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69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2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118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7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81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84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36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9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4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0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84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5D8D-C81A-44F2-ABF3-F9BCAC4FEDFB}" type="datetimeFigureOut">
              <a:rPr lang="zh-TW" altLang="en-US" smtClean="0"/>
              <a:t>2015/7/7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4C954-1D2C-4DA6-9D65-A08B4C2966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68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2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G++/</a:t>
            </a:r>
            <a:r>
              <a:rPr lang="en-US" altLang="zh-TW" dirty="0" smtClean="0"/>
              <a:t>Clang(4/6)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64" y="2233203"/>
            <a:ext cx="6430272" cy="40391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56864" y="1803926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1. Press “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” to edit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56864" y="5556260"/>
            <a:ext cx="671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After you finish the code, press ’esc’ and then key “:</a:t>
            </a:r>
            <a:r>
              <a:rPr lang="en-US" altLang="zh-TW" dirty="0" err="1" smtClean="0">
                <a:solidFill>
                  <a:srgbClr val="FF0000"/>
                </a:solidFill>
              </a:rPr>
              <a:t>wq</a:t>
            </a:r>
            <a:r>
              <a:rPr lang="en-US" altLang="zh-TW" dirty="0" smtClean="0">
                <a:solidFill>
                  <a:srgbClr val="FF0000"/>
                </a:solidFill>
              </a:rPr>
              <a:t>” to save file.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G++/</a:t>
            </a:r>
            <a:r>
              <a:rPr lang="en-US" altLang="zh-TW" dirty="0" smtClean="0"/>
              <a:t>Clang(5/6)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61" y="2086105"/>
            <a:ext cx="6430272" cy="40391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02724" y="1556951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G++: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2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G++/</a:t>
            </a:r>
            <a:r>
              <a:rPr lang="en-US" altLang="zh-TW" dirty="0" smtClean="0"/>
              <a:t>Clang(6/6)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64" y="1936639"/>
            <a:ext cx="6430272" cy="403916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43913" y="156730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Clang: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74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VC(1/5)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46" b="55041"/>
          <a:stretch/>
        </p:blipFill>
        <p:spPr>
          <a:xfrm>
            <a:off x="1589902" y="1389870"/>
            <a:ext cx="7224584" cy="4865113"/>
          </a:xfrm>
        </p:spPr>
      </p:pic>
    </p:spTree>
    <p:extLst>
      <p:ext uri="{BB962C8B-B14F-4D97-AF65-F5344CB8AC3E}">
        <p14:creationId xmlns:p14="http://schemas.microsoft.com/office/powerpoint/2010/main" val="252047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VC(2/5)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0" t="16411" r="23909" b="18807"/>
          <a:stretch/>
        </p:blipFill>
        <p:spPr>
          <a:xfrm>
            <a:off x="1194487" y="1398609"/>
            <a:ext cx="7545861" cy="5283655"/>
          </a:xfrm>
        </p:spPr>
      </p:pic>
    </p:spTree>
    <p:extLst>
      <p:ext uri="{BB962C8B-B14F-4D97-AF65-F5344CB8AC3E}">
        <p14:creationId xmlns:p14="http://schemas.microsoft.com/office/powerpoint/2010/main" val="381897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VC(3/5)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1" b="43132"/>
          <a:stretch/>
        </p:blipFill>
        <p:spPr>
          <a:xfrm>
            <a:off x="2267452" y="1611441"/>
            <a:ext cx="6247898" cy="4550435"/>
          </a:xfrm>
        </p:spPr>
      </p:pic>
    </p:spTree>
    <p:extLst>
      <p:ext uri="{BB962C8B-B14F-4D97-AF65-F5344CB8AC3E}">
        <p14:creationId xmlns:p14="http://schemas.microsoft.com/office/powerpoint/2010/main" val="363265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VC(4/5)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3" t="15597" r="22520" b="18331"/>
          <a:stretch/>
        </p:blipFill>
        <p:spPr>
          <a:xfrm>
            <a:off x="848498" y="1474574"/>
            <a:ext cx="7150443" cy="4912411"/>
          </a:xfrm>
        </p:spPr>
      </p:pic>
      <p:sp>
        <p:nvSpPr>
          <p:cNvPr id="5" name="矩形 4"/>
          <p:cNvSpPr/>
          <p:nvPr/>
        </p:nvSpPr>
        <p:spPr>
          <a:xfrm>
            <a:off x="2636108" y="1927654"/>
            <a:ext cx="3319849" cy="494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977081" y="5461686"/>
            <a:ext cx="1491049" cy="255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334897" y="5865340"/>
            <a:ext cx="667265" cy="255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41084" y="1558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72457" y="5092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00476" y="5574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VC(5/5)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27" b="39724"/>
          <a:stretch/>
        </p:blipFill>
        <p:spPr>
          <a:xfrm>
            <a:off x="704836" y="1690689"/>
            <a:ext cx="7615379" cy="4740790"/>
          </a:xfrm>
        </p:spPr>
      </p:pic>
      <p:sp>
        <p:nvSpPr>
          <p:cNvPr id="5" name="文字方塊 4"/>
          <p:cNvSpPr txBox="1"/>
          <p:nvPr/>
        </p:nvSpPr>
        <p:spPr>
          <a:xfrm>
            <a:off x="1942911" y="1247216"/>
            <a:ext cx="667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2. After you finish the code, press ’F11’ or  push the following button.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0249" y="2059460"/>
            <a:ext cx="1219200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 flipH="1">
            <a:off x="3517557" y="1616548"/>
            <a:ext cx="238897" cy="442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G++/Clang(1/6)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473" y="1315461"/>
            <a:ext cx="5580673" cy="5365110"/>
          </a:xfrm>
        </p:spPr>
      </p:pic>
    </p:spTree>
    <p:extLst>
      <p:ext uri="{BB962C8B-B14F-4D97-AF65-F5344CB8AC3E}">
        <p14:creationId xmlns:p14="http://schemas.microsoft.com/office/powerpoint/2010/main" val="10053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G++/</a:t>
            </a:r>
            <a:r>
              <a:rPr lang="en-US" altLang="zh-TW" dirty="0" smtClean="0"/>
              <a:t>Clang(2/6)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15" y="1821310"/>
            <a:ext cx="643027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3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G++/</a:t>
            </a:r>
            <a:r>
              <a:rPr lang="en-US" altLang="zh-TW" dirty="0" smtClean="0"/>
              <a:t>Clang(3/6)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64" y="1788359"/>
            <a:ext cx="6430272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7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89</Words>
  <Application>Microsoft Office PowerPoint</Application>
  <PresentationFormat>如螢幕大小 (4:3)</PresentationFormat>
  <Paragraphs>21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LAB1</vt:lpstr>
      <vt:lpstr>VC(1/5)</vt:lpstr>
      <vt:lpstr>VC(2/5)</vt:lpstr>
      <vt:lpstr>VC(3/5)</vt:lpstr>
      <vt:lpstr>VC(4/5)</vt:lpstr>
      <vt:lpstr>VC(5/5)</vt:lpstr>
      <vt:lpstr>G++/Clang(1/6)</vt:lpstr>
      <vt:lpstr>G++/Clang(2/6)</vt:lpstr>
      <vt:lpstr>G++/Clang(3/6)</vt:lpstr>
      <vt:lpstr>G++/Clang(4/6)</vt:lpstr>
      <vt:lpstr>G++/Clang(5/6)</vt:lpstr>
      <vt:lpstr>G++/Clang(6/6)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mip</dc:creator>
  <cp:lastModifiedBy>mip</cp:lastModifiedBy>
  <cp:revision>4</cp:revision>
  <dcterms:created xsi:type="dcterms:W3CDTF">2015-07-07T06:54:40Z</dcterms:created>
  <dcterms:modified xsi:type="dcterms:W3CDTF">2015-07-07T07:29:08Z</dcterms:modified>
</cp:coreProperties>
</file>