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79" r:id="rId3"/>
    <p:sldId id="280" r:id="rId4"/>
    <p:sldId id="29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498" y="1990165"/>
            <a:ext cx="6368437" cy="2061883"/>
          </a:xfrm>
        </p:spPr>
        <p:txBody>
          <a:bodyPr/>
          <a:lstStyle/>
          <a:p>
            <a:r>
              <a:rPr lang="en-US" dirty="0"/>
              <a:t>Gadgets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75" y="2044491"/>
            <a:ext cx="4712925" cy="37556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Shubh Sharma</a:t>
            </a:r>
          </a:p>
          <a:p>
            <a:r>
              <a:rPr lang="en-US" sz="2800" dirty="0"/>
              <a:t>	21MC3015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Md Ashhar</a:t>
            </a:r>
          </a:p>
          <a:p>
            <a:r>
              <a:rPr lang="en-US" sz="2800" dirty="0"/>
              <a:t>	21IT3019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54" y="885264"/>
            <a:ext cx="2529481" cy="687593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461" y="1909482"/>
            <a:ext cx="8500245" cy="43182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Smartphone recommendation system: Build a website that recommends smartphones to users based on their needs and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Laptop recommendation system: Create a website that suggests laptops to users based on their usage (e.g. gaming, programming, graphic design) and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Headphone recommendation system: Develop a website that recommends headphones to users based on their preferred audio quality and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Smartwatch recommendation system: Create a website that suggests smartwatches to users based on their fitness goals and budget.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build a recommendation system, we will be using machine learning techniques to analyze data and make predictions. Some popular techniques include collaborative filtering, content-based filtering, and matrix factorization. We would also need to use Python to implement the recommendation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would be using technologies like HTML, CSS, JavaScript and a web framework such as Django or Flask to build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{C40DA7C8-9B32-49D1-9E2E-A0001AA1434A}tf78438558_win32</Template>
  <TotalTime>74</TotalTime>
  <Words>180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Sabon Next LT</vt:lpstr>
      <vt:lpstr>Wingdings</vt:lpstr>
      <vt:lpstr>Office Theme</vt:lpstr>
      <vt:lpstr>Gadgets RECOMMENDATION system</vt:lpstr>
      <vt:lpstr>PowerPoint Presentation</vt:lpstr>
      <vt:lpstr>About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Gadgets RECOMMENDATION system</dc:title>
  <dc:subject/>
  <dc:creator>Md Ashhar</dc:creator>
  <cp:lastModifiedBy>Md Ashhar</cp:lastModifiedBy>
  <cp:revision>1</cp:revision>
  <dcterms:created xsi:type="dcterms:W3CDTF">2023-01-13T09:35:11Z</dcterms:created>
  <dcterms:modified xsi:type="dcterms:W3CDTF">2023-01-13T10:49:17Z</dcterms:modified>
</cp:coreProperties>
</file>