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5FEC-C4A5-4574-88C6-85C91CDE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21817-3CBA-4D18-8AE5-F709C9780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6AA47-26C8-46C0-850C-6E0D9A13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4A293-A03B-448C-ADEC-A5769A03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AB6B2-D2DB-4F1D-8949-20F5383B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3BB7-5D10-4138-B35B-5210F7B7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E7311-B248-467A-AC5B-5898379DB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5A1E-7856-41E4-B320-E5C09B59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BE00-E88F-4B84-8D6A-15DB85EB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1E5F-49D6-4520-988C-85D806EE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34500-C1D7-4C20-982E-18AC1D63F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BFA8-087A-4C30-9E37-9F4A10C48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56C14-9B00-4584-95D3-E444B16A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7371-EB5A-4278-AB40-D8DE3FED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630C-374C-48D3-8635-0A00972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ED30-E9D0-49FB-B6B4-9634D257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0E88-D2EE-4C46-9B72-087004D4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F164-5460-41FB-BB8D-1BE795D8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B146-7FB1-41DB-BCDE-E090C4E2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82BC-6DAE-494C-8CD9-6CDFAD28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A8A0-E03D-438B-A9AE-9A20712A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C557-40B7-449F-9BD7-1510D2B7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636D-EDF4-4F79-B228-A1E9DF10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1548-7CC9-4BD3-AA18-38CDEB28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1BAD-6F86-4B5F-ABBB-08005665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1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B55C-912E-4D4F-942C-1949EA65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ACA1-49A3-4DB7-8749-03399106E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A80F3-01BC-4E22-929A-BAD6DA3A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F53C4-FA65-43FE-8E39-D161D2D2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22A1-A099-462F-8D18-9D0CF498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1C8F9-6121-4A0D-8413-98FF354A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5C3A-BB77-43DD-A54C-374FA362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03892-D42B-4DF7-A5EC-C9A7CB295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8547D-797D-4946-A2CE-F3DE3E53E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99817-ACD2-44D6-BB10-F88878017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8C7F2-0C52-4253-8421-A6FE344D1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9D856-7831-4CD0-9F97-630E3E70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B6297B-B433-4FDE-A45D-6D2B338F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47436-A127-4F2D-8F1A-33301458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79DF-C2D0-41A0-8D29-B929D09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4959B-4DAB-4417-863F-4A6191D0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17239-6C3B-43DB-918F-05B2DBEE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AB286-346D-4AD8-8661-7C9FFEEC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DCE1C-CB3F-426F-8309-5591F355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AB04C-AD83-4C81-B063-34D66089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00EB0-E501-48CD-8D56-6DFEEB87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4FCB-873E-4691-BDE9-D4B80A4E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93AA-0A72-4E3E-BB25-9AE2918B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5D70C-5933-40C8-896B-D66BA080E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B33B-43EF-43EF-B290-82197D54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CEE20-60FE-4E02-9880-6BB6E11F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5C3FD-3CAA-470F-B0DE-DC59762A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70D8-E16D-422B-A7BE-1404F792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9B181-5C88-489D-BBBA-5B4E915A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6AEDA-9546-434F-95AF-EEF1438E3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4AF8-B4A2-4AC0-8082-5057531B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5E765-31E3-444D-B794-C516AC606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71E5D-3DB9-4582-ADB6-C80215A8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4E865-061B-41B1-810F-6C6649B4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2F2E-65EB-4525-80B4-1C92857B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904DD-BACE-48F0-B49D-6AC5C8ED1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5D16-7DB7-4A44-9940-EB934741DBCB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0967-62D4-453B-8CF5-A736E6EA4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3D96-8A93-4FB3-90A7-61193AF70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9842-55F9-47D2-8F2A-F74A27B2A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3FDBBA-2C66-4C40-A86E-24BF0C859F39}"/>
              </a:ext>
            </a:extLst>
          </p:cNvPr>
          <p:cNvSpPr txBox="1"/>
          <p:nvPr/>
        </p:nvSpPr>
        <p:spPr>
          <a:xfrm>
            <a:off x="3692553" y="393700"/>
            <a:ext cx="4806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END TO END PYSPARK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18984-CD4B-455C-955F-224DA25DDD6C}"/>
              </a:ext>
            </a:extLst>
          </p:cNvPr>
          <p:cNvSpPr txBox="1"/>
          <p:nvPr/>
        </p:nvSpPr>
        <p:spPr>
          <a:xfrm>
            <a:off x="927100" y="1524228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RAILWAY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CE7E3-6A4B-4F05-BB6C-005A4B28CC85}"/>
              </a:ext>
            </a:extLst>
          </p:cNvPr>
          <p:cNvSpPr txBox="1"/>
          <p:nvPr/>
        </p:nvSpPr>
        <p:spPr>
          <a:xfrm>
            <a:off x="927100" y="2197100"/>
            <a:ext cx="1029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AGENDA: We have dataset containing numerous details about railways and we need to do data analysis to try and help improve the functioning of the railways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219C9-F09D-49B6-8A6F-A6C904BC68E2}"/>
              </a:ext>
            </a:extLst>
          </p:cNvPr>
          <p:cNvSpPr txBox="1"/>
          <p:nvPr/>
        </p:nvSpPr>
        <p:spPr>
          <a:xfrm>
            <a:off x="927100" y="3631506"/>
            <a:ext cx="6910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Find out the major reasons for train delays that can be controlled.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are the major reasons for train cancellations.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Top 5 railway stations that face most traffic in a day.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hour of the day have the most passengers travelling.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output for all these in separate csv files based on date.</a:t>
            </a:r>
          </a:p>
        </p:txBody>
      </p:sp>
    </p:spTree>
    <p:extLst>
      <p:ext uri="{BB962C8B-B14F-4D97-AF65-F5344CB8AC3E}">
        <p14:creationId xmlns:p14="http://schemas.microsoft.com/office/powerpoint/2010/main" val="71805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Ashhar Anis</dc:creator>
  <cp:lastModifiedBy>Ashhar Anis</cp:lastModifiedBy>
  <cp:revision>3</cp:revision>
  <dcterms:created xsi:type="dcterms:W3CDTF">2024-05-28T03:06:29Z</dcterms:created>
  <dcterms:modified xsi:type="dcterms:W3CDTF">2024-05-28T05:11:47Z</dcterms:modified>
</cp:coreProperties>
</file>