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5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3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71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98212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691391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4273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030786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97723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07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636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996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486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91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7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88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201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69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pPr/>
              <a:t>4/10/2021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167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978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50B1C-7E4C-439D-9467-732A8995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1" y="230819"/>
            <a:ext cx="7810500" cy="5930283"/>
          </a:xfrm>
        </p:spPr>
        <p:txBody>
          <a:bodyPr anchor="b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INMOVIDU</a:t>
            </a:r>
            <a:r>
              <a:rPr lang="en-IN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CLOUD COMPUTING</a:t>
            </a:r>
            <a:r>
              <a:rPr lang="en-IN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</a:t>
            </a:r>
            <a:r>
              <a:rPr lang="en-US" sz="4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</a:t>
            </a:r>
            <a:r>
              <a:rPr lang="en-IN" sz="4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(Feb’2021-Mar’2021)</a:t>
            </a:r>
            <a:br>
              <a:rPr lang="en-US" sz="3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 PROJECT</a:t>
            </a: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26443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FB3316-988E-4CE1-8F23-92EE108A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6331"/>
            <a:ext cx="8596668" cy="5775032"/>
          </a:xfrm>
        </p:spPr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Then just opened a Web Browser and copied the Public IPV4 Address on it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RUBIKS CUBE game Launches on the screen!!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 to play!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555CB52-A83E-4C26-AD61-A50B36828E8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830" t="-197" r="25171" b="197"/>
          <a:stretch/>
        </p:blipFill>
        <p:spPr bwMode="auto">
          <a:xfrm>
            <a:off x="1206899" y="2713697"/>
            <a:ext cx="3444999" cy="34917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C87763-734E-44FA-BC8C-CA745F1A6C3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812" r="29869"/>
          <a:stretch/>
        </p:blipFill>
        <p:spPr bwMode="auto">
          <a:xfrm>
            <a:off x="5817523" y="2645546"/>
            <a:ext cx="3246577" cy="36860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2828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P\OneDrive\Pictures\Screenshots\Screenshot (68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14049"/>
          <a:stretch>
            <a:fillRect/>
          </a:stretch>
        </p:blipFill>
        <p:spPr bwMode="auto">
          <a:xfrm>
            <a:off x="5418166" y="1224951"/>
            <a:ext cx="4709256" cy="2363638"/>
          </a:xfrm>
          <a:prstGeom prst="rect">
            <a:avLst/>
          </a:prstGeom>
          <a:noFill/>
        </p:spPr>
      </p:pic>
      <p:pic>
        <p:nvPicPr>
          <p:cNvPr id="1029" name="Picture 5" descr="C:\Users\HP\OneDrive\Pictures\Screenshots\Screenshot (67).png"/>
          <p:cNvPicPr>
            <a:picLocks noChangeAspect="1" noChangeArrowheads="1"/>
          </p:cNvPicPr>
          <p:nvPr/>
        </p:nvPicPr>
        <p:blipFill>
          <a:blip r:embed="rId3" cstate="print"/>
          <a:srcRect b="12857"/>
          <a:stretch>
            <a:fillRect/>
          </a:stretch>
        </p:blipFill>
        <p:spPr bwMode="auto">
          <a:xfrm>
            <a:off x="577970" y="1232499"/>
            <a:ext cx="4771368" cy="2338837"/>
          </a:xfrm>
          <a:prstGeom prst="rect">
            <a:avLst/>
          </a:prstGeom>
          <a:noFill/>
        </p:spPr>
      </p:pic>
      <p:pic>
        <p:nvPicPr>
          <p:cNvPr id="1030" name="Picture 6" descr="C:\Users\HP\OneDrive\Pictures\Screenshots\Screenshot (70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598" y="3683479"/>
            <a:ext cx="4687021" cy="2613804"/>
          </a:xfrm>
          <a:prstGeom prst="rect">
            <a:avLst/>
          </a:prstGeom>
          <a:noFill/>
        </p:spPr>
      </p:pic>
      <p:pic>
        <p:nvPicPr>
          <p:cNvPr id="1031" name="Picture 7" descr="C:\Users\HP\OneDrive\Pictures\Screenshots\Screenshot (69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6685" y="3674852"/>
            <a:ext cx="4670726" cy="262728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50498" y="379562"/>
            <a:ext cx="773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RESULT AND ACTUAL WORKING</a:t>
            </a:r>
            <a:endParaRPr lang="en-US" sz="3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0F6499-BEA6-4710-972E-EEBDADBA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037" y="262483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THANKYOU</a:t>
            </a:r>
            <a:endParaRPr lang="en-IN" sz="9600" dirty="0"/>
          </a:p>
        </p:txBody>
      </p:sp>
    </p:spTree>
    <p:extLst>
      <p:ext uri="{BB962C8B-B14F-4D97-AF65-F5344CB8AC3E}">
        <p14:creationId xmlns="" xmlns:p14="http://schemas.microsoft.com/office/powerpoint/2010/main" val="1022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08D7A9-3705-4FCF-BEA8-66E509B6C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41" y="1393794"/>
            <a:ext cx="9068586" cy="389729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3333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</a:t>
            </a:r>
            <a:r>
              <a:rPr lang="en-US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ASHI </a:t>
            </a:r>
            <a:r>
              <a:rPr lang="en-US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DUBEY</a:t>
            </a:r>
            <a:r>
              <a:rPr lang="en-US" sz="36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(Rajasthan Technical University,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ota</a:t>
            </a:r>
            <a:br>
              <a:rPr lang="en-US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B.Tech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,Computer Science and Engineering, First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ear)</a:t>
            </a: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3333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MENTOR</a:t>
            </a:r>
            <a:r>
              <a:rPr lang="en-US" b="1" dirty="0" smtClean="0">
                <a:solidFill>
                  <a:srgbClr val="3333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SUJAY GAONKAR</a:t>
            </a:r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</p:spTree>
    <p:extLst>
      <p:ext uri="{BB962C8B-B14F-4D97-AF65-F5344CB8AC3E}">
        <p14:creationId xmlns="" xmlns:p14="http://schemas.microsoft.com/office/powerpoint/2010/main" val="37354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C7D18D-23D0-4B50-8CE4-EE988803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6" y="363984"/>
            <a:ext cx="8687406" cy="6295607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project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a Game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website. Now the basic requirement to run a website is to have a web server (here; Apache). Amazon Cloud Console provides us a service called EC2(i.e. Elastic cloud compute),this is like a virtual machine wherein we can install the web server and use it smoothly ;the zip file of the game can also be stored in another cloud service called S3 which can further be downloaded on the this EC2  instance itself just like a physical machine that is used by you and me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!!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the web sever and downloading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 bucket can be done using an open source software called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uTTY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of this project is to understand how cloud as a platform can be used to store data and to deploy an instance which can be used further for various purposes one such is launching a website. This not only saves storage in our computer but also is a cost effective and much easier procedure; thanks to cloud providers like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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741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279F36-F788-4CFF-B6FB-4CC6276F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33" y="128606"/>
            <a:ext cx="8379143" cy="660078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the procedure I followed:-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PROCEDURE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 the zip file.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5" name="Picture 1">
            <a:extLst>
              <a:ext uri="{FF2B5EF4-FFF2-40B4-BE49-F238E27FC236}">
                <a16:creationId xmlns="" xmlns:a16="http://schemas.microsoft.com/office/drawing/2014/main" id="{D5F2C091-E581-4328-9E35-D26A04A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36" t="-597" r="336" b="597"/>
          <a:stretch>
            <a:fillRect/>
          </a:stretch>
        </p:blipFill>
        <p:spPr bwMode="auto">
          <a:xfrm>
            <a:off x="1587198" y="3104356"/>
            <a:ext cx="5243429" cy="29864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67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D46601-A37A-44C9-A81F-0B78FE66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77" y="189781"/>
            <a:ext cx="9204991" cy="6435222"/>
          </a:xfrm>
        </p:spPr>
        <p:txBody>
          <a:bodyPr/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Created a s3 bucket and named it ‘</a:t>
            </a:r>
            <a:r>
              <a:rPr lang="en-US" sz="24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rubikscubegame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deployed the zip file onto it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made both the bucket and the file public.</a:t>
            </a: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3577604-1399-44E2-B8FE-5A12653418F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2" t="7885" r="-122" b="38544"/>
          <a:stretch/>
        </p:blipFill>
        <p:spPr bwMode="auto">
          <a:xfrm>
            <a:off x="1185153" y="1693652"/>
            <a:ext cx="6511787" cy="2212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EB6740D-64EB-4220-B611-D51B61287CA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890" t="7950" b="24365"/>
          <a:stretch/>
        </p:blipFill>
        <p:spPr bwMode="auto">
          <a:xfrm>
            <a:off x="1185153" y="4136994"/>
            <a:ext cx="6511787" cy="247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23217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800A0F-037A-411C-9444-9E5187EC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9495"/>
            <a:ext cx="8596668" cy="6338656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3) Created an EC2 instance named it as =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rubiksGame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in the security groups 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Added 2 more rules- HTTP and HTTPS  (Since, websites work on port 80)</a:t>
            </a:r>
          </a:p>
          <a:p>
            <a:pPr indent="0">
              <a:lnSpc>
                <a:spcPct val="115000"/>
              </a:lnSpc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55584AF-5F48-47A2-831C-9CD881C18E0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417" b="27201"/>
          <a:stretch/>
        </p:blipFill>
        <p:spPr bwMode="auto">
          <a:xfrm>
            <a:off x="764314" y="480974"/>
            <a:ext cx="6133636" cy="24042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DCB6964-9BE0-456E-B82F-0EF9074AE56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183" b="20245"/>
          <a:stretch/>
        </p:blipFill>
        <p:spPr bwMode="auto">
          <a:xfrm>
            <a:off x="1556562" y="4581445"/>
            <a:ext cx="4549140" cy="18770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31127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39A8E16-E376-45DF-B271-6B7C86D4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56" y="206406"/>
            <a:ext cx="8596668" cy="644518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Used PuTTY Config to :-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Became a root user 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Installed Apache 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[yum install httpd -y]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Changed the directory to  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[cd]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>
              <a:lnSpc>
                <a:spcPct val="115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/var/www/html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Loaded the zip file from S3 bucket 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wget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Unziped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[unzip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fileName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46E07A-079E-430F-BF4A-2DE8448770E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984" t="3972" r="1961" b="30126"/>
          <a:stretch/>
        </p:blipFill>
        <p:spPr bwMode="auto">
          <a:xfrm>
            <a:off x="744179" y="336232"/>
            <a:ext cx="5732145" cy="28508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15735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FF636B-FA1A-4EF1-88BC-E07524BC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920"/>
            <a:ext cx="11304757" cy="6569475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Changed directory to cube file </a:t>
            </a:r>
            <a:r>
              <a:rPr lang="en-US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[cd]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Copied the three files in the cube directory to the html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directotry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Coped the 3 files(index.html 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script.js 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style.css) to html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just prior to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cube directory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None/>
            </a:pPr>
            <a:r>
              <a:rPr lang="en-US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 index.html script.js style.css ../.]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Changed the directory to html.</a:t>
            </a:r>
            <a:r>
              <a:rPr lang="en-US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[cp ..]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started the apache server </a:t>
            </a:r>
            <a:r>
              <a:rPr lang="en-US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[service httpd start]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5C3484-63C3-4CAA-9C46-06F56B97544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06" t="-121" r="50535" b="14848"/>
          <a:stretch/>
        </p:blipFill>
        <p:spPr bwMode="auto">
          <a:xfrm>
            <a:off x="6128348" y="1590496"/>
            <a:ext cx="5652320" cy="51165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876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0BCC6D6-E5F9-4AA9-BD14-F924810739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2699" b="4717"/>
          <a:stretch/>
        </p:blipFill>
        <p:spPr bwMode="auto">
          <a:xfrm>
            <a:off x="434251" y="554831"/>
            <a:ext cx="6357166" cy="61692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DDF6905-C315-4B4C-A7CE-AD5BC036CF0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3419" b="4673"/>
          <a:stretch/>
        </p:blipFill>
        <p:spPr bwMode="auto">
          <a:xfrm>
            <a:off x="6970500" y="554831"/>
            <a:ext cx="4614857" cy="53273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F1035CE-9797-4035-A438-5900C989C6D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" t="85418" r="49211" b="4337"/>
          <a:stretch/>
        </p:blipFill>
        <p:spPr bwMode="auto">
          <a:xfrm>
            <a:off x="6970501" y="5882207"/>
            <a:ext cx="4614858" cy="8419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10701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343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INMOVIDU AWS CLOUD COMPUTING INDUSTRIAL TRAINING  (Feb’2021-Mar’2021)  MAJOR PROJECT </vt:lpstr>
      <vt:lpstr>   NAME:                   ASHI DUBEY (Rajasthan Technical University, Kota B.Tech ,Computer Science and Engineering, First Year)   MENTOR:       SUJAY GAONKAR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INMOVIDU AWS CLOUD COMPUTING INDUSRIAL TRAINING  (Feb’2021-Mar’2021)  MAJOR PROJECT </dc:title>
  <dc:creator>Ashi Dubey</dc:creator>
  <cp:lastModifiedBy>HP</cp:lastModifiedBy>
  <cp:revision>28</cp:revision>
  <dcterms:created xsi:type="dcterms:W3CDTF">2021-04-08T07:28:13Z</dcterms:created>
  <dcterms:modified xsi:type="dcterms:W3CDTF">2021-04-10T15:34:23Z</dcterms:modified>
</cp:coreProperties>
</file>