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7"/>
  </p:notesMasterIdLst>
  <p:handoutMasterIdLst>
    <p:handoutMasterId r:id="rId28"/>
  </p:handoutMasterIdLst>
  <p:sldIdLst>
    <p:sldId id="357" r:id="rId3"/>
    <p:sldId id="323" r:id="rId4"/>
    <p:sldId id="361" r:id="rId5"/>
    <p:sldId id="389" r:id="rId6"/>
    <p:sldId id="410" r:id="rId7"/>
    <p:sldId id="390" r:id="rId8"/>
    <p:sldId id="391" r:id="rId9"/>
    <p:sldId id="392" r:id="rId10"/>
    <p:sldId id="393" r:id="rId11"/>
    <p:sldId id="394" r:id="rId12"/>
    <p:sldId id="395" r:id="rId13"/>
    <p:sldId id="396" r:id="rId14"/>
    <p:sldId id="401" r:id="rId15"/>
    <p:sldId id="397" r:id="rId16"/>
    <p:sldId id="404" r:id="rId17"/>
    <p:sldId id="405" r:id="rId18"/>
    <p:sldId id="399" r:id="rId19"/>
    <p:sldId id="403" r:id="rId20"/>
    <p:sldId id="400" r:id="rId21"/>
    <p:sldId id="402" r:id="rId22"/>
    <p:sldId id="398" r:id="rId23"/>
    <p:sldId id="409" r:id="rId24"/>
    <p:sldId id="408" r:id="rId25"/>
    <p:sldId id="368" r:id="rId26"/>
  </p:sldIdLst>
  <p:sldSz cx="9144000" cy="5143500" type="screen16x9"/>
  <p:notesSz cx="6858000" cy="9144000"/>
  <p:defaultTextStyle>
    <a:defPPr>
      <a:defRPr lang="zh-CN"/>
    </a:defPPr>
    <a:lvl1pPr marL="0" lvl="0"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1616">
          <p15:clr>
            <a:srgbClr val="A4A3A4"/>
          </p15:clr>
        </p15:guide>
        <p15:guide id="2" pos="28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2748"/>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103" d="100"/>
          <a:sy n="103" d="100"/>
        </p:scale>
        <p:origin x="154" y="82"/>
      </p:cViewPr>
      <p:guideLst>
        <p:guide orient="horz" pos="1616"/>
        <p:guide pos="2878"/>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2024/3/3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Unicode MS" panose="020B0604020202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Unicode MS" panose="020B0604020202020204" charset="-122"/>
              </a:defRPr>
            </a:lvl1pPr>
          </a:lstStyle>
          <a:p>
            <a:fld id="{D2A48B96-639E-45A3-A0BA-2464DFDB1FAA}" type="datetimeFigureOut">
              <a:rPr lang="zh-CN" altLang="en-US" smtClean="0"/>
              <a:t>2024/3/3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rial Unicode MS" panose="020B0604020202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rial Unicode MS" panose="020B0604020202020204" charset="-122"/>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Unicode MS" panose="020B0604020202020204" charset="-122"/>
        <a:cs typeface="+mn-cs"/>
      </a:defRPr>
    </a:lvl1pPr>
    <a:lvl2pPr marL="457200" algn="l" defTabSz="914400" rtl="0" eaLnBrk="1" latinLnBrk="0" hangingPunct="1">
      <a:defRPr sz="1200" kern="1200">
        <a:solidFill>
          <a:schemeClr val="tx1"/>
        </a:solidFill>
        <a:latin typeface="+mn-lt"/>
        <a:ea typeface="Arial Unicode MS" panose="020B0604020202020204" charset="-122"/>
        <a:cs typeface="+mn-cs"/>
      </a:defRPr>
    </a:lvl2pPr>
    <a:lvl3pPr marL="914400" algn="l" defTabSz="914400" rtl="0" eaLnBrk="1" latinLnBrk="0" hangingPunct="1">
      <a:defRPr sz="1200" kern="1200">
        <a:solidFill>
          <a:schemeClr val="tx1"/>
        </a:solidFill>
        <a:latin typeface="+mn-lt"/>
        <a:ea typeface="Arial Unicode MS" panose="020B0604020202020204" charset="-122"/>
        <a:cs typeface="+mn-cs"/>
      </a:defRPr>
    </a:lvl3pPr>
    <a:lvl4pPr marL="1371600" algn="l" defTabSz="914400" rtl="0" eaLnBrk="1" latinLnBrk="0" hangingPunct="1">
      <a:defRPr sz="1200" kern="1200">
        <a:solidFill>
          <a:schemeClr val="tx1"/>
        </a:solidFill>
        <a:latin typeface="+mn-lt"/>
        <a:ea typeface="Arial Unicode MS" panose="020B0604020202020204" charset="-122"/>
        <a:cs typeface="+mn-cs"/>
      </a:defRPr>
    </a:lvl4pPr>
    <a:lvl5pPr marL="1828800" algn="l" defTabSz="914400" rtl="0" eaLnBrk="1" latinLnBrk="0" hangingPunct="1">
      <a:defRPr sz="1200" kern="1200">
        <a:solidFill>
          <a:schemeClr val="tx1"/>
        </a:solidFill>
        <a:latin typeface="+mn-lt"/>
        <a:ea typeface="Arial Unicode MS" panose="020B0604020202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841921"/>
            <a:ext cx="6858010" cy="1791016"/>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2" y="2702005"/>
            <a:ext cx="6858010" cy="1242041"/>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860"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206015"/>
            <a:ext cx="2057403" cy="4389418"/>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1" y="206015"/>
            <a:ext cx="6052939" cy="4389418"/>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4288"/>
            <a:ext cx="9155113" cy="5150644"/>
          </a:xfrm>
          <a:prstGeom prst="rect">
            <a:avLst/>
          </a:prstGeom>
          <a:noFill/>
          <a:ln w="9525">
            <a:noFill/>
          </a:ln>
        </p:spPr>
      </p:pic>
      <p:sp>
        <p:nvSpPr>
          <p:cNvPr id="2051" name="Rectangle 3"/>
          <p:cNvSpPr>
            <a:spLocks noGrp="1" noChangeArrowheads="1"/>
          </p:cNvSpPr>
          <p:nvPr>
            <p:ph type="ctrTitle"/>
          </p:nvPr>
        </p:nvSpPr>
        <p:spPr>
          <a:xfrm>
            <a:off x="1547813" y="1276350"/>
            <a:ext cx="6908800" cy="812006"/>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1547813" y="2195513"/>
            <a:ext cx="6913562" cy="1314450"/>
          </a:xfrm>
        </p:spPr>
        <p:txBody>
          <a:bodyPr/>
          <a:lstStyle>
            <a:lvl1pPr marL="0" indent="0" algn="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fontAlgn="base"/>
            <a:endParaRPr lang="zh-CN" altLang="en-US" strike="noStrike" noProof="1"/>
          </a:p>
        </p:txBody>
      </p:sp>
      <p:sp>
        <p:nvSpPr>
          <p:cNvPr id="10" name="Rectangle 6"/>
          <p:cNvSpPr>
            <a:spLocks noGrp="1"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fontAlgn="base"/>
            <a:endParaRPr lang="zh-CN" strike="noStrike" noProof="1"/>
          </a:p>
        </p:txBody>
      </p:sp>
      <p:sp>
        <p:nvSpPr>
          <p:cNvPr id="11" name="Rectangle 7"/>
          <p:cNvSpPr>
            <a:spLocks noGrp="1"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81063"/>
            <a:ext cx="4038600" cy="3714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81063"/>
            <a:ext cx="4038600" cy="3714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30238" y="1878806"/>
            <a:ext cx="386873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78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fontAlgn="base"/>
            <a:endParaRPr lang="zh-CN" altLang="en-US" strike="noStrike" noProof="1"/>
          </a:p>
        </p:txBody>
      </p:sp>
      <p:sp>
        <p:nvSpPr>
          <p:cNvPr id="8" name="Footer Placeholder 7"/>
          <p:cNvSpPr>
            <a:spLocks noGrp="1"/>
          </p:cNvSpPr>
          <p:nvPr>
            <p:ph type="ftr" sz="quarter" idx="11"/>
          </p:nvPr>
        </p:nvSpPr>
        <p:spPr/>
        <p:txBody>
          <a:bodyPr/>
          <a:lstStyle/>
          <a:p>
            <a:pPr lvl="0" fontAlgn="base"/>
            <a:endParaRPr lang="zh-CN"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fontAlgn="base"/>
            <a:endParaRPr lang="zh-CN" altLang="en-US" strike="noStrike" noProof="1"/>
          </a:p>
        </p:txBody>
      </p:sp>
      <p:sp>
        <p:nvSpPr>
          <p:cNvPr id="4" name="Footer Placeholder 3"/>
          <p:cNvSpPr>
            <a:spLocks noGrp="1"/>
          </p:cNvSpPr>
          <p:nvPr>
            <p:ph type="ftr" sz="quarter" idx="11"/>
          </p:nvPr>
        </p:nvSpPr>
        <p:spPr/>
        <p:txBody>
          <a:bodyPr/>
          <a:lstStyle/>
          <a:p>
            <a:pPr lvl="0" fontAlgn="base"/>
            <a:endParaRPr lang="zh-CN"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endParaRPr lang="zh-CN" altLang="en-US" strike="noStrike" noProof="1"/>
          </a:p>
        </p:txBody>
      </p:sp>
      <p:sp>
        <p:nvSpPr>
          <p:cNvPr id="3" name="Footer Placeholder 2"/>
          <p:cNvSpPr>
            <a:spLocks noGrp="1"/>
          </p:cNvSpPr>
          <p:nvPr>
            <p:ph type="ftr" sz="quarter" idx="11"/>
          </p:nvPr>
        </p:nvSpPr>
        <p:spPr/>
        <p:txBody>
          <a:bodyPr/>
          <a:lstStyle/>
          <a:p>
            <a:pPr lvl="0" fontAlgn="base"/>
            <a:endParaRPr lang="zh-CN"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2875"/>
            <a:ext cx="2057400" cy="44529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2875"/>
            <a:ext cx="6019800" cy="4452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30"/>
            <a:ext cx="7886712" cy="2139930"/>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705"/>
            <a:ext cx="7886712" cy="112533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860"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1" y="1200362"/>
            <a:ext cx="4032510" cy="3395071"/>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303" y="1200362"/>
            <a:ext cx="4032510" cy="3395071"/>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273892"/>
            <a:ext cx="7886712" cy="994348"/>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2" y="1334064"/>
            <a:ext cx="3655186"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2" y="1999387"/>
            <a:ext cx="3655186" cy="264368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11" y="1334064"/>
            <a:ext cx="3673187"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11" y="1999387"/>
            <a:ext cx="3673187" cy="264368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lvl="0" fontAlgn="base"/>
            <a:endParaRPr lang="zh-CN" altLang="en-US" strike="noStrike" noProof="1"/>
          </a:p>
        </p:txBody>
      </p:sp>
      <p:sp>
        <p:nvSpPr>
          <p:cNvPr id="8" name="页脚占位符 7"/>
          <p:cNvSpPr>
            <a:spLocks noGrp="1"/>
          </p:cNvSpPr>
          <p:nvPr>
            <p:ph type="ftr" sz="quarter" idx="11"/>
          </p:nvPr>
        </p:nvSpPr>
        <p:spPr/>
        <p:txBody>
          <a:bodyPr/>
          <a:lstStyle/>
          <a:p>
            <a:pPr lvl="0" fontAlgn="base"/>
            <a:endParaRPr lang="zh-CN" strike="noStrike" noProof="1"/>
          </a:p>
        </p:txBody>
      </p:sp>
      <p:sp>
        <p:nvSpPr>
          <p:cNvPr id="9" name="灯片编号占位符 8"/>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lvl="0" fontAlgn="base"/>
            <a:endParaRPr lang="zh-CN" altLang="en-US" strike="noStrike" noProof="1"/>
          </a:p>
        </p:txBody>
      </p:sp>
      <p:sp>
        <p:nvSpPr>
          <p:cNvPr id="4" name="页脚占位符 3"/>
          <p:cNvSpPr>
            <a:spLocks noGrp="1"/>
          </p:cNvSpPr>
          <p:nvPr>
            <p:ph type="ftr" sz="quarter" idx="11"/>
          </p:nvPr>
        </p:nvSpPr>
        <p:spPr/>
        <p:txBody>
          <a:bodyPr/>
          <a:lstStyle/>
          <a:p>
            <a:pPr lvl="0" fontAlgn="base"/>
            <a:endParaRPr lang="zh-CN" strike="noStrike" noProof="1"/>
          </a:p>
        </p:txBody>
      </p:sp>
      <p:sp>
        <p:nvSpPr>
          <p:cNvPr id="5" name="灯片编号占位符 4"/>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p>
        </p:txBody>
      </p:sp>
      <p:sp>
        <p:nvSpPr>
          <p:cNvPr id="3" name="页脚占位符 2"/>
          <p:cNvSpPr>
            <a:spLocks noGrp="1"/>
          </p:cNvSpPr>
          <p:nvPr>
            <p:ph type="ftr" sz="quarter" idx="11"/>
          </p:nvPr>
        </p:nvSpPr>
        <p:spPr/>
        <p:txBody>
          <a:bodyPr/>
          <a:lstStyle/>
          <a:p>
            <a:pPr lvl="0" fontAlgn="base"/>
            <a:endParaRPr lang="zh-CN" strike="noStrike" noProof="1"/>
          </a:p>
        </p:txBody>
      </p:sp>
      <p:sp>
        <p:nvSpPr>
          <p:cNvPr id="4" name="灯片编号占位符 3"/>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2949182" cy="1200362"/>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7" y="740699"/>
            <a:ext cx="4629157" cy="365586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2" y="1543322"/>
            <a:ext cx="2949182" cy="2859196"/>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860" indent="0">
              <a:buNone/>
              <a:defRPr sz="565"/>
            </a:lvl8pPr>
            <a:lvl9pPr marL="2058035" indent="0">
              <a:buNone/>
              <a:defRPr sz="565"/>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3124016" cy="1200362"/>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7" y="342961"/>
            <a:ext cx="4629157" cy="4053603"/>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860"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2" y="1543322"/>
            <a:ext cx="3124016" cy="2859196"/>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860"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074" name="标题 1025"/>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a:t>单击此处编辑母版标题样式</a:t>
            </a:r>
          </a:p>
        </p:txBody>
      </p:sp>
      <p:sp>
        <p:nvSpPr>
          <p:cNvPr id="3075" name="文本占位符 1026"/>
          <p:cNvSpPr>
            <a:spLocks noGrp="1"/>
          </p:cNvSpPr>
          <p:nvPr>
            <p:ph type="body"/>
          </p:nvPr>
        </p:nvSpPr>
        <p:spPr>
          <a:xfrm>
            <a:off x="457200" y="1200150"/>
            <a:ext cx="8229600" cy="3395663"/>
          </a:xfrm>
          <a:prstGeom prst="rect">
            <a:avLst/>
          </a:prstGeom>
          <a:noFill/>
          <a:ln w="9525">
            <a:noFill/>
          </a:ln>
        </p:spPr>
        <p:txBody>
          <a:bodyPr anchor="t"/>
          <a:lstStyle/>
          <a:p>
            <a:pPr lvl="0" indent="-257175"/>
            <a:r>
              <a:rPr lang="zh-CN" altLang="en-US"/>
              <a:t>单击此处编辑母版文本样式</a:t>
            </a:r>
          </a:p>
          <a:p>
            <a:pPr lvl="1" indent="-214630"/>
            <a:r>
              <a:rPr lang="zh-CN" altLang="en-US"/>
              <a:t>第二级</a:t>
            </a:r>
          </a:p>
          <a:p>
            <a:pPr lvl="2" indent="-171450"/>
            <a:r>
              <a:rPr lang="zh-CN" altLang="en-US"/>
              <a:t>第三级</a:t>
            </a:r>
          </a:p>
          <a:p>
            <a:pPr lvl="3" indent="-171450"/>
            <a:r>
              <a:rPr lang="zh-CN" altLang="en-US"/>
              <a:t>第四级</a:t>
            </a:r>
          </a:p>
          <a:p>
            <a:pPr lvl="4" indent="-171450"/>
            <a:r>
              <a:rPr lang="zh-CN" altLang="en-US"/>
              <a:t>第五级</a:t>
            </a:r>
          </a:p>
        </p:txBody>
      </p:sp>
      <p:sp>
        <p:nvSpPr>
          <p:cNvPr id="1028" name="日期占位符 1027"/>
          <p:cNvSpPr>
            <a:spLocks noGrp="1"/>
          </p:cNvSpPr>
          <p:nvPr>
            <p:ph type="dt" sz="half" idx="2"/>
          </p:nvPr>
        </p:nvSpPr>
        <p:spPr>
          <a:xfrm>
            <a:off x="457200" y="4684713"/>
            <a:ext cx="2133600" cy="357188"/>
          </a:xfrm>
          <a:prstGeom prst="rect">
            <a:avLst/>
          </a:prstGeom>
          <a:noFill/>
          <a:ln w="9525">
            <a:noFill/>
            <a:miter/>
          </a:ln>
        </p:spPr>
        <p:txBody>
          <a:bodyPr/>
          <a:lstStyle>
            <a:lvl1pPr>
              <a:defRPr sz="1050">
                <a:ea typeface="Arial Unicode MS" panose="020B0604020202020204" charset="-122"/>
              </a:defRPr>
            </a:lvl1pPr>
          </a:lstStyle>
          <a:p>
            <a:pPr lvl="0" fontAlgn="base"/>
            <a:endParaRPr lang="zh-CN" altLang="en-US" strike="noStrike" noProof="1"/>
          </a:p>
        </p:txBody>
      </p:sp>
      <p:sp>
        <p:nvSpPr>
          <p:cNvPr id="1029" name="页脚占位符 1028"/>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a:ea typeface="Arial Unicode MS" panose="020B0604020202020204" charset="-122"/>
              </a:defRPr>
            </a:lvl1pPr>
          </a:lstStyle>
          <a:p>
            <a:pPr lvl="0" fontAlgn="base"/>
            <a:endParaRPr lang="zh-CN" strike="noStrike" noProof="1"/>
          </a:p>
        </p:txBody>
      </p:sp>
      <p:sp>
        <p:nvSpPr>
          <p:cNvPr id="1030" name="灯片编号占位符 1029"/>
          <p:cNvSpPr>
            <a:spLocks noGrp="1"/>
          </p:cNvSpPr>
          <p:nvPr>
            <p:ph type="sldNum" sz="quarter" idx="4"/>
          </p:nvPr>
        </p:nvSpPr>
        <p:spPr>
          <a:xfrm>
            <a:off x="6553200" y="4684713"/>
            <a:ext cx="2133600" cy="357188"/>
          </a:xfrm>
          <a:prstGeom prst="rect">
            <a:avLst/>
          </a:prstGeom>
          <a:noFill/>
          <a:ln w="9525">
            <a:noFill/>
            <a:miter/>
          </a:ln>
        </p:spPr>
        <p:txBody>
          <a:bodyPr/>
          <a:lstStyle>
            <a:lvl1pPr algn="r">
              <a:defRPr sz="1050">
                <a:ea typeface="Arial Unicode MS" panose="020B0604020202020204" charset="-122"/>
                <a:cs typeface="Arial Unicode MS" panose="020B0604020202020204" charset="-122"/>
              </a:defRPr>
            </a:lvl1p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Arial Unicode MS" panose="020B0604020202020204" charset="-122"/>
          <a:cs typeface="+mj-cs"/>
        </a:defRPr>
      </a:lvl1pPr>
    </p:titleStyle>
    <p:bodyStyle>
      <a:lvl1pPr marL="257175" lvl="0" indent="-256540" algn="l" defTabSz="685800" eaLnBrk="1" fontAlgn="base" latinLnBrk="0" hangingPunct="1">
        <a:spcBef>
          <a:spcPct val="15000"/>
        </a:spcBef>
        <a:spcAft>
          <a:spcPct val="0"/>
        </a:spcAft>
        <a:buChar char="•"/>
        <a:defRPr sz="2400" b="0" i="0" u="none" kern="1200" baseline="0">
          <a:solidFill>
            <a:schemeClr val="tx1"/>
          </a:solidFill>
          <a:latin typeface="+mn-lt"/>
          <a:ea typeface="Arial Unicode MS" panose="020B0604020202020204" charset="-122"/>
          <a:cs typeface="+mn-cs"/>
        </a:defRPr>
      </a:lvl1pPr>
      <a:lvl2pPr marL="557530" lvl="1" indent="-213995" algn="l" defTabSz="685800" eaLnBrk="1" fontAlgn="base" latinLnBrk="0" hangingPunct="1">
        <a:spcBef>
          <a:spcPct val="15000"/>
        </a:spcBef>
        <a:spcAft>
          <a:spcPct val="0"/>
        </a:spcAft>
        <a:buChar char="–"/>
        <a:defRPr sz="2100" b="0" i="0" u="none" kern="1200" baseline="0">
          <a:solidFill>
            <a:schemeClr val="tx1"/>
          </a:solidFill>
          <a:latin typeface="+mn-lt"/>
          <a:ea typeface="Arial Unicode MS" panose="020B0604020202020204" charset="-122"/>
          <a:cs typeface="+mn-cs"/>
        </a:defRPr>
      </a:lvl2pPr>
      <a:lvl3pPr marL="857250" lvl="2" indent="-170815" algn="l" defTabSz="685800" eaLnBrk="1" fontAlgn="base" latinLnBrk="0" hangingPunct="1">
        <a:spcBef>
          <a:spcPct val="15000"/>
        </a:spcBef>
        <a:spcAft>
          <a:spcPct val="0"/>
        </a:spcAft>
        <a:buChar char="•"/>
        <a:defRPr sz="1800" b="0" i="0" u="none" kern="1200" baseline="0">
          <a:solidFill>
            <a:schemeClr val="tx1"/>
          </a:solidFill>
          <a:latin typeface="+mn-lt"/>
          <a:ea typeface="Arial Unicode MS" panose="020B0604020202020204" charset="-122"/>
          <a:cs typeface="+mn-cs"/>
        </a:defRPr>
      </a:lvl3pPr>
      <a:lvl4pPr marL="1200150" lvl="3"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4pPr>
      <a:lvl5pPr marL="1543050" lvl="4"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5pPr>
      <a:lvl6pPr marL="1886585" lvl="5"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6pPr>
      <a:lvl7pPr marL="2229485" lvl="6"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7pPr>
      <a:lvl8pPr marL="2572385" lvl="7"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8pPr>
      <a:lvl9pPr marL="2915285" lvl="8"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6858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0287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3716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17145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058035"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2400935"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2743835"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3"/>
          <a:stretch>
            <a:fillRect/>
          </a:stretch>
        </p:blipFill>
        <p:spPr>
          <a:xfrm>
            <a:off x="0" y="0"/>
            <a:ext cx="9144000" cy="5143500"/>
          </a:xfrm>
          <a:prstGeom prst="rect">
            <a:avLst/>
          </a:prstGeom>
          <a:noFill/>
          <a:ln w="9525">
            <a:noFill/>
          </a:ln>
        </p:spPr>
      </p:pic>
      <p:sp>
        <p:nvSpPr>
          <p:cNvPr id="1027" name="Rectangle 3"/>
          <p:cNvSpPr>
            <a:spLocks noGrp="1"/>
          </p:cNvSpPr>
          <p:nvPr>
            <p:ph type="title"/>
          </p:nvPr>
        </p:nvSpPr>
        <p:spPr>
          <a:xfrm>
            <a:off x="457200" y="142875"/>
            <a:ext cx="8229600" cy="436960"/>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457200" y="881063"/>
            <a:ext cx="8229600" cy="371475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pPr lvl="0" fontAlgn="base"/>
            <a:endParaRPr lang="zh-CN" altLang="en-US" strike="noStrike" noProof="1"/>
          </a:p>
        </p:txBody>
      </p:sp>
      <p:sp>
        <p:nvSpPr>
          <p:cNvPr id="1030" name="Rectangle 6"/>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pPr lvl="0" fontAlgn="base"/>
            <a:endParaRPr lang="zh-CN" strike="noStrike" noProof="1"/>
          </a:p>
        </p:txBody>
      </p:sp>
      <p:sp>
        <p:nvSpPr>
          <p:cNvPr id="1031" name="Rectangle 7"/>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r" rtl="0" fontAlgn="base">
        <a:spcBef>
          <a:spcPct val="0"/>
        </a:spcBef>
        <a:spcAft>
          <a:spcPct val="0"/>
        </a:spcAft>
        <a:defRPr sz="27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9" name="文本框 2"/>
          <p:cNvSpPr txBox="1"/>
          <p:nvPr/>
        </p:nvSpPr>
        <p:spPr>
          <a:xfrm>
            <a:off x="444577" y="1966572"/>
            <a:ext cx="8254845" cy="461665"/>
          </a:xfrm>
          <a:prstGeom prst="rect">
            <a:avLst/>
          </a:prstGeom>
          <a:noFill/>
          <a:ln w="9525">
            <a:noFill/>
          </a:ln>
        </p:spPr>
        <p:txBody>
          <a:bodyPr wrap="square" anchor="t">
            <a:spAutoFit/>
          </a:bodyPr>
          <a:lstStyle/>
          <a:p>
            <a:pPr algn="dist"/>
            <a:r>
              <a:rPr lang="en-US" altLang="zh-CN" sz="2400" b="1" dirty="0">
                <a:latin typeface="Palatino Linotype" panose="02040502050505030304" pitchFamily="18" charset="0"/>
                <a:ea typeface="Arial Unicode MS" panose="020B0604020202020204" charset="-122"/>
              </a:rPr>
              <a:t>THE SYMPHONY OF PNEUMONIA DETECTION</a:t>
            </a:r>
            <a:endParaRPr lang="en-US" altLang="zh-CN" sz="3200" b="1" dirty="0">
              <a:latin typeface="Palatino Linotype" panose="02040502050505030304" pitchFamily="18" charset="0"/>
              <a:ea typeface="Arial Unicode MS" panose="020B0604020202020204" charset="-122"/>
            </a:endParaRPr>
          </a:p>
        </p:txBody>
      </p:sp>
      <p:sp>
        <p:nvSpPr>
          <p:cNvPr id="24581" name="文本框 4"/>
          <p:cNvSpPr txBox="1"/>
          <p:nvPr/>
        </p:nvSpPr>
        <p:spPr>
          <a:xfrm>
            <a:off x="384253" y="2609850"/>
            <a:ext cx="8349537" cy="1894749"/>
          </a:xfrm>
          <a:prstGeom prst="rect">
            <a:avLst/>
          </a:prstGeom>
          <a:noFill/>
          <a:ln w="9525">
            <a:noFill/>
          </a:ln>
        </p:spPr>
        <p:txBody>
          <a:bodyPr wrap="square" anchor="t">
            <a:spAutoFit/>
          </a:bodyPr>
          <a:lstStyle/>
          <a:p>
            <a:pPr algn="ctr">
              <a:lnSpc>
                <a:spcPct val="150000"/>
              </a:lnSpc>
            </a:pPr>
            <a:r>
              <a:rPr lang="en-US" altLang="en-US" sz="1600" dirty="0">
                <a:latin typeface="Times New Roman" panose="02020603050405020304" pitchFamily="2" charset="0"/>
                <a:ea typeface="Arial Unicode MS" panose="020B0604020202020204" charset="-122"/>
                <a:cs typeface="Times New Roman" panose="02020603050405020304" pitchFamily="2" charset="0"/>
                <a:sym typeface="Arial" panose="020B0604020202020204" pitchFamily="34" charset="0"/>
              </a:rPr>
              <a:t>ASHISH A V(142221205011)</a:t>
            </a:r>
          </a:p>
          <a:p>
            <a:pPr algn="ctr">
              <a:lnSpc>
                <a:spcPct val="150000"/>
              </a:lnSpc>
            </a:pPr>
            <a:r>
              <a:rPr lang="en-US" altLang="en-US" sz="1600" dirty="0">
                <a:latin typeface="Times New Roman" panose="02020603050405020304" pitchFamily="2" charset="0"/>
                <a:ea typeface="Arial Unicode MS" panose="020B0604020202020204" charset="-122"/>
                <a:cs typeface="Times New Roman" panose="02020603050405020304" pitchFamily="2" charset="0"/>
                <a:sym typeface="Arial" panose="020B0604020202020204" pitchFamily="34" charset="0"/>
              </a:rPr>
              <a:t> HARISH KUMAAR (1422</a:t>
            </a:r>
            <a:r>
              <a:rPr lang="en-IN" altLang="en-US" sz="1600" dirty="0">
                <a:latin typeface="Times New Roman" panose="02020603050405020304" pitchFamily="2" charset="0"/>
                <a:ea typeface="Arial Unicode MS" panose="020B0604020202020204" charset="-122"/>
                <a:cs typeface="Times New Roman" panose="02020603050405020304" pitchFamily="2" charset="0"/>
                <a:sym typeface="Arial" panose="020B0604020202020204" pitchFamily="34" charset="0"/>
              </a:rPr>
              <a:t>21205039)</a:t>
            </a:r>
            <a:r>
              <a:rPr lang="en-US" altLang="en-US" sz="1600" dirty="0">
                <a:latin typeface="Times New Roman" panose="02020603050405020304" pitchFamily="2" charset="0"/>
                <a:ea typeface="Arial Unicode MS" panose="020B0604020202020204" charset="-122"/>
                <a:cs typeface="Times New Roman" panose="02020603050405020304" pitchFamily="2" charset="0"/>
                <a:sym typeface="Arial" panose="020B0604020202020204" pitchFamily="34" charset="0"/>
              </a:rPr>
              <a:t> </a:t>
            </a:r>
          </a:p>
          <a:p>
            <a:pPr algn="ctr">
              <a:lnSpc>
                <a:spcPct val="150000"/>
              </a:lnSpc>
            </a:pPr>
            <a:r>
              <a:rPr lang="en-US" altLang="en-US" sz="1600" dirty="0">
                <a:latin typeface="Times New Roman" panose="02020603050405020304" pitchFamily="2" charset="0"/>
                <a:ea typeface="Arial Unicode MS" panose="020B0604020202020204" charset="-122"/>
                <a:cs typeface="Times New Roman" panose="02020603050405020304" pitchFamily="2" charset="0"/>
                <a:sym typeface="Arial" panose="020B0604020202020204" pitchFamily="34" charset="0"/>
              </a:rPr>
              <a:t>GANESH M D (142221205029)</a:t>
            </a:r>
          </a:p>
          <a:p>
            <a:pPr algn="ctr">
              <a:lnSpc>
                <a:spcPct val="150000"/>
              </a:lnSpc>
            </a:pPr>
            <a:r>
              <a:rPr lang="en-US" altLang="en-US" sz="1600" dirty="0">
                <a:latin typeface="Times New Roman" panose="02020603050405020304" pitchFamily="2" charset="0"/>
                <a:ea typeface="Arial Unicode MS" panose="020B0604020202020204" charset="-122"/>
                <a:cs typeface="Times New Roman" panose="02020603050405020304" pitchFamily="2" charset="0"/>
                <a:sym typeface="Arial" panose="020B0604020202020204" pitchFamily="34" charset="0"/>
              </a:rPr>
              <a:t> BOGESH P (142221205014)</a:t>
            </a:r>
            <a:r>
              <a:rPr lang="en-US" altLang="en-US" sz="1600" dirty="0">
                <a:solidFill>
                  <a:schemeClr val="bg1"/>
                </a:solidFill>
                <a:latin typeface="Times New Roman" panose="02020603050405020304" pitchFamily="2" charset="0"/>
                <a:ea typeface="Arial Unicode MS" panose="020B0604020202020204" charset="-122"/>
                <a:cs typeface="Times New Roman" panose="02020603050405020304" pitchFamily="2" charset="0"/>
                <a:sym typeface="Arial" panose="020B0604020202020204" pitchFamily="34" charset="0"/>
              </a:rPr>
              <a:t>
</a:t>
            </a:r>
            <a:endParaRPr lang="en-US" altLang="en-US" sz="1600" dirty="0">
              <a:solidFill>
                <a:schemeClr val="bg1"/>
              </a:solidFill>
              <a:latin typeface="Times New Roman" panose="02020603050405020304" pitchFamily="2" charset="0"/>
              <a:ea typeface="Arial Unicode MS" panose="020B0604020202020204" charset="-122"/>
              <a:cs typeface="Times New Roman" panose="02020603050405020304" pitchFamily="2" charset="0"/>
              <a:sym typeface="SimSun" panose="02010600030101010101" pitchFamily="2" charset="-122"/>
            </a:endParaRPr>
          </a:p>
        </p:txBody>
      </p:sp>
      <p:sp>
        <p:nvSpPr>
          <p:cNvPr id="8198" name="文本框 1"/>
          <p:cNvSpPr txBox="1"/>
          <p:nvPr/>
        </p:nvSpPr>
        <p:spPr>
          <a:xfrm>
            <a:off x="98425" y="77470"/>
            <a:ext cx="798195" cy="275590"/>
          </a:xfrm>
          <a:prstGeom prst="rect">
            <a:avLst/>
          </a:prstGeom>
          <a:noFill/>
          <a:ln w="9525">
            <a:noFill/>
          </a:ln>
        </p:spPr>
        <p:txBody>
          <a:bodyPr wrap="square" anchor="t">
            <a:spAutoFit/>
          </a:bodyPr>
          <a:lstStyle/>
          <a:p>
            <a:pPr algn="dist"/>
            <a:r>
              <a:rPr lang="en-IN" altLang="en-US" sz="1200">
                <a:solidFill>
                  <a:schemeClr val="bg1"/>
                </a:solidFill>
                <a:latin typeface="Times New Roman" panose="02020603050405020304" pitchFamily="2" charset="0"/>
                <a:ea typeface="Arial Unicode MS" panose="020B0604020202020204" charset="-122"/>
                <a:cs typeface="Times New Roman" panose="02020603050405020304" pitchFamily="2" charset="0"/>
              </a:rPr>
              <a:t>BATCH 8</a:t>
            </a:r>
          </a:p>
        </p:txBody>
      </p:sp>
      <p:sp>
        <p:nvSpPr>
          <p:cNvPr id="8" name="Text Box 7"/>
          <p:cNvSpPr txBox="1"/>
          <p:nvPr/>
        </p:nvSpPr>
        <p:spPr>
          <a:xfrm>
            <a:off x="3144520" y="4790440"/>
            <a:ext cx="2854960" cy="245110"/>
          </a:xfrm>
          <a:prstGeom prst="rect">
            <a:avLst/>
          </a:prstGeom>
          <a:noFill/>
        </p:spPr>
        <p:txBody>
          <a:bodyPr wrap="square" rtlCol="0">
            <a:spAutoFit/>
          </a:bodyPr>
          <a:lstStyle/>
          <a:p>
            <a:r>
              <a:rPr lang="en-IN" altLang="en-US" sz="1000" dirty="0">
                <a:latin typeface="Times New Roman" panose="02020603050405020304" pitchFamily="2" charset="0"/>
                <a:cs typeface="Times New Roman" panose="02020603050405020304" pitchFamily="2" charset="0"/>
              </a:rPr>
              <a:t>SRM VALLIAMMAI ENGINEERING COLLEGE</a:t>
            </a:r>
          </a:p>
        </p:txBody>
      </p:sp>
      <p:pic>
        <p:nvPicPr>
          <p:cNvPr id="4" name="Picture 3">
            <a:extLst>
              <a:ext uri="{FF2B5EF4-FFF2-40B4-BE49-F238E27FC236}">
                <a16:creationId xmlns:a16="http://schemas.microsoft.com/office/drawing/2014/main" id="{956EF0B6-7E5E-D628-3DEC-17698029B7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 y="173541"/>
            <a:ext cx="8826500" cy="947233"/>
          </a:xfrm>
          <a:prstGeom prst="rect">
            <a:avLst/>
          </a:prstGeom>
        </p:spPr>
      </p:pic>
      <p:sp>
        <p:nvSpPr>
          <p:cNvPr id="5" name="TextBox 4">
            <a:extLst>
              <a:ext uri="{FF2B5EF4-FFF2-40B4-BE49-F238E27FC236}">
                <a16:creationId xmlns:a16="http://schemas.microsoft.com/office/drawing/2014/main" id="{9348E36D-B1C8-B582-35C2-79F8A172D0B8}"/>
              </a:ext>
            </a:extLst>
          </p:cNvPr>
          <p:cNvSpPr txBox="1"/>
          <p:nvPr/>
        </p:nvSpPr>
        <p:spPr>
          <a:xfrm>
            <a:off x="1439417" y="1384850"/>
            <a:ext cx="6265166"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DEPARTMENT OF INFORMATION TECHNOLOGY</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fade">
                                      <p:cBhvr>
                                        <p:cTn id="7" dur="500"/>
                                        <p:tgtEl>
                                          <p:spTgt spid="2457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581"/>
                                        </p:tgtEl>
                                        <p:attrNameLst>
                                          <p:attrName>style.visibility</p:attrName>
                                        </p:attrNameLst>
                                      </p:cBhvr>
                                      <p:to>
                                        <p:strVal val="visible"/>
                                      </p:to>
                                    </p:set>
                                    <p:animEffect transition="in" filter="fade">
                                      <p:cBhvr>
                                        <p:cTn id="11"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2458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117475"/>
            <a:ext cx="6574155" cy="436880"/>
          </a:xfrm>
        </p:spPr>
        <p:txBody>
          <a:bodyPr/>
          <a:lstStyle/>
          <a:p>
            <a:r>
              <a:rPr lang="en-IN" altLang="en-US" sz="2000">
                <a:solidFill>
                  <a:schemeClr val="tx1"/>
                </a:solidFill>
                <a:latin typeface="Palatino Linotype" panose="02040502050505030304" charset="0"/>
                <a:cs typeface="Palatino Linotype" panose="02040502050505030304" charset="0"/>
              </a:rPr>
              <a:t> HARDWARE AND SOFTWARE REQUIREMENTS    </a:t>
            </a:r>
            <a:endParaRPr lang="en-US" sz="2000">
              <a:solidFill>
                <a:schemeClr val="tx1"/>
              </a:solidFill>
              <a:latin typeface="Palatino Linotype" panose="02040502050505030304" charset="0"/>
              <a:cs typeface="Palatino Linotype" panose="02040502050505030304" charset="0"/>
            </a:endParaRPr>
          </a:p>
        </p:txBody>
      </p:sp>
      <p:sp>
        <p:nvSpPr>
          <p:cNvPr id="5" name="Text Box 4"/>
          <p:cNvSpPr txBox="1"/>
          <p:nvPr/>
        </p:nvSpPr>
        <p:spPr>
          <a:xfrm>
            <a:off x="941070" y="1292860"/>
            <a:ext cx="8202930" cy="645160"/>
          </a:xfrm>
          <a:prstGeom prst="rect">
            <a:avLst/>
          </a:prstGeom>
          <a:noFill/>
        </p:spPr>
        <p:txBody>
          <a:bodyPr wrap="square" rtlCol="0">
            <a:spAutoFit/>
          </a:bodyPr>
          <a:lstStyle/>
          <a:p>
            <a:r>
              <a:rPr lang="en-IN" altLang="en-US">
                <a:latin typeface="Palatino Linotype" panose="02040502050505030304" charset="0"/>
                <a:cs typeface="Palatino Linotype" panose="02040502050505030304" charset="0"/>
              </a:rPr>
              <a:t> HARDWARE REQUIREMENTS:</a:t>
            </a:r>
            <a:endParaRPr lang="en-US">
              <a:latin typeface="Palatino Linotype" panose="02040502050505030304" charset="0"/>
              <a:cs typeface="Palatino Linotype" panose="02040502050505030304" charset="0"/>
            </a:endParaRPr>
          </a:p>
          <a:p>
            <a:endParaRPr lang="en-US">
              <a:latin typeface="Palatino Linotype" panose="02040502050505030304" charset="0"/>
              <a:cs typeface="Palatino Linotype" panose="02040502050505030304" charset="0"/>
            </a:endParaRPr>
          </a:p>
        </p:txBody>
      </p:sp>
      <p:sp>
        <p:nvSpPr>
          <p:cNvPr id="3" name="Text Box 2"/>
          <p:cNvSpPr txBox="1"/>
          <p:nvPr/>
        </p:nvSpPr>
        <p:spPr>
          <a:xfrm>
            <a:off x="941070" y="1762125"/>
            <a:ext cx="4304030" cy="368300"/>
          </a:xfrm>
          <a:prstGeom prst="rect">
            <a:avLst/>
          </a:prstGeom>
          <a:noFill/>
        </p:spPr>
        <p:txBody>
          <a:bodyPr wrap="square" rtlCol="0">
            <a:spAutoFit/>
          </a:bodyPr>
          <a:lstStyle/>
          <a:p>
            <a:pPr marL="285750" indent="-285750">
              <a:buFont typeface="Arial" panose="020B0604020202020204" pitchFamily="34" charset="0"/>
              <a:buChar char="•"/>
            </a:pPr>
            <a:r>
              <a:rPr lang="en-US">
                <a:latin typeface="Times New Roman" panose="02020603050405020304" pitchFamily="2" charset="0"/>
                <a:cs typeface="Times New Roman" panose="02020603050405020304" pitchFamily="2" charset="0"/>
              </a:rPr>
              <a:t>LAPTOP Or PC</a:t>
            </a:r>
          </a:p>
        </p:txBody>
      </p:sp>
      <p:sp>
        <p:nvSpPr>
          <p:cNvPr id="6" name="Text Box 5"/>
          <p:cNvSpPr txBox="1"/>
          <p:nvPr/>
        </p:nvSpPr>
        <p:spPr>
          <a:xfrm>
            <a:off x="941070" y="2387600"/>
            <a:ext cx="3632200" cy="368300"/>
          </a:xfrm>
          <a:prstGeom prst="rect">
            <a:avLst/>
          </a:prstGeom>
          <a:noFill/>
        </p:spPr>
        <p:txBody>
          <a:bodyPr wrap="square" rtlCol="0">
            <a:spAutoFit/>
          </a:bodyPr>
          <a:lstStyle/>
          <a:p>
            <a:r>
              <a:rPr lang="en-IN" altLang="en-US">
                <a:latin typeface="Palatino Linotype" panose="02040502050505030304" charset="0"/>
                <a:cs typeface="Palatino Linotype" panose="02040502050505030304" charset="0"/>
              </a:rPr>
              <a:t>SOFTWARE REQUIREMENTS:</a:t>
            </a:r>
          </a:p>
        </p:txBody>
      </p:sp>
      <p:sp>
        <p:nvSpPr>
          <p:cNvPr id="7" name="Text Box 6"/>
          <p:cNvSpPr txBox="1"/>
          <p:nvPr/>
        </p:nvSpPr>
        <p:spPr>
          <a:xfrm>
            <a:off x="941070" y="2832735"/>
            <a:ext cx="3761740" cy="1198880"/>
          </a:xfrm>
          <a:prstGeom prst="rect">
            <a:avLst/>
          </a:prstGeom>
          <a:noFill/>
        </p:spPr>
        <p:txBody>
          <a:bodyPr wrap="square" rtlCol="0">
            <a:spAutoFit/>
          </a:bodyPr>
          <a:lstStyle/>
          <a:p>
            <a:pPr marL="285750" indent="-285750">
              <a:buFont typeface="Arial" panose="020B0604020202020204" pitchFamily="34" charset="0"/>
              <a:buChar char="•"/>
            </a:pPr>
            <a:r>
              <a:rPr lang="en-US">
                <a:latin typeface="Times New Roman" panose="02020603050405020304" pitchFamily="2" charset="0"/>
                <a:cs typeface="Times New Roman" panose="02020603050405020304" pitchFamily="2" charset="0"/>
              </a:rPr>
              <a:t>WINDOWS 11</a:t>
            </a:r>
          </a:p>
          <a:p>
            <a:pPr marL="285750" indent="-285750">
              <a:buFont typeface="Arial" panose="020B0604020202020204" pitchFamily="34" charset="0"/>
              <a:buChar char="•"/>
            </a:pPr>
            <a:r>
              <a:rPr lang="en-US">
                <a:latin typeface="Times New Roman" panose="02020603050405020304" pitchFamily="2" charset="0"/>
                <a:cs typeface="Times New Roman" panose="02020603050405020304" pitchFamily="2" charset="0"/>
              </a:rPr>
              <a:t>PYTHON</a:t>
            </a:r>
          </a:p>
          <a:p>
            <a:pPr marL="285750" indent="-285750">
              <a:buFont typeface="Arial" panose="020B0604020202020204" pitchFamily="34" charset="0"/>
              <a:buChar char="•"/>
            </a:pPr>
            <a:r>
              <a:rPr lang="en-US">
                <a:latin typeface="Times New Roman" panose="02020603050405020304" pitchFamily="2" charset="0"/>
                <a:cs typeface="Times New Roman" panose="02020603050405020304" pitchFamily="2" charset="0"/>
              </a:rPr>
              <a:t>JUPYTERNOTEBOOK</a:t>
            </a:r>
          </a:p>
          <a:p>
            <a:pPr marL="285750" indent="-285750">
              <a:buFont typeface="Arial" panose="020B0604020202020204" pitchFamily="34" charset="0"/>
              <a:buChar char="•"/>
            </a:pPr>
            <a:r>
              <a:rPr lang="en-US">
                <a:latin typeface="Times New Roman" panose="02020603050405020304" pitchFamily="2" charset="0"/>
                <a:cs typeface="Times New Roman" panose="02020603050405020304" pitchFamily="2" charset="0"/>
              </a:rPr>
              <a:t>VISUAL STUDIO CODE</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370" y="125730"/>
            <a:ext cx="5151755" cy="436880"/>
          </a:xfrm>
        </p:spPr>
        <p:txBody>
          <a:bodyPr/>
          <a:lstStyle/>
          <a:p>
            <a:r>
              <a:rPr lang="en-IN" altLang="en-US" sz="2000" dirty="0">
                <a:solidFill>
                  <a:schemeClr val="tx1"/>
                </a:solidFill>
                <a:latin typeface="Palatino Linotype" panose="02040502050505030304" charset="0"/>
                <a:cs typeface="Palatino Linotype" panose="02040502050505030304" charset="0"/>
              </a:rPr>
              <a:t> ARCHITECTURE MODEL DIAGRAM   </a:t>
            </a:r>
            <a:endParaRPr lang="en-US" sz="2000" dirty="0">
              <a:solidFill>
                <a:schemeClr val="tx1"/>
              </a:solidFill>
              <a:latin typeface="Palatino Linotype" panose="02040502050505030304" charset="0"/>
              <a:cs typeface="Palatino Linotype" panose="02040502050505030304" charset="0"/>
            </a:endParaRPr>
          </a:p>
        </p:txBody>
      </p:sp>
      <p:pic>
        <p:nvPicPr>
          <p:cNvPr id="4" name="Picture 3">
            <a:extLst>
              <a:ext uri="{FF2B5EF4-FFF2-40B4-BE49-F238E27FC236}">
                <a16:creationId xmlns:a16="http://schemas.microsoft.com/office/drawing/2014/main" id="{8FB01BB7-E192-76DE-D81B-D8E394E90F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2668014" y="273832"/>
            <a:ext cx="4406672" cy="5256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370" y="125730"/>
            <a:ext cx="5151755" cy="436880"/>
          </a:xfrm>
        </p:spPr>
        <p:txBody>
          <a:bodyPr/>
          <a:lstStyle/>
          <a:p>
            <a:r>
              <a:rPr lang="en-IN" altLang="en-US" sz="2000">
                <a:solidFill>
                  <a:schemeClr val="tx1"/>
                </a:solidFill>
                <a:latin typeface="Palatino Linotype" panose="02040502050505030304" charset="0"/>
                <a:cs typeface="Palatino Linotype" panose="02040502050505030304" charset="0"/>
              </a:rPr>
              <a:t> PROPOSED MODULE DESCRIPTION     </a:t>
            </a:r>
            <a:endParaRPr lang="en-US" sz="2000">
              <a:solidFill>
                <a:schemeClr val="tx1"/>
              </a:solidFill>
              <a:latin typeface="Palatino Linotype" panose="02040502050505030304" charset="0"/>
              <a:cs typeface="Palatino Linotype" panose="02040502050505030304" charset="0"/>
            </a:endParaRPr>
          </a:p>
        </p:txBody>
      </p:sp>
      <p:sp>
        <p:nvSpPr>
          <p:cNvPr id="3" name="TextBox 2">
            <a:extLst>
              <a:ext uri="{FF2B5EF4-FFF2-40B4-BE49-F238E27FC236}">
                <a16:creationId xmlns:a16="http://schemas.microsoft.com/office/drawing/2014/main" id="{00613FB3-0218-D32B-F5DB-124273235B33}"/>
              </a:ext>
            </a:extLst>
          </p:cNvPr>
          <p:cNvSpPr txBox="1"/>
          <p:nvPr/>
        </p:nvSpPr>
        <p:spPr>
          <a:xfrm>
            <a:off x="0" y="721145"/>
            <a:ext cx="9225280" cy="5233099"/>
          </a:xfrm>
          <a:prstGeom prst="rect">
            <a:avLst/>
          </a:prstGeom>
          <a:noFill/>
        </p:spPr>
        <p:txBody>
          <a:bodyPr wrap="square" rtlCol="0">
            <a:spAutoFit/>
          </a:bodyPr>
          <a:lstStyle/>
          <a:p>
            <a:pPr>
              <a:lnSpc>
                <a:spcPct val="107000"/>
              </a:lnSpc>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MODULE 1: DATA PREPROCESSING</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OBJECTIVE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Prepare and clean the dataset for effective model training.</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TASKS: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1. DATA COLLECTION</a:t>
            </a: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A diverse dataset of chest X-ray images has been collected, comprising both pneumonia and normal cases. This dataset encompasses a wide range of demographics, including different age groups, genders, and ethnicities. The pneumonia cases cover various types and severities of the disease, capturing the complexity of its manifestations. The normal cases represent a healthy baseline for comparison. This dataset is meticulously curated to ensure its reliability and usefulness for research, diagnosis, and development of machine learning algorithms for automated detection of pneumonia from chest X-ray images</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DATA CLEANING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The dataset underwent rigorous data cleaning to eliminate any corrupted or irrelevant </a:t>
            </a:r>
            <a:r>
              <a:rPr lang="en-US" sz="15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 mages. Using automated and manual techniques, images with artifacts, distortions, or poor quality were identified and removed. Additionally, irrelevant images that did not meet the criteria for inclusion, such as duplicates or images of body parts other than the chest, were also eliminated. This meticulous data cleaning process ensures that the dataset maintains high quality and relevance for its intended purposes, such as research, diagnosis, and machine learning model training.</a:t>
            </a:r>
          </a:p>
          <a:p>
            <a:pPr>
              <a:lnSpc>
                <a:spcPct val="107000"/>
              </a:lnSpc>
              <a:spcAft>
                <a:spcPts val="800"/>
              </a:spcAft>
            </a:pPr>
            <a:endParaRPr lang="en-US" sz="1400" b="1"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3347CF-0A78-BC22-F015-9EE6379E878C}"/>
              </a:ext>
            </a:extLst>
          </p:cNvPr>
          <p:cNvSpPr txBox="1"/>
          <p:nvPr/>
        </p:nvSpPr>
        <p:spPr>
          <a:xfrm>
            <a:off x="73152" y="254000"/>
            <a:ext cx="9070848" cy="4546566"/>
          </a:xfrm>
          <a:prstGeom prst="rect">
            <a:avLst/>
          </a:prstGeom>
          <a:noFill/>
        </p:spPr>
        <p:txBody>
          <a:bodyPr wrap="square" rtlCol="0">
            <a:spAutoFit/>
          </a:bodyPr>
          <a:lstStyle/>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DATA AUGMENTATION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To enhance the dataset and mitigate overfitting, data augmentation techniques were applied. This involved performing transformations such as rotation, flipping, and scaling on the images. By introducing variations in orientation, position, and size, the augmented dataset becomes more diverse and robust. This helps prevent the model from memorizing specific image characteristics and improves its ability to generalize to new data. Data augmentation is an essential step in training machine learning models effectively</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NORMALIZATION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Normalization was conducted to standardize pixel values across the dataset, ensuring consistent input for the model. This process involved scaling pixel intensities to a common range, typically between 0 and 1 or -1 and 1. By normalizing the pixel values, variations in brightness and contrast among images were minimized, allowing the model to focus on relevant features without being influenced by differences in overall intensity. Normalization is crucial for optimizing model performance and training stability.</a:t>
            </a: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5.</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SPLITTING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The dataset was divided into training, validation, and testing sets using a standard splitting approach. The training set, comprising the majority of the data, was used to train the machine learning model. The validation set was used to fine-tune model parameters and evaluate performance during training. Finally, the testing set, kept separate from the training process, was used to assess the model's performance on unseen data, providing an unbiased estimate of its effectiveness.</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76634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BA1D2-6E4B-E12E-2F6B-5EC75EF8CFA7}"/>
              </a:ext>
            </a:extLst>
          </p:cNvPr>
          <p:cNvSpPr txBox="1"/>
          <p:nvPr/>
        </p:nvSpPr>
        <p:spPr>
          <a:xfrm>
            <a:off x="1" y="17504"/>
            <a:ext cx="9208008" cy="4869218"/>
          </a:xfrm>
          <a:prstGeom prst="rect">
            <a:avLst/>
          </a:prstGeom>
          <a:noFill/>
        </p:spPr>
        <p:txBody>
          <a:bodyPr wrap="square" rtlCol="0">
            <a:spAutoFit/>
          </a:bodyPr>
          <a:lstStyle/>
          <a:p>
            <a:pPr>
              <a:lnSpc>
                <a:spcPct val="107000"/>
              </a:lnSpc>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MODULE 2:                                                                                                                                      CONVOLUTIONAL NEURAL NETWORK (CNN) ARCHITECTURE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OBJECTIVE</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Design and implement a deep learning model capable of detecting pneumonia in chest X-ray images.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TASKS: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1. MODEL ARCHITECTURE</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 For image classification, the </a:t>
            </a:r>
            <a:r>
              <a:rPr lang="en-US" sz="1500" kern="100" dirty="0" err="1">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 architecture was chosen as it has demonstrated exceptional performance in various tasks. </a:t>
            </a:r>
            <a:r>
              <a:rPr lang="en-US" sz="1500" kern="100" dirty="0" err="1">
                <a:effectLst/>
                <a:latin typeface="Times New Roman" panose="02020603050405020304" pitchFamily="18" charset="0"/>
                <a:ea typeface="Calibri" panose="020F0502020204030204" pitchFamily="34" charset="0"/>
                <a:cs typeface="Times New Roman" panose="02020603050405020304" pitchFamily="18" charset="0"/>
              </a:rPr>
              <a:t>ResNet's</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 deep residual learning framework enables the training of very deep convolutional neural networks (CNNs) with improved accuracy and ease of optimization. Its skip connections allow the network to efficiently learn and propagate gradients, mitigating the vanishing gradient problem. These attributes make </a:t>
            </a:r>
            <a:r>
              <a:rPr lang="en-US" sz="1500" kern="100" dirty="0" err="1">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 a suitable choice for building robust and accurate image classification models.</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2. INPUT LAYER</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The input layer was defined to handle the preprocessed images by specifying its dimensions to match the processed image size. For example, if the images were resized to 224x224 pixels during preprocessing, the input layer dimensions would be set accordingly. Additionally, the input layer's configuration included the number of channels, typically three for RGB images, and any other relevant parameters required for processing the input data efficiently within the chosen CNN architecture.</a:t>
            </a:r>
          </a:p>
          <a:p>
            <a:endParaRPr lang="en-IN" sz="1600" dirty="0"/>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D0A70A-4C73-A42E-609E-55EF9C99B1F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19C76F6-D4F1-A671-E3C5-9825B2296AF4}"/>
              </a:ext>
            </a:extLst>
          </p:cNvPr>
          <p:cNvSpPr txBox="1"/>
          <p:nvPr/>
        </p:nvSpPr>
        <p:spPr>
          <a:xfrm>
            <a:off x="0" y="45720"/>
            <a:ext cx="9144000" cy="5176032"/>
          </a:xfrm>
          <a:prstGeom prst="rect">
            <a:avLst/>
          </a:prstGeom>
          <a:noFill/>
        </p:spPr>
        <p:txBody>
          <a:bodyPr wrap="square" rtlCol="0">
            <a:spAutoFit/>
          </a:bodyPr>
          <a:lstStyle/>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CONVOLUTIONAL LAYERS: </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Multiple convolutional layers were created to capture hierarchical features within the input data. Each convolutional layer applied a set of learnable filters to the input, extracting features at different spatial scales. By stacking multiple convolutional layers, the model could capture increasingly complex and abstract features, enabling it to learn representations relevant for classification tasks. Additionally, activation functions such as </a:t>
            </a:r>
            <a:r>
              <a:rPr lang="en-US" sz="1500" kern="100" dirty="0" err="1">
                <a:effectLst/>
                <a:latin typeface="Times New Roman" panose="02020603050405020304" pitchFamily="18" charset="0"/>
                <a:ea typeface="Calibri" panose="020F0502020204030204" pitchFamily="34" charset="0"/>
                <a:cs typeface="Times New Roman" panose="02020603050405020304" pitchFamily="18" charset="0"/>
              </a:rPr>
              <a:t>ReLU</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 were applied after each convolutional operation to introduce non-linearity and enhance the model's representational power.</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POOLING LAYERS: </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Pooling layers were implemented to reduce the spatial dimensions of feature maps generated by the convolutional layers. This was achieved by applying pooling operations such as max pooling or average pooling, which aggregated information within local regions of the feature maps. Pooling helped to decrease the computational complexity of the model by reducing the number of parameters and also introduced translational invariance, making the model more robust to spatial translations in the input data.</a:t>
            </a: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FULLY CONNECTED LAYERS: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Fully connected layers were added for the final classification stage of the model. These dense layers received the flattened output from the preceding convolutional and pooling layers as input. With each neuron connected to every neuron in the preceding layer, fully connected layers enabled the model to learn complex non-linear relationships between features extracted from the input data. The final fully connected layer typically had a </a:t>
            </a:r>
            <a:r>
              <a:rPr lang="en-US" sz="1500" kern="100" dirty="0" err="1">
                <a:effectLst/>
                <a:latin typeface="Times New Roman" panose="02020603050405020304" pitchFamily="18" charset="0"/>
                <a:ea typeface="Calibri" panose="020F0502020204030204" pitchFamily="34" charset="0"/>
                <a:cs typeface="Times New Roman" panose="02020603050405020304" pitchFamily="18" charset="0"/>
              </a:rPr>
              <a:t>softmax</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 activation function to produce class probabilities for classification.</a:t>
            </a: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2678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7EED6E-02B2-BE16-C042-146CB0D4AB4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8E1CC9D-5041-F8AB-9F11-43597BDA4C30}"/>
              </a:ext>
            </a:extLst>
          </p:cNvPr>
          <p:cNvSpPr txBox="1"/>
          <p:nvPr/>
        </p:nvSpPr>
        <p:spPr>
          <a:xfrm>
            <a:off x="128016" y="192024"/>
            <a:ext cx="8887968" cy="4380558"/>
          </a:xfrm>
          <a:prstGeom prst="rect">
            <a:avLst/>
          </a:prstGeom>
          <a:noFill/>
        </p:spPr>
        <p:txBody>
          <a:bodyPr wrap="square" rtlCol="0">
            <a:spAutoFit/>
          </a:bodyPr>
          <a:lstStyle/>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6.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ACTIVATION FUNCTIONS: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Activation functions such as </a:t>
            </a:r>
            <a:r>
              <a:rPr lang="en-US" sz="1500" kern="100" dirty="0" err="1">
                <a:effectLst/>
                <a:latin typeface="Times New Roman" panose="02020603050405020304" pitchFamily="18" charset="0"/>
                <a:ea typeface="Calibri" panose="020F0502020204030204" pitchFamily="34" charset="0"/>
                <a:cs typeface="Times New Roman" panose="02020603050405020304" pitchFamily="18" charset="0"/>
              </a:rPr>
              <a:t>ReLU</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 (Rectified Linear Unit) were utilized to introduce non-linearity into the neural network architecture. </a:t>
            </a:r>
            <a:r>
              <a:rPr lang="en-US" sz="1500" kern="100" dirty="0" err="1">
                <a:effectLst/>
                <a:latin typeface="Times New Roman" panose="02020603050405020304" pitchFamily="18" charset="0"/>
                <a:ea typeface="Calibri" panose="020F0502020204030204" pitchFamily="34" charset="0"/>
                <a:cs typeface="Times New Roman" panose="02020603050405020304" pitchFamily="18" charset="0"/>
              </a:rPr>
              <a:t>ReLU</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 a popular choice for its simplicity and effectiveness, applies a thresholding operation that outputs the input value if it is positive and zero otherwise. This non-linear transformation allows the neural network to model complex relationships between features extracted by convolutional layers, enabling better representation learning and improved model performance.</a:t>
            </a: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7.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DROPOUT: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Dropout layers were integrated into the model architecture to prevent overfitting by randomly deactivating a fraction of neurons during training. This regularization technique helps the model to generalize better to unseen data by reducing reliance on specific neurons and promoting robust feature learning. By randomly dropping out neurons during each training iteration, dropout layers encourage the network to learn more robust and generalizable representations of the input data, ultimately improving its performance on unseen samples.</a:t>
            </a: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8.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OUTPUT </a:t>
            </a:r>
            <a:r>
              <a:rPr lang="en-US" sz="1600" b="1" kern="100" dirty="0" err="1">
                <a:effectLst/>
                <a:latin typeface="Times New Roman" panose="02020603050405020304" pitchFamily="18" charset="0"/>
                <a:ea typeface="Calibri" panose="020F0502020204030204" pitchFamily="34" charset="0"/>
                <a:cs typeface="Times New Roman" panose="02020603050405020304" pitchFamily="18" charset="0"/>
              </a:rPr>
              <a:t>LAYER:</a:t>
            </a:r>
            <a:r>
              <a:rPr lang="en-US" sz="1500" kern="1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 output layer was designed for binary classification, incorporating a sigmoid activation function. This activation function squashes the output values between 0 and 1, representing the probability of each class. In binary classification tasks, a single neuron in the output layer suffices, with its output interpreted as the probability of the positive class. The sigmoid activation function facilitates the model's prediction of binary outcomes, making it suitable for tasks such as pneumonia detection.</a:t>
            </a:r>
            <a:endParaRPr lang="en-IN" sz="1500" dirty="0"/>
          </a:p>
        </p:txBody>
      </p:sp>
    </p:spTree>
    <p:extLst>
      <p:ext uri="{BB962C8B-B14F-4D97-AF65-F5344CB8AC3E}">
        <p14:creationId xmlns:p14="http://schemas.microsoft.com/office/powerpoint/2010/main" val="785677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E72F33C-9D48-2017-15D5-C956A1DD8BCA}"/>
              </a:ext>
            </a:extLst>
          </p:cNvPr>
          <p:cNvSpPr txBox="1"/>
          <p:nvPr/>
        </p:nvSpPr>
        <p:spPr>
          <a:xfrm>
            <a:off x="0" y="12192"/>
            <a:ext cx="9208008" cy="5035353"/>
          </a:xfrm>
          <a:prstGeom prst="rect">
            <a:avLst/>
          </a:prstGeom>
          <a:solidFill>
            <a:schemeClr val="bg1"/>
          </a:solidFill>
        </p:spPr>
        <p:txBody>
          <a:bodyPr wrap="square" rtlCol="0">
            <a:spAutoFit/>
          </a:bodyPr>
          <a:lstStyle/>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MODULE 3: TRAINING AND OPTIMIZATION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OBJECTIVE:</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Train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deep learning model using the preprocessed dataset and optimize its performance.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TASKS: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LOSS </a:t>
            </a:r>
            <a:r>
              <a:rPr lang="en-US" sz="1600" b="1" kern="100" dirty="0" err="1">
                <a:effectLst/>
                <a:latin typeface="Times New Roman" panose="02020603050405020304" pitchFamily="18" charset="0"/>
                <a:ea typeface="Calibri" panose="020F0502020204030204" pitchFamily="34" charset="0"/>
                <a:cs typeface="Times New Roman" panose="02020603050405020304" pitchFamily="18" charset="0"/>
              </a:rPr>
              <a:t>FUNCTION:</a:t>
            </a:r>
            <a:r>
              <a:rPr lang="en-US" sz="1500" kern="100" dirty="0" err="1">
                <a:effectLst/>
                <a:latin typeface="Times New Roman" panose="02020603050405020304" pitchFamily="18" charset="0"/>
                <a:ea typeface="Calibri" panose="020F0502020204030204" pitchFamily="34" charset="0"/>
                <a:cs typeface="Times New Roman" panose="02020603050405020304" pitchFamily="18" charset="0"/>
              </a:rPr>
              <a:t>For</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 binary classification tasks, the binary cross-entropy loss function was chosen as it is well-suited to measure the discrepancy between predicted probabilities and actual class labels. This loss function penalizes deviations from the true class labels, encouraging the model to make accurate predictions for both positive and negative examples. By minimizing the binary cross-entropy loss during training, the model learns to assign high probabilities to the correct class, facilitating effective binary classification performance.</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OPTIMIZER:</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The Adam optimizer was selected for updating model weights during training due to its efficiency and effectiveness in optimizing deep neural networks. Adam combines the advantages of adaptive learning rates and momentum optimization, allowing it to converge quickly and effectively to an optimal solution. By adaptively adjusting learning rates for each parameter based on their past gradients, Adam helps prevent oscillations and converges more reliably, making it a popular choice for training deep learning models.</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60782955"/>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A274CF-3EB4-043C-1B0B-D527E862E49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0F25CF7-7673-BCE9-7D38-F1315BE58765}"/>
              </a:ext>
            </a:extLst>
          </p:cNvPr>
          <p:cNvSpPr txBox="1"/>
          <p:nvPr/>
        </p:nvSpPr>
        <p:spPr>
          <a:xfrm>
            <a:off x="0" y="0"/>
            <a:ext cx="9144000" cy="4993675"/>
          </a:xfrm>
          <a:prstGeom prst="rect">
            <a:avLst/>
          </a:prstGeom>
          <a:noFill/>
        </p:spPr>
        <p:txBody>
          <a:bodyPr wrap="square" rtlCol="0">
            <a:spAutoFit/>
          </a:bodyPr>
          <a:lstStyle/>
          <a:p>
            <a:pPr>
              <a:lnSpc>
                <a:spcPct val="107000"/>
              </a:lnSpc>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LEARNING RATE:</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The learning rate was fine-tuned to ensure optimal convergence during model training. This hyperparameter controls the size of updates to the model's weights during optimization. Fine-tuning involved experimenting with different learning rate values and monitoring the model's performance on a validation set. By selecting an appropriate learning rate, the model could converge more efficiently and effectively to an optimal solution, improving training stability and ultimately enhancing its performance on unseen data. </a:t>
            </a:r>
          </a:p>
          <a:p>
            <a:pPr>
              <a:lnSpc>
                <a:spcPct val="107000"/>
              </a:lnSpc>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TRAINING:</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The model was trained on the training dataset while monitoring its performance on the validation set. During training, the model's parameters were updated iteratively using the selected optimizer and loss function. At regular intervals, the model's performance metrics, such as accuracy and loss, were evaluated on the validation set to assess its generalization ability and prevent overfitting. Adjustments to hyperparameters, such as learning rate, were made based on the validation performance to optimize model training.</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MODEL EVALUATION</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The model's performance was evaluated using various metrics, including accuracy, precision, recall, and F1 score. Accuracy measures the proportion of correctly classified instances, while precision quantifies the proportion of true positive predictions among all positive predictions. Recall, also known as sensitivity, calculates the proportion of true positives identified correctly. The F1 score, a harmonic mean of precision and recall, provides a balanced measure of the model's performance across both classes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6.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HYPERPARAMETER TUNING: </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Hyperparameter tuning involved adjusting model parameters to optimize performance, such as learning rate, batch size, and regularization strength, to improve overall accuracy.</a:t>
            </a:r>
            <a:endParaRPr lang="en-IN" sz="1500" dirty="0"/>
          </a:p>
        </p:txBody>
      </p:sp>
    </p:spTree>
    <p:extLst>
      <p:ext uri="{BB962C8B-B14F-4D97-AF65-F5344CB8AC3E}">
        <p14:creationId xmlns:p14="http://schemas.microsoft.com/office/powerpoint/2010/main" val="2943148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3D0C85-4FD2-B974-25CA-71F0FE77514F}"/>
              </a:ext>
            </a:extLst>
          </p:cNvPr>
          <p:cNvSpPr txBox="1"/>
          <p:nvPr/>
        </p:nvSpPr>
        <p:spPr>
          <a:xfrm>
            <a:off x="1" y="0"/>
            <a:ext cx="9143999" cy="5480090"/>
          </a:xfrm>
          <a:prstGeom prst="rect">
            <a:avLst/>
          </a:prstGeom>
          <a:noFill/>
        </p:spPr>
        <p:txBody>
          <a:bodyPr wrap="square" rtlCol="0">
            <a:spAutoFit/>
          </a:bodyPr>
          <a:lstStyle/>
          <a:p>
            <a:pPr>
              <a:lnSpc>
                <a:spcPct val="107000"/>
              </a:lnSpc>
              <a:spcAft>
                <a:spcPts val="800"/>
              </a:spcAf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 MODULE 4: DEPLOYMENT AND INTEGRATION</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OBJECTIVE: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Deploy the trained model and integrate it into a user-friendly application or system.</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TASKS: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1. MODEL SERIALIZATION: </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The trained model was serialized, saving its parameters, architecture, and weights in a compressed format for easy deployment. Serialization enables efficient storage and transport of the model, facilitating its use in production environments. By saving the model in a serialized format, it can be easily loaded and utilized for inference tasks without the need for retraining, streamlining the deployment process and ensuring consistent performance across different environments.</a:t>
            </a:r>
          </a:p>
          <a:p>
            <a:pPr>
              <a:lnSpc>
                <a:spcPct val="107000"/>
              </a:lnSpc>
              <a:spcAft>
                <a:spcPts val="800"/>
              </a:spcAft>
            </a:pPr>
            <a:r>
              <a:rPr lang="en-US" sz="15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2. API DEVELOPMENT: </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An API endpoint was developed to receive incoming chest X-ray images and provide predictions. This endpoint accepts image data as input, preprocesses it, and passes it through the trained model for prediction. The API then returns the predicted class or probability scores to the client. This streamlined process allows external applications to integrate with the model and obtain real-time predictions for chest X-ray images.</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3. USER INTERFACE:</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 user-friendly interface was developed to allow easy interaction with the model. This interface provides users with intuitive controls to upload chest X-ray images, submit them for prediction, and view the results. The interface enhances usability and accessibility, facilitating seamless interaction with the model for diverse users.</a:t>
            </a:r>
          </a:p>
          <a:p>
            <a:endParaRPr lang="en-IN" dirty="0"/>
          </a:p>
        </p:txBody>
      </p:sp>
    </p:spTree>
    <p:extLst>
      <p:ext uri="{BB962C8B-B14F-4D97-AF65-F5344CB8AC3E}">
        <p14:creationId xmlns:p14="http://schemas.microsoft.com/office/powerpoint/2010/main" val="1920568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文本框 2"/>
          <p:cNvSpPr txBox="1"/>
          <p:nvPr/>
        </p:nvSpPr>
        <p:spPr>
          <a:xfrm>
            <a:off x="801688" y="1370013"/>
            <a:ext cx="2022475" cy="2306955"/>
          </a:xfrm>
          <a:prstGeom prst="rect">
            <a:avLst/>
          </a:prstGeom>
          <a:noFill/>
          <a:ln w="9525">
            <a:noFill/>
          </a:ln>
        </p:spPr>
        <p:txBody>
          <a:bodyPr wrap="square" anchor="t">
            <a:spAutoFit/>
          </a:bodyPr>
          <a:lstStyle/>
          <a:p>
            <a:r>
              <a:rPr lang="zh-CN" altLang="en-US" sz="7200">
                <a:solidFill>
                  <a:srgbClr val="FF9900"/>
                </a:solidFill>
                <a:latin typeface="Arial Unicode MS" panose="020B0604020202020204" charset="-122"/>
                <a:ea typeface="Arial Unicode MS" panose="020B0604020202020204" charset="-122"/>
              </a:rPr>
              <a:t> </a:t>
            </a:r>
          </a:p>
          <a:p>
            <a:r>
              <a:rPr lang="zh-CN" altLang="en-US" sz="7200">
                <a:solidFill>
                  <a:srgbClr val="FF9900"/>
                </a:solidFill>
                <a:latin typeface="Arial Unicode MS" panose="020B0604020202020204" charset="-122"/>
                <a:ea typeface="Arial Unicode MS" panose="020B0604020202020204" charset="-122"/>
              </a:rPr>
              <a:t> </a:t>
            </a:r>
            <a:endParaRPr lang="zh-CN" altLang="en-US" sz="7200">
              <a:solidFill>
                <a:schemeClr val="bg1"/>
              </a:solidFill>
              <a:latin typeface="Arial Unicode MS" panose="020B0604020202020204" charset="-122"/>
              <a:ea typeface="Arial Unicode MS" panose="020B0604020202020204" charset="-122"/>
            </a:endParaRPr>
          </a:p>
        </p:txBody>
      </p:sp>
      <p:grpSp>
        <p:nvGrpSpPr>
          <p:cNvPr id="317505" name="组合 296"/>
          <p:cNvGrpSpPr/>
          <p:nvPr/>
        </p:nvGrpSpPr>
        <p:grpSpPr>
          <a:xfrm>
            <a:off x="2723515" y="176848"/>
            <a:ext cx="331787" cy="339725"/>
            <a:chOff x="0" y="0"/>
            <a:chExt cx="1149350" cy="1149350"/>
          </a:xfrm>
        </p:grpSpPr>
        <p:sp>
          <p:nvSpPr>
            <p:cNvPr id="38979" name="Oval 23"/>
            <p:cNvSpPr/>
            <p:nvPr/>
          </p:nvSpPr>
          <p:spPr>
            <a:xfrm>
              <a:off x="0" y="0"/>
              <a:ext cx="1149350" cy="1149350"/>
            </a:xfrm>
            <a:prstGeom prst="ellipse">
              <a:avLst/>
            </a:prstGeom>
            <a:solidFill>
              <a:srgbClr val="506B82"/>
            </a:solidFill>
            <a:ln w="9525">
              <a:noFill/>
            </a:ln>
          </p:spPr>
          <p:txBody>
            <a:bodyPr wrap="square" lIns="286545" tIns="143268" rIns="286545" bIns="143268" anchor="t"/>
            <a:lstStyle/>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6932" name="Freeform 88"/>
            <p:cNvSpPr/>
            <p:nvPr/>
          </p:nvSpPr>
          <p:spPr>
            <a:xfrm>
              <a:off x="161925" y="322263"/>
              <a:ext cx="987425" cy="823913"/>
            </a:xfrm>
            <a:custGeom>
              <a:avLst/>
              <a:gdLst/>
              <a:ahLst/>
              <a:cxnLst>
                <a:cxn ang="0">
                  <a:pos x="223" y="0"/>
                </a:cxn>
                <a:cxn ang="0">
                  <a:pos x="304" y="82"/>
                </a:cxn>
                <a:cxn ang="0">
                  <a:pos x="145" y="254"/>
                </a:cxn>
                <a:cxn ang="0">
                  <a:pos x="46" y="154"/>
                </a:cxn>
                <a:cxn ang="0">
                  <a:pos x="74" y="146"/>
                </a:cxn>
                <a:cxn ang="0">
                  <a:pos x="0" y="72"/>
                </a:cxn>
                <a:cxn ang="0">
                  <a:pos x="223" y="0"/>
                </a:cxn>
              </a:cxnLst>
              <a:rect l="0" t="0" r="0" b="0"/>
              <a:pathLst>
                <a:path w="304" h="254">
                  <a:moveTo>
                    <a:pt x="223" y="0"/>
                  </a:moveTo>
                  <a:cubicBezTo>
                    <a:pt x="304" y="82"/>
                    <a:pt x="304" y="82"/>
                    <a:pt x="304" y="82"/>
                  </a:cubicBezTo>
                  <a:cubicBezTo>
                    <a:pt x="303" y="172"/>
                    <a:pt x="233" y="246"/>
                    <a:pt x="145" y="254"/>
                  </a:cubicBezTo>
                  <a:cubicBezTo>
                    <a:pt x="46" y="154"/>
                    <a:pt x="46" y="154"/>
                    <a:pt x="46" y="154"/>
                  </a:cubicBezTo>
                  <a:cubicBezTo>
                    <a:pt x="74" y="146"/>
                    <a:pt x="74" y="146"/>
                    <a:pt x="74" y="146"/>
                  </a:cubicBezTo>
                  <a:cubicBezTo>
                    <a:pt x="0" y="72"/>
                    <a:pt x="0" y="72"/>
                    <a:pt x="0" y="72"/>
                  </a:cubicBezTo>
                  <a:cubicBezTo>
                    <a:pt x="223" y="0"/>
                    <a:pt x="223" y="0"/>
                    <a:pt x="223" y="0"/>
                  </a:cubicBezTo>
                  <a:close/>
                </a:path>
              </a:pathLst>
            </a:custGeom>
            <a:solidFill>
              <a:srgbClr val="182F40"/>
            </a:solidFill>
            <a:ln w="9525">
              <a:noFill/>
            </a:ln>
          </p:spPr>
          <p:txBody>
            <a:bodyPr/>
            <a:lstStyle/>
            <a:p>
              <a:pPr fontAlgn="base"/>
              <a:endParaRPr lang="zh-CN" altLang="en-US" sz="1405" strike="noStrike" noProof="1">
                <a:ea typeface="Arial Unicode MS" panose="020B0604020202020204" charset="-122"/>
              </a:endParaRPr>
            </a:p>
          </p:txBody>
        </p:sp>
        <p:sp>
          <p:nvSpPr>
            <p:cNvPr id="36933" name="Freeform 89"/>
            <p:cNvSpPr/>
            <p:nvPr/>
          </p:nvSpPr>
          <p:spPr>
            <a:xfrm>
              <a:off x="161925" y="322263"/>
              <a:ext cx="828675" cy="233363"/>
            </a:xfrm>
            <a:custGeom>
              <a:avLst/>
              <a:gdLst/>
              <a:ahLst/>
              <a:cxnLst>
                <a:cxn ang="0">
                  <a:pos x="223" y="0"/>
                </a:cxn>
                <a:cxn ang="0">
                  <a:pos x="31" y="0"/>
                </a:cxn>
                <a:cxn ang="0">
                  <a:pos x="0" y="72"/>
                </a:cxn>
                <a:cxn ang="0">
                  <a:pos x="255" y="72"/>
                </a:cxn>
                <a:cxn ang="0">
                  <a:pos x="223" y="0"/>
                </a:cxn>
              </a:cxnLst>
              <a:rect l="0" t="0" r="0" b="0"/>
              <a:pathLst>
                <a:path w="255" h="72">
                  <a:moveTo>
                    <a:pt x="223" y="0"/>
                  </a:moveTo>
                  <a:cubicBezTo>
                    <a:pt x="159" y="0"/>
                    <a:pt x="95" y="0"/>
                    <a:pt x="31" y="0"/>
                  </a:cubicBezTo>
                  <a:cubicBezTo>
                    <a:pt x="0" y="72"/>
                    <a:pt x="0" y="72"/>
                    <a:pt x="0" y="72"/>
                  </a:cubicBezTo>
                  <a:cubicBezTo>
                    <a:pt x="85" y="72"/>
                    <a:pt x="170" y="72"/>
                    <a:pt x="255" y="72"/>
                  </a:cubicBezTo>
                  <a:cubicBezTo>
                    <a:pt x="223" y="0"/>
                    <a:pt x="223" y="0"/>
                    <a:pt x="223" y="0"/>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6934" name="Freeform 90"/>
            <p:cNvSpPr/>
            <p:nvPr/>
          </p:nvSpPr>
          <p:spPr>
            <a:xfrm>
              <a:off x="188912" y="338138"/>
              <a:ext cx="774700" cy="201613"/>
            </a:xfrm>
            <a:custGeom>
              <a:avLst/>
              <a:gdLst/>
              <a:ahLst/>
              <a:cxnLst>
                <a:cxn ang="0">
                  <a:pos x="433" y="0"/>
                </a:cxn>
                <a:cxn ang="0">
                  <a:pos x="488" y="127"/>
                </a:cxn>
                <a:cxn ang="0">
                  <a:pos x="268" y="127"/>
                </a:cxn>
                <a:cxn ang="0">
                  <a:pos x="247" y="127"/>
                </a:cxn>
                <a:cxn ang="0">
                  <a:pos x="0" y="127"/>
                </a:cxn>
                <a:cxn ang="0">
                  <a:pos x="55" y="0"/>
                </a:cxn>
                <a:cxn ang="0">
                  <a:pos x="247" y="0"/>
                </a:cxn>
                <a:cxn ang="0">
                  <a:pos x="268" y="0"/>
                </a:cxn>
                <a:cxn ang="0">
                  <a:pos x="433" y="0"/>
                </a:cxn>
                <a:cxn ang="0">
                  <a:pos x="433" y="0"/>
                </a:cxn>
              </a:cxnLst>
              <a:rect l="0" t="0" r="0" b="0"/>
              <a:pathLst>
                <a:path w="488" h="127">
                  <a:moveTo>
                    <a:pt x="433" y="0"/>
                  </a:moveTo>
                  <a:lnTo>
                    <a:pt x="488" y="127"/>
                  </a:lnTo>
                  <a:lnTo>
                    <a:pt x="268" y="127"/>
                  </a:lnTo>
                  <a:lnTo>
                    <a:pt x="247" y="127"/>
                  </a:lnTo>
                  <a:lnTo>
                    <a:pt x="0" y="127"/>
                  </a:lnTo>
                  <a:lnTo>
                    <a:pt x="55" y="0"/>
                  </a:lnTo>
                  <a:lnTo>
                    <a:pt x="247" y="0"/>
                  </a:lnTo>
                  <a:lnTo>
                    <a:pt x="268" y="0"/>
                  </a:lnTo>
                  <a:lnTo>
                    <a:pt x="433" y="0"/>
                  </a:lnTo>
                  <a:lnTo>
                    <a:pt x="433" y="0"/>
                  </a:lnTo>
                  <a:close/>
                </a:path>
              </a:pathLst>
            </a:custGeom>
            <a:solidFill>
              <a:srgbClr val="16C5CA"/>
            </a:solidFill>
            <a:ln w="9525">
              <a:noFill/>
            </a:ln>
          </p:spPr>
          <p:txBody>
            <a:bodyPr/>
            <a:lstStyle/>
            <a:p>
              <a:pPr fontAlgn="base"/>
              <a:endParaRPr lang="zh-CN" altLang="en-US" sz="1405" strike="noStrike" noProof="1">
                <a:ea typeface="Arial Unicode MS" panose="020B0604020202020204" charset="-122"/>
              </a:endParaRPr>
            </a:p>
          </p:txBody>
        </p:sp>
        <p:sp>
          <p:nvSpPr>
            <p:cNvPr id="36935" name="Freeform 91"/>
            <p:cNvSpPr/>
            <p:nvPr/>
          </p:nvSpPr>
          <p:spPr>
            <a:xfrm>
              <a:off x="331787" y="379413"/>
              <a:ext cx="485775" cy="123825"/>
            </a:xfrm>
            <a:custGeom>
              <a:avLst/>
              <a:gdLst/>
              <a:ahLst/>
              <a:cxnLst>
                <a:cxn ang="0">
                  <a:pos x="292" y="17"/>
                </a:cxn>
                <a:cxn ang="0">
                  <a:pos x="257" y="17"/>
                </a:cxn>
                <a:cxn ang="0">
                  <a:pos x="251" y="0"/>
                </a:cxn>
                <a:cxn ang="0">
                  <a:pos x="55" y="0"/>
                </a:cxn>
                <a:cxn ang="0">
                  <a:pos x="51" y="17"/>
                </a:cxn>
                <a:cxn ang="0">
                  <a:pos x="14" y="17"/>
                </a:cxn>
                <a:cxn ang="0">
                  <a:pos x="0" y="54"/>
                </a:cxn>
                <a:cxn ang="0">
                  <a:pos x="40" y="54"/>
                </a:cxn>
                <a:cxn ang="0">
                  <a:pos x="30" y="78"/>
                </a:cxn>
                <a:cxn ang="0">
                  <a:pos x="276" y="78"/>
                </a:cxn>
                <a:cxn ang="0">
                  <a:pos x="268" y="54"/>
                </a:cxn>
                <a:cxn ang="0">
                  <a:pos x="306" y="54"/>
                </a:cxn>
                <a:cxn ang="0">
                  <a:pos x="292" y="17"/>
                </a:cxn>
                <a:cxn ang="0">
                  <a:pos x="292" y="17"/>
                </a:cxn>
              </a:cxnLst>
              <a:rect l="0" t="0" r="0" b="0"/>
              <a:pathLst>
                <a:path w="306" h="78">
                  <a:moveTo>
                    <a:pt x="292" y="17"/>
                  </a:moveTo>
                  <a:lnTo>
                    <a:pt x="257" y="17"/>
                  </a:lnTo>
                  <a:lnTo>
                    <a:pt x="251" y="0"/>
                  </a:lnTo>
                  <a:lnTo>
                    <a:pt x="55" y="0"/>
                  </a:lnTo>
                  <a:lnTo>
                    <a:pt x="51" y="17"/>
                  </a:lnTo>
                  <a:lnTo>
                    <a:pt x="14" y="17"/>
                  </a:lnTo>
                  <a:lnTo>
                    <a:pt x="0" y="54"/>
                  </a:lnTo>
                  <a:lnTo>
                    <a:pt x="40" y="54"/>
                  </a:lnTo>
                  <a:lnTo>
                    <a:pt x="30" y="78"/>
                  </a:lnTo>
                  <a:lnTo>
                    <a:pt x="276" y="78"/>
                  </a:lnTo>
                  <a:lnTo>
                    <a:pt x="268" y="54"/>
                  </a:lnTo>
                  <a:lnTo>
                    <a:pt x="306" y="54"/>
                  </a:lnTo>
                  <a:lnTo>
                    <a:pt x="292" y="17"/>
                  </a:lnTo>
                  <a:lnTo>
                    <a:pt x="292" y="17"/>
                  </a:lnTo>
                  <a:close/>
                </a:path>
              </a:pathLst>
            </a:custGeom>
            <a:solidFill>
              <a:srgbClr val="3A5A71"/>
            </a:solidFill>
            <a:ln w="9525">
              <a:noFill/>
            </a:ln>
          </p:spPr>
          <p:txBody>
            <a:bodyPr/>
            <a:lstStyle/>
            <a:p>
              <a:pPr fontAlgn="base"/>
              <a:endParaRPr lang="zh-CN" altLang="en-US" sz="1405" strike="noStrike" noProof="1">
                <a:ea typeface="Arial Unicode MS" panose="020B0604020202020204" charset="-122"/>
              </a:endParaRPr>
            </a:p>
          </p:txBody>
        </p:sp>
        <p:sp>
          <p:nvSpPr>
            <p:cNvPr id="36937" name="Freeform 93"/>
            <p:cNvSpPr>
              <a:spLocks noEditPoints="1"/>
            </p:cNvSpPr>
            <p:nvPr/>
          </p:nvSpPr>
          <p:spPr>
            <a:xfrm>
              <a:off x="587375" y="450850"/>
              <a:ext cx="87313" cy="46038"/>
            </a:xfrm>
            <a:custGeom>
              <a:avLst/>
              <a:gdLst/>
              <a:ahLst/>
              <a:cxnLst>
                <a:cxn ang="0">
                  <a:pos x="26" y="7"/>
                </a:cxn>
                <a:cxn ang="0">
                  <a:pos x="24" y="6"/>
                </a:cxn>
                <a:cxn ang="0">
                  <a:pos x="24" y="5"/>
                </a:cxn>
                <a:cxn ang="0">
                  <a:pos x="23" y="4"/>
                </a:cxn>
                <a:cxn ang="0">
                  <a:pos x="25" y="2"/>
                </a:cxn>
                <a:cxn ang="0">
                  <a:pos x="27" y="12"/>
                </a:cxn>
                <a:cxn ang="0">
                  <a:pos x="24" y="12"/>
                </a:cxn>
                <a:cxn ang="0">
                  <a:pos x="25" y="11"/>
                </a:cxn>
                <a:cxn ang="0">
                  <a:pos x="25" y="9"/>
                </a:cxn>
                <a:cxn ang="0">
                  <a:pos x="26" y="7"/>
                </a:cxn>
                <a:cxn ang="0">
                  <a:pos x="23" y="14"/>
                </a:cxn>
                <a:cxn ang="0">
                  <a:pos x="17" y="10"/>
                </a:cxn>
                <a:cxn ang="0">
                  <a:pos x="22" y="9"/>
                </a:cxn>
                <a:cxn ang="0">
                  <a:pos x="24" y="7"/>
                </a:cxn>
                <a:cxn ang="0">
                  <a:pos x="25" y="10"/>
                </a:cxn>
                <a:cxn ang="0">
                  <a:pos x="23" y="12"/>
                </a:cxn>
                <a:cxn ang="0">
                  <a:pos x="17" y="14"/>
                </a:cxn>
                <a:cxn ang="0">
                  <a:pos x="10" y="10"/>
                </a:cxn>
                <a:cxn ang="0">
                  <a:pos x="13" y="9"/>
                </a:cxn>
                <a:cxn ang="0">
                  <a:pos x="14" y="9"/>
                </a:cxn>
                <a:cxn ang="0">
                  <a:pos x="17" y="10"/>
                </a:cxn>
                <a:cxn ang="0">
                  <a:pos x="11" y="14"/>
                </a:cxn>
                <a:cxn ang="0">
                  <a:pos x="4" y="14"/>
                </a:cxn>
                <a:cxn ang="0">
                  <a:pos x="4" y="12"/>
                </a:cxn>
                <a:cxn ang="0">
                  <a:pos x="3" y="9"/>
                </a:cxn>
                <a:cxn ang="0">
                  <a:pos x="3" y="7"/>
                </a:cxn>
                <a:cxn ang="0">
                  <a:pos x="9" y="10"/>
                </a:cxn>
                <a:cxn ang="0">
                  <a:pos x="11" y="14"/>
                </a:cxn>
                <a:cxn ang="0">
                  <a:pos x="1" y="12"/>
                </a:cxn>
                <a:cxn ang="0">
                  <a:pos x="2" y="7"/>
                </a:cxn>
                <a:cxn ang="0">
                  <a:pos x="2" y="11"/>
                </a:cxn>
                <a:cxn ang="0">
                  <a:pos x="2" y="11"/>
                </a:cxn>
                <a:cxn ang="0">
                  <a:pos x="4" y="14"/>
                </a:cxn>
                <a:cxn ang="0">
                  <a:pos x="0" y="2"/>
                </a:cxn>
                <a:cxn ang="0">
                  <a:pos x="3" y="4"/>
                </a:cxn>
                <a:cxn ang="0">
                  <a:pos x="2" y="5"/>
                </a:cxn>
                <a:cxn ang="0">
                  <a:pos x="2" y="6"/>
                </a:cxn>
                <a:cxn ang="0">
                  <a:pos x="0" y="7"/>
                </a:cxn>
                <a:cxn ang="0">
                  <a:pos x="4" y="0"/>
                </a:cxn>
                <a:cxn ang="0">
                  <a:pos x="9" y="5"/>
                </a:cxn>
                <a:cxn ang="0">
                  <a:pos x="5" y="5"/>
                </a:cxn>
                <a:cxn ang="0">
                  <a:pos x="2" y="7"/>
                </a:cxn>
                <a:cxn ang="0">
                  <a:pos x="2" y="5"/>
                </a:cxn>
                <a:cxn ang="0">
                  <a:pos x="3" y="4"/>
                </a:cxn>
                <a:cxn ang="0">
                  <a:pos x="9" y="0"/>
                </a:cxn>
                <a:cxn ang="0">
                  <a:pos x="16" y="5"/>
                </a:cxn>
                <a:cxn ang="0">
                  <a:pos x="13" y="5"/>
                </a:cxn>
                <a:cxn ang="0">
                  <a:pos x="13" y="5"/>
                </a:cxn>
                <a:cxn ang="0">
                  <a:pos x="10" y="5"/>
                </a:cxn>
                <a:cxn ang="0">
                  <a:pos x="16" y="0"/>
                </a:cxn>
                <a:cxn ang="0">
                  <a:pos x="21" y="0"/>
                </a:cxn>
                <a:cxn ang="0">
                  <a:pos x="22" y="4"/>
                </a:cxn>
                <a:cxn ang="0">
                  <a:pos x="24" y="5"/>
                </a:cxn>
                <a:cxn ang="0">
                  <a:pos x="24" y="7"/>
                </a:cxn>
                <a:cxn ang="0">
                  <a:pos x="21" y="5"/>
                </a:cxn>
                <a:cxn ang="0">
                  <a:pos x="16" y="5"/>
                </a:cxn>
                <a:cxn ang="0">
                  <a:pos x="23" y="7"/>
                </a:cxn>
                <a:cxn ang="0">
                  <a:pos x="13" y="9"/>
                </a:cxn>
                <a:cxn ang="0">
                  <a:pos x="4" y="7"/>
                </a:cxn>
                <a:cxn ang="0">
                  <a:pos x="13" y="5"/>
                </a:cxn>
                <a:cxn ang="0">
                  <a:pos x="23" y="7"/>
                </a:cxn>
              </a:cxnLst>
              <a:rect l="0" t="0" r="0" b="0"/>
              <a:pathLst>
                <a:path w="27" h="14">
                  <a:moveTo>
                    <a:pt x="25" y="2"/>
                  </a:moveTo>
                  <a:cubicBezTo>
                    <a:pt x="26" y="4"/>
                    <a:pt x="26" y="5"/>
                    <a:pt x="26" y="7"/>
                  </a:cubicBezTo>
                  <a:cubicBezTo>
                    <a:pt x="26" y="7"/>
                    <a:pt x="25" y="7"/>
                    <a:pt x="25" y="7"/>
                  </a:cubicBezTo>
                  <a:cubicBezTo>
                    <a:pt x="24" y="7"/>
                    <a:pt x="24" y="6"/>
                    <a:pt x="24" y="6"/>
                  </a:cubicBezTo>
                  <a:cubicBezTo>
                    <a:pt x="24" y="5"/>
                    <a:pt x="24" y="5"/>
                    <a:pt x="24" y="5"/>
                  </a:cubicBezTo>
                  <a:cubicBezTo>
                    <a:pt x="24" y="5"/>
                    <a:pt x="24" y="5"/>
                    <a:pt x="24" y="5"/>
                  </a:cubicBezTo>
                  <a:cubicBezTo>
                    <a:pt x="24" y="5"/>
                    <a:pt x="24" y="5"/>
                    <a:pt x="24" y="5"/>
                  </a:cubicBezTo>
                  <a:cubicBezTo>
                    <a:pt x="24" y="4"/>
                    <a:pt x="23" y="4"/>
                    <a:pt x="23" y="4"/>
                  </a:cubicBezTo>
                  <a:cubicBezTo>
                    <a:pt x="22" y="3"/>
                    <a:pt x="22" y="2"/>
                    <a:pt x="22" y="0"/>
                  </a:cubicBezTo>
                  <a:cubicBezTo>
                    <a:pt x="24" y="1"/>
                    <a:pt x="25" y="1"/>
                    <a:pt x="25" y="2"/>
                  </a:cubicBezTo>
                  <a:close/>
                  <a:moveTo>
                    <a:pt x="26" y="7"/>
                  </a:moveTo>
                  <a:cubicBezTo>
                    <a:pt x="27" y="9"/>
                    <a:pt x="27" y="11"/>
                    <a:pt x="27" y="12"/>
                  </a:cubicBezTo>
                  <a:cubicBezTo>
                    <a:pt x="27" y="13"/>
                    <a:pt x="26" y="14"/>
                    <a:pt x="24" y="14"/>
                  </a:cubicBezTo>
                  <a:cubicBezTo>
                    <a:pt x="24" y="13"/>
                    <a:pt x="24" y="12"/>
                    <a:pt x="24" y="12"/>
                  </a:cubicBezTo>
                  <a:cubicBezTo>
                    <a:pt x="24" y="11"/>
                    <a:pt x="25" y="11"/>
                    <a:pt x="25" y="11"/>
                  </a:cubicBezTo>
                  <a:cubicBezTo>
                    <a:pt x="25" y="11"/>
                    <a:pt x="25" y="11"/>
                    <a:pt x="25" y="11"/>
                  </a:cubicBezTo>
                  <a:cubicBezTo>
                    <a:pt x="25" y="11"/>
                    <a:pt x="25" y="11"/>
                    <a:pt x="25" y="11"/>
                  </a:cubicBezTo>
                  <a:cubicBezTo>
                    <a:pt x="25" y="10"/>
                    <a:pt x="25" y="10"/>
                    <a:pt x="25" y="9"/>
                  </a:cubicBezTo>
                  <a:cubicBezTo>
                    <a:pt x="25" y="9"/>
                    <a:pt x="25" y="8"/>
                    <a:pt x="25" y="7"/>
                  </a:cubicBezTo>
                  <a:cubicBezTo>
                    <a:pt x="25" y="7"/>
                    <a:pt x="26" y="7"/>
                    <a:pt x="26" y="7"/>
                  </a:cubicBezTo>
                  <a:close/>
                  <a:moveTo>
                    <a:pt x="24" y="14"/>
                  </a:moveTo>
                  <a:cubicBezTo>
                    <a:pt x="24" y="14"/>
                    <a:pt x="23" y="14"/>
                    <a:pt x="23" y="14"/>
                  </a:cubicBezTo>
                  <a:cubicBezTo>
                    <a:pt x="21" y="14"/>
                    <a:pt x="20" y="14"/>
                    <a:pt x="18" y="14"/>
                  </a:cubicBezTo>
                  <a:cubicBezTo>
                    <a:pt x="18" y="13"/>
                    <a:pt x="17" y="11"/>
                    <a:pt x="17" y="10"/>
                  </a:cubicBezTo>
                  <a:cubicBezTo>
                    <a:pt x="17" y="10"/>
                    <a:pt x="18" y="10"/>
                    <a:pt x="18" y="10"/>
                  </a:cubicBezTo>
                  <a:cubicBezTo>
                    <a:pt x="20" y="10"/>
                    <a:pt x="21" y="9"/>
                    <a:pt x="22" y="9"/>
                  </a:cubicBezTo>
                  <a:cubicBezTo>
                    <a:pt x="23" y="8"/>
                    <a:pt x="23" y="8"/>
                    <a:pt x="23" y="7"/>
                  </a:cubicBezTo>
                  <a:cubicBezTo>
                    <a:pt x="23" y="7"/>
                    <a:pt x="24" y="7"/>
                    <a:pt x="24" y="7"/>
                  </a:cubicBezTo>
                  <a:cubicBezTo>
                    <a:pt x="24" y="8"/>
                    <a:pt x="24" y="9"/>
                    <a:pt x="24" y="9"/>
                  </a:cubicBezTo>
                  <a:cubicBezTo>
                    <a:pt x="25" y="10"/>
                    <a:pt x="25" y="10"/>
                    <a:pt x="25" y="10"/>
                  </a:cubicBezTo>
                  <a:cubicBezTo>
                    <a:pt x="24" y="11"/>
                    <a:pt x="24" y="11"/>
                    <a:pt x="23" y="12"/>
                  </a:cubicBezTo>
                  <a:cubicBezTo>
                    <a:pt x="23" y="12"/>
                    <a:pt x="23" y="12"/>
                    <a:pt x="23" y="12"/>
                  </a:cubicBezTo>
                  <a:cubicBezTo>
                    <a:pt x="24" y="12"/>
                    <a:pt x="24" y="13"/>
                    <a:pt x="24" y="14"/>
                  </a:cubicBezTo>
                  <a:close/>
                  <a:moveTo>
                    <a:pt x="17" y="14"/>
                  </a:moveTo>
                  <a:cubicBezTo>
                    <a:pt x="15" y="14"/>
                    <a:pt x="13" y="14"/>
                    <a:pt x="11" y="14"/>
                  </a:cubicBezTo>
                  <a:cubicBezTo>
                    <a:pt x="11" y="13"/>
                    <a:pt x="11" y="11"/>
                    <a:pt x="10" y="10"/>
                  </a:cubicBezTo>
                  <a:cubicBezTo>
                    <a:pt x="11" y="10"/>
                    <a:pt x="11" y="9"/>
                    <a:pt x="12" y="9"/>
                  </a:cubicBezTo>
                  <a:cubicBezTo>
                    <a:pt x="12" y="9"/>
                    <a:pt x="13" y="9"/>
                    <a:pt x="13" y="9"/>
                  </a:cubicBezTo>
                  <a:cubicBezTo>
                    <a:pt x="13" y="9"/>
                    <a:pt x="13" y="9"/>
                    <a:pt x="13" y="9"/>
                  </a:cubicBezTo>
                  <a:cubicBezTo>
                    <a:pt x="14" y="9"/>
                    <a:pt x="14" y="9"/>
                    <a:pt x="14" y="9"/>
                  </a:cubicBezTo>
                  <a:cubicBezTo>
                    <a:pt x="14" y="9"/>
                    <a:pt x="15" y="9"/>
                    <a:pt x="15" y="9"/>
                  </a:cubicBezTo>
                  <a:cubicBezTo>
                    <a:pt x="16" y="9"/>
                    <a:pt x="16" y="10"/>
                    <a:pt x="17" y="10"/>
                  </a:cubicBezTo>
                  <a:cubicBezTo>
                    <a:pt x="17" y="11"/>
                    <a:pt x="17" y="13"/>
                    <a:pt x="17" y="14"/>
                  </a:cubicBezTo>
                  <a:close/>
                  <a:moveTo>
                    <a:pt x="11" y="14"/>
                  </a:moveTo>
                  <a:cubicBezTo>
                    <a:pt x="9" y="14"/>
                    <a:pt x="7" y="14"/>
                    <a:pt x="5" y="14"/>
                  </a:cubicBezTo>
                  <a:cubicBezTo>
                    <a:pt x="5" y="14"/>
                    <a:pt x="5" y="14"/>
                    <a:pt x="4" y="14"/>
                  </a:cubicBezTo>
                  <a:cubicBezTo>
                    <a:pt x="4" y="13"/>
                    <a:pt x="4" y="12"/>
                    <a:pt x="4" y="12"/>
                  </a:cubicBezTo>
                  <a:cubicBezTo>
                    <a:pt x="4" y="12"/>
                    <a:pt x="4" y="12"/>
                    <a:pt x="4" y="12"/>
                  </a:cubicBezTo>
                  <a:cubicBezTo>
                    <a:pt x="4" y="11"/>
                    <a:pt x="3" y="11"/>
                    <a:pt x="3" y="10"/>
                  </a:cubicBezTo>
                  <a:cubicBezTo>
                    <a:pt x="3" y="10"/>
                    <a:pt x="3" y="10"/>
                    <a:pt x="3" y="9"/>
                  </a:cubicBezTo>
                  <a:cubicBezTo>
                    <a:pt x="2" y="9"/>
                    <a:pt x="2" y="8"/>
                    <a:pt x="2" y="7"/>
                  </a:cubicBezTo>
                  <a:cubicBezTo>
                    <a:pt x="3" y="7"/>
                    <a:pt x="3" y="7"/>
                    <a:pt x="3" y="7"/>
                  </a:cubicBezTo>
                  <a:cubicBezTo>
                    <a:pt x="3" y="8"/>
                    <a:pt x="4" y="8"/>
                    <a:pt x="5" y="9"/>
                  </a:cubicBezTo>
                  <a:cubicBezTo>
                    <a:pt x="6" y="9"/>
                    <a:pt x="8" y="10"/>
                    <a:pt x="9" y="10"/>
                  </a:cubicBezTo>
                  <a:cubicBezTo>
                    <a:pt x="9" y="10"/>
                    <a:pt x="10" y="10"/>
                    <a:pt x="10" y="10"/>
                  </a:cubicBezTo>
                  <a:cubicBezTo>
                    <a:pt x="10" y="11"/>
                    <a:pt x="10" y="13"/>
                    <a:pt x="11" y="14"/>
                  </a:cubicBezTo>
                  <a:close/>
                  <a:moveTo>
                    <a:pt x="4" y="14"/>
                  </a:moveTo>
                  <a:cubicBezTo>
                    <a:pt x="2" y="14"/>
                    <a:pt x="1" y="13"/>
                    <a:pt x="1" y="12"/>
                  </a:cubicBezTo>
                  <a:cubicBezTo>
                    <a:pt x="0" y="11"/>
                    <a:pt x="0" y="9"/>
                    <a:pt x="0" y="7"/>
                  </a:cubicBezTo>
                  <a:cubicBezTo>
                    <a:pt x="1" y="7"/>
                    <a:pt x="1" y="7"/>
                    <a:pt x="2" y="7"/>
                  </a:cubicBezTo>
                  <a:cubicBezTo>
                    <a:pt x="2" y="8"/>
                    <a:pt x="2" y="9"/>
                    <a:pt x="2" y="9"/>
                  </a:cubicBezTo>
                  <a:cubicBezTo>
                    <a:pt x="2" y="10"/>
                    <a:pt x="2" y="10"/>
                    <a:pt x="2" y="11"/>
                  </a:cubicBezTo>
                  <a:cubicBezTo>
                    <a:pt x="2" y="11"/>
                    <a:pt x="2" y="11"/>
                    <a:pt x="2" y="11"/>
                  </a:cubicBezTo>
                  <a:cubicBezTo>
                    <a:pt x="2" y="11"/>
                    <a:pt x="2" y="11"/>
                    <a:pt x="2" y="11"/>
                  </a:cubicBezTo>
                  <a:cubicBezTo>
                    <a:pt x="3" y="11"/>
                    <a:pt x="3" y="11"/>
                    <a:pt x="4" y="12"/>
                  </a:cubicBezTo>
                  <a:cubicBezTo>
                    <a:pt x="4" y="12"/>
                    <a:pt x="4" y="13"/>
                    <a:pt x="4" y="14"/>
                  </a:cubicBezTo>
                  <a:close/>
                  <a:moveTo>
                    <a:pt x="0" y="7"/>
                  </a:moveTo>
                  <a:cubicBezTo>
                    <a:pt x="0" y="5"/>
                    <a:pt x="0" y="4"/>
                    <a:pt x="0" y="2"/>
                  </a:cubicBezTo>
                  <a:cubicBezTo>
                    <a:pt x="0" y="1"/>
                    <a:pt x="1" y="1"/>
                    <a:pt x="3" y="0"/>
                  </a:cubicBezTo>
                  <a:cubicBezTo>
                    <a:pt x="3" y="2"/>
                    <a:pt x="3" y="3"/>
                    <a:pt x="3" y="4"/>
                  </a:cubicBezTo>
                  <a:cubicBezTo>
                    <a:pt x="3" y="4"/>
                    <a:pt x="2" y="4"/>
                    <a:pt x="2" y="5"/>
                  </a:cubicBezTo>
                  <a:cubicBezTo>
                    <a:pt x="2" y="5"/>
                    <a:pt x="2" y="5"/>
                    <a:pt x="2" y="5"/>
                  </a:cubicBezTo>
                  <a:cubicBezTo>
                    <a:pt x="2" y="5"/>
                    <a:pt x="2" y="5"/>
                    <a:pt x="2" y="5"/>
                  </a:cubicBezTo>
                  <a:cubicBezTo>
                    <a:pt x="2" y="5"/>
                    <a:pt x="2" y="5"/>
                    <a:pt x="2" y="6"/>
                  </a:cubicBezTo>
                  <a:cubicBezTo>
                    <a:pt x="2" y="6"/>
                    <a:pt x="2" y="7"/>
                    <a:pt x="2" y="7"/>
                  </a:cubicBezTo>
                  <a:cubicBezTo>
                    <a:pt x="1" y="7"/>
                    <a:pt x="1" y="7"/>
                    <a:pt x="0" y="7"/>
                  </a:cubicBezTo>
                  <a:close/>
                  <a:moveTo>
                    <a:pt x="3" y="0"/>
                  </a:moveTo>
                  <a:cubicBezTo>
                    <a:pt x="3" y="0"/>
                    <a:pt x="4" y="0"/>
                    <a:pt x="4" y="0"/>
                  </a:cubicBezTo>
                  <a:cubicBezTo>
                    <a:pt x="5" y="0"/>
                    <a:pt x="7" y="0"/>
                    <a:pt x="9" y="0"/>
                  </a:cubicBezTo>
                  <a:cubicBezTo>
                    <a:pt x="9" y="2"/>
                    <a:pt x="9" y="3"/>
                    <a:pt x="9" y="5"/>
                  </a:cubicBezTo>
                  <a:cubicBezTo>
                    <a:pt x="9" y="5"/>
                    <a:pt x="9" y="5"/>
                    <a:pt x="8" y="5"/>
                  </a:cubicBezTo>
                  <a:cubicBezTo>
                    <a:pt x="7" y="5"/>
                    <a:pt x="6" y="5"/>
                    <a:pt x="5" y="5"/>
                  </a:cubicBezTo>
                  <a:cubicBezTo>
                    <a:pt x="4" y="6"/>
                    <a:pt x="3" y="6"/>
                    <a:pt x="3" y="7"/>
                  </a:cubicBezTo>
                  <a:cubicBezTo>
                    <a:pt x="3" y="7"/>
                    <a:pt x="3" y="7"/>
                    <a:pt x="2" y="7"/>
                  </a:cubicBezTo>
                  <a:cubicBezTo>
                    <a:pt x="2" y="7"/>
                    <a:pt x="2" y="6"/>
                    <a:pt x="2" y="6"/>
                  </a:cubicBezTo>
                  <a:cubicBezTo>
                    <a:pt x="2" y="5"/>
                    <a:pt x="2" y="5"/>
                    <a:pt x="2" y="5"/>
                  </a:cubicBezTo>
                  <a:cubicBezTo>
                    <a:pt x="3" y="4"/>
                    <a:pt x="3" y="4"/>
                    <a:pt x="3" y="4"/>
                  </a:cubicBezTo>
                  <a:cubicBezTo>
                    <a:pt x="3" y="4"/>
                    <a:pt x="3" y="4"/>
                    <a:pt x="3" y="4"/>
                  </a:cubicBezTo>
                  <a:cubicBezTo>
                    <a:pt x="3" y="3"/>
                    <a:pt x="3" y="2"/>
                    <a:pt x="3" y="0"/>
                  </a:cubicBezTo>
                  <a:close/>
                  <a:moveTo>
                    <a:pt x="9" y="0"/>
                  </a:moveTo>
                  <a:cubicBezTo>
                    <a:pt x="11" y="0"/>
                    <a:pt x="13" y="0"/>
                    <a:pt x="15" y="0"/>
                  </a:cubicBezTo>
                  <a:cubicBezTo>
                    <a:pt x="15" y="2"/>
                    <a:pt x="16" y="3"/>
                    <a:pt x="16" y="5"/>
                  </a:cubicBezTo>
                  <a:cubicBezTo>
                    <a:pt x="16" y="5"/>
                    <a:pt x="15" y="5"/>
                    <a:pt x="15" y="5"/>
                  </a:cubicBezTo>
                  <a:cubicBezTo>
                    <a:pt x="14" y="5"/>
                    <a:pt x="14" y="5"/>
                    <a:pt x="13" y="5"/>
                  </a:cubicBezTo>
                  <a:cubicBezTo>
                    <a:pt x="13" y="5"/>
                    <a:pt x="13" y="5"/>
                    <a:pt x="13" y="5"/>
                  </a:cubicBezTo>
                  <a:cubicBezTo>
                    <a:pt x="13" y="5"/>
                    <a:pt x="13" y="5"/>
                    <a:pt x="13" y="5"/>
                  </a:cubicBezTo>
                  <a:cubicBezTo>
                    <a:pt x="12" y="5"/>
                    <a:pt x="11" y="5"/>
                    <a:pt x="11" y="5"/>
                  </a:cubicBezTo>
                  <a:cubicBezTo>
                    <a:pt x="11" y="5"/>
                    <a:pt x="10" y="5"/>
                    <a:pt x="10" y="5"/>
                  </a:cubicBezTo>
                  <a:cubicBezTo>
                    <a:pt x="10" y="3"/>
                    <a:pt x="10" y="2"/>
                    <a:pt x="9" y="0"/>
                  </a:cubicBezTo>
                  <a:close/>
                  <a:moveTo>
                    <a:pt x="16" y="0"/>
                  </a:moveTo>
                  <a:cubicBezTo>
                    <a:pt x="17" y="0"/>
                    <a:pt x="19" y="0"/>
                    <a:pt x="21" y="0"/>
                  </a:cubicBezTo>
                  <a:cubicBezTo>
                    <a:pt x="21" y="0"/>
                    <a:pt x="21" y="0"/>
                    <a:pt x="21" y="0"/>
                  </a:cubicBezTo>
                  <a:cubicBezTo>
                    <a:pt x="21" y="0"/>
                    <a:pt x="21" y="0"/>
                    <a:pt x="21" y="0"/>
                  </a:cubicBezTo>
                  <a:cubicBezTo>
                    <a:pt x="22" y="2"/>
                    <a:pt x="22" y="3"/>
                    <a:pt x="22" y="4"/>
                  </a:cubicBezTo>
                  <a:cubicBezTo>
                    <a:pt x="22" y="4"/>
                    <a:pt x="22" y="4"/>
                    <a:pt x="22" y="4"/>
                  </a:cubicBezTo>
                  <a:cubicBezTo>
                    <a:pt x="23" y="4"/>
                    <a:pt x="23" y="4"/>
                    <a:pt x="24" y="5"/>
                  </a:cubicBezTo>
                  <a:cubicBezTo>
                    <a:pt x="24" y="5"/>
                    <a:pt x="24" y="5"/>
                    <a:pt x="24" y="6"/>
                  </a:cubicBezTo>
                  <a:cubicBezTo>
                    <a:pt x="24" y="6"/>
                    <a:pt x="24" y="7"/>
                    <a:pt x="24" y="7"/>
                  </a:cubicBezTo>
                  <a:cubicBezTo>
                    <a:pt x="24" y="7"/>
                    <a:pt x="23" y="7"/>
                    <a:pt x="23" y="7"/>
                  </a:cubicBezTo>
                  <a:cubicBezTo>
                    <a:pt x="23" y="6"/>
                    <a:pt x="22" y="6"/>
                    <a:pt x="21" y="5"/>
                  </a:cubicBezTo>
                  <a:cubicBezTo>
                    <a:pt x="20" y="5"/>
                    <a:pt x="19" y="5"/>
                    <a:pt x="17" y="5"/>
                  </a:cubicBezTo>
                  <a:cubicBezTo>
                    <a:pt x="17" y="5"/>
                    <a:pt x="17" y="5"/>
                    <a:pt x="16" y="5"/>
                  </a:cubicBezTo>
                  <a:cubicBezTo>
                    <a:pt x="16" y="3"/>
                    <a:pt x="16" y="2"/>
                    <a:pt x="16" y="0"/>
                  </a:cubicBezTo>
                  <a:close/>
                  <a:moveTo>
                    <a:pt x="23" y="7"/>
                  </a:moveTo>
                  <a:cubicBezTo>
                    <a:pt x="23" y="8"/>
                    <a:pt x="20" y="9"/>
                    <a:pt x="18" y="9"/>
                  </a:cubicBezTo>
                  <a:cubicBezTo>
                    <a:pt x="16" y="9"/>
                    <a:pt x="15" y="9"/>
                    <a:pt x="13" y="9"/>
                  </a:cubicBezTo>
                  <a:cubicBezTo>
                    <a:pt x="12" y="9"/>
                    <a:pt x="11" y="9"/>
                    <a:pt x="9" y="9"/>
                  </a:cubicBezTo>
                  <a:cubicBezTo>
                    <a:pt x="7" y="9"/>
                    <a:pt x="4" y="8"/>
                    <a:pt x="4" y="7"/>
                  </a:cubicBezTo>
                  <a:cubicBezTo>
                    <a:pt x="4" y="6"/>
                    <a:pt x="6" y="5"/>
                    <a:pt x="8" y="5"/>
                  </a:cubicBezTo>
                  <a:cubicBezTo>
                    <a:pt x="11" y="5"/>
                    <a:pt x="12" y="5"/>
                    <a:pt x="13" y="5"/>
                  </a:cubicBezTo>
                  <a:cubicBezTo>
                    <a:pt x="14" y="5"/>
                    <a:pt x="15" y="5"/>
                    <a:pt x="17" y="5"/>
                  </a:cubicBezTo>
                  <a:cubicBezTo>
                    <a:pt x="20" y="5"/>
                    <a:pt x="22" y="6"/>
                    <a:pt x="23" y="7"/>
                  </a:cubicBezTo>
                  <a:close/>
                </a:path>
              </a:pathLst>
            </a:custGeom>
            <a:solidFill>
              <a:srgbClr val="F4B63F"/>
            </a:solidFill>
            <a:ln w="9525">
              <a:noFill/>
            </a:ln>
          </p:spPr>
          <p:txBody>
            <a:bodyPr/>
            <a:lstStyle/>
            <a:p>
              <a:pPr fontAlgn="base"/>
              <a:endParaRPr lang="zh-CN" altLang="en-US" sz="1405" strike="noStrike" noProof="1">
                <a:ea typeface="Arial Unicode MS" panose="020B0604020202020204" charset="-122"/>
              </a:endParaRPr>
            </a:p>
          </p:txBody>
        </p:sp>
        <p:sp>
          <p:nvSpPr>
            <p:cNvPr id="36938" name="Freeform 94"/>
            <p:cNvSpPr>
              <a:spLocks noEditPoints="1"/>
            </p:cNvSpPr>
            <p:nvPr/>
          </p:nvSpPr>
          <p:spPr>
            <a:xfrm>
              <a:off x="525462" y="450850"/>
              <a:ext cx="49213" cy="322263"/>
            </a:xfrm>
            <a:custGeom>
              <a:avLst/>
              <a:gdLst/>
              <a:ahLst/>
              <a:cxnLst>
                <a:cxn ang="0">
                  <a:pos x="3" y="13"/>
                </a:cxn>
                <a:cxn ang="0">
                  <a:pos x="2" y="75"/>
                </a:cxn>
                <a:cxn ang="0">
                  <a:pos x="2" y="71"/>
                </a:cxn>
                <a:cxn ang="0">
                  <a:pos x="9" y="74"/>
                </a:cxn>
                <a:cxn ang="0">
                  <a:pos x="13" y="71"/>
                </a:cxn>
                <a:cxn ang="0">
                  <a:pos x="6" y="75"/>
                </a:cxn>
                <a:cxn ang="0">
                  <a:pos x="1" y="77"/>
                </a:cxn>
                <a:cxn ang="0">
                  <a:pos x="6" y="79"/>
                </a:cxn>
                <a:cxn ang="0">
                  <a:pos x="11" y="78"/>
                </a:cxn>
                <a:cxn ang="0">
                  <a:pos x="8" y="83"/>
                </a:cxn>
                <a:cxn ang="0">
                  <a:pos x="0" y="89"/>
                </a:cxn>
                <a:cxn ang="0">
                  <a:pos x="3" y="89"/>
                </a:cxn>
                <a:cxn ang="0">
                  <a:pos x="12" y="88"/>
                </a:cxn>
                <a:cxn ang="0">
                  <a:pos x="14" y="90"/>
                </a:cxn>
                <a:cxn ang="0">
                  <a:pos x="4" y="91"/>
                </a:cxn>
                <a:cxn ang="0">
                  <a:pos x="3" y="93"/>
                </a:cxn>
                <a:cxn ang="0">
                  <a:pos x="8" y="96"/>
                </a:cxn>
                <a:cxn ang="0">
                  <a:pos x="13" y="93"/>
                </a:cxn>
                <a:cxn ang="0">
                  <a:pos x="7" y="98"/>
                </a:cxn>
                <a:cxn ang="0">
                  <a:pos x="9" y="66"/>
                </a:cxn>
                <a:cxn ang="0">
                  <a:pos x="2" y="65"/>
                </a:cxn>
                <a:cxn ang="0">
                  <a:pos x="0" y="60"/>
                </a:cxn>
                <a:cxn ang="0">
                  <a:pos x="8" y="64"/>
                </a:cxn>
                <a:cxn ang="0">
                  <a:pos x="10" y="61"/>
                </a:cxn>
                <a:cxn ang="0">
                  <a:pos x="13" y="57"/>
                </a:cxn>
                <a:cxn ang="0">
                  <a:pos x="5" y="55"/>
                </a:cxn>
                <a:cxn ang="0">
                  <a:pos x="0" y="59"/>
                </a:cxn>
                <a:cxn ang="0">
                  <a:pos x="7" y="56"/>
                </a:cxn>
                <a:cxn ang="0">
                  <a:pos x="11" y="56"/>
                </a:cxn>
                <a:cxn ang="0">
                  <a:pos x="12" y="54"/>
                </a:cxn>
                <a:cxn ang="0">
                  <a:pos x="6" y="52"/>
                </a:cxn>
                <a:cxn ang="0">
                  <a:pos x="2" y="52"/>
                </a:cxn>
                <a:cxn ang="0">
                  <a:pos x="3" y="47"/>
                </a:cxn>
                <a:cxn ang="0">
                  <a:pos x="9" y="51"/>
                </a:cxn>
                <a:cxn ang="0">
                  <a:pos x="10" y="47"/>
                </a:cxn>
                <a:cxn ang="0">
                  <a:pos x="10" y="46"/>
                </a:cxn>
                <a:cxn ang="0">
                  <a:pos x="3" y="42"/>
                </a:cxn>
                <a:cxn ang="0">
                  <a:pos x="0" y="45"/>
                </a:cxn>
                <a:cxn ang="0">
                  <a:pos x="7" y="44"/>
                </a:cxn>
                <a:cxn ang="0">
                  <a:pos x="10" y="42"/>
                </a:cxn>
                <a:cxn ang="0">
                  <a:pos x="12" y="43"/>
                </a:cxn>
                <a:cxn ang="0">
                  <a:pos x="2" y="22"/>
                </a:cxn>
                <a:cxn ang="0">
                  <a:pos x="10" y="25"/>
                </a:cxn>
                <a:cxn ang="0">
                  <a:pos x="0" y="26"/>
                </a:cxn>
                <a:cxn ang="0">
                  <a:pos x="12" y="31"/>
                </a:cxn>
                <a:cxn ang="0">
                  <a:pos x="2" y="30"/>
                </a:cxn>
                <a:cxn ang="0">
                  <a:pos x="2" y="9"/>
                </a:cxn>
                <a:cxn ang="0">
                  <a:pos x="3" y="8"/>
                </a:cxn>
                <a:cxn ang="0">
                  <a:pos x="8" y="4"/>
                </a:cxn>
                <a:cxn ang="0">
                  <a:pos x="2" y="4"/>
                </a:cxn>
                <a:cxn ang="0">
                  <a:pos x="11" y="2"/>
                </a:cxn>
                <a:cxn ang="0">
                  <a:pos x="12" y="35"/>
                </a:cxn>
                <a:cxn ang="0">
                  <a:pos x="2" y="34"/>
                </a:cxn>
                <a:cxn ang="0">
                  <a:pos x="2" y="2"/>
                </a:cxn>
                <a:cxn ang="0">
                  <a:pos x="2" y="6"/>
                </a:cxn>
                <a:cxn ang="0">
                  <a:pos x="3" y="10"/>
                </a:cxn>
                <a:cxn ang="0">
                  <a:pos x="8" y="14"/>
                </a:cxn>
              </a:cxnLst>
              <a:rect l="0" t="0" r="0" b="0"/>
              <a:pathLst>
                <a:path w="15" h="99">
                  <a:moveTo>
                    <a:pt x="3" y="17"/>
                  </a:moveTo>
                  <a:cubicBezTo>
                    <a:pt x="3" y="17"/>
                    <a:pt x="3" y="17"/>
                    <a:pt x="3" y="17"/>
                  </a:cubicBezTo>
                  <a:cubicBezTo>
                    <a:pt x="3" y="17"/>
                    <a:pt x="2" y="17"/>
                    <a:pt x="2" y="17"/>
                  </a:cubicBezTo>
                  <a:cubicBezTo>
                    <a:pt x="1" y="17"/>
                    <a:pt x="1" y="16"/>
                    <a:pt x="1" y="16"/>
                  </a:cubicBezTo>
                  <a:cubicBezTo>
                    <a:pt x="1" y="16"/>
                    <a:pt x="0" y="16"/>
                    <a:pt x="0" y="16"/>
                  </a:cubicBezTo>
                  <a:cubicBezTo>
                    <a:pt x="0" y="15"/>
                    <a:pt x="0" y="15"/>
                    <a:pt x="0" y="15"/>
                  </a:cubicBezTo>
                  <a:cubicBezTo>
                    <a:pt x="0" y="15"/>
                    <a:pt x="0" y="14"/>
                    <a:pt x="0" y="14"/>
                  </a:cubicBezTo>
                  <a:cubicBezTo>
                    <a:pt x="0" y="14"/>
                    <a:pt x="1" y="14"/>
                    <a:pt x="1" y="14"/>
                  </a:cubicBezTo>
                  <a:cubicBezTo>
                    <a:pt x="1" y="13"/>
                    <a:pt x="1" y="13"/>
                    <a:pt x="2" y="13"/>
                  </a:cubicBezTo>
                  <a:cubicBezTo>
                    <a:pt x="2" y="13"/>
                    <a:pt x="3" y="13"/>
                    <a:pt x="3" y="13"/>
                  </a:cubicBezTo>
                  <a:cubicBezTo>
                    <a:pt x="5" y="13"/>
                    <a:pt x="7" y="13"/>
                    <a:pt x="8" y="13"/>
                  </a:cubicBezTo>
                  <a:cubicBezTo>
                    <a:pt x="9" y="13"/>
                    <a:pt x="10" y="13"/>
                    <a:pt x="10" y="14"/>
                  </a:cubicBezTo>
                  <a:cubicBezTo>
                    <a:pt x="11" y="14"/>
                    <a:pt x="11" y="14"/>
                    <a:pt x="11" y="15"/>
                  </a:cubicBezTo>
                  <a:cubicBezTo>
                    <a:pt x="11" y="15"/>
                    <a:pt x="11" y="15"/>
                    <a:pt x="11" y="16"/>
                  </a:cubicBezTo>
                  <a:cubicBezTo>
                    <a:pt x="11" y="16"/>
                    <a:pt x="11" y="16"/>
                    <a:pt x="11" y="16"/>
                  </a:cubicBezTo>
                  <a:cubicBezTo>
                    <a:pt x="10" y="16"/>
                    <a:pt x="10" y="17"/>
                    <a:pt x="10" y="17"/>
                  </a:cubicBezTo>
                  <a:cubicBezTo>
                    <a:pt x="9" y="17"/>
                    <a:pt x="9" y="17"/>
                    <a:pt x="8" y="17"/>
                  </a:cubicBezTo>
                  <a:cubicBezTo>
                    <a:pt x="7" y="17"/>
                    <a:pt x="5" y="17"/>
                    <a:pt x="3" y="17"/>
                  </a:cubicBezTo>
                  <a:close/>
                  <a:moveTo>
                    <a:pt x="4" y="76"/>
                  </a:moveTo>
                  <a:cubicBezTo>
                    <a:pt x="3" y="76"/>
                    <a:pt x="2" y="76"/>
                    <a:pt x="2" y="75"/>
                  </a:cubicBezTo>
                  <a:cubicBezTo>
                    <a:pt x="1" y="75"/>
                    <a:pt x="1" y="75"/>
                    <a:pt x="1" y="75"/>
                  </a:cubicBezTo>
                  <a:cubicBezTo>
                    <a:pt x="0" y="75"/>
                    <a:pt x="0" y="74"/>
                    <a:pt x="0" y="74"/>
                  </a:cubicBezTo>
                  <a:cubicBezTo>
                    <a:pt x="0" y="73"/>
                    <a:pt x="0" y="73"/>
                    <a:pt x="0" y="72"/>
                  </a:cubicBezTo>
                  <a:cubicBezTo>
                    <a:pt x="0" y="72"/>
                    <a:pt x="0" y="71"/>
                    <a:pt x="0" y="71"/>
                  </a:cubicBezTo>
                  <a:cubicBezTo>
                    <a:pt x="0" y="71"/>
                    <a:pt x="0" y="71"/>
                    <a:pt x="0" y="71"/>
                  </a:cubicBezTo>
                  <a:cubicBezTo>
                    <a:pt x="0" y="70"/>
                    <a:pt x="0" y="70"/>
                    <a:pt x="1" y="70"/>
                  </a:cubicBezTo>
                  <a:cubicBezTo>
                    <a:pt x="1" y="70"/>
                    <a:pt x="2" y="70"/>
                    <a:pt x="2" y="70"/>
                  </a:cubicBezTo>
                  <a:cubicBezTo>
                    <a:pt x="3" y="70"/>
                    <a:pt x="3" y="70"/>
                    <a:pt x="3" y="71"/>
                  </a:cubicBezTo>
                  <a:cubicBezTo>
                    <a:pt x="3" y="71"/>
                    <a:pt x="3" y="71"/>
                    <a:pt x="3" y="71"/>
                  </a:cubicBezTo>
                  <a:cubicBezTo>
                    <a:pt x="2" y="71"/>
                    <a:pt x="2" y="71"/>
                    <a:pt x="2" y="71"/>
                  </a:cubicBezTo>
                  <a:cubicBezTo>
                    <a:pt x="2" y="72"/>
                    <a:pt x="2" y="73"/>
                    <a:pt x="2" y="73"/>
                  </a:cubicBezTo>
                  <a:cubicBezTo>
                    <a:pt x="2" y="74"/>
                    <a:pt x="2" y="74"/>
                    <a:pt x="3" y="74"/>
                  </a:cubicBezTo>
                  <a:cubicBezTo>
                    <a:pt x="3" y="74"/>
                    <a:pt x="4" y="74"/>
                    <a:pt x="4" y="74"/>
                  </a:cubicBezTo>
                  <a:cubicBezTo>
                    <a:pt x="5" y="74"/>
                    <a:pt x="5" y="74"/>
                    <a:pt x="5" y="74"/>
                  </a:cubicBezTo>
                  <a:cubicBezTo>
                    <a:pt x="6" y="74"/>
                    <a:pt x="6" y="74"/>
                    <a:pt x="6" y="73"/>
                  </a:cubicBezTo>
                  <a:cubicBezTo>
                    <a:pt x="6" y="73"/>
                    <a:pt x="6" y="72"/>
                    <a:pt x="6" y="72"/>
                  </a:cubicBezTo>
                  <a:cubicBezTo>
                    <a:pt x="6" y="71"/>
                    <a:pt x="8" y="71"/>
                    <a:pt x="8" y="72"/>
                  </a:cubicBezTo>
                  <a:cubicBezTo>
                    <a:pt x="8" y="72"/>
                    <a:pt x="8" y="73"/>
                    <a:pt x="8" y="73"/>
                  </a:cubicBezTo>
                  <a:cubicBezTo>
                    <a:pt x="8" y="74"/>
                    <a:pt x="8" y="74"/>
                    <a:pt x="9" y="74"/>
                  </a:cubicBezTo>
                  <a:cubicBezTo>
                    <a:pt x="9" y="74"/>
                    <a:pt x="9" y="74"/>
                    <a:pt x="9" y="74"/>
                  </a:cubicBezTo>
                  <a:cubicBezTo>
                    <a:pt x="10" y="74"/>
                    <a:pt x="10" y="74"/>
                    <a:pt x="10" y="74"/>
                  </a:cubicBezTo>
                  <a:cubicBezTo>
                    <a:pt x="11" y="74"/>
                    <a:pt x="11" y="74"/>
                    <a:pt x="11" y="73"/>
                  </a:cubicBezTo>
                  <a:cubicBezTo>
                    <a:pt x="11" y="73"/>
                    <a:pt x="11" y="72"/>
                    <a:pt x="11" y="72"/>
                  </a:cubicBezTo>
                  <a:cubicBezTo>
                    <a:pt x="11" y="72"/>
                    <a:pt x="11" y="72"/>
                    <a:pt x="11" y="71"/>
                  </a:cubicBezTo>
                  <a:cubicBezTo>
                    <a:pt x="11" y="71"/>
                    <a:pt x="11" y="71"/>
                    <a:pt x="11" y="71"/>
                  </a:cubicBezTo>
                  <a:cubicBezTo>
                    <a:pt x="11" y="71"/>
                    <a:pt x="11" y="71"/>
                    <a:pt x="11" y="71"/>
                  </a:cubicBezTo>
                  <a:cubicBezTo>
                    <a:pt x="10" y="71"/>
                    <a:pt x="10" y="70"/>
                    <a:pt x="11" y="70"/>
                  </a:cubicBezTo>
                  <a:cubicBezTo>
                    <a:pt x="11" y="70"/>
                    <a:pt x="12" y="70"/>
                    <a:pt x="12" y="70"/>
                  </a:cubicBezTo>
                  <a:cubicBezTo>
                    <a:pt x="13" y="70"/>
                    <a:pt x="13" y="70"/>
                    <a:pt x="13" y="71"/>
                  </a:cubicBezTo>
                  <a:cubicBezTo>
                    <a:pt x="13" y="71"/>
                    <a:pt x="13" y="71"/>
                    <a:pt x="13" y="71"/>
                  </a:cubicBezTo>
                  <a:cubicBezTo>
                    <a:pt x="14" y="72"/>
                    <a:pt x="14" y="73"/>
                    <a:pt x="13" y="74"/>
                  </a:cubicBezTo>
                  <a:cubicBezTo>
                    <a:pt x="13" y="74"/>
                    <a:pt x="13" y="75"/>
                    <a:pt x="13" y="75"/>
                  </a:cubicBezTo>
                  <a:cubicBezTo>
                    <a:pt x="13" y="75"/>
                    <a:pt x="12" y="75"/>
                    <a:pt x="12" y="75"/>
                  </a:cubicBezTo>
                  <a:cubicBezTo>
                    <a:pt x="11" y="76"/>
                    <a:pt x="11" y="76"/>
                    <a:pt x="10" y="76"/>
                  </a:cubicBezTo>
                  <a:cubicBezTo>
                    <a:pt x="9" y="76"/>
                    <a:pt x="9" y="76"/>
                    <a:pt x="9" y="76"/>
                  </a:cubicBezTo>
                  <a:cubicBezTo>
                    <a:pt x="8" y="76"/>
                    <a:pt x="8" y="75"/>
                    <a:pt x="8" y="75"/>
                  </a:cubicBezTo>
                  <a:cubicBezTo>
                    <a:pt x="8" y="75"/>
                    <a:pt x="8" y="75"/>
                    <a:pt x="7" y="75"/>
                  </a:cubicBezTo>
                  <a:cubicBezTo>
                    <a:pt x="7" y="75"/>
                    <a:pt x="7" y="75"/>
                    <a:pt x="7" y="75"/>
                  </a:cubicBezTo>
                  <a:cubicBezTo>
                    <a:pt x="7" y="75"/>
                    <a:pt x="7" y="75"/>
                    <a:pt x="7" y="75"/>
                  </a:cubicBezTo>
                  <a:cubicBezTo>
                    <a:pt x="6" y="75"/>
                    <a:pt x="6" y="75"/>
                    <a:pt x="6" y="75"/>
                  </a:cubicBezTo>
                  <a:cubicBezTo>
                    <a:pt x="6" y="75"/>
                    <a:pt x="5" y="76"/>
                    <a:pt x="5" y="76"/>
                  </a:cubicBezTo>
                  <a:cubicBezTo>
                    <a:pt x="5" y="76"/>
                    <a:pt x="4" y="76"/>
                    <a:pt x="4" y="76"/>
                  </a:cubicBezTo>
                  <a:close/>
                  <a:moveTo>
                    <a:pt x="4" y="83"/>
                  </a:moveTo>
                  <a:cubicBezTo>
                    <a:pt x="3" y="83"/>
                    <a:pt x="2" y="83"/>
                    <a:pt x="2" y="83"/>
                  </a:cubicBezTo>
                  <a:cubicBezTo>
                    <a:pt x="1" y="83"/>
                    <a:pt x="1" y="83"/>
                    <a:pt x="1" y="82"/>
                  </a:cubicBezTo>
                  <a:cubicBezTo>
                    <a:pt x="0" y="82"/>
                    <a:pt x="0" y="82"/>
                    <a:pt x="0" y="81"/>
                  </a:cubicBezTo>
                  <a:cubicBezTo>
                    <a:pt x="0" y="81"/>
                    <a:pt x="0" y="80"/>
                    <a:pt x="0" y="79"/>
                  </a:cubicBezTo>
                  <a:cubicBezTo>
                    <a:pt x="0" y="79"/>
                    <a:pt x="0" y="79"/>
                    <a:pt x="0" y="78"/>
                  </a:cubicBezTo>
                  <a:cubicBezTo>
                    <a:pt x="0" y="78"/>
                    <a:pt x="0" y="78"/>
                    <a:pt x="0" y="78"/>
                  </a:cubicBezTo>
                  <a:cubicBezTo>
                    <a:pt x="0" y="78"/>
                    <a:pt x="0" y="77"/>
                    <a:pt x="1" y="77"/>
                  </a:cubicBezTo>
                  <a:cubicBezTo>
                    <a:pt x="1" y="77"/>
                    <a:pt x="2" y="77"/>
                    <a:pt x="2" y="77"/>
                  </a:cubicBezTo>
                  <a:cubicBezTo>
                    <a:pt x="3" y="77"/>
                    <a:pt x="3" y="78"/>
                    <a:pt x="3" y="78"/>
                  </a:cubicBezTo>
                  <a:cubicBezTo>
                    <a:pt x="3" y="78"/>
                    <a:pt x="3" y="78"/>
                    <a:pt x="3" y="78"/>
                  </a:cubicBezTo>
                  <a:cubicBezTo>
                    <a:pt x="2" y="78"/>
                    <a:pt x="2" y="78"/>
                    <a:pt x="2" y="79"/>
                  </a:cubicBezTo>
                  <a:cubicBezTo>
                    <a:pt x="2" y="79"/>
                    <a:pt x="2" y="80"/>
                    <a:pt x="2" y="81"/>
                  </a:cubicBezTo>
                  <a:cubicBezTo>
                    <a:pt x="2" y="81"/>
                    <a:pt x="2" y="81"/>
                    <a:pt x="3" y="81"/>
                  </a:cubicBezTo>
                  <a:cubicBezTo>
                    <a:pt x="3" y="81"/>
                    <a:pt x="4" y="81"/>
                    <a:pt x="4" y="81"/>
                  </a:cubicBezTo>
                  <a:cubicBezTo>
                    <a:pt x="5" y="81"/>
                    <a:pt x="5" y="81"/>
                    <a:pt x="5" y="81"/>
                  </a:cubicBezTo>
                  <a:cubicBezTo>
                    <a:pt x="6" y="81"/>
                    <a:pt x="6" y="81"/>
                    <a:pt x="6" y="81"/>
                  </a:cubicBezTo>
                  <a:cubicBezTo>
                    <a:pt x="6" y="80"/>
                    <a:pt x="6" y="80"/>
                    <a:pt x="6" y="79"/>
                  </a:cubicBezTo>
                  <a:cubicBezTo>
                    <a:pt x="6" y="78"/>
                    <a:pt x="8" y="78"/>
                    <a:pt x="8" y="79"/>
                  </a:cubicBezTo>
                  <a:cubicBezTo>
                    <a:pt x="8" y="80"/>
                    <a:pt x="8" y="80"/>
                    <a:pt x="8" y="81"/>
                  </a:cubicBezTo>
                  <a:cubicBezTo>
                    <a:pt x="8" y="81"/>
                    <a:pt x="8" y="81"/>
                    <a:pt x="9" y="81"/>
                  </a:cubicBezTo>
                  <a:cubicBezTo>
                    <a:pt x="9" y="81"/>
                    <a:pt x="9" y="81"/>
                    <a:pt x="10" y="81"/>
                  </a:cubicBezTo>
                  <a:cubicBezTo>
                    <a:pt x="10" y="81"/>
                    <a:pt x="10" y="81"/>
                    <a:pt x="11" y="81"/>
                  </a:cubicBezTo>
                  <a:cubicBezTo>
                    <a:pt x="11" y="81"/>
                    <a:pt x="11" y="81"/>
                    <a:pt x="12" y="81"/>
                  </a:cubicBezTo>
                  <a:cubicBezTo>
                    <a:pt x="12" y="80"/>
                    <a:pt x="12" y="80"/>
                    <a:pt x="12" y="79"/>
                  </a:cubicBezTo>
                  <a:cubicBezTo>
                    <a:pt x="11" y="79"/>
                    <a:pt x="11" y="79"/>
                    <a:pt x="11" y="79"/>
                  </a:cubicBezTo>
                  <a:cubicBezTo>
                    <a:pt x="11" y="78"/>
                    <a:pt x="11" y="78"/>
                    <a:pt x="11" y="78"/>
                  </a:cubicBezTo>
                  <a:cubicBezTo>
                    <a:pt x="11" y="78"/>
                    <a:pt x="11" y="78"/>
                    <a:pt x="11" y="78"/>
                  </a:cubicBezTo>
                  <a:cubicBezTo>
                    <a:pt x="11" y="78"/>
                    <a:pt x="11" y="77"/>
                    <a:pt x="11" y="77"/>
                  </a:cubicBezTo>
                  <a:cubicBezTo>
                    <a:pt x="11" y="77"/>
                    <a:pt x="12" y="77"/>
                    <a:pt x="13" y="77"/>
                  </a:cubicBezTo>
                  <a:cubicBezTo>
                    <a:pt x="13" y="77"/>
                    <a:pt x="13" y="78"/>
                    <a:pt x="13" y="78"/>
                  </a:cubicBezTo>
                  <a:cubicBezTo>
                    <a:pt x="13" y="78"/>
                    <a:pt x="14" y="78"/>
                    <a:pt x="14" y="79"/>
                  </a:cubicBezTo>
                  <a:cubicBezTo>
                    <a:pt x="14" y="79"/>
                    <a:pt x="14" y="80"/>
                    <a:pt x="14" y="81"/>
                  </a:cubicBezTo>
                  <a:cubicBezTo>
                    <a:pt x="14" y="82"/>
                    <a:pt x="14" y="82"/>
                    <a:pt x="13" y="82"/>
                  </a:cubicBezTo>
                  <a:cubicBezTo>
                    <a:pt x="13" y="83"/>
                    <a:pt x="13" y="83"/>
                    <a:pt x="12" y="83"/>
                  </a:cubicBezTo>
                  <a:cubicBezTo>
                    <a:pt x="12" y="83"/>
                    <a:pt x="11" y="83"/>
                    <a:pt x="10" y="83"/>
                  </a:cubicBezTo>
                  <a:cubicBezTo>
                    <a:pt x="10" y="83"/>
                    <a:pt x="9" y="83"/>
                    <a:pt x="9" y="83"/>
                  </a:cubicBezTo>
                  <a:cubicBezTo>
                    <a:pt x="9" y="83"/>
                    <a:pt x="8" y="83"/>
                    <a:pt x="8" y="83"/>
                  </a:cubicBezTo>
                  <a:cubicBezTo>
                    <a:pt x="8" y="83"/>
                    <a:pt x="8" y="83"/>
                    <a:pt x="7" y="83"/>
                  </a:cubicBezTo>
                  <a:cubicBezTo>
                    <a:pt x="7" y="83"/>
                    <a:pt x="7" y="83"/>
                    <a:pt x="7" y="82"/>
                  </a:cubicBezTo>
                  <a:cubicBezTo>
                    <a:pt x="7" y="83"/>
                    <a:pt x="7" y="83"/>
                    <a:pt x="7" y="83"/>
                  </a:cubicBezTo>
                  <a:cubicBezTo>
                    <a:pt x="7" y="83"/>
                    <a:pt x="6" y="83"/>
                    <a:pt x="6" y="83"/>
                  </a:cubicBezTo>
                  <a:cubicBezTo>
                    <a:pt x="6" y="83"/>
                    <a:pt x="6" y="83"/>
                    <a:pt x="5" y="83"/>
                  </a:cubicBezTo>
                  <a:cubicBezTo>
                    <a:pt x="5" y="83"/>
                    <a:pt x="4" y="83"/>
                    <a:pt x="4" y="83"/>
                  </a:cubicBezTo>
                  <a:close/>
                  <a:moveTo>
                    <a:pt x="4" y="91"/>
                  </a:moveTo>
                  <a:cubicBezTo>
                    <a:pt x="3" y="91"/>
                    <a:pt x="2" y="91"/>
                    <a:pt x="2" y="91"/>
                  </a:cubicBezTo>
                  <a:cubicBezTo>
                    <a:pt x="1" y="90"/>
                    <a:pt x="1" y="90"/>
                    <a:pt x="1" y="90"/>
                  </a:cubicBezTo>
                  <a:cubicBezTo>
                    <a:pt x="0" y="90"/>
                    <a:pt x="0" y="89"/>
                    <a:pt x="0" y="89"/>
                  </a:cubicBezTo>
                  <a:cubicBezTo>
                    <a:pt x="0" y="88"/>
                    <a:pt x="0" y="87"/>
                    <a:pt x="0" y="87"/>
                  </a:cubicBezTo>
                  <a:cubicBezTo>
                    <a:pt x="0" y="86"/>
                    <a:pt x="0" y="86"/>
                    <a:pt x="0" y="86"/>
                  </a:cubicBezTo>
                  <a:cubicBezTo>
                    <a:pt x="0" y="86"/>
                    <a:pt x="0" y="86"/>
                    <a:pt x="0" y="85"/>
                  </a:cubicBezTo>
                  <a:cubicBezTo>
                    <a:pt x="0" y="85"/>
                    <a:pt x="0" y="85"/>
                    <a:pt x="1" y="84"/>
                  </a:cubicBezTo>
                  <a:cubicBezTo>
                    <a:pt x="1" y="84"/>
                    <a:pt x="2" y="84"/>
                    <a:pt x="2" y="85"/>
                  </a:cubicBezTo>
                  <a:cubicBezTo>
                    <a:pt x="3" y="85"/>
                    <a:pt x="3" y="85"/>
                    <a:pt x="3" y="85"/>
                  </a:cubicBezTo>
                  <a:cubicBezTo>
                    <a:pt x="3" y="85"/>
                    <a:pt x="3" y="85"/>
                    <a:pt x="3" y="85"/>
                  </a:cubicBezTo>
                  <a:cubicBezTo>
                    <a:pt x="2" y="86"/>
                    <a:pt x="2" y="86"/>
                    <a:pt x="2" y="86"/>
                  </a:cubicBezTo>
                  <a:cubicBezTo>
                    <a:pt x="2" y="87"/>
                    <a:pt x="2" y="88"/>
                    <a:pt x="2" y="88"/>
                  </a:cubicBezTo>
                  <a:cubicBezTo>
                    <a:pt x="2" y="89"/>
                    <a:pt x="3" y="89"/>
                    <a:pt x="3" y="89"/>
                  </a:cubicBezTo>
                  <a:cubicBezTo>
                    <a:pt x="3" y="89"/>
                    <a:pt x="4" y="89"/>
                    <a:pt x="4" y="89"/>
                  </a:cubicBezTo>
                  <a:cubicBezTo>
                    <a:pt x="5" y="89"/>
                    <a:pt x="5" y="89"/>
                    <a:pt x="5" y="89"/>
                  </a:cubicBezTo>
                  <a:cubicBezTo>
                    <a:pt x="6" y="89"/>
                    <a:pt x="6" y="89"/>
                    <a:pt x="6" y="88"/>
                  </a:cubicBezTo>
                  <a:cubicBezTo>
                    <a:pt x="6" y="88"/>
                    <a:pt x="6" y="87"/>
                    <a:pt x="6" y="87"/>
                  </a:cubicBezTo>
                  <a:cubicBezTo>
                    <a:pt x="6" y="85"/>
                    <a:pt x="8" y="86"/>
                    <a:pt x="8" y="87"/>
                  </a:cubicBezTo>
                  <a:cubicBezTo>
                    <a:pt x="8" y="87"/>
                    <a:pt x="8" y="88"/>
                    <a:pt x="8" y="88"/>
                  </a:cubicBezTo>
                  <a:cubicBezTo>
                    <a:pt x="8" y="89"/>
                    <a:pt x="8" y="89"/>
                    <a:pt x="9" y="89"/>
                  </a:cubicBezTo>
                  <a:cubicBezTo>
                    <a:pt x="9" y="89"/>
                    <a:pt x="10" y="89"/>
                    <a:pt x="10" y="89"/>
                  </a:cubicBezTo>
                  <a:cubicBezTo>
                    <a:pt x="10" y="89"/>
                    <a:pt x="11" y="89"/>
                    <a:pt x="11" y="89"/>
                  </a:cubicBezTo>
                  <a:cubicBezTo>
                    <a:pt x="11" y="89"/>
                    <a:pt x="12" y="89"/>
                    <a:pt x="12" y="88"/>
                  </a:cubicBezTo>
                  <a:cubicBezTo>
                    <a:pt x="12" y="88"/>
                    <a:pt x="12" y="87"/>
                    <a:pt x="12" y="87"/>
                  </a:cubicBezTo>
                  <a:cubicBezTo>
                    <a:pt x="12" y="86"/>
                    <a:pt x="12" y="86"/>
                    <a:pt x="11" y="86"/>
                  </a:cubicBezTo>
                  <a:cubicBezTo>
                    <a:pt x="11" y="86"/>
                    <a:pt x="11" y="86"/>
                    <a:pt x="11" y="86"/>
                  </a:cubicBezTo>
                  <a:cubicBezTo>
                    <a:pt x="11" y="86"/>
                    <a:pt x="11" y="86"/>
                    <a:pt x="11" y="86"/>
                  </a:cubicBezTo>
                  <a:cubicBezTo>
                    <a:pt x="11" y="85"/>
                    <a:pt x="11" y="85"/>
                    <a:pt x="11" y="85"/>
                  </a:cubicBezTo>
                  <a:cubicBezTo>
                    <a:pt x="12" y="84"/>
                    <a:pt x="12" y="85"/>
                    <a:pt x="13" y="85"/>
                  </a:cubicBezTo>
                  <a:cubicBezTo>
                    <a:pt x="13" y="85"/>
                    <a:pt x="13" y="85"/>
                    <a:pt x="14" y="85"/>
                  </a:cubicBezTo>
                  <a:cubicBezTo>
                    <a:pt x="14" y="85"/>
                    <a:pt x="14" y="86"/>
                    <a:pt x="14" y="86"/>
                  </a:cubicBezTo>
                  <a:cubicBezTo>
                    <a:pt x="14" y="87"/>
                    <a:pt x="14" y="88"/>
                    <a:pt x="14" y="89"/>
                  </a:cubicBezTo>
                  <a:cubicBezTo>
                    <a:pt x="14" y="89"/>
                    <a:pt x="14" y="90"/>
                    <a:pt x="14" y="90"/>
                  </a:cubicBezTo>
                  <a:cubicBezTo>
                    <a:pt x="13" y="90"/>
                    <a:pt x="13" y="90"/>
                    <a:pt x="12" y="91"/>
                  </a:cubicBezTo>
                  <a:cubicBezTo>
                    <a:pt x="12" y="91"/>
                    <a:pt x="11" y="91"/>
                    <a:pt x="10" y="91"/>
                  </a:cubicBezTo>
                  <a:cubicBezTo>
                    <a:pt x="10" y="91"/>
                    <a:pt x="9" y="91"/>
                    <a:pt x="9" y="91"/>
                  </a:cubicBezTo>
                  <a:cubicBezTo>
                    <a:pt x="9" y="91"/>
                    <a:pt x="9" y="91"/>
                    <a:pt x="8" y="91"/>
                  </a:cubicBezTo>
                  <a:cubicBezTo>
                    <a:pt x="8" y="91"/>
                    <a:pt x="8" y="91"/>
                    <a:pt x="8" y="90"/>
                  </a:cubicBezTo>
                  <a:cubicBezTo>
                    <a:pt x="7" y="90"/>
                    <a:pt x="7" y="90"/>
                    <a:pt x="7" y="90"/>
                  </a:cubicBezTo>
                  <a:cubicBezTo>
                    <a:pt x="7" y="90"/>
                    <a:pt x="7" y="90"/>
                    <a:pt x="7" y="90"/>
                  </a:cubicBezTo>
                  <a:cubicBezTo>
                    <a:pt x="7" y="91"/>
                    <a:pt x="6" y="91"/>
                    <a:pt x="6" y="91"/>
                  </a:cubicBezTo>
                  <a:cubicBezTo>
                    <a:pt x="6" y="91"/>
                    <a:pt x="6" y="91"/>
                    <a:pt x="5" y="91"/>
                  </a:cubicBezTo>
                  <a:cubicBezTo>
                    <a:pt x="5" y="91"/>
                    <a:pt x="5" y="91"/>
                    <a:pt x="4" y="91"/>
                  </a:cubicBezTo>
                  <a:close/>
                  <a:moveTo>
                    <a:pt x="4" y="99"/>
                  </a:moveTo>
                  <a:cubicBezTo>
                    <a:pt x="3" y="99"/>
                    <a:pt x="2" y="99"/>
                    <a:pt x="2" y="99"/>
                  </a:cubicBezTo>
                  <a:cubicBezTo>
                    <a:pt x="1" y="99"/>
                    <a:pt x="1" y="98"/>
                    <a:pt x="1" y="98"/>
                  </a:cubicBezTo>
                  <a:cubicBezTo>
                    <a:pt x="0" y="98"/>
                    <a:pt x="0" y="98"/>
                    <a:pt x="0" y="97"/>
                  </a:cubicBezTo>
                  <a:cubicBezTo>
                    <a:pt x="0" y="96"/>
                    <a:pt x="0" y="95"/>
                    <a:pt x="0" y="95"/>
                  </a:cubicBezTo>
                  <a:cubicBezTo>
                    <a:pt x="0" y="94"/>
                    <a:pt x="0" y="94"/>
                    <a:pt x="0" y="94"/>
                  </a:cubicBezTo>
                  <a:cubicBezTo>
                    <a:pt x="0" y="94"/>
                    <a:pt x="0" y="93"/>
                    <a:pt x="0" y="93"/>
                  </a:cubicBezTo>
                  <a:cubicBezTo>
                    <a:pt x="0" y="93"/>
                    <a:pt x="0" y="93"/>
                    <a:pt x="1" y="92"/>
                  </a:cubicBezTo>
                  <a:cubicBezTo>
                    <a:pt x="1" y="92"/>
                    <a:pt x="2" y="92"/>
                    <a:pt x="3" y="92"/>
                  </a:cubicBezTo>
                  <a:cubicBezTo>
                    <a:pt x="3" y="93"/>
                    <a:pt x="3" y="93"/>
                    <a:pt x="3" y="93"/>
                  </a:cubicBezTo>
                  <a:cubicBezTo>
                    <a:pt x="3" y="93"/>
                    <a:pt x="3" y="93"/>
                    <a:pt x="3" y="93"/>
                  </a:cubicBezTo>
                  <a:cubicBezTo>
                    <a:pt x="2" y="94"/>
                    <a:pt x="2" y="94"/>
                    <a:pt x="2" y="94"/>
                  </a:cubicBezTo>
                  <a:cubicBezTo>
                    <a:pt x="2" y="95"/>
                    <a:pt x="2" y="96"/>
                    <a:pt x="2" y="96"/>
                  </a:cubicBezTo>
                  <a:cubicBezTo>
                    <a:pt x="2" y="97"/>
                    <a:pt x="3" y="97"/>
                    <a:pt x="3" y="97"/>
                  </a:cubicBezTo>
                  <a:cubicBezTo>
                    <a:pt x="3" y="97"/>
                    <a:pt x="4" y="97"/>
                    <a:pt x="4" y="97"/>
                  </a:cubicBezTo>
                  <a:cubicBezTo>
                    <a:pt x="5" y="97"/>
                    <a:pt x="5" y="97"/>
                    <a:pt x="6" y="97"/>
                  </a:cubicBezTo>
                  <a:cubicBezTo>
                    <a:pt x="6" y="97"/>
                    <a:pt x="6" y="97"/>
                    <a:pt x="6" y="96"/>
                  </a:cubicBezTo>
                  <a:cubicBezTo>
                    <a:pt x="6" y="96"/>
                    <a:pt x="6" y="95"/>
                    <a:pt x="6" y="95"/>
                  </a:cubicBezTo>
                  <a:cubicBezTo>
                    <a:pt x="6" y="93"/>
                    <a:pt x="8" y="93"/>
                    <a:pt x="8" y="95"/>
                  </a:cubicBezTo>
                  <a:cubicBezTo>
                    <a:pt x="8" y="95"/>
                    <a:pt x="8" y="96"/>
                    <a:pt x="8" y="96"/>
                  </a:cubicBezTo>
                  <a:cubicBezTo>
                    <a:pt x="8" y="97"/>
                    <a:pt x="9" y="97"/>
                    <a:pt x="9" y="97"/>
                  </a:cubicBezTo>
                  <a:cubicBezTo>
                    <a:pt x="9" y="97"/>
                    <a:pt x="10" y="97"/>
                    <a:pt x="10" y="97"/>
                  </a:cubicBezTo>
                  <a:cubicBezTo>
                    <a:pt x="10" y="97"/>
                    <a:pt x="11" y="97"/>
                    <a:pt x="11" y="97"/>
                  </a:cubicBezTo>
                  <a:cubicBezTo>
                    <a:pt x="12" y="97"/>
                    <a:pt x="12" y="97"/>
                    <a:pt x="12" y="96"/>
                  </a:cubicBezTo>
                  <a:cubicBezTo>
                    <a:pt x="12" y="96"/>
                    <a:pt x="12" y="95"/>
                    <a:pt x="12" y="95"/>
                  </a:cubicBezTo>
                  <a:cubicBezTo>
                    <a:pt x="12" y="94"/>
                    <a:pt x="12" y="94"/>
                    <a:pt x="12" y="94"/>
                  </a:cubicBezTo>
                  <a:cubicBezTo>
                    <a:pt x="12" y="94"/>
                    <a:pt x="12" y="94"/>
                    <a:pt x="12" y="94"/>
                  </a:cubicBezTo>
                  <a:cubicBezTo>
                    <a:pt x="11" y="94"/>
                    <a:pt x="11" y="94"/>
                    <a:pt x="11" y="93"/>
                  </a:cubicBezTo>
                  <a:cubicBezTo>
                    <a:pt x="11" y="93"/>
                    <a:pt x="11" y="93"/>
                    <a:pt x="12" y="93"/>
                  </a:cubicBezTo>
                  <a:cubicBezTo>
                    <a:pt x="12" y="92"/>
                    <a:pt x="13" y="92"/>
                    <a:pt x="13" y="93"/>
                  </a:cubicBezTo>
                  <a:cubicBezTo>
                    <a:pt x="13" y="93"/>
                    <a:pt x="14" y="93"/>
                    <a:pt x="14" y="93"/>
                  </a:cubicBezTo>
                  <a:cubicBezTo>
                    <a:pt x="14" y="93"/>
                    <a:pt x="14" y="94"/>
                    <a:pt x="14" y="94"/>
                  </a:cubicBezTo>
                  <a:cubicBezTo>
                    <a:pt x="15" y="95"/>
                    <a:pt x="15" y="96"/>
                    <a:pt x="14" y="97"/>
                  </a:cubicBezTo>
                  <a:cubicBezTo>
                    <a:pt x="14" y="98"/>
                    <a:pt x="14" y="98"/>
                    <a:pt x="14" y="98"/>
                  </a:cubicBezTo>
                  <a:cubicBezTo>
                    <a:pt x="14" y="98"/>
                    <a:pt x="13" y="99"/>
                    <a:pt x="13" y="99"/>
                  </a:cubicBezTo>
                  <a:cubicBezTo>
                    <a:pt x="12" y="99"/>
                    <a:pt x="11" y="99"/>
                    <a:pt x="10" y="99"/>
                  </a:cubicBezTo>
                  <a:cubicBezTo>
                    <a:pt x="10" y="99"/>
                    <a:pt x="10" y="99"/>
                    <a:pt x="9" y="99"/>
                  </a:cubicBezTo>
                  <a:cubicBezTo>
                    <a:pt x="9" y="99"/>
                    <a:pt x="9" y="99"/>
                    <a:pt x="8" y="99"/>
                  </a:cubicBezTo>
                  <a:cubicBezTo>
                    <a:pt x="8" y="99"/>
                    <a:pt x="8" y="99"/>
                    <a:pt x="8" y="99"/>
                  </a:cubicBezTo>
                  <a:cubicBezTo>
                    <a:pt x="8" y="99"/>
                    <a:pt x="7" y="99"/>
                    <a:pt x="7" y="98"/>
                  </a:cubicBezTo>
                  <a:cubicBezTo>
                    <a:pt x="7" y="99"/>
                    <a:pt x="7" y="99"/>
                    <a:pt x="7" y="99"/>
                  </a:cubicBezTo>
                  <a:cubicBezTo>
                    <a:pt x="7" y="99"/>
                    <a:pt x="7" y="99"/>
                    <a:pt x="6" y="99"/>
                  </a:cubicBezTo>
                  <a:cubicBezTo>
                    <a:pt x="6" y="99"/>
                    <a:pt x="6" y="99"/>
                    <a:pt x="5" y="99"/>
                  </a:cubicBezTo>
                  <a:cubicBezTo>
                    <a:pt x="5" y="99"/>
                    <a:pt x="5" y="99"/>
                    <a:pt x="4" y="99"/>
                  </a:cubicBezTo>
                  <a:close/>
                  <a:moveTo>
                    <a:pt x="13" y="63"/>
                  </a:moveTo>
                  <a:cubicBezTo>
                    <a:pt x="13" y="64"/>
                    <a:pt x="13" y="64"/>
                    <a:pt x="13" y="64"/>
                  </a:cubicBezTo>
                  <a:cubicBezTo>
                    <a:pt x="13" y="65"/>
                    <a:pt x="13" y="65"/>
                    <a:pt x="12" y="65"/>
                  </a:cubicBezTo>
                  <a:cubicBezTo>
                    <a:pt x="12" y="65"/>
                    <a:pt x="12" y="66"/>
                    <a:pt x="11" y="66"/>
                  </a:cubicBezTo>
                  <a:cubicBezTo>
                    <a:pt x="11" y="66"/>
                    <a:pt x="10" y="66"/>
                    <a:pt x="9" y="66"/>
                  </a:cubicBezTo>
                  <a:cubicBezTo>
                    <a:pt x="9" y="66"/>
                    <a:pt x="9" y="66"/>
                    <a:pt x="9" y="66"/>
                  </a:cubicBezTo>
                  <a:cubicBezTo>
                    <a:pt x="9" y="66"/>
                    <a:pt x="8" y="66"/>
                    <a:pt x="7" y="66"/>
                  </a:cubicBezTo>
                  <a:cubicBezTo>
                    <a:pt x="7" y="66"/>
                    <a:pt x="7" y="66"/>
                    <a:pt x="6" y="65"/>
                  </a:cubicBezTo>
                  <a:cubicBezTo>
                    <a:pt x="6" y="65"/>
                    <a:pt x="6" y="65"/>
                    <a:pt x="6" y="65"/>
                  </a:cubicBezTo>
                  <a:cubicBezTo>
                    <a:pt x="5" y="64"/>
                    <a:pt x="5" y="64"/>
                    <a:pt x="5" y="64"/>
                  </a:cubicBezTo>
                  <a:cubicBezTo>
                    <a:pt x="5" y="63"/>
                    <a:pt x="5" y="63"/>
                    <a:pt x="5" y="63"/>
                  </a:cubicBezTo>
                  <a:cubicBezTo>
                    <a:pt x="5" y="62"/>
                    <a:pt x="5" y="62"/>
                    <a:pt x="5" y="62"/>
                  </a:cubicBezTo>
                  <a:cubicBezTo>
                    <a:pt x="5" y="62"/>
                    <a:pt x="5" y="62"/>
                    <a:pt x="4" y="62"/>
                  </a:cubicBezTo>
                  <a:cubicBezTo>
                    <a:pt x="4" y="62"/>
                    <a:pt x="4" y="62"/>
                    <a:pt x="3" y="62"/>
                  </a:cubicBezTo>
                  <a:cubicBezTo>
                    <a:pt x="3" y="62"/>
                    <a:pt x="2" y="62"/>
                    <a:pt x="2" y="62"/>
                  </a:cubicBezTo>
                  <a:cubicBezTo>
                    <a:pt x="2" y="63"/>
                    <a:pt x="2" y="64"/>
                    <a:pt x="2" y="65"/>
                  </a:cubicBezTo>
                  <a:cubicBezTo>
                    <a:pt x="2" y="65"/>
                    <a:pt x="2" y="65"/>
                    <a:pt x="2" y="65"/>
                  </a:cubicBezTo>
                  <a:cubicBezTo>
                    <a:pt x="2" y="65"/>
                    <a:pt x="2" y="66"/>
                    <a:pt x="2" y="66"/>
                  </a:cubicBezTo>
                  <a:cubicBezTo>
                    <a:pt x="2" y="66"/>
                    <a:pt x="2" y="66"/>
                    <a:pt x="1" y="66"/>
                  </a:cubicBezTo>
                  <a:cubicBezTo>
                    <a:pt x="1" y="66"/>
                    <a:pt x="1" y="66"/>
                    <a:pt x="1" y="66"/>
                  </a:cubicBezTo>
                  <a:cubicBezTo>
                    <a:pt x="1" y="66"/>
                    <a:pt x="1" y="66"/>
                    <a:pt x="0" y="66"/>
                  </a:cubicBezTo>
                  <a:cubicBezTo>
                    <a:pt x="0" y="66"/>
                    <a:pt x="0" y="66"/>
                    <a:pt x="0" y="66"/>
                  </a:cubicBezTo>
                  <a:cubicBezTo>
                    <a:pt x="0" y="66"/>
                    <a:pt x="0" y="66"/>
                    <a:pt x="0" y="65"/>
                  </a:cubicBezTo>
                  <a:cubicBezTo>
                    <a:pt x="0" y="65"/>
                    <a:pt x="0" y="65"/>
                    <a:pt x="0" y="65"/>
                  </a:cubicBezTo>
                  <a:cubicBezTo>
                    <a:pt x="0" y="64"/>
                    <a:pt x="0" y="62"/>
                    <a:pt x="0" y="61"/>
                  </a:cubicBezTo>
                  <a:cubicBezTo>
                    <a:pt x="0" y="61"/>
                    <a:pt x="0" y="61"/>
                    <a:pt x="0" y="60"/>
                  </a:cubicBezTo>
                  <a:cubicBezTo>
                    <a:pt x="0" y="60"/>
                    <a:pt x="1" y="60"/>
                    <a:pt x="1" y="60"/>
                  </a:cubicBezTo>
                  <a:cubicBezTo>
                    <a:pt x="2" y="60"/>
                    <a:pt x="3" y="60"/>
                    <a:pt x="4" y="60"/>
                  </a:cubicBezTo>
                  <a:cubicBezTo>
                    <a:pt x="4" y="60"/>
                    <a:pt x="5" y="60"/>
                    <a:pt x="5" y="60"/>
                  </a:cubicBezTo>
                  <a:cubicBezTo>
                    <a:pt x="6" y="61"/>
                    <a:pt x="6" y="61"/>
                    <a:pt x="7" y="61"/>
                  </a:cubicBezTo>
                  <a:cubicBezTo>
                    <a:pt x="7" y="61"/>
                    <a:pt x="7" y="61"/>
                    <a:pt x="7" y="62"/>
                  </a:cubicBezTo>
                  <a:cubicBezTo>
                    <a:pt x="7" y="62"/>
                    <a:pt x="7" y="62"/>
                    <a:pt x="7" y="62"/>
                  </a:cubicBezTo>
                  <a:cubicBezTo>
                    <a:pt x="7" y="63"/>
                    <a:pt x="7" y="63"/>
                    <a:pt x="7" y="64"/>
                  </a:cubicBezTo>
                  <a:cubicBezTo>
                    <a:pt x="7" y="64"/>
                    <a:pt x="7" y="64"/>
                    <a:pt x="8" y="64"/>
                  </a:cubicBezTo>
                  <a:cubicBezTo>
                    <a:pt x="8" y="64"/>
                    <a:pt x="8" y="64"/>
                    <a:pt x="8" y="64"/>
                  </a:cubicBezTo>
                  <a:cubicBezTo>
                    <a:pt x="8" y="64"/>
                    <a:pt x="8" y="64"/>
                    <a:pt x="8" y="64"/>
                  </a:cubicBezTo>
                  <a:cubicBezTo>
                    <a:pt x="9" y="64"/>
                    <a:pt x="9" y="65"/>
                    <a:pt x="9" y="65"/>
                  </a:cubicBezTo>
                  <a:cubicBezTo>
                    <a:pt x="9" y="65"/>
                    <a:pt x="9" y="65"/>
                    <a:pt x="9" y="65"/>
                  </a:cubicBezTo>
                  <a:cubicBezTo>
                    <a:pt x="10" y="65"/>
                    <a:pt x="10" y="64"/>
                    <a:pt x="10" y="64"/>
                  </a:cubicBezTo>
                  <a:cubicBezTo>
                    <a:pt x="10" y="64"/>
                    <a:pt x="10" y="64"/>
                    <a:pt x="11" y="64"/>
                  </a:cubicBezTo>
                  <a:cubicBezTo>
                    <a:pt x="11" y="64"/>
                    <a:pt x="11" y="64"/>
                    <a:pt x="11" y="64"/>
                  </a:cubicBezTo>
                  <a:cubicBezTo>
                    <a:pt x="11" y="64"/>
                    <a:pt x="11" y="63"/>
                    <a:pt x="11" y="63"/>
                  </a:cubicBezTo>
                  <a:cubicBezTo>
                    <a:pt x="11" y="63"/>
                    <a:pt x="11" y="62"/>
                    <a:pt x="11" y="62"/>
                  </a:cubicBezTo>
                  <a:cubicBezTo>
                    <a:pt x="11" y="62"/>
                    <a:pt x="11" y="62"/>
                    <a:pt x="11" y="62"/>
                  </a:cubicBezTo>
                  <a:cubicBezTo>
                    <a:pt x="11" y="62"/>
                    <a:pt x="10" y="62"/>
                    <a:pt x="10" y="61"/>
                  </a:cubicBezTo>
                  <a:cubicBezTo>
                    <a:pt x="10" y="61"/>
                    <a:pt x="10" y="61"/>
                    <a:pt x="10" y="61"/>
                  </a:cubicBezTo>
                  <a:cubicBezTo>
                    <a:pt x="10" y="61"/>
                    <a:pt x="10" y="61"/>
                    <a:pt x="10" y="61"/>
                  </a:cubicBezTo>
                  <a:cubicBezTo>
                    <a:pt x="10" y="61"/>
                    <a:pt x="10" y="61"/>
                    <a:pt x="11" y="61"/>
                  </a:cubicBezTo>
                  <a:cubicBezTo>
                    <a:pt x="11" y="61"/>
                    <a:pt x="11" y="60"/>
                    <a:pt x="11" y="60"/>
                  </a:cubicBezTo>
                  <a:cubicBezTo>
                    <a:pt x="11" y="60"/>
                    <a:pt x="11" y="60"/>
                    <a:pt x="11" y="60"/>
                  </a:cubicBezTo>
                  <a:cubicBezTo>
                    <a:pt x="12" y="60"/>
                    <a:pt x="12" y="61"/>
                    <a:pt x="12" y="61"/>
                  </a:cubicBezTo>
                  <a:cubicBezTo>
                    <a:pt x="12" y="61"/>
                    <a:pt x="13" y="61"/>
                    <a:pt x="13" y="61"/>
                  </a:cubicBezTo>
                  <a:cubicBezTo>
                    <a:pt x="13" y="61"/>
                    <a:pt x="13" y="62"/>
                    <a:pt x="13" y="62"/>
                  </a:cubicBezTo>
                  <a:cubicBezTo>
                    <a:pt x="13" y="62"/>
                    <a:pt x="13" y="63"/>
                    <a:pt x="13" y="63"/>
                  </a:cubicBezTo>
                  <a:close/>
                  <a:moveTo>
                    <a:pt x="13" y="56"/>
                  </a:moveTo>
                  <a:cubicBezTo>
                    <a:pt x="13" y="57"/>
                    <a:pt x="13" y="57"/>
                    <a:pt x="13" y="57"/>
                  </a:cubicBezTo>
                  <a:cubicBezTo>
                    <a:pt x="13" y="58"/>
                    <a:pt x="12" y="58"/>
                    <a:pt x="12" y="58"/>
                  </a:cubicBezTo>
                  <a:cubicBezTo>
                    <a:pt x="12" y="58"/>
                    <a:pt x="11" y="59"/>
                    <a:pt x="11" y="59"/>
                  </a:cubicBezTo>
                  <a:cubicBezTo>
                    <a:pt x="10" y="59"/>
                    <a:pt x="10" y="59"/>
                    <a:pt x="9" y="59"/>
                  </a:cubicBezTo>
                  <a:cubicBezTo>
                    <a:pt x="9" y="59"/>
                    <a:pt x="9" y="59"/>
                    <a:pt x="9" y="59"/>
                  </a:cubicBezTo>
                  <a:cubicBezTo>
                    <a:pt x="8" y="59"/>
                    <a:pt x="8" y="59"/>
                    <a:pt x="7" y="59"/>
                  </a:cubicBezTo>
                  <a:cubicBezTo>
                    <a:pt x="7" y="59"/>
                    <a:pt x="6" y="58"/>
                    <a:pt x="6" y="58"/>
                  </a:cubicBezTo>
                  <a:cubicBezTo>
                    <a:pt x="6" y="58"/>
                    <a:pt x="6" y="58"/>
                    <a:pt x="5" y="58"/>
                  </a:cubicBezTo>
                  <a:cubicBezTo>
                    <a:pt x="5" y="57"/>
                    <a:pt x="5" y="57"/>
                    <a:pt x="5" y="57"/>
                  </a:cubicBezTo>
                  <a:cubicBezTo>
                    <a:pt x="5" y="56"/>
                    <a:pt x="5" y="56"/>
                    <a:pt x="5" y="56"/>
                  </a:cubicBezTo>
                  <a:cubicBezTo>
                    <a:pt x="5" y="55"/>
                    <a:pt x="5" y="55"/>
                    <a:pt x="5" y="55"/>
                  </a:cubicBezTo>
                  <a:cubicBezTo>
                    <a:pt x="5" y="55"/>
                    <a:pt x="5" y="55"/>
                    <a:pt x="4" y="55"/>
                  </a:cubicBezTo>
                  <a:cubicBezTo>
                    <a:pt x="4" y="55"/>
                    <a:pt x="4" y="55"/>
                    <a:pt x="3" y="55"/>
                  </a:cubicBezTo>
                  <a:cubicBezTo>
                    <a:pt x="3" y="55"/>
                    <a:pt x="2" y="55"/>
                    <a:pt x="2" y="55"/>
                  </a:cubicBezTo>
                  <a:cubicBezTo>
                    <a:pt x="2" y="56"/>
                    <a:pt x="2" y="57"/>
                    <a:pt x="2" y="58"/>
                  </a:cubicBezTo>
                  <a:cubicBezTo>
                    <a:pt x="2" y="58"/>
                    <a:pt x="2" y="58"/>
                    <a:pt x="2" y="58"/>
                  </a:cubicBezTo>
                  <a:cubicBezTo>
                    <a:pt x="2" y="58"/>
                    <a:pt x="2" y="59"/>
                    <a:pt x="2" y="59"/>
                  </a:cubicBezTo>
                  <a:cubicBezTo>
                    <a:pt x="2" y="59"/>
                    <a:pt x="2" y="59"/>
                    <a:pt x="1" y="59"/>
                  </a:cubicBezTo>
                  <a:cubicBezTo>
                    <a:pt x="1" y="59"/>
                    <a:pt x="1" y="59"/>
                    <a:pt x="1" y="59"/>
                  </a:cubicBezTo>
                  <a:cubicBezTo>
                    <a:pt x="1" y="59"/>
                    <a:pt x="1" y="59"/>
                    <a:pt x="0" y="59"/>
                  </a:cubicBezTo>
                  <a:cubicBezTo>
                    <a:pt x="0" y="59"/>
                    <a:pt x="0" y="59"/>
                    <a:pt x="0" y="59"/>
                  </a:cubicBezTo>
                  <a:cubicBezTo>
                    <a:pt x="0" y="59"/>
                    <a:pt x="0" y="58"/>
                    <a:pt x="0" y="58"/>
                  </a:cubicBezTo>
                  <a:cubicBezTo>
                    <a:pt x="0" y="58"/>
                    <a:pt x="0" y="58"/>
                    <a:pt x="0" y="58"/>
                  </a:cubicBezTo>
                  <a:cubicBezTo>
                    <a:pt x="0" y="57"/>
                    <a:pt x="0" y="55"/>
                    <a:pt x="0" y="54"/>
                  </a:cubicBezTo>
                  <a:cubicBezTo>
                    <a:pt x="0" y="54"/>
                    <a:pt x="0" y="54"/>
                    <a:pt x="0" y="54"/>
                  </a:cubicBezTo>
                  <a:cubicBezTo>
                    <a:pt x="0" y="54"/>
                    <a:pt x="1" y="53"/>
                    <a:pt x="1" y="53"/>
                  </a:cubicBezTo>
                  <a:cubicBezTo>
                    <a:pt x="2" y="53"/>
                    <a:pt x="3" y="53"/>
                    <a:pt x="4" y="53"/>
                  </a:cubicBezTo>
                  <a:cubicBezTo>
                    <a:pt x="4" y="53"/>
                    <a:pt x="5" y="54"/>
                    <a:pt x="5" y="54"/>
                  </a:cubicBezTo>
                  <a:cubicBezTo>
                    <a:pt x="6" y="54"/>
                    <a:pt x="6" y="54"/>
                    <a:pt x="6" y="54"/>
                  </a:cubicBezTo>
                  <a:cubicBezTo>
                    <a:pt x="7" y="54"/>
                    <a:pt x="7" y="54"/>
                    <a:pt x="7" y="55"/>
                  </a:cubicBezTo>
                  <a:cubicBezTo>
                    <a:pt x="7" y="55"/>
                    <a:pt x="7" y="55"/>
                    <a:pt x="7" y="56"/>
                  </a:cubicBezTo>
                  <a:cubicBezTo>
                    <a:pt x="7" y="56"/>
                    <a:pt x="7" y="56"/>
                    <a:pt x="7" y="57"/>
                  </a:cubicBezTo>
                  <a:cubicBezTo>
                    <a:pt x="7" y="57"/>
                    <a:pt x="7" y="57"/>
                    <a:pt x="7" y="57"/>
                  </a:cubicBezTo>
                  <a:cubicBezTo>
                    <a:pt x="7" y="57"/>
                    <a:pt x="8" y="57"/>
                    <a:pt x="8" y="57"/>
                  </a:cubicBezTo>
                  <a:cubicBezTo>
                    <a:pt x="8" y="57"/>
                    <a:pt x="8" y="57"/>
                    <a:pt x="8" y="57"/>
                  </a:cubicBezTo>
                  <a:cubicBezTo>
                    <a:pt x="8" y="57"/>
                    <a:pt x="9" y="57"/>
                    <a:pt x="9" y="57"/>
                  </a:cubicBezTo>
                  <a:cubicBezTo>
                    <a:pt x="9" y="57"/>
                    <a:pt x="9" y="57"/>
                    <a:pt x="9" y="57"/>
                  </a:cubicBezTo>
                  <a:cubicBezTo>
                    <a:pt x="9" y="57"/>
                    <a:pt x="10" y="57"/>
                    <a:pt x="10" y="57"/>
                  </a:cubicBezTo>
                  <a:cubicBezTo>
                    <a:pt x="10" y="57"/>
                    <a:pt x="10" y="57"/>
                    <a:pt x="10" y="57"/>
                  </a:cubicBezTo>
                  <a:cubicBezTo>
                    <a:pt x="10" y="57"/>
                    <a:pt x="11" y="57"/>
                    <a:pt x="11" y="57"/>
                  </a:cubicBezTo>
                  <a:cubicBezTo>
                    <a:pt x="11" y="57"/>
                    <a:pt x="11" y="56"/>
                    <a:pt x="11" y="56"/>
                  </a:cubicBezTo>
                  <a:cubicBezTo>
                    <a:pt x="11" y="56"/>
                    <a:pt x="11" y="56"/>
                    <a:pt x="11" y="55"/>
                  </a:cubicBezTo>
                  <a:cubicBezTo>
                    <a:pt x="11" y="55"/>
                    <a:pt x="11" y="55"/>
                    <a:pt x="10" y="55"/>
                  </a:cubicBezTo>
                  <a:cubicBezTo>
                    <a:pt x="10" y="55"/>
                    <a:pt x="10" y="55"/>
                    <a:pt x="10" y="55"/>
                  </a:cubicBezTo>
                  <a:cubicBezTo>
                    <a:pt x="10" y="54"/>
                    <a:pt x="10" y="54"/>
                    <a:pt x="10" y="54"/>
                  </a:cubicBezTo>
                  <a:cubicBezTo>
                    <a:pt x="10" y="54"/>
                    <a:pt x="10" y="54"/>
                    <a:pt x="10" y="54"/>
                  </a:cubicBezTo>
                  <a:cubicBezTo>
                    <a:pt x="10" y="54"/>
                    <a:pt x="10" y="54"/>
                    <a:pt x="10" y="54"/>
                  </a:cubicBezTo>
                  <a:cubicBezTo>
                    <a:pt x="11" y="54"/>
                    <a:pt x="11" y="54"/>
                    <a:pt x="11" y="54"/>
                  </a:cubicBezTo>
                  <a:cubicBezTo>
                    <a:pt x="11" y="54"/>
                    <a:pt x="11" y="54"/>
                    <a:pt x="11" y="54"/>
                  </a:cubicBezTo>
                  <a:cubicBezTo>
                    <a:pt x="11" y="54"/>
                    <a:pt x="12" y="54"/>
                    <a:pt x="12" y="54"/>
                  </a:cubicBezTo>
                  <a:cubicBezTo>
                    <a:pt x="12" y="54"/>
                    <a:pt x="12" y="54"/>
                    <a:pt x="12" y="54"/>
                  </a:cubicBezTo>
                  <a:cubicBezTo>
                    <a:pt x="13" y="55"/>
                    <a:pt x="13" y="55"/>
                    <a:pt x="13" y="55"/>
                  </a:cubicBezTo>
                  <a:cubicBezTo>
                    <a:pt x="13" y="55"/>
                    <a:pt x="13" y="56"/>
                    <a:pt x="13" y="56"/>
                  </a:cubicBezTo>
                  <a:close/>
                  <a:moveTo>
                    <a:pt x="13" y="49"/>
                  </a:moveTo>
                  <a:cubicBezTo>
                    <a:pt x="13" y="50"/>
                    <a:pt x="13" y="50"/>
                    <a:pt x="12" y="51"/>
                  </a:cubicBezTo>
                  <a:cubicBezTo>
                    <a:pt x="12" y="51"/>
                    <a:pt x="12" y="51"/>
                    <a:pt x="12" y="51"/>
                  </a:cubicBezTo>
                  <a:cubicBezTo>
                    <a:pt x="12" y="52"/>
                    <a:pt x="11" y="52"/>
                    <a:pt x="11" y="52"/>
                  </a:cubicBezTo>
                  <a:cubicBezTo>
                    <a:pt x="10" y="52"/>
                    <a:pt x="10" y="52"/>
                    <a:pt x="9" y="52"/>
                  </a:cubicBezTo>
                  <a:cubicBezTo>
                    <a:pt x="9" y="52"/>
                    <a:pt x="9" y="52"/>
                    <a:pt x="9" y="52"/>
                  </a:cubicBezTo>
                  <a:cubicBezTo>
                    <a:pt x="8" y="52"/>
                    <a:pt x="8" y="52"/>
                    <a:pt x="7" y="52"/>
                  </a:cubicBezTo>
                  <a:cubicBezTo>
                    <a:pt x="7" y="52"/>
                    <a:pt x="6" y="52"/>
                    <a:pt x="6" y="52"/>
                  </a:cubicBezTo>
                  <a:cubicBezTo>
                    <a:pt x="6" y="51"/>
                    <a:pt x="5" y="51"/>
                    <a:pt x="5" y="51"/>
                  </a:cubicBezTo>
                  <a:cubicBezTo>
                    <a:pt x="5" y="51"/>
                    <a:pt x="5" y="50"/>
                    <a:pt x="5" y="50"/>
                  </a:cubicBezTo>
                  <a:cubicBezTo>
                    <a:pt x="5" y="50"/>
                    <a:pt x="5" y="49"/>
                    <a:pt x="5" y="49"/>
                  </a:cubicBezTo>
                  <a:cubicBezTo>
                    <a:pt x="5" y="49"/>
                    <a:pt x="5" y="49"/>
                    <a:pt x="5" y="49"/>
                  </a:cubicBezTo>
                  <a:cubicBezTo>
                    <a:pt x="5" y="48"/>
                    <a:pt x="5" y="48"/>
                    <a:pt x="4" y="48"/>
                  </a:cubicBezTo>
                  <a:cubicBezTo>
                    <a:pt x="4" y="48"/>
                    <a:pt x="4" y="48"/>
                    <a:pt x="3" y="48"/>
                  </a:cubicBezTo>
                  <a:cubicBezTo>
                    <a:pt x="3" y="48"/>
                    <a:pt x="2" y="48"/>
                    <a:pt x="2" y="48"/>
                  </a:cubicBezTo>
                  <a:cubicBezTo>
                    <a:pt x="2" y="49"/>
                    <a:pt x="2" y="50"/>
                    <a:pt x="2" y="51"/>
                  </a:cubicBezTo>
                  <a:cubicBezTo>
                    <a:pt x="2" y="51"/>
                    <a:pt x="2" y="52"/>
                    <a:pt x="2" y="52"/>
                  </a:cubicBezTo>
                  <a:cubicBezTo>
                    <a:pt x="2" y="52"/>
                    <a:pt x="2" y="52"/>
                    <a:pt x="2" y="52"/>
                  </a:cubicBezTo>
                  <a:cubicBezTo>
                    <a:pt x="2" y="52"/>
                    <a:pt x="2" y="52"/>
                    <a:pt x="1" y="52"/>
                  </a:cubicBezTo>
                  <a:cubicBezTo>
                    <a:pt x="1" y="52"/>
                    <a:pt x="1" y="52"/>
                    <a:pt x="1" y="52"/>
                  </a:cubicBezTo>
                  <a:cubicBezTo>
                    <a:pt x="1" y="52"/>
                    <a:pt x="1" y="52"/>
                    <a:pt x="0" y="52"/>
                  </a:cubicBezTo>
                  <a:cubicBezTo>
                    <a:pt x="0" y="52"/>
                    <a:pt x="0" y="52"/>
                    <a:pt x="0" y="52"/>
                  </a:cubicBezTo>
                  <a:cubicBezTo>
                    <a:pt x="0" y="52"/>
                    <a:pt x="0" y="52"/>
                    <a:pt x="0" y="52"/>
                  </a:cubicBezTo>
                  <a:cubicBezTo>
                    <a:pt x="0" y="52"/>
                    <a:pt x="0" y="51"/>
                    <a:pt x="0" y="51"/>
                  </a:cubicBezTo>
                  <a:cubicBezTo>
                    <a:pt x="0" y="50"/>
                    <a:pt x="0" y="49"/>
                    <a:pt x="0" y="48"/>
                  </a:cubicBezTo>
                  <a:cubicBezTo>
                    <a:pt x="0" y="47"/>
                    <a:pt x="0" y="47"/>
                    <a:pt x="0" y="47"/>
                  </a:cubicBezTo>
                  <a:cubicBezTo>
                    <a:pt x="0" y="47"/>
                    <a:pt x="1" y="47"/>
                    <a:pt x="1" y="47"/>
                  </a:cubicBezTo>
                  <a:cubicBezTo>
                    <a:pt x="2" y="47"/>
                    <a:pt x="3" y="47"/>
                    <a:pt x="3" y="47"/>
                  </a:cubicBezTo>
                  <a:cubicBezTo>
                    <a:pt x="4" y="47"/>
                    <a:pt x="5" y="47"/>
                    <a:pt x="5" y="47"/>
                  </a:cubicBezTo>
                  <a:cubicBezTo>
                    <a:pt x="6" y="47"/>
                    <a:pt x="6" y="47"/>
                    <a:pt x="6" y="47"/>
                  </a:cubicBezTo>
                  <a:cubicBezTo>
                    <a:pt x="7" y="48"/>
                    <a:pt x="7" y="48"/>
                    <a:pt x="7" y="48"/>
                  </a:cubicBezTo>
                  <a:cubicBezTo>
                    <a:pt x="7" y="48"/>
                    <a:pt x="7" y="49"/>
                    <a:pt x="7" y="49"/>
                  </a:cubicBezTo>
                  <a:cubicBezTo>
                    <a:pt x="7" y="49"/>
                    <a:pt x="7" y="50"/>
                    <a:pt x="7" y="50"/>
                  </a:cubicBezTo>
                  <a:cubicBezTo>
                    <a:pt x="7" y="50"/>
                    <a:pt x="7" y="50"/>
                    <a:pt x="7" y="50"/>
                  </a:cubicBezTo>
                  <a:cubicBezTo>
                    <a:pt x="7" y="50"/>
                    <a:pt x="7" y="51"/>
                    <a:pt x="8" y="51"/>
                  </a:cubicBezTo>
                  <a:cubicBezTo>
                    <a:pt x="8" y="51"/>
                    <a:pt x="8" y="51"/>
                    <a:pt x="8" y="51"/>
                  </a:cubicBezTo>
                  <a:cubicBezTo>
                    <a:pt x="8" y="51"/>
                    <a:pt x="8" y="51"/>
                    <a:pt x="9" y="51"/>
                  </a:cubicBezTo>
                  <a:cubicBezTo>
                    <a:pt x="9" y="51"/>
                    <a:pt x="9" y="51"/>
                    <a:pt x="9" y="51"/>
                  </a:cubicBezTo>
                  <a:cubicBezTo>
                    <a:pt x="9" y="51"/>
                    <a:pt x="9" y="51"/>
                    <a:pt x="10" y="51"/>
                  </a:cubicBezTo>
                  <a:cubicBezTo>
                    <a:pt x="10" y="51"/>
                    <a:pt x="10" y="51"/>
                    <a:pt x="10" y="51"/>
                  </a:cubicBezTo>
                  <a:cubicBezTo>
                    <a:pt x="10" y="50"/>
                    <a:pt x="10" y="50"/>
                    <a:pt x="10" y="50"/>
                  </a:cubicBezTo>
                  <a:cubicBezTo>
                    <a:pt x="10" y="50"/>
                    <a:pt x="11" y="50"/>
                    <a:pt x="11" y="49"/>
                  </a:cubicBezTo>
                  <a:cubicBezTo>
                    <a:pt x="10" y="49"/>
                    <a:pt x="10" y="49"/>
                    <a:pt x="10" y="49"/>
                  </a:cubicBezTo>
                  <a:cubicBezTo>
                    <a:pt x="10" y="49"/>
                    <a:pt x="10" y="48"/>
                    <a:pt x="10" y="48"/>
                  </a:cubicBezTo>
                  <a:cubicBezTo>
                    <a:pt x="10" y="48"/>
                    <a:pt x="10" y="48"/>
                    <a:pt x="10" y="48"/>
                  </a:cubicBezTo>
                  <a:cubicBezTo>
                    <a:pt x="10" y="48"/>
                    <a:pt x="10" y="48"/>
                    <a:pt x="10" y="48"/>
                  </a:cubicBezTo>
                  <a:cubicBezTo>
                    <a:pt x="10" y="48"/>
                    <a:pt x="10" y="48"/>
                    <a:pt x="10" y="48"/>
                  </a:cubicBezTo>
                  <a:cubicBezTo>
                    <a:pt x="10" y="48"/>
                    <a:pt x="10" y="47"/>
                    <a:pt x="10" y="47"/>
                  </a:cubicBezTo>
                  <a:cubicBezTo>
                    <a:pt x="10" y="47"/>
                    <a:pt x="11" y="47"/>
                    <a:pt x="11" y="47"/>
                  </a:cubicBezTo>
                  <a:cubicBezTo>
                    <a:pt x="11" y="47"/>
                    <a:pt x="11" y="47"/>
                    <a:pt x="11" y="47"/>
                  </a:cubicBezTo>
                  <a:cubicBezTo>
                    <a:pt x="11" y="47"/>
                    <a:pt x="11" y="47"/>
                    <a:pt x="12" y="47"/>
                  </a:cubicBezTo>
                  <a:cubicBezTo>
                    <a:pt x="12" y="47"/>
                    <a:pt x="12" y="48"/>
                    <a:pt x="12" y="48"/>
                  </a:cubicBezTo>
                  <a:cubicBezTo>
                    <a:pt x="12" y="48"/>
                    <a:pt x="12" y="48"/>
                    <a:pt x="12" y="49"/>
                  </a:cubicBezTo>
                  <a:cubicBezTo>
                    <a:pt x="12" y="49"/>
                    <a:pt x="13" y="49"/>
                    <a:pt x="13" y="49"/>
                  </a:cubicBezTo>
                  <a:close/>
                  <a:moveTo>
                    <a:pt x="12" y="43"/>
                  </a:moveTo>
                  <a:cubicBezTo>
                    <a:pt x="12" y="44"/>
                    <a:pt x="12" y="44"/>
                    <a:pt x="12" y="44"/>
                  </a:cubicBezTo>
                  <a:cubicBezTo>
                    <a:pt x="12" y="45"/>
                    <a:pt x="12" y="45"/>
                    <a:pt x="12" y="45"/>
                  </a:cubicBezTo>
                  <a:cubicBezTo>
                    <a:pt x="11" y="45"/>
                    <a:pt x="11" y="45"/>
                    <a:pt x="10" y="46"/>
                  </a:cubicBezTo>
                  <a:cubicBezTo>
                    <a:pt x="10" y="46"/>
                    <a:pt x="9" y="46"/>
                    <a:pt x="9" y="46"/>
                  </a:cubicBezTo>
                  <a:cubicBezTo>
                    <a:pt x="9" y="46"/>
                    <a:pt x="9" y="46"/>
                    <a:pt x="9" y="46"/>
                  </a:cubicBezTo>
                  <a:cubicBezTo>
                    <a:pt x="8" y="46"/>
                    <a:pt x="7" y="46"/>
                    <a:pt x="7" y="46"/>
                  </a:cubicBezTo>
                  <a:cubicBezTo>
                    <a:pt x="7" y="45"/>
                    <a:pt x="6" y="45"/>
                    <a:pt x="6" y="45"/>
                  </a:cubicBezTo>
                  <a:cubicBezTo>
                    <a:pt x="6" y="45"/>
                    <a:pt x="5" y="45"/>
                    <a:pt x="5" y="45"/>
                  </a:cubicBezTo>
                  <a:cubicBezTo>
                    <a:pt x="5" y="44"/>
                    <a:pt x="5" y="44"/>
                    <a:pt x="5" y="44"/>
                  </a:cubicBezTo>
                  <a:cubicBezTo>
                    <a:pt x="5" y="43"/>
                    <a:pt x="5" y="43"/>
                    <a:pt x="5" y="43"/>
                  </a:cubicBezTo>
                  <a:cubicBezTo>
                    <a:pt x="5" y="43"/>
                    <a:pt x="5" y="42"/>
                    <a:pt x="5" y="42"/>
                  </a:cubicBezTo>
                  <a:cubicBezTo>
                    <a:pt x="5" y="42"/>
                    <a:pt x="4" y="42"/>
                    <a:pt x="4" y="42"/>
                  </a:cubicBezTo>
                  <a:cubicBezTo>
                    <a:pt x="4" y="42"/>
                    <a:pt x="4" y="42"/>
                    <a:pt x="3" y="42"/>
                  </a:cubicBezTo>
                  <a:cubicBezTo>
                    <a:pt x="3" y="42"/>
                    <a:pt x="2" y="42"/>
                    <a:pt x="2" y="42"/>
                  </a:cubicBezTo>
                  <a:cubicBezTo>
                    <a:pt x="2" y="43"/>
                    <a:pt x="2" y="44"/>
                    <a:pt x="2" y="45"/>
                  </a:cubicBezTo>
                  <a:cubicBezTo>
                    <a:pt x="2" y="45"/>
                    <a:pt x="2" y="45"/>
                    <a:pt x="2" y="45"/>
                  </a:cubicBezTo>
                  <a:cubicBezTo>
                    <a:pt x="2" y="45"/>
                    <a:pt x="2" y="45"/>
                    <a:pt x="2" y="45"/>
                  </a:cubicBezTo>
                  <a:cubicBezTo>
                    <a:pt x="2" y="45"/>
                    <a:pt x="2" y="46"/>
                    <a:pt x="1" y="46"/>
                  </a:cubicBezTo>
                  <a:cubicBezTo>
                    <a:pt x="1" y="46"/>
                    <a:pt x="1" y="46"/>
                    <a:pt x="1" y="46"/>
                  </a:cubicBezTo>
                  <a:cubicBezTo>
                    <a:pt x="1" y="46"/>
                    <a:pt x="1" y="46"/>
                    <a:pt x="0" y="46"/>
                  </a:cubicBezTo>
                  <a:cubicBezTo>
                    <a:pt x="0" y="46"/>
                    <a:pt x="0" y="46"/>
                    <a:pt x="0" y="45"/>
                  </a:cubicBezTo>
                  <a:cubicBezTo>
                    <a:pt x="0" y="45"/>
                    <a:pt x="0" y="45"/>
                    <a:pt x="0" y="45"/>
                  </a:cubicBezTo>
                  <a:cubicBezTo>
                    <a:pt x="0" y="45"/>
                    <a:pt x="0" y="45"/>
                    <a:pt x="0" y="45"/>
                  </a:cubicBezTo>
                  <a:cubicBezTo>
                    <a:pt x="0" y="44"/>
                    <a:pt x="0" y="43"/>
                    <a:pt x="0" y="41"/>
                  </a:cubicBezTo>
                  <a:cubicBezTo>
                    <a:pt x="0" y="41"/>
                    <a:pt x="0" y="41"/>
                    <a:pt x="0" y="41"/>
                  </a:cubicBezTo>
                  <a:cubicBezTo>
                    <a:pt x="0" y="41"/>
                    <a:pt x="1" y="41"/>
                    <a:pt x="1" y="41"/>
                  </a:cubicBezTo>
                  <a:cubicBezTo>
                    <a:pt x="2" y="41"/>
                    <a:pt x="3" y="41"/>
                    <a:pt x="3" y="41"/>
                  </a:cubicBezTo>
                  <a:cubicBezTo>
                    <a:pt x="4" y="41"/>
                    <a:pt x="5" y="41"/>
                    <a:pt x="5" y="41"/>
                  </a:cubicBezTo>
                  <a:cubicBezTo>
                    <a:pt x="6" y="41"/>
                    <a:pt x="6" y="41"/>
                    <a:pt x="6" y="41"/>
                  </a:cubicBezTo>
                  <a:cubicBezTo>
                    <a:pt x="6" y="41"/>
                    <a:pt x="7" y="42"/>
                    <a:pt x="7" y="42"/>
                  </a:cubicBezTo>
                  <a:cubicBezTo>
                    <a:pt x="7" y="42"/>
                    <a:pt x="7" y="42"/>
                    <a:pt x="7" y="43"/>
                  </a:cubicBezTo>
                  <a:cubicBezTo>
                    <a:pt x="7" y="43"/>
                    <a:pt x="7" y="43"/>
                    <a:pt x="7" y="44"/>
                  </a:cubicBezTo>
                  <a:cubicBezTo>
                    <a:pt x="7" y="44"/>
                    <a:pt x="7" y="44"/>
                    <a:pt x="7" y="44"/>
                  </a:cubicBezTo>
                  <a:cubicBezTo>
                    <a:pt x="7" y="44"/>
                    <a:pt x="7" y="44"/>
                    <a:pt x="7" y="44"/>
                  </a:cubicBezTo>
                  <a:cubicBezTo>
                    <a:pt x="8" y="44"/>
                    <a:pt x="8" y="44"/>
                    <a:pt x="8" y="44"/>
                  </a:cubicBezTo>
                  <a:cubicBezTo>
                    <a:pt x="8" y="44"/>
                    <a:pt x="8" y="44"/>
                    <a:pt x="9" y="44"/>
                  </a:cubicBezTo>
                  <a:cubicBezTo>
                    <a:pt x="9" y="44"/>
                    <a:pt x="9" y="44"/>
                    <a:pt x="9" y="44"/>
                  </a:cubicBezTo>
                  <a:cubicBezTo>
                    <a:pt x="9" y="44"/>
                    <a:pt x="9" y="44"/>
                    <a:pt x="9" y="44"/>
                  </a:cubicBezTo>
                  <a:cubicBezTo>
                    <a:pt x="10" y="44"/>
                    <a:pt x="10" y="44"/>
                    <a:pt x="10" y="44"/>
                  </a:cubicBezTo>
                  <a:cubicBezTo>
                    <a:pt x="10" y="44"/>
                    <a:pt x="10" y="44"/>
                    <a:pt x="10" y="44"/>
                  </a:cubicBezTo>
                  <a:cubicBezTo>
                    <a:pt x="10" y="44"/>
                    <a:pt x="10" y="43"/>
                    <a:pt x="10" y="43"/>
                  </a:cubicBezTo>
                  <a:cubicBezTo>
                    <a:pt x="10" y="43"/>
                    <a:pt x="10" y="43"/>
                    <a:pt x="10" y="43"/>
                  </a:cubicBezTo>
                  <a:cubicBezTo>
                    <a:pt x="10" y="42"/>
                    <a:pt x="10" y="42"/>
                    <a:pt x="10" y="42"/>
                  </a:cubicBezTo>
                  <a:cubicBezTo>
                    <a:pt x="10" y="42"/>
                    <a:pt x="10" y="42"/>
                    <a:pt x="10" y="42"/>
                  </a:cubicBezTo>
                  <a:cubicBezTo>
                    <a:pt x="10" y="42"/>
                    <a:pt x="10" y="42"/>
                    <a:pt x="10" y="41"/>
                  </a:cubicBezTo>
                  <a:cubicBezTo>
                    <a:pt x="10" y="41"/>
                    <a:pt x="10" y="41"/>
                    <a:pt x="10" y="41"/>
                  </a:cubicBezTo>
                  <a:cubicBezTo>
                    <a:pt x="10" y="41"/>
                    <a:pt x="10" y="41"/>
                    <a:pt x="10" y="41"/>
                  </a:cubicBezTo>
                  <a:cubicBezTo>
                    <a:pt x="10" y="41"/>
                    <a:pt x="10" y="41"/>
                    <a:pt x="11" y="41"/>
                  </a:cubicBezTo>
                  <a:cubicBezTo>
                    <a:pt x="11" y="41"/>
                    <a:pt x="11" y="41"/>
                    <a:pt x="11" y="41"/>
                  </a:cubicBezTo>
                  <a:cubicBezTo>
                    <a:pt x="11" y="41"/>
                    <a:pt x="11" y="41"/>
                    <a:pt x="11" y="41"/>
                  </a:cubicBezTo>
                  <a:cubicBezTo>
                    <a:pt x="12" y="41"/>
                    <a:pt x="12" y="41"/>
                    <a:pt x="12" y="42"/>
                  </a:cubicBezTo>
                  <a:cubicBezTo>
                    <a:pt x="12" y="42"/>
                    <a:pt x="12" y="42"/>
                    <a:pt x="12" y="42"/>
                  </a:cubicBezTo>
                  <a:cubicBezTo>
                    <a:pt x="12" y="43"/>
                    <a:pt x="12" y="43"/>
                    <a:pt x="12" y="43"/>
                  </a:cubicBezTo>
                  <a:close/>
                  <a:moveTo>
                    <a:pt x="9" y="21"/>
                  </a:moveTo>
                  <a:cubicBezTo>
                    <a:pt x="9" y="21"/>
                    <a:pt x="9" y="21"/>
                    <a:pt x="9" y="21"/>
                  </a:cubicBezTo>
                  <a:cubicBezTo>
                    <a:pt x="10" y="20"/>
                    <a:pt x="10" y="20"/>
                    <a:pt x="10" y="20"/>
                  </a:cubicBezTo>
                  <a:cubicBezTo>
                    <a:pt x="11" y="20"/>
                    <a:pt x="11" y="20"/>
                    <a:pt x="11" y="20"/>
                  </a:cubicBezTo>
                  <a:cubicBezTo>
                    <a:pt x="11" y="20"/>
                    <a:pt x="11" y="21"/>
                    <a:pt x="11" y="21"/>
                  </a:cubicBezTo>
                  <a:cubicBezTo>
                    <a:pt x="11" y="21"/>
                    <a:pt x="11" y="22"/>
                    <a:pt x="11" y="22"/>
                  </a:cubicBezTo>
                  <a:cubicBezTo>
                    <a:pt x="11" y="22"/>
                    <a:pt x="11" y="22"/>
                    <a:pt x="11" y="22"/>
                  </a:cubicBezTo>
                  <a:cubicBezTo>
                    <a:pt x="8" y="22"/>
                    <a:pt x="5" y="22"/>
                    <a:pt x="2" y="22"/>
                  </a:cubicBezTo>
                  <a:cubicBezTo>
                    <a:pt x="2" y="22"/>
                    <a:pt x="2" y="22"/>
                    <a:pt x="2" y="22"/>
                  </a:cubicBezTo>
                  <a:cubicBezTo>
                    <a:pt x="2" y="22"/>
                    <a:pt x="2" y="22"/>
                    <a:pt x="2" y="22"/>
                  </a:cubicBezTo>
                  <a:cubicBezTo>
                    <a:pt x="2" y="22"/>
                    <a:pt x="2" y="22"/>
                    <a:pt x="2" y="23"/>
                  </a:cubicBezTo>
                  <a:cubicBezTo>
                    <a:pt x="2" y="23"/>
                    <a:pt x="0" y="23"/>
                    <a:pt x="0" y="23"/>
                  </a:cubicBezTo>
                  <a:cubicBezTo>
                    <a:pt x="0" y="22"/>
                    <a:pt x="0" y="22"/>
                    <a:pt x="0" y="21"/>
                  </a:cubicBezTo>
                  <a:cubicBezTo>
                    <a:pt x="0" y="21"/>
                    <a:pt x="0" y="20"/>
                    <a:pt x="0" y="20"/>
                  </a:cubicBezTo>
                  <a:cubicBezTo>
                    <a:pt x="0" y="19"/>
                    <a:pt x="2" y="19"/>
                    <a:pt x="2" y="20"/>
                  </a:cubicBezTo>
                  <a:cubicBezTo>
                    <a:pt x="2" y="20"/>
                    <a:pt x="2" y="20"/>
                    <a:pt x="2" y="21"/>
                  </a:cubicBezTo>
                  <a:cubicBezTo>
                    <a:pt x="4" y="21"/>
                    <a:pt x="7" y="21"/>
                    <a:pt x="9" y="21"/>
                  </a:cubicBezTo>
                  <a:close/>
                  <a:moveTo>
                    <a:pt x="10" y="25"/>
                  </a:moveTo>
                  <a:cubicBezTo>
                    <a:pt x="10" y="25"/>
                    <a:pt x="10" y="25"/>
                    <a:pt x="10" y="25"/>
                  </a:cubicBezTo>
                  <a:cubicBezTo>
                    <a:pt x="10" y="25"/>
                    <a:pt x="10" y="25"/>
                    <a:pt x="10" y="25"/>
                  </a:cubicBezTo>
                  <a:cubicBezTo>
                    <a:pt x="11" y="25"/>
                    <a:pt x="11" y="25"/>
                    <a:pt x="11" y="25"/>
                  </a:cubicBezTo>
                  <a:cubicBezTo>
                    <a:pt x="11" y="25"/>
                    <a:pt x="12" y="25"/>
                    <a:pt x="12" y="26"/>
                  </a:cubicBezTo>
                  <a:cubicBezTo>
                    <a:pt x="12" y="26"/>
                    <a:pt x="12" y="26"/>
                    <a:pt x="11" y="26"/>
                  </a:cubicBezTo>
                  <a:cubicBezTo>
                    <a:pt x="11" y="26"/>
                    <a:pt x="11" y="26"/>
                    <a:pt x="11" y="26"/>
                  </a:cubicBezTo>
                  <a:cubicBezTo>
                    <a:pt x="8" y="26"/>
                    <a:pt x="5" y="26"/>
                    <a:pt x="2" y="26"/>
                  </a:cubicBezTo>
                  <a:cubicBezTo>
                    <a:pt x="2" y="26"/>
                    <a:pt x="2" y="26"/>
                    <a:pt x="2" y="26"/>
                  </a:cubicBezTo>
                  <a:cubicBezTo>
                    <a:pt x="2" y="26"/>
                    <a:pt x="2" y="26"/>
                    <a:pt x="2" y="26"/>
                  </a:cubicBezTo>
                  <a:cubicBezTo>
                    <a:pt x="2" y="27"/>
                    <a:pt x="2" y="27"/>
                    <a:pt x="2" y="27"/>
                  </a:cubicBezTo>
                  <a:cubicBezTo>
                    <a:pt x="2" y="28"/>
                    <a:pt x="0" y="28"/>
                    <a:pt x="0" y="27"/>
                  </a:cubicBezTo>
                  <a:cubicBezTo>
                    <a:pt x="0" y="27"/>
                    <a:pt x="0" y="26"/>
                    <a:pt x="0" y="26"/>
                  </a:cubicBezTo>
                  <a:cubicBezTo>
                    <a:pt x="0" y="25"/>
                    <a:pt x="0" y="25"/>
                    <a:pt x="0" y="24"/>
                  </a:cubicBezTo>
                  <a:cubicBezTo>
                    <a:pt x="0" y="24"/>
                    <a:pt x="2" y="24"/>
                    <a:pt x="2" y="24"/>
                  </a:cubicBezTo>
                  <a:cubicBezTo>
                    <a:pt x="2" y="25"/>
                    <a:pt x="2" y="25"/>
                    <a:pt x="2" y="25"/>
                  </a:cubicBezTo>
                  <a:cubicBezTo>
                    <a:pt x="4" y="25"/>
                    <a:pt x="7" y="25"/>
                    <a:pt x="10" y="25"/>
                  </a:cubicBezTo>
                  <a:close/>
                  <a:moveTo>
                    <a:pt x="10" y="30"/>
                  </a:moveTo>
                  <a:cubicBezTo>
                    <a:pt x="10" y="30"/>
                    <a:pt x="10" y="30"/>
                    <a:pt x="10" y="30"/>
                  </a:cubicBezTo>
                  <a:cubicBezTo>
                    <a:pt x="10" y="30"/>
                    <a:pt x="10" y="29"/>
                    <a:pt x="11" y="29"/>
                  </a:cubicBezTo>
                  <a:cubicBezTo>
                    <a:pt x="11" y="29"/>
                    <a:pt x="11" y="29"/>
                    <a:pt x="11" y="29"/>
                  </a:cubicBezTo>
                  <a:cubicBezTo>
                    <a:pt x="12" y="30"/>
                    <a:pt x="12" y="30"/>
                    <a:pt x="12" y="30"/>
                  </a:cubicBezTo>
                  <a:cubicBezTo>
                    <a:pt x="12" y="31"/>
                    <a:pt x="12" y="31"/>
                    <a:pt x="12" y="31"/>
                  </a:cubicBezTo>
                  <a:cubicBezTo>
                    <a:pt x="11" y="31"/>
                    <a:pt x="11" y="31"/>
                    <a:pt x="11" y="31"/>
                  </a:cubicBezTo>
                  <a:cubicBezTo>
                    <a:pt x="8" y="31"/>
                    <a:pt x="5" y="31"/>
                    <a:pt x="2" y="31"/>
                  </a:cubicBezTo>
                  <a:cubicBezTo>
                    <a:pt x="2" y="31"/>
                    <a:pt x="2" y="31"/>
                    <a:pt x="2" y="31"/>
                  </a:cubicBezTo>
                  <a:cubicBezTo>
                    <a:pt x="2" y="31"/>
                    <a:pt x="2" y="31"/>
                    <a:pt x="2" y="31"/>
                  </a:cubicBezTo>
                  <a:cubicBezTo>
                    <a:pt x="2" y="32"/>
                    <a:pt x="2" y="32"/>
                    <a:pt x="2" y="32"/>
                  </a:cubicBezTo>
                  <a:cubicBezTo>
                    <a:pt x="2" y="33"/>
                    <a:pt x="0" y="33"/>
                    <a:pt x="0" y="32"/>
                  </a:cubicBezTo>
                  <a:cubicBezTo>
                    <a:pt x="0" y="32"/>
                    <a:pt x="0" y="31"/>
                    <a:pt x="0" y="31"/>
                  </a:cubicBezTo>
                  <a:cubicBezTo>
                    <a:pt x="0" y="30"/>
                    <a:pt x="0" y="30"/>
                    <a:pt x="0" y="29"/>
                  </a:cubicBezTo>
                  <a:cubicBezTo>
                    <a:pt x="0" y="28"/>
                    <a:pt x="2" y="28"/>
                    <a:pt x="2" y="29"/>
                  </a:cubicBezTo>
                  <a:cubicBezTo>
                    <a:pt x="2" y="29"/>
                    <a:pt x="2" y="30"/>
                    <a:pt x="2" y="30"/>
                  </a:cubicBezTo>
                  <a:cubicBezTo>
                    <a:pt x="5" y="30"/>
                    <a:pt x="7" y="30"/>
                    <a:pt x="10" y="30"/>
                  </a:cubicBezTo>
                  <a:close/>
                  <a:moveTo>
                    <a:pt x="3" y="12"/>
                  </a:moveTo>
                  <a:cubicBezTo>
                    <a:pt x="3" y="12"/>
                    <a:pt x="3" y="12"/>
                    <a:pt x="3" y="12"/>
                  </a:cubicBezTo>
                  <a:cubicBezTo>
                    <a:pt x="3" y="12"/>
                    <a:pt x="2" y="12"/>
                    <a:pt x="2" y="12"/>
                  </a:cubicBezTo>
                  <a:cubicBezTo>
                    <a:pt x="1" y="12"/>
                    <a:pt x="1" y="12"/>
                    <a:pt x="1" y="12"/>
                  </a:cubicBezTo>
                  <a:cubicBezTo>
                    <a:pt x="1" y="12"/>
                    <a:pt x="0" y="11"/>
                    <a:pt x="0" y="11"/>
                  </a:cubicBezTo>
                  <a:cubicBezTo>
                    <a:pt x="0" y="11"/>
                    <a:pt x="0" y="11"/>
                    <a:pt x="0" y="10"/>
                  </a:cubicBezTo>
                  <a:cubicBezTo>
                    <a:pt x="0" y="10"/>
                    <a:pt x="0" y="10"/>
                    <a:pt x="0" y="10"/>
                  </a:cubicBezTo>
                  <a:cubicBezTo>
                    <a:pt x="0" y="9"/>
                    <a:pt x="1" y="9"/>
                    <a:pt x="1" y="9"/>
                  </a:cubicBezTo>
                  <a:cubicBezTo>
                    <a:pt x="1" y="9"/>
                    <a:pt x="1" y="9"/>
                    <a:pt x="2" y="9"/>
                  </a:cubicBezTo>
                  <a:cubicBezTo>
                    <a:pt x="2" y="9"/>
                    <a:pt x="3" y="9"/>
                    <a:pt x="3" y="9"/>
                  </a:cubicBezTo>
                  <a:cubicBezTo>
                    <a:pt x="5" y="9"/>
                    <a:pt x="6" y="9"/>
                    <a:pt x="8" y="9"/>
                  </a:cubicBezTo>
                  <a:cubicBezTo>
                    <a:pt x="9" y="9"/>
                    <a:pt x="10" y="9"/>
                    <a:pt x="10" y="9"/>
                  </a:cubicBezTo>
                  <a:cubicBezTo>
                    <a:pt x="11" y="9"/>
                    <a:pt x="11" y="10"/>
                    <a:pt x="11" y="10"/>
                  </a:cubicBezTo>
                  <a:cubicBezTo>
                    <a:pt x="11" y="11"/>
                    <a:pt x="11" y="11"/>
                    <a:pt x="11" y="11"/>
                  </a:cubicBezTo>
                  <a:cubicBezTo>
                    <a:pt x="11" y="11"/>
                    <a:pt x="11" y="12"/>
                    <a:pt x="10" y="12"/>
                  </a:cubicBezTo>
                  <a:cubicBezTo>
                    <a:pt x="10" y="12"/>
                    <a:pt x="10" y="12"/>
                    <a:pt x="10" y="12"/>
                  </a:cubicBezTo>
                  <a:cubicBezTo>
                    <a:pt x="9" y="12"/>
                    <a:pt x="9" y="12"/>
                    <a:pt x="8" y="12"/>
                  </a:cubicBezTo>
                  <a:cubicBezTo>
                    <a:pt x="7" y="12"/>
                    <a:pt x="5" y="12"/>
                    <a:pt x="3" y="12"/>
                  </a:cubicBezTo>
                  <a:close/>
                  <a:moveTo>
                    <a:pt x="3" y="8"/>
                  </a:moveTo>
                  <a:cubicBezTo>
                    <a:pt x="3" y="8"/>
                    <a:pt x="3" y="8"/>
                    <a:pt x="3" y="8"/>
                  </a:cubicBezTo>
                  <a:cubicBezTo>
                    <a:pt x="3" y="8"/>
                    <a:pt x="2" y="8"/>
                    <a:pt x="2" y="8"/>
                  </a:cubicBezTo>
                  <a:cubicBezTo>
                    <a:pt x="1" y="8"/>
                    <a:pt x="1" y="8"/>
                    <a:pt x="1" y="7"/>
                  </a:cubicBezTo>
                  <a:cubicBezTo>
                    <a:pt x="1" y="7"/>
                    <a:pt x="0" y="7"/>
                    <a:pt x="0" y="7"/>
                  </a:cubicBezTo>
                  <a:cubicBezTo>
                    <a:pt x="0" y="7"/>
                    <a:pt x="0" y="6"/>
                    <a:pt x="0" y="6"/>
                  </a:cubicBezTo>
                  <a:cubicBezTo>
                    <a:pt x="0" y="6"/>
                    <a:pt x="0" y="6"/>
                    <a:pt x="0" y="5"/>
                  </a:cubicBezTo>
                  <a:cubicBezTo>
                    <a:pt x="1" y="5"/>
                    <a:pt x="1" y="5"/>
                    <a:pt x="1" y="5"/>
                  </a:cubicBezTo>
                  <a:cubicBezTo>
                    <a:pt x="1" y="5"/>
                    <a:pt x="1" y="5"/>
                    <a:pt x="2" y="5"/>
                  </a:cubicBezTo>
                  <a:cubicBezTo>
                    <a:pt x="2" y="5"/>
                    <a:pt x="3" y="4"/>
                    <a:pt x="3" y="4"/>
                  </a:cubicBezTo>
                  <a:cubicBezTo>
                    <a:pt x="5" y="4"/>
                    <a:pt x="6" y="4"/>
                    <a:pt x="8" y="4"/>
                  </a:cubicBezTo>
                  <a:cubicBezTo>
                    <a:pt x="9" y="4"/>
                    <a:pt x="10" y="5"/>
                    <a:pt x="10" y="5"/>
                  </a:cubicBezTo>
                  <a:cubicBezTo>
                    <a:pt x="11" y="5"/>
                    <a:pt x="11" y="6"/>
                    <a:pt x="11" y="6"/>
                  </a:cubicBezTo>
                  <a:cubicBezTo>
                    <a:pt x="11" y="6"/>
                    <a:pt x="11" y="7"/>
                    <a:pt x="11" y="7"/>
                  </a:cubicBezTo>
                  <a:cubicBezTo>
                    <a:pt x="11" y="7"/>
                    <a:pt x="10" y="7"/>
                    <a:pt x="10" y="7"/>
                  </a:cubicBezTo>
                  <a:cubicBezTo>
                    <a:pt x="10" y="8"/>
                    <a:pt x="10" y="8"/>
                    <a:pt x="9" y="8"/>
                  </a:cubicBezTo>
                  <a:cubicBezTo>
                    <a:pt x="9" y="8"/>
                    <a:pt x="9" y="8"/>
                    <a:pt x="8" y="8"/>
                  </a:cubicBezTo>
                  <a:cubicBezTo>
                    <a:pt x="6" y="8"/>
                    <a:pt x="5" y="8"/>
                    <a:pt x="3" y="8"/>
                  </a:cubicBezTo>
                  <a:close/>
                  <a:moveTo>
                    <a:pt x="3" y="4"/>
                  </a:moveTo>
                  <a:cubicBezTo>
                    <a:pt x="3" y="4"/>
                    <a:pt x="3" y="4"/>
                    <a:pt x="3" y="4"/>
                  </a:cubicBezTo>
                  <a:cubicBezTo>
                    <a:pt x="3" y="4"/>
                    <a:pt x="2" y="4"/>
                    <a:pt x="2" y="4"/>
                  </a:cubicBezTo>
                  <a:cubicBezTo>
                    <a:pt x="1" y="4"/>
                    <a:pt x="1" y="3"/>
                    <a:pt x="1" y="3"/>
                  </a:cubicBezTo>
                  <a:cubicBezTo>
                    <a:pt x="1" y="3"/>
                    <a:pt x="0" y="3"/>
                    <a:pt x="0" y="3"/>
                  </a:cubicBezTo>
                  <a:cubicBezTo>
                    <a:pt x="0" y="3"/>
                    <a:pt x="0" y="2"/>
                    <a:pt x="0" y="2"/>
                  </a:cubicBezTo>
                  <a:cubicBezTo>
                    <a:pt x="0" y="2"/>
                    <a:pt x="0" y="2"/>
                    <a:pt x="0" y="1"/>
                  </a:cubicBezTo>
                  <a:cubicBezTo>
                    <a:pt x="1" y="1"/>
                    <a:pt x="1" y="1"/>
                    <a:pt x="1" y="1"/>
                  </a:cubicBezTo>
                  <a:cubicBezTo>
                    <a:pt x="1" y="1"/>
                    <a:pt x="1" y="1"/>
                    <a:pt x="2" y="1"/>
                  </a:cubicBezTo>
                  <a:cubicBezTo>
                    <a:pt x="2" y="0"/>
                    <a:pt x="3" y="0"/>
                    <a:pt x="3" y="0"/>
                  </a:cubicBezTo>
                  <a:cubicBezTo>
                    <a:pt x="5" y="0"/>
                    <a:pt x="6" y="0"/>
                    <a:pt x="8" y="0"/>
                  </a:cubicBezTo>
                  <a:cubicBezTo>
                    <a:pt x="9" y="0"/>
                    <a:pt x="10" y="1"/>
                    <a:pt x="10" y="1"/>
                  </a:cubicBezTo>
                  <a:cubicBezTo>
                    <a:pt x="10" y="1"/>
                    <a:pt x="11" y="2"/>
                    <a:pt x="11" y="2"/>
                  </a:cubicBezTo>
                  <a:cubicBezTo>
                    <a:pt x="11" y="2"/>
                    <a:pt x="11" y="3"/>
                    <a:pt x="11" y="3"/>
                  </a:cubicBezTo>
                  <a:cubicBezTo>
                    <a:pt x="11" y="3"/>
                    <a:pt x="10" y="3"/>
                    <a:pt x="10" y="3"/>
                  </a:cubicBezTo>
                  <a:cubicBezTo>
                    <a:pt x="10" y="3"/>
                    <a:pt x="10" y="4"/>
                    <a:pt x="9" y="4"/>
                  </a:cubicBezTo>
                  <a:cubicBezTo>
                    <a:pt x="9" y="4"/>
                    <a:pt x="8" y="4"/>
                    <a:pt x="8" y="4"/>
                  </a:cubicBezTo>
                  <a:cubicBezTo>
                    <a:pt x="6" y="4"/>
                    <a:pt x="5" y="4"/>
                    <a:pt x="3" y="4"/>
                  </a:cubicBezTo>
                  <a:close/>
                  <a:moveTo>
                    <a:pt x="10" y="35"/>
                  </a:moveTo>
                  <a:cubicBezTo>
                    <a:pt x="10" y="35"/>
                    <a:pt x="10" y="35"/>
                    <a:pt x="10" y="35"/>
                  </a:cubicBezTo>
                  <a:cubicBezTo>
                    <a:pt x="10" y="34"/>
                    <a:pt x="10" y="34"/>
                    <a:pt x="11" y="34"/>
                  </a:cubicBezTo>
                  <a:cubicBezTo>
                    <a:pt x="11" y="34"/>
                    <a:pt x="11" y="34"/>
                    <a:pt x="11" y="34"/>
                  </a:cubicBezTo>
                  <a:cubicBezTo>
                    <a:pt x="12" y="35"/>
                    <a:pt x="12" y="35"/>
                    <a:pt x="12" y="35"/>
                  </a:cubicBezTo>
                  <a:cubicBezTo>
                    <a:pt x="12" y="36"/>
                    <a:pt x="12" y="36"/>
                    <a:pt x="12" y="36"/>
                  </a:cubicBezTo>
                  <a:cubicBezTo>
                    <a:pt x="12" y="36"/>
                    <a:pt x="11" y="36"/>
                    <a:pt x="11" y="36"/>
                  </a:cubicBezTo>
                  <a:cubicBezTo>
                    <a:pt x="8" y="36"/>
                    <a:pt x="5" y="36"/>
                    <a:pt x="2" y="36"/>
                  </a:cubicBezTo>
                  <a:cubicBezTo>
                    <a:pt x="2" y="36"/>
                    <a:pt x="2" y="36"/>
                    <a:pt x="2" y="36"/>
                  </a:cubicBezTo>
                  <a:cubicBezTo>
                    <a:pt x="2" y="36"/>
                    <a:pt x="2" y="36"/>
                    <a:pt x="2" y="36"/>
                  </a:cubicBezTo>
                  <a:cubicBezTo>
                    <a:pt x="2" y="36"/>
                    <a:pt x="2" y="37"/>
                    <a:pt x="2" y="37"/>
                  </a:cubicBezTo>
                  <a:cubicBezTo>
                    <a:pt x="2" y="38"/>
                    <a:pt x="0" y="38"/>
                    <a:pt x="0" y="37"/>
                  </a:cubicBezTo>
                  <a:cubicBezTo>
                    <a:pt x="0" y="37"/>
                    <a:pt x="0" y="36"/>
                    <a:pt x="0" y="36"/>
                  </a:cubicBezTo>
                  <a:cubicBezTo>
                    <a:pt x="0" y="35"/>
                    <a:pt x="0" y="34"/>
                    <a:pt x="0" y="34"/>
                  </a:cubicBezTo>
                  <a:cubicBezTo>
                    <a:pt x="0" y="33"/>
                    <a:pt x="2" y="33"/>
                    <a:pt x="2" y="34"/>
                  </a:cubicBezTo>
                  <a:cubicBezTo>
                    <a:pt x="2" y="34"/>
                    <a:pt x="2" y="35"/>
                    <a:pt x="2" y="35"/>
                  </a:cubicBezTo>
                  <a:cubicBezTo>
                    <a:pt x="5" y="35"/>
                    <a:pt x="7" y="35"/>
                    <a:pt x="10" y="35"/>
                  </a:cubicBezTo>
                  <a:close/>
                  <a:moveTo>
                    <a:pt x="8" y="3"/>
                  </a:moveTo>
                  <a:cubicBezTo>
                    <a:pt x="8" y="3"/>
                    <a:pt x="9" y="3"/>
                    <a:pt x="9" y="3"/>
                  </a:cubicBezTo>
                  <a:cubicBezTo>
                    <a:pt x="9" y="3"/>
                    <a:pt x="9" y="2"/>
                    <a:pt x="9" y="2"/>
                  </a:cubicBezTo>
                  <a:cubicBezTo>
                    <a:pt x="9" y="2"/>
                    <a:pt x="9" y="2"/>
                    <a:pt x="9" y="1"/>
                  </a:cubicBezTo>
                  <a:cubicBezTo>
                    <a:pt x="9" y="1"/>
                    <a:pt x="8" y="1"/>
                    <a:pt x="8" y="1"/>
                  </a:cubicBezTo>
                  <a:cubicBezTo>
                    <a:pt x="6" y="1"/>
                    <a:pt x="5" y="1"/>
                    <a:pt x="3" y="1"/>
                  </a:cubicBezTo>
                  <a:cubicBezTo>
                    <a:pt x="3" y="1"/>
                    <a:pt x="2" y="1"/>
                    <a:pt x="2" y="1"/>
                  </a:cubicBezTo>
                  <a:cubicBezTo>
                    <a:pt x="2" y="2"/>
                    <a:pt x="2" y="2"/>
                    <a:pt x="2" y="2"/>
                  </a:cubicBezTo>
                  <a:cubicBezTo>
                    <a:pt x="2" y="2"/>
                    <a:pt x="2" y="3"/>
                    <a:pt x="2" y="3"/>
                  </a:cubicBezTo>
                  <a:cubicBezTo>
                    <a:pt x="2" y="3"/>
                    <a:pt x="3" y="3"/>
                    <a:pt x="3" y="3"/>
                  </a:cubicBezTo>
                  <a:cubicBezTo>
                    <a:pt x="5" y="3"/>
                    <a:pt x="6" y="3"/>
                    <a:pt x="8" y="3"/>
                  </a:cubicBezTo>
                  <a:close/>
                  <a:moveTo>
                    <a:pt x="8" y="7"/>
                  </a:moveTo>
                  <a:cubicBezTo>
                    <a:pt x="8" y="7"/>
                    <a:pt x="9" y="7"/>
                    <a:pt x="9" y="7"/>
                  </a:cubicBezTo>
                  <a:cubicBezTo>
                    <a:pt x="9" y="7"/>
                    <a:pt x="9" y="6"/>
                    <a:pt x="9" y="6"/>
                  </a:cubicBezTo>
                  <a:cubicBezTo>
                    <a:pt x="9" y="6"/>
                    <a:pt x="9" y="6"/>
                    <a:pt x="9" y="6"/>
                  </a:cubicBezTo>
                  <a:cubicBezTo>
                    <a:pt x="9" y="5"/>
                    <a:pt x="8" y="5"/>
                    <a:pt x="8" y="5"/>
                  </a:cubicBezTo>
                  <a:cubicBezTo>
                    <a:pt x="6" y="5"/>
                    <a:pt x="5" y="5"/>
                    <a:pt x="3" y="5"/>
                  </a:cubicBezTo>
                  <a:cubicBezTo>
                    <a:pt x="3" y="5"/>
                    <a:pt x="2" y="5"/>
                    <a:pt x="2" y="6"/>
                  </a:cubicBezTo>
                  <a:cubicBezTo>
                    <a:pt x="2" y="6"/>
                    <a:pt x="2" y="6"/>
                    <a:pt x="2" y="6"/>
                  </a:cubicBezTo>
                  <a:cubicBezTo>
                    <a:pt x="2" y="6"/>
                    <a:pt x="2" y="7"/>
                    <a:pt x="2" y="7"/>
                  </a:cubicBezTo>
                  <a:cubicBezTo>
                    <a:pt x="2" y="7"/>
                    <a:pt x="3" y="7"/>
                    <a:pt x="3" y="7"/>
                  </a:cubicBezTo>
                  <a:cubicBezTo>
                    <a:pt x="5" y="7"/>
                    <a:pt x="6" y="7"/>
                    <a:pt x="8" y="7"/>
                  </a:cubicBezTo>
                  <a:close/>
                  <a:moveTo>
                    <a:pt x="8" y="11"/>
                  </a:moveTo>
                  <a:cubicBezTo>
                    <a:pt x="9" y="11"/>
                    <a:pt x="9" y="11"/>
                    <a:pt x="9" y="11"/>
                  </a:cubicBezTo>
                  <a:cubicBezTo>
                    <a:pt x="9" y="11"/>
                    <a:pt x="9" y="11"/>
                    <a:pt x="9" y="10"/>
                  </a:cubicBezTo>
                  <a:cubicBezTo>
                    <a:pt x="9" y="10"/>
                    <a:pt x="9" y="10"/>
                    <a:pt x="9" y="10"/>
                  </a:cubicBezTo>
                  <a:cubicBezTo>
                    <a:pt x="9" y="10"/>
                    <a:pt x="9" y="10"/>
                    <a:pt x="8" y="10"/>
                  </a:cubicBezTo>
                  <a:cubicBezTo>
                    <a:pt x="7" y="10"/>
                    <a:pt x="5" y="10"/>
                    <a:pt x="3" y="10"/>
                  </a:cubicBezTo>
                  <a:cubicBezTo>
                    <a:pt x="3" y="10"/>
                    <a:pt x="2" y="10"/>
                    <a:pt x="2" y="10"/>
                  </a:cubicBezTo>
                  <a:cubicBezTo>
                    <a:pt x="2" y="10"/>
                    <a:pt x="2" y="10"/>
                    <a:pt x="2" y="10"/>
                  </a:cubicBezTo>
                  <a:cubicBezTo>
                    <a:pt x="2" y="11"/>
                    <a:pt x="2" y="11"/>
                    <a:pt x="2" y="11"/>
                  </a:cubicBezTo>
                  <a:cubicBezTo>
                    <a:pt x="2" y="11"/>
                    <a:pt x="3" y="11"/>
                    <a:pt x="3" y="11"/>
                  </a:cubicBezTo>
                  <a:cubicBezTo>
                    <a:pt x="5" y="11"/>
                    <a:pt x="6" y="11"/>
                    <a:pt x="8" y="11"/>
                  </a:cubicBezTo>
                  <a:close/>
                  <a:moveTo>
                    <a:pt x="8" y="16"/>
                  </a:moveTo>
                  <a:cubicBezTo>
                    <a:pt x="9" y="16"/>
                    <a:pt x="9" y="16"/>
                    <a:pt x="9" y="16"/>
                  </a:cubicBezTo>
                  <a:cubicBezTo>
                    <a:pt x="9" y="15"/>
                    <a:pt x="10" y="15"/>
                    <a:pt x="10" y="15"/>
                  </a:cubicBezTo>
                  <a:cubicBezTo>
                    <a:pt x="10" y="15"/>
                    <a:pt x="9" y="14"/>
                    <a:pt x="9" y="14"/>
                  </a:cubicBezTo>
                  <a:cubicBezTo>
                    <a:pt x="9" y="14"/>
                    <a:pt x="9" y="14"/>
                    <a:pt x="8" y="14"/>
                  </a:cubicBezTo>
                  <a:cubicBezTo>
                    <a:pt x="7" y="14"/>
                    <a:pt x="5" y="14"/>
                    <a:pt x="3" y="14"/>
                  </a:cubicBezTo>
                  <a:cubicBezTo>
                    <a:pt x="3" y="14"/>
                    <a:pt x="2" y="14"/>
                    <a:pt x="2" y="14"/>
                  </a:cubicBezTo>
                  <a:cubicBezTo>
                    <a:pt x="2" y="14"/>
                    <a:pt x="2" y="15"/>
                    <a:pt x="2" y="15"/>
                  </a:cubicBezTo>
                  <a:cubicBezTo>
                    <a:pt x="2" y="15"/>
                    <a:pt x="2" y="15"/>
                    <a:pt x="2" y="16"/>
                  </a:cubicBezTo>
                  <a:cubicBezTo>
                    <a:pt x="2" y="16"/>
                    <a:pt x="3" y="16"/>
                    <a:pt x="3" y="16"/>
                  </a:cubicBezTo>
                  <a:cubicBezTo>
                    <a:pt x="5" y="16"/>
                    <a:pt x="7" y="16"/>
                    <a:pt x="8" y="1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6939" name="Freeform 95"/>
            <p:cNvSpPr>
              <a:spLocks noEditPoints="1"/>
            </p:cNvSpPr>
            <p:nvPr/>
          </p:nvSpPr>
          <p:spPr>
            <a:xfrm>
              <a:off x="357187" y="685800"/>
              <a:ext cx="49213" cy="87313"/>
            </a:xfrm>
            <a:custGeom>
              <a:avLst/>
              <a:gdLst/>
              <a:ahLst/>
              <a:cxnLst>
                <a:cxn ang="0">
                  <a:pos x="14" y="2"/>
                </a:cxn>
                <a:cxn ang="0">
                  <a:pos x="15" y="3"/>
                </a:cxn>
                <a:cxn ang="0">
                  <a:pos x="6" y="3"/>
                </a:cxn>
                <a:cxn ang="0">
                  <a:pos x="4" y="5"/>
                </a:cxn>
                <a:cxn ang="0">
                  <a:pos x="6" y="1"/>
                </a:cxn>
                <a:cxn ang="0">
                  <a:pos x="3" y="11"/>
                </a:cxn>
                <a:cxn ang="0">
                  <a:pos x="2" y="12"/>
                </a:cxn>
                <a:cxn ang="0">
                  <a:pos x="2" y="13"/>
                </a:cxn>
                <a:cxn ang="0">
                  <a:pos x="13" y="16"/>
                </a:cxn>
                <a:cxn ang="0">
                  <a:pos x="14" y="15"/>
                </a:cxn>
                <a:cxn ang="0">
                  <a:pos x="3" y="11"/>
                </a:cxn>
                <a:cxn ang="0">
                  <a:pos x="11" y="18"/>
                </a:cxn>
                <a:cxn ang="0">
                  <a:pos x="13" y="18"/>
                </a:cxn>
                <a:cxn ang="0">
                  <a:pos x="3" y="19"/>
                </a:cxn>
                <a:cxn ang="0">
                  <a:pos x="3" y="20"/>
                </a:cxn>
                <a:cxn ang="0">
                  <a:pos x="2" y="17"/>
                </a:cxn>
                <a:cxn ang="0">
                  <a:pos x="11" y="18"/>
                </a:cxn>
                <a:cxn ang="0">
                  <a:pos x="13" y="10"/>
                </a:cxn>
                <a:cxn ang="0">
                  <a:pos x="10" y="11"/>
                </a:cxn>
                <a:cxn ang="0">
                  <a:pos x="7" y="10"/>
                </a:cxn>
                <a:cxn ang="0">
                  <a:pos x="7" y="7"/>
                </a:cxn>
                <a:cxn ang="0">
                  <a:pos x="5" y="7"/>
                </a:cxn>
                <a:cxn ang="0">
                  <a:pos x="4" y="11"/>
                </a:cxn>
                <a:cxn ang="0">
                  <a:pos x="3" y="11"/>
                </a:cxn>
                <a:cxn ang="0">
                  <a:pos x="3" y="10"/>
                </a:cxn>
                <a:cxn ang="0">
                  <a:pos x="4" y="6"/>
                </a:cxn>
                <a:cxn ang="0">
                  <a:pos x="9" y="6"/>
                </a:cxn>
                <a:cxn ang="0">
                  <a:pos x="9" y="9"/>
                </a:cxn>
                <a:cxn ang="0">
                  <a:pos x="10" y="10"/>
                </a:cxn>
                <a:cxn ang="0">
                  <a:pos x="11" y="10"/>
                </a:cxn>
                <a:cxn ang="0">
                  <a:pos x="12" y="8"/>
                </a:cxn>
                <a:cxn ang="0">
                  <a:pos x="12" y="7"/>
                </a:cxn>
                <a:cxn ang="0">
                  <a:pos x="12" y="6"/>
                </a:cxn>
                <a:cxn ang="0">
                  <a:pos x="14" y="6"/>
                </a:cxn>
                <a:cxn ang="0">
                  <a:pos x="14" y="8"/>
                </a:cxn>
                <a:cxn ang="0">
                  <a:pos x="6" y="27"/>
                </a:cxn>
                <a:cxn ang="0">
                  <a:pos x="2" y="27"/>
                </a:cxn>
                <a:cxn ang="0">
                  <a:pos x="0" y="24"/>
                </a:cxn>
                <a:cxn ang="0">
                  <a:pos x="1" y="22"/>
                </a:cxn>
                <a:cxn ang="0">
                  <a:pos x="2" y="22"/>
                </a:cxn>
                <a:cxn ang="0">
                  <a:pos x="3" y="22"/>
                </a:cxn>
                <a:cxn ang="0">
                  <a:pos x="3" y="23"/>
                </a:cxn>
                <a:cxn ang="0">
                  <a:pos x="2" y="24"/>
                </a:cxn>
                <a:cxn ang="0">
                  <a:pos x="3" y="26"/>
                </a:cxn>
                <a:cxn ang="0">
                  <a:pos x="5" y="25"/>
                </a:cxn>
                <a:cxn ang="0">
                  <a:pos x="6" y="22"/>
                </a:cxn>
                <a:cxn ang="0">
                  <a:pos x="11" y="22"/>
                </a:cxn>
                <a:cxn ang="0">
                  <a:pos x="12" y="23"/>
                </a:cxn>
                <a:cxn ang="0">
                  <a:pos x="12" y="25"/>
                </a:cxn>
                <a:cxn ang="0">
                  <a:pos x="12" y="26"/>
                </a:cxn>
                <a:cxn ang="0">
                  <a:pos x="11" y="27"/>
                </a:cxn>
                <a:cxn ang="0">
                  <a:pos x="10" y="26"/>
                </a:cxn>
                <a:cxn ang="0">
                  <a:pos x="10" y="23"/>
                </a:cxn>
              </a:cxnLst>
              <a:rect l="0" t="0" r="0" b="0"/>
              <a:pathLst>
                <a:path w="15" h="27">
                  <a:moveTo>
                    <a:pt x="13" y="2"/>
                  </a:moveTo>
                  <a:cubicBezTo>
                    <a:pt x="13" y="2"/>
                    <a:pt x="13" y="2"/>
                    <a:pt x="13" y="2"/>
                  </a:cubicBezTo>
                  <a:cubicBezTo>
                    <a:pt x="13" y="2"/>
                    <a:pt x="13" y="2"/>
                    <a:pt x="14" y="2"/>
                  </a:cubicBezTo>
                  <a:cubicBezTo>
                    <a:pt x="14" y="2"/>
                    <a:pt x="14" y="2"/>
                    <a:pt x="14" y="2"/>
                  </a:cubicBezTo>
                  <a:cubicBezTo>
                    <a:pt x="15" y="2"/>
                    <a:pt x="15" y="2"/>
                    <a:pt x="15" y="3"/>
                  </a:cubicBezTo>
                  <a:cubicBezTo>
                    <a:pt x="15" y="3"/>
                    <a:pt x="15" y="3"/>
                    <a:pt x="15" y="3"/>
                  </a:cubicBezTo>
                  <a:cubicBezTo>
                    <a:pt x="14" y="3"/>
                    <a:pt x="14" y="3"/>
                    <a:pt x="14" y="3"/>
                  </a:cubicBezTo>
                  <a:cubicBezTo>
                    <a:pt x="11" y="3"/>
                    <a:pt x="8" y="3"/>
                    <a:pt x="6" y="3"/>
                  </a:cubicBezTo>
                  <a:cubicBezTo>
                    <a:pt x="6" y="3"/>
                    <a:pt x="6" y="3"/>
                    <a:pt x="6" y="3"/>
                  </a:cubicBezTo>
                  <a:cubicBezTo>
                    <a:pt x="6" y="3"/>
                    <a:pt x="6" y="3"/>
                    <a:pt x="6" y="3"/>
                  </a:cubicBezTo>
                  <a:cubicBezTo>
                    <a:pt x="5" y="4"/>
                    <a:pt x="5" y="4"/>
                    <a:pt x="5" y="5"/>
                  </a:cubicBezTo>
                  <a:cubicBezTo>
                    <a:pt x="5" y="5"/>
                    <a:pt x="3" y="5"/>
                    <a:pt x="4" y="5"/>
                  </a:cubicBezTo>
                  <a:cubicBezTo>
                    <a:pt x="4" y="4"/>
                    <a:pt x="4" y="3"/>
                    <a:pt x="4" y="3"/>
                  </a:cubicBezTo>
                  <a:cubicBezTo>
                    <a:pt x="4" y="2"/>
                    <a:pt x="4" y="2"/>
                    <a:pt x="4" y="1"/>
                  </a:cubicBezTo>
                  <a:cubicBezTo>
                    <a:pt x="4" y="0"/>
                    <a:pt x="6" y="0"/>
                    <a:pt x="6" y="1"/>
                  </a:cubicBezTo>
                  <a:cubicBezTo>
                    <a:pt x="6" y="1"/>
                    <a:pt x="6" y="2"/>
                    <a:pt x="6" y="2"/>
                  </a:cubicBezTo>
                  <a:cubicBezTo>
                    <a:pt x="8" y="2"/>
                    <a:pt x="11" y="2"/>
                    <a:pt x="13" y="2"/>
                  </a:cubicBezTo>
                  <a:close/>
                  <a:moveTo>
                    <a:pt x="3" y="11"/>
                  </a:moveTo>
                  <a:cubicBezTo>
                    <a:pt x="3" y="11"/>
                    <a:pt x="3" y="11"/>
                    <a:pt x="2" y="11"/>
                  </a:cubicBezTo>
                  <a:cubicBezTo>
                    <a:pt x="2" y="12"/>
                    <a:pt x="2" y="12"/>
                    <a:pt x="2" y="12"/>
                  </a:cubicBezTo>
                  <a:cubicBezTo>
                    <a:pt x="2" y="12"/>
                    <a:pt x="2" y="12"/>
                    <a:pt x="2" y="12"/>
                  </a:cubicBezTo>
                  <a:cubicBezTo>
                    <a:pt x="2" y="12"/>
                    <a:pt x="2" y="12"/>
                    <a:pt x="2" y="12"/>
                  </a:cubicBezTo>
                  <a:cubicBezTo>
                    <a:pt x="2" y="12"/>
                    <a:pt x="2" y="12"/>
                    <a:pt x="2" y="12"/>
                  </a:cubicBezTo>
                  <a:cubicBezTo>
                    <a:pt x="2" y="13"/>
                    <a:pt x="2" y="13"/>
                    <a:pt x="2" y="13"/>
                  </a:cubicBezTo>
                  <a:cubicBezTo>
                    <a:pt x="2" y="13"/>
                    <a:pt x="2" y="13"/>
                    <a:pt x="2" y="13"/>
                  </a:cubicBezTo>
                  <a:cubicBezTo>
                    <a:pt x="5" y="14"/>
                    <a:pt x="9" y="15"/>
                    <a:pt x="12" y="16"/>
                  </a:cubicBezTo>
                  <a:cubicBezTo>
                    <a:pt x="12" y="16"/>
                    <a:pt x="13" y="16"/>
                    <a:pt x="13" y="16"/>
                  </a:cubicBezTo>
                  <a:cubicBezTo>
                    <a:pt x="13" y="16"/>
                    <a:pt x="13" y="16"/>
                    <a:pt x="13" y="16"/>
                  </a:cubicBezTo>
                  <a:cubicBezTo>
                    <a:pt x="14" y="16"/>
                    <a:pt x="14" y="16"/>
                    <a:pt x="14" y="16"/>
                  </a:cubicBezTo>
                  <a:cubicBezTo>
                    <a:pt x="14" y="16"/>
                    <a:pt x="14" y="16"/>
                    <a:pt x="14" y="15"/>
                  </a:cubicBezTo>
                  <a:cubicBezTo>
                    <a:pt x="13" y="15"/>
                    <a:pt x="13" y="15"/>
                    <a:pt x="13" y="15"/>
                  </a:cubicBezTo>
                  <a:cubicBezTo>
                    <a:pt x="10" y="14"/>
                    <a:pt x="7" y="13"/>
                    <a:pt x="3" y="12"/>
                  </a:cubicBezTo>
                  <a:cubicBezTo>
                    <a:pt x="3" y="11"/>
                    <a:pt x="3" y="11"/>
                    <a:pt x="3" y="11"/>
                  </a:cubicBezTo>
                  <a:cubicBezTo>
                    <a:pt x="3" y="11"/>
                    <a:pt x="3" y="11"/>
                    <a:pt x="3" y="11"/>
                  </a:cubicBezTo>
                  <a:close/>
                  <a:moveTo>
                    <a:pt x="11" y="18"/>
                  </a:moveTo>
                  <a:cubicBezTo>
                    <a:pt x="11" y="18"/>
                    <a:pt x="11" y="18"/>
                    <a:pt x="11" y="18"/>
                  </a:cubicBezTo>
                  <a:cubicBezTo>
                    <a:pt x="11" y="17"/>
                    <a:pt x="11" y="17"/>
                    <a:pt x="12" y="17"/>
                  </a:cubicBezTo>
                  <a:cubicBezTo>
                    <a:pt x="12" y="17"/>
                    <a:pt x="12" y="17"/>
                    <a:pt x="12" y="17"/>
                  </a:cubicBezTo>
                  <a:cubicBezTo>
                    <a:pt x="13" y="17"/>
                    <a:pt x="13" y="18"/>
                    <a:pt x="13" y="18"/>
                  </a:cubicBezTo>
                  <a:cubicBezTo>
                    <a:pt x="13" y="19"/>
                    <a:pt x="13" y="19"/>
                    <a:pt x="12" y="19"/>
                  </a:cubicBezTo>
                  <a:cubicBezTo>
                    <a:pt x="12" y="19"/>
                    <a:pt x="12" y="19"/>
                    <a:pt x="12" y="19"/>
                  </a:cubicBezTo>
                  <a:cubicBezTo>
                    <a:pt x="9" y="19"/>
                    <a:pt x="6" y="19"/>
                    <a:pt x="3" y="19"/>
                  </a:cubicBezTo>
                  <a:cubicBezTo>
                    <a:pt x="3" y="19"/>
                    <a:pt x="3" y="19"/>
                    <a:pt x="3" y="19"/>
                  </a:cubicBezTo>
                  <a:cubicBezTo>
                    <a:pt x="3" y="19"/>
                    <a:pt x="3" y="19"/>
                    <a:pt x="3" y="19"/>
                  </a:cubicBezTo>
                  <a:cubicBezTo>
                    <a:pt x="3" y="20"/>
                    <a:pt x="3" y="20"/>
                    <a:pt x="3" y="20"/>
                  </a:cubicBezTo>
                  <a:cubicBezTo>
                    <a:pt x="3" y="21"/>
                    <a:pt x="1" y="21"/>
                    <a:pt x="1" y="20"/>
                  </a:cubicBezTo>
                  <a:cubicBezTo>
                    <a:pt x="1" y="20"/>
                    <a:pt x="1" y="19"/>
                    <a:pt x="1" y="18"/>
                  </a:cubicBezTo>
                  <a:cubicBezTo>
                    <a:pt x="1" y="18"/>
                    <a:pt x="1" y="17"/>
                    <a:pt x="2" y="17"/>
                  </a:cubicBezTo>
                  <a:cubicBezTo>
                    <a:pt x="2" y="16"/>
                    <a:pt x="3" y="16"/>
                    <a:pt x="3" y="17"/>
                  </a:cubicBezTo>
                  <a:cubicBezTo>
                    <a:pt x="3" y="17"/>
                    <a:pt x="3" y="17"/>
                    <a:pt x="3" y="18"/>
                  </a:cubicBezTo>
                  <a:cubicBezTo>
                    <a:pt x="6" y="18"/>
                    <a:pt x="8" y="18"/>
                    <a:pt x="11" y="18"/>
                  </a:cubicBezTo>
                  <a:close/>
                  <a:moveTo>
                    <a:pt x="14" y="8"/>
                  </a:moveTo>
                  <a:cubicBezTo>
                    <a:pt x="14" y="9"/>
                    <a:pt x="14" y="9"/>
                    <a:pt x="14" y="9"/>
                  </a:cubicBezTo>
                  <a:cubicBezTo>
                    <a:pt x="14" y="10"/>
                    <a:pt x="13" y="10"/>
                    <a:pt x="13" y="10"/>
                  </a:cubicBezTo>
                  <a:cubicBezTo>
                    <a:pt x="13" y="10"/>
                    <a:pt x="12" y="11"/>
                    <a:pt x="12" y="11"/>
                  </a:cubicBezTo>
                  <a:cubicBezTo>
                    <a:pt x="12" y="11"/>
                    <a:pt x="11" y="11"/>
                    <a:pt x="11" y="11"/>
                  </a:cubicBezTo>
                  <a:cubicBezTo>
                    <a:pt x="11" y="11"/>
                    <a:pt x="11" y="11"/>
                    <a:pt x="10" y="11"/>
                  </a:cubicBezTo>
                  <a:cubicBezTo>
                    <a:pt x="10" y="11"/>
                    <a:pt x="9" y="11"/>
                    <a:pt x="9" y="11"/>
                  </a:cubicBezTo>
                  <a:cubicBezTo>
                    <a:pt x="9" y="11"/>
                    <a:pt x="8" y="11"/>
                    <a:pt x="8" y="10"/>
                  </a:cubicBezTo>
                  <a:cubicBezTo>
                    <a:pt x="8" y="10"/>
                    <a:pt x="8" y="10"/>
                    <a:pt x="7" y="10"/>
                  </a:cubicBezTo>
                  <a:cubicBezTo>
                    <a:pt x="7" y="9"/>
                    <a:pt x="7" y="9"/>
                    <a:pt x="7" y="9"/>
                  </a:cubicBezTo>
                  <a:cubicBezTo>
                    <a:pt x="8" y="8"/>
                    <a:pt x="8" y="8"/>
                    <a:pt x="8" y="8"/>
                  </a:cubicBezTo>
                  <a:cubicBezTo>
                    <a:pt x="8" y="8"/>
                    <a:pt x="8" y="8"/>
                    <a:pt x="7" y="7"/>
                  </a:cubicBezTo>
                  <a:cubicBezTo>
                    <a:pt x="7" y="7"/>
                    <a:pt x="7" y="7"/>
                    <a:pt x="7" y="7"/>
                  </a:cubicBezTo>
                  <a:cubicBezTo>
                    <a:pt x="7" y="7"/>
                    <a:pt x="6" y="7"/>
                    <a:pt x="6" y="7"/>
                  </a:cubicBezTo>
                  <a:cubicBezTo>
                    <a:pt x="6" y="7"/>
                    <a:pt x="5" y="7"/>
                    <a:pt x="5" y="7"/>
                  </a:cubicBezTo>
                  <a:cubicBezTo>
                    <a:pt x="5" y="8"/>
                    <a:pt x="5" y="9"/>
                    <a:pt x="4" y="10"/>
                  </a:cubicBezTo>
                  <a:cubicBezTo>
                    <a:pt x="4" y="10"/>
                    <a:pt x="4" y="10"/>
                    <a:pt x="4" y="10"/>
                  </a:cubicBezTo>
                  <a:cubicBezTo>
                    <a:pt x="4" y="10"/>
                    <a:pt x="4" y="11"/>
                    <a:pt x="4" y="11"/>
                  </a:cubicBezTo>
                  <a:cubicBezTo>
                    <a:pt x="4" y="11"/>
                    <a:pt x="4" y="11"/>
                    <a:pt x="4" y="11"/>
                  </a:cubicBezTo>
                  <a:cubicBezTo>
                    <a:pt x="4" y="11"/>
                    <a:pt x="4" y="11"/>
                    <a:pt x="3" y="11"/>
                  </a:cubicBezTo>
                  <a:cubicBezTo>
                    <a:pt x="3" y="11"/>
                    <a:pt x="3" y="11"/>
                    <a:pt x="3" y="11"/>
                  </a:cubicBezTo>
                  <a:cubicBezTo>
                    <a:pt x="3" y="11"/>
                    <a:pt x="3" y="11"/>
                    <a:pt x="3" y="11"/>
                  </a:cubicBezTo>
                  <a:cubicBezTo>
                    <a:pt x="3" y="11"/>
                    <a:pt x="3" y="11"/>
                    <a:pt x="3" y="10"/>
                  </a:cubicBezTo>
                  <a:cubicBezTo>
                    <a:pt x="3" y="10"/>
                    <a:pt x="3" y="10"/>
                    <a:pt x="3" y="10"/>
                  </a:cubicBezTo>
                  <a:cubicBezTo>
                    <a:pt x="3" y="9"/>
                    <a:pt x="3" y="8"/>
                    <a:pt x="3" y="7"/>
                  </a:cubicBezTo>
                  <a:cubicBezTo>
                    <a:pt x="3" y="6"/>
                    <a:pt x="3" y="6"/>
                    <a:pt x="4" y="6"/>
                  </a:cubicBezTo>
                  <a:cubicBezTo>
                    <a:pt x="4" y="6"/>
                    <a:pt x="4" y="6"/>
                    <a:pt x="4" y="6"/>
                  </a:cubicBezTo>
                  <a:cubicBezTo>
                    <a:pt x="5" y="6"/>
                    <a:pt x="6" y="6"/>
                    <a:pt x="7" y="6"/>
                  </a:cubicBezTo>
                  <a:cubicBezTo>
                    <a:pt x="7" y="6"/>
                    <a:pt x="8" y="6"/>
                    <a:pt x="8" y="6"/>
                  </a:cubicBezTo>
                  <a:cubicBezTo>
                    <a:pt x="8" y="6"/>
                    <a:pt x="9" y="6"/>
                    <a:pt x="9" y="6"/>
                  </a:cubicBezTo>
                  <a:cubicBezTo>
                    <a:pt x="9" y="7"/>
                    <a:pt x="9" y="7"/>
                    <a:pt x="9" y="7"/>
                  </a:cubicBezTo>
                  <a:cubicBezTo>
                    <a:pt x="9" y="7"/>
                    <a:pt x="9" y="7"/>
                    <a:pt x="9" y="8"/>
                  </a:cubicBezTo>
                  <a:cubicBezTo>
                    <a:pt x="9" y="8"/>
                    <a:pt x="9" y="8"/>
                    <a:pt x="9" y="9"/>
                  </a:cubicBezTo>
                  <a:cubicBezTo>
                    <a:pt x="9" y="9"/>
                    <a:pt x="9" y="9"/>
                    <a:pt x="9" y="9"/>
                  </a:cubicBezTo>
                  <a:cubicBezTo>
                    <a:pt x="9" y="9"/>
                    <a:pt x="9" y="9"/>
                    <a:pt x="9" y="9"/>
                  </a:cubicBezTo>
                  <a:cubicBezTo>
                    <a:pt x="10" y="10"/>
                    <a:pt x="10" y="10"/>
                    <a:pt x="10" y="10"/>
                  </a:cubicBezTo>
                  <a:cubicBezTo>
                    <a:pt x="10" y="10"/>
                    <a:pt x="10" y="10"/>
                    <a:pt x="11" y="10"/>
                  </a:cubicBezTo>
                  <a:cubicBezTo>
                    <a:pt x="11" y="10"/>
                    <a:pt x="11" y="10"/>
                    <a:pt x="11" y="10"/>
                  </a:cubicBezTo>
                  <a:cubicBezTo>
                    <a:pt x="11" y="10"/>
                    <a:pt x="11" y="10"/>
                    <a:pt x="11" y="10"/>
                  </a:cubicBezTo>
                  <a:cubicBezTo>
                    <a:pt x="12" y="10"/>
                    <a:pt x="12" y="9"/>
                    <a:pt x="12" y="9"/>
                  </a:cubicBezTo>
                  <a:cubicBezTo>
                    <a:pt x="12" y="9"/>
                    <a:pt x="12" y="9"/>
                    <a:pt x="12" y="9"/>
                  </a:cubicBezTo>
                  <a:cubicBezTo>
                    <a:pt x="12" y="9"/>
                    <a:pt x="12" y="9"/>
                    <a:pt x="12" y="8"/>
                  </a:cubicBezTo>
                  <a:cubicBezTo>
                    <a:pt x="12" y="8"/>
                    <a:pt x="12" y="8"/>
                    <a:pt x="12" y="8"/>
                  </a:cubicBezTo>
                  <a:cubicBezTo>
                    <a:pt x="12" y="7"/>
                    <a:pt x="12" y="7"/>
                    <a:pt x="12" y="7"/>
                  </a:cubicBezTo>
                  <a:cubicBezTo>
                    <a:pt x="12" y="7"/>
                    <a:pt x="12" y="7"/>
                    <a:pt x="12" y="7"/>
                  </a:cubicBezTo>
                  <a:cubicBezTo>
                    <a:pt x="12" y="7"/>
                    <a:pt x="12" y="7"/>
                    <a:pt x="12" y="7"/>
                  </a:cubicBezTo>
                  <a:cubicBezTo>
                    <a:pt x="12" y="7"/>
                    <a:pt x="12" y="7"/>
                    <a:pt x="12" y="7"/>
                  </a:cubicBezTo>
                  <a:cubicBezTo>
                    <a:pt x="12" y="6"/>
                    <a:pt x="12" y="6"/>
                    <a:pt x="12" y="6"/>
                  </a:cubicBezTo>
                  <a:cubicBezTo>
                    <a:pt x="13" y="6"/>
                    <a:pt x="13" y="6"/>
                    <a:pt x="13" y="6"/>
                  </a:cubicBezTo>
                  <a:cubicBezTo>
                    <a:pt x="13" y="6"/>
                    <a:pt x="13" y="6"/>
                    <a:pt x="13" y="6"/>
                  </a:cubicBezTo>
                  <a:cubicBezTo>
                    <a:pt x="13" y="6"/>
                    <a:pt x="14" y="6"/>
                    <a:pt x="14" y="6"/>
                  </a:cubicBezTo>
                  <a:cubicBezTo>
                    <a:pt x="14" y="6"/>
                    <a:pt x="14" y="7"/>
                    <a:pt x="14" y="7"/>
                  </a:cubicBezTo>
                  <a:cubicBezTo>
                    <a:pt x="14" y="7"/>
                    <a:pt x="14" y="7"/>
                    <a:pt x="14" y="7"/>
                  </a:cubicBezTo>
                  <a:cubicBezTo>
                    <a:pt x="14" y="8"/>
                    <a:pt x="14" y="8"/>
                    <a:pt x="14" y="8"/>
                  </a:cubicBezTo>
                  <a:close/>
                  <a:moveTo>
                    <a:pt x="7" y="25"/>
                  </a:moveTo>
                  <a:cubicBezTo>
                    <a:pt x="7" y="25"/>
                    <a:pt x="7" y="26"/>
                    <a:pt x="7" y="26"/>
                  </a:cubicBezTo>
                  <a:cubicBezTo>
                    <a:pt x="7" y="26"/>
                    <a:pt x="6" y="26"/>
                    <a:pt x="6" y="27"/>
                  </a:cubicBezTo>
                  <a:cubicBezTo>
                    <a:pt x="6" y="27"/>
                    <a:pt x="5" y="27"/>
                    <a:pt x="5" y="27"/>
                  </a:cubicBezTo>
                  <a:cubicBezTo>
                    <a:pt x="5" y="27"/>
                    <a:pt x="4" y="27"/>
                    <a:pt x="3" y="27"/>
                  </a:cubicBezTo>
                  <a:cubicBezTo>
                    <a:pt x="3" y="27"/>
                    <a:pt x="2" y="27"/>
                    <a:pt x="2" y="27"/>
                  </a:cubicBezTo>
                  <a:cubicBezTo>
                    <a:pt x="1" y="27"/>
                    <a:pt x="1" y="27"/>
                    <a:pt x="1" y="26"/>
                  </a:cubicBezTo>
                  <a:cubicBezTo>
                    <a:pt x="0" y="26"/>
                    <a:pt x="0" y="26"/>
                    <a:pt x="0" y="25"/>
                  </a:cubicBezTo>
                  <a:cubicBezTo>
                    <a:pt x="0" y="25"/>
                    <a:pt x="0" y="25"/>
                    <a:pt x="0" y="24"/>
                  </a:cubicBezTo>
                  <a:cubicBezTo>
                    <a:pt x="0" y="24"/>
                    <a:pt x="0" y="24"/>
                    <a:pt x="0" y="24"/>
                  </a:cubicBezTo>
                  <a:cubicBezTo>
                    <a:pt x="0" y="24"/>
                    <a:pt x="0" y="23"/>
                    <a:pt x="0" y="23"/>
                  </a:cubicBezTo>
                  <a:cubicBezTo>
                    <a:pt x="1" y="23"/>
                    <a:pt x="1" y="23"/>
                    <a:pt x="1" y="22"/>
                  </a:cubicBezTo>
                  <a:cubicBezTo>
                    <a:pt x="1" y="22"/>
                    <a:pt x="1" y="22"/>
                    <a:pt x="1" y="22"/>
                  </a:cubicBezTo>
                  <a:cubicBezTo>
                    <a:pt x="2" y="22"/>
                    <a:pt x="2" y="22"/>
                    <a:pt x="2" y="22"/>
                  </a:cubicBezTo>
                  <a:cubicBezTo>
                    <a:pt x="2" y="22"/>
                    <a:pt x="2" y="22"/>
                    <a:pt x="2" y="22"/>
                  </a:cubicBezTo>
                  <a:cubicBezTo>
                    <a:pt x="3" y="22"/>
                    <a:pt x="3" y="22"/>
                    <a:pt x="3" y="22"/>
                  </a:cubicBezTo>
                  <a:cubicBezTo>
                    <a:pt x="3" y="22"/>
                    <a:pt x="3" y="22"/>
                    <a:pt x="3" y="22"/>
                  </a:cubicBezTo>
                  <a:cubicBezTo>
                    <a:pt x="3" y="22"/>
                    <a:pt x="3" y="22"/>
                    <a:pt x="3" y="22"/>
                  </a:cubicBezTo>
                  <a:cubicBezTo>
                    <a:pt x="3" y="22"/>
                    <a:pt x="3" y="22"/>
                    <a:pt x="3" y="23"/>
                  </a:cubicBezTo>
                  <a:cubicBezTo>
                    <a:pt x="3" y="23"/>
                    <a:pt x="3" y="23"/>
                    <a:pt x="3" y="23"/>
                  </a:cubicBezTo>
                  <a:cubicBezTo>
                    <a:pt x="3" y="23"/>
                    <a:pt x="3" y="23"/>
                    <a:pt x="3" y="23"/>
                  </a:cubicBezTo>
                  <a:cubicBezTo>
                    <a:pt x="3" y="23"/>
                    <a:pt x="2" y="23"/>
                    <a:pt x="2" y="23"/>
                  </a:cubicBezTo>
                  <a:cubicBezTo>
                    <a:pt x="2" y="23"/>
                    <a:pt x="2" y="23"/>
                    <a:pt x="2" y="23"/>
                  </a:cubicBezTo>
                  <a:cubicBezTo>
                    <a:pt x="2" y="24"/>
                    <a:pt x="2" y="24"/>
                    <a:pt x="2" y="24"/>
                  </a:cubicBezTo>
                  <a:cubicBezTo>
                    <a:pt x="2" y="24"/>
                    <a:pt x="2" y="25"/>
                    <a:pt x="2" y="25"/>
                  </a:cubicBezTo>
                  <a:cubicBezTo>
                    <a:pt x="2" y="25"/>
                    <a:pt x="2" y="25"/>
                    <a:pt x="2" y="25"/>
                  </a:cubicBezTo>
                  <a:cubicBezTo>
                    <a:pt x="2" y="25"/>
                    <a:pt x="3" y="25"/>
                    <a:pt x="3" y="26"/>
                  </a:cubicBezTo>
                  <a:cubicBezTo>
                    <a:pt x="3" y="26"/>
                    <a:pt x="3" y="26"/>
                    <a:pt x="4" y="26"/>
                  </a:cubicBezTo>
                  <a:cubicBezTo>
                    <a:pt x="4" y="26"/>
                    <a:pt x="4" y="26"/>
                    <a:pt x="5" y="25"/>
                  </a:cubicBezTo>
                  <a:cubicBezTo>
                    <a:pt x="5" y="25"/>
                    <a:pt x="5" y="25"/>
                    <a:pt x="5" y="25"/>
                  </a:cubicBezTo>
                  <a:cubicBezTo>
                    <a:pt x="5" y="24"/>
                    <a:pt x="5" y="23"/>
                    <a:pt x="5" y="23"/>
                  </a:cubicBezTo>
                  <a:cubicBezTo>
                    <a:pt x="6" y="22"/>
                    <a:pt x="6" y="22"/>
                    <a:pt x="6" y="22"/>
                  </a:cubicBezTo>
                  <a:cubicBezTo>
                    <a:pt x="6" y="22"/>
                    <a:pt x="6" y="22"/>
                    <a:pt x="6" y="22"/>
                  </a:cubicBezTo>
                  <a:cubicBezTo>
                    <a:pt x="6" y="22"/>
                    <a:pt x="6" y="22"/>
                    <a:pt x="6" y="22"/>
                  </a:cubicBezTo>
                  <a:cubicBezTo>
                    <a:pt x="6" y="22"/>
                    <a:pt x="7" y="22"/>
                    <a:pt x="7" y="22"/>
                  </a:cubicBezTo>
                  <a:cubicBezTo>
                    <a:pt x="8" y="22"/>
                    <a:pt x="10" y="22"/>
                    <a:pt x="11" y="22"/>
                  </a:cubicBezTo>
                  <a:cubicBezTo>
                    <a:pt x="12" y="22"/>
                    <a:pt x="12" y="22"/>
                    <a:pt x="12" y="22"/>
                  </a:cubicBezTo>
                  <a:cubicBezTo>
                    <a:pt x="12" y="22"/>
                    <a:pt x="12" y="22"/>
                    <a:pt x="12" y="22"/>
                  </a:cubicBezTo>
                  <a:cubicBezTo>
                    <a:pt x="12" y="23"/>
                    <a:pt x="12" y="23"/>
                    <a:pt x="12" y="23"/>
                  </a:cubicBezTo>
                  <a:cubicBezTo>
                    <a:pt x="12" y="23"/>
                    <a:pt x="12" y="23"/>
                    <a:pt x="12" y="23"/>
                  </a:cubicBezTo>
                  <a:cubicBezTo>
                    <a:pt x="12" y="24"/>
                    <a:pt x="12" y="24"/>
                    <a:pt x="12" y="24"/>
                  </a:cubicBezTo>
                  <a:cubicBezTo>
                    <a:pt x="12" y="24"/>
                    <a:pt x="12" y="25"/>
                    <a:pt x="12" y="25"/>
                  </a:cubicBezTo>
                  <a:cubicBezTo>
                    <a:pt x="12" y="25"/>
                    <a:pt x="12" y="25"/>
                    <a:pt x="12" y="26"/>
                  </a:cubicBezTo>
                  <a:cubicBezTo>
                    <a:pt x="12" y="26"/>
                    <a:pt x="12" y="26"/>
                    <a:pt x="12" y="26"/>
                  </a:cubicBezTo>
                  <a:cubicBezTo>
                    <a:pt x="12" y="26"/>
                    <a:pt x="12" y="26"/>
                    <a:pt x="12" y="26"/>
                  </a:cubicBezTo>
                  <a:cubicBezTo>
                    <a:pt x="12" y="26"/>
                    <a:pt x="12" y="26"/>
                    <a:pt x="11" y="26"/>
                  </a:cubicBezTo>
                  <a:cubicBezTo>
                    <a:pt x="11" y="26"/>
                    <a:pt x="11" y="26"/>
                    <a:pt x="11" y="27"/>
                  </a:cubicBezTo>
                  <a:cubicBezTo>
                    <a:pt x="11" y="27"/>
                    <a:pt x="11" y="27"/>
                    <a:pt x="11" y="27"/>
                  </a:cubicBezTo>
                  <a:cubicBezTo>
                    <a:pt x="11" y="27"/>
                    <a:pt x="11" y="27"/>
                    <a:pt x="11" y="27"/>
                  </a:cubicBezTo>
                  <a:cubicBezTo>
                    <a:pt x="10" y="27"/>
                    <a:pt x="10" y="27"/>
                    <a:pt x="10" y="27"/>
                  </a:cubicBezTo>
                  <a:cubicBezTo>
                    <a:pt x="10" y="27"/>
                    <a:pt x="10" y="26"/>
                    <a:pt x="10" y="26"/>
                  </a:cubicBezTo>
                  <a:cubicBezTo>
                    <a:pt x="10" y="26"/>
                    <a:pt x="10" y="26"/>
                    <a:pt x="10" y="26"/>
                  </a:cubicBezTo>
                  <a:cubicBezTo>
                    <a:pt x="10" y="26"/>
                    <a:pt x="10" y="26"/>
                    <a:pt x="10" y="26"/>
                  </a:cubicBezTo>
                  <a:cubicBezTo>
                    <a:pt x="10" y="25"/>
                    <a:pt x="10" y="24"/>
                    <a:pt x="10" y="23"/>
                  </a:cubicBezTo>
                  <a:cubicBezTo>
                    <a:pt x="9" y="23"/>
                    <a:pt x="8" y="23"/>
                    <a:pt x="7" y="23"/>
                  </a:cubicBezTo>
                  <a:cubicBezTo>
                    <a:pt x="7" y="24"/>
                    <a:pt x="7" y="24"/>
                    <a:pt x="7" y="25"/>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6941" name="Freeform 97"/>
            <p:cNvSpPr>
              <a:spLocks noEditPoints="1"/>
            </p:cNvSpPr>
            <p:nvPr/>
          </p:nvSpPr>
          <p:spPr>
            <a:xfrm>
              <a:off x="379412" y="568325"/>
              <a:ext cx="36513" cy="52388"/>
            </a:xfrm>
            <a:custGeom>
              <a:avLst/>
              <a:gdLst/>
              <a:ahLst/>
              <a:cxnLst>
                <a:cxn ang="0">
                  <a:pos x="3" y="0"/>
                </a:cxn>
                <a:cxn ang="0">
                  <a:pos x="11" y="0"/>
                </a:cxn>
                <a:cxn ang="0">
                  <a:pos x="11" y="1"/>
                </a:cxn>
                <a:cxn ang="0">
                  <a:pos x="6" y="2"/>
                </a:cxn>
                <a:cxn ang="0">
                  <a:pos x="11" y="2"/>
                </a:cxn>
                <a:cxn ang="0">
                  <a:pos x="11" y="3"/>
                </a:cxn>
                <a:cxn ang="0">
                  <a:pos x="3" y="3"/>
                </a:cxn>
                <a:cxn ang="0">
                  <a:pos x="3" y="2"/>
                </a:cxn>
                <a:cxn ang="0">
                  <a:pos x="8" y="0"/>
                </a:cxn>
                <a:cxn ang="0">
                  <a:pos x="3" y="0"/>
                </a:cxn>
                <a:cxn ang="0">
                  <a:pos x="3" y="0"/>
                </a:cxn>
                <a:cxn ang="0">
                  <a:pos x="2" y="7"/>
                </a:cxn>
                <a:cxn ang="0">
                  <a:pos x="2" y="7"/>
                </a:cxn>
                <a:cxn ang="0">
                  <a:pos x="4" y="6"/>
                </a:cxn>
                <a:cxn ang="0">
                  <a:pos x="4" y="5"/>
                </a:cxn>
                <a:cxn ang="0">
                  <a:pos x="2" y="4"/>
                </a:cxn>
                <a:cxn ang="0">
                  <a:pos x="3" y="3"/>
                </a:cxn>
                <a:cxn ang="0">
                  <a:pos x="10" y="5"/>
                </a:cxn>
                <a:cxn ang="0">
                  <a:pos x="10" y="6"/>
                </a:cxn>
                <a:cxn ang="0">
                  <a:pos x="2" y="7"/>
                </a:cxn>
                <a:cxn ang="0">
                  <a:pos x="5" y="6"/>
                </a:cxn>
                <a:cxn ang="0">
                  <a:pos x="9" y="5"/>
                </a:cxn>
                <a:cxn ang="0">
                  <a:pos x="6" y="5"/>
                </a:cxn>
                <a:cxn ang="0">
                  <a:pos x="5" y="6"/>
                </a:cxn>
                <a:cxn ang="0">
                  <a:pos x="2" y="8"/>
                </a:cxn>
                <a:cxn ang="0">
                  <a:pos x="10" y="8"/>
                </a:cxn>
                <a:cxn ang="0">
                  <a:pos x="10" y="9"/>
                </a:cxn>
                <a:cxn ang="0">
                  <a:pos x="4" y="10"/>
                </a:cxn>
                <a:cxn ang="0">
                  <a:pos x="10" y="11"/>
                </a:cxn>
                <a:cxn ang="0">
                  <a:pos x="9" y="12"/>
                </a:cxn>
                <a:cxn ang="0">
                  <a:pos x="1" y="12"/>
                </a:cxn>
                <a:cxn ang="0">
                  <a:pos x="1" y="11"/>
                </a:cxn>
                <a:cxn ang="0">
                  <a:pos x="8" y="11"/>
                </a:cxn>
                <a:cxn ang="0">
                  <a:pos x="1" y="10"/>
                </a:cxn>
                <a:cxn ang="0">
                  <a:pos x="2" y="9"/>
                </a:cxn>
                <a:cxn ang="0">
                  <a:pos x="8" y="9"/>
                </a:cxn>
                <a:cxn ang="0">
                  <a:pos x="2" y="9"/>
                </a:cxn>
                <a:cxn ang="0">
                  <a:pos x="2" y="8"/>
                </a:cxn>
                <a:cxn ang="0">
                  <a:pos x="1" y="13"/>
                </a:cxn>
                <a:cxn ang="0">
                  <a:pos x="9" y="13"/>
                </a:cxn>
                <a:cxn ang="0">
                  <a:pos x="9" y="16"/>
                </a:cxn>
                <a:cxn ang="0">
                  <a:pos x="7" y="16"/>
                </a:cxn>
                <a:cxn ang="0">
                  <a:pos x="8" y="14"/>
                </a:cxn>
                <a:cxn ang="0">
                  <a:pos x="6" y="14"/>
                </a:cxn>
                <a:cxn ang="0">
                  <a:pos x="6" y="16"/>
                </a:cxn>
                <a:cxn ang="0">
                  <a:pos x="4" y="16"/>
                </a:cxn>
                <a:cxn ang="0">
                  <a:pos x="5" y="14"/>
                </a:cxn>
                <a:cxn ang="0">
                  <a:pos x="2" y="14"/>
                </a:cxn>
                <a:cxn ang="0">
                  <a:pos x="2" y="16"/>
                </a:cxn>
                <a:cxn ang="0">
                  <a:pos x="0" y="16"/>
                </a:cxn>
                <a:cxn ang="0">
                  <a:pos x="1" y="13"/>
                </a:cxn>
              </a:cxnLst>
              <a:rect l="0" t="0" r="0" b="0"/>
              <a:pathLst>
                <a:path w="11" h="16">
                  <a:moveTo>
                    <a:pt x="3" y="0"/>
                  </a:moveTo>
                  <a:cubicBezTo>
                    <a:pt x="6" y="0"/>
                    <a:pt x="9" y="0"/>
                    <a:pt x="11" y="0"/>
                  </a:cubicBezTo>
                  <a:cubicBezTo>
                    <a:pt x="11" y="0"/>
                    <a:pt x="11" y="0"/>
                    <a:pt x="11" y="1"/>
                  </a:cubicBezTo>
                  <a:cubicBezTo>
                    <a:pt x="9" y="1"/>
                    <a:pt x="7" y="2"/>
                    <a:pt x="6" y="2"/>
                  </a:cubicBezTo>
                  <a:cubicBezTo>
                    <a:pt x="7" y="2"/>
                    <a:pt x="9" y="2"/>
                    <a:pt x="11" y="2"/>
                  </a:cubicBezTo>
                  <a:cubicBezTo>
                    <a:pt x="11" y="2"/>
                    <a:pt x="11" y="3"/>
                    <a:pt x="11" y="3"/>
                  </a:cubicBezTo>
                  <a:cubicBezTo>
                    <a:pt x="8" y="3"/>
                    <a:pt x="5" y="3"/>
                    <a:pt x="3" y="3"/>
                  </a:cubicBezTo>
                  <a:cubicBezTo>
                    <a:pt x="3" y="3"/>
                    <a:pt x="3" y="2"/>
                    <a:pt x="3" y="2"/>
                  </a:cubicBezTo>
                  <a:cubicBezTo>
                    <a:pt x="5" y="2"/>
                    <a:pt x="7" y="1"/>
                    <a:pt x="8" y="0"/>
                  </a:cubicBezTo>
                  <a:cubicBezTo>
                    <a:pt x="7" y="0"/>
                    <a:pt x="5" y="0"/>
                    <a:pt x="3" y="0"/>
                  </a:cubicBezTo>
                  <a:cubicBezTo>
                    <a:pt x="3" y="0"/>
                    <a:pt x="3" y="0"/>
                    <a:pt x="3" y="0"/>
                  </a:cubicBezTo>
                  <a:close/>
                  <a:moveTo>
                    <a:pt x="2" y="7"/>
                  </a:moveTo>
                  <a:cubicBezTo>
                    <a:pt x="2" y="7"/>
                    <a:pt x="2" y="7"/>
                    <a:pt x="2" y="7"/>
                  </a:cubicBezTo>
                  <a:cubicBezTo>
                    <a:pt x="3" y="6"/>
                    <a:pt x="3" y="6"/>
                    <a:pt x="4" y="6"/>
                  </a:cubicBezTo>
                  <a:cubicBezTo>
                    <a:pt x="4" y="6"/>
                    <a:pt x="4" y="5"/>
                    <a:pt x="4" y="5"/>
                  </a:cubicBezTo>
                  <a:cubicBezTo>
                    <a:pt x="4" y="4"/>
                    <a:pt x="3" y="4"/>
                    <a:pt x="2" y="4"/>
                  </a:cubicBezTo>
                  <a:cubicBezTo>
                    <a:pt x="3" y="4"/>
                    <a:pt x="3" y="4"/>
                    <a:pt x="3" y="3"/>
                  </a:cubicBezTo>
                  <a:cubicBezTo>
                    <a:pt x="5" y="4"/>
                    <a:pt x="8" y="4"/>
                    <a:pt x="10" y="5"/>
                  </a:cubicBezTo>
                  <a:cubicBezTo>
                    <a:pt x="10" y="5"/>
                    <a:pt x="10" y="5"/>
                    <a:pt x="10" y="6"/>
                  </a:cubicBezTo>
                  <a:cubicBezTo>
                    <a:pt x="8" y="6"/>
                    <a:pt x="5" y="7"/>
                    <a:pt x="2" y="7"/>
                  </a:cubicBezTo>
                  <a:close/>
                  <a:moveTo>
                    <a:pt x="5" y="6"/>
                  </a:moveTo>
                  <a:cubicBezTo>
                    <a:pt x="6" y="6"/>
                    <a:pt x="7" y="6"/>
                    <a:pt x="9" y="5"/>
                  </a:cubicBezTo>
                  <a:cubicBezTo>
                    <a:pt x="8" y="5"/>
                    <a:pt x="7" y="5"/>
                    <a:pt x="6" y="5"/>
                  </a:cubicBezTo>
                  <a:cubicBezTo>
                    <a:pt x="6" y="5"/>
                    <a:pt x="5" y="6"/>
                    <a:pt x="5" y="6"/>
                  </a:cubicBezTo>
                  <a:close/>
                  <a:moveTo>
                    <a:pt x="2" y="8"/>
                  </a:moveTo>
                  <a:cubicBezTo>
                    <a:pt x="5" y="8"/>
                    <a:pt x="7" y="8"/>
                    <a:pt x="10" y="8"/>
                  </a:cubicBezTo>
                  <a:cubicBezTo>
                    <a:pt x="10" y="8"/>
                    <a:pt x="10" y="9"/>
                    <a:pt x="10" y="9"/>
                  </a:cubicBezTo>
                  <a:cubicBezTo>
                    <a:pt x="8" y="9"/>
                    <a:pt x="6" y="10"/>
                    <a:pt x="4" y="10"/>
                  </a:cubicBezTo>
                  <a:cubicBezTo>
                    <a:pt x="6" y="10"/>
                    <a:pt x="8" y="10"/>
                    <a:pt x="10" y="11"/>
                  </a:cubicBezTo>
                  <a:cubicBezTo>
                    <a:pt x="10" y="11"/>
                    <a:pt x="10" y="12"/>
                    <a:pt x="9" y="12"/>
                  </a:cubicBezTo>
                  <a:cubicBezTo>
                    <a:pt x="7" y="12"/>
                    <a:pt x="4" y="12"/>
                    <a:pt x="1" y="12"/>
                  </a:cubicBezTo>
                  <a:cubicBezTo>
                    <a:pt x="1" y="12"/>
                    <a:pt x="1" y="11"/>
                    <a:pt x="1" y="11"/>
                  </a:cubicBezTo>
                  <a:cubicBezTo>
                    <a:pt x="3" y="11"/>
                    <a:pt x="6" y="11"/>
                    <a:pt x="8" y="11"/>
                  </a:cubicBezTo>
                  <a:cubicBezTo>
                    <a:pt x="6" y="11"/>
                    <a:pt x="4" y="11"/>
                    <a:pt x="1" y="10"/>
                  </a:cubicBezTo>
                  <a:cubicBezTo>
                    <a:pt x="1" y="10"/>
                    <a:pt x="2" y="10"/>
                    <a:pt x="2" y="9"/>
                  </a:cubicBezTo>
                  <a:cubicBezTo>
                    <a:pt x="4" y="9"/>
                    <a:pt x="6" y="9"/>
                    <a:pt x="8" y="9"/>
                  </a:cubicBezTo>
                  <a:cubicBezTo>
                    <a:pt x="6" y="9"/>
                    <a:pt x="4" y="9"/>
                    <a:pt x="2" y="9"/>
                  </a:cubicBezTo>
                  <a:cubicBezTo>
                    <a:pt x="2" y="8"/>
                    <a:pt x="2" y="8"/>
                    <a:pt x="2" y="8"/>
                  </a:cubicBezTo>
                  <a:close/>
                  <a:moveTo>
                    <a:pt x="1" y="13"/>
                  </a:moveTo>
                  <a:cubicBezTo>
                    <a:pt x="4" y="13"/>
                    <a:pt x="7" y="13"/>
                    <a:pt x="9" y="13"/>
                  </a:cubicBezTo>
                  <a:cubicBezTo>
                    <a:pt x="9" y="14"/>
                    <a:pt x="9" y="15"/>
                    <a:pt x="9" y="16"/>
                  </a:cubicBezTo>
                  <a:cubicBezTo>
                    <a:pt x="8" y="16"/>
                    <a:pt x="8" y="16"/>
                    <a:pt x="7" y="16"/>
                  </a:cubicBezTo>
                  <a:cubicBezTo>
                    <a:pt x="8" y="15"/>
                    <a:pt x="8" y="14"/>
                    <a:pt x="8" y="14"/>
                  </a:cubicBezTo>
                  <a:cubicBezTo>
                    <a:pt x="7" y="14"/>
                    <a:pt x="7" y="14"/>
                    <a:pt x="6" y="14"/>
                  </a:cubicBezTo>
                  <a:cubicBezTo>
                    <a:pt x="6" y="14"/>
                    <a:pt x="6" y="15"/>
                    <a:pt x="6" y="16"/>
                  </a:cubicBezTo>
                  <a:cubicBezTo>
                    <a:pt x="5" y="16"/>
                    <a:pt x="5" y="16"/>
                    <a:pt x="4" y="16"/>
                  </a:cubicBezTo>
                  <a:cubicBezTo>
                    <a:pt x="4" y="15"/>
                    <a:pt x="4" y="14"/>
                    <a:pt x="5" y="14"/>
                  </a:cubicBezTo>
                  <a:cubicBezTo>
                    <a:pt x="4" y="14"/>
                    <a:pt x="3" y="14"/>
                    <a:pt x="2" y="14"/>
                  </a:cubicBezTo>
                  <a:cubicBezTo>
                    <a:pt x="2" y="14"/>
                    <a:pt x="2" y="15"/>
                    <a:pt x="2" y="16"/>
                  </a:cubicBezTo>
                  <a:cubicBezTo>
                    <a:pt x="1" y="16"/>
                    <a:pt x="1" y="16"/>
                    <a:pt x="0" y="16"/>
                  </a:cubicBezTo>
                  <a:cubicBezTo>
                    <a:pt x="1" y="15"/>
                    <a:pt x="1" y="14"/>
                    <a:pt x="1" y="13"/>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6942" name="Freeform 98"/>
            <p:cNvSpPr>
              <a:spLocks noEditPoints="1"/>
            </p:cNvSpPr>
            <p:nvPr/>
          </p:nvSpPr>
          <p:spPr>
            <a:xfrm>
              <a:off x="708025" y="450850"/>
              <a:ext cx="77788" cy="149225"/>
            </a:xfrm>
            <a:custGeom>
              <a:avLst/>
              <a:gdLst/>
              <a:ahLst/>
              <a:cxnLst>
                <a:cxn ang="0">
                  <a:pos x="11" y="2"/>
                </a:cxn>
                <a:cxn ang="0">
                  <a:pos x="7" y="3"/>
                </a:cxn>
                <a:cxn ang="0">
                  <a:pos x="5" y="3"/>
                </a:cxn>
                <a:cxn ang="0">
                  <a:pos x="0" y="2"/>
                </a:cxn>
                <a:cxn ang="0">
                  <a:pos x="6" y="1"/>
                </a:cxn>
                <a:cxn ang="0">
                  <a:pos x="8" y="3"/>
                </a:cxn>
                <a:cxn ang="0">
                  <a:pos x="5" y="1"/>
                </a:cxn>
                <a:cxn ang="0">
                  <a:pos x="2" y="2"/>
                </a:cxn>
                <a:cxn ang="0">
                  <a:pos x="5" y="1"/>
                </a:cxn>
                <a:cxn ang="0">
                  <a:pos x="4" y="7"/>
                </a:cxn>
                <a:cxn ang="0">
                  <a:pos x="1" y="4"/>
                </a:cxn>
                <a:cxn ang="0">
                  <a:pos x="2" y="8"/>
                </a:cxn>
                <a:cxn ang="0">
                  <a:pos x="11" y="6"/>
                </a:cxn>
                <a:cxn ang="0">
                  <a:pos x="5" y="5"/>
                </a:cxn>
                <a:cxn ang="0">
                  <a:pos x="3" y="13"/>
                </a:cxn>
                <a:cxn ang="0">
                  <a:pos x="11" y="10"/>
                </a:cxn>
                <a:cxn ang="0">
                  <a:pos x="2" y="9"/>
                </a:cxn>
                <a:cxn ang="0">
                  <a:pos x="6" y="13"/>
                </a:cxn>
                <a:cxn ang="0">
                  <a:pos x="7" y="13"/>
                </a:cxn>
                <a:cxn ang="0">
                  <a:pos x="3" y="14"/>
                </a:cxn>
                <a:cxn ang="0">
                  <a:pos x="9" y="16"/>
                </a:cxn>
                <a:cxn ang="0">
                  <a:pos x="4" y="16"/>
                </a:cxn>
                <a:cxn ang="0">
                  <a:pos x="15" y="16"/>
                </a:cxn>
                <a:cxn ang="0">
                  <a:pos x="10" y="16"/>
                </a:cxn>
                <a:cxn ang="0">
                  <a:pos x="10" y="17"/>
                </a:cxn>
                <a:cxn ang="0">
                  <a:pos x="6" y="25"/>
                </a:cxn>
                <a:cxn ang="0">
                  <a:pos x="15" y="22"/>
                </a:cxn>
                <a:cxn ang="0">
                  <a:pos x="5" y="22"/>
                </a:cxn>
                <a:cxn ang="0">
                  <a:pos x="9" y="25"/>
                </a:cxn>
                <a:cxn ang="0">
                  <a:pos x="10" y="25"/>
                </a:cxn>
                <a:cxn ang="0">
                  <a:pos x="6" y="26"/>
                </a:cxn>
                <a:cxn ang="0">
                  <a:pos x="11" y="31"/>
                </a:cxn>
                <a:cxn ang="0">
                  <a:pos x="6" y="27"/>
                </a:cxn>
                <a:cxn ang="0">
                  <a:pos x="8" y="33"/>
                </a:cxn>
                <a:cxn ang="0">
                  <a:pos x="18" y="30"/>
                </a:cxn>
                <a:cxn ang="0">
                  <a:pos x="12" y="29"/>
                </a:cxn>
                <a:cxn ang="0">
                  <a:pos x="18" y="39"/>
                </a:cxn>
                <a:cxn ang="0">
                  <a:pos x="19" y="39"/>
                </a:cxn>
                <a:cxn ang="0">
                  <a:pos x="17" y="35"/>
                </a:cxn>
                <a:cxn ang="0">
                  <a:pos x="16" y="35"/>
                </a:cxn>
                <a:cxn ang="0">
                  <a:pos x="20" y="34"/>
                </a:cxn>
                <a:cxn ang="0">
                  <a:pos x="11" y="37"/>
                </a:cxn>
                <a:cxn ang="0">
                  <a:pos x="22" y="39"/>
                </a:cxn>
                <a:cxn ang="0">
                  <a:pos x="9" y="39"/>
                </a:cxn>
                <a:cxn ang="0">
                  <a:pos x="23" y="42"/>
                </a:cxn>
                <a:cxn ang="0">
                  <a:pos x="22" y="43"/>
                </a:cxn>
                <a:cxn ang="0">
                  <a:pos x="17" y="46"/>
                </a:cxn>
                <a:cxn ang="0">
                  <a:pos x="13" y="46"/>
                </a:cxn>
              </a:cxnLst>
              <a:rect l="0" t="0" r="0" b="0"/>
              <a:pathLst>
                <a:path w="24" h="46">
                  <a:moveTo>
                    <a:pt x="0" y="0"/>
                  </a:moveTo>
                  <a:cubicBezTo>
                    <a:pt x="3" y="0"/>
                    <a:pt x="7" y="0"/>
                    <a:pt x="11" y="0"/>
                  </a:cubicBezTo>
                  <a:cubicBezTo>
                    <a:pt x="11" y="1"/>
                    <a:pt x="11" y="1"/>
                    <a:pt x="11" y="2"/>
                  </a:cubicBezTo>
                  <a:cubicBezTo>
                    <a:pt x="11" y="2"/>
                    <a:pt x="11" y="3"/>
                    <a:pt x="11" y="3"/>
                  </a:cubicBezTo>
                  <a:cubicBezTo>
                    <a:pt x="10" y="3"/>
                    <a:pt x="10" y="3"/>
                    <a:pt x="9" y="3"/>
                  </a:cubicBezTo>
                  <a:cubicBezTo>
                    <a:pt x="8" y="3"/>
                    <a:pt x="8" y="3"/>
                    <a:pt x="7" y="3"/>
                  </a:cubicBezTo>
                  <a:cubicBezTo>
                    <a:pt x="7" y="3"/>
                    <a:pt x="6" y="3"/>
                    <a:pt x="6" y="2"/>
                  </a:cubicBezTo>
                  <a:cubicBezTo>
                    <a:pt x="6" y="2"/>
                    <a:pt x="6" y="2"/>
                    <a:pt x="6" y="2"/>
                  </a:cubicBezTo>
                  <a:cubicBezTo>
                    <a:pt x="6" y="3"/>
                    <a:pt x="6" y="3"/>
                    <a:pt x="5" y="3"/>
                  </a:cubicBezTo>
                  <a:cubicBezTo>
                    <a:pt x="5" y="3"/>
                    <a:pt x="4" y="3"/>
                    <a:pt x="4" y="3"/>
                  </a:cubicBezTo>
                  <a:cubicBezTo>
                    <a:pt x="3" y="3"/>
                    <a:pt x="2" y="3"/>
                    <a:pt x="1" y="3"/>
                  </a:cubicBezTo>
                  <a:cubicBezTo>
                    <a:pt x="1" y="3"/>
                    <a:pt x="0" y="2"/>
                    <a:pt x="0" y="2"/>
                  </a:cubicBezTo>
                  <a:cubicBezTo>
                    <a:pt x="0" y="1"/>
                    <a:pt x="0" y="1"/>
                    <a:pt x="0" y="0"/>
                  </a:cubicBezTo>
                  <a:close/>
                  <a:moveTo>
                    <a:pt x="9" y="1"/>
                  </a:moveTo>
                  <a:cubicBezTo>
                    <a:pt x="8" y="1"/>
                    <a:pt x="7" y="1"/>
                    <a:pt x="6" y="1"/>
                  </a:cubicBezTo>
                  <a:cubicBezTo>
                    <a:pt x="6" y="1"/>
                    <a:pt x="6" y="1"/>
                    <a:pt x="6" y="2"/>
                  </a:cubicBezTo>
                  <a:cubicBezTo>
                    <a:pt x="6" y="2"/>
                    <a:pt x="7" y="2"/>
                    <a:pt x="7" y="2"/>
                  </a:cubicBezTo>
                  <a:cubicBezTo>
                    <a:pt x="7" y="2"/>
                    <a:pt x="8" y="3"/>
                    <a:pt x="8" y="3"/>
                  </a:cubicBezTo>
                  <a:cubicBezTo>
                    <a:pt x="9" y="3"/>
                    <a:pt x="10" y="2"/>
                    <a:pt x="10" y="2"/>
                  </a:cubicBezTo>
                  <a:cubicBezTo>
                    <a:pt x="9" y="2"/>
                    <a:pt x="9" y="1"/>
                    <a:pt x="9" y="1"/>
                  </a:cubicBezTo>
                  <a:close/>
                  <a:moveTo>
                    <a:pt x="5" y="1"/>
                  </a:moveTo>
                  <a:cubicBezTo>
                    <a:pt x="4" y="1"/>
                    <a:pt x="2" y="1"/>
                    <a:pt x="1" y="1"/>
                  </a:cubicBezTo>
                  <a:cubicBezTo>
                    <a:pt x="1" y="1"/>
                    <a:pt x="1" y="2"/>
                    <a:pt x="1" y="2"/>
                  </a:cubicBezTo>
                  <a:cubicBezTo>
                    <a:pt x="2" y="2"/>
                    <a:pt x="2" y="2"/>
                    <a:pt x="2" y="2"/>
                  </a:cubicBezTo>
                  <a:cubicBezTo>
                    <a:pt x="3" y="3"/>
                    <a:pt x="3" y="3"/>
                    <a:pt x="4" y="3"/>
                  </a:cubicBezTo>
                  <a:cubicBezTo>
                    <a:pt x="5" y="3"/>
                    <a:pt x="5" y="2"/>
                    <a:pt x="5" y="2"/>
                  </a:cubicBezTo>
                  <a:cubicBezTo>
                    <a:pt x="5" y="2"/>
                    <a:pt x="5" y="1"/>
                    <a:pt x="5" y="1"/>
                  </a:cubicBezTo>
                  <a:close/>
                  <a:moveTo>
                    <a:pt x="2" y="8"/>
                  </a:moveTo>
                  <a:cubicBezTo>
                    <a:pt x="2" y="8"/>
                    <a:pt x="2" y="8"/>
                    <a:pt x="2" y="8"/>
                  </a:cubicBezTo>
                  <a:cubicBezTo>
                    <a:pt x="2" y="7"/>
                    <a:pt x="3" y="7"/>
                    <a:pt x="4" y="7"/>
                  </a:cubicBezTo>
                  <a:cubicBezTo>
                    <a:pt x="4" y="7"/>
                    <a:pt x="4" y="6"/>
                    <a:pt x="4" y="5"/>
                  </a:cubicBezTo>
                  <a:cubicBezTo>
                    <a:pt x="3" y="5"/>
                    <a:pt x="2" y="5"/>
                    <a:pt x="1" y="5"/>
                  </a:cubicBezTo>
                  <a:cubicBezTo>
                    <a:pt x="1" y="5"/>
                    <a:pt x="1" y="4"/>
                    <a:pt x="1" y="4"/>
                  </a:cubicBezTo>
                  <a:cubicBezTo>
                    <a:pt x="4" y="5"/>
                    <a:pt x="8" y="5"/>
                    <a:pt x="12" y="6"/>
                  </a:cubicBezTo>
                  <a:cubicBezTo>
                    <a:pt x="12" y="6"/>
                    <a:pt x="12" y="6"/>
                    <a:pt x="12" y="7"/>
                  </a:cubicBezTo>
                  <a:cubicBezTo>
                    <a:pt x="9" y="7"/>
                    <a:pt x="5" y="8"/>
                    <a:pt x="2" y="8"/>
                  </a:cubicBezTo>
                  <a:close/>
                  <a:moveTo>
                    <a:pt x="6" y="7"/>
                  </a:moveTo>
                  <a:cubicBezTo>
                    <a:pt x="7" y="7"/>
                    <a:pt x="8" y="7"/>
                    <a:pt x="10" y="6"/>
                  </a:cubicBezTo>
                  <a:cubicBezTo>
                    <a:pt x="10" y="6"/>
                    <a:pt x="10" y="6"/>
                    <a:pt x="11" y="6"/>
                  </a:cubicBezTo>
                  <a:cubicBezTo>
                    <a:pt x="11" y="6"/>
                    <a:pt x="11" y="6"/>
                    <a:pt x="11" y="6"/>
                  </a:cubicBezTo>
                  <a:cubicBezTo>
                    <a:pt x="10" y="6"/>
                    <a:pt x="10" y="6"/>
                    <a:pt x="10" y="6"/>
                  </a:cubicBezTo>
                  <a:cubicBezTo>
                    <a:pt x="8" y="6"/>
                    <a:pt x="7" y="6"/>
                    <a:pt x="5" y="5"/>
                  </a:cubicBezTo>
                  <a:cubicBezTo>
                    <a:pt x="5" y="6"/>
                    <a:pt x="6" y="6"/>
                    <a:pt x="6" y="7"/>
                  </a:cubicBezTo>
                  <a:close/>
                  <a:moveTo>
                    <a:pt x="3" y="14"/>
                  </a:moveTo>
                  <a:cubicBezTo>
                    <a:pt x="3" y="13"/>
                    <a:pt x="3" y="13"/>
                    <a:pt x="3" y="13"/>
                  </a:cubicBezTo>
                  <a:cubicBezTo>
                    <a:pt x="5" y="12"/>
                    <a:pt x="8" y="11"/>
                    <a:pt x="11" y="10"/>
                  </a:cubicBezTo>
                  <a:cubicBezTo>
                    <a:pt x="11" y="10"/>
                    <a:pt x="11" y="10"/>
                    <a:pt x="11" y="10"/>
                  </a:cubicBezTo>
                  <a:cubicBezTo>
                    <a:pt x="11" y="10"/>
                    <a:pt x="11" y="10"/>
                    <a:pt x="11" y="10"/>
                  </a:cubicBezTo>
                  <a:cubicBezTo>
                    <a:pt x="11" y="10"/>
                    <a:pt x="10" y="10"/>
                    <a:pt x="10" y="10"/>
                  </a:cubicBezTo>
                  <a:cubicBezTo>
                    <a:pt x="7" y="10"/>
                    <a:pt x="5" y="10"/>
                    <a:pt x="2" y="10"/>
                  </a:cubicBezTo>
                  <a:cubicBezTo>
                    <a:pt x="2" y="10"/>
                    <a:pt x="2" y="10"/>
                    <a:pt x="2" y="9"/>
                  </a:cubicBezTo>
                  <a:cubicBezTo>
                    <a:pt x="6" y="9"/>
                    <a:pt x="9" y="9"/>
                    <a:pt x="13" y="9"/>
                  </a:cubicBezTo>
                  <a:cubicBezTo>
                    <a:pt x="13" y="10"/>
                    <a:pt x="13" y="10"/>
                    <a:pt x="13" y="10"/>
                  </a:cubicBezTo>
                  <a:cubicBezTo>
                    <a:pt x="11" y="11"/>
                    <a:pt x="8" y="12"/>
                    <a:pt x="6" y="13"/>
                  </a:cubicBezTo>
                  <a:cubicBezTo>
                    <a:pt x="6" y="13"/>
                    <a:pt x="5" y="13"/>
                    <a:pt x="5" y="13"/>
                  </a:cubicBezTo>
                  <a:cubicBezTo>
                    <a:pt x="5" y="13"/>
                    <a:pt x="5" y="13"/>
                    <a:pt x="5" y="13"/>
                  </a:cubicBezTo>
                  <a:cubicBezTo>
                    <a:pt x="6" y="13"/>
                    <a:pt x="6" y="13"/>
                    <a:pt x="7" y="13"/>
                  </a:cubicBezTo>
                  <a:cubicBezTo>
                    <a:pt x="9" y="13"/>
                    <a:pt x="12" y="13"/>
                    <a:pt x="14" y="13"/>
                  </a:cubicBezTo>
                  <a:cubicBezTo>
                    <a:pt x="14" y="13"/>
                    <a:pt x="14" y="13"/>
                    <a:pt x="14" y="14"/>
                  </a:cubicBezTo>
                  <a:cubicBezTo>
                    <a:pt x="11" y="14"/>
                    <a:pt x="7" y="14"/>
                    <a:pt x="3" y="14"/>
                  </a:cubicBezTo>
                  <a:close/>
                  <a:moveTo>
                    <a:pt x="4" y="19"/>
                  </a:moveTo>
                  <a:cubicBezTo>
                    <a:pt x="4" y="19"/>
                    <a:pt x="4" y="18"/>
                    <a:pt x="4" y="18"/>
                  </a:cubicBezTo>
                  <a:cubicBezTo>
                    <a:pt x="6" y="17"/>
                    <a:pt x="7" y="17"/>
                    <a:pt x="9" y="16"/>
                  </a:cubicBezTo>
                  <a:cubicBezTo>
                    <a:pt x="9" y="16"/>
                    <a:pt x="9" y="16"/>
                    <a:pt x="9" y="16"/>
                  </a:cubicBezTo>
                  <a:cubicBezTo>
                    <a:pt x="9" y="16"/>
                    <a:pt x="9" y="16"/>
                    <a:pt x="9" y="16"/>
                  </a:cubicBezTo>
                  <a:cubicBezTo>
                    <a:pt x="7" y="16"/>
                    <a:pt x="5" y="16"/>
                    <a:pt x="4" y="16"/>
                  </a:cubicBezTo>
                  <a:cubicBezTo>
                    <a:pt x="4" y="16"/>
                    <a:pt x="3" y="15"/>
                    <a:pt x="3" y="15"/>
                  </a:cubicBezTo>
                  <a:cubicBezTo>
                    <a:pt x="7" y="15"/>
                    <a:pt x="11" y="15"/>
                    <a:pt x="15" y="15"/>
                  </a:cubicBezTo>
                  <a:cubicBezTo>
                    <a:pt x="15" y="15"/>
                    <a:pt x="15" y="16"/>
                    <a:pt x="15" y="16"/>
                  </a:cubicBezTo>
                  <a:cubicBezTo>
                    <a:pt x="13" y="16"/>
                    <a:pt x="11" y="16"/>
                    <a:pt x="10" y="16"/>
                  </a:cubicBezTo>
                  <a:cubicBezTo>
                    <a:pt x="10" y="16"/>
                    <a:pt x="10" y="16"/>
                    <a:pt x="10" y="16"/>
                  </a:cubicBezTo>
                  <a:cubicBezTo>
                    <a:pt x="10" y="16"/>
                    <a:pt x="10" y="16"/>
                    <a:pt x="10" y="16"/>
                  </a:cubicBezTo>
                  <a:cubicBezTo>
                    <a:pt x="12" y="17"/>
                    <a:pt x="14" y="17"/>
                    <a:pt x="16" y="18"/>
                  </a:cubicBezTo>
                  <a:cubicBezTo>
                    <a:pt x="16" y="18"/>
                    <a:pt x="16" y="18"/>
                    <a:pt x="16" y="19"/>
                  </a:cubicBezTo>
                  <a:cubicBezTo>
                    <a:pt x="14" y="18"/>
                    <a:pt x="12" y="17"/>
                    <a:pt x="10" y="17"/>
                  </a:cubicBezTo>
                  <a:cubicBezTo>
                    <a:pt x="8" y="17"/>
                    <a:pt x="6" y="18"/>
                    <a:pt x="4" y="19"/>
                  </a:cubicBezTo>
                  <a:close/>
                  <a:moveTo>
                    <a:pt x="6" y="26"/>
                  </a:moveTo>
                  <a:cubicBezTo>
                    <a:pt x="6" y="26"/>
                    <a:pt x="6" y="26"/>
                    <a:pt x="6" y="25"/>
                  </a:cubicBezTo>
                  <a:cubicBezTo>
                    <a:pt x="9" y="24"/>
                    <a:pt x="11" y="24"/>
                    <a:pt x="14" y="23"/>
                  </a:cubicBezTo>
                  <a:cubicBezTo>
                    <a:pt x="14" y="23"/>
                    <a:pt x="15" y="22"/>
                    <a:pt x="15" y="22"/>
                  </a:cubicBezTo>
                  <a:cubicBezTo>
                    <a:pt x="15" y="22"/>
                    <a:pt x="15" y="22"/>
                    <a:pt x="15" y="22"/>
                  </a:cubicBezTo>
                  <a:cubicBezTo>
                    <a:pt x="14" y="22"/>
                    <a:pt x="14" y="22"/>
                    <a:pt x="13" y="22"/>
                  </a:cubicBezTo>
                  <a:cubicBezTo>
                    <a:pt x="10" y="22"/>
                    <a:pt x="8" y="22"/>
                    <a:pt x="5" y="22"/>
                  </a:cubicBezTo>
                  <a:cubicBezTo>
                    <a:pt x="5" y="22"/>
                    <a:pt x="5" y="22"/>
                    <a:pt x="5" y="22"/>
                  </a:cubicBezTo>
                  <a:cubicBezTo>
                    <a:pt x="9" y="22"/>
                    <a:pt x="13" y="22"/>
                    <a:pt x="17" y="22"/>
                  </a:cubicBezTo>
                  <a:cubicBezTo>
                    <a:pt x="17" y="22"/>
                    <a:pt x="17" y="22"/>
                    <a:pt x="17" y="23"/>
                  </a:cubicBezTo>
                  <a:cubicBezTo>
                    <a:pt x="15" y="24"/>
                    <a:pt x="12" y="24"/>
                    <a:pt x="9" y="25"/>
                  </a:cubicBezTo>
                  <a:cubicBezTo>
                    <a:pt x="9" y="25"/>
                    <a:pt x="9" y="25"/>
                    <a:pt x="8" y="25"/>
                  </a:cubicBezTo>
                  <a:cubicBezTo>
                    <a:pt x="8" y="26"/>
                    <a:pt x="8" y="26"/>
                    <a:pt x="8" y="26"/>
                  </a:cubicBezTo>
                  <a:cubicBezTo>
                    <a:pt x="9" y="25"/>
                    <a:pt x="9" y="25"/>
                    <a:pt x="10" y="25"/>
                  </a:cubicBezTo>
                  <a:cubicBezTo>
                    <a:pt x="13" y="25"/>
                    <a:pt x="15" y="25"/>
                    <a:pt x="18" y="25"/>
                  </a:cubicBezTo>
                  <a:cubicBezTo>
                    <a:pt x="18" y="26"/>
                    <a:pt x="18" y="26"/>
                    <a:pt x="18" y="26"/>
                  </a:cubicBezTo>
                  <a:cubicBezTo>
                    <a:pt x="14" y="26"/>
                    <a:pt x="10" y="26"/>
                    <a:pt x="6" y="26"/>
                  </a:cubicBezTo>
                  <a:close/>
                  <a:moveTo>
                    <a:pt x="8" y="33"/>
                  </a:moveTo>
                  <a:cubicBezTo>
                    <a:pt x="8" y="32"/>
                    <a:pt x="8" y="32"/>
                    <a:pt x="8" y="32"/>
                  </a:cubicBezTo>
                  <a:cubicBezTo>
                    <a:pt x="9" y="32"/>
                    <a:pt x="10" y="31"/>
                    <a:pt x="11" y="31"/>
                  </a:cubicBezTo>
                  <a:cubicBezTo>
                    <a:pt x="10" y="30"/>
                    <a:pt x="10" y="30"/>
                    <a:pt x="10" y="29"/>
                  </a:cubicBezTo>
                  <a:cubicBezTo>
                    <a:pt x="9" y="29"/>
                    <a:pt x="8" y="29"/>
                    <a:pt x="7" y="28"/>
                  </a:cubicBezTo>
                  <a:cubicBezTo>
                    <a:pt x="7" y="28"/>
                    <a:pt x="7" y="28"/>
                    <a:pt x="6" y="27"/>
                  </a:cubicBezTo>
                  <a:cubicBezTo>
                    <a:pt x="11" y="28"/>
                    <a:pt x="15" y="29"/>
                    <a:pt x="19" y="30"/>
                  </a:cubicBezTo>
                  <a:cubicBezTo>
                    <a:pt x="19" y="30"/>
                    <a:pt x="19" y="30"/>
                    <a:pt x="19" y="31"/>
                  </a:cubicBezTo>
                  <a:cubicBezTo>
                    <a:pt x="16" y="31"/>
                    <a:pt x="12" y="32"/>
                    <a:pt x="8" y="33"/>
                  </a:cubicBezTo>
                  <a:close/>
                  <a:moveTo>
                    <a:pt x="12" y="31"/>
                  </a:moveTo>
                  <a:cubicBezTo>
                    <a:pt x="14" y="31"/>
                    <a:pt x="15" y="30"/>
                    <a:pt x="17" y="30"/>
                  </a:cubicBezTo>
                  <a:cubicBezTo>
                    <a:pt x="17" y="30"/>
                    <a:pt x="17" y="30"/>
                    <a:pt x="18" y="30"/>
                  </a:cubicBezTo>
                  <a:cubicBezTo>
                    <a:pt x="18" y="30"/>
                    <a:pt x="18" y="30"/>
                    <a:pt x="18" y="30"/>
                  </a:cubicBezTo>
                  <a:cubicBezTo>
                    <a:pt x="17" y="30"/>
                    <a:pt x="17" y="30"/>
                    <a:pt x="17" y="30"/>
                  </a:cubicBezTo>
                  <a:cubicBezTo>
                    <a:pt x="15" y="30"/>
                    <a:pt x="13" y="29"/>
                    <a:pt x="12" y="29"/>
                  </a:cubicBezTo>
                  <a:cubicBezTo>
                    <a:pt x="12" y="30"/>
                    <a:pt x="12" y="30"/>
                    <a:pt x="12" y="31"/>
                  </a:cubicBezTo>
                  <a:close/>
                  <a:moveTo>
                    <a:pt x="9" y="39"/>
                  </a:moveTo>
                  <a:cubicBezTo>
                    <a:pt x="12" y="39"/>
                    <a:pt x="15" y="39"/>
                    <a:pt x="18" y="39"/>
                  </a:cubicBezTo>
                  <a:cubicBezTo>
                    <a:pt x="18" y="39"/>
                    <a:pt x="19" y="39"/>
                    <a:pt x="20" y="40"/>
                  </a:cubicBezTo>
                  <a:cubicBezTo>
                    <a:pt x="20" y="40"/>
                    <a:pt x="20" y="40"/>
                    <a:pt x="20" y="40"/>
                  </a:cubicBezTo>
                  <a:cubicBezTo>
                    <a:pt x="19" y="39"/>
                    <a:pt x="19" y="39"/>
                    <a:pt x="19" y="39"/>
                  </a:cubicBezTo>
                  <a:cubicBezTo>
                    <a:pt x="15" y="39"/>
                    <a:pt x="12" y="38"/>
                    <a:pt x="9" y="37"/>
                  </a:cubicBezTo>
                  <a:cubicBezTo>
                    <a:pt x="9" y="37"/>
                    <a:pt x="9" y="37"/>
                    <a:pt x="9" y="37"/>
                  </a:cubicBezTo>
                  <a:cubicBezTo>
                    <a:pt x="12" y="36"/>
                    <a:pt x="15" y="36"/>
                    <a:pt x="17" y="35"/>
                  </a:cubicBezTo>
                  <a:cubicBezTo>
                    <a:pt x="18" y="35"/>
                    <a:pt x="18" y="35"/>
                    <a:pt x="19" y="35"/>
                  </a:cubicBezTo>
                  <a:cubicBezTo>
                    <a:pt x="19" y="35"/>
                    <a:pt x="19" y="35"/>
                    <a:pt x="19" y="35"/>
                  </a:cubicBezTo>
                  <a:cubicBezTo>
                    <a:pt x="18" y="35"/>
                    <a:pt x="17" y="35"/>
                    <a:pt x="16" y="35"/>
                  </a:cubicBezTo>
                  <a:cubicBezTo>
                    <a:pt x="13" y="35"/>
                    <a:pt x="11" y="35"/>
                    <a:pt x="8" y="35"/>
                  </a:cubicBezTo>
                  <a:cubicBezTo>
                    <a:pt x="8" y="34"/>
                    <a:pt x="8" y="34"/>
                    <a:pt x="8" y="34"/>
                  </a:cubicBezTo>
                  <a:cubicBezTo>
                    <a:pt x="12" y="34"/>
                    <a:pt x="16" y="34"/>
                    <a:pt x="20" y="34"/>
                  </a:cubicBezTo>
                  <a:cubicBezTo>
                    <a:pt x="21" y="34"/>
                    <a:pt x="21" y="35"/>
                    <a:pt x="21" y="35"/>
                  </a:cubicBezTo>
                  <a:cubicBezTo>
                    <a:pt x="18" y="36"/>
                    <a:pt x="16" y="36"/>
                    <a:pt x="13" y="37"/>
                  </a:cubicBezTo>
                  <a:cubicBezTo>
                    <a:pt x="12" y="37"/>
                    <a:pt x="12" y="37"/>
                    <a:pt x="11" y="37"/>
                  </a:cubicBezTo>
                  <a:cubicBezTo>
                    <a:pt x="11" y="37"/>
                    <a:pt x="11" y="37"/>
                    <a:pt x="11" y="37"/>
                  </a:cubicBezTo>
                  <a:cubicBezTo>
                    <a:pt x="12" y="37"/>
                    <a:pt x="12" y="37"/>
                    <a:pt x="13" y="37"/>
                  </a:cubicBezTo>
                  <a:cubicBezTo>
                    <a:pt x="16" y="38"/>
                    <a:pt x="19" y="39"/>
                    <a:pt x="22" y="39"/>
                  </a:cubicBezTo>
                  <a:cubicBezTo>
                    <a:pt x="22" y="40"/>
                    <a:pt x="22" y="40"/>
                    <a:pt x="22" y="40"/>
                  </a:cubicBezTo>
                  <a:cubicBezTo>
                    <a:pt x="18" y="40"/>
                    <a:pt x="14" y="40"/>
                    <a:pt x="10" y="40"/>
                  </a:cubicBezTo>
                  <a:cubicBezTo>
                    <a:pt x="10" y="40"/>
                    <a:pt x="9" y="40"/>
                    <a:pt x="9" y="39"/>
                  </a:cubicBezTo>
                  <a:close/>
                  <a:moveTo>
                    <a:pt x="11" y="46"/>
                  </a:moveTo>
                  <a:cubicBezTo>
                    <a:pt x="11" y="45"/>
                    <a:pt x="10" y="44"/>
                    <a:pt x="10" y="42"/>
                  </a:cubicBezTo>
                  <a:cubicBezTo>
                    <a:pt x="14" y="42"/>
                    <a:pt x="19" y="42"/>
                    <a:pt x="23" y="42"/>
                  </a:cubicBezTo>
                  <a:cubicBezTo>
                    <a:pt x="23" y="43"/>
                    <a:pt x="24" y="45"/>
                    <a:pt x="24" y="46"/>
                  </a:cubicBezTo>
                  <a:cubicBezTo>
                    <a:pt x="23" y="46"/>
                    <a:pt x="23" y="46"/>
                    <a:pt x="22" y="46"/>
                  </a:cubicBezTo>
                  <a:cubicBezTo>
                    <a:pt x="22" y="45"/>
                    <a:pt x="22" y="44"/>
                    <a:pt x="22" y="43"/>
                  </a:cubicBezTo>
                  <a:cubicBezTo>
                    <a:pt x="20" y="43"/>
                    <a:pt x="19" y="43"/>
                    <a:pt x="18" y="43"/>
                  </a:cubicBezTo>
                  <a:cubicBezTo>
                    <a:pt x="18" y="44"/>
                    <a:pt x="18" y="45"/>
                    <a:pt x="18" y="46"/>
                  </a:cubicBezTo>
                  <a:cubicBezTo>
                    <a:pt x="18" y="46"/>
                    <a:pt x="17" y="46"/>
                    <a:pt x="17" y="46"/>
                  </a:cubicBezTo>
                  <a:cubicBezTo>
                    <a:pt x="16" y="45"/>
                    <a:pt x="16" y="44"/>
                    <a:pt x="16" y="43"/>
                  </a:cubicBezTo>
                  <a:cubicBezTo>
                    <a:pt x="15" y="43"/>
                    <a:pt x="13" y="43"/>
                    <a:pt x="12" y="43"/>
                  </a:cubicBezTo>
                  <a:cubicBezTo>
                    <a:pt x="12" y="44"/>
                    <a:pt x="13" y="45"/>
                    <a:pt x="13" y="46"/>
                  </a:cubicBezTo>
                  <a:cubicBezTo>
                    <a:pt x="12" y="46"/>
                    <a:pt x="12" y="46"/>
                    <a:pt x="11" y="4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6943" name="Freeform 99"/>
            <p:cNvSpPr>
              <a:spLocks noEditPoints="1"/>
            </p:cNvSpPr>
            <p:nvPr/>
          </p:nvSpPr>
          <p:spPr>
            <a:xfrm>
              <a:off x="733425" y="708025"/>
              <a:ext cx="98425" cy="65088"/>
            </a:xfrm>
            <a:custGeom>
              <a:avLst/>
              <a:gdLst/>
              <a:ahLst/>
              <a:cxnLst>
                <a:cxn ang="0">
                  <a:pos x="19" y="3"/>
                </a:cxn>
                <a:cxn ang="0">
                  <a:pos x="16" y="3"/>
                </a:cxn>
                <a:cxn ang="0">
                  <a:pos x="13" y="4"/>
                </a:cxn>
                <a:cxn ang="0">
                  <a:pos x="12" y="6"/>
                </a:cxn>
                <a:cxn ang="0">
                  <a:pos x="12" y="8"/>
                </a:cxn>
                <a:cxn ang="0">
                  <a:pos x="16" y="13"/>
                </a:cxn>
                <a:cxn ang="0">
                  <a:pos x="19" y="17"/>
                </a:cxn>
                <a:cxn ang="0">
                  <a:pos x="19" y="11"/>
                </a:cxn>
                <a:cxn ang="0">
                  <a:pos x="23" y="11"/>
                </a:cxn>
                <a:cxn ang="0">
                  <a:pos x="23" y="10"/>
                </a:cxn>
                <a:cxn ang="0">
                  <a:pos x="25" y="12"/>
                </a:cxn>
                <a:cxn ang="0">
                  <a:pos x="27" y="13"/>
                </a:cxn>
                <a:cxn ang="0">
                  <a:pos x="28" y="13"/>
                </a:cxn>
                <a:cxn ang="0">
                  <a:pos x="26" y="11"/>
                </a:cxn>
                <a:cxn ang="0">
                  <a:pos x="26" y="9"/>
                </a:cxn>
                <a:cxn ang="0">
                  <a:pos x="26" y="7"/>
                </a:cxn>
                <a:cxn ang="0">
                  <a:pos x="27" y="8"/>
                </a:cxn>
                <a:cxn ang="0">
                  <a:pos x="27" y="7"/>
                </a:cxn>
                <a:cxn ang="0">
                  <a:pos x="25" y="6"/>
                </a:cxn>
                <a:cxn ang="0">
                  <a:pos x="27" y="6"/>
                </a:cxn>
                <a:cxn ang="0">
                  <a:pos x="27" y="5"/>
                </a:cxn>
                <a:cxn ang="0">
                  <a:pos x="29" y="12"/>
                </a:cxn>
                <a:cxn ang="0">
                  <a:pos x="29" y="13"/>
                </a:cxn>
                <a:cxn ang="0">
                  <a:pos x="11" y="19"/>
                </a:cxn>
                <a:cxn ang="0">
                  <a:pos x="11" y="17"/>
                </a:cxn>
                <a:cxn ang="0">
                  <a:pos x="8" y="12"/>
                </a:cxn>
                <a:cxn ang="0">
                  <a:pos x="4" y="11"/>
                </a:cxn>
                <a:cxn ang="0">
                  <a:pos x="5" y="10"/>
                </a:cxn>
                <a:cxn ang="0">
                  <a:pos x="7" y="7"/>
                </a:cxn>
                <a:cxn ang="0">
                  <a:pos x="7" y="5"/>
                </a:cxn>
                <a:cxn ang="0">
                  <a:pos x="5" y="5"/>
                </a:cxn>
                <a:cxn ang="0">
                  <a:pos x="6" y="5"/>
                </a:cxn>
                <a:cxn ang="0">
                  <a:pos x="7" y="4"/>
                </a:cxn>
                <a:cxn ang="0">
                  <a:pos x="8" y="4"/>
                </a:cxn>
                <a:cxn ang="0">
                  <a:pos x="10" y="2"/>
                </a:cxn>
                <a:cxn ang="0">
                  <a:pos x="6" y="4"/>
                </a:cxn>
                <a:cxn ang="0">
                  <a:pos x="5" y="4"/>
                </a:cxn>
                <a:cxn ang="0">
                  <a:pos x="30" y="12"/>
                </a:cxn>
                <a:cxn ang="0">
                  <a:pos x="1" y="8"/>
                </a:cxn>
                <a:cxn ang="0">
                  <a:pos x="2" y="11"/>
                </a:cxn>
                <a:cxn ang="0">
                  <a:pos x="6" y="13"/>
                </a:cxn>
                <a:cxn ang="0">
                  <a:pos x="9" y="18"/>
                </a:cxn>
                <a:cxn ang="0">
                  <a:pos x="28" y="12"/>
                </a:cxn>
                <a:cxn ang="0">
                  <a:pos x="28" y="12"/>
                </a:cxn>
                <a:cxn ang="0">
                  <a:pos x="27" y="12"/>
                </a:cxn>
                <a:cxn ang="0">
                  <a:pos x="27" y="11"/>
                </a:cxn>
                <a:cxn ang="0">
                  <a:pos x="4" y="5"/>
                </a:cxn>
                <a:cxn ang="0">
                  <a:pos x="6" y="10"/>
                </a:cxn>
                <a:cxn ang="0">
                  <a:pos x="7" y="11"/>
                </a:cxn>
                <a:cxn ang="0">
                  <a:pos x="6" y="11"/>
                </a:cxn>
                <a:cxn ang="0">
                  <a:pos x="5" y="11"/>
                </a:cxn>
                <a:cxn ang="0">
                  <a:pos x="5" y="4"/>
                </a:cxn>
                <a:cxn ang="0">
                  <a:pos x="14" y="8"/>
                </a:cxn>
                <a:cxn ang="0">
                  <a:pos x="13" y="7"/>
                </a:cxn>
                <a:cxn ang="0">
                  <a:pos x="14" y="7"/>
                </a:cxn>
                <a:cxn ang="0">
                  <a:pos x="15" y="8"/>
                </a:cxn>
                <a:cxn ang="0">
                  <a:pos x="19" y="9"/>
                </a:cxn>
                <a:cxn ang="0">
                  <a:pos x="21" y="16"/>
                </a:cxn>
                <a:cxn ang="0">
                  <a:pos x="28" y="11"/>
                </a:cxn>
                <a:cxn ang="0">
                  <a:pos x="27" y="10"/>
                </a:cxn>
                <a:cxn ang="0">
                  <a:pos x="27" y="11"/>
                </a:cxn>
              </a:cxnLst>
              <a:rect l="0" t="0" r="0" b="0"/>
              <a:pathLst>
                <a:path w="30" h="20">
                  <a:moveTo>
                    <a:pt x="12" y="0"/>
                  </a:moveTo>
                  <a:cubicBezTo>
                    <a:pt x="17" y="0"/>
                    <a:pt x="22" y="1"/>
                    <a:pt x="26" y="4"/>
                  </a:cubicBezTo>
                  <a:cubicBezTo>
                    <a:pt x="26" y="4"/>
                    <a:pt x="26" y="4"/>
                    <a:pt x="26" y="4"/>
                  </a:cubicBezTo>
                  <a:cubicBezTo>
                    <a:pt x="25" y="4"/>
                    <a:pt x="25" y="4"/>
                    <a:pt x="25" y="4"/>
                  </a:cubicBezTo>
                  <a:cubicBezTo>
                    <a:pt x="25" y="4"/>
                    <a:pt x="25" y="4"/>
                    <a:pt x="24" y="4"/>
                  </a:cubicBezTo>
                  <a:cubicBezTo>
                    <a:pt x="24" y="4"/>
                    <a:pt x="23" y="3"/>
                    <a:pt x="22" y="3"/>
                  </a:cubicBezTo>
                  <a:cubicBezTo>
                    <a:pt x="22" y="3"/>
                    <a:pt x="22" y="3"/>
                    <a:pt x="22" y="3"/>
                  </a:cubicBezTo>
                  <a:cubicBezTo>
                    <a:pt x="22" y="3"/>
                    <a:pt x="21" y="3"/>
                    <a:pt x="21" y="3"/>
                  </a:cubicBezTo>
                  <a:cubicBezTo>
                    <a:pt x="20" y="3"/>
                    <a:pt x="20" y="3"/>
                    <a:pt x="20" y="3"/>
                  </a:cubicBezTo>
                  <a:cubicBezTo>
                    <a:pt x="19" y="3"/>
                    <a:pt x="19" y="3"/>
                    <a:pt x="19" y="3"/>
                  </a:cubicBezTo>
                  <a:cubicBezTo>
                    <a:pt x="19" y="2"/>
                    <a:pt x="19" y="2"/>
                    <a:pt x="18" y="2"/>
                  </a:cubicBezTo>
                  <a:cubicBezTo>
                    <a:pt x="18" y="2"/>
                    <a:pt x="18" y="2"/>
                    <a:pt x="18" y="2"/>
                  </a:cubicBezTo>
                  <a:cubicBezTo>
                    <a:pt x="18" y="2"/>
                    <a:pt x="18" y="2"/>
                    <a:pt x="18" y="3"/>
                  </a:cubicBezTo>
                  <a:cubicBezTo>
                    <a:pt x="18" y="3"/>
                    <a:pt x="18" y="3"/>
                    <a:pt x="18" y="3"/>
                  </a:cubicBezTo>
                  <a:cubicBezTo>
                    <a:pt x="18" y="3"/>
                    <a:pt x="18" y="3"/>
                    <a:pt x="18" y="3"/>
                  </a:cubicBezTo>
                  <a:cubicBezTo>
                    <a:pt x="17" y="3"/>
                    <a:pt x="17" y="3"/>
                    <a:pt x="17" y="3"/>
                  </a:cubicBezTo>
                  <a:cubicBezTo>
                    <a:pt x="17" y="3"/>
                    <a:pt x="17" y="3"/>
                    <a:pt x="17" y="3"/>
                  </a:cubicBezTo>
                  <a:cubicBezTo>
                    <a:pt x="17" y="3"/>
                    <a:pt x="17" y="3"/>
                    <a:pt x="17" y="3"/>
                  </a:cubicBezTo>
                  <a:cubicBezTo>
                    <a:pt x="17" y="3"/>
                    <a:pt x="17" y="3"/>
                    <a:pt x="17" y="3"/>
                  </a:cubicBezTo>
                  <a:cubicBezTo>
                    <a:pt x="16" y="3"/>
                    <a:pt x="16" y="3"/>
                    <a:pt x="16" y="3"/>
                  </a:cubicBezTo>
                  <a:cubicBezTo>
                    <a:pt x="16" y="3"/>
                    <a:pt x="16" y="3"/>
                    <a:pt x="16" y="3"/>
                  </a:cubicBezTo>
                  <a:cubicBezTo>
                    <a:pt x="16" y="3"/>
                    <a:pt x="16" y="3"/>
                    <a:pt x="16" y="3"/>
                  </a:cubicBezTo>
                  <a:cubicBezTo>
                    <a:pt x="15" y="3"/>
                    <a:pt x="15" y="3"/>
                    <a:pt x="15" y="3"/>
                  </a:cubicBezTo>
                  <a:cubicBezTo>
                    <a:pt x="15" y="3"/>
                    <a:pt x="15" y="3"/>
                    <a:pt x="15" y="4"/>
                  </a:cubicBezTo>
                  <a:cubicBezTo>
                    <a:pt x="15" y="4"/>
                    <a:pt x="15" y="4"/>
                    <a:pt x="15" y="4"/>
                  </a:cubicBezTo>
                  <a:cubicBezTo>
                    <a:pt x="15" y="4"/>
                    <a:pt x="15" y="3"/>
                    <a:pt x="15" y="3"/>
                  </a:cubicBezTo>
                  <a:cubicBezTo>
                    <a:pt x="15" y="3"/>
                    <a:pt x="15" y="3"/>
                    <a:pt x="15" y="3"/>
                  </a:cubicBezTo>
                  <a:cubicBezTo>
                    <a:pt x="14" y="3"/>
                    <a:pt x="14" y="3"/>
                    <a:pt x="14" y="3"/>
                  </a:cubicBezTo>
                  <a:cubicBezTo>
                    <a:pt x="14" y="3"/>
                    <a:pt x="14" y="3"/>
                    <a:pt x="13" y="3"/>
                  </a:cubicBezTo>
                  <a:cubicBezTo>
                    <a:pt x="13" y="3"/>
                    <a:pt x="13" y="4"/>
                    <a:pt x="13" y="4"/>
                  </a:cubicBezTo>
                  <a:cubicBezTo>
                    <a:pt x="13" y="4"/>
                    <a:pt x="13" y="4"/>
                    <a:pt x="13" y="4"/>
                  </a:cubicBezTo>
                  <a:cubicBezTo>
                    <a:pt x="12" y="4"/>
                    <a:pt x="12" y="4"/>
                    <a:pt x="12" y="4"/>
                  </a:cubicBezTo>
                  <a:cubicBezTo>
                    <a:pt x="13" y="5"/>
                    <a:pt x="13" y="5"/>
                    <a:pt x="13" y="5"/>
                  </a:cubicBezTo>
                  <a:cubicBezTo>
                    <a:pt x="13" y="5"/>
                    <a:pt x="14" y="6"/>
                    <a:pt x="13" y="6"/>
                  </a:cubicBezTo>
                  <a:cubicBezTo>
                    <a:pt x="12" y="6"/>
                    <a:pt x="12" y="5"/>
                    <a:pt x="12" y="5"/>
                  </a:cubicBezTo>
                  <a:cubicBezTo>
                    <a:pt x="12" y="5"/>
                    <a:pt x="12" y="5"/>
                    <a:pt x="12" y="5"/>
                  </a:cubicBezTo>
                  <a:cubicBezTo>
                    <a:pt x="12" y="5"/>
                    <a:pt x="12" y="5"/>
                    <a:pt x="12" y="5"/>
                  </a:cubicBezTo>
                  <a:cubicBezTo>
                    <a:pt x="12" y="5"/>
                    <a:pt x="11" y="5"/>
                    <a:pt x="11" y="5"/>
                  </a:cubicBezTo>
                  <a:cubicBezTo>
                    <a:pt x="11" y="5"/>
                    <a:pt x="11" y="6"/>
                    <a:pt x="11" y="6"/>
                  </a:cubicBezTo>
                  <a:cubicBezTo>
                    <a:pt x="11" y="6"/>
                    <a:pt x="12" y="6"/>
                    <a:pt x="12" y="6"/>
                  </a:cubicBezTo>
                  <a:cubicBezTo>
                    <a:pt x="12" y="6"/>
                    <a:pt x="12" y="6"/>
                    <a:pt x="12" y="6"/>
                  </a:cubicBezTo>
                  <a:cubicBezTo>
                    <a:pt x="12" y="6"/>
                    <a:pt x="12" y="5"/>
                    <a:pt x="12" y="5"/>
                  </a:cubicBezTo>
                  <a:cubicBezTo>
                    <a:pt x="12" y="5"/>
                    <a:pt x="12" y="5"/>
                    <a:pt x="12" y="5"/>
                  </a:cubicBezTo>
                  <a:cubicBezTo>
                    <a:pt x="12" y="5"/>
                    <a:pt x="12" y="5"/>
                    <a:pt x="12" y="5"/>
                  </a:cubicBezTo>
                  <a:cubicBezTo>
                    <a:pt x="12" y="6"/>
                    <a:pt x="12" y="6"/>
                    <a:pt x="12" y="6"/>
                  </a:cubicBezTo>
                  <a:cubicBezTo>
                    <a:pt x="12" y="6"/>
                    <a:pt x="12" y="6"/>
                    <a:pt x="12" y="6"/>
                  </a:cubicBezTo>
                  <a:cubicBezTo>
                    <a:pt x="12" y="6"/>
                    <a:pt x="12" y="7"/>
                    <a:pt x="12" y="7"/>
                  </a:cubicBezTo>
                  <a:cubicBezTo>
                    <a:pt x="12" y="7"/>
                    <a:pt x="12" y="7"/>
                    <a:pt x="12" y="7"/>
                  </a:cubicBezTo>
                  <a:cubicBezTo>
                    <a:pt x="12" y="7"/>
                    <a:pt x="12" y="7"/>
                    <a:pt x="12" y="7"/>
                  </a:cubicBezTo>
                  <a:cubicBezTo>
                    <a:pt x="12" y="7"/>
                    <a:pt x="12" y="8"/>
                    <a:pt x="12" y="8"/>
                  </a:cubicBezTo>
                  <a:cubicBezTo>
                    <a:pt x="12" y="8"/>
                    <a:pt x="12" y="8"/>
                    <a:pt x="12" y="8"/>
                  </a:cubicBezTo>
                  <a:cubicBezTo>
                    <a:pt x="12" y="8"/>
                    <a:pt x="12" y="8"/>
                    <a:pt x="12" y="8"/>
                  </a:cubicBezTo>
                  <a:cubicBezTo>
                    <a:pt x="12" y="9"/>
                    <a:pt x="12" y="10"/>
                    <a:pt x="12" y="10"/>
                  </a:cubicBezTo>
                  <a:cubicBezTo>
                    <a:pt x="12" y="10"/>
                    <a:pt x="12" y="11"/>
                    <a:pt x="12" y="11"/>
                  </a:cubicBezTo>
                  <a:cubicBezTo>
                    <a:pt x="12" y="11"/>
                    <a:pt x="12" y="12"/>
                    <a:pt x="12" y="12"/>
                  </a:cubicBezTo>
                  <a:cubicBezTo>
                    <a:pt x="13" y="12"/>
                    <a:pt x="13" y="13"/>
                    <a:pt x="14" y="13"/>
                  </a:cubicBezTo>
                  <a:cubicBezTo>
                    <a:pt x="14" y="13"/>
                    <a:pt x="14" y="12"/>
                    <a:pt x="14" y="12"/>
                  </a:cubicBezTo>
                  <a:cubicBezTo>
                    <a:pt x="15" y="12"/>
                    <a:pt x="15" y="12"/>
                    <a:pt x="15" y="12"/>
                  </a:cubicBezTo>
                  <a:cubicBezTo>
                    <a:pt x="15" y="12"/>
                    <a:pt x="15" y="13"/>
                    <a:pt x="16" y="13"/>
                  </a:cubicBezTo>
                  <a:cubicBezTo>
                    <a:pt x="16" y="13"/>
                    <a:pt x="16" y="13"/>
                    <a:pt x="16" y="13"/>
                  </a:cubicBezTo>
                  <a:cubicBezTo>
                    <a:pt x="16" y="13"/>
                    <a:pt x="16" y="13"/>
                    <a:pt x="16" y="13"/>
                  </a:cubicBezTo>
                  <a:cubicBezTo>
                    <a:pt x="16" y="14"/>
                    <a:pt x="16" y="15"/>
                    <a:pt x="17" y="15"/>
                  </a:cubicBezTo>
                  <a:cubicBezTo>
                    <a:pt x="17" y="15"/>
                    <a:pt x="17" y="15"/>
                    <a:pt x="17" y="15"/>
                  </a:cubicBezTo>
                  <a:cubicBezTo>
                    <a:pt x="17" y="15"/>
                    <a:pt x="17" y="16"/>
                    <a:pt x="17" y="16"/>
                  </a:cubicBezTo>
                  <a:cubicBezTo>
                    <a:pt x="17" y="16"/>
                    <a:pt x="17" y="16"/>
                    <a:pt x="17" y="16"/>
                  </a:cubicBezTo>
                  <a:cubicBezTo>
                    <a:pt x="17" y="17"/>
                    <a:pt x="18" y="18"/>
                    <a:pt x="18" y="18"/>
                  </a:cubicBezTo>
                  <a:cubicBezTo>
                    <a:pt x="18" y="18"/>
                    <a:pt x="19" y="18"/>
                    <a:pt x="19" y="18"/>
                  </a:cubicBezTo>
                  <a:cubicBezTo>
                    <a:pt x="19" y="18"/>
                    <a:pt x="19" y="18"/>
                    <a:pt x="19" y="18"/>
                  </a:cubicBezTo>
                  <a:cubicBezTo>
                    <a:pt x="19" y="18"/>
                    <a:pt x="19" y="18"/>
                    <a:pt x="19" y="18"/>
                  </a:cubicBezTo>
                  <a:cubicBezTo>
                    <a:pt x="19" y="18"/>
                    <a:pt x="19" y="18"/>
                    <a:pt x="19" y="17"/>
                  </a:cubicBezTo>
                  <a:cubicBezTo>
                    <a:pt x="19" y="17"/>
                    <a:pt x="19" y="17"/>
                    <a:pt x="19" y="17"/>
                  </a:cubicBezTo>
                  <a:cubicBezTo>
                    <a:pt x="19" y="17"/>
                    <a:pt x="19" y="17"/>
                    <a:pt x="19" y="17"/>
                  </a:cubicBezTo>
                  <a:cubicBezTo>
                    <a:pt x="19" y="16"/>
                    <a:pt x="20" y="17"/>
                    <a:pt x="19" y="16"/>
                  </a:cubicBezTo>
                  <a:cubicBezTo>
                    <a:pt x="19" y="16"/>
                    <a:pt x="19" y="16"/>
                    <a:pt x="19" y="16"/>
                  </a:cubicBezTo>
                  <a:cubicBezTo>
                    <a:pt x="19" y="16"/>
                    <a:pt x="20" y="15"/>
                    <a:pt x="20" y="15"/>
                  </a:cubicBezTo>
                  <a:cubicBezTo>
                    <a:pt x="20" y="15"/>
                    <a:pt x="19" y="15"/>
                    <a:pt x="19" y="15"/>
                  </a:cubicBezTo>
                  <a:cubicBezTo>
                    <a:pt x="19" y="14"/>
                    <a:pt x="19" y="14"/>
                    <a:pt x="19" y="14"/>
                  </a:cubicBezTo>
                  <a:cubicBezTo>
                    <a:pt x="19" y="14"/>
                    <a:pt x="19" y="14"/>
                    <a:pt x="19" y="14"/>
                  </a:cubicBezTo>
                  <a:cubicBezTo>
                    <a:pt x="19" y="13"/>
                    <a:pt x="20" y="12"/>
                    <a:pt x="20" y="11"/>
                  </a:cubicBezTo>
                  <a:cubicBezTo>
                    <a:pt x="19" y="11"/>
                    <a:pt x="19" y="12"/>
                    <a:pt x="19" y="11"/>
                  </a:cubicBezTo>
                  <a:cubicBezTo>
                    <a:pt x="19" y="11"/>
                    <a:pt x="19" y="11"/>
                    <a:pt x="19" y="11"/>
                  </a:cubicBezTo>
                  <a:cubicBezTo>
                    <a:pt x="20" y="10"/>
                    <a:pt x="20" y="10"/>
                    <a:pt x="20" y="10"/>
                  </a:cubicBezTo>
                  <a:cubicBezTo>
                    <a:pt x="20" y="9"/>
                    <a:pt x="19" y="9"/>
                    <a:pt x="19" y="9"/>
                  </a:cubicBezTo>
                  <a:cubicBezTo>
                    <a:pt x="20" y="9"/>
                    <a:pt x="20" y="9"/>
                    <a:pt x="20" y="9"/>
                  </a:cubicBezTo>
                  <a:cubicBezTo>
                    <a:pt x="21" y="9"/>
                    <a:pt x="21" y="9"/>
                    <a:pt x="21" y="9"/>
                  </a:cubicBezTo>
                  <a:cubicBezTo>
                    <a:pt x="21" y="10"/>
                    <a:pt x="21" y="10"/>
                    <a:pt x="21" y="10"/>
                  </a:cubicBezTo>
                  <a:cubicBezTo>
                    <a:pt x="21" y="10"/>
                    <a:pt x="21" y="10"/>
                    <a:pt x="21" y="10"/>
                  </a:cubicBezTo>
                  <a:cubicBezTo>
                    <a:pt x="21" y="10"/>
                    <a:pt x="21" y="10"/>
                    <a:pt x="21" y="10"/>
                  </a:cubicBezTo>
                  <a:cubicBezTo>
                    <a:pt x="21" y="10"/>
                    <a:pt x="22" y="11"/>
                    <a:pt x="22" y="11"/>
                  </a:cubicBezTo>
                  <a:cubicBezTo>
                    <a:pt x="22" y="11"/>
                    <a:pt x="22" y="11"/>
                    <a:pt x="23" y="11"/>
                  </a:cubicBezTo>
                  <a:cubicBezTo>
                    <a:pt x="23" y="11"/>
                    <a:pt x="23" y="11"/>
                    <a:pt x="23" y="11"/>
                  </a:cubicBezTo>
                  <a:cubicBezTo>
                    <a:pt x="23" y="11"/>
                    <a:pt x="23" y="12"/>
                    <a:pt x="23" y="12"/>
                  </a:cubicBezTo>
                  <a:cubicBezTo>
                    <a:pt x="23" y="12"/>
                    <a:pt x="23" y="12"/>
                    <a:pt x="23" y="12"/>
                  </a:cubicBezTo>
                  <a:cubicBezTo>
                    <a:pt x="23" y="12"/>
                    <a:pt x="23" y="11"/>
                    <a:pt x="23" y="11"/>
                  </a:cubicBezTo>
                  <a:cubicBezTo>
                    <a:pt x="23" y="11"/>
                    <a:pt x="23" y="11"/>
                    <a:pt x="23" y="11"/>
                  </a:cubicBezTo>
                  <a:cubicBezTo>
                    <a:pt x="23" y="11"/>
                    <a:pt x="23" y="11"/>
                    <a:pt x="23" y="11"/>
                  </a:cubicBezTo>
                  <a:cubicBezTo>
                    <a:pt x="23" y="11"/>
                    <a:pt x="22" y="11"/>
                    <a:pt x="22" y="10"/>
                  </a:cubicBezTo>
                  <a:cubicBezTo>
                    <a:pt x="22"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9"/>
                    <a:pt x="23" y="9"/>
                    <a:pt x="23" y="9"/>
                  </a:cubicBezTo>
                  <a:cubicBezTo>
                    <a:pt x="23" y="9"/>
                    <a:pt x="23" y="10"/>
                    <a:pt x="24" y="10"/>
                  </a:cubicBezTo>
                  <a:cubicBezTo>
                    <a:pt x="24" y="10"/>
                    <a:pt x="24" y="10"/>
                    <a:pt x="24" y="10"/>
                  </a:cubicBezTo>
                  <a:cubicBezTo>
                    <a:pt x="24" y="10"/>
                    <a:pt x="24" y="10"/>
                    <a:pt x="24" y="10"/>
                  </a:cubicBezTo>
                  <a:cubicBezTo>
                    <a:pt x="24" y="10"/>
                    <a:pt x="24" y="10"/>
                    <a:pt x="24" y="10"/>
                  </a:cubicBezTo>
                  <a:cubicBezTo>
                    <a:pt x="24" y="10"/>
                    <a:pt x="24" y="11"/>
                    <a:pt x="25" y="11"/>
                  </a:cubicBezTo>
                  <a:cubicBezTo>
                    <a:pt x="25" y="12"/>
                    <a:pt x="25" y="11"/>
                    <a:pt x="25" y="12"/>
                  </a:cubicBezTo>
                  <a:cubicBezTo>
                    <a:pt x="25" y="12"/>
                    <a:pt x="25" y="12"/>
                    <a:pt x="25" y="12"/>
                  </a:cubicBezTo>
                  <a:cubicBezTo>
                    <a:pt x="25" y="12"/>
                    <a:pt x="25" y="12"/>
                    <a:pt x="25" y="12"/>
                  </a:cubicBezTo>
                  <a:cubicBezTo>
                    <a:pt x="25" y="12"/>
                    <a:pt x="24" y="11"/>
                    <a:pt x="24" y="12"/>
                  </a:cubicBezTo>
                  <a:cubicBezTo>
                    <a:pt x="24" y="12"/>
                    <a:pt x="25" y="12"/>
                    <a:pt x="25" y="12"/>
                  </a:cubicBezTo>
                  <a:cubicBezTo>
                    <a:pt x="25" y="12"/>
                    <a:pt x="25" y="12"/>
                    <a:pt x="26" y="13"/>
                  </a:cubicBezTo>
                  <a:cubicBezTo>
                    <a:pt x="26" y="13"/>
                    <a:pt x="26" y="13"/>
                    <a:pt x="26" y="13"/>
                  </a:cubicBezTo>
                  <a:cubicBezTo>
                    <a:pt x="26" y="13"/>
                    <a:pt x="26" y="13"/>
                    <a:pt x="26" y="13"/>
                  </a:cubicBezTo>
                  <a:cubicBezTo>
                    <a:pt x="26" y="13"/>
                    <a:pt x="27" y="13"/>
                    <a:pt x="27" y="13"/>
                  </a:cubicBezTo>
                  <a:cubicBezTo>
                    <a:pt x="27" y="13"/>
                    <a:pt x="27" y="13"/>
                    <a:pt x="27" y="13"/>
                  </a:cubicBezTo>
                  <a:cubicBezTo>
                    <a:pt x="27" y="13"/>
                    <a:pt x="27" y="13"/>
                    <a:pt x="27"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7" y="13"/>
                    <a:pt x="27" y="13"/>
                    <a:pt x="27" y="13"/>
                  </a:cubicBezTo>
                  <a:cubicBezTo>
                    <a:pt x="27" y="13"/>
                    <a:pt x="27" y="13"/>
                    <a:pt x="27" y="13"/>
                  </a:cubicBezTo>
                  <a:cubicBezTo>
                    <a:pt x="27" y="13"/>
                    <a:pt x="26" y="13"/>
                    <a:pt x="26" y="13"/>
                  </a:cubicBezTo>
                  <a:cubicBezTo>
                    <a:pt x="26" y="13"/>
                    <a:pt x="26" y="12"/>
                    <a:pt x="26" y="12"/>
                  </a:cubicBezTo>
                  <a:cubicBezTo>
                    <a:pt x="25" y="12"/>
                    <a:pt x="26" y="12"/>
                    <a:pt x="25" y="12"/>
                  </a:cubicBezTo>
                  <a:cubicBezTo>
                    <a:pt x="25" y="12"/>
                    <a:pt x="25" y="11"/>
                    <a:pt x="25" y="11"/>
                  </a:cubicBezTo>
                  <a:cubicBezTo>
                    <a:pt x="25" y="11"/>
                    <a:pt x="25" y="11"/>
                    <a:pt x="25" y="11"/>
                  </a:cubicBezTo>
                  <a:cubicBezTo>
                    <a:pt x="25" y="11"/>
                    <a:pt x="25" y="11"/>
                    <a:pt x="25" y="11"/>
                  </a:cubicBezTo>
                  <a:cubicBezTo>
                    <a:pt x="25" y="11"/>
                    <a:pt x="25" y="11"/>
                    <a:pt x="25" y="11"/>
                  </a:cubicBezTo>
                  <a:cubicBezTo>
                    <a:pt x="25" y="11"/>
                    <a:pt x="25" y="11"/>
                    <a:pt x="26" y="11"/>
                  </a:cubicBezTo>
                  <a:cubicBezTo>
                    <a:pt x="26" y="11"/>
                    <a:pt x="26" y="11"/>
                    <a:pt x="26" y="11"/>
                  </a:cubicBezTo>
                  <a:cubicBezTo>
                    <a:pt x="26" y="11"/>
                    <a:pt x="26" y="10"/>
                    <a:pt x="26" y="10"/>
                  </a:cubicBezTo>
                  <a:cubicBezTo>
                    <a:pt x="26" y="10"/>
                    <a:pt x="26" y="10"/>
                    <a:pt x="25" y="10"/>
                  </a:cubicBezTo>
                  <a:cubicBezTo>
                    <a:pt x="25" y="10"/>
                    <a:pt x="25" y="10"/>
                    <a:pt x="25" y="10"/>
                  </a:cubicBezTo>
                  <a:cubicBezTo>
                    <a:pt x="25" y="10"/>
                    <a:pt x="25" y="10"/>
                    <a:pt x="25" y="10"/>
                  </a:cubicBezTo>
                  <a:cubicBezTo>
                    <a:pt x="25" y="9"/>
                    <a:pt x="25" y="9"/>
                    <a:pt x="25" y="9"/>
                  </a:cubicBezTo>
                  <a:cubicBezTo>
                    <a:pt x="25" y="9"/>
                    <a:pt x="25" y="10"/>
                    <a:pt x="25" y="10"/>
                  </a:cubicBezTo>
                  <a:cubicBezTo>
                    <a:pt x="26" y="9"/>
                    <a:pt x="26" y="9"/>
                    <a:pt x="26" y="9"/>
                  </a:cubicBezTo>
                  <a:cubicBezTo>
                    <a:pt x="26" y="9"/>
                    <a:pt x="26" y="9"/>
                    <a:pt x="26" y="9"/>
                  </a:cubicBezTo>
                  <a:cubicBezTo>
                    <a:pt x="26" y="9"/>
                    <a:pt x="26" y="9"/>
                    <a:pt x="26" y="9"/>
                  </a:cubicBezTo>
                  <a:cubicBezTo>
                    <a:pt x="26" y="8"/>
                    <a:pt x="25" y="8"/>
                    <a:pt x="25" y="8"/>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6" y="8"/>
                    <a:pt x="25" y="7"/>
                    <a:pt x="26" y="8"/>
                  </a:cubicBezTo>
                  <a:cubicBezTo>
                    <a:pt x="26" y="8"/>
                    <a:pt x="26" y="8"/>
                    <a:pt x="26" y="8"/>
                  </a:cubicBezTo>
                  <a:cubicBezTo>
                    <a:pt x="26" y="7"/>
                    <a:pt x="26" y="8"/>
                    <a:pt x="26" y="7"/>
                  </a:cubicBezTo>
                  <a:cubicBezTo>
                    <a:pt x="26" y="7"/>
                    <a:pt x="26" y="7"/>
                    <a:pt x="26" y="7"/>
                  </a:cubicBezTo>
                  <a:cubicBezTo>
                    <a:pt x="26" y="7"/>
                    <a:pt x="26" y="7"/>
                    <a:pt x="26" y="7"/>
                  </a:cubicBezTo>
                  <a:cubicBezTo>
                    <a:pt x="26" y="7"/>
                    <a:pt x="26" y="7"/>
                    <a:pt x="26" y="7"/>
                  </a:cubicBezTo>
                  <a:cubicBezTo>
                    <a:pt x="26" y="7"/>
                    <a:pt x="26" y="7"/>
                    <a:pt x="26" y="6"/>
                  </a:cubicBezTo>
                  <a:cubicBezTo>
                    <a:pt x="26" y="6"/>
                    <a:pt x="26" y="6"/>
                    <a:pt x="26" y="6"/>
                  </a:cubicBezTo>
                  <a:cubicBezTo>
                    <a:pt x="26" y="6"/>
                    <a:pt x="26" y="6"/>
                    <a:pt x="26" y="6"/>
                  </a:cubicBezTo>
                  <a:cubicBezTo>
                    <a:pt x="26" y="7"/>
                    <a:pt x="26" y="7"/>
                    <a:pt x="26" y="7"/>
                  </a:cubicBezTo>
                  <a:cubicBezTo>
                    <a:pt x="27" y="7"/>
                    <a:pt x="27" y="7"/>
                    <a:pt x="27" y="7"/>
                  </a:cubicBezTo>
                  <a:cubicBezTo>
                    <a:pt x="27" y="7"/>
                    <a:pt x="27" y="7"/>
                    <a:pt x="27" y="7"/>
                  </a:cubicBezTo>
                  <a:cubicBezTo>
                    <a:pt x="27" y="8"/>
                    <a:pt x="27" y="7"/>
                    <a:pt x="27" y="8"/>
                  </a:cubicBezTo>
                  <a:cubicBezTo>
                    <a:pt x="27" y="8"/>
                    <a:pt x="27" y="8"/>
                    <a:pt x="27" y="8"/>
                  </a:cubicBezTo>
                  <a:cubicBezTo>
                    <a:pt x="27" y="8"/>
                    <a:pt x="26" y="8"/>
                    <a:pt x="26" y="8"/>
                  </a:cubicBezTo>
                  <a:cubicBezTo>
                    <a:pt x="26"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6" y="7"/>
                  </a:cubicBezTo>
                  <a:cubicBezTo>
                    <a:pt x="26" y="6"/>
                    <a:pt x="26" y="6"/>
                    <a:pt x="25" y="6"/>
                  </a:cubicBezTo>
                  <a:cubicBezTo>
                    <a:pt x="25" y="6"/>
                    <a:pt x="25" y="6"/>
                    <a:pt x="25" y="6"/>
                  </a:cubicBezTo>
                  <a:cubicBezTo>
                    <a:pt x="25" y="5"/>
                    <a:pt x="25" y="5"/>
                    <a:pt x="25" y="5"/>
                  </a:cubicBezTo>
                  <a:cubicBezTo>
                    <a:pt x="25" y="5"/>
                    <a:pt x="25" y="5"/>
                    <a:pt x="25" y="5"/>
                  </a:cubicBezTo>
                  <a:cubicBezTo>
                    <a:pt x="25" y="5"/>
                    <a:pt x="25" y="5"/>
                    <a:pt x="24" y="5"/>
                  </a:cubicBezTo>
                  <a:cubicBezTo>
                    <a:pt x="24" y="5"/>
                    <a:pt x="24" y="5"/>
                    <a:pt x="24" y="5"/>
                  </a:cubicBezTo>
                  <a:cubicBezTo>
                    <a:pt x="25" y="5"/>
                    <a:pt x="25" y="5"/>
                    <a:pt x="25" y="5"/>
                  </a:cubicBezTo>
                  <a:cubicBezTo>
                    <a:pt x="25" y="5"/>
                    <a:pt x="25" y="5"/>
                    <a:pt x="25" y="5"/>
                  </a:cubicBezTo>
                  <a:cubicBezTo>
                    <a:pt x="26" y="5"/>
                    <a:pt x="26" y="5"/>
                    <a:pt x="26" y="5"/>
                  </a:cubicBezTo>
                  <a:cubicBezTo>
                    <a:pt x="26" y="5"/>
                    <a:pt x="26" y="5"/>
                    <a:pt x="26" y="5"/>
                  </a:cubicBezTo>
                  <a:cubicBezTo>
                    <a:pt x="26" y="5"/>
                    <a:pt x="27" y="6"/>
                    <a:pt x="27" y="6"/>
                  </a:cubicBezTo>
                  <a:cubicBezTo>
                    <a:pt x="27" y="6"/>
                    <a:pt x="27" y="6"/>
                    <a:pt x="27" y="6"/>
                  </a:cubicBezTo>
                  <a:cubicBezTo>
                    <a:pt x="27" y="6"/>
                    <a:pt x="27" y="6"/>
                    <a:pt x="27" y="6"/>
                  </a:cubicBezTo>
                  <a:cubicBezTo>
                    <a:pt x="27" y="6"/>
                    <a:pt x="27" y="6"/>
                    <a:pt x="27" y="6"/>
                  </a:cubicBezTo>
                  <a:cubicBezTo>
                    <a:pt x="27" y="6"/>
                    <a:pt x="27" y="6"/>
                    <a:pt x="27" y="6"/>
                  </a:cubicBezTo>
                  <a:cubicBezTo>
                    <a:pt x="27" y="6"/>
                    <a:pt x="27" y="5"/>
                    <a:pt x="27" y="5"/>
                  </a:cubicBezTo>
                  <a:cubicBezTo>
                    <a:pt x="27" y="5"/>
                    <a:pt x="27" y="5"/>
                    <a:pt x="26" y="5"/>
                  </a:cubicBezTo>
                  <a:cubicBezTo>
                    <a:pt x="26" y="5"/>
                    <a:pt x="26" y="5"/>
                    <a:pt x="26" y="5"/>
                  </a:cubicBezTo>
                  <a:cubicBezTo>
                    <a:pt x="26" y="5"/>
                    <a:pt x="26" y="5"/>
                    <a:pt x="26" y="5"/>
                  </a:cubicBezTo>
                  <a:cubicBezTo>
                    <a:pt x="27" y="5"/>
                    <a:pt x="27" y="5"/>
                    <a:pt x="27" y="5"/>
                  </a:cubicBezTo>
                  <a:cubicBezTo>
                    <a:pt x="27" y="5"/>
                    <a:pt x="27" y="5"/>
                    <a:pt x="27" y="5"/>
                  </a:cubicBezTo>
                  <a:cubicBezTo>
                    <a:pt x="28" y="6"/>
                    <a:pt x="29" y="8"/>
                    <a:pt x="29" y="9"/>
                  </a:cubicBezTo>
                  <a:cubicBezTo>
                    <a:pt x="30" y="10"/>
                    <a:pt x="30" y="11"/>
                    <a:pt x="30" y="12"/>
                  </a:cubicBezTo>
                  <a:cubicBezTo>
                    <a:pt x="30" y="12"/>
                    <a:pt x="30" y="12"/>
                    <a:pt x="30"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8" y="12"/>
                    <a:pt x="28" y="12"/>
                  </a:cubicBezTo>
                  <a:cubicBezTo>
                    <a:pt x="29" y="12"/>
                    <a:pt x="28" y="12"/>
                    <a:pt x="29" y="12"/>
                  </a:cubicBezTo>
                  <a:cubicBezTo>
                    <a:pt x="29" y="12"/>
                    <a:pt x="29" y="12"/>
                    <a:pt x="29" y="12"/>
                  </a:cubicBezTo>
                  <a:cubicBezTo>
                    <a:pt x="29" y="12"/>
                    <a:pt x="29" y="12"/>
                    <a:pt x="29" y="12"/>
                  </a:cubicBezTo>
                  <a:cubicBezTo>
                    <a:pt x="29" y="12"/>
                    <a:pt x="29" y="12"/>
                    <a:pt x="29" y="13"/>
                  </a:cubicBezTo>
                  <a:cubicBezTo>
                    <a:pt x="29" y="13"/>
                    <a:pt x="30" y="12"/>
                    <a:pt x="30" y="12"/>
                  </a:cubicBezTo>
                  <a:cubicBezTo>
                    <a:pt x="30" y="12"/>
                    <a:pt x="30" y="13"/>
                    <a:pt x="30" y="13"/>
                  </a:cubicBezTo>
                  <a:cubicBezTo>
                    <a:pt x="30" y="13"/>
                    <a:pt x="30" y="13"/>
                    <a:pt x="30" y="13"/>
                  </a:cubicBezTo>
                  <a:cubicBezTo>
                    <a:pt x="30" y="13"/>
                    <a:pt x="30" y="13"/>
                    <a:pt x="29" y="13"/>
                  </a:cubicBezTo>
                  <a:cubicBezTo>
                    <a:pt x="29" y="13"/>
                    <a:pt x="29" y="13"/>
                    <a:pt x="29" y="13"/>
                  </a:cubicBezTo>
                  <a:cubicBezTo>
                    <a:pt x="29" y="13"/>
                    <a:pt x="29" y="13"/>
                    <a:pt x="29" y="13"/>
                  </a:cubicBezTo>
                  <a:cubicBezTo>
                    <a:pt x="29" y="13"/>
                    <a:pt x="29" y="13"/>
                    <a:pt x="29" y="13"/>
                  </a:cubicBezTo>
                  <a:cubicBezTo>
                    <a:pt x="29" y="13"/>
                    <a:pt x="29" y="13"/>
                    <a:pt x="29" y="13"/>
                  </a:cubicBezTo>
                  <a:cubicBezTo>
                    <a:pt x="28" y="14"/>
                    <a:pt x="28" y="13"/>
                    <a:pt x="28" y="13"/>
                  </a:cubicBezTo>
                  <a:cubicBezTo>
                    <a:pt x="28" y="14"/>
                    <a:pt x="28" y="14"/>
                    <a:pt x="28" y="14"/>
                  </a:cubicBezTo>
                  <a:cubicBezTo>
                    <a:pt x="28" y="15"/>
                    <a:pt x="27" y="14"/>
                    <a:pt x="27" y="15"/>
                  </a:cubicBezTo>
                  <a:cubicBezTo>
                    <a:pt x="27" y="15"/>
                    <a:pt x="27" y="16"/>
                    <a:pt x="27" y="16"/>
                  </a:cubicBezTo>
                  <a:cubicBezTo>
                    <a:pt x="27" y="17"/>
                    <a:pt x="27" y="17"/>
                    <a:pt x="27" y="17"/>
                  </a:cubicBezTo>
                  <a:cubicBezTo>
                    <a:pt x="25" y="19"/>
                    <a:pt x="22" y="20"/>
                    <a:pt x="18" y="20"/>
                  </a:cubicBezTo>
                  <a:cubicBezTo>
                    <a:pt x="16" y="20"/>
                    <a:pt x="13" y="20"/>
                    <a:pt x="11" y="20"/>
                  </a:cubicBezTo>
                  <a:cubicBezTo>
                    <a:pt x="11" y="20"/>
                    <a:pt x="11" y="20"/>
                    <a:pt x="11" y="20"/>
                  </a:cubicBezTo>
                  <a:cubicBezTo>
                    <a:pt x="11" y="20"/>
                    <a:pt x="11" y="20"/>
                    <a:pt x="11" y="19"/>
                  </a:cubicBezTo>
                  <a:cubicBezTo>
                    <a:pt x="11" y="19"/>
                    <a:pt x="11" y="19"/>
                    <a:pt x="11" y="19"/>
                  </a:cubicBezTo>
                  <a:cubicBezTo>
                    <a:pt x="11" y="19"/>
                    <a:pt x="11" y="19"/>
                    <a:pt x="11" y="19"/>
                  </a:cubicBezTo>
                  <a:cubicBezTo>
                    <a:pt x="11" y="19"/>
                    <a:pt x="11" y="19"/>
                    <a:pt x="11" y="19"/>
                  </a:cubicBezTo>
                  <a:cubicBezTo>
                    <a:pt x="11" y="18"/>
                    <a:pt x="11" y="19"/>
                    <a:pt x="11" y="19"/>
                  </a:cubicBezTo>
                  <a:cubicBezTo>
                    <a:pt x="11" y="19"/>
                    <a:pt x="11" y="19"/>
                    <a:pt x="11" y="19"/>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7"/>
                    <a:pt x="11" y="17"/>
                  </a:cubicBezTo>
                  <a:cubicBezTo>
                    <a:pt x="11" y="17"/>
                    <a:pt x="11" y="17"/>
                    <a:pt x="11" y="17"/>
                  </a:cubicBezTo>
                  <a:cubicBezTo>
                    <a:pt x="11" y="17"/>
                    <a:pt x="11" y="17"/>
                    <a:pt x="11" y="17"/>
                  </a:cubicBezTo>
                  <a:cubicBezTo>
                    <a:pt x="12" y="16"/>
                    <a:pt x="11" y="16"/>
                    <a:pt x="11" y="15"/>
                  </a:cubicBezTo>
                  <a:cubicBezTo>
                    <a:pt x="11" y="15"/>
                    <a:pt x="11" y="15"/>
                    <a:pt x="11" y="15"/>
                  </a:cubicBezTo>
                  <a:cubicBezTo>
                    <a:pt x="11" y="15"/>
                    <a:pt x="11" y="15"/>
                    <a:pt x="11" y="14"/>
                  </a:cubicBezTo>
                  <a:cubicBezTo>
                    <a:pt x="11" y="14"/>
                    <a:pt x="11" y="14"/>
                    <a:pt x="11" y="14"/>
                  </a:cubicBezTo>
                  <a:cubicBezTo>
                    <a:pt x="11" y="14"/>
                    <a:pt x="11" y="14"/>
                    <a:pt x="11" y="14"/>
                  </a:cubicBezTo>
                  <a:cubicBezTo>
                    <a:pt x="9" y="13"/>
                    <a:pt x="10" y="13"/>
                    <a:pt x="9" y="13"/>
                  </a:cubicBezTo>
                  <a:cubicBezTo>
                    <a:pt x="9" y="13"/>
                    <a:pt x="8" y="13"/>
                    <a:pt x="8" y="13"/>
                  </a:cubicBezTo>
                  <a:cubicBezTo>
                    <a:pt x="8" y="13"/>
                    <a:pt x="8" y="12"/>
                    <a:pt x="8" y="12"/>
                  </a:cubicBezTo>
                  <a:cubicBezTo>
                    <a:pt x="7" y="12"/>
                    <a:pt x="7" y="12"/>
                    <a:pt x="7" y="11"/>
                  </a:cubicBezTo>
                  <a:cubicBezTo>
                    <a:pt x="7" y="11"/>
                    <a:pt x="7" y="11"/>
                    <a:pt x="7" y="11"/>
                  </a:cubicBezTo>
                  <a:cubicBezTo>
                    <a:pt x="7" y="12"/>
                    <a:pt x="7" y="12"/>
                    <a:pt x="7" y="12"/>
                  </a:cubicBezTo>
                  <a:cubicBezTo>
                    <a:pt x="7" y="12"/>
                    <a:pt x="7" y="12"/>
                    <a:pt x="6" y="12"/>
                  </a:cubicBezTo>
                  <a:cubicBezTo>
                    <a:pt x="6" y="12"/>
                    <a:pt x="6" y="12"/>
                    <a:pt x="5" y="12"/>
                  </a:cubicBezTo>
                  <a:cubicBezTo>
                    <a:pt x="5" y="12"/>
                    <a:pt x="5" y="12"/>
                    <a:pt x="5" y="12"/>
                  </a:cubicBezTo>
                  <a:cubicBezTo>
                    <a:pt x="5" y="12"/>
                    <a:pt x="5" y="11"/>
                    <a:pt x="5" y="12"/>
                  </a:cubicBezTo>
                  <a:cubicBezTo>
                    <a:pt x="5" y="12"/>
                    <a:pt x="4" y="12"/>
                    <a:pt x="4" y="12"/>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3" y="11"/>
                    <a:pt x="3" y="11"/>
                  </a:cubicBezTo>
                  <a:cubicBezTo>
                    <a:pt x="3" y="10"/>
                    <a:pt x="3" y="10"/>
                    <a:pt x="4" y="10"/>
                  </a:cubicBezTo>
                  <a:cubicBezTo>
                    <a:pt x="4" y="10"/>
                    <a:pt x="4" y="10"/>
                    <a:pt x="4" y="10"/>
                  </a:cubicBezTo>
                  <a:cubicBezTo>
                    <a:pt x="4" y="10"/>
                    <a:pt x="4" y="10"/>
                    <a:pt x="4" y="10"/>
                  </a:cubicBezTo>
                  <a:cubicBezTo>
                    <a:pt x="5" y="10"/>
                    <a:pt x="4" y="10"/>
                    <a:pt x="5" y="10"/>
                  </a:cubicBezTo>
                  <a:cubicBezTo>
                    <a:pt x="5" y="10"/>
                    <a:pt x="5" y="10"/>
                    <a:pt x="5" y="10"/>
                  </a:cubicBezTo>
                  <a:cubicBezTo>
                    <a:pt x="5" y="10"/>
                    <a:pt x="5" y="10"/>
                    <a:pt x="5" y="10"/>
                  </a:cubicBezTo>
                  <a:cubicBezTo>
                    <a:pt x="5" y="11"/>
                    <a:pt x="5" y="10"/>
                    <a:pt x="5" y="10"/>
                  </a:cubicBezTo>
                  <a:cubicBezTo>
                    <a:pt x="5" y="10"/>
                    <a:pt x="5" y="10"/>
                    <a:pt x="5" y="10"/>
                  </a:cubicBezTo>
                  <a:cubicBezTo>
                    <a:pt x="5" y="10"/>
                    <a:pt x="5" y="10"/>
                    <a:pt x="5" y="10"/>
                  </a:cubicBezTo>
                  <a:cubicBezTo>
                    <a:pt x="5" y="10"/>
                    <a:pt x="5" y="10"/>
                    <a:pt x="5" y="10"/>
                  </a:cubicBezTo>
                  <a:cubicBezTo>
                    <a:pt x="5" y="9"/>
                    <a:pt x="5" y="9"/>
                    <a:pt x="5" y="9"/>
                  </a:cubicBezTo>
                  <a:cubicBezTo>
                    <a:pt x="5" y="9"/>
                    <a:pt x="5" y="9"/>
                    <a:pt x="5" y="9"/>
                  </a:cubicBezTo>
                  <a:cubicBezTo>
                    <a:pt x="5" y="9"/>
                    <a:pt x="5" y="9"/>
                    <a:pt x="5" y="9"/>
                  </a:cubicBezTo>
                  <a:cubicBezTo>
                    <a:pt x="6" y="8"/>
                    <a:pt x="6" y="8"/>
                    <a:pt x="6" y="8"/>
                  </a:cubicBezTo>
                  <a:cubicBezTo>
                    <a:pt x="6" y="8"/>
                    <a:pt x="6" y="8"/>
                    <a:pt x="6" y="8"/>
                  </a:cubicBezTo>
                  <a:cubicBezTo>
                    <a:pt x="7" y="8"/>
                    <a:pt x="7" y="8"/>
                    <a:pt x="7" y="7"/>
                  </a:cubicBezTo>
                  <a:cubicBezTo>
                    <a:pt x="7" y="7"/>
                    <a:pt x="7" y="7"/>
                    <a:pt x="7" y="7"/>
                  </a:cubicBezTo>
                  <a:cubicBezTo>
                    <a:pt x="7" y="7"/>
                    <a:pt x="6" y="7"/>
                    <a:pt x="6" y="7"/>
                  </a:cubicBezTo>
                  <a:cubicBezTo>
                    <a:pt x="7" y="7"/>
                    <a:pt x="7" y="6"/>
                    <a:pt x="7" y="7"/>
                  </a:cubicBezTo>
                  <a:cubicBezTo>
                    <a:pt x="7" y="7"/>
                    <a:pt x="7" y="7"/>
                    <a:pt x="7" y="7"/>
                  </a:cubicBezTo>
                  <a:cubicBezTo>
                    <a:pt x="7" y="7"/>
                    <a:pt x="7" y="7"/>
                    <a:pt x="8" y="7"/>
                  </a:cubicBezTo>
                  <a:cubicBezTo>
                    <a:pt x="8" y="7"/>
                    <a:pt x="8" y="7"/>
                    <a:pt x="8" y="7"/>
                  </a:cubicBezTo>
                  <a:cubicBezTo>
                    <a:pt x="8" y="7"/>
                    <a:pt x="7" y="7"/>
                    <a:pt x="7" y="7"/>
                  </a:cubicBezTo>
                  <a:cubicBezTo>
                    <a:pt x="7" y="6"/>
                    <a:pt x="7" y="6"/>
                    <a:pt x="7" y="6"/>
                  </a:cubicBezTo>
                  <a:cubicBezTo>
                    <a:pt x="7" y="6"/>
                    <a:pt x="7" y="6"/>
                    <a:pt x="7" y="6"/>
                  </a:cubicBezTo>
                  <a:cubicBezTo>
                    <a:pt x="7" y="6"/>
                    <a:pt x="7" y="5"/>
                    <a:pt x="7" y="5"/>
                  </a:cubicBezTo>
                  <a:cubicBezTo>
                    <a:pt x="7" y="5"/>
                    <a:pt x="7" y="6"/>
                    <a:pt x="7" y="6"/>
                  </a:cubicBezTo>
                  <a:cubicBezTo>
                    <a:pt x="6" y="5"/>
                    <a:pt x="6" y="5"/>
                    <a:pt x="6" y="5"/>
                  </a:cubicBezTo>
                  <a:cubicBezTo>
                    <a:pt x="6" y="5"/>
                    <a:pt x="6" y="5"/>
                    <a:pt x="6" y="5"/>
                  </a:cubicBezTo>
                  <a:cubicBezTo>
                    <a:pt x="6" y="6"/>
                    <a:pt x="5" y="6"/>
                    <a:pt x="5" y="7"/>
                  </a:cubicBezTo>
                  <a:cubicBezTo>
                    <a:pt x="5" y="7"/>
                    <a:pt x="5" y="7"/>
                    <a:pt x="5" y="7"/>
                  </a:cubicBezTo>
                  <a:cubicBezTo>
                    <a:pt x="5" y="7"/>
                    <a:pt x="5" y="6"/>
                    <a:pt x="5" y="6"/>
                  </a:cubicBezTo>
                  <a:cubicBezTo>
                    <a:pt x="5" y="6"/>
                    <a:pt x="5" y="6"/>
                    <a:pt x="5" y="6"/>
                  </a:cubicBezTo>
                  <a:cubicBezTo>
                    <a:pt x="5" y="6"/>
                    <a:pt x="5" y="6"/>
                    <a:pt x="5" y="6"/>
                  </a:cubicBezTo>
                  <a:cubicBezTo>
                    <a:pt x="5" y="6"/>
                    <a:pt x="5" y="6"/>
                    <a:pt x="5" y="6"/>
                  </a:cubicBezTo>
                  <a:cubicBezTo>
                    <a:pt x="5" y="6"/>
                    <a:pt x="5" y="6"/>
                    <a:pt x="5" y="5"/>
                  </a:cubicBezTo>
                  <a:cubicBezTo>
                    <a:pt x="5" y="5"/>
                    <a:pt x="5" y="5"/>
                    <a:pt x="5" y="5"/>
                  </a:cubicBezTo>
                  <a:cubicBezTo>
                    <a:pt x="5"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7" y="4"/>
                  </a:cubicBezTo>
                  <a:cubicBezTo>
                    <a:pt x="7" y="5"/>
                    <a:pt x="6" y="5"/>
                    <a:pt x="6" y="5"/>
                  </a:cubicBezTo>
                  <a:cubicBezTo>
                    <a:pt x="6" y="5"/>
                    <a:pt x="6" y="5"/>
                    <a:pt x="6" y="5"/>
                  </a:cubicBezTo>
                  <a:cubicBezTo>
                    <a:pt x="6" y="5"/>
                    <a:pt x="6" y="5"/>
                    <a:pt x="6" y="5"/>
                  </a:cubicBezTo>
                  <a:cubicBezTo>
                    <a:pt x="6" y="5"/>
                    <a:pt x="6" y="5"/>
                    <a:pt x="6" y="5"/>
                  </a:cubicBezTo>
                  <a:cubicBezTo>
                    <a:pt x="6"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4"/>
                    <a:pt x="7" y="4"/>
                  </a:cubicBezTo>
                  <a:cubicBezTo>
                    <a:pt x="7" y="4"/>
                    <a:pt x="7" y="4"/>
                    <a:pt x="7" y="4"/>
                  </a:cubicBezTo>
                  <a:cubicBezTo>
                    <a:pt x="7" y="4"/>
                    <a:pt x="7" y="4"/>
                    <a:pt x="7" y="4"/>
                  </a:cubicBezTo>
                  <a:cubicBezTo>
                    <a:pt x="7" y="4"/>
                    <a:pt x="7" y="4"/>
                    <a:pt x="7" y="4"/>
                  </a:cubicBezTo>
                  <a:cubicBezTo>
                    <a:pt x="7" y="4"/>
                    <a:pt x="7" y="4"/>
                    <a:pt x="7" y="4"/>
                  </a:cubicBezTo>
                  <a:cubicBezTo>
                    <a:pt x="7" y="4"/>
                    <a:pt x="6" y="4"/>
                    <a:pt x="6" y="4"/>
                  </a:cubicBezTo>
                  <a:cubicBezTo>
                    <a:pt x="7" y="3"/>
                    <a:pt x="7" y="3"/>
                    <a:pt x="7" y="3"/>
                  </a:cubicBezTo>
                  <a:cubicBezTo>
                    <a:pt x="7" y="3"/>
                    <a:pt x="7" y="3"/>
                    <a:pt x="7" y="3"/>
                  </a:cubicBezTo>
                  <a:cubicBezTo>
                    <a:pt x="7" y="3"/>
                    <a:pt x="8" y="3"/>
                    <a:pt x="8" y="3"/>
                  </a:cubicBezTo>
                  <a:cubicBezTo>
                    <a:pt x="8" y="3"/>
                    <a:pt x="8" y="3"/>
                    <a:pt x="8" y="3"/>
                  </a:cubicBezTo>
                  <a:cubicBezTo>
                    <a:pt x="8" y="3"/>
                    <a:pt x="8" y="3"/>
                    <a:pt x="8" y="3"/>
                  </a:cubicBezTo>
                  <a:cubicBezTo>
                    <a:pt x="8" y="4"/>
                    <a:pt x="8" y="4"/>
                    <a:pt x="8" y="4"/>
                  </a:cubicBezTo>
                  <a:cubicBezTo>
                    <a:pt x="8" y="4"/>
                    <a:pt x="8" y="4"/>
                    <a:pt x="8" y="4"/>
                  </a:cubicBezTo>
                  <a:cubicBezTo>
                    <a:pt x="8" y="4"/>
                    <a:pt x="8" y="5"/>
                    <a:pt x="8" y="5"/>
                  </a:cubicBezTo>
                  <a:cubicBezTo>
                    <a:pt x="8" y="5"/>
                    <a:pt x="8" y="5"/>
                    <a:pt x="8" y="5"/>
                  </a:cubicBezTo>
                  <a:cubicBezTo>
                    <a:pt x="9" y="5"/>
                    <a:pt x="8" y="5"/>
                    <a:pt x="9" y="4"/>
                  </a:cubicBezTo>
                  <a:cubicBezTo>
                    <a:pt x="10" y="4"/>
                    <a:pt x="10" y="4"/>
                    <a:pt x="10" y="4"/>
                  </a:cubicBezTo>
                  <a:cubicBezTo>
                    <a:pt x="10" y="4"/>
                    <a:pt x="10" y="4"/>
                    <a:pt x="10" y="3"/>
                  </a:cubicBezTo>
                  <a:cubicBezTo>
                    <a:pt x="10" y="3"/>
                    <a:pt x="10" y="3"/>
                    <a:pt x="10" y="3"/>
                  </a:cubicBezTo>
                  <a:cubicBezTo>
                    <a:pt x="11" y="3"/>
                    <a:pt x="10" y="2"/>
                    <a:pt x="11" y="2"/>
                  </a:cubicBezTo>
                  <a:cubicBezTo>
                    <a:pt x="11" y="2"/>
                    <a:pt x="11" y="2"/>
                    <a:pt x="11" y="2"/>
                  </a:cubicBezTo>
                  <a:cubicBezTo>
                    <a:pt x="10" y="2"/>
                    <a:pt x="10" y="2"/>
                    <a:pt x="10" y="2"/>
                  </a:cubicBezTo>
                  <a:cubicBezTo>
                    <a:pt x="10" y="2"/>
                    <a:pt x="10" y="2"/>
                    <a:pt x="10" y="2"/>
                  </a:cubicBezTo>
                  <a:cubicBezTo>
                    <a:pt x="9" y="2"/>
                    <a:pt x="9" y="2"/>
                    <a:pt x="9" y="2"/>
                  </a:cubicBezTo>
                  <a:cubicBezTo>
                    <a:pt x="9" y="2"/>
                    <a:pt x="8" y="2"/>
                    <a:pt x="8" y="2"/>
                  </a:cubicBezTo>
                  <a:cubicBezTo>
                    <a:pt x="8" y="2"/>
                    <a:pt x="8" y="2"/>
                    <a:pt x="8" y="2"/>
                  </a:cubicBezTo>
                  <a:cubicBezTo>
                    <a:pt x="7" y="2"/>
                    <a:pt x="7"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4"/>
                    <a:pt x="6" y="4"/>
                  </a:cubicBezTo>
                  <a:cubicBezTo>
                    <a:pt x="6" y="4"/>
                    <a:pt x="6" y="3"/>
                    <a:pt x="6" y="4"/>
                  </a:cubicBezTo>
                  <a:cubicBezTo>
                    <a:pt x="6" y="4"/>
                    <a:pt x="6" y="4"/>
                    <a:pt x="6" y="4"/>
                  </a:cubicBezTo>
                  <a:cubicBezTo>
                    <a:pt x="6" y="4"/>
                    <a:pt x="6" y="4"/>
                    <a:pt x="6" y="4"/>
                  </a:cubicBezTo>
                  <a:cubicBezTo>
                    <a:pt x="6" y="4"/>
                    <a:pt x="6" y="4"/>
                    <a:pt x="6" y="4"/>
                  </a:cubicBezTo>
                  <a:cubicBezTo>
                    <a:pt x="6" y="4"/>
                    <a:pt x="5" y="4"/>
                    <a:pt x="5" y="4"/>
                  </a:cubicBezTo>
                  <a:cubicBezTo>
                    <a:pt x="5" y="4"/>
                    <a:pt x="5" y="4"/>
                    <a:pt x="5" y="4"/>
                  </a:cubicBezTo>
                  <a:cubicBezTo>
                    <a:pt x="5" y="4"/>
                    <a:pt x="5" y="4"/>
                    <a:pt x="5" y="4"/>
                  </a:cubicBezTo>
                  <a:cubicBezTo>
                    <a:pt x="5" y="5"/>
                    <a:pt x="5" y="5"/>
                    <a:pt x="5" y="5"/>
                  </a:cubicBezTo>
                  <a:cubicBezTo>
                    <a:pt x="5" y="5"/>
                    <a:pt x="5" y="5"/>
                    <a:pt x="5" y="5"/>
                  </a:cubicBezTo>
                  <a:cubicBezTo>
                    <a:pt x="5" y="5"/>
                    <a:pt x="5" y="4"/>
                    <a:pt x="5" y="4"/>
                  </a:cubicBezTo>
                  <a:cubicBezTo>
                    <a:pt x="5" y="4"/>
                    <a:pt x="4" y="4"/>
                    <a:pt x="4" y="4"/>
                  </a:cubicBezTo>
                  <a:cubicBezTo>
                    <a:pt x="4" y="5"/>
                    <a:pt x="4" y="4"/>
                    <a:pt x="4" y="4"/>
                  </a:cubicBezTo>
                  <a:cubicBezTo>
                    <a:pt x="4" y="5"/>
                    <a:pt x="3" y="5"/>
                    <a:pt x="3" y="5"/>
                  </a:cubicBezTo>
                  <a:cubicBezTo>
                    <a:pt x="3" y="5"/>
                    <a:pt x="4" y="5"/>
                    <a:pt x="4" y="5"/>
                  </a:cubicBezTo>
                  <a:cubicBezTo>
                    <a:pt x="4" y="5"/>
                    <a:pt x="4" y="5"/>
                    <a:pt x="4" y="5"/>
                  </a:cubicBezTo>
                  <a:cubicBezTo>
                    <a:pt x="4" y="5"/>
                    <a:pt x="3" y="5"/>
                    <a:pt x="3" y="5"/>
                  </a:cubicBezTo>
                  <a:cubicBezTo>
                    <a:pt x="3" y="6"/>
                    <a:pt x="2" y="6"/>
                    <a:pt x="2" y="6"/>
                  </a:cubicBezTo>
                  <a:cubicBezTo>
                    <a:pt x="1" y="6"/>
                    <a:pt x="1" y="7"/>
                    <a:pt x="1" y="7"/>
                  </a:cubicBezTo>
                  <a:cubicBezTo>
                    <a:pt x="2" y="4"/>
                    <a:pt x="6" y="1"/>
                    <a:pt x="12" y="0"/>
                  </a:cubicBezTo>
                  <a:close/>
                  <a:moveTo>
                    <a:pt x="30" y="12"/>
                  </a:moveTo>
                  <a:cubicBezTo>
                    <a:pt x="30" y="12"/>
                    <a:pt x="30" y="12"/>
                    <a:pt x="30" y="12"/>
                  </a:cubicBezTo>
                  <a:cubicBezTo>
                    <a:pt x="30" y="12"/>
                    <a:pt x="30" y="12"/>
                    <a:pt x="30" y="12"/>
                  </a:cubicBezTo>
                  <a:cubicBezTo>
                    <a:pt x="30" y="12"/>
                    <a:pt x="30" y="12"/>
                    <a:pt x="30" y="12"/>
                  </a:cubicBezTo>
                  <a:close/>
                  <a:moveTo>
                    <a:pt x="10" y="19"/>
                  </a:moveTo>
                  <a:cubicBezTo>
                    <a:pt x="5" y="18"/>
                    <a:pt x="2" y="15"/>
                    <a:pt x="1" y="12"/>
                  </a:cubicBezTo>
                  <a:cubicBezTo>
                    <a:pt x="0" y="10"/>
                    <a:pt x="0" y="9"/>
                    <a:pt x="0" y="8"/>
                  </a:cubicBezTo>
                  <a:cubicBezTo>
                    <a:pt x="1" y="8"/>
                    <a:pt x="1" y="8"/>
                    <a:pt x="1" y="8"/>
                  </a:cubicBezTo>
                  <a:cubicBezTo>
                    <a:pt x="1" y="7"/>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9"/>
                  </a:cubicBezTo>
                  <a:cubicBezTo>
                    <a:pt x="1" y="9"/>
                    <a:pt x="1" y="10"/>
                    <a:pt x="1" y="10"/>
                  </a:cubicBezTo>
                  <a:cubicBezTo>
                    <a:pt x="1" y="10"/>
                    <a:pt x="1" y="10"/>
                    <a:pt x="1" y="10"/>
                  </a:cubicBezTo>
                  <a:cubicBezTo>
                    <a:pt x="1" y="10"/>
                    <a:pt x="1" y="10"/>
                    <a:pt x="1" y="10"/>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3" y="12"/>
                    <a:pt x="3" y="12"/>
                    <a:pt x="4" y="12"/>
                  </a:cubicBezTo>
                  <a:cubicBezTo>
                    <a:pt x="4" y="12"/>
                    <a:pt x="4" y="12"/>
                    <a:pt x="4" y="12"/>
                  </a:cubicBezTo>
                  <a:cubicBezTo>
                    <a:pt x="4" y="12"/>
                    <a:pt x="4" y="12"/>
                    <a:pt x="4" y="12"/>
                  </a:cubicBezTo>
                  <a:cubicBezTo>
                    <a:pt x="5" y="12"/>
                    <a:pt x="5" y="12"/>
                    <a:pt x="5" y="12"/>
                  </a:cubicBezTo>
                  <a:cubicBezTo>
                    <a:pt x="5" y="13"/>
                    <a:pt x="5" y="13"/>
                    <a:pt x="6" y="13"/>
                  </a:cubicBezTo>
                  <a:cubicBezTo>
                    <a:pt x="6" y="13"/>
                    <a:pt x="5" y="12"/>
                    <a:pt x="5" y="12"/>
                  </a:cubicBezTo>
                  <a:cubicBezTo>
                    <a:pt x="5" y="12"/>
                    <a:pt x="6" y="12"/>
                    <a:pt x="6" y="12"/>
                  </a:cubicBezTo>
                  <a:cubicBezTo>
                    <a:pt x="6" y="12"/>
                    <a:pt x="6" y="12"/>
                    <a:pt x="6" y="13"/>
                  </a:cubicBezTo>
                  <a:cubicBezTo>
                    <a:pt x="6" y="13"/>
                    <a:pt x="6" y="13"/>
                    <a:pt x="6" y="13"/>
                  </a:cubicBezTo>
                  <a:cubicBezTo>
                    <a:pt x="6" y="13"/>
                    <a:pt x="6" y="13"/>
                    <a:pt x="6" y="13"/>
                  </a:cubicBezTo>
                  <a:cubicBezTo>
                    <a:pt x="6" y="13"/>
                    <a:pt x="6" y="13"/>
                    <a:pt x="6" y="13"/>
                  </a:cubicBezTo>
                  <a:cubicBezTo>
                    <a:pt x="6" y="13"/>
                    <a:pt x="6" y="13"/>
                    <a:pt x="6" y="13"/>
                  </a:cubicBezTo>
                  <a:cubicBezTo>
                    <a:pt x="6" y="13"/>
                    <a:pt x="6" y="13"/>
                    <a:pt x="6" y="14"/>
                  </a:cubicBezTo>
                  <a:cubicBezTo>
                    <a:pt x="6" y="14"/>
                    <a:pt x="6" y="14"/>
                    <a:pt x="6" y="14"/>
                  </a:cubicBezTo>
                  <a:cubicBezTo>
                    <a:pt x="6" y="14"/>
                    <a:pt x="7" y="15"/>
                    <a:pt x="7" y="15"/>
                  </a:cubicBezTo>
                  <a:cubicBezTo>
                    <a:pt x="7" y="15"/>
                    <a:pt x="7" y="15"/>
                    <a:pt x="7" y="15"/>
                  </a:cubicBezTo>
                  <a:cubicBezTo>
                    <a:pt x="8" y="16"/>
                    <a:pt x="8" y="15"/>
                    <a:pt x="8" y="16"/>
                  </a:cubicBezTo>
                  <a:cubicBezTo>
                    <a:pt x="8" y="16"/>
                    <a:pt x="9" y="17"/>
                    <a:pt x="9" y="18"/>
                  </a:cubicBezTo>
                  <a:cubicBezTo>
                    <a:pt x="9" y="18"/>
                    <a:pt x="9" y="18"/>
                    <a:pt x="9" y="19"/>
                  </a:cubicBezTo>
                  <a:cubicBezTo>
                    <a:pt x="10" y="19"/>
                    <a:pt x="10" y="19"/>
                    <a:pt x="10" y="19"/>
                  </a:cubicBezTo>
                  <a:cubicBezTo>
                    <a:pt x="10" y="19"/>
                    <a:pt x="10" y="19"/>
                    <a:pt x="10" y="19"/>
                  </a:cubicBezTo>
                  <a:cubicBezTo>
                    <a:pt x="10" y="19"/>
                    <a:pt x="10" y="19"/>
                    <a:pt x="10" y="19"/>
                  </a:cubicBezTo>
                  <a:close/>
                  <a:moveTo>
                    <a:pt x="28" y="12"/>
                  </a:moveTo>
                  <a:cubicBezTo>
                    <a:pt x="28" y="12"/>
                    <a:pt x="29" y="12"/>
                    <a:pt x="29" y="12"/>
                  </a:cubicBezTo>
                  <a:cubicBezTo>
                    <a:pt x="29" y="12"/>
                    <a:pt x="29" y="12"/>
                    <a:pt x="28" y="12"/>
                  </a:cubicBezTo>
                  <a:cubicBezTo>
                    <a:pt x="28" y="12"/>
                    <a:pt x="28" y="12"/>
                    <a:pt x="28" y="12"/>
                  </a:cubicBezTo>
                  <a:cubicBezTo>
                    <a:pt x="28" y="12"/>
                    <a:pt x="28" y="12"/>
                    <a:pt x="28" y="12"/>
                  </a:cubicBezTo>
                  <a:close/>
                  <a:moveTo>
                    <a:pt x="28" y="12"/>
                  </a:moveTo>
                  <a:cubicBezTo>
                    <a:pt x="28" y="12"/>
                    <a:pt x="28" y="12"/>
                    <a:pt x="28" y="12"/>
                  </a:cubicBezTo>
                  <a:cubicBezTo>
                    <a:pt x="28" y="12"/>
                    <a:pt x="28" y="12"/>
                    <a:pt x="28" y="12"/>
                  </a:cubicBezTo>
                  <a:cubicBezTo>
                    <a:pt x="28" y="12"/>
                    <a:pt x="28" y="11"/>
                    <a:pt x="28" y="11"/>
                  </a:cubicBezTo>
                  <a:cubicBezTo>
                    <a:pt x="28" y="11"/>
                    <a:pt x="28" y="11"/>
                    <a:pt x="28" y="12"/>
                  </a:cubicBezTo>
                  <a:close/>
                  <a:moveTo>
                    <a:pt x="27" y="12"/>
                  </a:moveTo>
                  <a:cubicBezTo>
                    <a:pt x="27" y="12"/>
                    <a:pt x="27" y="13"/>
                    <a:pt x="27" y="13"/>
                  </a:cubicBezTo>
                  <a:cubicBezTo>
                    <a:pt x="27" y="13"/>
                    <a:pt x="27" y="13"/>
                    <a:pt x="28" y="13"/>
                  </a:cubicBezTo>
                  <a:cubicBezTo>
                    <a:pt x="28" y="13"/>
                    <a:pt x="28" y="13"/>
                    <a:pt x="28" y="13"/>
                  </a:cubicBezTo>
                  <a:cubicBezTo>
                    <a:pt x="28" y="12"/>
                    <a:pt x="28" y="12"/>
                    <a:pt x="28" y="12"/>
                  </a:cubicBezTo>
                  <a:cubicBezTo>
                    <a:pt x="28" y="12"/>
                    <a:pt x="28" y="12"/>
                    <a:pt x="28" y="12"/>
                  </a:cubicBezTo>
                  <a:cubicBezTo>
                    <a:pt x="28" y="12"/>
                    <a:pt x="28" y="12"/>
                    <a:pt x="28" y="12"/>
                  </a:cubicBezTo>
                  <a:cubicBezTo>
                    <a:pt x="28" y="12"/>
                    <a:pt x="27" y="12"/>
                    <a:pt x="27" y="12"/>
                  </a:cubicBezTo>
                  <a:cubicBezTo>
                    <a:pt x="27" y="12"/>
                    <a:pt x="27" y="12"/>
                    <a:pt x="27" y="12"/>
                  </a:cubicBezTo>
                  <a:close/>
                  <a:moveTo>
                    <a:pt x="29" y="12"/>
                  </a:moveTo>
                  <a:cubicBezTo>
                    <a:pt x="29" y="12"/>
                    <a:pt x="29" y="12"/>
                    <a:pt x="29" y="12"/>
                  </a:cubicBezTo>
                  <a:cubicBezTo>
                    <a:pt x="29" y="12"/>
                    <a:pt x="29" y="12"/>
                    <a:pt x="29" y="12"/>
                  </a:cubicBezTo>
                  <a:close/>
                  <a:moveTo>
                    <a:pt x="26" y="12"/>
                  </a:moveTo>
                  <a:cubicBezTo>
                    <a:pt x="26" y="12"/>
                    <a:pt x="26" y="12"/>
                    <a:pt x="26" y="12"/>
                  </a:cubicBezTo>
                  <a:cubicBezTo>
                    <a:pt x="26" y="12"/>
                    <a:pt x="26" y="12"/>
                    <a:pt x="27" y="12"/>
                  </a:cubicBezTo>
                  <a:cubicBezTo>
                    <a:pt x="27" y="12"/>
                    <a:pt x="27" y="12"/>
                    <a:pt x="27" y="12"/>
                  </a:cubicBezTo>
                  <a:cubicBezTo>
                    <a:pt x="27" y="12"/>
                    <a:pt x="27" y="12"/>
                    <a:pt x="26" y="12"/>
                  </a:cubicBezTo>
                  <a:close/>
                  <a:moveTo>
                    <a:pt x="26" y="12"/>
                  </a:moveTo>
                  <a:cubicBezTo>
                    <a:pt x="26" y="12"/>
                    <a:pt x="26" y="12"/>
                    <a:pt x="26" y="12"/>
                  </a:cubicBezTo>
                  <a:cubicBezTo>
                    <a:pt x="26" y="12"/>
                    <a:pt x="26" y="12"/>
                    <a:pt x="27" y="13"/>
                  </a:cubicBezTo>
                  <a:cubicBezTo>
                    <a:pt x="27" y="13"/>
                    <a:pt x="27" y="13"/>
                    <a:pt x="27" y="13"/>
                  </a:cubicBezTo>
                  <a:cubicBezTo>
                    <a:pt x="27" y="12"/>
                    <a:pt x="27" y="12"/>
                    <a:pt x="27" y="12"/>
                  </a:cubicBezTo>
                  <a:cubicBezTo>
                    <a:pt x="27" y="12"/>
                    <a:pt x="27" y="12"/>
                    <a:pt x="27" y="12"/>
                  </a:cubicBezTo>
                  <a:cubicBezTo>
                    <a:pt x="27" y="12"/>
                    <a:pt x="27" y="11"/>
                    <a:pt x="27" y="11"/>
                  </a:cubicBezTo>
                  <a:cubicBezTo>
                    <a:pt x="27" y="11"/>
                    <a:pt x="27" y="11"/>
                    <a:pt x="27" y="11"/>
                  </a:cubicBezTo>
                  <a:cubicBezTo>
                    <a:pt x="27" y="11"/>
                    <a:pt x="27" y="11"/>
                    <a:pt x="27" y="11"/>
                  </a:cubicBezTo>
                  <a:cubicBezTo>
                    <a:pt x="26" y="11"/>
                    <a:pt x="27" y="11"/>
                    <a:pt x="26" y="12"/>
                  </a:cubicBezTo>
                  <a:cubicBezTo>
                    <a:pt x="26" y="12"/>
                    <a:pt x="26" y="12"/>
                    <a:pt x="26" y="12"/>
                  </a:cubicBezTo>
                  <a:close/>
                  <a:moveTo>
                    <a:pt x="10" y="4"/>
                  </a:moveTo>
                  <a:cubicBezTo>
                    <a:pt x="10" y="4"/>
                    <a:pt x="10" y="4"/>
                    <a:pt x="11" y="4"/>
                  </a:cubicBezTo>
                  <a:cubicBezTo>
                    <a:pt x="11" y="4"/>
                    <a:pt x="11" y="4"/>
                    <a:pt x="11" y="4"/>
                  </a:cubicBezTo>
                  <a:cubicBezTo>
                    <a:pt x="11" y="4"/>
                    <a:pt x="11" y="4"/>
                    <a:pt x="11" y="4"/>
                  </a:cubicBezTo>
                  <a:cubicBezTo>
                    <a:pt x="11" y="4"/>
                    <a:pt x="11" y="4"/>
                    <a:pt x="11" y="4"/>
                  </a:cubicBezTo>
                  <a:cubicBezTo>
                    <a:pt x="10" y="4"/>
                    <a:pt x="10" y="4"/>
                    <a:pt x="10" y="4"/>
                  </a:cubicBezTo>
                  <a:close/>
                  <a:moveTo>
                    <a:pt x="4" y="5"/>
                  </a:moveTo>
                  <a:cubicBezTo>
                    <a:pt x="4" y="5"/>
                    <a:pt x="4" y="5"/>
                    <a:pt x="4" y="5"/>
                  </a:cubicBezTo>
                  <a:cubicBezTo>
                    <a:pt x="4" y="5"/>
                    <a:pt x="4" y="5"/>
                    <a:pt x="4" y="5"/>
                  </a:cubicBezTo>
                  <a:cubicBezTo>
                    <a:pt x="4" y="5"/>
                    <a:pt x="4" y="5"/>
                    <a:pt x="4" y="5"/>
                  </a:cubicBezTo>
                  <a:cubicBezTo>
                    <a:pt x="4" y="5"/>
                    <a:pt x="4" y="5"/>
                    <a:pt x="4" y="5"/>
                  </a:cubicBezTo>
                  <a:close/>
                  <a:moveTo>
                    <a:pt x="8" y="12"/>
                  </a:moveTo>
                  <a:cubicBezTo>
                    <a:pt x="8" y="12"/>
                    <a:pt x="8" y="12"/>
                    <a:pt x="8" y="12"/>
                  </a:cubicBezTo>
                  <a:cubicBezTo>
                    <a:pt x="8" y="12"/>
                    <a:pt x="8" y="12"/>
                    <a:pt x="8" y="12"/>
                  </a:cubicBezTo>
                  <a:cubicBezTo>
                    <a:pt x="8" y="12"/>
                    <a:pt x="8" y="12"/>
                    <a:pt x="8" y="12"/>
                  </a:cubicBezTo>
                  <a:cubicBezTo>
                    <a:pt x="7" y="12"/>
                    <a:pt x="8" y="12"/>
                    <a:pt x="8" y="12"/>
                  </a:cubicBezTo>
                  <a:close/>
                  <a:moveTo>
                    <a:pt x="6" y="11"/>
                  </a:moveTo>
                  <a:cubicBezTo>
                    <a:pt x="6" y="11"/>
                    <a:pt x="6" y="11"/>
                    <a:pt x="6" y="10"/>
                  </a:cubicBezTo>
                  <a:cubicBezTo>
                    <a:pt x="6" y="10"/>
                    <a:pt x="6" y="10"/>
                    <a:pt x="6" y="10"/>
                  </a:cubicBezTo>
                  <a:cubicBezTo>
                    <a:pt x="6" y="10"/>
                    <a:pt x="5" y="10"/>
                    <a:pt x="5" y="10"/>
                  </a:cubicBezTo>
                  <a:cubicBezTo>
                    <a:pt x="5" y="10"/>
                    <a:pt x="5" y="10"/>
                    <a:pt x="6" y="11"/>
                  </a:cubicBezTo>
                  <a:cubicBezTo>
                    <a:pt x="6" y="11"/>
                    <a:pt x="6" y="11"/>
                    <a:pt x="6" y="11"/>
                  </a:cubicBezTo>
                  <a:close/>
                  <a:moveTo>
                    <a:pt x="6" y="11"/>
                  </a:moveTo>
                  <a:cubicBezTo>
                    <a:pt x="6" y="11"/>
                    <a:pt x="5" y="11"/>
                    <a:pt x="5" y="11"/>
                  </a:cubicBezTo>
                  <a:cubicBezTo>
                    <a:pt x="5" y="11"/>
                    <a:pt x="5" y="12"/>
                    <a:pt x="6" y="11"/>
                  </a:cubicBezTo>
                  <a:close/>
                  <a:moveTo>
                    <a:pt x="7" y="11"/>
                  </a:move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lose/>
                  <a:moveTo>
                    <a:pt x="6" y="11"/>
                  </a:move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7" y="11"/>
                    <a:pt x="7" y="11"/>
                  </a:cubicBezTo>
                  <a:cubicBezTo>
                    <a:pt x="7" y="11"/>
                    <a:pt x="7" y="11"/>
                    <a:pt x="7" y="11"/>
                  </a:cubicBezTo>
                  <a:cubicBezTo>
                    <a:pt x="7" y="11"/>
                    <a:pt x="7" y="11"/>
                    <a:pt x="6" y="11"/>
                  </a:cubicBezTo>
                  <a:close/>
                  <a:moveTo>
                    <a:pt x="6" y="11"/>
                  </a:moveTo>
                  <a:cubicBezTo>
                    <a:pt x="6" y="11"/>
                    <a:pt x="6" y="11"/>
                    <a:pt x="6" y="11"/>
                  </a:cubicBezTo>
                  <a:cubicBezTo>
                    <a:pt x="6" y="11"/>
                    <a:pt x="6" y="11"/>
                    <a:pt x="5" y="11"/>
                  </a:cubicBezTo>
                  <a:cubicBezTo>
                    <a:pt x="5" y="11"/>
                    <a:pt x="5" y="11"/>
                    <a:pt x="5" y="11"/>
                  </a:cubicBezTo>
                  <a:cubicBezTo>
                    <a:pt x="5" y="11"/>
                    <a:pt x="5" y="11"/>
                    <a:pt x="4" y="11"/>
                  </a:cubicBezTo>
                  <a:cubicBezTo>
                    <a:pt x="4" y="11"/>
                    <a:pt x="4" y="11"/>
                    <a:pt x="5" y="11"/>
                  </a:cubicBezTo>
                  <a:cubicBezTo>
                    <a:pt x="5" y="11"/>
                    <a:pt x="5" y="11"/>
                    <a:pt x="5" y="11"/>
                  </a:cubicBezTo>
                  <a:cubicBezTo>
                    <a:pt x="5" y="11"/>
                    <a:pt x="5" y="11"/>
                    <a:pt x="6" y="11"/>
                  </a:cubicBezTo>
                  <a:cubicBezTo>
                    <a:pt x="6" y="11"/>
                    <a:pt x="6" y="11"/>
                    <a:pt x="6" y="11"/>
                  </a:cubicBezTo>
                  <a:close/>
                  <a:moveTo>
                    <a:pt x="5" y="4"/>
                  </a:moveTo>
                  <a:cubicBezTo>
                    <a:pt x="5" y="4"/>
                    <a:pt x="6" y="4"/>
                    <a:pt x="6" y="4"/>
                  </a:cubicBezTo>
                  <a:cubicBezTo>
                    <a:pt x="6" y="4"/>
                    <a:pt x="6" y="4"/>
                    <a:pt x="6" y="4"/>
                  </a:cubicBezTo>
                  <a:cubicBezTo>
                    <a:pt x="6" y="5"/>
                    <a:pt x="6" y="5"/>
                    <a:pt x="6" y="5"/>
                  </a:cubicBezTo>
                  <a:cubicBezTo>
                    <a:pt x="6" y="5"/>
                    <a:pt x="5" y="5"/>
                    <a:pt x="5" y="4"/>
                  </a:cubicBezTo>
                  <a:cubicBezTo>
                    <a:pt x="5" y="4"/>
                    <a:pt x="5" y="4"/>
                    <a:pt x="5" y="4"/>
                  </a:cubicBezTo>
                  <a:cubicBezTo>
                    <a:pt x="5" y="4"/>
                    <a:pt x="5" y="4"/>
                    <a:pt x="5" y="4"/>
                  </a:cubicBezTo>
                  <a:close/>
                  <a:moveTo>
                    <a:pt x="17" y="8"/>
                  </a:moveTo>
                  <a:cubicBezTo>
                    <a:pt x="17" y="8"/>
                    <a:pt x="17" y="8"/>
                    <a:pt x="17" y="8"/>
                  </a:cubicBezTo>
                  <a:cubicBezTo>
                    <a:pt x="17" y="8"/>
                    <a:pt x="17" y="8"/>
                    <a:pt x="16" y="8"/>
                  </a:cubicBezTo>
                  <a:cubicBezTo>
                    <a:pt x="16" y="8"/>
                    <a:pt x="15" y="8"/>
                    <a:pt x="15" y="8"/>
                  </a:cubicBezTo>
                  <a:cubicBezTo>
                    <a:pt x="15" y="8"/>
                    <a:pt x="15" y="8"/>
                    <a:pt x="15" y="9"/>
                  </a:cubicBezTo>
                  <a:cubicBezTo>
                    <a:pt x="15" y="9"/>
                    <a:pt x="15" y="8"/>
                    <a:pt x="15" y="8"/>
                  </a:cubicBezTo>
                  <a:cubicBezTo>
                    <a:pt x="15" y="8"/>
                    <a:pt x="14" y="8"/>
                    <a:pt x="14" y="8"/>
                  </a:cubicBezTo>
                  <a:cubicBezTo>
                    <a:pt x="14" y="8"/>
                    <a:pt x="14" y="8"/>
                    <a:pt x="14" y="8"/>
                  </a:cubicBezTo>
                  <a:cubicBezTo>
                    <a:pt x="14" y="8"/>
                    <a:pt x="13" y="8"/>
                    <a:pt x="13" y="8"/>
                  </a:cubicBezTo>
                  <a:cubicBezTo>
                    <a:pt x="13" y="8"/>
                    <a:pt x="13" y="8"/>
                    <a:pt x="13" y="8"/>
                  </a:cubicBezTo>
                  <a:cubicBezTo>
                    <a:pt x="13" y="8"/>
                    <a:pt x="13" y="8"/>
                    <a:pt x="12" y="8"/>
                  </a:cubicBezTo>
                  <a:cubicBezTo>
                    <a:pt x="12" y="8"/>
                    <a:pt x="12" y="8"/>
                    <a:pt x="13" y="8"/>
                  </a:cubicBezTo>
                  <a:cubicBezTo>
                    <a:pt x="13" y="8"/>
                    <a:pt x="13" y="8"/>
                    <a:pt x="13" y="8"/>
                  </a:cubicBezTo>
                  <a:cubicBezTo>
                    <a:pt x="13" y="8"/>
                    <a:pt x="13" y="8"/>
                    <a:pt x="13" y="8"/>
                  </a:cubicBezTo>
                  <a:cubicBezTo>
                    <a:pt x="13" y="8"/>
                    <a:pt x="13" y="8"/>
                    <a:pt x="13" y="8"/>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4" y="7"/>
                  </a:cubicBezTo>
                  <a:cubicBezTo>
                    <a:pt x="14" y="7"/>
                    <a:pt x="14" y="7"/>
                    <a:pt x="14" y="7"/>
                  </a:cubicBezTo>
                  <a:cubicBezTo>
                    <a:pt x="14" y="7"/>
                    <a:pt x="14" y="7"/>
                    <a:pt x="14" y="8"/>
                  </a:cubicBezTo>
                  <a:cubicBezTo>
                    <a:pt x="14" y="8"/>
                    <a:pt x="14" y="8"/>
                    <a:pt x="14" y="8"/>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8"/>
                    <a:pt x="14" y="8"/>
                    <a:pt x="14" y="8"/>
                  </a:cubicBezTo>
                  <a:cubicBezTo>
                    <a:pt x="14" y="8"/>
                    <a:pt x="15" y="7"/>
                    <a:pt x="14" y="7"/>
                  </a:cubicBezTo>
                  <a:cubicBezTo>
                    <a:pt x="14" y="7"/>
                    <a:pt x="14" y="7"/>
                    <a:pt x="14" y="7"/>
                  </a:cubicBezTo>
                  <a:cubicBezTo>
                    <a:pt x="14" y="7"/>
                    <a:pt x="14" y="7"/>
                    <a:pt x="14" y="7"/>
                  </a:cubicBezTo>
                  <a:cubicBezTo>
                    <a:pt x="15" y="7"/>
                    <a:pt x="14" y="7"/>
                    <a:pt x="15" y="7"/>
                  </a:cubicBezTo>
                  <a:cubicBezTo>
                    <a:pt x="15" y="7"/>
                    <a:pt x="15" y="8"/>
                    <a:pt x="15" y="8"/>
                  </a:cubicBezTo>
                  <a:cubicBezTo>
                    <a:pt x="15" y="8"/>
                    <a:pt x="15" y="8"/>
                    <a:pt x="15" y="7"/>
                  </a:cubicBezTo>
                  <a:cubicBezTo>
                    <a:pt x="15" y="7"/>
                    <a:pt x="15" y="7"/>
                    <a:pt x="15" y="7"/>
                  </a:cubicBezTo>
                  <a:cubicBezTo>
                    <a:pt x="16" y="7"/>
                    <a:pt x="16" y="8"/>
                    <a:pt x="16" y="8"/>
                  </a:cubicBezTo>
                  <a:cubicBezTo>
                    <a:pt x="16" y="8"/>
                    <a:pt x="15" y="8"/>
                    <a:pt x="15" y="8"/>
                  </a:cubicBezTo>
                  <a:cubicBezTo>
                    <a:pt x="15" y="8"/>
                    <a:pt x="15" y="8"/>
                    <a:pt x="15" y="8"/>
                  </a:cubicBezTo>
                  <a:cubicBezTo>
                    <a:pt x="15" y="8"/>
                    <a:pt x="15" y="8"/>
                    <a:pt x="16" y="8"/>
                  </a:cubicBezTo>
                  <a:cubicBezTo>
                    <a:pt x="16" y="8"/>
                    <a:pt x="16" y="8"/>
                    <a:pt x="16" y="8"/>
                  </a:cubicBezTo>
                  <a:cubicBezTo>
                    <a:pt x="16" y="8"/>
                    <a:pt x="16" y="8"/>
                    <a:pt x="16" y="8"/>
                  </a:cubicBezTo>
                  <a:cubicBezTo>
                    <a:pt x="16" y="8"/>
                    <a:pt x="16" y="8"/>
                    <a:pt x="16" y="8"/>
                  </a:cubicBezTo>
                  <a:cubicBezTo>
                    <a:pt x="16" y="8"/>
                    <a:pt x="16" y="8"/>
                    <a:pt x="17" y="8"/>
                  </a:cubicBezTo>
                  <a:close/>
                  <a:moveTo>
                    <a:pt x="19" y="9"/>
                  </a:moveTo>
                  <a:cubicBezTo>
                    <a:pt x="19" y="9"/>
                    <a:pt x="19" y="9"/>
                    <a:pt x="19" y="9"/>
                  </a:cubicBezTo>
                  <a:cubicBezTo>
                    <a:pt x="19" y="9"/>
                    <a:pt x="19" y="9"/>
                    <a:pt x="19" y="9"/>
                  </a:cubicBezTo>
                  <a:cubicBezTo>
                    <a:pt x="19" y="9"/>
                    <a:pt x="19" y="9"/>
                    <a:pt x="19" y="9"/>
                  </a:cubicBezTo>
                  <a:cubicBezTo>
                    <a:pt x="19" y="9"/>
                    <a:pt x="18" y="9"/>
                    <a:pt x="18" y="9"/>
                  </a:cubicBezTo>
                  <a:cubicBezTo>
                    <a:pt x="18" y="8"/>
                    <a:pt x="19" y="9"/>
                    <a:pt x="19" y="9"/>
                  </a:cubicBezTo>
                  <a:cubicBezTo>
                    <a:pt x="19" y="9"/>
                    <a:pt x="19" y="9"/>
                    <a:pt x="19" y="9"/>
                  </a:cubicBezTo>
                  <a:close/>
                  <a:moveTo>
                    <a:pt x="20" y="15"/>
                  </a:moveTo>
                  <a:cubicBezTo>
                    <a:pt x="20" y="15"/>
                    <a:pt x="20" y="15"/>
                    <a:pt x="20" y="15"/>
                  </a:cubicBezTo>
                  <a:cubicBezTo>
                    <a:pt x="20" y="15"/>
                    <a:pt x="20" y="15"/>
                    <a:pt x="20" y="16"/>
                  </a:cubicBezTo>
                  <a:cubicBezTo>
                    <a:pt x="20" y="16"/>
                    <a:pt x="20" y="16"/>
                    <a:pt x="20" y="16"/>
                  </a:cubicBezTo>
                  <a:cubicBezTo>
                    <a:pt x="20" y="16"/>
                    <a:pt x="20" y="16"/>
                    <a:pt x="20" y="16"/>
                  </a:cubicBezTo>
                  <a:cubicBezTo>
                    <a:pt x="20" y="17"/>
                    <a:pt x="20" y="17"/>
                    <a:pt x="21" y="17"/>
                  </a:cubicBezTo>
                  <a:cubicBezTo>
                    <a:pt x="21" y="16"/>
                    <a:pt x="21" y="16"/>
                    <a:pt x="21" y="16"/>
                  </a:cubicBezTo>
                  <a:cubicBezTo>
                    <a:pt x="21" y="15"/>
                    <a:pt x="21" y="15"/>
                    <a:pt x="21" y="15"/>
                  </a:cubicBezTo>
                  <a:cubicBezTo>
                    <a:pt x="20" y="15"/>
                    <a:pt x="21" y="15"/>
                    <a:pt x="20" y="14"/>
                  </a:cubicBezTo>
                  <a:cubicBezTo>
                    <a:pt x="20" y="14"/>
                    <a:pt x="20" y="15"/>
                    <a:pt x="20" y="15"/>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8" y="11"/>
                  </a:cubicBezTo>
                  <a:cubicBezTo>
                    <a:pt x="28" y="11"/>
                    <a:pt x="28" y="11"/>
                    <a:pt x="28" y="11"/>
                  </a:cubicBezTo>
                  <a:cubicBezTo>
                    <a:pt x="28" y="11"/>
                    <a:pt x="28" y="11"/>
                    <a:pt x="28" y="11"/>
                  </a:cubicBezTo>
                  <a:cubicBezTo>
                    <a:pt x="28" y="11"/>
                    <a:pt x="27" y="11"/>
                    <a:pt x="27" y="11"/>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0"/>
                  </a:cubicBezTo>
                  <a:cubicBezTo>
                    <a:pt x="27" y="10"/>
                    <a:pt x="27" y="10"/>
                    <a:pt x="27" y="10"/>
                  </a:cubicBezTo>
                  <a:cubicBezTo>
                    <a:pt x="27" y="11"/>
                    <a:pt x="27" y="11"/>
                    <a:pt x="27" y="11"/>
                  </a:cubicBezTo>
                  <a:cubicBezTo>
                    <a:pt x="27" y="11"/>
                    <a:pt x="27" y="11"/>
                    <a:pt x="27" y="11"/>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6" y="10"/>
                    <a:pt x="26" y="10"/>
                    <a:pt x="27" y="10"/>
                  </a:cubicBezTo>
                  <a:cubicBezTo>
                    <a:pt x="27" y="10"/>
                    <a:pt x="27" y="11"/>
                    <a:pt x="27" y="11"/>
                  </a:cubicBezTo>
                  <a:cubicBezTo>
                    <a:pt x="27" y="11"/>
                    <a:pt x="27" y="11"/>
                    <a:pt x="27" y="11"/>
                  </a:cubicBezTo>
                  <a:close/>
                  <a:moveTo>
                    <a:pt x="26" y="9"/>
                  </a:move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6940" name="Freeform 96"/>
            <p:cNvSpPr>
              <a:spLocks noEditPoints="1"/>
            </p:cNvSpPr>
            <p:nvPr/>
          </p:nvSpPr>
          <p:spPr>
            <a:xfrm>
              <a:off x="392112" y="450850"/>
              <a:ext cx="39688" cy="107950"/>
            </a:xfrm>
            <a:custGeom>
              <a:avLst/>
              <a:gdLst/>
              <a:ahLst/>
              <a:cxnLst>
                <a:cxn ang="0">
                  <a:pos x="5" y="3"/>
                </a:cxn>
                <a:cxn ang="0">
                  <a:pos x="9" y="0"/>
                </a:cxn>
                <a:cxn ang="0">
                  <a:pos x="11" y="3"/>
                </a:cxn>
                <a:cxn ang="0">
                  <a:pos x="11" y="2"/>
                </a:cxn>
                <a:cxn ang="0">
                  <a:pos x="9" y="1"/>
                </a:cxn>
                <a:cxn ang="0">
                  <a:pos x="6" y="2"/>
                </a:cxn>
                <a:cxn ang="0">
                  <a:pos x="4" y="6"/>
                </a:cxn>
                <a:cxn ang="0">
                  <a:pos x="5" y="4"/>
                </a:cxn>
                <a:cxn ang="0">
                  <a:pos x="12" y="5"/>
                </a:cxn>
                <a:cxn ang="0">
                  <a:pos x="10" y="5"/>
                </a:cxn>
                <a:cxn ang="0">
                  <a:pos x="4" y="7"/>
                </a:cxn>
                <a:cxn ang="0">
                  <a:pos x="11" y="9"/>
                </a:cxn>
                <a:cxn ang="0">
                  <a:pos x="8" y="9"/>
                </a:cxn>
                <a:cxn ang="0">
                  <a:pos x="5" y="9"/>
                </a:cxn>
                <a:cxn ang="0">
                  <a:pos x="6" y="8"/>
                </a:cxn>
                <a:cxn ang="0">
                  <a:pos x="7" y="7"/>
                </a:cxn>
                <a:cxn ang="0">
                  <a:pos x="4" y="7"/>
                </a:cxn>
                <a:cxn ang="0">
                  <a:pos x="8" y="8"/>
                </a:cxn>
                <a:cxn ang="0">
                  <a:pos x="10" y="8"/>
                </a:cxn>
                <a:cxn ang="0">
                  <a:pos x="10" y="7"/>
                </a:cxn>
                <a:cxn ang="0">
                  <a:pos x="11" y="11"/>
                </a:cxn>
                <a:cxn ang="0">
                  <a:pos x="9" y="12"/>
                </a:cxn>
                <a:cxn ang="0">
                  <a:pos x="4" y="12"/>
                </a:cxn>
                <a:cxn ang="0">
                  <a:pos x="4" y="10"/>
                </a:cxn>
                <a:cxn ang="0">
                  <a:pos x="5" y="10"/>
                </a:cxn>
                <a:cxn ang="0">
                  <a:pos x="5" y="11"/>
                </a:cxn>
                <a:cxn ang="0">
                  <a:pos x="8" y="12"/>
                </a:cxn>
                <a:cxn ang="0">
                  <a:pos x="10" y="11"/>
                </a:cxn>
                <a:cxn ang="0">
                  <a:pos x="10" y="13"/>
                </a:cxn>
                <a:cxn ang="0">
                  <a:pos x="7" y="15"/>
                </a:cxn>
                <a:cxn ang="0">
                  <a:pos x="3" y="15"/>
                </a:cxn>
                <a:cxn ang="0">
                  <a:pos x="6" y="14"/>
                </a:cxn>
                <a:cxn ang="0">
                  <a:pos x="6" y="16"/>
                </a:cxn>
                <a:cxn ang="0">
                  <a:pos x="10" y="17"/>
                </a:cxn>
                <a:cxn ang="0">
                  <a:pos x="6" y="19"/>
                </a:cxn>
                <a:cxn ang="0">
                  <a:pos x="3" y="16"/>
                </a:cxn>
                <a:cxn ang="0">
                  <a:pos x="4" y="17"/>
                </a:cxn>
                <a:cxn ang="0">
                  <a:pos x="6" y="19"/>
                </a:cxn>
                <a:cxn ang="0">
                  <a:pos x="8" y="17"/>
                </a:cxn>
                <a:cxn ang="0">
                  <a:pos x="9" y="20"/>
                </a:cxn>
                <a:cxn ang="0">
                  <a:pos x="3" y="22"/>
                </a:cxn>
                <a:cxn ang="0">
                  <a:pos x="9" y="23"/>
                </a:cxn>
                <a:cxn ang="0">
                  <a:pos x="8" y="25"/>
                </a:cxn>
                <a:cxn ang="0">
                  <a:pos x="3" y="26"/>
                </a:cxn>
                <a:cxn ang="0">
                  <a:pos x="1" y="24"/>
                </a:cxn>
                <a:cxn ang="0">
                  <a:pos x="8" y="23"/>
                </a:cxn>
                <a:cxn ang="0">
                  <a:pos x="3" y="24"/>
                </a:cxn>
                <a:cxn ang="0">
                  <a:pos x="5" y="25"/>
                </a:cxn>
                <a:cxn ang="0">
                  <a:pos x="7" y="24"/>
                </a:cxn>
                <a:cxn ang="0">
                  <a:pos x="1" y="26"/>
                </a:cxn>
                <a:cxn ang="0">
                  <a:pos x="7" y="29"/>
                </a:cxn>
                <a:cxn ang="0">
                  <a:pos x="5" y="29"/>
                </a:cxn>
                <a:cxn ang="0">
                  <a:pos x="2" y="27"/>
                </a:cxn>
                <a:cxn ang="0">
                  <a:pos x="1" y="26"/>
                </a:cxn>
                <a:cxn ang="0">
                  <a:pos x="8" y="31"/>
                </a:cxn>
                <a:cxn ang="0">
                  <a:pos x="5" y="33"/>
                </a:cxn>
                <a:cxn ang="0">
                  <a:pos x="3" y="32"/>
                </a:cxn>
                <a:cxn ang="0">
                  <a:pos x="0" y="32"/>
                </a:cxn>
                <a:cxn ang="0">
                  <a:pos x="3" y="31"/>
                </a:cxn>
                <a:cxn ang="0">
                  <a:pos x="0" y="31"/>
                </a:cxn>
                <a:cxn ang="0">
                  <a:pos x="5" y="31"/>
                </a:cxn>
                <a:cxn ang="0">
                  <a:pos x="5" y="32"/>
                </a:cxn>
                <a:cxn ang="0">
                  <a:pos x="7" y="31"/>
                </a:cxn>
              </a:cxnLst>
              <a:rect l="0" t="0" r="0" b="0"/>
              <a:pathLst>
                <a:path w="12" h="33">
                  <a:moveTo>
                    <a:pt x="8" y="2"/>
                  </a:moveTo>
                  <a:cubicBezTo>
                    <a:pt x="7" y="3"/>
                    <a:pt x="7" y="3"/>
                    <a:pt x="7" y="3"/>
                  </a:cubicBezTo>
                  <a:cubicBezTo>
                    <a:pt x="6" y="3"/>
                    <a:pt x="6" y="3"/>
                    <a:pt x="5" y="3"/>
                  </a:cubicBezTo>
                  <a:cubicBezTo>
                    <a:pt x="5" y="2"/>
                    <a:pt x="5" y="2"/>
                    <a:pt x="5" y="2"/>
                  </a:cubicBezTo>
                  <a:cubicBezTo>
                    <a:pt x="5" y="1"/>
                    <a:pt x="5" y="1"/>
                    <a:pt x="6" y="1"/>
                  </a:cubicBezTo>
                  <a:cubicBezTo>
                    <a:pt x="7" y="1"/>
                    <a:pt x="8" y="0"/>
                    <a:pt x="9" y="0"/>
                  </a:cubicBezTo>
                  <a:cubicBezTo>
                    <a:pt x="10" y="0"/>
                    <a:pt x="11" y="1"/>
                    <a:pt x="11" y="1"/>
                  </a:cubicBezTo>
                  <a:cubicBezTo>
                    <a:pt x="12" y="1"/>
                    <a:pt x="12" y="1"/>
                    <a:pt x="12" y="2"/>
                  </a:cubicBezTo>
                  <a:cubicBezTo>
                    <a:pt x="12" y="2"/>
                    <a:pt x="12" y="2"/>
                    <a:pt x="11" y="3"/>
                  </a:cubicBezTo>
                  <a:cubicBezTo>
                    <a:pt x="11" y="3"/>
                    <a:pt x="10" y="3"/>
                    <a:pt x="10" y="3"/>
                  </a:cubicBezTo>
                  <a:cubicBezTo>
                    <a:pt x="10" y="3"/>
                    <a:pt x="10" y="3"/>
                    <a:pt x="10" y="2"/>
                  </a:cubicBezTo>
                  <a:cubicBezTo>
                    <a:pt x="10" y="2"/>
                    <a:pt x="10" y="2"/>
                    <a:pt x="11" y="2"/>
                  </a:cubicBezTo>
                  <a:cubicBezTo>
                    <a:pt x="11" y="2"/>
                    <a:pt x="11" y="2"/>
                    <a:pt x="11" y="2"/>
                  </a:cubicBezTo>
                  <a:cubicBezTo>
                    <a:pt x="11" y="2"/>
                    <a:pt x="11" y="1"/>
                    <a:pt x="10" y="1"/>
                  </a:cubicBezTo>
                  <a:cubicBezTo>
                    <a:pt x="10" y="1"/>
                    <a:pt x="10" y="1"/>
                    <a:pt x="9" y="1"/>
                  </a:cubicBezTo>
                  <a:cubicBezTo>
                    <a:pt x="8" y="1"/>
                    <a:pt x="7" y="1"/>
                    <a:pt x="7" y="1"/>
                  </a:cubicBezTo>
                  <a:cubicBezTo>
                    <a:pt x="6" y="1"/>
                    <a:pt x="6" y="2"/>
                    <a:pt x="6" y="2"/>
                  </a:cubicBezTo>
                  <a:cubicBezTo>
                    <a:pt x="6" y="2"/>
                    <a:pt x="6" y="2"/>
                    <a:pt x="6" y="2"/>
                  </a:cubicBezTo>
                  <a:cubicBezTo>
                    <a:pt x="7" y="2"/>
                    <a:pt x="7" y="2"/>
                    <a:pt x="8" y="2"/>
                  </a:cubicBezTo>
                  <a:close/>
                  <a:moveTo>
                    <a:pt x="4" y="6"/>
                  </a:moveTo>
                  <a:cubicBezTo>
                    <a:pt x="4" y="6"/>
                    <a:pt x="4" y="6"/>
                    <a:pt x="4" y="6"/>
                  </a:cubicBezTo>
                  <a:cubicBezTo>
                    <a:pt x="5" y="5"/>
                    <a:pt x="6" y="5"/>
                    <a:pt x="6" y="5"/>
                  </a:cubicBezTo>
                  <a:cubicBezTo>
                    <a:pt x="6" y="5"/>
                    <a:pt x="6" y="4"/>
                    <a:pt x="6" y="4"/>
                  </a:cubicBezTo>
                  <a:cubicBezTo>
                    <a:pt x="6" y="4"/>
                    <a:pt x="5" y="4"/>
                    <a:pt x="5" y="4"/>
                  </a:cubicBezTo>
                  <a:cubicBezTo>
                    <a:pt x="5" y="4"/>
                    <a:pt x="5" y="3"/>
                    <a:pt x="5" y="3"/>
                  </a:cubicBezTo>
                  <a:cubicBezTo>
                    <a:pt x="7" y="4"/>
                    <a:pt x="9" y="4"/>
                    <a:pt x="12" y="4"/>
                  </a:cubicBezTo>
                  <a:cubicBezTo>
                    <a:pt x="12" y="5"/>
                    <a:pt x="12" y="5"/>
                    <a:pt x="12" y="5"/>
                  </a:cubicBezTo>
                  <a:cubicBezTo>
                    <a:pt x="9" y="5"/>
                    <a:pt x="7" y="6"/>
                    <a:pt x="4" y="6"/>
                  </a:cubicBezTo>
                  <a:close/>
                  <a:moveTo>
                    <a:pt x="7" y="5"/>
                  </a:moveTo>
                  <a:cubicBezTo>
                    <a:pt x="8" y="5"/>
                    <a:pt x="9" y="5"/>
                    <a:pt x="10" y="5"/>
                  </a:cubicBezTo>
                  <a:cubicBezTo>
                    <a:pt x="9" y="5"/>
                    <a:pt x="8" y="4"/>
                    <a:pt x="7" y="4"/>
                  </a:cubicBezTo>
                  <a:cubicBezTo>
                    <a:pt x="7" y="5"/>
                    <a:pt x="7" y="5"/>
                    <a:pt x="7" y="5"/>
                  </a:cubicBezTo>
                  <a:close/>
                  <a:moveTo>
                    <a:pt x="4" y="7"/>
                  </a:moveTo>
                  <a:cubicBezTo>
                    <a:pt x="7" y="7"/>
                    <a:pt x="9" y="7"/>
                    <a:pt x="11" y="7"/>
                  </a:cubicBezTo>
                  <a:cubicBezTo>
                    <a:pt x="11" y="7"/>
                    <a:pt x="11" y="7"/>
                    <a:pt x="11" y="8"/>
                  </a:cubicBezTo>
                  <a:cubicBezTo>
                    <a:pt x="11" y="8"/>
                    <a:pt x="11" y="8"/>
                    <a:pt x="11" y="9"/>
                  </a:cubicBezTo>
                  <a:cubicBezTo>
                    <a:pt x="11" y="9"/>
                    <a:pt x="10" y="9"/>
                    <a:pt x="10" y="9"/>
                  </a:cubicBezTo>
                  <a:cubicBezTo>
                    <a:pt x="10" y="9"/>
                    <a:pt x="9" y="9"/>
                    <a:pt x="9" y="9"/>
                  </a:cubicBezTo>
                  <a:cubicBezTo>
                    <a:pt x="8" y="9"/>
                    <a:pt x="8" y="9"/>
                    <a:pt x="8" y="9"/>
                  </a:cubicBezTo>
                  <a:cubicBezTo>
                    <a:pt x="7" y="9"/>
                    <a:pt x="7" y="9"/>
                    <a:pt x="7" y="8"/>
                  </a:cubicBezTo>
                  <a:cubicBezTo>
                    <a:pt x="7" y="8"/>
                    <a:pt x="7" y="8"/>
                    <a:pt x="6" y="9"/>
                  </a:cubicBezTo>
                  <a:cubicBezTo>
                    <a:pt x="6" y="9"/>
                    <a:pt x="6" y="9"/>
                    <a:pt x="5" y="9"/>
                  </a:cubicBezTo>
                  <a:cubicBezTo>
                    <a:pt x="5" y="9"/>
                    <a:pt x="4" y="9"/>
                    <a:pt x="4" y="9"/>
                  </a:cubicBezTo>
                  <a:cubicBezTo>
                    <a:pt x="4" y="9"/>
                    <a:pt x="4" y="9"/>
                    <a:pt x="4" y="9"/>
                  </a:cubicBezTo>
                  <a:cubicBezTo>
                    <a:pt x="5" y="8"/>
                    <a:pt x="5" y="8"/>
                    <a:pt x="6" y="8"/>
                  </a:cubicBezTo>
                  <a:cubicBezTo>
                    <a:pt x="6" y="8"/>
                    <a:pt x="7" y="8"/>
                    <a:pt x="7" y="8"/>
                  </a:cubicBezTo>
                  <a:cubicBezTo>
                    <a:pt x="7" y="8"/>
                    <a:pt x="7" y="8"/>
                    <a:pt x="7" y="8"/>
                  </a:cubicBezTo>
                  <a:cubicBezTo>
                    <a:pt x="7" y="8"/>
                    <a:pt x="7" y="7"/>
                    <a:pt x="7" y="7"/>
                  </a:cubicBezTo>
                  <a:cubicBezTo>
                    <a:pt x="7" y="7"/>
                    <a:pt x="7" y="7"/>
                    <a:pt x="7" y="7"/>
                  </a:cubicBezTo>
                  <a:cubicBezTo>
                    <a:pt x="6" y="7"/>
                    <a:pt x="5" y="7"/>
                    <a:pt x="4" y="7"/>
                  </a:cubicBezTo>
                  <a:cubicBezTo>
                    <a:pt x="4" y="7"/>
                    <a:pt x="4" y="7"/>
                    <a:pt x="4" y="7"/>
                  </a:cubicBezTo>
                  <a:close/>
                  <a:moveTo>
                    <a:pt x="8" y="7"/>
                  </a:moveTo>
                  <a:cubicBezTo>
                    <a:pt x="8" y="7"/>
                    <a:pt x="8" y="7"/>
                    <a:pt x="8" y="8"/>
                  </a:cubicBezTo>
                  <a:cubicBezTo>
                    <a:pt x="8" y="8"/>
                    <a:pt x="8" y="8"/>
                    <a:pt x="8" y="8"/>
                  </a:cubicBezTo>
                  <a:cubicBezTo>
                    <a:pt x="8" y="8"/>
                    <a:pt x="8" y="8"/>
                    <a:pt x="8" y="8"/>
                  </a:cubicBezTo>
                  <a:cubicBezTo>
                    <a:pt x="9" y="8"/>
                    <a:pt x="9" y="8"/>
                    <a:pt x="9" y="8"/>
                  </a:cubicBezTo>
                  <a:cubicBezTo>
                    <a:pt x="9" y="8"/>
                    <a:pt x="9" y="8"/>
                    <a:pt x="10" y="8"/>
                  </a:cubicBezTo>
                  <a:cubicBezTo>
                    <a:pt x="10" y="8"/>
                    <a:pt x="10" y="8"/>
                    <a:pt x="10" y="8"/>
                  </a:cubicBezTo>
                  <a:cubicBezTo>
                    <a:pt x="10" y="8"/>
                    <a:pt x="10" y="8"/>
                    <a:pt x="10" y="8"/>
                  </a:cubicBezTo>
                  <a:cubicBezTo>
                    <a:pt x="10" y="7"/>
                    <a:pt x="10" y="7"/>
                    <a:pt x="10" y="7"/>
                  </a:cubicBezTo>
                  <a:cubicBezTo>
                    <a:pt x="9" y="7"/>
                    <a:pt x="9" y="7"/>
                    <a:pt x="8" y="7"/>
                  </a:cubicBezTo>
                  <a:close/>
                  <a:moveTo>
                    <a:pt x="11" y="10"/>
                  </a:moveTo>
                  <a:cubicBezTo>
                    <a:pt x="11" y="10"/>
                    <a:pt x="11" y="10"/>
                    <a:pt x="11" y="11"/>
                  </a:cubicBezTo>
                  <a:cubicBezTo>
                    <a:pt x="11" y="11"/>
                    <a:pt x="11" y="11"/>
                    <a:pt x="11" y="11"/>
                  </a:cubicBezTo>
                  <a:cubicBezTo>
                    <a:pt x="10" y="12"/>
                    <a:pt x="10" y="12"/>
                    <a:pt x="10" y="12"/>
                  </a:cubicBezTo>
                  <a:cubicBezTo>
                    <a:pt x="9" y="12"/>
                    <a:pt x="9" y="12"/>
                    <a:pt x="9" y="12"/>
                  </a:cubicBezTo>
                  <a:cubicBezTo>
                    <a:pt x="8" y="12"/>
                    <a:pt x="8" y="12"/>
                    <a:pt x="7" y="12"/>
                  </a:cubicBezTo>
                  <a:cubicBezTo>
                    <a:pt x="6" y="12"/>
                    <a:pt x="6" y="12"/>
                    <a:pt x="5" y="12"/>
                  </a:cubicBezTo>
                  <a:cubicBezTo>
                    <a:pt x="5" y="12"/>
                    <a:pt x="4" y="12"/>
                    <a:pt x="4" y="12"/>
                  </a:cubicBezTo>
                  <a:cubicBezTo>
                    <a:pt x="4" y="12"/>
                    <a:pt x="4" y="12"/>
                    <a:pt x="4" y="11"/>
                  </a:cubicBezTo>
                  <a:cubicBezTo>
                    <a:pt x="4" y="11"/>
                    <a:pt x="4" y="11"/>
                    <a:pt x="4" y="11"/>
                  </a:cubicBezTo>
                  <a:cubicBezTo>
                    <a:pt x="4" y="10"/>
                    <a:pt x="4" y="10"/>
                    <a:pt x="4" y="10"/>
                  </a:cubicBezTo>
                  <a:cubicBezTo>
                    <a:pt x="6" y="10"/>
                    <a:pt x="9" y="10"/>
                    <a:pt x="11" y="10"/>
                  </a:cubicBezTo>
                  <a:close/>
                  <a:moveTo>
                    <a:pt x="10" y="10"/>
                  </a:moveTo>
                  <a:cubicBezTo>
                    <a:pt x="8" y="10"/>
                    <a:pt x="6" y="10"/>
                    <a:pt x="5" y="10"/>
                  </a:cubicBezTo>
                  <a:cubicBezTo>
                    <a:pt x="5" y="10"/>
                    <a:pt x="5" y="11"/>
                    <a:pt x="5" y="11"/>
                  </a:cubicBezTo>
                  <a:cubicBezTo>
                    <a:pt x="5" y="11"/>
                    <a:pt x="5" y="11"/>
                    <a:pt x="5" y="11"/>
                  </a:cubicBezTo>
                  <a:cubicBezTo>
                    <a:pt x="5" y="11"/>
                    <a:pt x="5" y="11"/>
                    <a:pt x="5" y="11"/>
                  </a:cubicBezTo>
                  <a:cubicBezTo>
                    <a:pt x="5" y="11"/>
                    <a:pt x="5" y="12"/>
                    <a:pt x="6" y="12"/>
                  </a:cubicBezTo>
                  <a:cubicBezTo>
                    <a:pt x="6" y="12"/>
                    <a:pt x="6" y="12"/>
                    <a:pt x="7" y="12"/>
                  </a:cubicBezTo>
                  <a:cubicBezTo>
                    <a:pt x="8" y="12"/>
                    <a:pt x="8" y="12"/>
                    <a:pt x="8" y="12"/>
                  </a:cubicBezTo>
                  <a:cubicBezTo>
                    <a:pt x="9" y="12"/>
                    <a:pt x="9" y="11"/>
                    <a:pt x="9" y="11"/>
                  </a:cubicBezTo>
                  <a:cubicBezTo>
                    <a:pt x="9" y="11"/>
                    <a:pt x="9" y="11"/>
                    <a:pt x="9" y="11"/>
                  </a:cubicBezTo>
                  <a:cubicBezTo>
                    <a:pt x="9" y="11"/>
                    <a:pt x="10" y="11"/>
                    <a:pt x="10" y="11"/>
                  </a:cubicBezTo>
                  <a:cubicBezTo>
                    <a:pt x="10" y="10"/>
                    <a:pt x="10" y="10"/>
                    <a:pt x="10" y="10"/>
                  </a:cubicBezTo>
                  <a:close/>
                  <a:moveTo>
                    <a:pt x="3" y="13"/>
                  </a:moveTo>
                  <a:cubicBezTo>
                    <a:pt x="6" y="13"/>
                    <a:pt x="8" y="13"/>
                    <a:pt x="10" y="13"/>
                  </a:cubicBezTo>
                  <a:cubicBezTo>
                    <a:pt x="10" y="13"/>
                    <a:pt x="10" y="13"/>
                    <a:pt x="10" y="14"/>
                  </a:cubicBezTo>
                  <a:cubicBezTo>
                    <a:pt x="9" y="14"/>
                    <a:pt x="8" y="14"/>
                    <a:pt x="7" y="14"/>
                  </a:cubicBezTo>
                  <a:cubicBezTo>
                    <a:pt x="7" y="14"/>
                    <a:pt x="7" y="14"/>
                    <a:pt x="7" y="15"/>
                  </a:cubicBezTo>
                  <a:cubicBezTo>
                    <a:pt x="8" y="15"/>
                    <a:pt x="9" y="15"/>
                    <a:pt x="10" y="15"/>
                  </a:cubicBezTo>
                  <a:cubicBezTo>
                    <a:pt x="10" y="15"/>
                    <a:pt x="10" y="15"/>
                    <a:pt x="10" y="15"/>
                  </a:cubicBezTo>
                  <a:cubicBezTo>
                    <a:pt x="8" y="15"/>
                    <a:pt x="5" y="15"/>
                    <a:pt x="3" y="15"/>
                  </a:cubicBezTo>
                  <a:cubicBezTo>
                    <a:pt x="3" y="15"/>
                    <a:pt x="3" y="15"/>
                    <a:pt x="3" y="15"/>
                  </a:cubicBezTo>
                  <a:cubicBezTo>
                    <a:pt x="4" y="15"/>
                    <a:pt x="5" y="15"/>
                    <a:pt x="6" y="15"/>
                  </a:cubicBezTo>
                  <a:cubicBezTo>
                    <a:pt x="6" y="14"/>
                    <a:pt x="6" y="14"/>
                    <a:pt x="6" y="14"/>
                  </a:cubicBezTo>
                  <a:cubicBezTo>
                    <a:pt x="5" y="14"/>
                    <a:pt x="4" y="14"/>
                    <a:pt x="3" y="14"/>
                  </a:cubicBezTo>
                  <a:cubicBezTo>
                    <a:pt x="3" y="13"/>
                    <a:pt x="3" y="13"/>
                    <a:pt x="3" y="13"/>
                  </a:cubicBezTo>
                  <a:close/>
                  <a:moveTo>
                    <a:pt x="6" y="16"/>
                  </a:moveTo>
                  <a:cubicBezTo>
                    <a:pt x="7" y="16"/>
                    <a:pt x="8" y="16"/>
                    <a:pt x="8" y="16"/>
                  </a:cubicBezTo>
                  <a:cubicBezTo>
                    <a:pt x="9" y="16"/>
                    <a:pt x="9" y="16"/>
                    <a:pt x="9" y="16"/>
                  </a:cubicBezTo>
                  <a:cubicBezTo>
                    <a:pt x="9" y="17"/>
                    <a:pt x="10" y="17"/>
                    <a:pt x="10" y="17"/>
                  </a:cubicBezTo>
                  <a:cubicBezTo>
                    <a:pt x="10" y="17"/>
                    <a:pt x="10" y="17"/>
                    <a:pt x="10" y="18"/>
                  </a:cubicBezTo>
                  <a:cubicBezTo>
                    <a:pt x="10" y="18"/>
                    <a:pt x="9" y="19"/>
                    <a:pt x="9" y="19"/>
                  </a:cubicBezTo>
                  <a:cubicBezTo>
                    <a:pt x="8" y="19"/>
                    <a:pt x="7" y="19"/>
                    <a:pt x="6" y="19"/>
                  </a:cubicBezTo>
                  <a:cubicBezTo>
                    <a:pt x="5" y="19"/>
                    <a:pt x="4" y="19"/>
                    <a:pt x="3" y="19"/>
                  </a:cubicBezTo>
                  <a:cubicBezTo>
                    <a:pt x="2" y="19"/>
                    <a:pt x="2" y="18"/>
                    <a:pt x="2" y="18"/>
                  </a:cubicBezTo>
                  <a:cubicBezTo>
                    <a:pt x="2" y="17"/>
                    <a:pt x="3" y="17"/>
                    <a:pt x="3" y="16"/>
                  </a:cubicBezTo>
                  <a:cubicBezTo>
                    <a:pt x="4" y="16"/>
                    <a:pt x="5" y="16"/>
                    <a:pt x="6" y="16"/>
                  </a:cubicBezTo>
                  <a:close/>
                  <a:moveTo>
                    <a:pt x="6" y="17"/>
                  </a:moveTo>
                  <a:cubicBezTo>
                    <a:pt x="5" y="17"/>
                    <a:pt x="5" y="17"/>
                    <a:pt x="4" y="17"/>
                  </a:cubicBezTo>
                  <a:cubicBezTo>
                    <a:pt x="4" y="17"/>
                    <a:pt x="4" y="17"/>
                    <a:pt x="4" y="18"/>
                  </a:cubicBezTo>
                  <a:cubicBezTo>
                    <a:pt x="3" y="18"/>
                    <a:pt x="4" y="18"/>
                    <a:pt x="4" y="18"/>
                  </a:cubicBezTo>
                  <a:cubicBezTo>
                    <a:pt x="4" y="18"/>
                    <a:pt x="5" y="19"/>
                    <a:pt x="6" y="19"/>
                  </a:cubicBezTo>
                  <a:cubicBezTo>
                    <a:pt x="7" y="19"/>
                    <a:pt x="7" y="18"/>
                    <a:pt x="8" y="18"/>
                  </a:cubicBezTo>
                  <a:cubicBezTo>
                    <a:pt x="8" y="18"/>
                    <a:pt x="9" y="18"/>
                    <a:pt x="9" y="18"/>
                  </a:cubicBezTo>
                  <a:cubicBezTo>
                    <a:pt x="9" y="17"/>
                    <a:pt x="8" y="17"/>
                    <a:pt x="8" y="17"/>
                  </a:cubicBezTo>
                  <a:cubicBezTo>
                    <a:pt x="8" y="17"/>
                    <a:pt x="7" y="17"/>
                    <a:pt x="6" y="17"/>
                  </a:cubicBezTo>
                  <a:close/>
                  <a:moveTo>
                    <a:pt x="2" y="20"/>
                  </a:moveTo>
                  <a:cubicBezTo>
                    <a:pt x="4" y="20"/>
                    <a:pt x="7" y="20"/>
                    <a:pt x="9" y="20"/>
                  </a:cubicBezTo>
                  <a:cubicBezTo>
                    <a:pt x="9" y="20"/>
                    <a:pt x="9" y="20"/>
                    <a:pt x="9" y="21"/>
                  </a:cubicBezTo>
                  <a:cubicBezTo>
                    <a:pt x="7" y="21"/>
                    <a:pt x="5" y="21"/>
                    <a:pt x="3" y="21"/>
                  </a:cubicBezTo>
                  <a:cubicBezTo>
                    <a:pt x="3" y="21"/>
                    <a:pt x="3" y="22"/>
                    <a:pt x="3" y="22"/>
                  </a:cubicBezTo>
                  <a:cubicBezTo>
                    <a:pt x="2" y="22"/>
                    <a:pt x="2" y="22"/>
                    <a:pt x="2" y="22"/>
                  </a:cubicBezTo>
                  <a:cubicBezTo>
                    <a:pt x="2" y="21"/>
                    <a:pt x="2" y="21"/>
                    <a:pt x="2" y="20"/>
                  </a:cubicBezTo>
                  <a:close/>
                  <a:moveTo>
                    <a:pt x="9" y="23"/>
                  </a:moveTo>
                  <a:cubicBezTo>
                    <a:pt x="9" y="23"/>
                    <a:pt x="9" y="24"/>
                    <a:pt x="9" y="24"/>
                  </a:cubicBezTo>
                  <a:cubicBezTo>
                    <a:pt x="9" y="24"/>
                    <a:pt x="9" y="25"/>
                    <a:pt x="9" y="25"/>
                  </a:cubicBezTo>
                  <a:cubicBezTo>
                    <a:pt x="8" y="25"/>
                    <a:pt x="8" y="25"/>
                    <a:pt x="8" y="25"/>
                  </a:cubicBezTo>
                  <a:cubicBezTo>
                    <a:pt x="7" y="25"/>
                    <a:pt x="7" y="26"/>
                    <a:pt x="7" y="26"/>
                  </a:cubicBezTo>
                  <a:cubicBezTo>
                    <a:pt x="6" y="26"/>
                    <a:pt x="5" y="26"/>
                    <a:pt x="5" y="26"/>
                  </a:cubicBezTo>
                  <a:cubicBezTo>
                    <a:pt x="4" y="26"/>
                    <a:pt x="4" y="26"/>
                    <a:pt x="3" y="26"/>
                  </a:cubicBezTo>
                  <a:cubicBezTo>
                    <a:pt x="3" y="26"/>
                    <a:pt x="2" y="25"/>
                    <a:pt x="2" y="25"/>
                  </a:cubicBezTo>
                  <a:cubicBezTo>
                    <a:pt x="2" y="25"/>
                    <a:pt x="1" y="25"/>
                    <a:pt x="1" y="25"/>
                  </a:cubicBezTo>
                  <a:cubicBezTo>
                    <a:pt x="1" y="25"/>
                    <a:pt x="1" y="24"/>
                    <a:pt x="1" y="24"/>
                  </a:cubicBezTo>
                  <a:cubicBezTo>
                    <a:pt x="1" y="24"/>
                    <a:pt x="1" y="23"/>
                    <a:pt x="2" y="23"/>
                  </a:cubicBezTo>
                  <a:cubicBezTo>
                    <a:pt x="4" y="23"/>
                    <a:pt x="7" y="23"/>
                    <a:pt x="9" y="23"/>
                  </a:cubicBezTo>
                  <a:close/>
                  <a:moveTo>
                    <a:pt x="8" y="23"/>
                  </a:moveTo>
                  <a:cubicBezTo>
                    <a:pt x="6" y="23"/>
                    <a:pt x="4" y="23"/>
                    <a:pt x="3" y="23"/>
                  </a:cubicBezTo>
                  <a:cubicBezTo>
                    <a:pt x="3" y="24"/>
                    <a:pt x="3" y="24"/>
                    <a:pt x="3" y="24"/>
                  </a:cubicBezTo>
                  <a:cubicBezTo>
                    <a:pt x="3" y="24"/>
                    <a:pt x="3" y="24"/>
                    <a:pt x="3" y="24"/>
                  </a:cubicBezTo>
                  <a:cubicBezTo>
                    <a:pt x="3" y="25"/>
                    <a:pt x="3" y="25"/>
                    <a:pt x="3" y="25"/>
                  </a:cubicBezTo>
                  <a:cubicBezTo>
                    <a:pt x="3" y="25"/>
                    <a:pt x="3" y="25"/>
                    <a:pt x="4" y="25"/>
                  </a:cubicBezTo>
                  <a:cubicBezTo>
                    <a:pt x="4" y="25"/>
                    <a:pt x="4" y="25"/>
                    <a:pt x="5" y="25"/>
                  </a:cubicBezTo>
                  <a:cubicBezTo>
                    <a:pt x="6" y="25"/>
                    <a:pt x="6" y="25"/>
                    <a:pt x="6" y="25"/>
                  </a:cubicBezTo>
                  <a:cubicBezTo>
                    <a:pt x="7" y="25"/>
                    <a:pt x="7" y="25"/>
                    <a:pt x="7" y="25"/>
                  </a:cubicBezTo>
                  <a:cubicBezTo>
                    <a:pt x="7" y="25"/>
                    <a:pt x="7" y="25"/>
                    <a:pt x="7" y="24"/>
                  </a:cubicBezTo>
                  <a:cubicBezTo>
                    <a:pt x="8" y="24"/>
                    <a:pt x="8" y="24"/>
                    <a:pt x="8" y="24"/>
                  </a:cubicBezTo>
                  <a:cubicBezTo>
                    <a:pt x="8" y="24"/>
                    <a:pt x="8" y="24"/>
                    <a:pt x="8" y="23"/>
                  </a:cubicBezTo>
                  <a:close/>
                  <a:moveTo>
                    <a:pt x="1" y="26"/>
                  </a:moveTo>
                  <a:cubicBezTo>
                    <a:pt x="3" y="26"/>
                    <a:pt x="6" y="26"/>
                    <a:pt x="9" y="26"/>
                  </a:cubicBezTo>
                  <a:cubicBezTo>
                    <a:pt x="8" y="27"/>
                    <a:pt x="8" y="28"/>
                    <a:pt x="8" y="29"/>
                  </a:cubicBezTo>
                  <a:cubicBezTo>
                    <a:pt x="8" y="29"/>
                    <a:pt x="7" y="29"/>
                    <a:pt x="7" y="29"/>
                  </a:cubicBezTo>
                  <a:cubicBezTo>
                    <a:pt x="7" y="28"/>
                    <a:pt x="7" y="28"/>
                    <a:pt x="7" y="27"/>
                  </a:cubicBezTo>
                  <a:cubicBezTo>
                    <a:pt x="7" y="27"/>
                    <a:pt x="6" y="27"/>
                    <a:pt x="5" y="27"/>
                  </a:cubicBezTo>
                  <a:cubicBezTo>
                    <a:pt x="5" y="28"/>
                    <a:pt x="5" y="28"/>
                    <a:pt x="5" y="29"/>
                  </a:cubicBezTo>
                  <a:cubicBezTo>
                    <a:pt x="5" y="29"/>
                    <a:pt x="4" y="29"/>
                    <a:pt x="4" y="29"/>
                  </a:cubicBezTo>
                  <a:cubicBezTo>
                    <a:pt x="4" y="28"/>
                    <a:pt x="4" y="28"/>
                    <a:pt x="4" y="27"/>
                  </a:cubicBezTo>
                  <a:cubicBezTo>
                    <a:pt x="3" y="27"/>
                    <a:pt x="3" y="27"/>
                    <a:pt x="2" y="27"/>
                  </a:cubicBezTo>
                  <a:cubicBezTo>
                    <a:pt x="2" y="28"/>
                    <a:pt x="2" y="28"/>
                    <a:pt x="2" y="29"/>
                  </a:cubicBezTo>
                  <a:cubicBezTo>
                    <a:pt x="1" y="29"/>
                    <a:pt x="1" y="29"/>
                    <a:pt x="0" y="29"/>
                  </a:cubicBezTo>
                  <a:cubicBezTo>
                    <a:pt x="1" y="28"/>
                    <a:pt x="1" y="27"/>
                    <a:pt x="1" y="26"/>
                  </a:cubicBezTo>
                  <a:close/>
                  <a:moveTo>
                    <a:pt x="0" y="30"/>
                  </a:moveTo>
                  <a:cubicBezTo>
                    <a:pt x="3" y="30"/>
                    <a:pt x="5" y="30"/>
                    <a:pt x="8" y="30"/>
                  </a:cubicBezTo>
                  <a:cubicBezTo>
                    <a:pt x="8" y="30"/>
                    <a:pt x="8" y="31"/>
                    <a:pt x="8" y="31"/>
                  </a:cubicBezTo>
                  <a:cubicBezTo>
                    <a:pt x="8" y="32"/>
                    <a:pt x="8" y="32"/>
                    <a:pt x="7" y="32"/>
                  </a:cubicBezTo>
                  <a:cubicBezTo>
                    <a:pt x="7" y="32"/>
                    <a:pt x="7" y="33"/>
                    <a:pt x="7" y="33"/>
                  </a:cubicBezTo>
                  <a:cubicBezTo>
                    <a:pt x="6" y="33"/>
                    <a:pt x="6" y="33"/>
                    <a:pt x="5" y="33"/>
                  </a:cubicBezTo>
                  <a:cubicBezTo>
                    <a:pt x="5" y="33"/>
                    <a:pt x="4" y="33"/>
                    <a:pt x="4" y="33"/>
                  </a:cubicBezTo>
                  <a:cubicBezTo>
                    <a:pt x="4" y="32"/>
                    <a:pt x="3" y="32"/>
                    <a:pt x="3" y="32"/>
                  </a:cubicBezTo>
                  <a:cubicBezTo>
                    <a:pt x="3" y="32"/>
                    <a:pt x="3" y="32"/>
                    <a:pt x="3" y="32"/>
                  </a:cubicBezTo>
                  <a:cubicBezTo>
                    <a:pt x="2" y="32"/>
                    <a:pt x="2" y="33"/>
                    <a:pt x="1" y="33"/>
                  </a:cubicBezTo>
                  <a:cubicBezTo>
                    <a:pt x="1" y="33"/>
                    <a:pt x="0" y="33"/>
                    <a:pt x="0" y="33"/>
                  </a:cubicBezTo>
                  <a:cubicBezTo>
                    <a:pt x="0" y="33"/>
                    <a:pt x="0" y="33"/>
                    <a:pt x="0" y="32"/>
                  </a:cubicBezTo>
                  <a:cubicBezTo>
                    <a:pt x="0" y="32"/>
                    <a:pt x="1" y="32"/>
                    <a:pt x="2" y="32"/>
                  </a:cubicBezTo>
                  <a:cubicBezTo>
                    <a:pt x="2" y="32"/>
                    <a:pt x="3" y="31"/>
                    <a:pt x="3" y="31"/>
                  </a:cubicBezTo>
                  <a:cubicBezTo>
                    <a:pt x="3" y="31"/>
                    <a:pt x="3" y="31"/>
                    <a:pt x="3" y="31"/>
                  </a:cubicBezTo>
                  <a:cubicBezTo>
                    <a:pt x="3" y="31"/>
                    <a:pt x="3" y="31"/>
                    <a:pt x="3" y="31"/>
                  </a:cubicBezTo>
                  <a:cubicBezTo>
                    <a:pt x="3" y="31"/>
                    <a:pt x="3" y="31"/>
                    <a:pt x="3" y="31"/>
                  </a:cubicBezTo>
                  <a:cubicBezTo>
                    <a:pt x="2" y="31"/>
                    <a:pt x="1" y="31"/>
                    <a:pt x="0" y="31"/>
                  </a:cubicBezTo>
                  <a:cubicBezTo>
                    <a:pt x="0" y="30"/>
                    <a:pt x="0" y="30"/>
                    <a:pt x="0" y="30"/>
                  </a:cubicBezTo>
                  <a:close/>
                  <a:moveTo>
                    <a:pt x="5" y="31"/>
                  </a:moveTo>
                  <a:cubicBezTo>
                    <a:pt x="5" y="31"/>
                    <a:pt x="5" y="31"/>
                    <a:pt x="5" y="31"/>
                  </a:cubicBezTo>
                  <a:cubicBezTo>
                    <a:pt x="5" y="31"/>
                    <a:pt x="5" y="32"/>
                    <a:pt x="5" y="32"/>
                  </a:cubicBezTo>
                  <a:cubicBezTo>
                    <a:pt x="5" y="32"/>
                    <a:pt x="5" y="32"/>
                    <a:pt x="5" y="32"/>
                  </a:cubicBezTo>
                  <a:cubicBezTo>
                    <a:pt x="5" y="32"/>
                    <a:pt x="5" y="32"/>
                    <a:pt x="5" y="32"/>
                  </a:cubicBezTo>
                  <a:cubicBezTo>
                    <a:pt x="6" y="32"/>
                    <a:pt x="6" y="32"/>
                    <a:pt x="6" y="32"/>
                  </a:cubicBezTo>
                  <a:cubicBezTo>
                    <a:pt x="6" y="32"/>
                    <a:pt x="6" y="32"/>
                    <a:pt x="6" y="32"/>
                  </a:cubicBezTo>
                  <a:cubicBezTo>
                    <a:pt x="6" y="32"/>
                    <a:pt x="6" y="31"/>
                    <a:pt x="7" y="31"/>
                  </a:cubicBezTo>
                  <a:cubicBezTo>
                    <a:pt x="7" y="31"/>
                    <a:pt x="7" y="31"/>
                    <a:pt x="7" y="31"/>
                  </a:cubicBezTo>
                  <a:cubicBezTo>
                    <a:pt x="6" y="31"/>
                    <a:pt x="5" y="31"/>
                    <a:pt x="5" y="31"/>
                  </a:cubicBezTo>
                  <a:close/>
                </a:path>
              </a:pathLst>
            </a:custGeom>
          </p:spPr>
          <p:style>
            <a:lnRef idx="2">
              <a:schemeClr val="dk1">
                <a:shade val="50000"/>
              </a:schemeClr>
            </a:lnRef>
            <a:fillRef idx="1">
              <a:schemeClr val="dk1"/>
            </a:fillRef>
            <a:effectRef idx="0">
              <a:schemeClr val="dk1"/>
            </a:effectRef>
            <a:fontRef idx="minor">
              <a:schemeClr val="lt1"/>
            </a:fontRef>
          </p:style>
          <p:txBody>
            <a:bodyPr/>
            <a:lstStyle/>
            <a:p>
              <a:pPr fontAlgn="base"/>
              <a:endParaRPr lang="zh-CN" altLang="en-US" sz="1405" strike="noStrike" noProof="1">
                <a:ea typeface="Arial Unicode MS" panose="020B0604020202020204" charset="-122"/>
              </a:endParaRPr>
            </a:p>
          </p:txBody>
        </p:sp>
      </p:grpSp>
      <p:sp>
        <p:nvSpPr>
          <p:cNvPr id="11" name="文本框 10"/>
          <p:cNvSpPr txBox="1"/>
          <p:nvPr/>
        </p:nvSpPr>
        <p:spPr>
          <a:xfrm>
            <a:off x="243205" y="2362835"/>
            <a:ext cx="2022475" cy="400110"/>
          </a:xfrm>
          <a:prstGeom prst="rect">
            <a:avLst/>
          </a:prstGeom>
          <a:noFill/>
          <a:ln w="9525">
            <a:noFill/>
          </a:ln>
        </p:spPr>
        <p:txBody>
          <a:bodyPr wrap="square" anchor="t">
            <a:spAutoFit/>
          </a:bodyPr>
          <a:lstStyle/>
          <a:p>
            <a:pPr algn="dist"/>
            <a:r>
              <a:rPr lang="en-US" altLang="zh-CN" sz="2000" dirty="0">
                <a:latin typeface="Arial Unicode MS" panose="020B0604020202020204" charset="-122"/>
                <a:ea typeface="Arial Unicode MS" panose="020B0604020202020204" charset="-122"/>
              </a:rPr>
              <a:t>CONTENTS</a:t>
            </a:r>
          </a:p>
        </p:txBody>
      </p:sp>
      <p:grpSp>
        <p:nvGrpSpPr>
          <p:cNvPr id="2" name="组合 296"/>
          <p:cNvGrpSpPr/>
          <p:nvPr/>
        </p:nvGrpSpPr>
        <p:grpSpPr>
          <a:xfrm>
            <a:off x="2776220" y="4026218"/>
            <a:ext cx="331787" cy="339725"/>
            <a:chOff x="0" y="0"/>
            <a:chExt cx="1149350" cy="1149350"/>
          </a:xfrm>
        </p:grpSpPr>
        <p:sp>
          <p:nvSpPr>
            <p:cNvPr id="12" name="Oval 23"/>
            <p:cNvSpPr/>
            <p:nvPr/>
          </p:nvSpPr>
          <p:spPr>
            <a:xfrm>
              <a:off x="0" y="0"/>
              <a:ext cx="1149350" cy="1149350"/>
            </a:xfrm>
            <a:prstGeom prst="ellipse">
              <a:avLst/>
            </a:prstGeom>
            <a:solidFill>
              <a:srgbClr val="506B82"/>
            </a:solidFill>
            <a:ln w="9525">
              <a:noFill/>
            </a:ln>
          </p:spPr>
          <p:txBody>
            <a:bodyPr wrap="square" lIns="286545" tIns="143268" rIns="286545" bIns="143268" anchor="t"/>
            <a:lstStyle/>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13" name="Freeform 88"/>
            <p:cNvSpPr/>
            <p:nvPr/>
          </p:nvSpPr>
          <p:spPr>
            <a:xfrm>
              <a:off x="161925" y="322263"/>
              <a:ext cx="987425" cy="823913"/>
            </a:xfrm>
            <a:custGeom>
              <a:avLst/>
              <a:gdLst/>
              <a:ahLst/>
              <a:cxnLst>
                <a:cxn ang="0">
                  <a:pos x="223" y="0"/>
                </a:cxn>
                <a:cxn ang="0">
                  <a:pos x="304" y="82"/>
                </a:cxn>
                <a:cxn ang="0">
                  <a:pos x="145" y="254"/>
                </a:cxn>
                <a:cxn ang="0">
                  <a:pos x="46" y="154"/>
                </a:cxn>
                <a:cxn ang="0">
                  <a:pos x="74" y="146"/>
                </a:cxn>
                <a:cxn ang="0">
                  <a:pos x="0" y="72"/>
                </a:cxn>
                <a:cxn ang="0">
                  <a:pos x="223" y="0"/>
                </a:cxn>
              </a:cxnLst>
              <a:rect l="0" t="0" r="0" b="0"/>
              <a:pathLst>
                <a:path w="304" h="254">
                  <a:moveTo>
                    <a:pt x="223" y="0"/>
                  </a:moveTo>
                  <a:cubicBezTo>
                    <a:pt x="304" y="82"/>
                    <a:pt x="304" y="82"/>
                    <a:pt x="304" y="82"/>
                  </a:cubicBezTo>
                  <a:cubicBezTo>
                    <a:pt x="303" y="172"/>
                    <a:pt x="233" y="246"/>
                    <a:pt x="145" y="254"/>
                  </a:cubicBezTo>
                  <a:cubicBezTo>
                    <a:pt x="46" y="154"/>
                    <a:pt x="46" y="154"/>
                    <a:pt x="46" y="154"/>
                  </a:cubicBezTo>
                  <a:cubicBezTo>
                    <a:pt x="74" y="146"/>
                    <a:pt x="74" y="146"/>
                    <a:pt x="74" y="146"/>
                  </a:cubicBezTo>
                  <a:cubicBezTo>
                    <a:pt x="0" y="72"/>
                    <a:pt x="0" y="72"/>
                    <a:pt x="0" y="72"/>
                  </a:cubicBezTo>
                  <a:cubicBezTo>
                    <a:pt x="223" y="0"/>
                    <a:pt x="223" y="0"/>
                    <a:pt x="223" y="0"/>
                  </a:cubicBezTo>
                  <a:close/>
                </a:path>
              </a:pathLst>
            </a:custGeom>
            <a:solidFill>
              <a:srgbClr val="182F40"/>
            </a:solidFill>
            <a:ln w="9525">
              <a:noFill/>
            </a:ln>
          </p:spPr>
          <p:txBody>
            <a:bodyPr/>
            <a:lstStyle/>
            <a:p>
              <a:pPr fontAlgn="base"/>
              <a:endParaRPr lang="zh-CN" altLang="en-US" sz="1405" strike="noStrike" noProof="1">
                <a:ea typeface="Arial Unicode MS" panose="020B0604020202020204" charset="-122"/>
              </a:endParaRPr>
            </a:p>
          </p:txBody>
        </p:sp>
        <p:sp>
          <p:nvSpPr>
            <p:cNvPr id="14" name="Freeform 89"/>
            <p:cNvSpPr/>
            <p:nvPr/>
          </p:nvSpPr>
          <p:spPr>
            <a:xfrm>
              <a:off x="161925" y="322263"/>
              <a:ext cx="828675" cy="233363"/>
            </a:xfrm>
            <a:custGeom>
              <a:avLst/>
              <a:gdLst/>
              <a:ahLst/>
              <a:cxnLst>
                <a:cxn ang="0">
                  <a:pos x="223" y="0"/>
                </a:cxn>
                <a:cxn ang="0">
                  <a:pos x="31" y="0"/>
                </a:cxn>
                <a:cxn ang="0">
                  <a:pos x="0" y="72"/>
                </a:cxn>
                <a:cxn ang="0">
                  <a:pos x="255" y="72"/>
                </a:cxn>
                <a:cxn ang="0">
                  <a:pos x="223" y="0"/>
                </a:cxn>
              </a:cxnLst>
              <a:rect l="0" t="0" r="0" b="0"/>
              <a:pathLst>
                <a:path w="255" h="72">
                  <a:moveTo>
                    <a:pt x="223" y="0"/>
                  </a:moveTo>
                  <a:cubicBezTo>
                    <a:pt x="159" y="0"/>
                    <a:pt x="95" y="0"/>
                    <a:pt x="31" y="0"/>
                  </a:cubicBezTo>
                  <a:cubicBezTo>
                    <a:pt x="0" y="72"/>
                    <a:pt x="0" y="72"/>
                    <a:pt x="0" y="72"/>
                  </a:cubicBezTo>
                  <a:cubicBezTo>
                    <a:pt x="85" y="72"/>
                    <a:pt x="170" y="72"/>
                    <a:pt x="255" y="72"/>
                  </a:cubicBezTo>
                  <a:cubicBezTo>
                    <a:pt x="223" y="0"/>
                    <a:pt x="223" y="0"/>
                    <a:pt x="223" y="0"/>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15" name="Freeform 90"/>
            <p:cNvSpPr/>
            <p:nvPr/>
          </p:nvSpPr>
          <p:spPr>
            <a:xfrm>
              <a:off x="188912" y="338138"/>
              <a:ext cx="774700" cy="201613"/>
            </a:xfrm>
            <a:custGeom>
              <a:avLst/>
              <a:gdLst/>
              <a:ahLst/>
              <a:cxnLst>
                <a:cxn ang="0">
                  <a:pos x="433" y="0"/>
                </a:cxn>
                <a:cxn ang="0">
                  <a:pos x="488" y="127"/>
                </a:cxn>
                <a:cxn ang="0">
                  <a:pos x="268" y="127"/>
                </a:cxn>
                <a:cxn ang="0">
                  <a:pos x="247" y="127"/>
                </a:cxn>
                <a:cxn ang="0">
                  <a:pos x="0" y="127"/>
                </a:cxn>
                <a:cxn ang="0">
                  <a:pos x="55" y="0"/>
                </a:cxn>
                <a:cxn ang="0">
                  <a:pos x="247" y="0"/>
                </a:cxn>
                <a:cxn ang="0">
                  <a:pos x="268" y="0"/>
                </a:cxn>
                <a:cxn ang="0">
                  <a:pos x="433" y="0"/>
                </a:cxn>
                <a:cxn ang="0">
                  <a:pos x="433" y="0"/>
                </a:cxn>
              </a:cxnLst>
              <a:rect l="0" t="0" r="0" b="0"/>
              <a:pathLst>
                <a:path w="488" h="127">
                  <a:moveTo>
                    <a:pt x="433" y="0"/>
                  </a:moveTo>
                  <a:lnTo>
                    <a:pt x="488" y="127"/>
                  </a:lnTo>
                  <a:lnTo>
                    <a:pt x="268" y="127"/>
                  </a:lnTo>
                  <a:lnTo>
                    <a:pt x="247" y="127"/>
                  </a:lnTo>
                  <a:lnTo>
                    <a:pt x="0" y="127"/>
                  </a:lnTo>
                  <a:lnTo>
                    <a:pt x="55" y="0"/>
                  </a:lnTo>
                  <a:lnTo>
                    <a:pt x="247" y="0"/>
                  </a:lnTo>
                  <a:lnTo>
                    <a:pt x="268" y="0"/>
                  </a:lnTo>
                  <a:lnTo>
                    <a:pt x="433" y="0"/>
                  </a:lnTo>
                  <a:lnTo>
                    <a:pt x="433" y="0"/>
                  </a:lnTo>
                  <a:close/>
                </a:path>
              </a:pathLst>
            </a:custGeom>
            <a:solidFill>
              <a:srgbClr val="16C5CA"/>
            </a:solidFill>
            <a:ln w="9525">
              <a:noFill/>
            </a:ln>
          </p:spPr>
          <p:txBody>
            <a:bodyPr/>
            <a:lstStyle/>
            <a:p>
              <a:pPr fontAlgn="base"/>
              <a:endParaRPr lang="zh-CN" altLang="en-US" sz="1405" strike="noStrike" noProof="1">
                <a:ea typeface="Arial Unicode MS" panose="020B0604020202020204" charset="-122"/>
              </a:endParaRPr>
            </a:p>
          </p:txBody>
        </p:sp>
        <p:sp>
          <p:nvSpPr>
            <p:cNvPr id="16" name="Freeform 91"/>
            <p:cNvSpPr/>
            <p:nvPr/>
          </p:nvSpPr>
          <p:spPr>
            <a:xfrm>
              <a:off x="331787" y="379413"/>
              <a:ext cx="485775" cy="123825"/>
            </a:xfrm>
            <a:custGeom>
              <a:avLst/>
              <a:gdLst/>
              <a:ahLst/>
              <a:cxnLst>
                <a:cxn ang="0">
                  <a:pos x="292" y="17"/>
                </a:cxn>
                <a:cxn ang="0">
                  <a:pos x="257" y="17"/>
                </a:cxn>
                <a:cxn ang="0">
                  <a:pos x="251" y="0"/>
                </a:cxn>
                <a:cxn ang="0">
                  <a:pos x="55" y="0"/>
                </a:cxn>
                <a:cxn ang="0">
                  <a:pos x="51" y="17"/>
                </a:cxn>
                <a:cxn ang="0">
                  <a:pos x="14" y="17"/>
                </a:cxn>
                <a:cxn ang="0">
                  <a:pos x="0" y="54"/>
                </a:cxn>
                <a:cxn ang="0">
                  <a:pos x="40" y="54"/>
                </a:cxn>
                <a:cxn ang="0">
                  <a:pos x="30" y="78"/>
                </a:cxn>
                <a:cxn ang="0">
                  <a:pos x="276" y="78"/>
                </a:cxn>
                <a:cxn ang="0">
                  <a:pos x="268" y="54"/>
                </a:cxn>
                <a:cxn ang="0">
                  <a:pos x="306" y="54"/>
                </a:cxn>
                <a:cxn ang="0">
                  <a:pos x="292" y="17"/>
                </a:cxn>
                <a:cxn ang="0">
                  <a:pos x="292" y="17"/>
                </a:cxn>
              </a:cxnLst>
              <a:rect l="0" t="0" r="0" b="0"/>
              <a:pathLst>
                <a:path w="306" h="78">
                  <a:moveTo>
                    <a:pt x="292" y="17"/>
                  </a:moveTo>
                  <a:lnTo>
                    <a:pt x="257" y="17"/>
                  </a:lnTo>
                  <a:lnTo>
                    <a:pt x="251" y="0"/>
                  </a:lnTo>
                  <a:lnTo>
                    <a:pt x="55" y="0"/>
                  </a:lnTo>
                  <a:lnTo>
                    <a:pt x="51" y="17"/>
                  </a:lnTo>
                  <a:lnTo>
                    <a:pt x="14" y="17"/>
                  </a:lnTo>
                  <a:lnTo>
                    <a:pt x="0" y="54"/>
                  </a:lnTo>
                  <a:lnTo>
                    <a:pt x="40" y="54"/>
                  </a:lnTo>
                  <a:lnTo>
                    <a:pt x="30" y="78"/>
                  </a:lnTo>
                  <a:lnTo>
                    <a:pt x="276" y="78"/>
                  </a:lnTo>
                  <a:lnTo>
                    <a:pt x="268" y="54"/>
                  </a:lnTo>
                  <a:lnTo>
                    <a:pt x="306" y="54"/>
                  </a:lnTo>
                  <a:lnTo>
                    <a:pt x="292" y="17"/>
                  </a:lnTo>
                  <a:lnTo>
                    <a:pt x="292" y="17"/>
                  </a:lnTo>
                  <a:close/>
                </a:path>
              </a:pathLst>
            </a:custGeom>
            <a:solidFill>
              <a:srgbClr val="3A5A71"/>
            </a:solidFill>
            <a:ln w="9525">
              <a:noFill/>
            </a:ln>
          </p:spPr>
          <p:txBody>
            <a:bodyPr/>
            <a:lstStyle/>
            <a:p>
              <a:pPr fontAlgn="base"/>
              <a:endParaRPr lang="zh-CN" altLang="en-US" sz="1405" strike="noStrike" noProof="1">
                <a:ea typeface="Arial Unicode MS" panose="020B0604020202020204" charset="-122"/>
              </a:endParaRPr>
            </a:p>
          </p:txBody>
        </p:sp>
        <p:sp>
          <p:nvSpPr>
            <p:cNvPr id="17" name="Freeform 93"/>
            <p:cNvSpPr>
              <a:spLocks noEditPoints="1"/>
            </p:cNvSpPr>
            <p:nvPr/>
          </p:nvSpPr>
          <p:spPr>
            <a:xfrm>
              <a:off x="587375" y="450850"/>
              <a:ext cx="87313" cy="46038"/>
            </a:xfrm>
            <a:custGeom>
              <a:avLst/>
              <a:gdLst/>
              <a:ahLst/>
              <a:cxnLst>
                <a:cxn ang="0">
                  <a:pos x="26" y="7"/>
                </a:cxn>
                <a:cxn ang="0">
                  <a:pos x="24" y="6"/>
                </a:cxn>
                <a:cxn ang="0">
                  <a:pos x="24" y="5"/>
                </a:cxn>
                <a:cxn ang="0">
                  <a:pos x="23" y="4"/>
                </a:cxn>
                <a:cxn ang="0">
                  <a:pos x="25" y="2"/>
                </a:cxn>
                <a:cxn ang="0">
                  <a:pos x="27" y="12"/>
                </a:cxn>
                <a:cxn ang="0">
                  <a:pos x="24" y="12"/>
                </a:cxn>
                <a:cxn ang="0">
                  <a:pos x="25" y="11"/>
                </a:cxn>
                <a:cxn ang="0">
                  <a:pos x="25" y="9"/>
                </a:cxn>
                <a:cxn ang="0">
                  <a:pos x="26" y="7"/>
                </a:cxn>
                <a:cxn ang="0">
                  <a:pos x="23" y="14"/>
                </a:cxn>
                <a:cxn ang="0">
                  <a:pos x="17" y="10"/>
                </a:cxn>
                <a:cxn ang="0">
                  <a:pos x="22" y="9"/>
                </a:cxn>
                <a:cxn ang="0">
                  <a:pos x="24" y="7"/>
                </a:cxn>
                <a:cxn ang="0">
                  <a:pos x="25" y="10"/>
                </a:cxn>
                <a:cxn ang="0">
                  <a:pos x="23" y="12"/>
                </a:cxn>
                <a:cxn ang="0">
                  <a:pos x="17" y="14"/>
                </a:cxn>
                <a:cxn ang="0">
                  <a:pos x="10" y="10"/>
                </a:cxn>
                <a:cxn ang="0">
                  <a:pos x="13" y="9"/>
                </a:cxn>
                <a:cxn ang="0">
                  <a:pos x="14" y="9"/>
                </a:cxn>
                <a:cxn ang="0">
                  <a:pos x="17" y="10"/>
                </a:cxn>
                <a:cxn ang="0">
                  <a:pos x="11" y="14"/>
                </a:cxn>
                <a:cxn ang="0">
                  <a:pos x="4" y="14"/>
                </a:cxn>
                <a:cxn ang="0">
                  <a:pos x="4" y="12"/>
                </a:cxn>
                <a:cxn ang="0">
                  <a:pos x="3" y="9"/>
                </a:cxn>
                <a:cxn ang="0">
                  <a:pos x="3" y="7"/>
                </a:cxn>
                <a:cxn ang="0">
                  <a:pos x="9" y="10"/>
                </a:cxn>
                <a:cxn ang="0">
                  <a:pos x="11" y="14"/>
                </a:cxn>
                <a:cxn ang="0">
                  <a:pos x="1" y="12"/>
                </a:cxn>
                <a:cxn ang="0">
                  <a:pos x="2" y="7"/>
                </a:cxn>
                <a:cxn ang="0">
                  <a:pos x="2" y="11"/>
                </a:cxn>
                <a:cxn ang="0">
                  <a:pos x="2" y="11"/>
                </a:cxn>
                <a:cxn ang="0">
                  <a:pos x="4" y="14"/>
                </a:cxn>
                <a:cxn ang="0">
                  <a:pos x="0" y="2"/>
                </a:cxn>
                <a:cxn ang="0">
                  <a:pos x="3" y="4"/>
                </a:cxn>
                <a:cxn ang="0">
                  <a:pos x="2" y="5"/>
                </a:cxn>
                <a:cxn ang="0">
                  <a:pos x="2" y="6"/>
                </a:cxn>
                <a:cxn ang="0">
                  <a:pos x="0" y="7"/>
                </a:cxn>
                <a:cxn ang="0">
                  <a:pos x="4" y="0"/>
                </a:cxn>
                <a:cxn ang="0">
                  <a:pos x="9" y="5"/>
                </a:cxn>
                <a:cxn ang="0">
                  <a:pos x="5" y="5"/>
                </a:cxn>
                <a:cxn ang="0">
                  <a:pos x="2" y="7"/>
                </a:cxn>
                <a:cxn ang="0">
                  <a:pos x="2" y="5"/>
                </a:cxn>
                <a:cxn ang="0">
                  <a:pos x="3" y="4"/>
                </a:cxn>
                <a:cxn ang="0">
                  <a:pos x="9" y="0"/>
                </a:cxn>
                <a:cxn ang="0">
                  <a:pos x="16" y="5"/>
                </a:cxn>
                <a:cxn ang="0">
                  <a:pos x="13" y="5"/>
                </a:cxn>
                <a:cxn ang="0">
                  <a:pos x="13" y="5"/>
                </a:cxn>
                <a:cxn ang="0">
                  <a:pos x="10" y="5"/>
                </a:cxn>
                <a:cxn ang="0">
                  <a:pos x="16" y="0"/>
                </a:cxn>
                <a:cxn ang="0">
                  <a:pos x="21" y="0"/>
                </a:cxn>
                <a:cxn ang="0">
                  <a:pos x="22" y="4"/>
                </a:cxn>
                <a:cxn ang="0">
                  <a:pos x="24" y="5"/>
                </a:cxn>
                <a:cxn ang="0">
                  <a:pos x="24" y="7"/>
                </a:cxn>
                <a:cxn ang="0">
                  <a:pos x="21" y="5"/>
                </a:cxn>
                <a:cxn ang="0">
                  <a:pos x="16" y="5"/>
                </a:cxn>
                <a:cxn ang="0">
                  <a:pos x="23" y="7"/>
                </a:cxn>
                <a:cxn ang="0">
                  <a:pos x="13" y="9"/>
                </a:cxn>
                <a:cxn ang="0">
                  <a:pos x="4" y="7"/>
                </a:cxn>
                <a:cxn ang="0">
                  <a:pos x="13" y="5"/>
                </a:cxn>
                <a:cxn ang="0">
                  <a:pos x="23" y="7"/>
                </a:cxn>
              </a:cxnLst>
              <a:rect l="0" t="0" r="0" b="0"/>
              <a:pathLst>
                <a:path w="27" h="14">
                  <a:moveTo>
                    <a:pt x="25" y="2"/>
                  </a:moveTo>
                  <a:cubicBezTo>
                    <a:pt x="26" y="4"/>
                    <a:pt x="26" y="5"/>
                    <a:pt x="26" y="7"/>
                  </a:cubicBezTo>
                  <a:cubicBezTo>
                    <a:pt x="26" y="7"/>
                    <a:pt x="25" y="7"/>
                    <a:pt x="25" y="7"/>
                  </a:cubicBezTo>
                  <a:cubicBezTo>
                    <a:pt x="24" y="7"/>
                    <a:pt x="24" y="6"/>
                    <a:pt x="24" y="6"/>
                  </a:cubicBezTo>
                  <a:cubicBezTo>
                    <a:pt x="24" y="5"/>
                    <a:pt x="24" y="5"/>
                    <a:pt x="24" y="5"/>
                  </a:cubicBezTo>
                  <a:cubicBezTo>
                    <a:pt x="24" y="5"/>
                    <a:pt x="24" y="5"/>
                    <a:pt x="24" y="5"/>
                  </a:cubicBezTo>
                  <a:cubicBezTo>
                    <a:pt x="24" y="5"/>
                    <a:pt x="24" y="5"/>
                    <a:pt x="24" y="5"/>
                  </a:cubicBezTo>
                  <a:cubicBezTo>
                    <a:pt x="24" y="4"/>
                    <a:pt x="23" y="4"/>
                    <a:pt x="23" y="4"/>
                  </a:cubicBezTo>
                  <a:cubicBezTo>
                    <a:pt x="22" y="3"/>
                    <a:pt x="22" y="2"/>
                    <a:pt x="22" y="0"/>
                  </a:cubicBezTo>
                  <a:cubicBezTo>
                    <a:pt x="24" y="1"/>
                    <a:pt x="25" y="1"/>
                    <a:pt x="25" y="2"/>
                  </a:cubicBezTo>
                  <a:close/>
                  <a:moveTo>
                    <a:pt x="26" y="7"/>
                  </a:moveTo>
                  <a:cubicBezTo>
                    <a:pt x="27" y="9"/>
                    <a:pt x="27" y="11"/>
                    <a:pt x="27" y="12"/>
                  </a:cubicBezTo>
                  <a:cubicBezTo>
                    <a:pt x="27" y="13"/>
                    <a:pt x="26" y="14"/>
                    <a:pt x="24" y="14"/>
                  </a:cubicBezTo>
                  <a:cubicBezTo>
                    <a:pt x="24" y="13"/>
                    <a:pt x="24" y="12"/>
                    <a:pt x="24" y="12"/>
                  </a:cubicBezTo>
                  <a:cubicBezTo>
                    <a:pt x="24" y="11"/>
                    <a:pt x="25" y="11"/>
                    <a:pt x="25" y="11"/>
                  </a:cubicBezTo>
                  <a:cubicBezTo>
                    <a:pt x="25" y="11"/>
                    <a:pt x="25" y="11"/>
                    <a:pt x="25" y="11"/>
                  </a:cubicBezTo>
                  <a:cubicBezTo>
                    <a:pt x="25" y="11"/>
                    <a:pt x="25" y="11"/>
                    <a:pt x="25" y="11"/>
                  </a:cubicBezTo>
                  <a:cubicBezTo>
                    <a:pt x="25" y="10"/>
                    <a:pt x="25" y="10"/>
                    <a:pt x="25" y="9"/>
                  </a:cubicBezTo>
                  <a:cubicBezTo>
                    <a:pt x="25" y="9"/>
                    <a:pt x="25" y="8"/>
                    <a:pt x="25" y="7"/>
                  </a:cubicBezTo>
                  <a:cubicBezTo>
                    <a:pt x="25" y="7"/>
                    <a:pt x="26" y="7"/>
                    <a:pt x="26" y="7"/>
                  </a:cubicBezTo>
                  <a:close/>
                  <a:moveTo>
                    <a:pt x="24" y="14"/>
                  </a:moveTo>
                  <a:cubicBezTo>
                    <a:pt x="24" y="14"/>
                    <a:pt x="23" y="14"/>
                    <a:pt x="23" y="14"/>
                  </a:cubicBezTo>
                  <a:cubicBezTo>
                    <a:pt x="21" y="14"/>
                    <a:pt x="20" y="14"/>
                    <a:pt x="18" y="14"/>
                  </a:cubicBezTo>
                  <a:cubicBezTo>
                    <a:pt x="18" y="13"/>
                    <a:pt x="17" y="11"/>
                    <a:pt x="17" y="10"/>
                  </a:cubicBezTo>
                  <a:cubicBezTo>
                    <a:pt x="17" y="10"/>
                    <a:pt x="18" y="10"/>
                    <a:pt x="18" y="10"/>
                  </a:cubicBezTo>
                  <a:cubicBezTo>
                    <a:pt x="20" y="10"/>
                    <a:pt x="21" y="9"/>
                    <a:pt x="22" y="9"/>
                  </a:cubicBezTo>
                  <a:cubicBezTo>
                    <a:pt x="23" y="8"/>
                    <a:pt x="23" y="8"/>
                    <a:pt x="23" y="7"/>
                  </a:cubicBezTo>
                  <a:cubicBezTo>
                    <a:pt x="23" y="7"/>
                    <a:pt x="24" y="7"/>
                    <a:pt x="24" y="7"/>
                  </a:cubicBezTo>
                  <a:cubicBezTo>
                    <a:pt x="24" y="8"/>
                    <a:pt x="24" y="9"/>
                    <a:pt x="24" y="9"/>
                  </a:cubicBezTo>
                  <a:cubicBezTo>
                    <a:pt x="25" y="10"/>
                    <a:pt x="25" y="10"/>
                    <a:pt x="25" y="10"/>
                  </a:cubicBezTo>
                  <a:cubicBezTo>
                    <a:pt x="24" y="11"/>
                    <a:pt x="24" y="11"/>
                    <a:pt x="23" y="12"/>
                  </a:cubicBezTo>
                  <a:cubicBezTo>
                    <a:pt x="23" y="12"/>
                    <a:pt x="23" y="12"/>
                    <a:pt x="23" y="12"/>
                  </a:cubicBezTo>
                  <a:cubicBezTo>
                    <a:pt x="24" y="12"/>
                    <a:pt x="24" y="13"/>
                    <a:pt x="24" y="14"/>
                  </a:cubicBezTo>
                  <a:close/>
                  <a:moveTo>
                    <a:pt x="17" y="14"/>
                  </a:moveTo>
                  <a:cubicBezTo>
                    <a:pt x="15" y="14"/>
                    <a:pt x="13" y="14"/>
                    <a:pt x="11" y="14"/>
                  </a:cubicBezTo>
                  <a:cubicBezTo>
                    <a:pt x="11" y="13"/>
                    <a:pt x="11" y="11"/>
                    <a:pt x="10" y="10"/>
                  </a:cubicBezTo>
                  <a:cubicBezTo>
                    <a:pt x="11" y="10"/>
                    <a:pt x="11" y="9"/>
                    <a:pt x="12" y="9"/>
                  </a:cubicBezTo>
                  <a:cubicBezTo>
                    <a:pt x="12" y="9"/>
                    <a:pt x="13" y="9"/>
                    <a:pt x="13" y="9"/>
                  </a:cubicBezTo>
                  <a:cubicBezTo>
                    <a:pt x="13" y="9"/>
                    <a:pt x="13" y="9"/>
                    <a:pt x="13" y="9"/>
                  </a:cubicBezTo>
                  <a:cubicBezTo>
                    <a:pt x="14" y="9"/>
                    <a:pt x="14" y="9"/>
                    <a:pt x="14" y="9"/>
                  </a:cubicBezTo>
                  <a:cubicBezTo>
                    <a:pt x="14" y="9"/>
                    <a:pt x="15" y="9"/>
                    <a:pt x="15" y="9"/>
                  </a:cubicBezTo>
                  <a:cubicBezTo>
                    <a:pt x="16" y="9"/>
                    <a:pt x="16" y="10"/>
                    <a:pt x="17" y="10"/>
                  </a:cubicBezTo>
                  <a:cubicBezTo>
                    <a:pt x="17" y="11"/>
                    <a:pt x="17" y="13"/>
                    <a:pt x="17" y="14"/>
                  </a:cubicBezTo>
                  <a:close/>
                  <a:moveTo>
                    <a:pt x="11" y="14"/>
                  </a:moveTo>
                  <a:cubicBezTo>
                    <a:pt x="9" y="14"/>
                    <a:pt x="7" y="14"/>
                    <a:pt x="5" y="14"/>
                  </a:cubicBezTo>
                  <a:cubicBezTo>
                    <a:pt x="5" y="14"/>
                    <a:pt x="5" y="14"/>
                    <a:pt x="4" y="14"/>
                  </a:cubicBezTo>
                  <a:cubicBezTo>
                    <a:pt x="4" y="13"/>
                    <a:pt x="4" y="12"/>
                    <a:pt x="4" y="12"/>
                  </a:cubicBezTo>
                  <a:cubicBezTo>
                    <a:pt x="4" y="12"/>
                    <a:pt x="4" y="12"/>
                    <a:pt x="4" y="12"/>
                  </a:cubicBezTo>
                  <a:cubicBezTo>
                    <a:pt x="4" y="11"/>
                    <a:pt x="3" y="11"/>
                    <a:pt x="3" y="10"/>
                  </a:cubicBezTo>
                  <a:cubicBezTo>
                    <a:pt x="3" y="10"/>
                    <a:pt x="3" y="10"/>
                    <a:pt x="3" y="9"/>
                  </a:cubicBezTo>
                  <a:cubicBezTo>
                    <a:pt x="2" y="9"/>
                    <a:pt x="2" y="8"/>
                    <a:pt x="2" y="7"/>
                  </a:cubicBezTo>
                  <a:cubicBezTo>
                    <a:pt x="3" y="7"/>
                    <a:pt x="3" y="7"/>
                    <a:pt x="3" y="7"/>
                  </a:cubicBezTo>
                  <a:cubicBezTo>
                    <a:pt x="3" y="8"/>
                    <a:pt x="4" y="8"/>
                    <a:pt x="5" y="9"/>
                  </a:cubicBezTo>
                  <a:cubicBezTo>
                    <a:pt x="6" y="9"/>
                    <a:pt x="8" y="10"/>
                    <a:pt x="9" y="10"/>
                  </a:cubicBezTo>
                  <a:cubicBezTo>
                    <a:pt x="9" y="10"/>
                    <a:pt x="10" y="10"/>
                    <a:pt x="10" y="10"/>
                  </a:cubicBezTo>
                  <a:cubicBezTo>
                    <a:pt x="10" y="11"/>
                    <a:pt x="10" y="13"/>
                    <a:pt x="11" y="14"/>
                  </a:cubicBezTo>
                  <a:close/>
                  <a:moveTo>
                    <a:pt x="4" y="14"/>
                  </a:moveTo>
                  <a:cubicBezTo>
                    <a:pt x="2" y="14"/>
                    <a:pt x="1" y="13"/>
                    <a:pt x="1" y="12"/>
                  </a:cubicBezTo>
                  <a:cubicBezTo>
                    <a:pt x="0" y="11"/>
                    <a:pt x="0" y="9"/>
                    <a:pt x="0" y="7"/>
                  </a:cubicBezTo>
                  <a:cubicBezTo>
                    <a:pt x="1" y="7"/>
                    <a:pt x="1" y="7"/>
                    <a:pt x="2" y="7"/>
                  </a:cubicBezTo>
                  <a:cubicBezTo>
                    <a:pt x="2" y="8"/>
                    <a:pt x="2" y="9"/>
                    <a:pt x="2" y="9"/>
                  </a:cubicBezTo>
                  <a:cubicBezTo>
                    <a:pt x="2" y="10"/>
                    <a:pt x="2" y="10"/>
                    <a:pt x="2" y="11"/>
                  </a:cubicBezTo>
                  <a:cubicBezTo>
                    <a:pt x="2" y="11"/>
                    <a:pt x="2" y="11"/>
                    <a:pt x="2" y="11"/>
                  </a:cubicBezTo>
                  <a:cubicBezTo>
                    <a:pt x="2" y="11"/>
                    <a:pt x="2" y="11"/>
                    <a:pt x="2" y="11"/>
                  </a:cubicBezTo>
                  <a:cubicBezTo>
                    <a:pt x="3" y="11"/>
                    <a:pt x="3" y="11"/>
                    <a:pt x="4" y="12"/>
                  </a:cubicBezTo>
                  <a:cubicBezTo>
                    <a:pt x="4" y="12"/>
                    <a:pt x="4" y="13"/>
                    <a:pt x="4" y="14"/>
                  </a:cubicBezTo>
                  <a:close/>
                  <a:moveTo>
                    <a:pt x="0" y="7"/>
                  </a:moveTo>
                  <a:cubicBezTo>
                    <a:pt x="0" y="5"/>
                    <a:pt x="0" y="4"/>
                    <a:pt x="0" y="2"/>
                  </a:cubicBezTo>
                  <a:cubicBezTo>
                    <a:pt x="0" y="1"/>
                    <a:pt x="1" y="1"/>
                    <a:pt x="3" y="0"/>
                  </a:cubicBezTo>
                  <a:cubicBezTo>
                    <a:pt x="3" y="2"/>
                    <a:pt x="3" y="3"/>
                    <a:pt x="3" y="4"/>
                  </a:cubicBezTo>
                  <a:cubicBezTo>
                    <a:pt x="3" y="4"/>
                    <a:pt x="2" y="4"/>
                    <a:pt x="2" y="5"/>
                  </a:cubicBezTo>
                  <a:cubicBezTo>
                    <a:pt x="2" y="5"/>
                    <a:pt x="2" y="5"/>
                    <a:pt x="2" y="5"/>
                  </a:cubicBezTo>
                  <a:cubicBezTo>
                    <a:pt x="2" y="5"/>
                    <a:pt x="2" y="5"/>
                    <a:pt x="2" y="5"/>
                  </a:cubicBezTo>
                  <a:cubicBezTo>
                    <a:pt x="2" y="5"/>
                    <a:pt x="2" y="5"/>
                    <a:pt x="2" y="6"/>
                  </a:cubicBezTo>
                  <a:cubicBezTo>
                    <a:pt x="2" y="6"/>
                    <a:pt x="2" y="7"/>
                    <a:pt x="2" y="7"/>
                  </a:cubicBezTo>
                  <a:cubicBezTo>
                    <a:pt x="1" y="7"/>
                    <a:pt x="1" y="7"/>
                    <a:pt x="0" y="7"/>
                  </a:cubicBezTo>
                  <a:close/>
                  <a:moveTo>
                    <a:pt x="3" y="0"/>
                  </a:moveTo>
                  <a:cubicBezTo>
                    <a:pt x="3" y="0"/>
                    <a:pt x="4" y="0"/>
                    <a:pt x="4" y="0"/>
                  </a:cubicBezTo>
                  <a:cubicBezTo>
                    <a:pt x="5" y="0"/>
                    <a:pt x="7" y="0"/>
                    <a:pt x="9" y="0"/>
                  </a:cubicBezTo>
                  <a:cubicBezTo>
                    <a:pt x="9" y="2"/>
                    <a:pt x="9" y="3"/>
                    <a:pt x="9" y="5"/>
                  </a:cubicBezTo>
                  <a:cubicBezTo>
                    <a:pt x="9" y="5"/>
                    <a:pt x="9" y="5"/>
                    <a:pt x="8" y="5"/>
                  </a:cubicBezTo>
                  <a:cubicBezTo>
                    <a:pt x="7" y="5"/>
                    <a:pt x="6" y="5"/>
                    <a:pt x="5" y="5"/>
                  </a:cubicBezTo>
                  <a:cubicBezTo>
                    <a:pt x="4" y="6"/>
                    <a:pt x="3" y="6"/>
                    <a:pt x="3" y="7"/>
                  </a:cubicBezTo>
                  <a:cubicBezTo>
                    <a:pt x="3" y="7"/>
                    <a:pt x="3" y="7"/>
                    <a:pt x="2" y="7"/>
                  </a:cubicBezTo>
                  <a:cubicBezTo>
                    <a:pt x="2" y="7"/>
                    <a:pt x="2" y="6"/>
                    <a:pt x="2" y="6"/>
                  </a:cubicBezTo>
                  <a:cubicBezTo>
                    <a:pt x="2" y="5"/>
                    <a:pt x="2" y="5"/>
                    <a:pt x="2" y="5"/>
                  </a:cubicBezTo>
                  <a:cubicBezTo>
                    <a:pt x="3" y="4"/>
                    <a:pt x="3" y="4"/>
                    <a:pt x="3" y="4"/>
                  </a:cubicBezTo>
                  <a:cubicBezTo>
                    <a:pt x="3" y="4"/>
                    <a:pt x="3" y="4"/>
                    <a:pt x="3" y="4"/>
                  </a:cubicBezTo>
                  <a:cubicBezTo>
                    <a:pt x="3" y="3"/>
                    <a:pt x="3" y="2"/>
                    <a:pt x="3" y="0"/>
                  </a:cubicBezTo>
                  <a:close/>
                  <a:moveTo>
                    <a:pt x="9" y="0"/>
                  </a:moveTo>
                  <a:cubicBezTo>
                    <a:pt x="11" y="0"/>
                    <a:pt x="13" y="0"/>
                    <a:pt x="15" y="0"/>
                  </a:cubicBezTo>
                  <a:cubicBezTo>
                    <a:pt x="15" y="2"/>
                    <a:pt x="16" y="3"/>
                    <a:pt x="16" y="5"/>
                  </a:cubicBezTo>
                  <a:cubicBezTo>
                    <a:pt x="16" y="5"/>
                    <a:pt x="15" y="5"/>
                    <a:pt x="15" y="5"/>
                  </a:cubicBezTo>
                  <a:cubicBezTo>
                    <a:pt x="14" y="5"/>
                    <a:pt x="14" y="5"/>
                    <a:pt x="13" y="5"/>
                  </a:cubicBezTo>
                  <a:cubicBezTo>
                    <a:pt x="13" y="5"/>
                    <a:pt x="13" y="5"/>
                    <a:pt x="13" y="5"/>
                  </a:cubicBezTo>
                  <a:cubicBezTo>
                    <a:pt x="13" y="5"/>
                    <a:pt x="13" y="5"/>
                    <a:pt x="13" y="5"/>
                  </a:cubicBezTo>
                  <a:cubicBezTo>
                    <a:pt x="12" y="5"/>
                    <a:pt x="11" y="5"/>
                    <a:pt x="11" y="5"/>
                  </a:cubicBezTo>
                  <a:cubicBezTo>
                    <a:pt x="11" y="5"/>
                    <a:pt x="10" y="5"/>
                    <a:pt x="10" y="5"/>
                  </a:cubicBezTo>
                  <a:cubicBezTo>
                    <a:pt x="10" y="3"/>
                    <a:pt x="10" y="2"/>
                    <a:pt x="9" y="0"/>
                  </a:cubicBezTo>
                  <a:close/>
                  <a:moveTo>
                    <a:pt x="16" y="0"/>
                  </a:moveTo>
                  <a:cubicBezTo>
                    <a:pt x="17" y="0"/>
                    <a:pt x="19" y="0"/>
                    <a:pt x="21" y="0"/>
                  </a:cubicBezTo>
                  <a:cubicBezTo>
                    <a:pt x="21" y="0"/>
                    <a:pt x="21" y="0"/>
                    <a:pt x="21" y="0"/>
                  </a:cubicBezTo>
                  <a:cubicBezTo>
                    <a:pt x="21" y="0"/>
                    <a:pt x="21" y="0"/>
                    <a:pt x="21" y="0"/>
                  </a:cubicBezTo>
                  <a:cubicBezTo>
                    <a:pt x="22" y="2"/>
                    <a:pt x="22" y="3"/>
                    <a:pt x="22" y="4"/>
                  </a:cubicBezTo>
                  <a:cubicBezTo>
                    <a:pt x="22" y="4"/>
                    <a:pt x="22" y="4"/>
                    <a:pt x="22" y="4"/>
                  </a:cubicBezTo>
                  <a:cubicBezTo>
                    <a:pt x="23" y="4"/>
                    <a:pt x="23" y="4"/>
                    <a:pt x="24" y="5"/>
                  </a:cubicBezTo>
                  <a:cubicBezTo>
                    <a:pt x="24" y="5"/>
                    <a:pt x="24" y="5"/>
                    <a:pt x="24" y="6"/>
                  </a:cubicBezTo>
                  <a:cubicBezTo>
                    <a:pt x="24" y="6"/>
                    <a:pt x="24" y="7"/>
                    <a:pt x="24" y="7"/>
                  </a:cubicBezTo>
                  <a:cubicBezTo>
                    <a:pt x="24" y="7"/>
                    <a:pt x="23" y="7"/>
                    <a:pt x="23" y="7"/>
                  </a:cubicBezTo>
                  <a:cubicBezTo>
                    <a:pt x="23" y="6"/>
                    <a:pt x="22" y="6"/>
                    <a:pt x="21" y="5"/>
                  </a:cubicBezTo>
                  <a:cubicBezTo>
                    <a:pt x="20" y="5"/>
                    <a:pt x="19" y="5"/>
                    <a:pt x="17" y="5"/>
                  </a:cubicBezTo>
                  <a:cubicBezTo>
                    <a:pt x="17" y="5"/>
                    <a:pt x="17" y="5"/>
                    <a:pt x="16" y="5"/>
                  </a:cubicBezTo>
                  <a:cubicBezTo>
                    <a:pt x="16" y="3"/>
                    <a:pt x="16" y="2"/>
                    <a:pt x="16" y="0"/>
                  </a:cubicBezTo>
                  <a:close/>
                  <a:moveTo>
                    <a:pt x="23" y="7"/>
                  </a:moveTo>
                  <a:cubicBezTo>
                    <a:pt x="23" y="8"/>
                    <a:pt x="20" y="9"/>
                    <a:pt x="18" y="9"/>
                  </a:cubicBezTo>
                  <a:cubicBezTo>
                    <a:pt x="16" y="9"/>
                    <a:pt x="15" y="9"/>
                    <a:pt x="13" y="9"/>
                  </a:cubicBezTo>
                  <a:cubicBezTo>
                    <a:pt x="12" y="9"/>
                    <a:pt x="11" y="9"/>
                    <a:pt x="9" y="9"/>
                  </a:cubicBezTo>
                  <a:cubicBezTo>
                    <a:pt x="7" y="9"/>
                    <a:pt x="4" y="8"/>
                    <a:pt x="4" y="7"/>
                  </a:cubicBezTo>
                  <a:cubicBezTo>
                    <a:pt x="4" y="6"/>
                    <a:pt x="6" y="5"/>
                    <a:pt x="8" y="5"/>
                  </a:cubicBezTo>
                  <a:cubicBezTo>
                    <a:pt x="11" y="5"/>
                    <a:pt x="12" y="5"/>
                    <a:pt x="13" y="5"/>
                  </a:cubicBezTo>
                  <a:cubicBezTo>
                    <a:pt x="14" y="5"/>
                    <a:pt x="15" y="5"/>
                    <a:pt x="17" y="5"/>
                  </a:cubicBezTo>
                  <a:cubicBezTo>
                    <a:pt x="20" y="5"/>
                    <a:pt x="22" y="6"/>
                    <a:pt x="23" y="7"/>
                  </a:cubicBezTo>
                  <a:close/>
                </a:path>
              </a:pathLst>
            </a:custGeom>
            <a:solidFill>
              <a:srgbClr val="F4B63F"/>
            </a:solidFill>
            <a:ln w="9525">
              <a:noFill/>
            </a:ln>
          </p:spPr>
          <p:txBody>
            <a:bodyPr/>
            <a:lstStyle/>
            <a:p>
              <a:pPr fontAlgn="base"/>
              <a:endParaRPr lang="zh-CN" altLang="en-US" sz="1405" strike="noStrike" noProof="1">
                <a:ea typeface="Arial Unicode MS" panose="020B0604020202020204" charset="-122"/>
              </a:endParaRPr>
            </a:p>
          </p:txBody>
        </p:sp>
        <p:sp>
          <p:nvSpPr>
            <p:cNvPr id="18" name="Freeform 94"/>
            <p:cNvSpPr>
              <a:spLocks noEditPoints="1"/>
            </p:cNvSpPr>
            <p:nvPr/>
          </p:nvSpPr>
          <p:spPr>
            <a:xfrm>
              <a:off x="525462" y="450850"/>
              <a:ext cx="49213" cy="322263"/>
            </a:xfrm>
            <a:custGeom>
              <a:avLst/>
              <a:gdLst/>
              <a:ahLst/>
              <a:cxnLst>
                <a:cxn ang="0">
                  <a:pos x="3" y="13"/>
                </a:cxn>
                <a:cxn ang="0">
                  <a:pos x="2" y="75"/>
                </a:cxn>
                <a:cxn ang="0">
                  <a:pos x="2" y="71"/>
                </a:cxn>
                <a:cxn ang="0">
                  <a:pos x="9" y="74"/>
                </a:cxn>
                <a:cxn ang="0">
                  <a:pos x="13" y="71"/>
                </a:cxn>
                <a:cxn ang="0">
                  <a:pos x="6" y="75"/>
                </a:cxn>
                <a:cxn ang="0">
                  <a:pos x="1" y="77"/>
                </a:cxn>
                <a:cxn ang="0">
                  <a:pos x="6" y="79"/>
                </a:cxn>
                <a:cxn ang="0">
                  <a:pos x="11" y="78"/>
                </a:cxn>
                <a:cxn ang="0">
                  <a:pos x="8" y="83"/>
                </a:cxn>
                <a:cxn ang="0">
                  <a:pos x="0" y="89"/>
                </a:cxn>
                <a:cxn ang="0">
                  <a:pos x="3" y="89"/>
                </a:cxn>
                <a:cxn ang="0">
                  <a:pos x="12" y="88"/>
                </a:cxn>
                <a:cxn ang="0">
                  <a:pos x="14" y="90"/>
                </a:cxn>
                <a:cxn ang="0">
                  <a:pos x="4" y="91"/>
                </a:cxn>
                <a:cxn ang="0">
                  <a:pos x="3" y="93"/>
                </a:cxn>
                <a:cxn ang="0">
                  <a:pos x="8" y="96"/>
                </a:cxn>
                <a:cxn ang="0">
                  <a:pos x="13" y="93"/>
                </a:cxn>
                <a:cxn ang="0">
                  <a:pos x="7" y="98"/>
                </a:cxn>
                <a:cxn ang="0">
                  <a:pos x="9" y="66"/>
                </a:cxn>
                <a:cxn ang="0">
                  <a:pos x="2" y="65"/>
                </a:cxn>
                <a:cxn ang="0">
                  <a:pos x="0" y="60"/>
                </a:cxn>
                <a:cxn ang="0">
                  <a:pos x="8" y="64"/>
                </a:cxn>
                <a:cxn ang="0">
                  <a:pos x="10" y="61"/>
                </a:cxn>
                <a:cxn ang="0">
                  <a:pos x="13" y="57"/>
                </a:cxn>
                <a:cxn ang="0">
                  <a:pos x="5" y="55"/>
                </a:cxn>
                <a:cxn ang="0">
                  <a:pos x="0" y="59"/>
                </a:cxn>
                <a:cxn ang="0">
                  <a:pos x="7" y="56"/>
                </a:cxn>
                <a:cxn ang="0">
                  <a:pos x="11" y="56"/>
                </a:cxn>
                <a:cxn ang="0">
                  <a:pos x="12" y="54"/>
                </a:cxn>
                <a:cxn ang="0">
                  <a:pos x="6" y="52"/>
                </a:cxn>
                <a:cxn ang="0">
                  <a:pos x="2" y="52"/>
                </a:cxn>
                <a:cxn ang="0">
                  <a:pos x="3" y="47"/>
                </a:cxn>
                <a:cxn ang="0">
                  <a:pos x="9" y="51"/>
                </a:cxn>
                <a:cxn ang="0">
                  <a:pos x="10" y="47"/>
                </a:cxn>
                <a:cxn ang="0">
                  <a:pos x="10" y="46"/>
                </a:cxn>
                <a:cxn ang="0">
                  <a:pos x="3" y="42"/>
                </a:cxn>
                <a:cxn ang="0">
                  <a:pos x="0" y="45"/>
                </a:cxn>
                <a:cxn ang="0">
                  <a:pos x="7" y="44"/>
                </a:cxn>
                <a:cxn ang="0">
                  <a:pos x="10" y="42"/>
                </a:cxn>
                <a:cxn ang="0">
                  <a:pos x="12" y="43"/>
                </a:cxn>
                <a:cxn ang="0">
                  <a:pos x="2" y="22"/>
                </a:cxn>
                <a:cxn ang="0">
                  <a:pos x="10" y="25"/>
                </a:cxn>
                <a:cxn ang="0">
                  <a:pos x="0" y="26"/>
                </a:cxn>
                <a:cxn ang="0">
                  <a:pos x="12" y="31"/>
                </a:cxn>
                <a:cxn ang="0">
                  <a:pos x="2" y="30"/>
                </a:cxn>
                <a:cxn ang="0">
                  <a:pos x="2" y="9"/>
                </a:cxn>
                <a:cxn ang="0">
                  <a:pos x="3" y="8"/>
                </a:cxn>
                <a:cxn ang="0">
                  <a:pos x="8" y="4"/>
                </a:cxn>
                <a:cxn ang="0">
                  <a:pos x="2" y="4"/>
                </a:cxn>
                <a:cxn ang="0">
                  <a:pos x="11" y="2"/>
                </a:cxn>
                <a:cxn ang="0">
                  <a:pos x="12" y="35"/>
                </a:cxn>
                <a:cxn ang="0">
                  <a:pos x="2" y="34"/>
                </a:cxn>
                <a:cxn ang="0">
                  <a:pos x="2" y="2"/>
                </a:cxn>
                <a:cxn ang="0">
                  <a:pos x="2" y="6"/>
                </a:cxn>
                <a:cxn ang="0">
                  <a:pos x="3" y="10"/>
                </a:cxn>
                <a:cxn ang="0">
                  <a:pos x="8" y="14"/>
                </a:cxn>
              </a:cxnLst>
              <a:rect l="0" t="0" r="0" b="0"/>
              <a:pathLst>
                <a:path w="15" h="99">
                  <a:moveTo>
                    <a:pt x="3" y="17"/>
                  </a:moveTo>
                  <a:cubicBezTo>
                    <a:pt x="3" y="17"/>
                    <a:pt x="3" y="17"/>
                    <a:pt x="3" y="17"/>
                  </a:cubicBezTo>
                  <a:cubicBezTo>
                    <a:pt x="3" y="17"/>
                    <a:pt x="2" y="17"/>
                    <a:pt x="2" y="17"/>
                  </a:cubicBezTo>
                  <a:cubicBezTo>
                    <a:pt x="1" y="17"/>
                    <a:pt x="1" y="16"/>
                    <a:pt x="1" y="16"/>
                  </a:cubicBezTo>
                  <a:cubicBezTo>
                    <a:pt x="1" y="16"/>
                    <a:pt x="0" y="16"/>
                    <a:pt x="0" y="16"/>
                  </a:cubicBezTo>
                  <a:cubicBezTo>
                    <a:pt x="0" y="15"/>
                    <a:pt x="0" y="15"/>
                    <a:pt x="0" y="15"/>
                  </a:cubicBezTo>
                  <a:cubicBezTo>
                    <a:pt x="0" y="15"/>
                    <a:pt x="0" y="14"/>
                    <a:pt x="0" y="14"/>
                  </a:cubicBezTo>
                  <a:cubicBezTo>
                    <a:pt x="0" y="14"/>
                    <a:pt x="1" y="14"/>
                    <a:pt x="1" y="14"/>
                  </a:cubicBezTo>
                  <a:cubicBezTo>
                    <a:pt x="1" y="13"/>
                    <a:pt x="1" y="13"/>
                    <a:pt x="2" y="13"/>
                  </a:cubicBezTo>
                  <a:cubicBezTo>
                    <a:pt x="2" y="13"/>
                    <a:pt x="3" y="13"/>
                    <a:pt x="3" y="13"/>
                  </a:cubicBezTo>
                  <a:cubicBezTo>
                    <a:pt x="5" y="13"/>
                    <a:pt x="7" y="13"/>
                    <a:pt x="8" y="13"/>
                  </a:cubicBezTo>
                  <a:cubicBezTo>
                    <a:pt x="9" y="13"/>
                    <a:pt x="10" y="13"/>
                    <a:pt x="10" y="14"/>
                  </a:cubicBezTo>
                  <a:cubicBezTo>
                    <a:pt x="11" y="14"/>
                    <a:pt x="11" y="14"/>
                    <a:pt x="11" y="15"/>
                  </a:cubicBezTo>
                  <a:cubicBezTo>
                    <a:pt x="11" y="15"/>
                    <a:pt x="11" y="15"/>
                    <a:pt x="11" y="16"/>
                  </a:cubicBezTo>
                  <a:cubicBezTo>
                    <a:pt x="11" y="16"/>
                    <a:pt x="11" y="16"/>
                    <a:pt x="11" y="16"/>
                  </a:cubicBezTo>
                  <a:cubicBezTo>
                    <a:pt x="10" y="16"/>
                    <a:pt x="10" y="17"/>
                    <a:pt x="10" y="17"/>
                  </a:cubicBezTo>
                  <a:cubicBezTo>
                    <a:pt x="9" y="17"/>
                    <a:pt x="9" y="17"/>
                    <a:pt x="8" y="17"/>
                  </a:cubicBezTo>
                  <a:cubicBezTo>
                    <a:pt x="7" y="17"/>
                    <a:pt x="5" y="17"/>
                    <a:pt x="3" y="17"/>
                  </a:cubicBezTo>
                  <a:close/>
                  <a:moveTo>
                    <a:pt x="4" y="76"/>
                  </a:moveTo>
                  <a:cubicBezTo>
                    <a:pt x="3" y="76"/>
                    <a:pt x="2" y="76"/>
                    <a:pt x="2" y="75"/>
                  </a:cubicBezTo>
                  <a:cubicBezTo>
                    <a:pt x="1" y="75"/>
                    <a:pt x="1" y="75"/>
                    <a:pt x="1" y="75"/>
                  </a:cubicBezTo>
                  <a:cubicBezTo>
                    <a:pt x="0" y="75"/>
                    <a:pt x="0" y="74"/>
                    <a:pt x="0" y="74"/>
                  </a:cubicBezTo>
                  <a:cubicBezTo>
                    <a:pt x="0" y="73"/>
                    <a:pt x="0" y="73"/>
                    <a:pt x="0" y="72"/>
                  </a:cubicBezTo>
                  <a:cubicBezTo>
                    <a:pt x="0" y="72"/>
                    <a:pt x="0" y="71"/>
                    <a:pt x="0" y="71"/>
                  </a:cubicBezTo>
                  <a:cubicBezTo>
                    <a:pt x="0" y="71"/>
                    <a:pt x="0" y="71"/>
                    <a:pt x="0" y="71"/>
                  </a:cubicBezTo>
                  <a:cubicBezTo>
                    <a:pt x="0" y="70"/>
                    <a:pt x="0" y="70"/>
                    <a:pt x="1" y="70"/>
                  </a:cubicBezTo>
                  <a:cubicBezTo>
                    <a:pt x="1" y="70"/>
                    <a:pt x="2" y="70"/>
                    <a:pt x="2" y="70"/>
                  </a:cubicBezTo>
                  <a:cubicBezTo>
                    <a:pt x="3" y="70"/>
                    <a:pt x="3" y="70"/>
                    <a:pt x="3" y="71"/>
                  </a:cubicBezTo>
                  <a:cubicBezTo>
                    <a:pt x="3" y="71"/>
                    <a:pt x="3" y="71"/>
                    <a:pt x="3" y="71"/>
                  </a:cubicBezTo>
                  <a:cubicBezTo>
                    <a:pt x="2" y="71"/>
                    <a:pt x="2" y="71"/>
                    <a:pt x="2" y="71"/>
                  </a:cubicBezTo>
                  <a:cubicBezTo>
                    <a:pt x="2" y="72"/>
                    <a:pt x="2" y="73"/>
                    <a:pt x="2" y="73"/>
                  </a:cubicBezTo>
                  <a:cubicBezTo>
                    <a:pt x="2" y="74"/>
                    <a:pt x="2" y="74"/>
                    <a:pt x="3" y="74"/>
                  </a:cubicBezTo>
                  <a:cubicBezTo>
                    <a:pt x="3" y="74"/>
                    <a:pt x="4" y="74"/>
                    <a:pt x="4" y="74"/>
                  </a:cubicBezTo>
                  <a:cubicBezTo>
                    <a:pt x="5" y="74"/>
                    <a:pt x="5" y="74"/>
                    <a:pt x="5" y="74"/>
                  </a:cubicBezTo>
                  <a:cubicBezTo>
                    <a:pt x="6" y="74"/>
                    <a:pt x="6" y="74"/>
                    <a:pt x="6" y="73"/>
                  </a:cubicBezTo>
                  <a:cubicBezTo>
                    <a:pt x="6" y="73"/>
                    <a:pt x="6" y="72"/>
                    <a:pt x="6" y="72"/>
                  </a:cubicBezTo>
                  <a:cubicBezTo>
                    <a:pt x="6" y="71"/>
                    <a:pt x="8" y="71"/>
                    <a:pt x="8" y="72"/>
                  </a:cubicBezTo>
                  <a:cubicBezTo>
                    <a:pt x="8" y="72"/>
                    <a:pt x="8" y="73"/>
                    <a:pt x="8" y="73"/>
                  </a:cubicBezTo>
                  <a:cubicBezTo>
                    <a:pt x="8" y="74"/>
                    <a:pt x="8" y="74"/>
                    <a:pt x="9" y="74"/>
                  </a:cubicBezTo>
                  <a:cubicBezTo>
                    <a:pt x="9" y="74"/>
                    <a:pt x="9" y="74"/>
                    <a:pt x="9" y="74"/>
                  </a:cubicBezTo>
                  <a:cubicBezTo>
                    <a:pt x="10" y="74"/>
                    <a:pt x="10" y="74"/>
                    <a:pt x="10" y="74"/>
                  </a:cubicBezTo>
                  <a:cubicBezTo>
                    <a:pt x="11" y="74"/>
                    <a:pt x="11" y="74"/>
                    <a:pt x="11" y="73"/>
                  </a:cubicBezTo>
                  <a:cubicBezTo>
                    <a:pt x="11" y="73"/>
                    <a:pt x="11" y="72"/>
                    <a:pt x="11" y="72"/>
                  </a:cubicBezTo>
                  <a:cubicBezTo>
                    <a:pt x="11" y="72"/>
                    <a:pt x="11" y="72"/>
                    <a:pt x="11" y="71"/>
                  </a:cubicBezTo>
                  <a:cubicBezTo>
                    <a:pt x="11" y="71"/>
                    <a:pt x="11" y="71"/>
                    <a:pt x="11" y="71"/>
                  </a:cubicBezTo>
                  <a:cubicBezTo>
                    <a:pt x="11" y="71"/>
                    <a:pt x="11" y="71"/>
                    <a:pt x="11" y="71"/>
                  </a:cubicBezTo>
                  <a:cubicBezTo>
                    <a:pt x="10" y="71"/>
                    <a:pt x="10" y="70"/>
                    <a:pt x="11" y="70"/>
                  </a:cubicBezTo>
                  <a:cubicBezTo>
                    <a:pt x="11" y="70"/>
                    <a:pt x="12" y="70"/>
                    <a:pt x="12" y="70"/>
                  </a:cubicBezTo>
                  <a:cubicBezTo>
                    <a:pt x="13" y="70"/>
                    <a:pt x="13" y="70"/>
                    <a:pt x="13" y="71"/>
                  </a:cubicBezTo>
                  <a:cubicBezTo>
                    <a:pt x="13" y="71"/>
                    <a:pt x="13" y="71"/>
                    <a:pt x="13" y="71"/>
                  </a:cubicBezTo>
                  <a:cubicBezTo>
                    <a:pt x="14" y="72"/>
                    <a:pt x="14" y="73"/>
                    <a:pt x="13" y="74"/>
                  </a:cubicBezTo>
                  <a:cubicBezTo>
                    <a:pt x="13" y="74"/>
                    <a:pt x="13" y="75"/>
                    <a:pt x="13" y="75"/>
                  </a:cubicBezTo>
                  <a:cubicBezTo>
                    <a:pt x="13" y="75"/>
                    <a:pt x="12" y="75"/>
                    <a:pt x="12" y="75"/>
                  </a:cubicBezTo>
                  <a:cubicBezTo>
                    <a:pt x="11" y="76"/>
                    <a:pt x="11" y="76"/>
                    <a:pt x="10" y="76"/>
                  </a:cubicBezTo>
                  <a:cubicBezTo>
                    <a:pt x="9" y="76"/>
                    <a:pt x="9" y="76"/>
                    <a:pt x="9" y="76"/>
                  </a:cubicBezTo>
                  <a:cubicBezTo>
                    <a:pt x="8" y="76"/>
                    <a:pt x="8" y="75"/>
                    <a:pt x="8" y="75"/>
                  </a:cubicBezTo>
                  <a:cubicBezTo>
                    <a:pt x="8" y="75"/>
                    <a:pt x="8" y="75"/>
                    <a:pt x="7" y="75"/>
                  </a:cubicBezTo>
                  <a:cubicBezTo>
                    <a:pt x="7" y="75"/>
                    <a:pt x="7" y="75"/>
                    <a:pt x="7" y="75"/>
                  </a:cubicBezTo>
                  <a:cubicBezTo>
                    <a:pt x="7" y="75"/>
                    <a:pt x="7" y="75"/>
                    <a:pt x="7" y="75"/>
                  </a:cubicBezTo>
                  <a:cubicBezTo>
                    <a:pt x="6" y="75"/>
                    <a:pt x="6" y="75"/>
                    <a:pt x="6" y="75"/>
                  </a:cubicBezTo>
                  <a:cubicBezTo>
                    <a:pt x="6" y="75"/>
                    <a:pt x="5" y="76"/>
                    <a:pt x="5" y="76"/>
                  </a:cubicBezTo>
                  <a:cubicBezTo>
                    <a:pt x="5" y="76"/>
                    <a:pt x="4" y="76"/>
                    <a:pt x="4" y="76"/>
                  </a:cubicBezTo>
                  <a:close/>
                  <a:moveTo>
                    <a:pt x="4" y="83"/>
                  </a:moveTo>
                  <a:cubicBezTo>
                    <a:pt x="3" y="83"/>
                    <a:pt x="2" y="83"/>
                    <a:pt x="2" y="83"/>
                  </a:cubicBezTo>
                  <a:cubicBezTo>
                    <a:pt x="1" y="83"/>
                    <a:pt x="1" y="83"/>
                    <a:pt x="1" y="82"/>
                  </a:cubicBezTo>
                  <a:cubicBezTo>
                    <a:pt x="0" y="82"/>
                    <a:pt x="0" y="82"/>
                    <a:pt x="0" y="81"/>
                  </a:cubicBezTo>
                  <a:cubicBezTo>
                    <a:pt x="0" y="81"/>
                    <a:pt x="0" y="80"/>
                    <a:pt x="0" y="79"/>
                  </a:cubicBezTo>
                  <a:cubicBezTo>
                    <a:pt x="0" y="79"/>
                    <a:pt x="0" y="79"/>
                    <a:pt x="0" y="78"/>
                  </a:cubicBezTo>
                  <a:cubicBezTo>
                    <a:pt x="0" y="78"/>
                    <a:pt x="0" y="78"/>
                    <a:pt x="0" y="78"/>
                  </a:cubicBezTo>
                  <a:cubicBezTo>
                    <a:pt x="0" y="78"/>
                    <a:pt x="0" y="77"/>
                    <a:pt x="1" y="77"/>
                  </a:cubicBezTo>
                  <a:cubicBezTo>
                    <a:pt x="1" y="77"/>
                    <a:pt x="2" y="77"/>
                    <a:pt x="2" y="77"/>
                  </a:cubicBezTo>
                  <a:cubicBezTo>
                    <a:pt x="3" y="77"/>
                    <a:pt x="3" y="78"/>
                    <a:pt x="3" y="78"/>
                  </a:cubicBezTo>
                  <a:cubicBezTo>
                    <a:pt x="3" y="78"/>
                    <a:pt x="3" y="78"/>
                    <a:pt x="3" y="78"/>
                  </a:cubicBezTo>
                  <a:cubicBezTo>
                    <a:pt x="2" y="78"/>
                    <a:pt x="2" y="78"/>
                    <a:pt x="2" y="79"/>
                  </a:cubicBezTo>
                  <a:cubicBezTo>
                    <a:pt x="2" y="79"/>
                    <a:pt x="2" y="80"/>
                    <a:pt x="2" y="81"/>
                  </a:cubicBezTo>
                  <a:cubicBezTo>
                    <a:pt x="2" y="81"/>
                    <a:pt x="2" y="81"/>
                    <a:pt x="3" y="81"/>
                  </a:cubicBezTo>
                  <a:cubicBezTo>
                    <a:pt x="3" y="81"/>
                    <a:pt x="4" y="81"/>
                    <a:pt x="4" y="81"/>
                  </a:cubicBezTo>
                  <a:cubicBezTo>
                    <a:pt x="5" y="81"/>
                    <a:pt x="5" y="81"/>
                    <a:pt x="5" y="81"/>
                  </a:cubicBezTo>
                  <a:cubicBezTo>
                    <a:pt x="6" y="81"/>
                    <a:pt x="6" y="81"/>
                    <a:pt x="6" y="81"/>
                  </a:cubicBezTo>
                  <a:cubicBezTo>
                    <a:pt x="6" y="80"/>
                    <a:pt x="6" y="80"/>
                    <a:pt x="6" y="79"/>
                  </a:cubicBezTo>
                  <a:cubicBezTo>
                    <a:pt x="6" y="78"/>
                    <a:pt x="8" y="78"/>
                    <a:pt x="8" y="79"/>
                  </a:cubicBezTo>
                  <a:cubicBezTo>
                    <a:pt x="8" y="80"/>
                    <a:pt x="8" y="80"/>
                    <a:pt x="8" y="81"/>
                  </a:cubicBezTo>
                  <a:cubicBezTo>
                    <a:pt x="8" y="81"/>
                    <a:pt x="8" y="81"/>
                    <a:pt x="9" y="81"/>
                  </a:cubicBezTo>
                  <a:cubicBezTo>
                    <a:pt x="9" y="81"/>
                    <a:pt x="9" y="81"/>
                    <a:pt x="10" y="81"/>
                  </a:cubicBezTo>
                  <a:cubicBezTo>
                    <a:pt x="10" y="81"/>
                    <a:pt x="10" y="81"/>
                    <a:pt x="11" y="81"/>
                  </a:cubicBezTo>
                  <a:cubicBezTo>
                    <a:pt x="11" y="81"/>
                    <a:pt x="11" y="81"/>
                    <a:pt x="12" y="81"/>
                  </a:cubicBezTo>
                  <a:cubicBezTo>
                    <a:pt x="12" y="80"/>
                    <a:pt x="12" y="80"/>
                    <a:pt x="12" y="79"/>
                  </a:cubicBezTo>
                  <a:cubicBezTo>
                    <a:pt x="11" y="79"/>
                    <a:pt x="11" y="79"/>
                    <a:pt x="11" y="79"/>
                  </a:cubicBezTo>
                  <a:cubicBezTo>
                    <a:pt x="11" y="78"/>
                    <a:pt x="11" y="78"/>
                    <a:pt x="11" y="78"/>
                  </a:cubicBezTo>
                  <a:cubicBezTo>
                    <a:pt x="11" y="78"/>
                    <a:pt x="11" y="78"/>
                    <a:pt x="11" y="78"/>
                  </a:cubicBezTo>
                  <a:cubicBezTo>
                    <a:pt x="11" y="78"/>
                    <a:pt x="11" y="77"/>
                    <a:pt x="11" y="77"/>
                  </a:cubicBezTo>
                  <a:cubicBezTo>
                    <a:pt x="11" y="77"/>
                    <a:pt x="12" y="77"/>
                    <a:pt x="13" y="77"/>
                  </a:cubicBezTo>
                  <a:cubicBezTo>
                    <a:pt x="13" y="77"/>
                    <a:pt x="13" y="78"/>
                    <a:pt x="13" y="78"/>
                  </a:cubicBezTo>
                  <a:cubicBezTo>
                    <a:pt x="13" y="78"/>
                    <a:pt x="14" y="78"/>
                    <a:pt x="14" y="79"/>
                  </a:cubicBezTo>
                  <a:cubicBezTo>
                    <a:pt x="14" y="79"/>
                    <a:pt x="14" y="80"/>
                    <a:pt x="14" y="81"/>
                  </a:cubicBezTo>
                  <a:cubicBezTo>
                    <a:pt x="14" y="82"/>
                    <a:pt x="14" y="82"/>
                    <a:pt x="13" y="82"/>
                  </a:cubicBezTo>
                  <a:cubicBezTo>
                    <a:pt x="13" y="83"/>
                    <a:pt x="13" y="83"/>
                    <a:pt x="12" y="83"/>
                  </a:cubicBezTo>
                  <a:cubicBezTo>
                    <a:pt x="12" y="83"/>
                    <a:pt x="11" y="83"/>
                    <a:pt x="10" y="83"/>
                  </a:cubicBezTo>
                  <a:cubicBezTo>
                    <a:pt x="10" y="83"/>
                    <a:pt x="9" y="83"/>
                    <a:pt x="9" y="83"/>
                  </a:cubicBezTo>
                  <a:cubicBezTo>
                    <a:pt x="9" y="83"/>
                    <a:pt x="8" y="83"/>
                    <a:pt x="8" y="83"/>
                  </a:cubicBezTo>
                  <a:cubicBezTo>
                    <a:pt x="8" y="83"/>
                    <a:pt x="8" y="83"/>
                    <a:pt x="7" y="83"/>
                  </a:cubicBezTo>
                  <a:cubicBezTo>
                    <a:pt x="7" y="83"/>
                    <a:pt x="7" y="83"/>
                    <a:pt x="7" y="82"/>
                  </a:cubicBezTo>
                  <a:cubicBezTo>
                    <a:pt x="7" y="83"/>
                    <a:pt x="7" y="83"/>
                    <a:pt x="7" y="83"/>
                  </a:cubicBezTo>
                  <a:cubicBezTo>
                    <a:pt x="7" y="83"/>
                    <a:pt x="6" y="83"/>
                    <a:pt x="6" y="83"/>
                  </a:cubicBezTo>
                  <a:cubicBezTo>
                    <a:pt x="6" y="83"/>
                    <a:pt x="6" y="83"/>
                    <a:pt x="5" y="83"/>
                  </a:cubicBezTo>
                  <a:cubicBezTo>
                    <a:pt x="5" y="83"/>
                    <a:pt x="4" y="83"/>
                    <a:pt x="4" y="83"/>
                  </a:cubicBezTo>
                  <a:close/>
                  <a:moveTo>
                    <a:pt x="4" y="91"/>
                  </a:moveTo>
                  <a:cubicBezTo>
                    <a:pt x="3" y="91"/>
                    <a:pt x="2" y="91"/>
                    <a:pt x="2" y="91"/>
                  </a:cubicBezTo>
                  <a:cubicBezTo>
                    <a:pt x="1" y="90"/>
                    <a:pt x="1" y="90"/>
                    <a:pt x="1" y="90"/>
                  </a:cubicBezTo>
                  <a:cubicBezTo>
                    <a:pt x="0" y="90"/>
                    <a:pt x="0" y="89"/>
                    <a:pt x="0" y="89"/>
                  </a:cubicBezTo>
                  <a:cubicBezTo>
                    <a:pt x="0" y="88"/>
                    <a:pt x="0" y="87"/>
                    <a:pt x="0" y="87"/>
                  </a:cubicBezTo>
                  <a:cubicBezTo>
                    <a:pt x="0" y="86"/>
                    <a:pt x="0" y="86"/>
                    <a:pt x="0" y="86"/>
                  </a:cubicBezTo>
                  <a:cubicBezTo>
                    <a:pt x="0" y="86"/>
                    <a:pt x="0" y="86"/>
                    <a:pt x="0" y="85"/>
                  </a:cubicBezTo>
                  <a:cubicBezTo>
                    <a:pt x="0" y="85"/>
                    <a:pt x="0" y="85"/>
                    <a:pt x="1" y="84"/>
                  </a:cubicBezTo>
                  <a:cubicBezTo>
                    <a:pt x="1" y="84"/>
                    <a:pt x="2" y="84"/>
                    <a:pt x="2" y="85"/>
                  </a:cubicBezTo>
                  <a:cubicBezTo>
                    <a:pt x="3" y="85"/>
                    <a:pt x="3" y="85"/>
                    <a:pt x="3" y="85"/>
                  </a:cubicBezTo>
                  <a:cubicBezTo>
                    <a:pt x="3" y="85"/>
                    <a:pt x="3" y="85"/>
                    <a:pt x="3" y="85"/>
                  </a:cubicBezTo>
                  <a:cubicBezTo>
                    <a:pt x="2" y="86"/>
                    <a:pt x="2" y="86"/>
                    <a:pt x="2" y="86"/>
                  </a:cubicBezTo>
                  <a:cubicBezTo>
                    <a:pt x="2" y="87"/>
                    <a:pt x="2" y="88"/>
                    <a:pt x="2" y="88"/>
                  </a:cubicBezTo>
                  <a:cubicBezTo>
                    <a:pt x="2" y="89"/>
                    <a:pt x="3" y="89"/>
                    <a:pt x="3" y="89"/>
                  </a:cubicBezTo>
                  <a:cubicBezTo>
                    <a:pt x="3" y="89"/>
                    <a:pt x="4" y="89"/>
                    <a:pt x="4" y="89"/>
                  </a:cubicBezTo>
                  <a:cubicBezTo>
                    <a:pt x="5" y="89"/>
                    <a:pt x="5" y="89"/>
                    <a:pt x="5" y="89"/>
                  </a:cubicBezTo>
                  <a:cubicBezTo>
                    <a:pt x="6" y="89"/>
                    <a:pt x="6" y="89"/>
                    <a:pt x="6" y="88"/>
                  </a:cubicBezTo>
                  <a:cubicBezTo>
                    <a:pt x="6" y="88"/>
                    <a:pt x="6" y="87"/>
                    <a:pt x="6" y="87"/>
                  </a:cubicBezTo>
                  <a:cubicBezTo>
                    <a:pt x="6" y="85"/>
                    <a:pt x="8" y="86"/>
                    <a:pt x="8" y="87"/>
                  </a:cubicBezTo>
                  <a:cubicBezTo>
                    <a:pt x="8" y="87"/>
                    <a:pt x="8" y="88"/>
                    <a:pt x="8" y="88"/>
                  </a:cubicBezTo>
                  <a:cubicBezTo>
                    <a:pt x="8" y="89"/>
                    <a:pt x="8" y="89"/>
                    <a:pt x="9" y="89"/>
                  </a:cubicBezTo>
                  <a:cubicBezTo>
                    <a:pt x="9" y="89"/>
                    <a:pt x="10" y="89"/>
                    <a:pt x="10" y="89"/>
                  </a:cubicBezTo>
                  <a:cubicBezTo>
                    <a:pt x="10" y="89"/>
                    <a:pt x="11" y="89"/>
                    <a:pt x="11" y="89"/>
                  </a:cubicBezTo>
                  <a:cubicBezTo>
                    <a:pt x="11" y="89"/>
                    <a:pt x="12" y="89"/>
                    <a:pt x="12" y="88"/>
                  </a:cubicBezTo>
                  <a:cubicBezTo>
                    <a:pt x="12" y="88"/>
                    <a:pt x="12" y="87"/>
                    <a:pt x="12" y="87"/>
                  </a:cubicBezTo>
                  <a:cubicBezTo>
                    <a:pt x="12" y="86"/>
                    <a:pt x="12" y="86"/>
                    <a:pt x="11" y="86"/>
                  </a:cubicBezTo>
                  <a:cubicBezTo>
                    <a:pt x="11" y="86"/>
                    <a:pt x="11" y="86"/>
                    <a:pt x="11" y="86"/>
                  </a:cubicBezTo>
                  <a:cubicBezTo>
                    <a:pt x="11" y="86"/>
                    <a:pt x="11" y="86"/>
                    <a:pt x="11" y="86"/>
                  </a:cubicBezTo>
                  <a:cubicBezTo>
                    <a:pt x="11" y="85"/>
                    <a:pt x="11" y="85"/>
                    <a:pt x="11" y="85"/>
                  </a:cubicBezTo>
                  <a:cubicBezTo>
                    <a:pt x="12" y="84"/>
                    <a:pt x="12" y="85"/>
                    <a:pt x="13" y="85"/>
                  </a:cubicBezTo>
                  <a:cubicBezTo>
                    <a:pt x="13" y="85"/>
                    <a:pt x="13" y="85"/>
                    <a:pt x="14" y="85"/>
                  </a:cubicBezTo>
                  <a:cubicBezTo>
                    <a:pt x="14" y="85"/>
                    <a:pt x="14" y="86"/>
                    <a:pt x="14" y="86"/>
                  </a:cubicBezTo>
                  <a:cubicBezTo>
                    <a:pt x="14" y="87"/>
                    <a:pt x="14" y="88"/>
                    <a:pt x="14" y="89"/>
                  </a:cubicBezTo>
                  <a:cubicBezTo>
                    <a:pt x="14" y="89"/>
                    <a:pt x="14" y="90"/>
                    <a:pt x="14" y="90"/>
                  </a:cubicBezTo>
                  <a:cubicBezTo>
                    <a:pt x="13" y="90"/>
                    <a:pt x="13" y="90"/>
                    <a:pt x="12" y="91"/>
                  </a:cubicBezTo>
                  <a:cubicBezTo>
                    <a:pt x="12" y="91"/>
                    <a:pt x="11" y="91"/>
                    <a:pt x="10" y="91"/>
                  </a:cubicBezTo>
                  <a:cubicBezTo>
                    <a:pt x="10" y="91"/>
                    <a:pt x="9" y="91"/>
                    <a:pt x="9" y="91"/>
                  </a:cubicBezTo>
                  <a:cubicBezTo>
                    <a:pt x="9" y="91"/>
                    <a:pt x="9" y="91"/>
                    <a:pt x="8" y="91"/>
                  </a:cubicBezTo>
                  <a:cubicBezTo>
                    <a:pt x="8" y="91"/>
                    <a:pt x="8" y="91"/>
                    <a:pt x="8" y="90"/>
                  </a:cubicBezTo>
                  <a:cubicBezTo>
                    <a:pt x="7" y="90"/>
                    <a:pt x="7" y="90"/>
                    <a:pt x="7" y="90"/>
                  </a:cubicBezTo>
                  <a:cubicBezTo>
                    <a:pt x="7" y="90"/>
                    <a:pt x="7" y="90"/>
                    <a:pt x="7" y="90"/>
                  </a:cubicBezTo>
                  <a:cubicBezTo>
                    <a:pt x="7" y="91"/>
                    <a:pt x="6" y="91"/>
                    <a:pt x="6" y="91"/>
                  </a:cubicBezTo>
                  <a:cubicBezTo>
                    <a:pt x="6" y="91"/>
                    <a:pt x="6" y="91"/>
                    <a:pt x="5" y="91"/>
                  </a:cubicBezTo>
                  <a:cubicBezTo>
                    <a:pt x="5" y="91"/>
                    <a:pt x="5" y="91"/>
                    <a:pt x="4" y="91"/>
                  </a:cubicBezTo>
                  <a:close/>
                  <a:moveTo>
                    <a:pt x="4" y="99"/>
                  </a:moveTo>
                  <a:cubicBezTo>
                    <a:pt x="3" y="99"/>
                    <a:pt x="2" y="99"/>
                    <a:pt x="2" y="99"/>
                  </a:cubicBezTo>
                  <a:cubicBezTo>
                    <a:pt x="1" y="99"/>
                    <a:pt x="1" y="98"/>
                    <a:pt x="1" y="98"/>
                  </a:cubicBezTo>
                  <a:cubicBezTo>
                    <a:pt x="0" y="98"/>
                    <a:pt x="0" y="98"/>
                    <a:pt x="0" y="97"/>
                  </a:cubicBezTo>
                  <a:cubicBezTo>
                    <a:pt x="0" y="96"/>
                    <a:pt x="0" y="95"/>
                    <a:pt x="0" y="95"/>
                  </a:cubicBezTo>
                  <a:cubicBezTo>
                    <a:pt x="0" y="94"/>
                    <a:pt x="0" y="94"/>
                    <a:pt x="0" y="94"/>
                  </a:cubicBezTo>
                  <a:cubicBezTo>
                    <a:pt x="0" y="94"/>
                    <a:pt x="0" y="93"/>
                    <a:pt x="0" y="93"/>
                  </a:cubicBezTo>
                  <a:cubicBezTo>
                    <a:pt x="0" y="93"/>
                    <a:pt x="0" y="93"/>
                    <a:pt x="1" y="92"/>
                  </a:cubicBezTo>
                  <a:cubicBezTo>
                    <a:pt x="1" y="92"/>
                    <a:pt x="2" y="92"/>
                    <a:pt x="3" y="92"/>
                  </a:cubicBezTo>
                  <a:cubicBezTo>
                    <a:pt x="3" y="93"/>
                    <a:pt x="3" y="93"/>
                    <a:pt x="3" y="93"/>
                  </a:cubicBezTo>
                  <a:cubicBezTo>
                    <a:pt x="3" y="93"/>
                    <a:pt x="3" y="93"/>
                    <a:pt x="3" y="93"/>
                  </a:cubicBezTo>
                  <a:cubicBezTo>
                    <a:pt x="2" y="94"/>
                    <a:pt x="2" y="94"/>
                    <a:pt x="2" y="94"/>
                  </a:cubicBezTo>
                  <a:cubicBezTo>
                    <a:pt x="2" y="95"/>
                    <a:pt x="2" y="96"/>
                    <a:pt x="2" y="96"/>
                  </a:cubicBezTo>
                  <a:cubicBezTo>
                    <a:pt x="2" y="97"/>
                    <a:pt x="3" y="97"/>
                    <a:pt x="3" y="97"/>
                  </a:cubicBezTo>
                  <a:cubicBezTo>
                    <a:pt x="3" y="97"/>
                    <a:pt x="4" y="97"/>
                    <a:pt x="4" y="97"/>
                  </a:cubicBezTo>
                  <a:cubicBezTo>
                    <a:pt x="5" y="97"/>
                    <a:pt x="5" y="97"/>
                    <a:pt x="6" y="97"/>
                  </a:cubicBezTo>
                  <a:cubicBezTo>
                    <a:pt x="6" y="97"/>
                    <a:pt x="6" y="97"/>
                    <a:pt x="6" y="96"/>
                  </a:cubicBezTo>
                  <a:cubicBezTo>
                    <a:pt x="6" y="96"/>
                    <a:pt x="6" y="95"/>
                    <a:pt x="6" y="95"/>
                  </a:cubicBezTo>
                  <a:cubicBezTo>
                    <a:pt x="6" y="93"/>
                    <a:pt x="8" y="93"/>
                    <a:pt x="8" y="95"/>
                  </a:cubicBezTo>
                  <a:cubicBezTo>
                    <a:pt x="8" y="95"/>
                    <a:pt x="8" y="96"/>
                    <a:pt x="8" y="96"/>
                  </a:cubicBezTo>
                  <a:cubicBezTo>
                    <a:pt x="8" y="97"/>
                    <a:pt x="9" y="97"/>
                    <a:pt x="9" y="97"/>
                  </a:cubicBezTo>
                  <a:cubicBezTo>
                    <a:pt x="9" y="97"/>
                    <a:pt x="10" y="97"/>
                    <a:pt x="10" y="97"/>
                  </a:cubicBezTo>
                  <a:cubicBezTo>
                    <a:pt x="10" y="97"/>
                    <a:pt x="11" y="97"/>
                    <a:pt x="11" y="97"/>
                  </a:cubicBezTo>
                  <a:cubicBezTo>
                    <a:pt x="12" y="97"/>
                    <a:pt x="12" y="97"/>
                    <a:pt x="12" y="96"/>
                  </a:cubicBezTo>
                  <a:cubicBezTo>
                    <a:pt x="12" y="96"/>
                    <a:pt x="12" y="95"/>
                    <a:pt x="12" y="95"/>
                  </a:cubicBezTo>
                  <a:cubicBezTo>
                    <a:pt x="12" y="94"/>
                    <a:pt x="12" y="94"/>
                    <a:pt x="12" y="94"/>
                  </a:cubicBezTo>
                  <a:cubicBezTo>
                    <a:pt x="12" y="94"/>
                    <a:pt x="12" y="94"/>
                    <a:pt x="12" y="94"/>
                  </a:cubicBezTo>
                  <a:cubicBezTo>
                    <a:pt x="11" y="94"/>
                    <a:pt x="11" y="94"/>
                    <a:pt x="11" y="93"/>
                  </a:cubicBezTo>
                  <a:cubicBezTo>
                    <a:pt x="11" y="93"/>
                    <a:pt x="11" y="93"/>
                    <a:pt x="12" y="93"/>
                  </a:cubicBezTo>
                  <a:cubicBezTo>
                    <a:pt x="12" y="92"/>
                    <a:pt x="13" y="92"/>
                    <a:pt x="13" y="93"/>
                  </a:cubicBezTo>
                  <a:cubicBezTo>
                    <a:pt x="13" y="93"/>
                    <a:pt x="14" y="93"/>
                    <a:pt x="14" y="93"/>
                  </a:cubicBezTo>
                  <a:cubicBezTo>
                    <a:pt x="14" y="93"/>
                    <a:pt x="14" y="94"/>
                    <a:pt x="14" y="94"/>
                  </a:cubicBezTo>
                  <a:cubicBezTo>
                    <a:pt x="15" y="95"/>
                    <a:pt x="15" y="96"/>
                    <a:pt x="14" y="97"/>
                  </a:cubicBezTo>
                  <a:cubicBezTo>
                    <a:pt x="14" y="98"/>
                    <a:pt x="14" y="98"/>
                    <a:pt x="14" y="98"/>
                  </a:cubicBezTo>
                  <a:cubicBezTo>
                    <a:pt x="14" y="98"/>
                    <a:pt x="13" y="99"/>
                    <a:pt x="13" y="99"/>
                  </a:cubicBezTo>
                  <a:cubicBezTo>
                    <a:pt x="12" y="99"/>
                    <a:pt x="11" y="99"/>
                    <a:pt x="10" y="99"/>
                  </a:cubicBezTo>
                  <a:cubicBezTo>
                    <a:pt x="10" y="99"/>
                    <a:pt x="10" y="99"/>
                    <a:pt x="9" y="99"/>
                  </a:cubicBezTo>
                  <a:cubicBezTo>
                    <a:pt x="9" y="99"/>
                    <a:pt x="9" y="99"/>
                    <a:pt x="8" y="99"/>
                  </a:cubicBezTo>
                  <a:cubicBezTo>
                    <a:pt x="8" y="99"/>
                    <a:pt x="8" y="99"/>
                    <a:pt x="8" y="99"/>
                  </a:cubicBezTo>
                  <a:cubicBezTo>
                    <a:pt x="8" y="99"/>
                    <a:pt x="7" y="99"/>
                    <a:pt x="7" y="98"/>
                  </a:cubicBezTo>
                  <a:cubicBezTo>
                    <a:pt x="7" y="99"/>
                    <a:pt x="7" y="99"/>
                    <a:pt x="7" y="99"/>
                  </a:cubicBezTo>
                  <a:cubicBezTo>
                    <a:pt x="7" y="99"/>
                    <a:pt x="7" y="99"/>
                    <a:pt x="6" y="99"/>
                  </a:cubicBezTo>
                  <a:cubicBezTo>
                    <a:pt x="6" y="99"/>
                    <a:pt x="6" y="99"/>
                    <a:pt x="5" y="99"/>
                  </a:cubicBezTo>
                  <a:cubicBezTo>
                    <a:pt x="5" y="99"/>
                    <a:pt x="5" y="99"/>
                    <a:pt x="4" y="99"/>
                  </a:cubicBezTo>
                  <a:close/>
                  <a:moveTo>
                    <a:pt x="13" y="63"/>
                  </a:moveTo>
                  <a:cubicBezTo>
                    <a:pt x="13" y="64"/>
                    <a:pt x="13" y="64"/>
                    <a:pt x="13" y="64"/>
                  </a:cubicBezTo>
                  <a:cubicBezTo>
                    <a:pt x="13" y="65"/>
                    <a:pt x="13" y="65"/>
                    <a:pt x="12" y="65"/>
                  </a:cubicBezTo>
                  <a:cubicBezTo>
                    <a:pt x="12" y="65"/>
                    <a:pt x="12" y="66"/>
                    <a:pt x="11" y="66"/>
                  </a:cubicBezTo>
                  <a:cubicBezTo>
                    <a:pt x="11" y="66"/>
                    <a:pt x="10" y="66"/>
                    <a:pt x="9" y="66"/>
                  </a:cubicBezTo>
                  <a:cubicBezTo>
                    <a:pt x="9" y="66"/>
                    <a:pt x="9" y="66"/>
                    <a:pt x="9" y="66"/>
                  </a:cubicBezTo>
                  <a:cubicBezTo>
                    <a:pt x="9" y="66"/>
                    <a:pt x="8" y="66"/>
                    <a:pt x="7" y="66"/>
                  </a:cubicBezTo>
                  <a:cubicBezTo>
                    <a:pt x="7" y="66"/>
                    <a:pt x="7" y="66"/>
                    <a:pt x="6" y="65"/>
                  </a:cubicBezTo>
                  <a:cubicBezTo>
                    <a:pt x="6" y="65"/>
                    <a:pt x="6" y="65"/>
                    <a:pt x="6" y="65"/>
                  </a:cubicBezTo>
                  <a:cubicBezTo>
                    <a:pt x="5" y="64"/>
                    <a:pt x="5" y="64"/>
                    <a:pt x="5" y="64"/>
                  </a:cubicBezTo>
                  <a:cubicBezTo>
                    <a:pt x="5" y="63"/>
                    <a:pt x="5" y="63"/>
                    <a:pt x="5" y="63"/>
                  </a:cubicBezTo>
                  <a:cubicBezTo>
                    <a:pt x="5" y="62"/>
                    <a:pt x="5" y="62"/>
                    <a:pt x="5" y="62"/>
                  </a:cubicBezTo>
                  <a:cubicBezTo>
                    <a:pt x="5" y="62"/>
                    <a:pt x="5" y="62"/>
                    <a:pt x="4" y="62"/>
                  </a:cubicBezTo>
                  <a:cubicBezTo>
                    <a:pt x="4" y="62"/>
                    <a:pt x="4" y="62"/>
                    <a:pt x="3" y="62"/>
                  </a:cubicBezTo>
                  <a:cubicBezTo>
                    <a:pt x="3" y="62"/>
                    <a:pt x="2" y="62"/>
                    <a:pt x="2" y="62"/>
                  </a:cubicBezTo>
                  <a:cubicBezTo>
                    <a:pt x="2" y="63"/>
                    <a:pt x="2" y="64"/>
                    <a:pt x="2" y="65"/>
                  </a:cubicBezTo>
                  <a:cubicBezTo>
                    <a:pt x="2" y="65"/>
                    <a:pt x="2" y="65"/>
                    <a:pt x="2" y="65"/>
                  </a:cubicBezTo>
                  <a:cubicBezTo>
                    <a:pt x="2" y="65"/>
                    <a:pt x="2" y="66"/>
                    <a:pt x="2" y="66"/>
                  </a:cubicBezTo>
                  <a:cubicBezTo>
                    <a:pt x="2" y="66"/>
                    <a:pt x="2" y="66"/>
                    <a:pt x="1" y="66"/>
                  </a:cubicBezTo>
                  <a:cubicBezTo>
                    <a:pt x="1" y="66"/>
                    <a:pt x="1" y="66"/>
                    <a:pt x="1" y="66"/>
                  </a:cubicBezTo>
                  <a:cubicBezTo>
                    <a:pt x="1" y="66"/>
                    <a:pt x="1" y="66"/>
                    <a:pt x="0" y="66"/>
                  </a:cubicBezTo>
                  <a:cubicBezTo>
                    <a:pt x="0" y="66"/>
                    <a:pt x="0" y="66"/>
                    <a:pt x="0" y="66"/>
                  </a:cubicBezTo>
                  <a:cubicBezTo>
                    <a:pt x="0" y="66"/>
                    <a:pt x="0" y="66"/>
                    <a:pt x="0" y="65"/>
                  </a:cubicBezTo>
                  <a:cubicBezTo>
                    <a:pt x="0" y="65"/>
                    <a:pt x="0" y="65"/>
                    <a:pt x="0" y="65"/>
                  </a:cubicBezTo>
                  <a:cubicBezTo>
                    <a:pt x="0" y="64"/>
                    <a:pt x="0" y="62"/>
                    <a:pt x="0" y="61"/>
                  </a:cubicBezTo>
                  <a:cubicBezTo>
                    <a:pt x="0" y="61"/>
                    <a:pt x="0" y="61"/>
                    <a:pt x="0" y="60"/>
                  </a:cubicBezTo>
                  <a:cubicBezTo>
                    <a:pt x="0" y="60"/>
                    <a:pt x="1" y="60"/>
                    <a:pt x="1" y="60"/>
                  </a:cubicBezTo>
                  <a:cubicBezTo>
                    <a:pt x="2" y="60"/>
                    <a:pt x="3" y="60"/>
                    <a:pt x="4" y="60"/>
                  </a:cubicBezTo>
                  <a:cubicBezTo>
                    <a:pt x="4" y="60"/>
                    <a:pt x="5" y="60"/>
                    <a:pt x="5" y="60"/>
                  </a:cubicBezTo>
                  <a:cubicBezTo>
                    <a:pt x="6" y="61"/>
                    <a:pt x="6" y="61"/>
                    <a:pt x="7" y="61"/>
                  </a:cubicBezTo>
                  <a:cubicBezTo>
                    <a:pt x="7" y="61"/>
                    <a:pt x="7" y="61"/>
                    <a:pt x="7" y="62"/>
                  </a:cubicBezTo>
                  <a:cubicBezTo>
                    <a:pt x="7" y="62"/>
                    <a:pt x="7" y="62"/>
                    <a:pt x="7" y="62"/>
                  </a:cubicBezTo>
                  <a:cubicBezTo>
                    <a:pt x="7" y="63"/>
                    <a:pt x="7" y="63"/>
                    <a:pt x="7" y="64"/>
                  </a:cubicBezTo>
                  <a:cubicBezTo>
                    <a:pt x="7" y="64"/>
                    <a:pt x="7" y="64"/>
                    <a:pt x="8" y="64"/>
                  </a:cubicBezTo>
                  <a:cubicBezTo>
                    <a:pt x="8" y="64"/>
                    <a:pt x="8" y="64"/>
                    <a:pt x="8" y="64"/>
                  </a:cubicBezTo>
                  <a:cubicBezTo>
                    <a:pt x="8" y="64"/>
                    <a:pt x="8" y="64"/>
                    <a:pt x="8" y="64"/>
                  </a:cubicBezTo>
                  <a:cubicBezTo>
                    <a:pt x="9" y="64"/>
                    <a:pt x="9" y="65"/>
                    <a:pt x="9" y="65"/>
                  </a:cubicBezTo>
                  <a:cubicBezTo>
                    <a:pt x="9" y="65"/>
                    <a:pt x="9" y="65"/>
                    <a:pt x="9" y="65"/>
                  </a:cubicBezTo>
                  <a:cubicBezTo>
                    <a:pt x="10" y="65"/>
                    <a:pt x="10" y="64"/>
                    <a:pt x="10" y="64"/>
                  </a:cubicBezTo>
                  <a:cubicBezTo>
                    <a:pt x="10" y="64"/>
                    <a:pt x="10" y="64"/>
                    <a:pt x="11" y="64"/>
                  </a:cubicBezTo>
                  <a:cubicBezTo>
                    <a:pt x="11" y="64"/>
                    <a:pt x="11" y="64"/>
                    <a:pt x="11" y="64"/>
                  </a:cubicBezTo>
                  <a:cubicBezTo>
                    <a:pt x="11" y="64"/>
                    <a:pt x="11" y="63"/>
                    <a:pt x="11" y="63"/>
                  </a:cubicBezTo>
                  <a:cubicBezTo>
                    <a:pt x="11" y="63"/>
                    <a:pt x="11" y="62"/>
                    <a:pt x="11" y="62"/>
                  </a:cubicBezTo>
                  <a:cubicBezTo>
                    <a:pt x="11" y="62"/>
                    <a:pt x="11" y="62"/>
                    <a:pt x="11" y="62"/>
                  </a:cubicBezTo>
                  <a:cubicBezTo>
                    <a:pt x="11" y="62"/>
                    <a:pt x="10" y="62"/>
                    <a:pt x="10" y="61"/>
                  </a:cubicBezTo>
                  <a:cubicBezTo>
                    <a:pt x="10" y="61"/>
                    <a:pt x="10" y="61"/>
                    <a:pt x="10" y="61"/>
                  </a:cubicBezTo>
                  <a:cubicBezTo>
                    <a:pt x="10" y="61"/>
                    <a:pt x="10" y="61"/>
                    <a:pt x="10" y="61"/>
                  </a:cubicBezTo>
                  <a:cubicBezTo>
                    <a:pt x="10" y="61"/>
                    <a:pt x="10" y="61"/>
                    <a:pt x="11" y="61"/>
                  </a:cubicBezTo>
                  <a:cubicBezTo>
                    <a:pt x="11" y="61"/>
                    <a:pt x="11" y="60"/>
                    <a:pt x="11" y="60"/>
                  </a:cubicBezTo>
                  <a:cubicBezTo>
                    <a:pt x="11" y="60"/>
                    <a:pt x="11" y="60"/>
                    <a:pt x="11" y="60"/>
                  </a:cubicBezTo>
                  <a:cubicBezTo>
                    <a:pt x="12" y="60"/>
                    <a:pt x="12" y="61"/>
                    <a:pt x="12" y="61"/>
                  </a:cubicBezTo>
                  <a:cubicBezTo>
                    <a:pt x="12" y="61"/>
                    <a:pt x="13" y="61"/>
                    <a:pt x="13" y="61"/>
                  </a:cubicBezTo>
                  <a:cubicBezTo>
                    <a:pt x="13" y="61"/>
                    <a:pt x="13" y="62"/>
                    <a:pt x="13" y="62"/>
                  </a:cubicBezTo>
                  <a:cubicBezTo>
                    <a:pt x="13" y="62"/>
                    <a:pt x="13" y="63"/>
                    <a:pt x="13" y="63"/>
                  </a:cubicBezTo>
                  <a:close/>
                  <a:moveTo>
                    <a:pt x="13" y="56"/>
                  </a:moveTo>
                  <a:cubicBezTo>
                    <a:pt x="13" y="57"/>
                    <a:pt x="13" y="57"/>
                    <a:pt x="13" y="57"/>
                  </a:cubicBezTo>
                  <a:cubicBezTo>
                    <a:pt x="13" y="58"/>
                    <a:pt x="12" y="58"/>
                    <a:pt x="12" y="58"/>
                  </a:cubicBezTo>
                  <a:cubicBezTo>
                    <a:pt x="12" y="58"/>
                    <a:pt x="11" y="59"/>
                    <a:pt x="11" y="59"/>
                  </a:cubicBezTo>
                  <a:cubicBezTo>
                    <a:pt x="10" y="59"/>
                    <a:pt x="10" y="59"/>
                    <a:pt x="9" y="59"/>
                  </a:cubicBezTo>
                  <a:cubicBezTo>
                    <a:pt x="9" y="59"/>
                    <a:pt x="9" y="59"/>
                    <a:pt x="9" y="59"/>
                  </a:cubicBezTo>
                  <a:cubicBezTo>
                    <a:pt x="8" y="59"/>
                    <a:pt x="8" y="59"/>
                    <a:pt x="7" y="59"/>
                  </a:cubicBezTo>
                  <a:cubicBezTo>
                    <a:pt x="7" y="59"/>
                    <a:pt x="6" y="58"/>
                    <a:pt x="6" y="58"/>
                  </a:cubicBezTo>
                  <a:cubicBezTo>
                    <a:pt x="6" y="58"/>
                    <a:pt x="6" y="58"/>
                    <a:pt x="5" y="58"/>
                  </a:cubicBezTo>
                  <a:cubicBezTo>
                    <a:pt x="5" y="57"/>
                    <a:pt x="5" y="57"/>
                    <a:pt x="5" y="57"/>
                  </a:cubicBezTo>
                  <a:cubicBezTo>
                    <a:pt x="5" y="56"/>
                    <a:pt x="5" y="56"/>
                    <a:pt x="5" y="56"/>
                  </a:cubicBezTo>
                  <a:cubicBezTo>
                    <a:pt x="5" y="55"/>
                    <a:pt x="5" y="55"/>
                    <a:pt x="5" y="55"/>
                  </a:cubicBezTo>
                  <a:cubicBezTo>
                    <a:pt x="5" y="55"/>
                    <a:pt x="5" y="55"/>
                    <a:pt x="4" y="55"/>
                  </a:cubicBezTo>
                  <a:cubicBezTo>
                    <a:pt x="4" y="55"/>
                    <a:pt x="4" y="55"/>
                    <a:pt x="3" y="55"/>
                  </a:cubicBezTo>
                  <a:cubicBezTo>
                    <a:pt x="3" y="55"/>
                    <a:pt x="2" y="55"/>
                    <a:pt x="2" y="55"/>
                  </a:cubicBezTo>
                  <a:cubicBezTo>
                    <a:pt x="2" y="56"/>
                    <a:pt x="2" y="57"/>
                    <a:pt x="2" y="58"/>
                  </a:cubicBezTo>
                  <a:cubicBezTo>
                    <a:pt x="2" y="58"/>
                    <a:pt x="2" y="58"/>
                    <a:pt x="2" y="58"/>
                  </a:cubicBezTo>
                  <a:cubicBezTo>
                    <a:pt x="2" y="58"/>
                    <a:pt x="2" y="59"/>
                    <a:pt x="2" y="59"/>
                  </a:cubicBezTo>
                  <a:cubicBezTo>
                    <a:pt x="2" y="59"/>
                    <a:pt x="2" y="59"/>
                    <a:pt x="1" y="59"/>
                  </a:cubicBezTo>
                  <a:cubicBezTo>
                    <a:pt x="1" y="59"/>
                    <a:pt x="1" y="59"/>
                    <a:pt x="1" y="59"/>
                  </a:cubicBezTo>
                  <a:cubicBezTo>
                    <a:pt x="1" y="59"/>
                    <a:pt x="1" y="59"/>
                    <a:pt x="0" y="59"/>
                  </a:cubicBezTo>
                  <a:cubicBezTo>
                    <a:pt x="0" y="59"/>
                    <a:pt x="0" y="59"/>
                    <a:pt x="0" y="59"/>
                  </a:cubicBezTo>
                  <a:cubicBezTo>
                    <a:pt x="0" y="59"/>
                    <a:pt x="0" y="58"/>
                    <a:pt x="0" y="58"/>
                  </a:cubicBezTo>
                  <a:cubicBezTo>
                    <a:pt x="0" y="58"/>
                    <a:pt x="0" y="58"/>
                    <a:pt x="0" y="58"/>
                  </a:cubicBezTo>
                  <a:cubicBezTo>
                    <a:pt x="0" y="57"/>
                    <a:pt x="0" y="55"/>
                    <a:pt x="0" y="54"/>
                  </a:cubicBezTo>
                  <a:cubicBezTo>
                    <a:pt x="0" y="54"/>
                    <a:pt x="0" y="54"/>
                    <a:pt x="0" y="54"/>
                  </a:cubicBezTo>
                  <a:cubicBezTo>
                    <a:pt x="0" y="54"/>
                    <a:pt x="1" y="53"/>
                    <a:pt x="1" y="53"/>
                  </a:cubicBezTo>
                  <a:cubicBezTo>
                    <a:pt x="2" y="53"/>
                    <a:pt x="3" y="53"/>
                    <a:pt x="4" y="53"/>
                  </a:cubicBezTo>
                  <a:cubicBezTo>
                    <a:pt x="4" y="53"/>
                    <a:pt x="5" y="54"/>
                    <a:pt x="5" y="54"/>
                  </a:cubicBezTo>
                  <a:cubicBezTo>
                    <a:pt x="6" y="54"/>
                    <a:pt x="6" y="54"/>
                    <a:pt x="6" y="54"/>
                  </a:cubicBezTo>
                  <a:cubicBezTo>
                    <a:pt x="7" y="54"/>
                    <a:pt x="7" y="54"/>
                    <a:pt x="7" y="55"/>
                  </a:cubicBezTo>
                  <a:cubicBezTo>
                    <a:pt x="7" y="55"/>
                    <a:pt x="7" y="55"/>
                    <a:pt x="7" y="56"/>
                  </a:cubicBezTo>
                  <a:cubicBezTo>
                    <a:pt x="7" y="56"/>
                    <a:pt x="7" y="56"/>
                    <a:pt x="7" y="57"/>
                  </a:cubicBezTo>
                  <a:cubicBezTo>
                    <a:pt x="7" y="57"/>
                    <a:pt x="7" y="57"/>
                    <a:pt x="7" y="57"/>
                  </a:cubicBezTo>
                  <a:cubicBezTo>
                    <a:pt x="7" y="57"/>
                    <a:pt x="8" y="57"/>
                    <a:pt x="8" y="57"/>
                  </a:cubicBezTo>
                  <a:cubicBezTo>
                    <a:pt x="8" y="57"/>
                    <a:pt x="8" y="57"/>
                    <a:pt x="8" y="57"/>
                  </a:cubicBezTo>
                  <a:cubicBezTo>
                    <a:pt x="8" y="57"/>
                    <a:pt x="9" y="57"/>
                    <a:pt x="9" y="57"/>
                  </a:cubicBezTo>
                  <a:cubicBezTo>
                    <a:pt x="9" y="57"/>
                    <a:pt x="9" y="57"/>
                    <a:pt x="9" y="57"/>
                  </a:cubicBezTo>
                  <a:cubicBezTo>
                    <a:pt x="9" y="57"/>
                    <a:pt x="10" y="57"/>
                    <a:pt x="10" y="57"/>
                  </a:cubicBezTo>
                  <a:cubicBezTo>
                    <a:pt x="10" y="57"/>
                    <a:pt x="10" y="57"/>
                    <a:pt x="10" y="57"/>
                  </a:cubicBezTo>
                  <a:cubicBezTo>
                    <a:pt x="10" y="57"/>
                    <a:pt x="11" y="57"/>
                    <a:pt x="11" y="57"/>
                  </a:cubicBezTo>
                  <a:cubicBezTo>
                    <a:pt x="11" y="57"/>
                    <a:pt x="11" y="56"/>
                    <a:pt x="11" y="56"/>
                  </a:cubicBezTo>
                  <a:cubicBezTo>
                    <a:pt x="11" y="56"/>
                    <a:pt x="11" y="56"/>
                    <a:pt x="11" y="55"/>
                  </a:cubicBezTo>
                  <a:cubicBezTo>
                    <a:pt x="11" y="55"/>
                    <a:pt x="11" y="55"/>
                    <a:pt x="10" y="55"/>
                  </a:cubicBezTo>
                  <a:cubicBezTo>
                    <a:pt x="10" y="55"/>
                    <a:pt x="10" y="55"/>
                    <a:pt x="10" y="55"/>
                  </a:cubicBezTo>
                  <a:cubicBezTo>
                    <a:pt x="10" y="54"/>
                    <a:pt x="10" y="54"/>
                    <a:pt x="10" y="54"/>
                  </a:cubicBezTo>
                  <a:cubicBezTo>
                    <a:pt x="10" y="54"/>
                    <a:pt x="10" y="54"/>
                    <a:pt x="10" y="54"/>
                  </a:cubicBezTo>
                  <a:cubicBezTo>
                    <a:pt x="10" y="54"/>
                    <a:pt x="10" y="54"/>
                    <a:pt x="10" y="54"/>
                  </a:cubicBezTo>
                  <a:cubicBezTo>
                    <a:pt x="11" y="54"/>
                    <a:pt x="11" y="54"/>
                    <a:pt x="11" y="54"/>
                  </a:cubicBezTo>
                  <a:cubicBezTo>
                    <a:pt x="11" y="54"/>
                    <a:pt x="11" y="54"/>
                    <a:pt x="11" y="54"/>
                  </a:cubicBezTo>
                  <a:cubicBezTo>
                    <a:pt x="11" y="54"/>
                    <a:pt x="12" y="54"/>
                    <a:pt x="12" y="54"/>
                  </a:cubicBezTo>
                  <a:cubicBezTo>
                    <a:pt x="12" y="54"/>
                    <a:pt x="12" y="54"/>
                    <a:pt x="12" y="54"/>
                  </a:cubicBezTo>
                  <a:cubicBezTo>
                    <a:pt x="13" y="55"/>
                    <a:pt x="13" y="55"/>
                    <a:pt x="13" y="55"/>
                  </a:cubicBezTo>
                  <a:cubicBezTo>
                    <a:pt x="13" y="55"/>
                    <a:pt x="13" y="56"/>
                    <a:pt x="13" y="56"/>
                  </a:cubicBezTo>
                  <a:close/>
                  <a:moveTo>
                    <a:pt x="13" y="49"/>
                  </a:moveTo>
                  <a:cubicBezTo>
                    <a:pt x="13" y="50"/>
                    <a:pt x="13" y="50"/>
                    <a:pt x="12" y="51"/>
                  </a:cubicBezTo>
                  <a:cubicBezTo>
                    <a:pt x="12" y="51"/>
                    <a:pt x="12" y="51"/>
                    <a:pt x="12" y="51"/>
                  </a:cubicBezTo>
                  <a:cubicBezTo>
                    <a:pt x="12" y="52"/>
                    <a:pt x="11" y="52"/>
                    <a:pt x="11" y="52"/>
                  </a:cubicBezTo>
                  <a:cubicBezTo>
                    <a:pt x="10" y="52"/>
                    <a:pt x="10" y="52"/>
                    <a:pt x="9" y="52"/>
                  </a:cubicBezTo>
                  <a:cubicBezTo>
                    <a:pt x="9" y="52"/>
                    <a:pt x="9" y="52"/>
                    <a:pt x="9" y="52"/>
                  </a:cubicBezTo>
                  <a:cubicBezTo>
                    <a:pt x="8" y="52"/>
                    <a:pt x="8" y="52"/>
                    <a:pt x="7" y="52"/>
                  </a:cubicBezTo>
                  <a:cubicBezTo>
                    <a:pt x="7" y="52"/>
                    <a:pt x="6" y="52"/>
                    <a:pt x="6" y="52"/>
                  </a:cubicBezTo>
                  <a:cubicBezTo>
                    <a:pt x="6" y="51"/>
                    <a:pt x="5" y="51"/>
                    <a:pt x="5" y="51"/>
                  </a:cubicBezTo>
                  <a:cubicBezTo>
                    <a:pt x="5" y="51"/>
                    <a:pt x="5" y="50"/>
                    <a:pt x="5" y="50"/>
                  </a:cubicBezTo>
                  <a:cubicBezTo>
                    <a:pt x="5" y="50"/>
                    <a:pt x="5" y="49"/>
                    <a:pt x="5" y="49"/>
                  </a:cubicBezTo>
                  <a:cubicBezTo>
                    <a:pt x="5" y="49"/>
                    <a:pt x="5" y="49"/>
                    <a:pt x="5" y="49"/>
                  </a:cubicBezTo>
                  <a:cubicBezTo>
                    <a:pt x="5" y="48"/>
                    <a:pt x="5" y="48"/>
                    <a:pt x="4" y="48"/>
                  </a:cubicBezTo>
                  <a:cubicBezTo>
                    <a:pt x="4" y="48"/>
                    <a:pt x="4" y="48"/>
                    <a:pt x="3" y="48"/>
                  </a:cubicBezTo>
                  <a:cubicBezTo>
                    <a:pt x="3" y="48"/>
                    <a:pt x="2" y="48"/>
                    <a:pt x="2" y="48"/>
                  </a:cubicBezTo>
                  <a:cubicBezTo>
                    <a:pt x="2" y="49"/>
                    <a:pt x="2" y="50"/>
                    <a:pt x="2" y="51"/>
                  </a:cubicBezTo>
                  <a:cubicBezTo>
                    <a:pt x="2" y="51"/>
                    <a:pt x="2" y="52"/>
                    <a:pt x="2" y="52"/>
                  </a:cubicBezTo>
                  <a:cubicBezTo>
                    <a:pt x="2" y="52"/>
                    <a:pt x="2" y="52"/>
                    <a:pt x="2" y="52"/>
                  </a:cubicBezTo>
                  <a:cubicBezTo>
                    <a:pt x="2" y="52"/>
                    <a:pt x="2" y="52"/>
                    <a:pt x="1" y="52"/>
                  </a:cubicBezTo>
                  <a:cubicBezTo>
                    <a:pt x="1" y="52"/>
                    <a:pt x="1" y="52"/>
                    <a:pt x="1" y="52"/>
                  </a:cubicBezTo>
                  <a:cubicBezTo>
                    <a:pt x="1" y="52"/>
                    <a:pt x="1" y="52"/>
                    <a:pt x="0" y="52"/>
                  </a:cubicBezTo>
                  <a:cubicBezTo>
                    <a:pt x="0" y="52"/>
                    <a:pt x="0" y="52"/>
                    <a:pt x="0" y="52"/>
                  </a:cubicBezTo>
                  <a:cubicBezTo>
                    <a:pt x="0" y="52"/>
                    <a:pt x="0" y="52"/>
                    <a:pt x="0" y="52"/>
                  </a:cubicBezTo>
                  <a:cubicBezTo>
                    <a:pt x="0" y="52"/>
                    <a:pt x="0" y="51"/>
                    <a:pt x="0" y="51"/>
                  </a:cubicBezTo>
                  <a:cubicBezTo>
                    <a:pt x="0" y="50"/>
                    <a:pt x="0" y="49"/>
                    <a:pt x="0" y="48"/>
                  </a:cubicBezTo>
                  <a:cubicBezTo>
                    <a:pt x="0" y="47"/>
                    <a:pt x="0" y="47"/>
                    <a:pt x="0" y="47"/>
                  </a:cubicBezTo>
                  <a:cubicBezTo>
                    <a:pt x="0" y="47"/>
                    <a:pt x="1" y="47"/>
                    <a:pt x="1" y="47"/>
                  </a:cubicBezTo>
                  <a:cubicBezTo>
                    <a:pt x="2" y="47"/>
                    <a:pt x="3" y="47"/>
                    <a:pt x="3" y="47"/>
                  </a:cubicBezTo>
                  <a:cubicBezTo>
                    <a:pt x="4" y="47"/>
                    <a:pt x="5" y="47"/>
                    <a:pt x="5" y="47"/>
                  </a:cubicBezTo>
                  <a:cubicBezTo>
                    <a:pt x="6" y="47"/>
                    <a:pt x="6" y="47"/>
                    <a:pt x="6" y="47"/>
                  </a:cubicBezTo>
                  <a:cubicBezTo>
                    <a:pt x="7" y="48"/>
                    <a:pt x="7" y="48"/>
                    <a:pt x="7" y="48"/>
                  </a:cubicBezTo>
                  <a:cubicBezTo>
                    <a:pt x="7" y="48"/>
                    <a:pt x="7" y="49"/>
                    <a:pt x="7" y="49"/>
                  </a:cubicBezTo>
                  <a:cubicBezTo>
                    <a:pt x="7" y="49"/>
                    <a:pt x="7" y="50"/>
                    <a:pt x="7" y="50"/>
                  </a:cubicBezTo>
                  <a:cubicBezTo>
                    <a:pt x="7" y="50"/>
                    <a:pt x="7" y="50"/>
                    <a:pt x="7" y="50"/>
                  </a:cubicBezTo>
                  <a:cubicBezTo>
                    <a:pt x="7" y="50"/>
                    <a:pt x="7" y="51"/>
                    <a:pt x="8" y="51"/>
                  </a:cubicBezTo>
                  <a:cubicBezTo>
                    <a:pt x="8" y="51"/>
                    <a:pt x="8" y="51"/>
                    <a:pt x="8" y="51"/>
                  </a:cubicBezTo>
                  <a:cubicBezTo>
                    <a:pt x="8" y="51"/>
                    <a:pt x="8" y="51"/>
                    <a:pt x="9" y="51"/>
                  </a:cubicBezTo>
                  <a:cubicBezTo>
                    <a:pt x="9" y="51"/>
                    <a:pt x="9" y="51"/>
                    <a:pt x="9" y="51"/>
                  </a:cubicBezTo>
                  <a:cubicBezTo>
                    <a:pt x="9" y="51"/>
                    <a:pt x="9" y="51"/>
                    <a:pt x="10" y="51"/>
                  </a:cubicBezTo>
                  <a:cubicBezTo>
                    <a:pt x="10" y="51"/>
                    <a:pt x="10" y="51"/>
                    <a:pt x="10" y="51"/>
                  </a:cubicBezTo>
                  <a:cubicBezTo>
                    <a:pt x="10" y="50"/>
                    <a:pt x="10" y="50"/>
                    <a:pt x="10" y="50"/>
                  </a:cubicBezTo>
                  <a:cubicBezTo>
                    <a:pt x="10" y="50"/>
                    <a:pt x="11" y="50"/>
                    <a:pt x="11" y="49"/>
                  </a:cubicBezTo>
                  <a:cubicBezTo>
                    <a:pt x="10" y="49"/>
                    <a:pt x="10" y="49"/>
                    <a:pt x="10" y="49"/>
                  </a:cubicBezTo>
                  <a:cubicBezTo>
                    <a:pt x="10" y="49"/>
                    <a:pt x="10" y="48"/>
                    <a:pt x="10" y="48"/>
                  </a:cubicBezTo>
                  <a:cubicBezTo>
                    <a:pt x="10" y="48"/>
                    <a:pt x="10" y="48"/>
                    <a:pt x="10" y="48"/>
                  </a:cubicBezTo>
                  <a:cubicBezTo>
                    <a:pt x="10" y="48"/>
                    <a:pt x="10" y="48"/>
                    <a:pt x="10" y="48"/>
                  </a:cubicBezTo>
                  <a:cubicBezTo>
                    <a:pt x="10" y="48"/>
                    <a:pt x="10" y="48"/>
                    <a:pt x="10" y="48"/>
                  </a:cubicBezTo>
                  <a:cubicBezTo>
                    <a:pt x="10" y="48"/>
                    <a:pt x="10" y="47"/>
                    <a:pt x="10" y="47"/>
                  </a:cubicBezTo>
                  <a:cubicBezTo>
                    <a:pt x="10" y="47"/>
                    <a:pt x="11" y="47"/>
                    <a:pt x="11" y="47"/>
                  </a:cubicBezTo>
                  <a:cubicBezTo>
                    <a:pt x="11" y="47"/>
                    <a:pt x="11" y="47"/>
                    <a:pt x="11" y="47"/>
                  </a:cubicBezTo>
                  <a:cubicBezTo>
                    <a:pt x="11" y="47"/>
                    <a:pt x="11" y="47"/>
                    <a:pt x="12" y="47"/>
                  </a:cubicBezTo>
                  <a:cubicBezTo>
                    <a:pt x="12" y="47"/>
                    <a:pt x="12" y="48"/>
                    <a:pt x="12" y="48"/>
                  </a:cubicBezTo>
                  <a:cubicBezTo>
                    <a:pt x="12" y="48"/>
                    <a:pt x="12" y="48"/>
                    <a:pt x="12" y="49"/>
                  </a:cubicBezTo>
                  <a:cubicBezTo>
                    <a:pt x="12" y="49"/>
                    <a:pt x="13" y="49"/>
                    <a:pt x="13" y="49"/>
                  </a:cubicBezTo>
                  <a:close/>
                  <a:moveTo>
                    <a:pt x="12" y="43"/>
                  </a:moveTo>
                  <a:cubicBezTo>
                    <a:pt x="12" y="44"/>
                    <a:pt x="12" y="44"/>
                    <a:pt x="12" y="44"/>
                  </a:cubicBezTo>
                  <a:cubicBezTo>
                    <a:pt x="12" y="45"/>
                    <a:pt x="12" y="45"/>
                    <a:pt x="12" y="45"/>
                  </a:cubicBezTo>
                  <a:cubicBezTo>
                    <a:pt x="11" y="45"/>
                    <a:pt x="11" y="45"/>
                    <a:pt x="10" y="46"/>
                  </a:cubicBezTo>
                  <a:cubicBezTo>
                    <a:pt x="10" y="46"/>
                    <a:pt x="9" y="46"/>
                    <a:pt x="9" y="46"/>
                  </a:cubicBezTo>
                  <a:cubicBezTo>
                    <a:pt x="9" y="46"/>
                    <a:pt x="9" y="46"/>
                    <a:pt x="9" y="46"/>
                  </a:cubicBezTo>
                  <a:cubicBezTo>
                    <a:pt x="8" y="46"/>
                    <a:pt x="7" y="46"/>
                    <a:pt x="7" y="46"/>
                  </a:cubicBezTo>
                  <a:cubicBezTo>
                    <a:pt x="7" y="45"/>
                    <a:pt x="6" y="45"/>
                    <a:pt x="6" y="45"/>
                  </a:cubicBezTo>
                  <a:cubicBezTo>
                    <a:pt x="6" y="45"/>
                    <a:pt x="5" y="45"/>
                    <a:pt x="5" y="45"/>
                  </a:cubicBezTo>
                  <a:cubicBezTo>
                    <a:pt x="5" y="44"/>
                    <a:pt x="5" y="44"/>
                    <a:pt x="5" y="44"/>
                  </a:cubicBezTo>
                  <a:cubicBezTo>
                    <a:pt x="5" y="43"/>
                    <a:pt x="5" y="43"/>
                    <a:pt x="5" y="43"/>
                  </a:cubicBezTo>
                  <a:cubicBezTo>
                    <a:pt x="5" y="43"/>
                    <a:pt x="5" y="42"/>
                    <a:pt x="5" y="42"/>
                  </a:cubicBezTo>
                  <a:cubicBezTo>
                    <a:pt x="5" y="42"/>
                    <a:pt x="4" y="42"/>
                    <a:pt x="4" y="42"/>
                  </a:cubicBezTo>
                  <a:cubicBezTo>
                    <a:pt x="4" y="42"/>
                    <a:pt x="4" y="42"/>
                    <a:pt x="3" y="42"/>
                  </a:cubicBezTo>
                  <a:cubicBezTo>
                    <a:pt x="3" y="42"/>
                    <a:pt x="2" y="42"/>
                    <a:pt x="2" y="42"/>
                  </a:cubicBezTo>
                  <a:cubicBezTo>
                    <a:pt x="2" y="43"/>
                    <a:pt x="2" y="44"/>
                    <a:pt x="2" y="45"/>
                  </a:cubicBezTo>
                  <a:cubicBezTo>
                    <a:pt x="2" y="45"/>
                    <a:pt x="2" y="45"/>
                    <a:pt x="2" y="45"/>
                  </a:cubicBezTo>
                  <a:cubicBezTo>
                    <a:pt x="2" y="45"/>
                    <a:pt x="2" y="45"/>
                    <a:pt x="2" y="45"/>
                  </a:cubicBezTo>
                  <a:cubicBezTo>
                    <a:pt x="2" y="45"/>
                    <a:pt x="2" y="46"/>
                    <a:pt x="1" y="46"/>
                  </a:cubicBezTo>
                  <a:cubicBezTo>
                    <a:pt x="1" y="46"/>
                    <a:pt x="1" y="46"/>
                    <a:pt x="1" y="46"/>
                  </a:cubicBezTo>
                  <a:cubicBezTo>
                    <a:pt x="1" y="46"/>
                    <a:pt x="1" y="46"/>
                    <a:pt x="0" y="46"/>
                  </a:cubicBezTo>
                  <a:cubicBezTo>
                    <a:pt x="0" y="46"/>
                    <a:pt x="0" y="46"/>
                    <a:pt x="0" y="45"/>
                  </a:cubicBezTo>
                  <a:cubicBezTo>
                    <a:pt x="0" y="45"/>
                    <a:pt x="0" y="45"/>
                    <a:pt x="0" y="45"/>
                  </a:cubicBezTo>
                  <a:cubicBezTo>
                    <a:pt x="0" y="45"/>
                    <a:pt x="0" y="45"/>
                    <a:pt x="0" y="45"/>
                  </a:cubicBezTo>
                  <a:cubicBezTo>
                    <a:pt x="0" y="44"/>
                    <a:pt x="0" y="43"/>
                    <a:pt x="0" y="41"/>
                  </a:cubicBezTo>
                  <a:cubicBezTo>
                    <a:pt x="0" y="41"/>
                    <a:pt x="0" y="41"/>
                    <a:pt x="0" y="41"/>
                  </a:cubicBezTo>
                  <a:cubicBezTo>
                    <a:pt x="0" y="41"/>
                    <a:pt x="1" y="41"/>
                    <a:pt x="1" y="41"/>
                  </a:cubicBezTo>
                  <a:cubicBezTo>
                    <a:pt x="2" y="41"/>
                    <a:pt x="3" y="41"/>
                    <a:pt x="3" y="41"/>
                  </a:cubicBezTo>
                  <a:cubicBezTo>
                    <a:pt x="4" y="41"/>
                    <a:pt x="5" y="41"/>
                    <a:pt x="5" y="41"/>
                  </a:cubicBezTo>
                  <a:cubicBezTo>
                    <a:pt x="6" y="41"/>
                    <a:pt x="6" y="41"/>
                    <a:pt x="6" y="41"/>
                  </a:cubicBezTo>
                  <a:cubicBezTo>
                    <a:pt x="6" y="41"/>
                    <a:pt x="7" y="42"/>
                    <a:pt x="7" y="42"/>
                  </a:cubicBezTo>
                  <a:cubicBezTo>
                    <a:pt x="7" y="42"/>
                    <a:pt x="7" y="42"/>
                    <a:pt x="7" y="43"/>
                  </a:cubicBezTo>
                  <a:cubicBezTo>
                    <a:pt x="7" y="43"/>
                    <a:pt x="7" y="43"/>
                    <a:pt x="7" y="44"/>
                  </a:cubicBezTo>
                  <a:cubicBezTo>
                    <a:pt x="7" y="44"/>
                    <a:pt x="7" y="44"/>
                    <a:pt x="7" y="44"/>
                  </a:cubicBezTo>
                  <a:cubicBezTo>
                    <a:pt x="7" y="44"/>
                    <a:pt x="7" y="44"/>
                    <a:pt x="7" y="44"/>
                  </a:cubicBezTo>
                  <a:cubicBezTo>
                    <a:pt x="8" y="44"/>
                    <a:pt x="8" y="44"/>
                    <a:pt x="8" y="44"/>
                  </a:cubicBezTo>
                  <a:cubicBezTo>
                    <a:pt x="8" y="44"/>
                    <a:pt x="8" y="44"/>
                    <a:pt x="9" y="44"/>
                  </a:cubicBezTo>
                  <a:cubicBezTo>
                    <a:pt x="9" y="44"/>
                    <a:pt x="9" y="44"/>
                    <a:pt x="9" y="44"/>
                  </a:cubicBezTo>
                  <a:cubicBezTo>
                    <a:pt x="9" y="44"/>
                    <a:pt x="9" y="44"/>
                    <a:pt x="9" y="44"/>
                  </a:cubicBezTo>
                  <a:cubicBezTo>
                    <a:pt x="10" y="44"/>
                    <a:pt x="10" y="44"/>
                    <a:pt x="10" y="44"/>
                  </a:cubicBezTo>
                  <a:cubicBezTo>
                    <a:pt x="10" y="44"/>
                    <a:pt x="10" y="44"/>
                    <a:pt x="10" y="44"/>
                  </a:cubicBezTo>
                  <a:cubicBezTo>
                    <a:pt x="10" y="44"/>
                    <a:pt x="10" y="43"/>
                    <a:pt x="10" y="43"/>
                  </a:cubicBezTo>
                  <a:cubicBezTo>
                    <a:pt x="10" y="43"/>
                    <a:pt x="10" y="43"/>
                    <a:pt x="10" y="43"/>
                  </a:cubicBezTo>
                  <a:cubicBezTo>
                    <a:pt x="10" y="42"/>
                    <a:pt x="10" y="42"/>
                    <a:pt x="10" y="42"/>
                  </a:cubicBezTo>
                  <a:cubicBezTo>
                    <a:pt x="10" y="42"/>
                    <a:pt x="10" y="42"/>
                    <a:pt x="10" y="42"/>
                  </a:cubicBezTo>
                  <a:cubicBezTo>
                    <a:pt x="10" y="42"/>
                    <a:pt x="10" y="42"/>
                    <a:pt x="10" y="41"/>
                  </a:cubicBezTo>
                  <a:cubicBezTo>
                    <a:pt x="10" y="41"/>
                    <a:pt x="10" y="41"/>
                    <a:pt x="10" y="41"/>
                  </a:cubicBezTo>
                  <a:cubicBezTo>
                    <a:pt x="10" y="41"/>
                    <a:pt x="10" y="41"/>
                    <a:pt x="10" y="41"/>
                  </a:cubicBezTo>
                  <a:cubicBezTo>
                    <a:pt x="10" y="41"/>
                    <a:pt x="10" y="41"/>
                    <a:pt x="11" y="41"/>
                  </a:cubicBezTo>
                  <a:cubicBezTo>
                    <a:pt x="11" y="41"/>
                    <a:pt x="11" y="41"/>
                    <a:pt x="11" y="41"/>
                  </a:cubicBezTo>
                  <a:cubicBezTo>
                    <a:pt x="11" y="41"/>
                    <a:pt x="11" y="41"/>
                    <a:pt x="11" y="41"/>
                  </a:cubicBezTo>
                  <a:cubicBezTo>
                    <a:pt x="12" y="41"/>
                    <a:pt x="12" y="41"/>
                    <a:pt x="12" y="42"/>
                  </a:cubicBezTo>
                  <a:cubicBezTo>
                    <a:pt x="12" y="42"/>
                    <a:pt x="12" y="42"/>
                    <a:pt x="12" y="42"/>
                  </a:cubicBezTo>
                  <a:cubicBezTo>
                    <a:pt x="12" y="43"/>
                    <a:pt x="12" y="43"/>
                    <a:pt x="12" y="43"/>
                  </a:cubicBezTo>
                  <a:close/>
                  <a:moveTo>
                    <a:pt x="9" y="21"/>
                  </a:moveTo>
                  <a:cubicBezTo>
                    <a:pt x="9" y="21"/>
                    <a:pt x="9" y="21"/>
                    <a:pt x="9" y="21"/>
                  </a:cubicBezTo>
                  <a:cubicBezTo>
                    <a:pt x="10" y="20"/>
                    <a:pt x="10" y="20"/>
                    <a:pt x="10" y="20"/>
                  </a:cubicBezTo>
                  <a:cubicBezTo>
                    <a:pt x="11" y="20"/>
                    <a:pt x="11" y="20"/>
                    <a:pt x="11" y="20"/>
                  </a:cubicBezTo>
                  <a:cubicBezTo>
                    <a:pt x="11" y="20"/>
                    <a:pt x="11" y="21"/>
                    <a:pt x="11" y="21"/>
                  </a:cubicBezTo>
                  <a:cubicBezTo>
                    <a:pt x="11" y="21"/>
                    <a:pt x="11" y="22"/>
                    <a:pt x="11" y="22"/>
                  </a:cubicBezTo>
                  <a:cubicBezTo>
                    <a:pt x="11" y="22"/>
                    <a:pt x="11" y="22"/>
                    <a:pt x="11" y="22"/>
                  </a:cubicBezTo>
                  <a:cubicBezTo>
                    <a:pt x="8" y="22"/>
                    <a:pt x="5" y="22"/>
                    <a:pt x="2" y="22"/>
                  </a:cubicBezTo>
                  <a:cubicBezTo>
                    <a:pt x="2" y="22"/>
                    <a:pt x="2" y="22"/>
                    <a:pt x="2" y="22"/>
                  </a:cubicBezTo>
                  <a:cubicBezTo>
                    <a:pt x="2" y="22"/>
                    <a:pt x="2" y="22"/>
                    <a:pt x="2" y="22"/>
                  </a:cubicBezTo>
                  <a:cubicBezTo>
                    <a:pt x="2" y="22"/>
                    <a:pt x="2" y="22"/>
                    <a:pt x="2" y="23"/>
                  </a:cubicBezTo>
                  <a:cubicBezTo>
                    <a:pt x="2" y="23"/>
                    <a:pt x="0" y="23"/>
                    <a:pt x="0" y="23"/>
                  </a:cubicBezTo>
                  <a:cubicBezTo>
                    <a:pt x="0" y="22"/>
                    <a:pt x="0" y="22"/>
                    <a:pt x="0" y="21"/>
                  </a:cubicBezTo>
                  <a:cubicBezTo>
                    <a:pt x="0" y="21"/>
                    <a:pt x="0" y="20"/>
                    <a:pt x="0" y="20"/>
                  </a:cubicBezTo>
                  <a:cubicBezTo>
                    <a:pt x="0" y="19"/>
                    <a:pt x="2" y="19"/>
                    <a:pt x="2" y="20"/>
                  </a:cubicBezTo>
                  <a:cubicBezTo>
                    <a:pt x="2" y="20"/>
                    <a:pt x="2" y="20"/>
                    <a:pt x="2" y="21"/>
                  </a:cubicBezTo>
                  <a:cubicBezTo>
                    <a:pt x="4" y="21"/>
                    <a:pt x="7" y="21"/>
                    <a:pt x="9" y="21"/>
                  </a:cubicBezTo>
                  <a:close/>
                  <a:moveTo>
                    <a:pt x="10" y="25"/>
                  </a:moveTo>
                  <a:cubicBezTo>
                    <a:pt x="10" y="25"/>
                    <a:pt x="10" y="25"/>
                    <a:pt x="10" y="25"/>
                  </a:cubicBezTo>
                  <a:cubicBezTo>
                    <a:pt x="10" y="25"/>
                    <a:pt x="10" y="25"/>
                    <a:pt x="10" y="25"/>
                  </a:cubicBezTo>
                  <a:cubicBezTo>
                    <a:pt x="11" y="25"/>
                    <a:pt x="11" y="25"/>
                    <a:pt x="11" y="25"/>
                  </a:cubicBezTo>
                  <a:cubicBezTo>
                    <a:pt x="11" y="25"/>
                    <a:pt x="12" y="25"/>
                    <a:pt x="12" y="26"/>
                  </a:cubicBezTo>
                  <a:cubicBezTo>
                    <a:pt x="12" y="26"/>
                    <a:pt x="12" y="26"/>
                    <a:pt x="11" y="26"/>
                  </a:cubicBezTo>
                  <a:cubicBezTo>
                    <a:pt x="11" y="26"/>
                    <a:pt x="11" y="26"/>
                    <a:pt x="11" y="26"/>
                  </a:cubicBezTo>
                  <a:cubicBezTo>
                    <a:pt x="8" y="26"/>
                    <a:pt x="5" y="26"/>
                    <a:pt x="2" y="26"/>
                  </a:cubicBezTo>
                  <a:cubicBezTo>
                    <a:pt x="2" y="26"/>
                    <a:pt x="2" y="26"/>
                    <a:pt x="2" y="26"/>
                  </a:cubicBezTo>
                  <a:cubicBezTo>
                    <a:pt x="2" y="26"/>
                    <a:pt x="2" y="26"/>
                    <a:pt x="2" y="26"/>
                  </a:cubicBezTo>
                  <a:cubicBezTo>
                    <a:pt x="2" y="27"/>
                    <a:pt x="2" y="27"/>
                    <a:pt x="2" y="27"/>
                  </a:cubicBezTo>
                  <a:cubicBezTo>
                    <a:pt x="2" y="28"/>
                    <a:pt x="0" y="28"/>
                    <a:pt x="0" y="27"/>
                  </a:cubicBezTo>
                  <a:cubicBezTo>
                    <a:pt x="0" y="27"/>
                    <a:pt x="0" y="26"/>
                    <a:pt x="0" y="26"/>
                  </a:cubicBezTo>
                  <a:cubicBezTo>
                    <a:pt x="0" y="25"/>
                    <a:pt x="0" y="25"/>
                    <a:pt x="0" y="24"/>
                  </a:cubicBezTo>
                  <a:cubicBezTo>
                    <a:pt x="0" y="24"/>
                    <a:pt x="2" y="24"/>
                    <a:pt x="2" y="24"/>
                  </a:cubicBezTo>
                  <a:cubicBezTo>
                    <a:pt x="2" y="25"/>
                    <a:pt x="2" y="25"/>
                    <a:pt x="2" y="25"/>
                  </a:cubicBezTo>
                  <a:cubicBezTo>
                    <a:pt x="4" y="25"/>
                    <a:pt x="7" y="25"/>
                    <a:pt x="10" y="25"/>
                  </a:cubicBezTo>
                  <a:close/>
                  <a:moveTo>
                    <a:pt x="10" y="30"/>
                  </a:moveTo>
                  <a:cubicBezTo>
                    <a:pt x="10" y="30"/>
                    <a:pt x="10" y="30"/>
                    <a:pt x="10" y="30"/>
                  </a:cubicBezTo>
                  <a:cubicBezTo>
                    <a:pt x="10" y="30"/>
                    <a:pt x="10" y="29"/>
                    <a:pt x="11" y="29"/>
                  </a:cubicBezTo>
                  <a:cubicBezTo>
                    <a:pt x="11" y="29"/>
                    <a:pt x="11" y="29"/>
                    <a:pt x="11" y="29"/>
                  </a:cubicBezTo>
                  <a:cubicBezTo>
                    <a:pt x="12" y="30"/>
                    <a:pt x="12" y="30"/>
                    <a:pt x="12" y="30"/>
                  </a:cubicBezTo>
                  <a:cubicBezTo>
                    <a:pt x="12" y="31"/>
                    <a:pt x="12" y="31"/>
                    <a:pt x="12" y="31"/>
                  </a:cubicBezTo>
                  <a:cubicBezTo>
                    <a:pt x="11" y="31"/>
                    <a:pt x="11" y="31"/>
                    <a:pt x="11" y="31"/>
                  </a:cubicBezTo>
                  <a:cubicBezTo>
                    <a:pt x="8" y="31"/>
                    <a:pt x="5" y="31"/>
                    <a:pt x="2" y="31"/>
                  </a:cubicBezTo>
                  <a:cubicBezTo>
                    <a:pt x="2" y="31"/>
                    <a:pt x="2" y="31"/>
                    <a:pt x="2" y="31"/>
                  </a:cubicBezTo>
                  <a:cubicBezTo>
                    <a:pt x="2" y="31"/>
                    <a:pt x="2" y="31"/>
                    <a:pt x="2" y="31"/>
                  </a:cubicBezTo>
                  <a:cubicBezTo>
                    <a:pt x="2" y="32"/>
                    <a:pt x="2" y="32"/>
                    <a:pt x="2" y="32"/>
                  </a:cubicBezTo>
                  <a:cubicBezTo>
                    <a:pt x="2" y="33"/>
                    <a:pt x="0" y="33"/>
                    <a:pt x="0" y="32"/>
                  </a:cubicBezTo>
                  <a:cubicBezTo>
                    <a:pt x="0" y="32"/>
                    <a:pt x="0" y="31"/>
                    <a:pt x="0" y="31"/>
                  </a:cubicBezTo>
                  <a:cubicBezTo>
                    <a:pt x="0" y="30"/>
                    <a:pt x="0" y="30"/>
                    <a:pt x="0" y="29"/>
                  </a:cubicBezTo>
                  <a:cubicBezTo>
                    <a:pt x="0" y="28"/>
                    <a:pt x="2" y="28"/>
                    <a:pt x="2" y="29"/>
                  </a:cubicBezTo>
                  <a:cubicBezTo>
                    <a:pt x="2" y="29"/>
                    <a:pt x="2" y="30"/>
                    <a:pt x="2" y="30"/>
                  </a:cubicBezTo>
                  <a:cubicBezTo>
                    <a:pt x="5" y="30"/>
                    <a:pt x="7" y="30"/>
                    <a:pt x="10" y="30"/>
                  </a:cubicBezTo>
                  <a:close/>
                  <a:moveTo>
                    <a:pt x="3" y="12"/>
                  </a:moveTo>
                  <a:cubicBezTo>
                    <a:pt x="3" y="12"/>
                    <a:pt x="3" y="12"/>
                    <a:pt x="3" y="12"/>
                  </a:cubicBezTo>
                  <a:cubicBezTo>
                    <a:pt x="3" y="12"/>
                    <a:pt x="2" y="12"/>
                    <a:pt x="2" y="12"/>
                  </a:cubicBezTo>
                  <a:cubicBezTo>
                    <a:pt x="1" y="12"/>
                    <a:pt x="1" y="12"/>
                    <a:pt x="1" y="12"/>
                  </a:cubicBezTo>
                  <a:cubicBezTo>
                    <a:pt x="1" y="12"/>
                    <a:pt x="0" y="11"/>
                    <a:pt x="0" y="11"/>
                  </a:cubicBezTo>
                  <a:cubicBezTo>
                    <a:pt x="0" y="11"/>
                    <a:pt x="0" y="11"/>
                    <a:pt x="0" y="10"/>
                  </a:cubicBezTo>
                  <a:cubicBezTo>
                    <a:pt x="0" y="10"/>
                    <a:pt x="0" y="10"/>
                    <a:pt x="0" y="10"/>
                  </a:cubicBezTo>
                  <a:cubicBezTo>
                    <a:pt x="0" y="9"/>
                    <a:pt x="1" y="9"/>
                    <a:pt x="1" y="9"/>
                  </a:cubicBezTo>
                  <a:cubicBezTo>
                    <a:pt x="1" y="9"/>
                    <a:pt x="1" y="9"/>
                    <a:pt x="2" y="9"/>
                  </a:cubicBezTo>
                  <a:cubicBezTo>
                    <a:pt x="2" y="9"/>
                    <a:pt x="3" y="9"/>
                    <a:pt x="3" y="9"/>
                  </a:cubicBezTo>
                  <a:cubicBezTo>
                    <a:pt x="5" y="9"/>
                    <a:pt x="6" y="9"/>
                    <a:pt x="8" y="9"/>
                  </a:cubicBezTo>
                  <a:cubicBezTo>
                    <a:pt x="9" y="9"/>
                    <a:pt x="10" y="9"/>
                    <a:pt x="10" y="9"/>
                  </a:cubicBezTo>
                  <a:cubicBezTo>
                    <a:pt x="11" y="9"/>
                    <a:pt x="11" y="10"/>
                    <a:pt x="11" y="10"/>
                  </a:cubicBezTo>
                  <a:cubicBezTo>
                    <a:pt x="11" y="11"/>
                    <a:pt x="11" y="11"/>
                    <a:pt x="11" y="11"/>
                  </a:cubicBezTo>
                  <a:cubicBezTo>
                    <a:pt x="11" y="11"/>
                    <a:pt x="11" y="12"/>
                    <a:pt x="10" y="12"/>
                  </a:cubicBezTo>
                  <a:cubicBezTo>
                    <a:pt x="10" y="12"/>
                    <a:pt x="10" y="12"/>
                    <a:pt x="10" y="12"/>
                  </a:cubicBezTo>
                  <a:cubicBezTo>
                    <a:pt x="9" y="12"/>
                    <a:pt x="9" y="12"/>
                    <a:pt x="8" y="12"/>
                  </a:cubicBezTo>
                  <a:cubicBezTo>
                    <a:pt x="7" y="12"/>
                    <a:pt x="5" y="12"/>
                    <a:pt x="3" y="12"/>
                  </a:cubicBezTo>
                  <a:close/>
                  <a:moveTo>
                    <a:pt x="3" y="8"/>
                  </a:moveTo>
                  <a:cubicBezTo>
                    <a:pt x="3" y="8"/>
                    <a:pt x="3" y="8"/>
                    <a:pt x="3" y="8"/>
                  </a:cubicBezTo>
                  <a:cubicBezTo>
                    <a:pt x="3" y="8"/>
                    <a:pt x="2" y="8"/>
                    <a:pt x="2" y="8"/>
                  </a:cubicBezTo>
                  <a:cubicBezTo>
                    <a:pt x="1" y="8"/>
                    <a:pt x="1" y="8"/>
                    <a:pt x="1" y="7"/>
                  </a:cubicBezTo>
                  <a:cubicBezTo>
                    <a:pt x="1" y="7"/>
                    <a:pt x="0" y="7"/>
                    <a:pt x="0" y="7"/>
                  </a:cubicBezTo>
                  <a:cubicBezTo>
                    <a:pt x="0" y="7"/>
                    <a:pt x="0" y="6"/>
                    <a:pt x="0" y="6"/>
                  </a:cubicBezTo>
                  <a:cubicBezTo>
                    <a:pt x="0" y="6"/>
                    <a:pt x="0" y="6"/>
                    <a:pt x="0" y="5"/>
                  </a:cubicBezTo>
                  <a:cubicBezTo>
                    <a:pt x="1" y="5"/>
                    <a:pt x="1" y="5"/>
                    <a:pt x="1" y="5"/>
                  </a:cubicBezTo>
                  <a:cubicBezTo>
                    <a:pt x="1" y="5"/>
                    <a:pt x="1" y="5"/>
                    <a:pt x="2" y="5"/>
                  </a:cubicBezTo>
                  <a:cubicBezTo>
                    <a:pt x="2" y="5"/>
                    <a:pt x="3" y="4"/>
                    <a:pt x="3" y="4"/>
                  </a:cubicBezTo>
                  <a:cubicBezTo>
                    <a:pt x="5" y="4"/>
                    <a:pt x="6" y="4"/>
                    <a:pt x="8" y="4"/>
                  </a:cubicBezTo>
                  <a:cubicBezTo>
                    <a:pt x="9" y="4"/>
                    <a:pt x="10" y="5"/>
                    <a:pt x="10" y="5"/>
                  </a:cubicBezTo>
                  <a:cubicBezTo>
                    <a:pt x="11" y="5"/>
                    <a:pt x="11" y="6"/>
                    <a:pt x="11" y="6"/>
                  </a:cubicBezTo>
                  <a:cubicBezTo>
                    <a:pt x="11" y="6"/>
                    <a:pt x="11" y="7"/>
                    <a:pt x="11" y="7"/>
                  </a:cubicBezTo>
                  <a:cubicBezTo>
                    <a:pt x="11" y="7"/>
                    <a:pt x="10" y="7"/>
                    <a:pt x="10" y="7"/>
                  </a:cubicBezTo>
                  <a:cubicBezTo>
                    <a:pt x="10" y="8"/>
                    <a:pt x="10" y="8"/>
                    <a:pt x="9" y="8"/>
                  </a:cubicBezTo>
                  <a:cubicBezTo>
                    <a:pt x="9" y="8"/>
                    <a:pt x="9" y="8"/>
                    <a:pt x="8" y="8"/>
                  </a:cubicBezTo>
                  <a:cubicBezTo>
                    <a:pt x="6" y="8"/>
                    <a:pt x="5" y="8"/>
                    <a:pt x="3" y="8"/>
                  </a:cubicBezTo>
                  <a:close/>
                  <a:moveTo>
                    <a:pt x="3" y="4"/>
                  </a:moveTo>
                  <a:cubicBezTo>
                    <a:pt x="3" y="4"/>
                    <a:pt x="3" y="4"/>
                    <a:pt x="3" y="4"/>
                  </a:cubicBezTo>
                  <a:cubicBezTo>
                    <a:pt x="3" y="4"/>
                    <a:pt x="2" y="4"/>
                    <a:pt x="2" y="4"/>
                  </a:cubicBezTo>
                  <a:cubicBezTo>
                    <a:pt x="1" y="4"/>
                    <a:pt x="1" y="3"/>
                    <a:pt x="1" y="3"/>
                  </a:cubicBezTo>
                  <a:cubicBezTo>
                    <a:pt x="1" y="3"/>
                    <a:pt x="0" y="3"/>
                    <a:pt x="0" y="3"/>
                  </a:cubicBezTo>
                  <a:cubicBezTo>
                    <a:pt x="0" y="3"/>
                    <a:pt x="0" y="2"/>
                    <a:pt x="0" y="2"/>
                  </a:cubicBezTo>
                  <a:cubicBezTo>
                    <a:pt x="0" y="2"/>
                    <a:pt x="0" y="2"/>
                    <a:pt x="0" y="1"/>
                  </a:cubicBezTo>
                  <a:cubicBezTo>
                    <a:pt x="1" y="1"/>
                    <a:pt x="1" y="1"/>
                    <a:pt x="1" y="1"/>
                  </a:cubicBezTo>
                  <a:cubicBezTo>
                    <a:pt x="1" y="1"/>
                    <a:pt x="1" y="1"/>
                    <a:pt x="2" y="1"/>
                  </a:cubicBezTo>
                  <a:cubicBezTo>
                    <a:pt x="2" y="0"/>
                    <a:pt x="3" y="0"/>
                    <a:pt x="3" y="0"/>
                  </a:cubicBezTo>
                  <a:cubicBezTo>
                    <a:pt x="5" y="0"/>
                    <a:pt x="6" y="0"/>
                    <a:pt x="8" y="0"/>
                  </a:cubicBezTo>
                  <a:cubicBezTo>
                    <a:pt x="9" y="0"/>
                    <a:pt x="10" y="1"/>
                    <a:pt x="10" y="1"/>
                  </a:cubicBezTo>
                  <a:cubicBezTo>
                    <a:pt x="10" y="1"/>
                    <a:pt x="11" y="2"/>
                    <a:pt x="11" y="2"/>
                  </a:cubicBezTo>
                  <a:cubicBezTo>
                    <a:pt x="11" y="2"/>
                    <a:pt x="11" y="3"/>
                    <a:pt x="11" y="3"/>
                  </a:cubicBezTo>
                  <a:cubicBezTo>
                    <a:pt x="11" y="3"/>
                    <a:pt x="10" y="3"/>
                    <a:pt x="10" y="3"/>
                  </a:cubicBezTo>
                  <a:cubicBezTo>
                    <a:pt x="10" y="3"/>
                    <a:pt x="10" y="4"/>
                    <a:pt x="9" y="4"/>
                  </a:cubicBezTo>
                  <a:cubicBezTo>
                    <a:pt x="9" y="4"/>
                    <a:pt x="8" y="4"/>
                    <a:pt x="8" y="4"/>
                  </a:cubicBezTo>
                  <a:cubicBezTo>
                    <a:pt x="6" y="4"/>
                    <a:pt x="5" y="4"/>
                    <a:pt x="3" y="4"/>
                  </a:cubicBezTo>
                  <a:close/>
                  <a:moveTo>
                    <a:pt x="10" y="35"/>
                  </a:moveTo>
                  <a:cubicBezTo>
                    <a:pt x="10" y="35"/>
                    <a:pt x="10" y="35"/>
                    <a:pt x="10" y="35"/>
                  </a:cubicBezTo>
                  <a:cubicBezTo>
                    <a:pt x="10" y="34"/>
                    <a:pt x="10" y="34"/>
                    <a:pt x="11" y="34"/>
                  </a:cubicBezTo>
                  <a:cubicBezTo>
                    <a:pt x="11" y="34"/>
                    <a:pt x="11" y="34"/>
                    <a:pt x="11" y="34"/>
                  </a:cubicBezTo>
                  <a:cubicBezTo>
                    <a:pt x="12" y="35"/>
                    <a:pt x="12" y="35"/>
                    <a:pt x="12" y="35"/>
                  </a:cubicBezTo>
                  <a:cubicBezTo>
                    <a:pt x="12" y="36"/>
                    <a:pt x="12" y="36"/>
                    <a:pt x="12" y="36"/>
                  </a:cubicBezTo>
                  <a:cubicBezTo>
                    <a:pt x="12" y="36"/>
                    <a:pt x="11" y="36"/>
                    <a:pt x="11" y="36"/>
                  </a:cubicBezTo>
                  <a:cubicBezTo>
                    <a:pt x="8" y="36"/>
                    <a:pt x="5" y="36"/>
                    <a:pt x="2" y="36"/>
                  </a:cubicBezTo>
                  <a:cubicBezTo>
                    <a:pt x="2" y="36"/>
                    <a:pt x="2" y="36"/>
                    <a:pt x="2" y="36"/>
                  </a:cubicBezTo>
                  <a:cubicBezTo>
                    <a:pt x="2" y="36"/>
                    <a:pt x="2" y="36"/>
                    <a:pt x="2" y="36"/>
                  </a:cubicBezTo>
                  <a:cubicBezTo>
                    <a:pt x="2" y="36"/>
                    <a:pt x="2" y="37"/>
                    <a:pt x="2" y="37"/>
                  </a:cubicBezTo>
                  <a:cubicBezTo>
                    <a:pt x="2" y="38"/>
                    <a:pt x="0" y="38"/>
                    <a:pt x="0" y="37"/>
                  </a:cubicBezTo>
                  <a:cubicBezTo>
                    <a:pt x="0" y="37"/>
                    <a:pt x="0" y="36"/>
                    <a:pt x="0" y="36"/>
                  </a:cubicBezTo>
                  <a:cubicBezTo>
                    <a:pt x="0" y="35"/>
                    <a:pt x="0" y="34"/>
                    <a:pt x="0" y="34"/>
                  </a:cubicBezTo>
                  <a:cubicBezTo>
                    <a:pt x="0" y="33"/>
                    <a:pt x="2" y="33"/>
                    <a:pt x="2" y="34"/>
                  </a:cubicBezTo>
                  <a:cubicBezTo>
                    <a:pt x="2" y="34"/>
                    <a:pt x="2" y="35"/>
                    <a:pt x="2" y="35"/>
                  </a:cubicBezTo>
                  <a:cubicBezTo>
                    <a:pt x="5" y="35"/>
                    <a:pt x="7" y="35"/>
                    <a:pt x="10" y="35"/>
                  </a:cubicBezTo>
                  <a:close/>
                  <a:moveTo>
                    <a:pt x="8" y="3"/>
                  </a:moveTo>
                  <a:cubicBezTo>
                    <a:pt x="8" y="3"/>
                    <a:pt x="9" y="3"/>
                    <a:pt x="9" y="3"/>
                  </a:cubicBezTo>
                  <a:cubicBezTo>
                    <a:pt x="9" y="3"/>
                    <a:pt x="9" y="2"/>
                    <a:pt x="9" y="2"/>
                  </a:cubicBezTo>
                  <a:cubicBezTo>
                    <a:pt x="9" y="2"/>
                    <a:pt x="9" y="2"/>
                    <a:pt x="9" y="1"/>
                  </a:cubicBezTo>
                  <a:cubicBezTo>
                    <a:pt x="9" y="1"/>
                    <a:pt x="8" y="1"/>
                    <a:pt x="8" y="1"/>
                  </a:cubicBezTo>
                  <a:cubicBezTo>
                    <a:pt x="6" y="1"/>
                    <a:pt x="5" y="1"/>
                    <a:pt x="3" y="1"/>
                  </a:cubicBezTo>
                  <a:cubicBezTo>
                    <a:pt x="3" y="1"/>
                    <a:pt x="2" y="1"/>
                    <a:pt x="2" y="1"/>
                  </a:cubicBezTo>
                  <a:cubicBezTo>
                    <a:pt x="2" y="2"/>
                    <a:pt x="2" y="2"/>
                    <a:pt x="2" y="2"/>
                  </a:cubicBezTo>
                  <a:cubicBezTo>
                    <a:pt x="2" y="2"/>
                    <a:pt x="2" y="3"/>
                    <a:pt x="2" y="3"/>
                  </a:cubicBezTo>
                  <a:cubicBezTo>
                    <a:pt x="2" y="3"/>
                    <a:pt x="3" y="3"/>
                    <a:pt x="3" y="3"/>
                  </a:cubicBezTo>
                  <a:cubicBezTo>
                    <a:pt x="5" y="3"/>
                    <a:pt x="6" y="3"/>
                    <a:pt x="8" y="3"/>
                  </a:cubicBezTo>
                  <a:close/>
                  <a:moveTo>
                    <a:pt x="8" y="7"/>
                  </a:moveTo>
                  <a:cubicBezTo>
                    <a:pt x="8" y="7"/>
                    <a:pt x="9" y="7"/>
                    <a:pt x="9" y="7"/>
                  </a:cubicBezTo>
                  <a:cubicBezTo>
                    <a:pt x="9" y="7"/>
                    <a:pt x="9" y="6"/>
                    <a:pt x="9" y="6"/>
                  </a:cubicBezTo>
                  <a:cubicBezTo>
                    <a:pt x="9" y="6"/>
                    <a:pt x="9" y="6"/>
                    <a:pt x="9" y="6"/>
                  </a:cubicBezTo>
                  <a:cubicBezTo>
                    <a:pt x="9" y="5"/>
                    <a:pt x="8" y="5"/>
                    <a:pt x="8" y="5"/>
                  </a:cubicBezTo>
                  <a:cubicBezTo>
                    <a:pt x="6" y="5"/>
                    <a:pt x="5" y="5"/>
                    <a:pt x="3" y="5"/>
                  </a:cubicBezTo>
                  <a:cubicBezTo>
                    <a:pt x="3" y="5"/>
                    <a:pt x="2" y="5"/>
                    <a:pt x="2" y="6"/>
                  </a:cubicBezTo>
                  <a:cubicBezTo>
                    <a:pt x="2" y="6"/>
                    <a:pt x="2" y="6"/>
                    <a:pt x="2" y="6"/>
                  </a:cubicBezTo>
                  <a:cubicBezTo>
                    <a:pt x="2" y="6"/>
                    <a:pt x="2" y="7"/>
                    <a:pt x="2" y="7"/>
                  </a:cubicBezTo>
                  <a:cubicBezTo>
                    <a:pt x="2" y="7"/>
                    <a:pt x="3" y="7"/>
                    <a:pt x="3" y="7"/>
                  </a:cubicBezTo>
                  <a:cubicBezTo>
                    <a:pt x="5" y="7"/>
                    <a:pt x="6" y="7"/>
                    <a:pt x="8" y="7"/>
                  </a:cubicBezTo>
                  <a:close/>
                  <a:moveTo>
                    <a:pt x="8" y="11"/>
                  </a:moveTo>
                  <a:cubicBezTo>
                    <a:pt x="9" y="11"/>
                    <a:pt x="9" y="11"/>
                    <a:pt x="9" y="11"/>
                  </a:cubicBezTo>
                  <a:cubicBezTo>
                    <a:pt x="9" y="11"/>
                    <a:pt x="9" y="11"/>
                    <a:pt x="9" y="10"/>
                  </a:cubicBezTo>
                  <a:cubicBezTo>
                    <a:pt x="9" y="10"/>
                    <a:pt x="9" y="10"/>
                    <a:pt x="9" y="10"/>
                  </a:cubicBezTo>
                  <a:cubicBezTo>
                    <a:pt x="9" y="10"/>
                    <a:pt x="9" y="10"/>
                    <a:pt x="8" y="10"/>
                  </a:cubicBezTo>
                  <a:cubicBezTo>
                    <a:pt x="7" y="10"/>
                    <a:pt x="5" y="10"/>
                    <a:pt x="3" y="10"/>
                  </a:cubicBezTo>
                  <a:cubicBezTo>
                    <a:pt x="3" y="10"/>
                    <a:pt x="2" y="10"/>
                    <a:pt x="2" y="10"/>
                  </a:cubicBezTo>
                  <a:cubicBezTo>
                    <a:pt x="2" y="10"/>
                    <a:pt x="2" y="10"/>
                    <a:pt x="2" y="10"/>
                  </a:cubicBezTo>
                  <a:cubicBezTo>
                    <a:pt x="2" y="11"/>
                    <a:pt x="2" y="11"/>
                    <a:pt x="2" y="11"/>
                  </a:cubicBezTo>
                  <a:cubicBezTo>
                    <a:pt x="2" y="11"/>
                    <a:pt x="3" y="11"/>
                    <a:pt x="3" y="11"/>
                  </a:cubicBezTo>
                  <a:cubicBezTo>
                    <a:pt x="5" y="11"/>
                    <a:pt x="6" y="11"/>
                    <a:pt x="8" y="11"/>
                  </a:cubicBezTo>
                  <a:close/>
                  <a:moveTo>
                    <a:pt x="8" y="16"/>
                  </a:moveTo>
                  <a:cubicBezTo>
                    <a:pt x="9" y="16"/>
                    <a:pt x="9" y="16"/>
                    <a:pt x="9" y="16"/>
                  </a:cubicBezTo>
                  <a:cubicBezTo>
                    <a:pt x="9" y="15"/>
                    <a:pt x="10" y="15"/>
                    <a:pt x="10" y="15"/>
                  </a:cubicBezTo>
                  <a:cubicBezTo>
                    <a:pt x="10" y="15"/>
                    <a:pt x="9" y="14"/>
                    <a:pt x="9" y="14"/>
                  </a:cubicBezTo>
                  <a:cubicBezTo>
                    <a:pt x="9" y="14"/>
                    <a:pt x="9" y="14"/>
                    <a:pt x="8" y="14"/>
                  </a:cubicBezTo>
                  <a:cubicBezTo>
                    <a:pt x="7" y="14"/>
                    <a:pt x="5" y="14"/>
                    <a:pt x="3" y="14"/>
                  </a:cubicBezTo>
                  <a:cubicBezTo>
                    <a:pt x="3" y="14"/>
                    <a:pt x="2" y="14"/>
                    <a:pt x="2" y="14"/>
                  </a:cubicBezTo>
                  <a:cubicBezTo>
                    <a:pt x="2" y="14"/>
                    <a:pt x="2" y="15"/>
                    <a:pt x="2" y="15"/>
                  </a:cubicBezTo>
                  <a:cubicBezTo>
                    <a:pt x="2" y="15"/>
                    <a:pt x="2" y="15"/>
                    <a:pt x="2" y="16"/>
                  </a:cubicBezTo>
                  <a:cubicBezTo>
                    <a:pt x="2" y="16"/>
                    <a:pt x="3" y="16"/>
                    <a:pt x="3" y="16"/>
                  </a:cubicBezTo>
                  <a:cubicBezTo>
                    <a:pt x="5" y="16"/>
                    <a:pt x="7" y="16"/>
                    <a:pt x="8" y="1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19" name="Freeform 95"/>
            <p:cNvSpPr>
              <a:spLocks noEditPoints="1"/>
            </p:cNvSpPr>
            <p:nvPr/>
          </p:nvSpPr>
          <p:spPr>
            <a:xfrm>
              <a:off x="357187" y="685800"/>
              <a:ext cx="49213" cy="87313"/>
            </a:xfrm>
            <a:custGeom>
              <a:avLst/>
              <a:gdLst/>
              <a:ahLst/>
              <a:cxnLst>
                <a:cxn ang="0">
                  <a:pos x="14" y="2"/>
                </a:cxn>
                <a:cxn ang="0">
                  <a:pos x="15" y="3"/>
                </a:cxn>
                <a:cxn ang="0">
                  <a:pos x="6" y="3"/>
                </a:cxn>
                <a:cxn ang="0">
                  <a:pos x="4" y="5"/>
                </a:cxn>
                <a:cxn ang="0">
                  <a:pos x="6" y="1"/>
                </a:cxn>
                <a:cxn ang="0">
                  <a:pos x="3" y="11"/>
                </a:cxn>
                <a:cxn ang="0">
                  <a:pos x="2" y="12"/>
                </a:cxn>
                <a:cxn ang="0">
                  <a:pos x="2" y="13"/>
                </a:cxn>
                <a:cxn ang="0">
                  <a:pos x="13" y="16"/>
                </a:cxn>
                <a:cxn ang="0">
                  <a:pos x="14" y="15"/>
                </a:cxn>
                <a:cxn ang="0">
                  <a:pos x="3" y="11"/>
                </a:cxn>
                <a:cxn ang="0">
                  <a:pos x="11" y="18"/>
                </a:cxn>
                <a:cxn ang="0">
                  <a:pos x="13" y="18"/>
                </a:cxn>
                <a:cxn ang="0">
                  <a:pos x="3" y="19"/>
                </a:cxn>
                <a:cxn ang="0">
                  <a:pos x="3" y="20"/>
                </a:cxn>
                <a:cxn ang="0">
                  <a:pos x="2" y="17"/>
                </a:cxn>
                <a:cxn ang="0">
                  <a:pos x="11" y="18"/>
                </a:cxn>
                <a:cxn ang="0">
                  <a:pos x="13" y="10"/>
                </a:cxn>
                <a:cxn ang="0">
                  <a:pos x="10" y="11"/>
                </a:cxn>
                <a:cxn ang="0">
                  <a:pos x="7" y="10"/>
                </a:cxn>
                <a:cxn ang="0">
                  <a:pos x="7" y="7"/>
                </a:cxn>
                <a:cxn ang="0">
                  <a:pos x="5" y="7"/>
                </a:cxn>
                <a:cxn ang="0">
                  <a:pos x="4" y="11"/>
                </a:cxn>
                <a:cxn ang="0">
                  <a:pos x="3" y="11"/>
                </a:cxn>
                <a:cxn ang="0">
                  <a:pos x="3" y="10"/>
                </a:cxn>
                <a:cxn ang="0">
                  <a:pos x="4" y="6"/>
                </a:cxn>
                <a:cxn ang="0">
                  <a:pos x="9" y="6"/>
                </a:cxn>
                <a:cxn ang="0">
                  <a:pos x="9" y="9"/>
                </a:cxn>
                <a:cxn ang="0">
                  <a:pos x="10" y="10"/>
                </a:cxn>
                <a:cxn ang="0">
                  <a:pos x="11" y="10"/>
                </a:cxn>
                <a:cxn ang="0">
                  <a:pos x="12" y="8"/>
                </a:cxn>
                <a:cxn ang="0">
                  <a:pos x="12" y="7"/>
                </a:cxn>
                <a:cxn ang="0">
                  <a:pos x="12" y="6"/>
                </a:cxn>
                <a:cxn ang="0">
                  <a:pos x="14" y="6"/>
                </a:cxn>
                <a:cxn ang="0">
                  <a:pos x="14" y="8"/>
                </a:cxn>
                <a:cxn ang="0">
                  <a:pos x="6" y="27"/>
                </a:cxn>
                <a:cxn ang="0">
                  <a:pos x="2" y="27"/>
                </a:cxn>
                <a:cxn ang="0">
                  <a:pos x="0" y="24"/>
                </a:cxn>
                <a:cxn ang="0">
                  <a:pos x="1" y="22"/>
                </a:cxn>
                <a:cxn ang="0">
                  <a:pos x="2" y="22"/>
                </a:cxn>
                <a:cxn ang="0">
                  <a:pos x="3" y="22"/>
                </a:cxn>
                <a:cxn ang="0">
                  <a:pos x="3" y="23"/>
                </a:cxn>
                <a:cxn ang="0">
                  <a:pos x="2" y="24"/>
                </a:cxn>
                <a:cxn ang="0">
                  <a:pos x="3" y="26"/>
                </a:cxn>
                <a:cxn ang="0">
                  <a:pos x="5" y="25"/>
                </a:cxn>
                <a:cxn ang="0">
                  <a:pos x="6" y="22"/>
                </a:cxn>
                <a:cxn ang="0">
                  <a:pos x="11" y="22"/>
                </a:cxn>
                <a:cxn ang="0">
                  <a:pos x="12" y="23"/>
                </a:cxn>
                <a:cxn ang="0">
                  <a:pos x="12" y="25"/>
                </a:cxn>
                <a:cxn ang="0">
                  <a:pos x="12" y="26"/>
                </a:cxn>
                <a:cxn ang="0">
                  <a:pos x="11" y="27"/>
                </a:cxn>
                <a:cxn ang="0">
                  <a:pos x="10" y="26"/>
                </a:cxn>
                <a:cxn ang="0">
                  <a:pos x="10" y="23"/>
                </a:cxn>
              </a:cxnLst>
              <a:rect l="0" t="0" r="0" b="0"/>
              <a:pathLst>
                <a:path w="15" h="27">
                  <a:moveTo>
                    <a:pt x="13" y="2"/>
                  </a:moveTo>
                  <a:cubicBezTo>
                    <a:pt x="13" y="2"/>
                    <a:pt x="13" y="2"/>
                    <a:pt x="13" y="2"/>
                  </a:cubicBezTo>
                  <a:cubicBezTo>
                    <a:pt x="13" y="2"/>
                    <a:pt x="13" y="2"/>
                    <a:pt x="14" y="2"/>
                  </a:cubicBezTo>
                  <a:cubicBezTo>
                    <a:pt x="14" y="2"/>
                    <a:pt x="14" y="2"/>
                    <a:pt x="14" y="2"/>
                  </a:cubicBezTo>
                  <a:cubicBezTo>
                    <a:pt x="15" y="2"/>
                    <a:pt x="15" y="2"/>
                    <a:pt x="15" y="3"/>
                  </a:cubicBezTo>
                  <a:cubicBezTo>
                    <a:pt x="15" y="3"/>
                    <a:pt x="15" y="3"/>
                    <a:pt x="15" y="3"/>
                  </a:cubicBezTo>
                  <a:cubicBezTo>
                    <a:pt x="14" y="3"/>
                    <a:pt x="14" y="3"/>
                    <a:pt x="14" y="3"/>
                  </a:cubicBezTo>
                  <a:cubicBezTo>
                    <a:pt x="11" y="3"/>
                    <a:pt x="8" y="3"/>
                    <a:pt x="6" y="3"/>
                  </a:cubicBezTo>
                  <a:cubicBezTo>
                    <a:pt x="6" y="3"/>
                    <a:pt x="6" y="3"/>
                    <a:pt x="6" y="3"/>
                  </a:cubicBezTo>
                  <a:cubicBezTo>
                    <a:pt x="6" y="3"/>
                    <a:pt x="6" y="3"/>
                    <a:pt x="6" y="3"/>
                  </a:cubicBezTo>
                  <a:cubicBezTo>
                    <a:pt x="5" y="4"/>
                    <a:pt x="5" y="4"/>
                    <a:pt x="5" y="5"/>
                  </a:cubicBezTo>
                  <a:cubicBezTo>
                    <a:pt x="5" y="5"/>
                    <a:pt x="3" y="5"/>
                    <a:pt x="4" y="5"/>
                  </a:cubicBezTo>
                  <a:cubicBezTo>
                    <a:pt x="4" y="4"/>
                    <a:pt x="4" y="3"/>
                    <a:pt x="4" y="3"/>
                  </a:cubicBezTo>
                  <a:cubicBezTo>
                    <a:pt x="4" y="2"/>
                    <a:pt x="4" y="2"/>
                    <a:pt x="4" y="1"/>
                  </a:cubicBezTo>
                  <a:cubicBezTo>
                    <a:pt x="4" y="0"/>
                    <a:pt x="6" y="0"/>
                    <a:pt x="6" y="1"/>
                  </a:cubicBezTo>
                  <a:cubicBezTo>
                    <a:pt x="6" y="1"/>
                    <a:pt x="6" y="2"/>
                    <a:pt x="6" y="2"/>
                  </a:cubicBezTo>
                  <a:cubicBezTo>
                    <a:pt x="8" y="2"/>
                    <a:pt x="11" y="2"/>
                    <a:pt x="13" y="2"/>
                  </a:cubicBezTo>
                  <a:close/>
                  <a:moveTo>
                    <a:pt x="3" y="11"/>
                  </a:moveTo>
                  <a:cubicBezTo>
                    <a:pt x="3" y="11"/>
                    <a:pt x="3" y="11"/>
                    <a:pt x="2" y="11"/>
                  </a:cubicBezTo>
                  <a:cubicBezTo>
                    <a:pt x="2" y="12"/>
                    <a:pt x="2" y="12"/>
                    <a:pt x="2" y="12"/>
                  </a:cubicBezTo>
                  <a:cubicBezTo>
                    <a:pt x="2" y="12"/>
                    <a:pt x="2" y="12"/>
                    <a:pt x="2" y="12"/>
                  </a:cubicBezTo>
                  <a:cubicBezTo>
                    <a:pt x="2" y="12"/>
                    <a:pt x="2" y="12"/>
                    <a:pt x="2" y="12"/>
                  </a:cubicBezTo>
                  <a:cubicBezTo>
                    <a:pt x="2" y="12"/>
                    <a:pt x="2" y="12"/>
                    <a:pt x="2" y="12"/>
                  </a:cubicBezTo>
                  <a:cubicBezTo>
                    <a:pt x="2" y="13"/>
                    <a:pt x="2" y="13"/>
                    <a:pt x="2" y="13"/>
                  </a:cubicBezTo>
                  <a:cubicBezTo>
                    <a:pt x="2" y="13"/>
                    <a:pt x="2" y="13"/>
                    <a:pt x="2" y="13"/>
                  </a:cubicBezTo>
                  <a:cubicBezTo>
                    <a:pt x="5" y="14"/>
                    <a:pt x="9" y="15"/>
                    <a:pt x="12" y="16"/>
                  </a:cubicBezTo>
                  <a:cubicBezTo>
                    <a:pt x="12" y="16"/>
                    <a:pt x="13" y="16"/>
                    <a:pt x="13" y="16"/>
                  </a:cubicBezTo>
                  <a:cubicBezTo>
                    <a:pt x="13" y="16"/>
                    <a:pt x="13" y="16"/>
                    <a:pt x="13" y="16"/>
                  </a:cubicBezTo>
                  <a:cubicBezTo>
                    <a:pt x="14" y="16"/>
                    <a:pt x="14" y="16"/>
                    <a:pt x="14" y="16"/>
                  </a:cubicBezTo>
                  <a:cubicBezTo>
                    <a:pt x="14" y="16"/>
                    <a:pt x="14" y="16"/>
                    <a:pt x="14" y="15"/>
                  </a:cubicBezTo>
                  <a:cubicBezTo>
                    <a:pt x="13" y="15"/>
                    <a:pt x="13" y="15"/>
                    <a:pt x="13" y="15"/>
                  </a:cubicBezTo>
                  <a:cubicBezTo>
                    <a:pt x="10" y="14"/>
                    <a:pt x="7" y="13"/>
                    <a:pt x="3" y="12"/>
                  </a:cubicBezTo>
                  <a:cubicBezTo>
                    <a:pt x="3" y="11"/>
                    <a:pt x="3" y="11"/>
                    <a:pt x="3" y="11"/>
                  </a:cubicBezTo>
                  <a:cubicBezTo>
                    <a:pt x="3" y="11"/>
                    <a:pt x="3" y="11"/>
                    <a:pt x="3" y="11"/>
                  </a:cubicBezTo>
                  <a:close/>
                  <a:moveTo>
                    <a:pt x="11" y="18"/>
                  </a:moveTo>
                  <a:cubicBezTo>
                    <a:pt x="11" y="18"/>
                    <a:pt x="11" y="18"/>
                    <a:pt x="11" y="18"/>
                  </a:cubicBezTo>
                  <a:cubicBezTo>
                    <a:pt x="11" y="17"/>
                    <a:pt x="11" y="17"/>
                    <a:pt x="12" y="17"/>
                  </a:cubicBezTo>
                  <a:cubicBezTo>
                    <a:pt x="12" y="17"/>
                    <a:pt x="12" y="17"/>
                    <a:pt x="12" y="17"/>
                  </a:cubicBezTo>
                  <a:cubicBezTo>
                    <a:pt x="13" y="17"/>
                    <a:pt x="13" y="18"/>
                    <a:pt x="13" y="18"/>
                  </a:cubicBezTo>
                  <a:cubicBezTo>
                    <a:pt x="13" y="19"/>
                    <a:pt x="13" y="19"/>
                    <a:pt x="12" y="19"/>
                  </a:cubicBezTo>
                  <a:cubicBezTo>
                    <a:pt x="12" y="19"/>
                    <a:pt x="12" y="19"/>
                    <a:pt x="12" y="19"/>
                  </a:cubicBezTo>
                  <a:cubicBezTo>
                    <a:pt x="9" y="19"/>
                    <a:pt x="6" y="19"/>
                    <a:pt x="3" y="19"/>
                  </a:cubicBezTo>
                  <a:cubicBezTo>
                    <a:pt x="3" y="19"/>
                    <a:pt x="3" y="19"/>
                    <a:pt x="3" y="19"/>
                  </a:cubicBezTo>
                  <a:cubicBezTo>
                    <a:pt x="3" y="19"/>
                    <a:pt x="3" y="19"/>
                    <a:pt x="3" y="19"/>
                  </a:cubicBezTo>
                  <a:cubicBezTo>
                    <a:pt x="3" y="20"/>
                    <a:pt x="3" y="20"/>
                    <a:pt x="3" y="20"/>
                  </a:cubicBezTo>
                  <a:cubicBezTo>
                    <a:pt x="3" y="21"/>
                    <a:pt x="1" y="21"/>
                    <a:pt x="1" y="20"/>
                  </a:cubicBezTo>
                  <a:cubicBezTo>
                    <a:pt x="1" y="20"/>
                    <a:pt x="1" y="19"/>
                    <a:pt x="1" y="18"/>
                  </a:cubicBezTo>
                  <a:cubicBezTo>
                    <a:pt x="1" y="18"/>
                    <a:pt x="1" y="17"/>
                    <a:pt x="2" y="17"/>
                  </a:cubicBezTo>
                  <a:cubicBezTo>
                    <a:pt x="2" y="16"/>
                    <a:pt x="3" y="16"/>
                    <a:pt x="3" y="17"/>
                  </a:cubicBezTo>
                  <a:cubicBezTo>
                    <a:pt x="3" y="17"/>
                    <a:pt x="3" y="17"/>
                    <a:pt x="3" y="18"/>
                  </a:cubicBezTo>
                  <a:cubicBezTo>
                    <a:pt x="6" y="18"/>
                    <a:pt x="8" y="18"/>
                    <a:pt x="11" y="18"/>
                  </a:cubicBezTo>
                  <a:close/>
                  <a:moveTo>
                    <a:pt x="14" y="8"/>
                  </a:moveTo>
                  <a:cubicBezTo>
                    <a:pt x="14" y="9"/>
                    <a:pt x="14" y="9"/>
                    <a:pt x="14" y="9"/>
                  </a:cubicBezTo>
                  <a:cubicBezTo>
                    <a:pt x="14" y="10"/>
                    <a:pt x="13" y="10"/>
                    <a:pt x="13" y="10"/>
                  </a:cubicBezTo>
                  <a:cubicBezTo>
                    <a:pt x="13" y="10"/>
                    <a:pt x="12" y="11"/>
                    <a:pt x="12" y="11"/>
                  </a:cubicBezTo>
                  <a:cubicBezTo>
                    <a:pt x="12" y="11"/>
                    <a:pt x="11" y="11"/>
                    <a:pt x="11" y="11"/>
                  </a:cubicBezTo>
                  <a:cubicBezTo>
                    <a:pt x="11" y="11"/>
                    <a:pt x="11" y="11"/>
                    <a:pt x="10" y="11"/>
                  </a:cubicBezTo>
                  <a:cubicBezTo>
                    <a:pt x="10" y="11"/>
                    <a:pt x="9" y="11"/>
                    <a:pt x="9" y="11"/>
                  </a:cubicBezTo>
                  <a:cubicBezTo>
                    <a:pt x="9" y="11"/>
                    <a:pt x="8" y="11"/>
                    <a:pt x="8" y="10"/>
                  </a:cubicBezTo>
                  <a:cubicBezTo>
                    <a:pt x="8" y="10"/>
                    <a:pt x="8" y="10"/>
                    <a:pt x="7" y="10"/>
                  </a:cubicBezTo>
                  <a:cubicBezTo>
                    <a:pt x="7" y="9"/>
                    <a:pt x="7" y="9"/>
                    <a:pt x="7" y="9"/>
                  </a:cubicBezTo>
                  <a:cubicBezTo>
                    <a:pt x="8" y="8"/>
                    <a:pt x="8" y="8"/>
                    <a:pt x="8" y="8"/>
                  </a:cubicBezTo>
                  <a:cubicBezTo>
                    <a:pt x="8" y="8"/>
                    <a:pt x="8" y="8"/>
                    <a:pt x="7" y="7"/>
                  </a:cubicBezTo>
                  <a:cubicBezTo>
                    <a:pt x="7" y="7"/>
                    <a:pt x="7" y="7"/>
                    <a:pt x="7" y="7"/>
                  </a:cubicBezTo>
                  <a:cubicBezTo>
                    <a:pt x="7" y="7"/>
                    <a:pt x="6" y="7"/>
                    <a:pt x="6" y="7"/>
                  </a:cubicBezTo>
                  <a:cubicBezTo>
                    <a:pt x="6" y="7"/>
                    <a:pt x="5" y="7"/>
                    <a:pt x="5" y="7"/>
                  </a:cubicBezTo>
                  <a:cubicBezTo>
                    <a:pt x="5" y="8"/>
                    <a:pt x="5" y="9"/>
                    <a:pt x="4" y="10"/>
                  </a:cubicBezTo>
                  <a:cubicBezTo>
                    <a:pt x="4" y="10"/>
                    <a:pt x="4" y="10"/>
                    <a:pt x="4" y="10"/>
                  </a:cubicBezTo>
                  <a:cubicBezTo>
                    <a:pt x="4" y="10"/>
                    <a:pt x="4" y="11"/>
                    <a:pt x="4" y="11"/>
                  </a:cubicBezTo>
                  <a:cubicBezTo>
                    <a:pt x="4" y="11"/>
                    <a:pt x="4" y="11"/>
                    <a:pt x="4" y="11"/>
                  </a:cubicBezTo>
                  <a:cubicBezTo>
                    <a:pt x="4" y="11"/>
                    <a:pt x="4" y="11"/>
                    <a:pt x="3" y="11"/>
                  </a:cubicBezTo>
                  <a:cubicBezTo>
                    <a:pt x="3" y="11"/>
                    <a:pt x="3" y="11"/>
                    <a:pt x="3" y="11"/>
                  </a:cubicBezTo>
                  <a:cubicBezTo>
                    <a:pt x="3" y="11"/>
                    <a:pt x="3" y="11"/>
                    <a:pt x="3" y="11"/>
                  </a:cubicBezTo>
                  <a:cubicBezTo>
                    <a:pt x="3" y="11"/>
                    <a:pt x="3" y="11"/>
                    <a:pt x="3" y="10"/>
                  </a:cubicBezTo>
                  <a:cubicBezTo>
                    <a:pt x="3" y="10"/>
                    <a:pt x="3" y="10"/>
                    <a:pt x="3" y="10"/>
                  </a:cubicBezTo>
                  <a:cubicBezTo>
                    <a:pt x="3" y="9"/>
                    <a:pt x="3" y="8"/>
                    <a:pt x="3" y="7"/>
                  </a:cubicBezTo>
                  <a:cubicBezTo>
                    <a:pt x="3" y="6"/>
                    <a:pt x="3" y="6"/>
                    <a:pt x="4" y="6"/>
                  </a:cubicBezTo>
                  <a:cubicBezTo>
                    <a:pt x="4" y="6"/>
                    <a:pt x="4" y="6"/>
                    <a:pt x="4" y="6"/>
                  </a:cubicBezTo>
                  <a:cubicBezTo>
                    <a:pt x="5" y="6"/>
                    <a:pt x="6" y="6"/>
                    <a:pt x="7" y="6"/>
                  </a:cubicBezTo>
                  <a:cubicBezTo>
                    <a:pt x="7" y="6"/>
                    <a:pt x="8" y="6"/>
                    <a:pt x="8" y="6"/>
                  </a:cubicBezTo>
                  <a:cubicBezTo>
                    <a:pt x="8" y="6"/>
                    <a:pt x="9" y="6"/>
                    <a:pt x="9" y="6"/>
                  </a:cubicBezTo>
                  <a:cubicBezTo>
                    <a:pt x="9" y="7"/>
                    <a:pt x="9" y="7"/>
                    <a:pt x="9" y="7"/>
                  </a:cubicBezTo>
                  <a:cubicBezTo>
                    <a:pt x="9" y="7"/>
                    <a:pt x="9" y="7"/>
                    <a:pt x="9" y="8"/>
                  </a:cubicBezTo>
                  <a:cubicBezTo>
                    <a:pt x="9" y="8"/>
                    <a:pt x="9" y="8"/>
                    <a:pt x="9" y="9"/>
                  </a:cubicBezTo>
                  <a:cubicBezTo>
                    <a:pt x="9" y="9"/>
                    <a:pt x="9" y="9"/>
                    <a:pt x="9" y="9"/>
                  </a:cubicBezTo>
                  <a:cubicBezTo>
                    <a:pt x="9" y="9"/>
                    <a:pt x="9" y="9"/>
                    <a:pt x="9" y="9"/>
                  </a:cubicBezTo>
                  <a:cubicBezTo>
                    <a:pt x="10" y="10"/>
                    <a:pt x="10" y="10"/>
                    <a:pt x="10" y="10"/>
                  </a:cubicBezTo>
                  <a:cubicBezTo>
                    <a:pt x="10" y="10"/>
                    <a:pt x="10" y="10"/>
                    <a:pt x="11" y="10"/>
                  </a:cubicBezTo>
                  <a:cubicBezTo>
                    <a:pt x="11" y="10"/>
                    <a:pt x="11" y="10"/>
                    <a:pt x="11" y="10"/>
                  </a:cubicBezTo>
                  <a:cubicBezTo>
                    <a:pt x="11" y="10"/>
                    <a:pt x="11" y="10"/>
                    <a:pt x="11" y="10"/>
                  </a:cubicBezTo>
                  <a:cubicBezTo>
                    <a:pt x="12" y="10"/>
                    <a:pt x="12" y="9"/>
                    <a:pt x="12" y="9"/>
                  </a:cubicBezTo>
                  <a:cubicBezTo>
                    <a:pt x="12" y="9"/>
                    <a:pt x="12" y="9"/>
                    <a:pt x="12" y="9"/>
                  </a:cubicBezTo>
                  <a:cubicBezTo>
                    <a:pt x="12" y="9"/>
                    <a:pt x="12" y="9"/>
                    <a:pt x="12" y="8"/>
                  </a:cubicBezTo>
                  <a:cubicBezTo>
                    <a:pt x="12" y="8"/>
                    <a:pt x="12" y="8"/>
                    <a:pt x="12" y="8"/>
                  </a:cubicBezTo>
                  <a:cubicBezTo>
                    <a:pt x="12" y="7"/>
                    <a:pt x="12" y="7"/>
                    <a:pt x="12" y="7"/>
                  </a:cubicBezTo>
                  <a:cubicBezTo>
                    <a:pt x="12" y="7"/>
                    <a:pt x="12" y="7"/>
                    <a:pt x="12" y="7"/>
                  </a:cubicBezTo>
                  <a:cubicBezTo>
                    <a:pt x="12" y="7"/>
                    <a:pt x="12" y="7"/>
                    <a:pt x="12" y="7"/>
                  </a:cubicBezTo>
                  <a:cubicBezTo>
                    <a:pt x="12" y="7"/>
                    <a:pt x="12" y="7"/>
                    <a:pt x="12" y="7"/>
                  </a:cubicBezTo>
                  <a:cubicBezTo>
                    <a:pt x="12" y="6"/>
                    <a:pt x="12" y="6"/>
                    <a:pt x="12" y="6"/>
                  </a:cubicBezTo>
                  <a:cubicBezTo>
                    <a:pt x="13" y="6"/>
                    <a:pt x="13" y="6"/>
                    <a:pt x="13" y="6"/>
                  </a:cubicBezTo>
                  <a:cubicBezTo>
                    <a:pt x="13" y="6"/>
                    <a:pt x="13" y="6"/>
                    <a:pt x="13" y="6"/>
                  </a:cubicBezTo>
                  <a:cubicBezTo>
                    <a:pt x="13" y="6"/>
                    <a:pt x="14" y="6"/>
                    <a:pt x="14" y="6"/>
                  </a:cubicBezTo>
                  <a:cubicBezTo>
                    <a:pt x="14" y="6"/>
                    <a:pt x="14" y="7"/>
                    <a:pt x="14" y="7"/>
                  </a:cubicBezTo>
                  <a:cubicBezTo>
                    <a:pt x="14" y="7"/>
                    <a:pt x="14" y="7"/>
                    <a:pt x="14" y="7"/>
                  </a:cubicBezTo>
                  <a:cubicBezTo>
                    <a:pt x="14" y="8"/>
                    <a:pt x="14" y="8"/>
                    <a:pt x="14" y="8"/>
                  </a:cubicBezTo>
                  <a:close/>
                  <a:moveTo>
                    <a:pt x="7" y="25"/>
                  </a:moveTo>
                  <a:cubicBezTo>
                    <a:pt x="7" y="25"/>
                    <a:pt x="7" y="26"/>
                    <a:pt x="7" y="26"/>
                  </a:cubicBezTo>
                  <a:cubicBezTo>
                    <a:pt x="7" y="26"/>
                    <a:pt x="6" y="26"/>
                    <a:pt x="6" y="27"/>
                  </a:cubicBezTo>
                  <a:cubicBezTo>
                    <a:pt x="6" y="27"/>
                    <a:pt x="5" y="27"/>
                    <a:pt x="5" y="27"/>
                  </a:cubicBezTo>
                  <a:cubicBezTo>
                    <a:pt x="5" y="27"/>
                    <a:pt x="4" y="27"/>
                    <a:pt x="3" y="27"/>
                  </a:cubicBezTo>
                  <a:cubicBezTo>
                    <a:pt x="3" y="27"/>
                    <a:pt x="2" y="27"/>
                    <a:pt x="2" y="27"/>
                  </a:cubicBezTo>
                  <a:cubicBezTo>
                    <a:pt x="1" y="27"/>
                    <a:pt x="1" y="27"/>
                    <a:pt x="1" y="26"/>
                  </a:cubicBezTo>
                  <a:cubicBezTo>
                    <a:pt x="0" y="26"/>
                    <a:pt x="0" y="26"/>
                    <a:pt x="0" y="25"/>
                  </a:cubicBezTo>
                  <a:cubicBezTo>
                    <a:pt x="0" y="25"/>
                    <a:pt x="0" y="25"/>
                    <a:pt x="0" y="24"/>
                  </a:cubicBezTo>
                  <a:cubicBezTo>
                    <a:pt x="0" y="24"/>
                    <a:pt x="0" y="24"/>
                    <a:pt x="0" y="24"/>
                  </a:cubicBezTo>
                  <a:cubicBezTo>
                    <a:pt x="0" y="24"/>
                    <a:pt x="0" y="23"/>
                    <a:pt x="0" y="23"/>
                  </a:cubicBezTo>
                  <a:cubicBezTo>
                    <a:pt x="1" y="23"/>
                    <a:pt x="1" y="23"/>
                    <a:pt x="1" y="22"/>
                  </a:cubicBezTo>
                  <a:cubicBezTo>
                    <a:pt x="1" y="22"/>
                    <a:pt x="1" y="22"/>
                    <a:pt x="1" y="22"/>
                  </a:cubicBezTo>
                  <a:cubicBezTo>
                    <a:pt x="2" y="22"/>
                    <a:pt x="2" y="22"/>
                    <a:pt x="2" y="22"/>
                  </a:cubicBezTo>
                  <a:cubicBezTo>
                    <a:pt x="2" y="22"/>
                    <a:pt x="2" y="22"/>
                    <a:pt x="2" y="22"/>
                  </a:cubicBezTo>
                  <a:cubicBezTo>
                    <a:pt x="3" y="22"/>
                    <a:pt x="3" y="22"/>
                    <a:pt x="3" y="22"/>
                  </a:cubicBezTo>
                  <a:cubicBezTo>
                    <a:pt x="3" y="22"/>
                    <a:pt x="3" y="22"/>
                    <a:pt x="3" y="22"/>
                  </a:cubicBezTo>
                  <a:cubicBezTo>
                    <a:pt x="3" y="22"/>
                    <a:pt x="3" y="22"/>
                    <a:pt x="3" y="22"/>
                  </a:cubicBezTo>
                  <a:cubicBezTo>
                    <a:pt x="3" y="22"/>
                    <a:pt x="3" y="22"/>
                    <a:pt x="3" y="23"/>
                  </a:cubicBezTo>
                  <a:cubicBezTo>
                    <a:pt x="3" y="23"/>
                    <a:pt x="3" y="23"/>
                    <a:pt x="3" y="23"/>
                  </a:cubicBezTo>
                  <a:cubicBezTo>
                    <a:pt x="3" y="23"/>
                    <a:pt x="3" y="23"/>
                    <a:pt x="3" y="23"/>
                  </a:cubicBezTo>
                  <a:cubicBezTo>
                    <a:pt x="3" y="23"/>
                    <a:pt x="2" y="23"/>
                    <a:pt x="2" y="23"/>
                  </a:cubicBezTo>
                  <a:cubicBezTo>
                    <a:pt x="2" y="23"/>
                    <a:pt x="2" y="23"/>
                    <a:pt x="2" y="23"/>
                  </a:cubicBezTo>
                  <a:cubicBezTo>
                    <a:pt x="2" y="24"/>
                    <a:pt x="2" y="24"/>
                    <a:pt x="2" y="24"/>
                  </a:cubicBezTo>
                  <a:cubicBezTo>
                    <a:pt x="2" y="24"/>
                    <a:pt x="2" y="25"/>
                    <a:pt x="2" y="25"/>
                  </a:cubicBezTo>
                  <a:cubicBezTo>
                    <a:pt x="2" y="25"/>
                    <a:pt x="2" y="25"/>
                    <a:pt x="2" y="25"/>
                  </a:cubicBezTo>
                  <a:cubicBezTo>
                    <a:pt x="2" y="25"/>
                    <a:pt x="3" y="25"/>
                    <a:pt x="3" y="26"/>
                  </a:cubicBezTo>
                  <a:cubicBezTo>
                    <a:pt x="3" y="26"/>
                    <a:pt x="3" y="26"/>
                    <a:pt x="4" y="26"/>
                  </a:cubicBezTo>
                  <a:cubicBezTo>
                    <a:pt x="4" y="26"/>
                    <a:pt x="4" y="26"/>
                    <a:pt x="5" y="25"/>
                  </a:cubicBezTo>
                  <a:cubicBezTo>
                    <a:pt x="5" y="25"/>
                    <a:pt x="5" y="25"/>
                    <a:pt x="5" y="25"/>
                  </a:cubicBezTo>
                  <a:cubicBezTo>
                    <a:pt x="5" y="24"/>
                    <a:pt x="5" y="23"/>
                    <a:pt x="5" y="23"/>
                  </a:cubicBezTo>
                  <a:cubicBezTo>
                    <a:pt x="6" y="22"/>
                    <a:pt x="6" y="22"/>
                    <a:pt x="6" y="22"/>
                  </a:cubicBezTo>
                  <a:cubicBezTo>
                    <a:pt x="6" y="22"/>
                    <a:pt x="6" y="22"/>
                    <a:pt x="6" y="22"/>
                  </a:cubicBezTo>
                  <a:cubicBezTo>
                    <a:pt x="6" y="22"/>
                    <a:pt x="6" y="22"/>
                    <a:pt x="6" y="22"/>
                  </a:cubicBezTo>
                  <a:cubicBezTo>
                    <a:pt x="6" y="22"/>
                    <a:pt x="7" y="22"/>
                    <a:pt x="7" y="22"/>
                  </a:cubicBezTo>
                  <a:cubicBezTo>
                    <a:pt x="8" y="22"/>
                    <a:pt x="10" y="22"/>
                    <a:pt x="11" y="22"/>
                  </a:cubicBezTo>
                  <a:cubicBezTo>
                    <a:pt x="12" y="22"/>
                    <a:pt x="12" y="22"/>
                    <a:pt x="12" y="22"/>
                  </a:cubicBezTo>
                  <a:cubicBezTo>
                    <a:pt x="12" y="22"/>
                    <a:pt x="12" y="22"/>
                    <a:pt x="12" y="22"/>
                  </a:cubicBezTo>
                  <a:cubicBezTo>
                    <a:pt x="12" y="23"/>
                    <a:pt x="12" y="23"/>
                    <a:pt x="12" y="23"/>
                  </a:cubicBezTo>
                  <a:cubicBezTo>
                    <a:pt x="12" y="23"/>
                    <a:pt x="12" y="23"/>
                    <a:pt x="12" y="23"/>
                  </a:cubicBezTo>
                  <a:cubicBezTo>
                    <a:pt x="12" y="24"/>
                    <a:pt x="12" y="24"/>
                    <a:pt x="12" y="24"/>
                  </a:cubicBezTo>
                  <a:cubicBezTo>
                    <a:pt x="12" y="24"/>
                    <a:pt x="12" y="25"/>
                    <a:pt x="12" y="25"/>
                  </a:cubicBezTo>
                  <a:cubicBezTo>
                    <a:pt x="12" y="25"/>
                    <a:pt x="12" y="25"/>
                    <a:pt x="12" y="26"/>
                  </a:cubicBezTo>
                  <a:cubicBezTo>
                    <a:pt x="12" y="26"/>
                    <a:pt x="12" y="26"/>
                    <a:pt x="12" y="26"/>
                  </a:cubicBezTo>
                  <a:cubicBezTo>
                    <a:pt x="12" y="26"/>
                    <a:pt x="12" y="26"/>
                    <a:pt x="12" y="26"/>
                  </a:cubicBezTo>
                  <a:cubicBezTo>
                    <a:pt x="12" y="26"/>
                    <a:pt x="12" y="26"/>
                    <a:pt x="11" y="26"/>
                  </a:cubicBezTo>
                  <a:cubicBezTo>
                    <a:pt x="11" y="26"/>
                    <a:pt x="11" y="26"/>
                    <a:pt x="11" y="27"/>
                  </a:cubicBezTo>
                  <a:cubicBezTo>
                    <a:pt x="11" y="27"/>
                    <a:pt x="11" y="27"/>
                    <a:pt x="11" y="27"/>
                  </a:cubicBezTo>
                  <a:cubicBezTo>
                    <a:pt x="11" y="27"/>
                    <a:pt x="11" y="27"/>
                    <a:pt x="11" y="27"/>
                  </a:cubicBezTo>
                  <a:cubicBezTo>
                    <a:pt x="10" y="27"/>
                    <a:pt x="10" y="27"/>
                    <a:pt x="10" y="27"/>
                  </a:cubicBezTo>
                  <a:cubicBezTo>
                    <a:pt x="10" y="27"/>
                    <a:pt x="10" y="26"/>
                    <a:pt x="10" y="26"/>
                  </a:cubicBezTo>
                  <a:cubicBezTo>
                    <a:pt x="10" y="26"/>
                    <a:pt x="10" y="26"/>
                    <a:pt x="10" y="26"/>
                  </a:cubicBezTo>
                  <a:cubicBezTo>
                    <a:pt x="10" y="26"/>
                    <a:pt x="10" y="26"/>
                    <a:pt x="10" y="26"/>
                  </a:cubicBezTo>
                  <a:cubicBezTo>
                    <a:pt x="10" y="25"/>
                    <a:pt x="10" y="24"/>
                    <a:pt x="10" y="23"/>
                  </a:cubicBezTo>
                  <a:cubicBezTo>
                    <a:pt x="9" y="23"/>
                    <a:pt x="8" y="23"/>
                    <a:pt x="7" y="23"/>
                  </a:cubicBezTo>
                  <a:cubicBezTo>
                    <a:pt x="7" y="24"/>
                    <a:pt x="7" y="24"/>
                    <a:pt x="7" y="25"/>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20" name="Freeform 97"/>
            <p:cNvSpPr>
              <a:spLocks noEditPoints="1"/>
            </p:cNvSpPr>
            <p:nvPr/>
          </p:nvSpPr>
          <p:spPr>
            <a:xfrm>
              <a:off x="379412" y="568325"/>
              <a:ext cx="36513" cy="52388"/>
            </a:xfrm>
            <a:custGeom>
              <a:avLst/>
              <a:gdLst/>
              <a:ahLst/>
              <a:cxnLst>
                <a:cxn ang="0">
                  <a:pos x="3" y="0"/>
                </a:cxn>
                <a:cxn ang="0">
                  <a:pos x="11" y="0"/>
                </a:cxn>
                <a:cxn ang="0">
                  <a:pos x="11" y="1"/>
                </a:cxn>
                <a:cxn ang="0">
                  <a:pos x="6" y="2"/>
                </a:cxn>
                <a:cxn ang="0">
                  <a:pos x="11" y="2"/>
                </a:cxn>
                <a:cxn ang="0">
                  <a:pos x="11" y="3"/>
                </a:cxn>
                <a:cxn ang="0">
                  <a:pos x="3" y="3"/>
                </a:cxn>
                <a:cxn ang="0">
                  <a:pos x="3" y="2"/>
                </a:cxn>
                <a:cxn ang="0">
                  <a:pos x="8" y="0"/>
                </a:cxn>
                <a:cxn ang="0">
                  <a:pos x="3" y="0"/>
                </a:cxn>
                <a:cxn ang="0">
                  <a:pos x="3" y="0"/>
                </a:cxn>
                <a:cxn ang="0">
                  <a:pos x="2" y="7"/>
                </a:cxn>
                <a:cxn ang="0">
                  <a:pos x="2" y="7"/>
                </a:cxn>
                <a:cxn ang="0">
                  <a:pos x="4" y="6"/>
                </a:cxn>
                <a:cxn ang="0">
                  <a:pos x="4" y="5"/>
                </a:cxn>
                <a:cxn ang="0">
                  <a:pos x="2" y="4"/>
                </a:cxn>
                <a:cxn ang="0">
                  <a:pos x="3" y="3"/>
                </a:cxn>
                <a:cxn ang="0">
                  <a:pos x="10" y="5"/>
                </a:cxn>
                <a:cxn ang="0">
                  <a:pos x="10" y="6"/>
                </a:cxn>
                <a:cxn ang="0">
                  <a:pos x="2" y="7"/>
                </a:cxn>
                <a:cxn ang="0">
                  <a:pos x="5" y="6"/>
                </a:cxn>
                <a:cxn ang="0">
                  <a:pos x="9" y="5"/>
                </a:cxn>
                <a:cxn ang="0">
                  <a:pos x="6" y="5"/>
                </a:cxn>
                <a:cxn ang="0">
                  <a:pos x="5" y="6"/>
                </a:cxn>
                <a:cxn ang="0">
                  <a:pos x="2" y="8"/>
                </a:cxn>
                <a:cxn ang="0">
                  <a:pos x="10" y="8"/>
                </a:cxn>
                <a:cxn ang="0">
                  <a:pos x="10" y="9"/>
                </a:cxn>
                <a:cxn ang="0">
                  <a:pos x="4" y="10"/>
                </a:cxn>
                <a:cxn ang="0">
                  <a:pos x="10" y="11"/>
                </a:cxn>
                <a:cxn ang="0">
                  <a:pos x="9" y="12"/>
                </a:cxn>
                <a:cxn ang="0">
                  <a:pos x="1" y="12"/>
                </a:cxn>
                <a:cxn ang="0">
                  <a:pos x="1" y="11"/>
                </a:cxn>
                <a:cxn ang="0">
                  <a:pos x="8" y="11"/>
                </a:cxn>
                <a:cxn ang="0">
                  <a:pos x="1" y="10"/>
                </a:cxn>
                <a:cxn ang="0">
                  <a:pos x="2" y="9"/>
                </a:cxn>
                <a:cxn ang="0">
                  <a:pos x="8" y="9"/>
                </a:cxn>
                <a:cxn ang="0">
                  <a:pos x="2" y="9"/>
                </a:cxn>
                <a:cxn ang="0">
                  <a:pos x="2" y="8"/>
                </a:cxn>
                <a:cxn ang="0">
                  <a:pos x="1" y="13"/>
                </a:cxn>
                <a:cxn ang="0">
                  <a:pos x="9" y="13"/>
                </a:cxn>
                <a:cxn ang="0">
                  <a:pos x="9" y="16"/>
                </a:cxn>
                <a:cxn ang="0">
                  <a:pos x="7" y="16"/>
                </a:cxn>
                <a:cxn ang="0">
                  <a:pos x="8" y="14"/>
                </a:cxn>
                <a:cxn ang="0">
                  <a:pos x="6" y="14"/>
                </a:cxn>
                <a:cxn ang="0">
                  <a:pos x="6" y="16"/>
                </a:cxn>
                <a:cxn ang="0">
                  <a:pos x="4" y="16"/>
                </a:cxn>
                <a:cxn ang="0">
                  <a:pos x="5" y="14"/>
                </a:cxn>
                <a:cxn ang="0">
                  <a:pos x="2" y="14"/>
                </a:cxn>
                <a:cxn ang="0">
                  <a:pos x="2" y="16"/>
                </a:cxn>
                <a:cxn ang="0">
                  <a:pos x="0" y="16"/>
                </a:cxn>
                <a:cxn ang="0">
                  <a:pos x="1" y="13"/>
                </a:cxn>
              </a:cxnLst>
              <a:rect l="0" t="0" r="0" b="0"/>
              <a:pathLst>
                <a:path w="11" h="16">
                  <a:moveTo>
                    <a:pt x="3" y="0"/>
                  </a:moveTo>
                  <a:cubicBezTo>
                    <a:pt x="6" y="0"/>
                    <a:pt x="9" y="0"/>
                    <a:pt x="11" y="0"/>
                  </a:cubicBezTo>
                  <a:cubicBezTo>
                    <a:pt x="11" y="0"/>
                    <a:pt x="11" y="0"/>
                    <a:pt x="11" y="1"/>
                  </a:cubicBezTo>
                  <a:cubicBezTo>
                    <a:pt x="9" y="1"/>
                    <a:pt x="7" y="2"/>
                    <a:pt x="6" y="2"/>
                  </a:cubicBezTo>
                  <a:cubicBezTo>
                    <a:pt x="7" y="2"/>
                    <a:pt x="9" y="2"/>
                    <a:pt x="11" y="2"/>
                  </a:cubicBezTo>
                  <a:cubicBezTo>
                    <a:pt x="11" y="2"/>
                    <a:pt x="11" y="3"/>
                    <a:pt x="11" y="3"/>
                  </a:cubicBezTo>
                  <a:cubicBezTo>
                    <a:pt x="8" y="3"/>
                    <a:pt x="5" y="3"/>
                    <a:pt x="3" y="3"/>
                  </a:cubicBezTo>
                  <a:cubicBezTo>
                    <a:pt x="3" y="3"/>
                    <a:pt x="3" y="2"/>
                    <a:pt x="3" y="2"/>
                  </a:cubicBezTo>
                  <a:cubicBezTo>
                    <a:pt x="5" y="2"/>
                    <a:pt x="7" y="1"/>
                    <a:pt x="8" y="0"/>
                  </a:cubicBezTo>
                  <a:cubicBezTo>
                    <a:pt x="7" y="0"/>
                    <a:pt x="5" y="0"/>
                    <a:pt x="3" y="0"/>
                  </a:cubicBezTo>
                  <a:cubicBezTo>
                    <a:pt x="3" y="0"/>
                    <a:pt x="3" y="0"/>
                    <a:pt x="3" y="0"/>
                  </a:cubicBezTo>
                  <a:close/>
                  <a:moveTo>
                    <a:pt x="2" y="7"/>
                  </a:moveTo>
                  <a:cubicBezTo>
                    <a:pt x="2" y="7"/>
                    <a:pt x="2" y="7"/>
                    <a:pt x="2" y="7"/>
                  </a:cubicBezTo>
                  <a:cubicBezTo>
                    <a:pt x="3" y="6"/>
                    <a:pt x="3" y="6"/>
                    <a:pt x="4" y="6"/>
                  </a:cubicBezTo>
                  <a:cubicBezTo>
                    <a:pt x="4" y="6"/>
                    <a:pt x="4" y="5"/>
                    <a:pt x="4" y="5"/>
                  </a:cubicBezTo>
                  <a:cubicBezTo>
                    <a:pt x="4" y="4"/>
                    <a:pt x="3" y="4"/>
                    <a:pt x="2" y="4"/>
                  </a:cubicBezTo>
                  <a:cubicBezTo>
                    <a:pt x="3" y="4"/>
                    <a:pt x="3" y="4"/>
                    <a:pt x="3" y="3"/>
                  </a:cubicBezTo>
                  <a:cubicBezTo>
                    <a:pt x="5" y="4"/>
                    <a:pt x="8" y="4"/>
                    <a:pt x="10" y="5"/>
                  </a:cubicBezTo>
                  <a:cubicBezTo>
                    <a:pt x="10" y="5"/>
                    <a:pt x="10" y="5"/>
                    <a:pt x="10" y="6"/>
                  </a:cubicBezTo>
                  <a:cubicBezTo>
                    <a:pt x="8" y="6"/>
                    <a:pt x="5" y="7"/>
                    <a:pt x="2" y="7"/>
                  </a:cubicBezTo>
                  <a:close/>
                  <a:moveTo>
                    <a:pt x="5" y="6"/>
                  </a:moveTo>
                  <a:cubicBezTo>
                    <a:pt x="6" y="6"/>
                    <a:pt x="7" y="6"/>
                    <a:pt x="9" y="5"/>
                  </a:cubicBezTo>
                  <a:cubicBezTo>
                    <a:pt x="8" y="5"/>
                    <a:pt x="7" y="5"/>
                    <a:pt x="6" y="5"/>
                  </a:cubicBezTo>
                  <a:cubicBezTo>
                    <a:pt x="6" y="5"/>
                    <a:pt x="5" y="6"/>
                    <a:pt x="5" y="6"/>
                  </a:cubicBezTo>
                  <a:close/>
                  <a:moveTo>
                    <a:pt x="2" y="8"/>
                  </a:moveTo>
                  <a:cubicBezTo>
                    <a:pt x="5" y="8"/>
                    <a:pt x="7" y="8"/>
                    <a:pt x="10" y="8"/>
                  </a:cubicBezTo>
                  <a:cubicBezTo>
                    <a:pt x="10" y="8"/>
                    <a:pt x="10" y="9"/>
                    <a:pt x="10" y="9"/>
                  </a:cubicBezTo>
                  <a:cubicBezTo>
                    <a:pt x="8" y="9"/>
                    <a:pt x="6" y="10"/>
                    <a:pt x="4" y="10"/>
                  </a:cubicBezTo>
                  <a:cubicBezTo>
                    <a:pt x="6" y="10"/>
                    <a:pt x="8" y="10"/>
                    <a:pt x="10" y="11"/>
                  </a:cubicBezTo>
                  <a:cubicBezTo>
                    <a:pt x="10" y="11"/>
                    <a:pt x="10" y="12"/>
                    <a:pt x="9" y="12"/>
                  </a:cubicBezTo>
                  <a:cubicBezTo>
                    <a:pt x="7" y="12"/>
                    <a:pt x="4" y="12"/>
                    <a:pt x="1" y="12"/>
                  </a:cubicBezTo>
                  <a:cubicBezTo>
                    <a:pt x="1" y="12"/>
                    <a:pt x="1" y="11"/>
                    <a:pt x="1" y="11"/>
                  </a:cubicBezTo>
                  <a:cubicBezTo>
                    <a:pt x="3" y="11"/>
                    <a:pt x="6" y="11"/>
                    <a:pt x="8" y="11"/>
                  </a:cubicBezTo>
                  <a:cubicBezTo>
                    <a:pt x="6" y="11"/>
                    <a:pt x="4" y="11"/>
                    <a:pt x="1" y="10"/>
                  </a:cubicBezTo>
                  <a:cubicBezTo>
                    <a:pt x="1" y="10"/>
                    <a:pt x="2" y="10"/>
                    <a:pt x="2" y="9"/>
                  </a:cubicBezTo>
                  <a:cubicBezTo>
                    <a:pt x="4" y="9"/>
                    <a:pt x="6" y="9"/>
                    <a:pt x="8" y="9"/>
                  </a:cubicBezTo>
                  <a:cubicBezTo>
                    <a:pt x="6" y="9"/>
                    <a:pt x="4" y="9"/>
                    <a:pt x="2" y="9"/>
                  </a:cubicBezTo>
                  <a:cubicBezTo>
                    <a:pt x="2" y="8"/>
                    <a:pt x="2" y="8"/>
                    <a:pt x="2" y="8"/>
                  </a:cubicBezTo>
                  <a:close/>
                  <a:moveTo>
                    <a:pt x="1" y="13"/>
                  </a:moveTo>
                  <a:cubicBezTo>
                    <a:pt x="4" y="13"/>
                    <a:pt x="7" y="13"/>
                    <a:pt x="9" y="13"/>
                  </a:cubicBezTo>
                  <a:cubicBezTo>
                    <a:pt x="9" y="14"/>
                    <a:pt x="9" y="15"/>
                    <a:pt x="9" y="16"/>
                  </a:cubicBezTo>
                  <a:cubicBezTo>
                    <a:pt x="8" y="16"/>
                    <a:pt x="8" y="16"/>
                    <a:pt x="7" y="16"/>
                  </a:cubicBezTo>
                  <a:cubicBezTo>
                    <a:pt x="8" y="15"/>
                    <a:pt x="8" y="14"/>
                    <a:pt x="8" y="14"/>
                  </a:cubicBezTo>
                  <a:cubicBezTo>
                    <a:pt x="7" y="14"/>
                    <a:pt x="7" y="14"/>
                    <a:pt x="6" y="14"/>
                  </a:cubicBezTo>
                  <a:cubicBezTo>
                    <a:pt x="6" y="14"/>
                    <a:pt x="6" y="15"/>
                    <a:pt x="6" y="16"/>
                  </a:cubicBezTo>
                  <a:cubicBezTo>
                    <a:pt x="5" y="16"/>
                    <a:pt x="5" y="16"/>
                    <a:pt x="4" y="16"/>
                  </a:cubicBezTo>
                  <a:cubicBezTo>
                    <a:pt x="4" y="15"/>
                    <a:pt x="4" y="14"/>
                    <a:pt x="5" y="14"/>
                  </a:cubicBezTo>
                  <a:cubicBezTo>
                    <a:pt x="4" y="14"/>
                    <a:pt x="3" y="14"/>
                    <a:pt x="2" y="14"/>
                  </a:cubicBezTo>
                  <a:cubicBezTo>
                    <a:pt x="2" y="14"/>
                    <a:pt x="2" y="15"/>
                    <a:pt x="2" y="16"/>
                  </a:cubicBezTo>
                  <a:cubicBezTo>
                    <a:pt x="1" y="16"/>
                    <a:pt x="1" y="16"/>
                    <a:pt x="0" y="16"/>
                  </a:cubicBezTo>
                  <a:cubicBezTo>
                    <a:pt x="1" y="15"/>
                    <a:pt x="1" y="14"/>
                    <a:pt x="1" y="13"/>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21" name="Freeform 98"/>
            <p:cNvSpPr>
              <a:spLocks noEditPoints="1"/>
            </p:cNvSpPr>
            <p:nvPr/>
          </p:nvSpPr>
          <p:spPr>
            <a:xfrm>
              <a:off x="708025" y="450850"/>
              <a:ext cx="77788" cy="149225"/>
            </a:xfrm>
            <a:custGeom>
              <a:avLst/>
              <a:gdLst/>
              <a:ahLst/>
              <a:cxnLst>
                <a:cxn ang="0">
                  <a:pos x="11" y="2"/>
                </a:cxn>
                <a:cxn ang="0">
                  <a:pos x="7" y="3"/>
                </a:cxn>
                <a:cxn ang="0">
                  <a:pos x="5" y="3"/>
                </a:cxn>
                <a:cxn ang="0">
                  <a:pos x="0" y="2"/>
                </a:cxn>
                <a:cxn ang="0">
                  <a:pos x="6" y="1"/>
                </a:cxn>
                <a:cxn ang="0">
                  <a:pos x="8" y="3"/>
                </a:cxn>
                <a:cxn ang="0">
                  <a:pos x="5" y="1"/>
                </a:cxn>
                <a:cxn ang="0">
                  <a:pos x="2" y="2"/>
                </a:cxn>
                <a:cxn ang="0">
                  <a:pos x="5" y="1"/>
                </a:cxn>
                <a:cxn ang="0">
                  <a:pos x="4" y="7"/>
                </a:cxn>
                <a:cxn ang="0">
                  <a:pos x="1" y="4"/>
                </a:cxn>
                <a:cxn ang="0">
                  <a:pos x="2" y="8"/>
                </a:cxn>
                <a:cxn ang="0">
                  <a:pos x="11" y="6"/>
                </a:cxn>
                <a:cxn ang="0">
                  <a:pos x="5" y="5"/>
                </a:cxn>
                <a:cxn ang="0">
                  <a:pos x="3" y="13"/>
                </a:cxn>
                <a:cxn ang="0">
                  <a:pos x="11" y="10"/>
                </a:cxn>
                <a:cxn ang="0">
                  <a:pos x="2" y="9"/>
                </a:cxn>
                <a:cxn ang="0">
                  <a:pos x="6" y="13"/>
                </a:cxn>
                <a:cxn ang="0">
                  <a:pos x="7" y="13"/>
                </a:cxn>
                <a:cxn ang="0">
                  <a:pos x="3" y="14"/>
                </a:cxn>
                <a:cxn ang="0">
                  <a:pos x="9" y="16"/>
                </a:cxn>
                <a:cxn ang="0">
                  <a:pos x="4" y="16"/>
                </a:cxn>
                <a:cxn ang="0">
                  <a:pos x="15" y="16"/>
                </a:cxn>
                <a:cxn ang="0">
                  <a:pos x="10" y="16"/>
                </a:cxn>
                <a:cxn ang="0">
                  <a:pos x="10" y="17"/>
                </a:cxn>
                <a:cxn ang="0">
                  <a:pos x="6" y="25"/>
                </a:cxn>
                <a:cxn ang="0">
                  <a:pos x="15" y="22"/>
                </a:cxn>
                <a:cxn ang="0">
                  <a:pos x="5" y="22"/>
                </a:cxn>
                <a:cxn ang="0">
                  <a:pos x="9" y="25"/>
                </a:cxn>
                <a:cxn ang="0">
                  <a:pos x="10" y="25"/>
                </a:cxn>
                <a:cxn ang="0">
                  <a:pos x="6" y="26"/>
                </a:cxn>
                <a:cxn ang="0">
                  <a:pos x="11" y="31"/>
                </a:cxn>
                <a:cxn ang="0">
                  <a:pos x="6" y="27"/>
                </a:cxn>
                <a:cxn ang="0">
                  <a:pos x="8" y="33"/>
                </a:cxn>
                <a:cxn ang="0">
                  <a:pos x="18" y="30"/>
                </a:cxn>
                <a:cxn ang="0">
                  <a:pos x="12" y="29"/>
                </a:cxn>
                <a:cxn ang="0">
                  <a:pos x="18" y="39"/>
                </a:cxn>
                <a:cxn ang="0">
                  <a:pos x="19" y="39"/>
                </a:cxn>
                <a:cxn ang="0">
                  <a:pos x="17" y="35"/>
                </a:cxn>
                <a:cxn ang="0">
                  <a:pos x="16" y="35"/>
                </a:cxn>
                <a:cxn ang="0">
                  <a:pos x="20" y="34"/>
                </a:cxn>
                <a:cxn ang="0">
                  <a:pos x="11" y="37"/>
                </a:cxn>
                <a:cxn ang="0">
                  <a:pos x="22" y="39"/>
                </a:cxn>
                <a:cxn ang="0">
                  <a:pos x="9" y="39"/>
                </a:cxn>
                <a:cxn ang="0">
                  <a:pos x="23" y="42"/>
                </a:cxn>
                <a:cxn ang="0">
                  <a:pos x="22" y="43"/>
                </a:cxn>
                <a:cxn ang="0">
                  <a:pos x="17" y="46"/>
                </a:cxn>
                <a:cxn ang="0">
                  <a:pos x="13" y="46"/>
                </a:cxn>
              </a:cxnLst>
              <a:rect l="0" t="0" r="0" b="0"/>
              <a:pathLst>
                <a:path w="24" h="46">
                  <a:moveTo>
                    <a:pt x="0" y="0"/>
                  </a:moveTo>
                  <a:cubicBezTo>
                    <a:pt x="3" y="0"/>
                    <a:pt x="7" y="0"/>
                    <a:pt x="11" y="0"/>
                  </a:cubicBezTo>
                  <a:cubicBezTo>
                    <a:pt x="11" y="1"/>
                    <a:pt x="11" y="1"/>
                    <a:pt x="11" y="2"/>
                  </a:cubicBezTo>
                  <a:cubicBezTo>
                    <a:pt x="11" y="2"/>
                    <a:pt x="11" y="3"/>
                    <a:pt x="11" y="3"/>
                  </a:cubicBezTo>
                  <a:cubicBezTo>
                    <a:pt x="10" y="3"/>
                    <a:pt x="10" y="3"/>
                    <a:pt x="9" y="3"/>
                  </a:cubicBezTo>
                  <a:cubicBezTo>
                    <a:pt x="8" y="3"/>
                    <a:pt x="8" y="3"/>
                    <a:pt x="7" y="3"/>
                  </a:cubicBezTo>
                  <a:cubicBezTo>
                    <a:pt x="7" y="3"/>
                    <a:pt x="6" y="3"/>
                    <a:pt x="6" y="2"/>
                  </a:cubicBezTo>
                  <a:cubicBezTo>
                    <a:pt x="6" y="2"/>
                    <a:pt x="6" y="2"/>
                    <a:pt x="6" y="2"/>
                  </a:cubicBezTo>
                  <a:cubicBezTo>
                    <a:pt x="6" y="3"/>
                    <a:pt x="6" y="3"/>
                    <a:pt x="5" y="3"/>
                  </a:cubicBezTo>
                  <a:cubicBezTo>
                    <a:pt x="5" y="3"/>
                    <a:pt x="4" y="3"/>
                    <a:pt x="4" y="3"/>
                  </a:cubicBezTo>
                  <a:cubicBezTo>
                    <a:pt x="3" y="3"/>
                    <a:pt x="2" y="3"/>
                    <a:pt x="1" y="3"/>
                  </a:cubicBezTo>
                  <a:cubicBezTo>
                    <a:pt x="1" y="3"/>
                    <a:pt x="0" y="2"/>
                    <a:pt x="0" y="2"/>
                  </a:cubicBezTo>
                  <a:cubicBezTo>
                    <a:pt x="0" y="1"/>
                    <a:pt x="0" y="1"/>
                    <a:pt x="0" y="0"/>
                  </a:cubicBezTo>
                  <a:close/>
                  <a:moveTo>
                    <a:pt x="9" y="1"/>
                  </a:moveTo>
                  <a:cubicBezTo>
                    <a:pt x="8" y="1"/>
                    <a:pt x="7" y="1"/>
                    <a:pt x="6" y="1"/>
                  </a:cubicBezTo>
                  <a:cubicBezTo>
                    <a:pt x="6" y="1"/>
                    <a:pt x="6" y="1"/>
                    <a:pt x="6" y="2"/>
                  </a:cubicBezTo>
                  <a:cubicBezTo>
                    <a:pt x="6" y="2"/>
                    <a:pt x="7" y="2"/>
                    <a:pt x="7" y="2"/>
                  </a:cubicBezTo>
                  <a:cubicBezTo>
                    <a:pt x="7" y="2"/>
                    <a:pt x="8" y="3"/>
                    <a:pt x="8" y="3"/>
                  </a:cubicBezTo>
                  <a:cubicBezTo>
                    <a:pt x="9" y="3"/>
                    <a:pt x="10" y="2"/>
                    <a:pt x="10" y="2"/>
                  </a:cubicBezTo>
                  <a:cubicBezTo>
                    <a:pt x="9" y="2"/>
                    <a:pt x="9" y="1"/>
                    <a:pt x="9" y="1"/>
                  </a:cubicBezTo>
                  <a:close/>
                  <a:moveTo>
                    <a:pt x="5" y="1"/>
                  </a:moveTo>
                  <a:cubicBezTo>
                    <a:pt x="4" y="1"/>
                    <a:pt x="2" y="1"/>
                    <a:pt x="1" y="1"/>
                  </a:cubicBezTo>
                  <a:cubicBezTo>
                    <a:pt x="1" y="1"/>
                    <a:pt x="1" y="2"/>
                    <a:pt x="1" y="2"/>
                  </a:cubicBezTo>
                  <a:cubicBezTo>
                    <a:pt x="2" y="2"/>
                    <a:pt x="2" y="2"/>
                    <a:pt x="2" y="2"/>
                  </a:cubicBezTo>
                  <a:cubicBezTo>
                    <a:pt x="3" y="3"/>
                    <a:pt x="3" y="3"/>
                    <a:pt x="4" y="3"/>
                  </a:cubicBezTo>
                  <a:cubicBezTo>
                    <a:pt x="5" y="3"/>
                    <a:pt x="5" y="2"/>
                    <a:pt x="5" y="2"/>
                  </a:cubicBezTo>
                  <a:cubicBezTo>
                    <a:pt x="5" y="2"/>
                    <a:pt x="5" y="1"/>
                    <a:pt x="5" y="1"/>
                  </a:cubicBezTo>
                  <a:close/>
                  <a:moveTo>
                    <a:pt x="2" y="8"/>
                  </a:moveTo>
                  <a:cubicBezTo>
                    <a:pt x="2" y="8"/>
                    <a:pt x="2" y="8"/>
                    <a:pt x="2" y="8"/>
                  </a:cubicBezTo>
                  <a:cubicBezTo>
                    <a:pt x="2" y="7"/>
                    <a:pt x="3" y="7"/>
                    <a:pt x="4" y="7"/>
                  </a:cubicBezTo>
                  <a:cubicBezTo>
                    <a:pt x="4" y="7"/>
                    <a:pt x="4" y="6"/>
                    <a:pt x="4" y="5"/>
                  </a:cubicBezTo>
                  <a:cubicBezTo>
                    <a:pt x="3" y="5"/>
                    <a:pt x="2" y="5"/>
                    <a:pt x="1" y="5"/>
                  </a:cubicBezTo>
                  <a:cubicBezTo>
                    <a:pt x="1" y="5"/>
                    <a:pt x="1" y="4"/>
                    <a:pt x="1" y="4"/>
                  </a:cubicBezTo>
                  <a:cubicBezTo>
                    <a:pt x="4" y="5"/>
                    <a:pt x="8" y="5"/>
                    <a:pt x="12" y="6"/>
                  </a:cubicBezTo>
                  <a:cubicBezTo>
                    <a:pt x="12" y="6"/>
                    <a:pt x="12" y="6"/>
                    <a:pt x="12" y="7"/>
                  </a:cubicBezTo>
                  <a:cubicBezTo>
                    <a:pt x="9" y="7"/>
                    <a:pt x="5" y="8"/>
                    <a:pt x="2" y="8"/>
                  </a:cubicBezTo>
                  <a:close/>
                  <a:moveTo>
                    <a:pt x="6" y="7"/>
                  </a:moveTo>
                  <a:cubicBezTo>
                    <a:pt x="7" y="7"/>
                    <a:pt x="8" y="7"/>
                    <a:pt x="10" y="6"/>
                  </a:cubicBezTo>
                  <a:cubicBezTo>
                    <a:pt x="10" y="6"/>
                    <a:pt x="10" y="6"/>
                    <a:pt x="11" y="6"/>
                  </a:cubicBezTo>
                  <a:cubicBezTo>
                    <a:pt x="11" y="6"/>
                    <a:pt x="11" y="6"/>
                    <a:pt x="11" y="6"/>
                  </a:cubicBezTo>
                  <a:cubicBezTo>
                    <a:pt x="10" y="6"/>
                    <a:pt x="10" y="6"/>
                    <a:pt x="10" y="6"/>
                  </a:cubicBezTo>
                  <a:cubicBezTo>
                    <a:pt x="8" y="6"/>
                    <a:pt x="7" y="6"/>
                    <a:pt x="5" y="5"/>
                  </a:cubicBezTo>
                  <a:cubicBezTo>
                    <a:pt x="5" y="6"/>
                    <a:pt x="6" y="6"/>
                    <a:pt x="6" y="7"/>
                  </a:cubicBezTo>
                  <a:close/>
                  <a:moveTo>
                    <a:pt x="3" y="14"/>
                  </a:moveTo>
                  <a:cubicBezTo>
                    <a:pt x="3" y="13"/>
                    <a:pt x="3" y="13"/>
                    <a:pt x="3" y="13"/>
                  </a:cubicBezTo>
                  <a:cubicBezTo>
                    <a:pt x="5" y="12"/>
                    <a:pt x="8" y="11"/>
                    <a:pt x="11" y="10"/>
                  </a:cubicBezTo>
                  <a:cubicBezTo>
                    <a:pt x="11" y="10"/>
                    <a:pt x="11" y="10"/>
                    <a:pt x="11" y="10"/>
                  </a:cubicBezTo>
                  <a:cubicBezTo>
                    <a:pt x="11" y="10"/>
                    <a:pt x="11" y="10"/>
                    <a:pt x="11" y="10"/>
                  </a:cubicBezTo>
                  <a:cubicBezTo>
                    <a:pt x="11" y="10"/>
                    <a:pt x="10" y="10"/>
                    <a:pt x="10" y="10"/>
                  </a:cubicBezTo>
                  <a:cubicBezTo>
                    <a:pt x="7" y="10"/>
                    <a:pt x="5" y="10"/>
                    <a:pt x="2" y="10"/>
                  </a:cubicBezTo>
                  <a:cubicBezTo>
                    <a:pt x="2" y="10"/>
                    <a:pt x="2" y="10"/>
                    <a:pt x="2" y="9"/>
                  </a:cubicBezTo>
                  <a:cubicBezTo>
                    <a:pt x="6" y="9"/>
                    <a:pt x="9" y="9"/>
                    <a:pt x="13" y="9"/>
                  </a:cubicBezTo>
                  <a:cubicBezTo>
                    <a:pt x="13" y="10"/>
                    <a:pt x="13" y="10"/>
                    <a:pt x="13" y="10"/>
                  </a:cubicBezTo>
                  <a:cubicBezTo>
                    <a:pt x="11" y="11"/>
                    <a:pt x="8" y="12"/>
                    <a:pt x="6" y="13"/>
                  </a:cubicBezTo>
                  <a:cubicBezTo>
                    <a:pt x="6" y="13"/>
                    <a:pt x="5" y="13"/>
                    <a:pt x="5" y="13"/>
                  </a:cubicBezTo>
                  <a:cubicBezTo>
                    <a:pt x="5" y="13"/>
                    <a:pt x="5" y="13"/>
                    <a:pt x="5" y="13"/>
                  </a:cubicBezTo>
                  <a:cubicBezTo>
                    <a:pt x="6" y="13"/>
                    <a:pt x="6" y="13"/>
                    <a:pt x="7" y="13"/>
                  </a:cubicBezTo>
                  <a:cubicBezTo>
                    <a:pt x="9" y="13"/>
                    <a:pt x="12" y="13"/>
                    <a:pt x="14" y="13"/>
                  </a:cubicBezTo>
                  <a:cubicBezTo>
                    <a:pt x="14" y="13"/>
                    <a:pt x="14" y="13"/>
                    <a:pt x="14" y="14"/>
                  </a:cubicBezTo>
                  <a:cubicBezTo>
                    <a:pt x="11" y="14"/>
                    <a:pt x="7" y="14"/>
                    <a:pt x="3" y="14"/>
                  </a:cubicBezTo>
                  <a:close/>
                  <a:moveTo>
                    <a:pt x="4" y="19"/>
                  </a:moveTo>
                  <a:cubicBezTo>
                    <a:pt x="4" y="19"/>
                    <a:pt x="4" y="18"/>
                    <a:pt x="4" y="18"/>
                  </a:cubicBezTo>
                  <a:cubicBezTo>
                    <a:pt x="6" y="17"/>
                    <a:pt x="7" y="17"/>
                    <a:pt x="9" y="16"/>
                  </a:cubicBezTo>
                  <a:cubicBezTo>
                    <a:pt x="9" y="16"/>
                    <a:pt x="9" y="16"/>
                    <a:pt x="9" y="16"/>
                  </a:cubicBezTo>
                  <a:cubicBezTo>
                    <a:pt x="9" y="16"/>
                    <a:pt x="9" y="16"/>
                    <a:pt x="9" y="16"/>
                  </a:cubicBezTo>
                  <a:cubicBezTo>
                    <a:pt x="7" y="16"/>
                    <a:pt x="5" y="16"/>
                    <a:pt x="4" y="16"/>
                  </a:cubicBezTo>
                  <a:cubicBezTo>
                    <a:pt x="4" y="16"/>
                    <a:pt x="3" y="15"/>
                    <a:pt x="3" y="15"/>
                  </a:cubicBezTo>
                  <a:cubicBezTo>
                    <a:pt x="7" y="15"/>
                    <a:pt x="11" y="15"/>
                    <a:pt x="15" y="15"/>
                  </a:cubicBezTo>
                  <a:cubicBezTo>
                    <a:pt x="15" y="15"/>
                    <a:pt x="15" y="16"/>
                    <a:pt x="15" y="16"/>
                  </a:cubicBezTo>
                  <a:cubicBezTo>
                    <a:pt x="13" y="16"/>
                    <a:pt x="11" y="16"/>
                    <a:pt x="10" y="16"/>
                  </a:cubicBezTo>
                  <a:cubicBezTo>
                    <a:pt x="10" y="16"/>
                    <a:pt x="10" y="16"/>
                    <a:pt x="10" y="16"/>
                  </a:cubicBezTo>
                  <a:cubicBezTo>
                    <a:pt x="10" y="16"/>
                    <a:pt x="10" y="16"/>
                    <a:pt x="10" y="16"/>
                  </a:cubicBezTo>
                  <a:cubicBezTo>
                    <a:pt x="12" y="17"/>
                    <a:pt x="14" y="17"/>
                    <a:pt x="16" y="18"/>
                  </a:cubicBezTo>
                  <a:cubicBezTo>
                    <a:pt x="16" y="18"/>
                    <a:pt x="16" y="18"/>
                    <a:pt x="16" y="19"/>
                  </a:cubicBezTo>
                  <a:cubicBezTo>
                    <a:pt x="14" y="18"/>
                    <a:pt x="12" y="17"/>
                    <a:pt x="10" y="17"/>
                  </a:cubicBezTo>
                  <a:cubicBezTo>
                    <a:pt x="8" y="17"/>
                    <a:pt x="6" y="18"/>
                    <a:pt x="4" y="19"/>
                  </a:cubicBezTo>
                  <a:close/>
                  <a:moveTo>
                    <a:pt x="6" y="26"/>
                  </a:moveTo>
                  <a:cubicBezTo>
                    <a:pt x="6" y="26"/>
                    <a:pt x="6" y="26"/>
                    <a:pt x="6" y="25"/>
                  </a:cubicBezTo>
                  <a:cubicBezTo>
                    <a:pt x="9" y="24"/>
                    <a:pt x="11" y="24"/>
                    <a:pt x="14" y="23"/>
                  </a:cubicBezTo>
                  <a:cubicBezTo>
                    <a:pt x="14" y="23"/>
                    <a:pt x="15" y="22"/>
                    <a:pt x="15" y="22"/>
                  </a:cubicBezTo>
                  <a:cubicBezTo>
                    <a:pt x="15" y="22"/>
                    <a:pt x="15" y="22"/>
                    <a:pt x="15" y="22"/>
                  </a:cubicBezTo>
                  <a:cubicBezTo>
                    <a:pt x="14" y="22"/>
                    <a:pt x="14" y="22"/>
                    <a:pt x="13" y="22"/>
                  </a:cubicBezTo>
                  <a:cubicBezTo>
                    <a:pt x="10" y="22"/>
                    <a:pt x="8" y="22"/>
                    <a:pt x="5" y="22"/>
                  </a:cubicBezTo>
                  <a:cubicBezTo>
                    <a:pt x="5" y="22"/>
                    <a:pt x="5" y="22"/>
                    <a:pt x="5" y="22"/>
                  </a:cubicBezTo>
                  <a:cubicBezTo>
                    <a:pt x="9" y="22"/>
                    <a:pt x="13" y="22"/>
                    <a:pt x="17" y="22"/>
                  </a:cubicBezTo>
                  <a:cubicBezTo>
                    <a:pt x="17" y="22"/>
                    <a:pt x="17" y="22"/>
                    <a:pt x="17" y="23"/>
                  </a:cubicBezTo>
                  <a:cubicBezTo>
                    <a:pt x="15" y="24"/>
                    <a:pt x="12" y="24"/>
                    <a:pt x="9" y="25"/>
                  </a:cubicBezTo>
                  <a:cubicBezTo>
                    <a:pt x="9" y="25"/>
                    <a:pt x="9" y="25"/>
                    <a:pt x="8" y="25"/>
                  </a:cubicBezTo>
                  <a:cubicBezTo>
                    <a:pt x="8" y="26"/>
                    <a:pt x="8" y="26"/>
                    <a:pt x="8" y="26"/>
                  </a:cubicBezTo>
                  <a:cubicBezTo>
                    <a:pt x="9" y="25"/>
                    <a:pt x="9" y="25"/>
                    <a:pt x="10" y="25"/>
                  </a:cubicBezTo>
                  <a:cubicBezTo>
                    <a:pt x="13" y="25"/>
                    <a:pt x="15" y="25"/>
                    <a:pt x="18" y="25"/>
                  </a:cubicBezTo>
                  <a:cubicBezTo>
                    <a:pt x="18" y="26"/>
                    <a:pt x="18" y="26"/>
                    <a:pt x="18" y="26"/>
                  </a:cubicBezTo>
                  <a:cubicBezTo>
                    <a:pt x="14" y="26"/>
                    <a:pt x="10" y="26"/>
                    <a:pt x="6" y="26"/>
                  </a:cubicBezTo>
                  <a:close/>
                  <a:moveTo>
                    <a:pt x="8" y="33"/>
                  </a:moveTo>
                  <a:cubicBezTo>
                    <a:pt x="8" y="32"/>
                    <a:pt x="8" y="32"/>
                    <a:pt x="8" y="32"/>
                  </a:cubicBezTo>
                  <a:cubicBezTo>
                    <a:pt x="9" y="32"/>
                    <a:pt x="10" y="31"/>
                    <a:pt x="11" y="31"/>
                  </a:cubicBezTo>
                  <a:cubicBezTo>
                    <a:pt x="10" y="30"/>
                    <a:pt x="10" y="30"/>
                    <a:pt x="10" y="29"/>
                  </a:cubicBezTo>
                  <a:cubicBezTo>
                    <a:pt x="9" y="29"/>
                    <a:pt x="8" y="29"/>
                    <a:pt x="7" y="28"/>
                  </a:cubicBezTo>
                  <a:cubicBezTo>
                    <a:pt x="7" y="28"/>
                    <a:pt x="7" y="28"/>
                    <a:pt x="6" y="27"/>
                  </a:cubicBezTo>
                  <a:cubicBezTo>
                    <a:pt x="11" y="28"/>
                    <a:pt x="15" y="29"/>
                    <a:pt x="19" y="30"/>
                  </a:cubicBezTo>
                  <a:cubicBezTo>
                    <a:pt x="19" y="30"/>
                    <a:pt x="19" y="30"/>
                    <a:pt x="19" y="31"/>
                  </a:cubicBezTo>
                  <a:cubicBezTo>
                    <a:pt x="16" y="31"/>
                    <a:pt x="12" y="32"/>
                    <a:pt x="8" y="33"/>
                  </a:cubicBezTo>
                  <a:close/>
                  <a:moveTo>
                    <a:pt x="12" y="31"/>
                  </a:moveTo>
                  <a:cubicBezTo>
                    <a:pt x="14" y="31"/>
                    <a:pt x="15" y="30"/>
                    <a:pt x="17" y="30"/>
                  </a:cubicBezTo>
                  <a:cubicBezTo>
                    <a:pt x="17" y="30"/>
                    <a:pt x="17" y="30"/>
                    <a:pt x="18" y="30"/>
                  </a:cubicBezTo>
                  <a:cubicBezTo>
                    <a:pt x="18" y="30"/>
                    <a:pt x="18" y="30"/>
                    <a:pt x="18" y="30"/>
                  </a:cubicBezTo>
                  <a:cubicBezTo>
                    <a:pt x="17" y="30"/>
                    <a:pt x="17" y="30"/>
                    <a:pt x="17" y="30"/>
                  </a:cubicBezTo>
                  <a:cubicBezTo>
                    <a:pt x="15" y="30"/>
                    <a:pt x="13" y="29"/>
                    <a:pt x="12" y="29"/>
                  </a:cubicBezTo>
                  <a:cubicBezTo>
                    <a:pt x="12" y="30"/>
                    <a:pt x="12" y="30"/>
                    <a:pt x="12" y="31"/>
                  </a:cubicBezTo>
                  <a:close/>
                  <a:moveTo>
                    <a:pt x="9" y="39"/>
                  </a:moveTo>
                  <a:cubicBezTo>
                    <a:pt x="12" y="39"/>
                    <a:pt x="15" y="39"/>
                    <a:pt x="18" y="39"/>
                  </a:cubicBezTo>
                  <a:cubicBezTo>
                    <a:pt x="18" y="39"/>
                    <a:pt x="19" y="39"/>
                    <a:pt x="20" y="40"/>
                  </a:cubicBezTo>
                  <a:cubicBezTo>
                    <a:pt x="20" y="40"/>
                    <a:pt x="20" y="40"/>
                    <a:pt x="20" y="40"/>
                  </a:cubicBezTo>
                  <a:cubicBezTo>
                    <a:pt x="19" y="39"/>
                    <a:pt x="19" y="39"/>
                    <a:pt x="19" y="39"/>
                  </a:cubicBezTo>
                  <a:cubicBezTo>
                    <a:pt x="15" y="39"/>
                    <a:pt x="12" y="38"/>
                    <a:pt x="9" y="37"/>
                  </a:cubicBezTo>
                  <a:cubicBezTo>
                    <a:pt x="9" y="37"/>
                    <a:pt x="9" y="37"/>
                    <a:pt x="9" y="37"/>
                  </a:cubicBezTo>
                  <a:cubicBezTo>
                    <a:pt x="12" y="36"/>
                    <a:pt x="15" y="36"/>
                    <a:pt x="17" y="35"/>
                  </a:cubicBezTo>
                  <a:cubicBezTo>
                    <a:pt x="18" y="35"/>
                    <a:pt x="18" y="35"/>
                    <a:pt x="19" y="35"/>
                  </a:cubicBezTo>
                  <a:cubicBezTo>
                    <a:pt x="19" y="35"/>
                    <a:pt x="19" y="35"/>
                    <a:pt x="19" y="35"/>
                  </a:cubicBezTo>
                  <a:cubicBezTo>
                    <a:pt x="18" y="35"/>
                    <a:pt x="17" y="35"/>
                    <a:pt x="16" y="35"/>
                  </a:cubicBezTo>
                  <a:cubicBezTo>
                    <a:pt x="13" y="35"/>
                    <a:pt x="11" y="35"/>
                    <a:pt x="8" y="35"/>
                  </a:cubicBezTo>
                  <a:cubicBezTo>
                    <a:pt x="8" y="34"/>
                    <a:pt x="8" y="34"/>
                    <a:pt x="8" y="34"/>
                  </a:cubicBezTo>
                  <a:cubicBezTo>
                    <a:pt x="12" y="34"/>
                    <a:pt x="16" y="34"/>
                    <a:pt x="20" y="34"/>
                  </a:cubicBezTo>
                  <a:cubicBezTo>
                    <a:pt x="21" y="34"/>
                    <a:pt x="21" y="35"/>
                    <a:pt x="21" y="35"/>
                  </a:cubicBezTo>
                  <a:cubicBezTo>
                    <a:pt x="18" y="36"/>
                    <a:pt x="16" y="36"/>
                    <a:pt x="13" y="37"/>
                  </a:cubicBezTo>
                  <a:cubicBezTo>
                    <a:pt x="12" y="37"/>
                    <a:pt x="12" y="37"/>
                    <a:pt x="11" y="37"/>
                  </a:cubicBezTo>
                  <a:cubicBezTo>
                    <a:pt x="11" y="37"/>
                    <a:pt x="11" y="37"/>
                    <a:pt x="11" y="37"/>
                  </a:cubicBezTo>
                  <a:cubicBezTo>
                    <a:pt x="12" y="37"/>
                    <a:pt x="12" y="37"/>
                    <a:pt x="13" y="37"/>
                  </a:cubicBezTo>
                  <a:cubicBezTo>
                    <a:pt x="16" y="38"/>
                    <a:pt x="19" y="39"/>
                    <a:pt x="22" y="39"/>
                  </a:cubicBezTo>
                  <a:cubicBezTo>
                    <a:pt x="22" y="40"/>
                    <a:pt x="22" y="40"/>
                    <a:pt x="22" y="40"/>
                  </a:cubicBezTo>
                  <a:cubicBezTo>
                    <a:pt x="18" y="40"/>
                    <a:pt x="14" y="40"/>
                    <a:pt x="10" y="40"/>
                  </a:cubicBezTo>
                  <a:cubicBezTo>
                    <a:pt x="10" y="40"/>
                    <a:pt x="9" y="40"/>
                    <a:pt x="9" y="39"/>
                  </a:cubicBezTo>
                  <a:close/>
                  <a:moveTo>
                    <a:pt x="11" y="46"/>
                  </a:moveTo>
                  <a:cubicBezTo>
                    <a:pt x="11" y="45"/>
                    <a:pt x="10" y="44"/>
                    <a:pt x="10" y="42"/>
                  </a:cubicBezTo>
                  <a:cubicBezTo>
                    <a:pt x="14" y="42"/>
                    <a:pt x="19" y="42"/>
                    <a:pt x="23" y="42"/>
                  </a:cubicBezTo>
                  <a:cubicBezTo>
                    <a:pt x="23" y="43"/>
                    <a:pt x="24" y="45"/>
                    <a:pt x="24" y="46"/>
                  </a:cubicBezTo>
                  <a:cubicBezTo>
                    <a:pt x="23" y="46"/>
                    <a:pt x="23" y="46"/>
                    <a:pt x="22" y="46"/>
                  </a:cubicBezTo>
                  <a:cubicBezTo>
                    <a:pt x="22" y="45"/>
                    <a:pt x="22" y="44"/>
                    <a:pt x="22" y="43"/>
                  </a:cubicBezTo>
                  <a:cubicBezTo>
                    <a:pt x="20" y="43"/>
                    <a:pt x="19" y="43"/>
                    <a:pt x="18" y="43"/>
                  </a:cubicBezTo>
                  <a:cubicBezTo>
                    <a:pt x="18" y="44"/>
                    <a:pt x="18" y="45"/>
                    <a:pt x="18" y="46"/>
                  </a:cubicBezTo>
                  <a:cubicBezTo>
                    <a:pt x="18" y="46"/>
                    <a:pt x="17" y="46"/>
                    <a:pt x="17" y="46"/>
                  </a:cubicBezTo>
                  <a:cubicBezTo>
                    <a:pt x="16" y="45"/>
                    <a:pt x="16" y="44"/>
                    <a:pt x="16" y="43"/>
                  </a:cubicBezTo>
                  <a:cubicBezTo>
                    <a:pt x="15" y="43"/>
                    <a:pt x="13" y="43"/>
                    <a:pt x="12" y="43"/>
                  </a:cubicBezTo>
                  <a:cubicBezTo>
                    <a:pt x="12" y="44"/>
                    <a:pt x="13" y="45"/>
                    <a:pt x="13" y="46"/>
                  </a:cubicBezTo>
                  <a:cubicBezTo>
                    <a:pt x="12" y="46"/>
                    <a:pt x="12" y="46"/>
                    <a:pt x="11" y="4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22" name="Freeform 99"/>
            <p:cNvSpPr>
              <a:spLocks noEditPoints="1"/>
            </p:cNvSpPr>
            <p:nvPr/>
          </p:nvSpPr>
          <p:spPr>
            <a:xfrm>
              <a:off x="733425" y="708025"/>
              <a:ext cx="98425" cy="65088"/>
            </a:xfrm>
            <a:custGeom>
              <a:avLst/>
              <a:gdLst/>
              <a:ahLst/>
              <a:cxnLst>
                <a:cxn ang="0">
                  <a:pos x="19" y="3"/>
                </a:cxn>
                <a:cxn ang="0">
                  <a:pos x="16" y="3"/>
                </a:cxn>
                <a:cxn ang="0">
                  <a:pos x="13" y="4"/>
                </a:cxn>
                <a:cxn ang="0">
                  <a:pos x="12" y="6"/>
                </a:cxn>
                <a:cxn ang="0">
                  <a:pos x="12" y="8"/>
                </a:cxn>
                <a:cxn ang="0">
                  <a:pos x="16" y="13"/>
                </a:cxn>
                <a:cxn ang="0">
                  <a:pos x="19" y="17"/>
                </a:cxn>
                <a:cxn ang="0">
                  <a:pos x="19" y="11"/>
                </a:cxn>
                <a:cxn ang="0">
                  <a:pos x="23" y="11"/>
                </a:cxn>
                <a:cxn ang="0">
                  <a:pos x="23" y="10"/>
                </a:cxn>
                <a:cxn ang="0">
                  <a:pos x="25" y="12"/>
                </a:cxn>
                <a:cxn ang="0">
                  <a:pos x="27" y="13"/>
                </a:cxn>
                <a:cxn ang="0">
                  <a:pos x="28" y="13"/>
                </a:cxn>
                <a:cxn ang="0">
                  <a:pos x="26" y="11"/>
                </a:cxn>
                <a:cxn ang="0">
                  <a:pos x="26" y="9"/>
                </a:cxn>
                <a:cxn ang="0">
                  <a:pos x="26" y="7"/>
                </a:cxn>
                <a:cxn ang="0">
                  <a:pos x="27" y="8"/>
                </a:cxn>
                <a:cxn ang="0">
                  <a:pos x="27" y="7"/>
                </a:cxn>
                <a:cxn ang="0">
                  <a:pos x="25" y="6"/>
                </a:cxn>
                <a:cxn ang="0">
                  <a:pos x="27" y="6"/>
                </a:cxn>
                <a:cxn ang="0">
                  <a:pos x="27" y="5"/>
                </a:cxn>
                <a:cxn ang="0">
                  <a:pos x="29" y="12"/>
                </a:cxn>
                <a:cxn ang="0">
                  <a:pos x="29" y="13"/>
                </a:cxn>
                <a:cxn ang="0">
                  <a:pos x="11" y="19"/>
                </a:cxn>
                <a:cxn ang="0">
                  <a:pos x="11" y="17"/>
                </a:cxn>
                <a:cxn ang="0">
                  <a:pos x="8" y="12"/>
                </a:cxn>
                <a:cxn ang="0">
                  <a:pos x="4" y="11"/>
                </a:cxn>
                <a:cxn ang="0">
                  <a:pos x="5" y="10"/>
                </a:cxn>
                <a:cxn ang="0">
                  <a:pos x="7" y="7"/>
                </a:cxn>
                <a:cxn ang="0">
                  <a:pos x="7" y="5"/>
                </a:cxn>
                <a:cxn ang="0">
                  <a:pos x="5" y="5"/>
                </a:cxn>
                <a:cxn ang="0">
                  <a:pos x="6" y="5"/>
                </a:cxn>
                <a:cxn ang="0">
                  <a:pos x="7" y="4"/>
                </a:cxn>
                <a:cxn ang="0">
                  <a:pos x="8" y="4"/>
                </a:cxn>
                <a:cxn ang="0">
                  <a:pos x="10" y="2"/>
                </a:cxn>
                <a:cxn ang="0">
                  <a:pos x="6" y="4"/>
                </a:cxn>
                <a:cxn ang="0">
                  <a:pos x="5" y="4"/>
                </a:cxn>
                <a:cxn ang="0">
                  <a:pos x="30" y="12"/>
                </a:cxn>
                <a:cxn ang="0">
                  <a:pos x="1" y="8"/>
                </a:cxn>
                <a:cxn ang="0">
                  <a:pos x="2" y="11"/>
                </a:cxn>
                <a:cxn ang="0">
                  <a:pos x="6" y="13"/>
                </a:cxn>
                <a:cxn ang="0">
                  <a:pos x="9" y="18"/>
                </a:cxn>
                <a:cxn ang="0">
                  <a:pos x="28" y="12"/>
                </a:cxn>
                <a:cxn ang="0">
                  <a:pos x="28" y="12"/>
                </a:cxn>
                <a:cxn ang="0">
                  <a:pos x="27" y="12"/>
                </a:cxn>
                <a:cxn ang="0">
                  <a:pos x="27" y="11"/>
                </a:cxn>
                <a:cxn ang="0">
                  <a:pos x="4" y="5"/>
                </a:cxn>
                <a:cxn ang="0">
                  <a:pos x="6" y="10"/>
                </a:cxn>
                <a:cxn ang="0">
                  <a:pos x="7" y="11"/>
                </a:cxn>
                <a:cxn ang="0">
                  <a:pos x="6" y="11"/>
                </a:cxn>
                <a:cxn ang="0">
                  <a:pos x="5" y="11"/>
                </a:cxn>
                <a:cxn ang="0">
                  <a:pos x="5" y="4"/>
                </a:cxn>
                <a:cxn ang="0">
                  <a:pos x="14" y="8"/>
                </a:cxn>
                <a:cxn ang="0">
                  <a:pos x="13" y="7"/>
                </a:cxn>
                <a:cxn ang="0">
                  <a:pos x="14" y="7"/>
                </a:cxn>
                <a:cxn ang="0">
                  <a:pos x="15" y="8"/>
                </a:cxn>
                <a:cxn ang="0">
                  <a:pos x="19" y="9"/>
                </a:cxn>
                <a:cxn ang="0">
                  <a:pos x="21" y="16"/>
                </a:cxn>
                <a:cxn ang="0">
                  <a:pos x="28" y="11"/>
                </a:cxn>
                <a:cxn ang="0">
                  <a:pos x="27" y="10"/>
                </a:cxn>
                <a:cxn ang="0">
                  <a:pos x="27" y="11"/>
                </a:cxn>
              </a:cxnLst>
              <a:rect l="0" t="0" r="0" b="0"/>
              <a:pathLst>
                <a:path w="30" h="20">
                  <a:moveTo>
                    <a:pt x="12" y="0"/>
                  </a:moveTo>
                  <a:cubicBezTo>
                    <a:pt x="17" y="0"/>
                    <a:pt x="22" y="1"/>
                    <a:pt x="26" y="4"/>
                  </a:cubicBezTo>
                  <a:cubicBezTo>
                    <a:pt x="26" y="4"/>
                    <a:pt x="26" y="4"/>
                    <a:pt x="26" y="4"/>
                  </a:cubicBezTo>
                  <a:cubicBezTo>
                    <a:pt x="25" y="4"/>
                    <a:pt x="25" y="4"/>
                    <a:pt x="25" y="4"/>
                  </a:cubicBezTo>
                  <a:cubicBezTo>
                    <a:pt x="25" y="4"/>
                    <a:pt x="25" y="4"/>
                    <a:pt x="24" y="4"/>
                  </a:cubicBezTo>
                  <a:cubicBezTo>
                    <a:pt x="24" y="4"/>
                    <a:pt x="23" y="3"/>
                    <a:pt x="22" y="3"/>
                  </a:cubicBezTo>
                  <a:cubicBezTo>
                    <a:pt x="22" y="3"/>
                    <a:pt x="22" y="3"/>
                    <a:pt x="22" y="3"/>
                  </a:cubicBezTo>
                  <a:cubicBezTo>
                    <a:pt x="22" y="3"/>
                    <a:pt x="21" y="3"/>
                    <a:pt x="21" y="3"/>
                  </a:cubicBezTo>
                  <a:cubicBezTo>
                    <a:pt x="20" y="3"/>
                    <a:pt x="20" y="3"/>
                    <a:pt x="20" y="3"/>
                  </a:cubicBezTo>
                  <a:cubicBezTo>
                    <a:pt x="19" y="3"/>
                    <a:pt x="19" y="3"/>
                    <a:pt x="19" y="3"/>
                  </a:cubicBezTo>
                  <a:cubicBezTo>
                    <a:pt x="19" y="2"/>
                    <a:pt x="19" y="2"/>
                    <a:pt x="18" y="2"/>
                  </a:cubicBezTo>
                  <a:cubicBezTo>
                    <a:pt x="18" y="2"/>
                    <a:pt x="18" y="2"/>
                    <a:pt x="18" y="2"/>
                  </a:cubicBezTo>
                  <a:cubicBezTo>
                    <a:pt x="18" y="2"/>
                    <a:pt x="18" y="2"/>
                    <a:pt x="18" y="3"/>
                  </a:cubicBezTo>
                  <a:cubicBezTo>
                    <a:pt x="18" y="3"/>
                    <a:pt x="18" y="3"/>
                    <a:pt x="18" y="3"/>
                  </a:cubicBezTo>
                  <a:cubicBezTo>
                    <a:pt x="18" y="3"/>
                    <a:pt x="18" y="3"/>
                    <a:pt x="18" y="3"/>
                  </a:cubicBezTo>
                  <a:cubicBezTo>
                    <a:pt x="17" y="3"/>
                    <a:pt x="17" y="3"/>
                    <a:pt x="17" y="3"/>
                  </a:cubicBezTo>
                  <a:cubicBezTo>
                    <a:pt x="17" y="3"/>
                    <a:pt x="17" y="3"/>
                    <a:pt x="17" y="3"/>
                  </a:cubicBezTo>
                  <a:cubicBezTo>
                    <a:pt x="17" y="3"/>
                    <a:pt x="17" y="3"/>
                    <a:pt x="17" y="3"/>
                  </a:cubicBezTo>
                  <a:cubicBezTo>
                    <a:pt x="17" y="3"/>
                    <a:pt x="17" y="3"/>
                    <a:pt x="17" y="3"/>
                  </a:cubicBezTo>
                  <a:cubicBezTo>
                    <a:pt x="16" y="3"/>
                    <a:pt x="16" y="3"/>
                    <a:pt x="16" y="3"/>
                  </a:cubicBezTo>
                  <a:cubicBezTo>
                    <a:pt x="16" y="3"/>
                    <a:pt x="16" y="3"/>
                    <a:pt x="16" y="3"/>
                  </a:cubicBezTo>
                  <a:cubicBezTo>
                    <a:pt x="16" y="3"/>
                    <a:pt x="16" y="3"/>
                    <a:pt x="16" y="3"/>
                  </a:cubicBezTo>
                  <a:cubicBezTo>
                    <a:pt x="15" y="3"/>
                    <a:pt x="15" y="3"/>
                    <a:pt x="15" y="3"/>
                  </a:cubicBezTo>
                  <a:cubicBezTo>
                    <a:pt x="15" y="3"/>
                    <a:pt x="15" y="3"/>
                    <a:pt x="15" y="4"/>
                  </a:cubicBezTo>
                  <a:cubicBezTo>
                    <a:pt x="15" y="4"/>
                    <a:pt x="15" y="4"/>
                    <a:pt x="15" y="4"/>
                  </a:cubicBezTo>
                  <a:cubicBezTo>
                    <a:pt x="15" y="4"/>
                    <a:pt x="15" y="3"/>
                    <a:pt x="15" y="3"/>
                  </a:cubicBezTo>
                  <a:cubicBezTo>
                    <a:pt x="15" y="3"/>
                    <a:pt x="15" y="3"/>
                    <a:pt x="15" y="3"/>
                  </a:cubicBezTo>
                  <a:cubicBezTo>
                    <a:pt x="14" y="3"/>
                    <a:pt x="14" y="3"/>
                    <a:pt x="14" y="3"/>
                  </a:cubicBezTo>
                  <a:cubicBezTo>
                    <a:pt x="14" y="3"/>
                    <a:pt x="14" y="3"/>
                    <a:pt x="13" y="3"/>
                  </a:cubicBezTo>
                  <a:cubicBezTo>
                    <a:pt x="13" y="3"/>
                    <a:pt x="13" y="4"/>
                    <a:pt x="13" y="4"/>
                  </a:cubicBezTo>
                  <a:cubicBezTo>
                    <a:pt x="13" y="4"/>
                    <a:pt x="13" y="4"/>
                    <a:pt x="13" y="4"/>
                  </a:cubicBezTo>
                  <a:cubicBezTo>
                    <a:pt x="12" y="4"/>
                    <a:pt x="12" y="4"/>
                    <a:pt x="12" y="4"/>
                  </a:cubicBezTo>
                  <a:cubicBezTo>
                    <a:pt x="13" y="5"/>
                    <a:pt x="13" y="5"/>
                    <a:pt x="13" y="5"/>
                  </a:cubicBezTo>
                  <a:cubicBezTo>
                    <a:pt x="13" y="5"/>
                    <a:pt x="14" y="6"/>
                    <a:pt x="13" y="6"/>
                  </a:cubicBezTo>
                  <a:cubicBezTo>
                    <a:pt x="12" y="6"/>
                    <a:pt x="12" y="5"/>
                    <a:pt x="12" y="5"/>
                  </a:cubicBezTo>
                  <a:cubicBezTo>
                    <a:pt x="12" y="5"/>
                    <a:pt x="12" y="5"/>
                    <a:pt x="12" y="5"/>
                  </a:cubicBezTo>
                  <a:cubicBezTo>
                    <a:pt x="12" y="5"/>
                    <a:pt x="12" y="5"/>
                    <a:pt x="12" y="5"/>
                  </a:cubicBezTo>
                  <a:cubicBezTo>
                    <a:pt x="12" y="5"/>
                    <a:pt x="11" y="5"/>
                    <a:pt x="11" y="5"/>
                  </a:cubicBezTo>
                  <a:cubicBezTo>
                    <a:pt x="11" y="5"/>
                    <a:pt x="11" y="6"/>
                    <a:pt x="11" y="6"/>
                  </a:cubicBezTo>
                  <a:cubicBezTo>
                    <a:pt x="11" y="6"/>
                    <a:pt x="12" y="6"/>
                    <a:pt x="12" y="6"/>
                  </a:cubicBezTo>
                  <a:cubicBezTo>
                    <a:pt x="12" y="6"/>
                    <a:pt x="12" y="6"/>
                    <a:pt x="12" y="6"/>
                  </a:cubicBezTo>
                  <a:cubicBezTo>
                    <a:pt x="12" y="6"/>
                    <a:pt x="12" y="5"/>
                    <a:pt x="12" y="5"/>
                  </a:cubicBezTo>
                  <a:cubicBezTo>
                    <a:pt x="12" y="5"/>
                    <a:pt x="12" y="5"/>
                    <a:pt x="12" y="5"/>
                  </a:cubicBezTo>
                  <a:cubicBezTo>
                    <a:pt x="12" y="5"/>
                    <a:pt x="12" y="5"/>
                    <a:pt x="12" y="5"/>
                  </a:cubicBezTo>
                  <a:cubicBezTo>
                    <a:pt x="12" y="6"/>
                    <a:pt x="12" y="6"/>
                    <a:pt x="12" y="6"/>
                  </a:cubicBezTo>
                  <a:cubicBezTo>
                    <a:pt x="12" y="6"/>
                    <a:pt x="12" y="6"/>
                    <a:pt x="12" y="6"/>
                  </a:cubicBezTo>
                  <a:cubicBezTo>
                    <a:pt x="12" y="6"/>
                    <a:pt x="12" y="7"/>
                    <a:pt x="12" y="7"/>
                  </a:cubicBezTo>
                  <a:cubicBezTo>
                    <a:pt x="12" y="7"/>
                    <a:pt x="12" y="7"/>
                    <a:pt x="12" y="7"/>
                  </a:cubicBezTo>
                  <a:cubicBezTo>
                    <a:pt x="12" y="7"/>
                    <a:pt x="12" y="7"/>
                    <a:pt x="12" y="7"/>
                  </a:cubicBezTo>
                  <a:cubicBezTo>
                    <a:pt x="12" y="7"/>
                    <a:pt x="12" y="8"/>
                    <a:pt x="12" y="8"/>
                  </a:cubicBezTo>
                  <a:cubicBezTo>
                    <a:pt x="12" y="8"/>
                    <a:pt x="12" y="8"/>
                    <a:pt x="12" y="8"/>
                  </a:cubicBezTo>
                  <a:cubicBezTo>
                    <a:pt x="12" y="8"/>
                    <a:pt x="12" y="8"/>
                    <a:pt x="12" y="8"/>
                  </a:cubicBezTo>
                  <a:cubicBezTo>
                    <a:pt x="12" y="9"/>
                    <a:pt x="12" y="10"/>
                    <a:pt x="12" y="10"/>
                  </a:cubicBezTo>
                  <a:cubicBezTo>
                    <a:pt x="12" y="10"/>
                    <a:pt x="12" y="11"/>
                    <a:pt x="12" y="11"/>
                  </a:cubicBezTo>
                  <a:cubicBezTo>
                    <a:pt x="12" y="11"/>
                    <a:pt x="12" y="12"/>
                    <a:pt x="12" y="12"/>
                  </a:cubicBezTo>
                  <a:cubicBezTo>
                    <a:pt x="13" y="12"/>
                    <a:pt x="13" y="13"/>
                    <a:pt x="14" y="13"/>
                  </a:cubicBezTo>
                  <a:cubicBezTo>
                    <a:pt x="14" y="13"/>
                    <a:pt x="14" y="12"/>
                    <a:pt x="14" y="12"/>
                  </a:cubicBezTo>
                  <a:cubicBezTo>
                    <a:pt x="15" y="12"/>
                    <a:pt x="15" y="12"/>
                    <a:pt x="15" y="12"/>
                  </a:cubicBezTo>
                  <a:cubicBezTo>
                    <a:pt x="15" y="12"/>
                    <a:pt x="15" y="13"/>
                    <a:pt x="16" y="13"/>
                  </a:cubicBezTo>
                  <a:cubicBezTo>
                    <a:pt x="16" y="13"/>
                    <a:pt x="16" y="13"/>
                    <a:pt x="16" y="13"/>
                  </a:cubicBezTo>
                  <a:cubicBezTo>
                    <a:pt x="16" y="13"/>
                    <a:pt x="16" y="13"/>
                    <a:pt x="16" y="13"/>
                  </a:cubicBezTo>
                  <a:cubicBezTo>
                    <a:pt x="16" y="14"/>
                    <a:pt x="16" y="15"/>
                    <a:pt x="17" y="15"/>
                  </a:cubicBezTo>
                  <a:cubicBezTo>
                    <a:pt x="17" y="15"/>
                    <a:pt x="17" y="15"/>
                    <a:pt x="17" y="15"/>
                  </a:cubicBezTo>
                  <a:cubicBezTo>
                    <a:pt x="17" y="15"/>
                    <a:pt x="17" y="16"/>
                    <a:pt x="17" y="16"/>
                  </a:cubicBezTo>
                  <a:cubicBezTo>
                    <a:pt x="17" y="16"/>
                    <a:pt x="17" y="16"/>
                    <a:pt x="17" y="16"/>
                  </a:cubicBezTo>
                  <a:cubicBezTo>
                    <a:pt x="17" y="17"/>
                    <a:pt x="18" y="18"/>
                    <a:pt x="18" y="18"/>
                  </a:cubicBezTo>
                  <a:cubicBezTo>
                    <a:pt x="18" y="18"/>
                    <a:pt x="19" y="18"/>
                    <a:pt x="19" y="18"/>
                  </a:cubicBezTo>
                  <a:cubicBezTo>
                    <a:pt x="19" y="18"/>
                    <a:pt x="19" y="18"/>
                    <a:pt x="19" y="18"/>
                  </a:cubicBezTo>
                  <a:cubicBezTo>
                    <a:pt x="19" y="18"/>
                    <a:pt x="19" y="18"/>
                    <a:pt x="19" y="18"/>
                  </a:cubicBezTo>
                  <a:cubicBezTo>
                    <a:pt x="19" y="18"/>
                    <a:pt x="19" y="18"/>
                    <a:pt x="19" y="17"/>
                  </a:cubicBezTo>
                  <a:cubicBezTo>
                    <a:pt x="19" y="17"/>
                    <a:pt x="19" y="17"/>
                    <a:pt x="19" y="17"/>
                  </a:cubicBezTo>
                  <a:cubicBezTo>
                    <a:pt x="19" y="17"/>
                    <a:pt x="19" y="17"/>
                    <a:pt x="19" y="17"/>
                  </a:cubicBezTo>
                  <a:cubicBezTo>
                    <a:pt x="19" y="16"/>
                    <a:pt x="20" y="17"/>
                    <a:pt x="19" y="16"/>
                  </a:cubicBezTo>
                  <a:cubicBezTo>
                    <a:pt x="19" y="16"/>
                    <a:pt x="19" y="16"/>
                    <a:pt x="19" y="16"/>
                  </a:cubicBezTo>
                  <a:cubicBezTo>
                    <a:pt x="19" y="16"/>
                    <a:pt x="20" y="15"/>
                    <a:pt x="20" y="15"/>
                  </a:cubicBezTo>
                  <a:cubicBezTo>
                    <a:pt x="20" y="15"/>
                    <a:pt x="19" y="15"/>
                    <a:pt x="19" y="15"/>
                  </a:cubicBezTo>
                  <a:cubicBezTo>
                    <a:pt x="19" y="14"/>
                    <a:pt x="19" y="14"/>
                    <a:pt x="19" y="14"/>
                  </a:cubicBezTo>
                  <a:cubicBezTo>
                    <a:pt x="19" y="14"/>
                    <a:pt x="19" y="14"/>
                    <a:pt x="19" y="14"/>
                  </a:cubicBezTo>
                  <a:cubicBezTo>
                    <a:pt x="19" y="13"/>
                    <a:pt x="20" y="12"/>
                    <a:pt x="20" y="11"/>
                  </a:cubicBezTo>
                  <a:cubicBezTo>
                    <a:pt x="19" y="11"/>
                    <a:pt x="19" y="12"/>
                    <a:pt x="19" y="11"/>
                  </a:cubicBezTo>
                  <a:cubicBezTo>
                    <a:pt x="19" y="11"/>
                    <a:pt x="19" y="11"/>
                    <a:pt x="19" y="11"/>
                  </a:cubicBezTo>
                  <a:cubicBezTo>
                    <a:pt x="20" y="10"/>
                    <a:pt x="20" y="10"/>
                    <a:pt x="20" y="10"/>
                  </a:cubicBezTo>
                  <a:cubicBezTo>
                    <a:pt x="20" y="9"/>
                    <a:pt x="19" y="9"/>
                    <a:pt x="19" y="9"/>
                  </a:cubicBezTo>
                  <a:cubicBezTo>
                    <a:pt x="20" y="9"/>
                    <a:pt x="20" y="9"/>
                    <a:pt x="20" y="9"/>
                  </a:cubicBezTo>
                  <a:cubicBezTo>
                    <a:pt x="21" y="9"/>
                    <a:pt x="21" y="9"/>
                    <a:pt x="21" y="9"/>
                  </a:cubicBezTo>
                  <a:cubicBezTo>
                    <a:pt x="21" y="10"/>
                    <a:pt x="21" y="10"/>
                    <a:pt x="21" y="10"/>
                  </a:cubicBezTo>
                  <a:cubicBezTo>
                    <a:pt x="21" y="10"/>
                    <a:pt x="21" y="10"/>
                    <a:pt x="21" y="10"/>
                  </a:cubicBezTo>
                  <a:cubicBezTo>
                    <a:pt x="21" y="10"/>
                    <a:pt x="21" y="10"/>
                    <a:pt x="21" y="10"/>
                  </a:cubicBezTo>
                  <a:cubicBezTo>
                    <a:pt x="21" y="10"/>
                    <a:pt x="22" y="11"/>
                    <a:pt x="22" y="11"/>
                  </a:cubicBezTo>
                  <a:cubicBezTo>
                    <a:pt x="22" y="11"/>
                    <a:pt x="22" y="11"/>
                    <a:pt x="23" y="11"/>
                  </a:cubicBezTo>
                  <a:cubicBezTo>
                    <a:pt x="23" y="11"/>
                    <a:pt x="23" y="11"/>
                    <a:pt x="23" y="11"/>
                  </a:cubicBezTo>
                  <a:cubicBezTo>
                    <a:pt x="23" y="11"/>
                    <a:pt x="23" y="12"/>
                    <a:pt x="23" y="12"/>
                  </a:cubicBezTo>
                  <a:cubicBezTo>
                    <a:pt x="23" y="12"/>
                    <a:pt x="23" y="12"/>
                    <a:pt x="23" y="12"/>
                  </a:cubicBezTo>
                  <a:cubicBezTo>
                    <a:pt x="23" y="12"/>
                    <a:pt x="23" y="11"/>
                    <a:pt x="23" y="11"/>
                  </a:cubicBezTo>
                  <a:cubicBezTo>
                    <a:pt x="23" y="11"/>
                    <a:pt x="23" y="11"/>
                    <a:pt x="23" y="11"/>
                  </a:cubicBezTo>
                  <a:cubicBezTo>
                    <a:pt x="23" y="11"/>
                    <a:pt x="23" y="11"/>
                    <a:pt x="23" y="11"/>
                  </a:cubicBezTo>
                  <a:cubicBezTo>
                    <a:pt x="23" y="11"/>
                    <a:pt x="22" y="11"/>
                    <a:pt x="22" y="10"/>
                  </a:cubicBezTo>
                  <a:cubicBezTo>
                    <a:pt x="22"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9"/>
                    <a:pt x="23" y="9"/>
                    <a:pt x="23" y="9"/>
                  </a:cubicBezTo>
                  <a:cubicBezTo>
                    <a:pt x="23" y="9"/>
                    <a:pt x="23" y="10"/>
                    <a:pt x="24" y="10"/>
                  </a:cubicBezTo>
                  <a:cubicBezTo>
                    <a:pt x="24" y="10"/>
                    <a:pt x="24" y="10"/>
                    <a:pt x="24" y="10"/>
                  </a:cubicBezTo>
                  <a:cubicBezTo>
                    <a:pt x="24" y="10"/>
                    <a:pt x="24" y="10"/>
                    <a:pt x="24" y="10"/>
                  </a:cubicBezTo>
                  <a:cubicBezTo>
                    <a:pt x="24" y="10"/>
                    <a:pt x="24" y="10"/>
                    <a:pt x="24" y="10"/>
                  </a:cubicBezTo>
                  <a:cubicBezTo>
                    <a:pt x="24" y="10"/>
                    <a:pt x="24" y="11"/>
                    <a:pt x="25" y="11"/>
                  </a:cubicBezTo>
                  <a:cubicBezTo>
                    <a:pt x="25" y="12"/>
                    <a:pt x="25" y="11"/>
                    <a:pt x="25" y="12"/>
                  </a:cubicBezTo>
                  <a:cubicBezTo>
                    <a:pt x="25" y="12"/>
                    <a:pt x="25" y="12"/>
                    <a:pt x="25" y="12"/>
                  </a:cubicBezTo>
                  <a:cubicBezTo>
                    <a:pt x="25" y="12"/>
                    <a:pt x="25" y="12"/>
                    <a:pt x="25" y="12"/>
                  </a:cubicBezTo>
                  <a:cubicBezTo>
                    <a:pt x="25" y="12"/>
                    <a:pt x="24" y="11"/>
                    <a:pt x="24" y="12"/>
                  </a:cubicBezTo>
                  <a:cubicBezTo>
                    <a:pt x="24" y="12"/>
                    <a:pt x="25" y="12"/>
                    <a:pt x="25" y="12"/>
                  </a:cubicBezTo>
                  <a:cubicBezTo>
                    <a:pt x="25" y="12"/>
                    <a:pt x="25" y="12"/>
                    <a:pt x="26" y="13"/>
                  </a:cubicBezTo>
                  <a:cubicBezTo>
                    <a:pt x="26" y="13"/>
                    <a:pt x="26" y="13"/>
                    <a:pt x="26" y="13"/>
                  </a:cubicBezTo>
                  <a:cubicBezTo>
                    <a:pt x="26" y="13"/>
                    <a:pt x="26" y="13"/>
                    <a:pt x="26" y="13"/>
                  </a:cubicBezTo>
                  <a:cubicBezTo>
                    <a:pt x="26" y="13"/>
                    <a:pt x="27" y="13"/>
                    <a:pt x="27" y="13"/>
                  </a:cubicBezTo>
                  <a:cubicBezTo>
                    <a:pt x="27" y="13"/>
                    <a:pt x="27" y="13"/>
                    <a:pt x="27" y="13"/>
                  </a:cubicBezTo>
                  <a:cubicBezTo>
                    <a:pt x="27" y="13"/>
                    <a:pt x="27" y="13"/>
                    <a:pt x="27"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7" y="13"/>
                    <a:pt x="27" y="13"/>
                    <a:pt x="27" y="13"/>
                  </a:cubicBezTo>
                  <a:cubicBezTo>
                    <a:pt x="27" y="13"/>
                    <a:pt x="27" y="13"/>
                    <a:pt x="27" y="13"/>
                  </a:cubicBezTo>
                  <a:cubicBezTo>
                    <a:pt x="27" y="13"/>
                    <a:pt x="26" y="13"/>
                    <a:pt x="26" y="13"/>
                  </a:cubicBezTo>
                  <a:cubicBezTo>
                    <a:pt x="26" y="13"/>
                    <a:pt x="26" y="12"/>
                    <a:pt x="26" y="12"/>
                  </a:cubicBezTo>
                  <a:cubicBezTo>
                    <a:pt x="25" y="12"/>
                    <a:pt x="26" y="12"/>
                    <a:pt x="25" y="12"/>
                  </a:cubicBezTo>
                  <a:cubicBezTo>
                    <a:pt x="25" y="12"/>
                    <a:pt x="25" y="11"/>
                    <a:pt x="25" y="11"/>
                  </a:cubicBezTo>
                  <a:cubicBezTo>
                    <a:pt x="25" y="11"/>
                    <a:pt x="25" y="11"/>
                    <a:pt x="25" y="11"/>
                  </a:cubicBezTo>
                  <a:cubicBezTo>
                    <a:pt x="25" y="11"/>
                    <a:pt x="25" y="11"/>
                    <a:pt x="25" y="11"/>
                  </a:cubicBezTo>
                  <a:cubicBezTo>
                    <a:pt x="25" y="11"/>
                    <a:pt x="25" y="11"/>
                    <a:pt x="25" y="11"/>
                  </a:cubicBezTo>
                  <a:cubicBezTo>
                    <a:pt x="25" y="11"/>
                    <a:pt x="25" y="11"/>
                    <a:pt x="26" y="11"/>
                  </a:cubicBezTo>
                  <a:cubicBezTo>
                    <a:pt x="26" y="11"/>
                    <a:pt x="26" y="11"/>
                    <a:pt x="26" y="11"/>
                  </a:cubicBezTo>
                  <a:cubicBezTo>
                    <a:pt x="26" y="11"/>
                    <a:pt x="26" y="10"/>
                    <a:pt x="26" y="10"/>
                  </a:cubicBezTo>
                  <a:cubicBezTo>
                    <a:pt x="26" y="10"/>
                    <a:pt x="26" y="10"/>
                    <a:pt x="25" y="10"/>
                  </a:cubicBezTo>
                  <a:cubicBezTo>
                    <a:pt x="25" y="10"/>
                    <a:pt x="25" y="10"/>
                    <a:pt x="25" y="10"/>
                  </a:cubicBezTo>
                  <a:cubicBezTo>
                    <a:pt x="25" y="10"/>
                    <a:pt x="25" y="10"/>
                    <a:pt x="25" y="10"/>
                  </a:cubicBezTo>
                  <a:cubicBezTo>
                    <a:pt x="25" y="9"/>
                    <a:pt x="25" y="9"/>
                    <a:pt x="25" y="9"/>
                  </a:cubicBezTo>
                  <a:cubicBezTo>
                    <a:pt x="25" y="9"/>
                    <a:pt x="25" y="10"/>
                    <a:pt x="25" y="10"/>
                  </a:cubicBezTo>
                  <a:cubicBezTo>
                    <a:pt x="26" y="9"/>
                    <a:pt x="26" y="9"/>
                    <a:pt x="26" y="9"/>
                  </a:cubicBezTo>
                  <a:cubicBezTo>
                    <a:pt x="26" y="9"/>
                    <a:pt x="26" y="9"/>
                    <a:pt x="26" y="9"/>
                  </a:cubicBezTo>
                  <a:cubicBezTo>
                    <a:pt x="26" y="9"/>
                    <a:pt x="26" y="9"/>
                    <a:pt x="26" y="9"/>
                  </a:cubicBezTo>
                  <a:cubicBezTo>
                    <a:pt x="26" y="8"/>
                    <a:pt x="25" y="8"/>
                    <a:pt x="25" y="8"/>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6" y="8"/>
                    <a:pt x="25" y="7"/>
                    <a:pt x="26" y="8"/>
                  </a:cubicBezTo>
                  <a:cubicBezTo>
                    <a:pt x="26" y="8"/>
                    <a:pt x="26" y="8"/>
                    <a:pt x="26" y="8"/>
                  </a:cubicBezTo>
                  <a:cubicBezTo>
                    <a:pt x="26" y="7"/>
                    <a:pt x="26" y="8"/>
                    <a:pt x="26" y="7"/>
                  </a:cubicBezTo>
                  <a:cubicBezTo>
                    <a:pt x="26" y="7"/>
                    <a:pt x="26" y="7"/>
                    <a:pt x="26" y="7"/>
                  </a:cubicBezTo>
                  <a:cubicBezTo>
                    <a:pt x="26" y="7"/>
                    <a:pt x="26" y="7"/>
                    <a:pt x="26" y="7"/>
                  </a:cubicBezTo>
                  <a:cubicBezTo>
                    <a:pt x="26" y="7"/>
                    <a:pt x="26" y="7"/>
                    <a:pt x="26" y="7"/>
                  </a:cubicBezTo>
                  <a:cubicBezTo>
                    <a:pt x="26" y="7"/>
                    <a:pt x="26" y="7"/>
                    <a:pt x="26" y="6"/>
                  </a:cubicBezTo>
                  <a:cubicBezTo>
                    <a:pt x="26" y="6"/>
                    <a:pt x="26" y="6"/>
                    <a:pt x="26" y="6"/>
                  </a:cubicBezTo>
                  <a:cubicBezTo>
                    <a:pt x="26" y="6"/>
                    <a:pt x="26" y="6"/>
                    <a:pt x="26" y="6"/>
                  </a:cubicBezTo>
                  <a:cubicBezTo>
                    <a:pt x="26" y="7"/>
                    <a:pt x="26" y="7"/>
                    <a:pt x="26" y="7"/>
                  </a:cubicBezTo>
                  <a:cubicBezTo>
                    <a:pt x="27" y="7"/>
                    <a:pt x="27" y="7"/>
                    <a:pt x="27" y="7"/>
                  </a:cubicBezTo>
                  <a:cubicBezTo>
                    <a:pt x="27" y="7"/>
                    <a:pt x="27" y="7"/>
                    <a:pt x="27" y="7"/>
                  </a:cubicBezTo>
                  <a:cubicBezTo>
                    <a:pt x="27" y="8"/>
                    <a:pt x="27" y="7"/>
                    <a:pt x="27" y="8"/>
                  </a:cubicBezTo>
                  <a:cubicBezTo>
                    <a:pt x="27" y="8"/>
                    <a:pt x="27" y="8"/>
                    <a:pt x="27" y="8"/>
                  </a:cubicBezTo>
                  <a:cubicBezTo>
                    <a:pt x="27" y="8"/>
                    <a:pt x="26" y="8"/>
                    <a:pt x="26" y="8"/>
                  </a:cubicBezTo>
                  <a:cubicBezTo>
                    <a:pt x="26"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6" y="7"/>
                  </a:cubicBezTo>
                  <a:cubicBezTo>
                    <a:pt x="26" y="6"/>
                    <a:pt x="26" y="6"/>
                    <a:pt x="25" y="6"/>
                  </a:cubicBezTo>
                  <a:cubicBezTo>
                    <a:pt x="25" y="6"/>
                    <a:pt x="25" y="6"/>
                    <a:pt x="25" y="6"/>
                  </a:cubicBezTo>
                  <a:cubicBezTo>
                    <a:pt x="25" y="5"/>
                    <a:pt x="25" y="5"/>
                    <a:pt x="25" y="5"/>
                  </a:cubicBezTo>
                  <a:cubicBezTo>
                    <a:pt x="25" y="5"/>
                    <a:pt x="25" y="5"/>
                    <a:pt x="25" y="5"/>
                  </a:cubicBezTo>
                  <a:cubicBezTo>
                    <a:pt x="25" y="5"/>
                    <a:pt x="25" y="5"/>
                    <a:pt x="24" y="5"/>
                  </a:cubicBezTo>
                  <a:cubicBezTo>
                    <a:pt x="24" y="5"/>
                    <a:pt x="24" y="5"/>
                    <a:pt x="24" y="5"/>
                  </a:cubicBezTo>
                  <a:cubicBezTo>
                    <a:pt x="25" y="5"/>
                    <a:pt x="25" y="5"/>
                    <a:pt x="25" y="5"/>
                  </a:cubicBezTo>
                  <a:cubicBezTo>
                    <a:pt x="25" y="5"/>
                    <a:pt x="25" y="5"/>
                    <a:pt x="25" y="5"/>
                  </a:cubicBezTo>
                  <a:cubicBezTo>
                    <a:pt x="26" y="5"/>
                    <a:pt x="26" y="5"/>
                    <a:pt x="26" y="5"/>
                  </a:cubicBezTo>
                  <a:cubicBezTo>
                    <a:pt x="26" y="5"/>
                    <a:pt x="26" y="5"/>
                    <a:pt x="26" y="5"/>
                  </a:cubicBezTo>
                  <a:cubicBezTo>
                    <a:pt x="26" y="5"/>
                    <a:pt x="27" y="6"/>
                    <a:pt x="27" y="6"/>
                  </a:cubicBezTo>
                  <a:cubicBezTo>
                    <a:pt x="27" y="6"/>
                    <a:pt x="27" y="6"/>
                    <a:pt x="27" y="6"/>
                  </a:cubicBezTo>
                  <a:cubicBezTo>
                    <a:pt x="27" y="6"/>
                    <a:pt x="27" y="6"/>
                    <a:pt x="27" y="6"/>
                  </a:cubicBezTo>
                  <a:cubicBezTo>
                    <a:pt x="27" y="6"/>
                    <a:pt x="27" y="6"/>
                    <a:pt x="27" y="6"/>
                  </a:cubicBezTo>
                  <a:cubicBezTo>
                    <a:pt x="27" y="6"/>
                    <a:pt x="27" y="6"/>
                    <a:pt x="27" y="6"/>
                  </a:cubicBezTo>
                  <a:cubicBezTo>
                    <a:pt x="27" y="6"/>
                    <a:pt x="27" y="5"/>
                    <a:pt x="27" y="5"/>
                  </a:cubicBezTo>
                  <a:cubicBezTo>
                    <a:pt x="27" y="5"/>
                    <a:pt x="27" y="5"/>
                    <a:pt x="26" y="5"/>
                  </a:cubicBezTo>
                  <a:cubicBezTo>
                    <a:pt x="26" y="5"/>
                    <a:pt x="26" y="5"/>
                    <a:pt x="26" y="5"/>
                  </a:cubicBezTo>
                  <a:cubicBezTo>
                    <a:pt x="26" y="5"/>
                    <a:pt x="26" y="5"/>
                    <a:pt x="26" y="5"/>
                  </a:cubicBezTo>
                  <a:cubicBezTo>
                    <a:pt x="27" y="5"/>
                    <a:pt x="27" y="5"/>
                    <a:pt x="27" y="5"/>
                  </a:cubicBezTo>
                  <a:cubicBezTo>
                    <a:pt x="27" y="5"/>
                    <a:pt x="27" y="5"/>
                    <a:pt x="27" y="5"/>
                  </a:cubicBezTo>
                  <a:cubicBezTo>
                    <a:pt x="28" y="6"/>
                    <a:pt x="29" y="8"/>
                    <a:pt x="29" y="9"/>
                  </a:cubicBezTo>
                  <a:cubicBezTo>
                    <a:pt x="30" y="10"/>
                    <a:pt x="30" y="11"/>
                    <a:pt x="30" y="12"/>
                  </a:cubicBezTo>
                  <a:cubicBezTo>
                    <a:pt x="30" y="12"/>
                    <a:pt x="30" y="12"/>
                    <a:pt x="30"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8" y="12"/>
                    <a:pt x="28" y="12"/>
                  </a:cubicBezTo>
                  <a:cubicBezTo>
                    <a:pt x="29" y="12"/>
                    <a:pt x="28" y="12"/>
                    <a:pt x="29" y="12"/>
                  </a:cubicBezTo>
                  <a:cubicBezTo>
                    <a:pt x="29" y="12"/>
                    <a:pt x="29" y="12"/>
                    <a:pt x="29" y="12"/>
                  </a:cubicBezTo>
                  <a:cubicBezTo>
                    <a:pt x="29" y="12"/>
                    <a:pt x="29" y="12"/>
                    <a:pt x="29" y="12"/>
                  </a:cubicBezTo>
                  <a:cubicBezTo>
                    <a:pt x="29" y="12"/>
                    <a:pt x="29" y="12"/>
                    <a:pt x="29" y="13"/>
                  </a:cubicBezTo>
                  <a:cubicBezTo>
                    <a:pt x="29" y="13"/>
                    <a:pt x="30" y="12"/>
                    <a:pt x="30" y="12"/>
                  </a:cubicBezTo>
                  <a:cubicBezTo>
                    <a:pt x="30" y="12"/>
                    <a:pt x="30" y="13"/>
                    <a:pt x="30" y="13"/>
                  </a:cubicBezTo>
                  <a:cubicBezTo>
                    <a:pt x="30" y="13"/>
                    <a:pt x="30" y="13"/>
                    <a:pt x="30" y="13"/>
                  </a:cubicBezTo>
                  <a:cubicBezTo>
                    <a:pt x="30" y="13"/>
                    <a:pt x="30" y="13"/>
                    <a:pt x="29" y="13"/>
                  </a:cubicBezTo>
                  <a:cubicBezTo>
                    <a:pt x="29" y="13"/>
                    <a:pt x="29" y="13"/>
                    <a:pt x="29" y="13"/>
                  </a:cubicBezTo>
                  <a:cubicBezTo>
                    <a:pt x="29" y="13"/>
                    <a:pt x="29" y="13"/>
                    <a:pt x="29" y="13"/>
                  </a:cubicBezTo>
                  <a:cubicBezTo>
                    <a:pt x="29" y="13"/>
                    <a:pt x="29" y="13"/>
                    <a:pt x="29" y="13"/>
                  </a:cubicBezTo>
                  <a:cubicBezTo>
                    <a:pt x="29" y="13"/>
                    <a:pt x="29" y="13"/>
                    <a:pt x="29" y="13"/>
                  </a:cubicBezTo>
                  <a:cubicBezTo>
                    <a:pt x="28" y="14"/>
                    <a:pt x="28" y="13"/>
                    <a:pt x="28" y="13"/>
                  </a:cubicBezTo>
                  <a:cubicBezTo>
                    <a:pt x="28" y="14"/>
                    <a:pt x="28" y="14"/>
                    <a:pt x="28" y="14"/>
                  </a:cubicBezTo>
                  <a:cubicBezTo>
                    <a:pt x="28" y="15"/>
                    <a:pt x="27" y="14"/>
                    <a:pt x="27" y="15"/>
                  </a:cubicBezTo>
                  <a:cubicBezTo>
                    <a:pt x="27" y="15"/>
                    <a:pt x="27" y="16"/>
                    <a:pt x="27" y="16"/>
                  </a:cubicBezTo>
                  <a:cubicBezTo>
                    <a:pt x="27" y="17"/>
                    <a:pt x="27" y="17"/>
                    <a:pt x="27" y="17"/>
                  </a:cubicBezTo>
                  <a:cubicBezTo>
                    <a:pt x="25" y="19"/>
                    <a:pt x="22" y="20"/>
                    <a:pt x="18" y="20"/>
                  </a:cubicBezTo>
                  <a:cubicBezTo>
                    <a:pt x="16" y="20"/>
                    <a:pt x="13" y="20"/>
                    <a:pt x="11" y="20"/>
                  </a:cubicBezTo>
                  <a:cubicBezTo>
                    <a:pt x="11" y="20"/>
                    <a:pt x="11" y="20"/>
                    <a:pt x="11" y="20"/>
                  </a:cubicBezTo>
                  <a:cubicBezTo>
                    <a:pt x="11" y="20"/>
                    <a:pt x="11" y="20"/>
                    <a:pt x="11" y="19"/>
                  </a:cubicBezTo>
                  <a:cubicBezTo>
                    <a:pt x="11" y="19"/>
                    <a:pt x="11" y="19"/>
                    <a:pt x="11" y="19"/>
                  </a:cubicBezTo>
                  <a:cubicBezTo>
                    <a:pt x="11" y="19"/>
                    <a:pt x="11" y="19"/>
                    <a:pt x="11" y="19"/>
                  </a:cubicBezTo>
                  <a:cubicBezTo>
                    <a:pt x="11" y="19"/>
                    <a:pt x="11" y="19"/>
                    <a:pt x="11" y="19"/>
                  </a:cubicBezTo>
                  <a:cubicBezTo>
                    <a:pt x="11" y="18"/>
                    <a:pt x="11" y="19"/>
                    <a:pt x="11" y="19"/>
                  </a:cubicBezTo>
                  <a:cubicBezTo>
                    <a:pt x="11" y="19"/>
                    <a:pt x="11" y="19"/>
                    <a:pt x="11" y="19"/>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7"/>
                    <a:pt x="11" y="17"/>
                  </a:cubicBezTo>
                  <a:cubicBezTo>
                    <a:pt x="11" y="17"/>
                    <a:pt x="11" y="17"/>
                    <a:pt x="11" y="17"/>
                  </a:cubicBezTo>
                  <a:cubicBezTo>
                    <a:pt x="11" y="17"/>
                    <a:pt x="11" y="17"/>
                    <a:pt x="11" y="17"/>
                  </a:cubicBezTo>
                  <a:cubicBezTo>
                    <a:pt x="12" y="16"/>
                    <a:pt x="11" y="16"/>
                    <a:pt x="11" y="15"/>
                  </a:cubicBezTo>
                  <a:cubicBezTo>
                    <a:pt x="11" y="15"/>
                    <a:pt x="11" y="15"/>
                    <a:pt x="11" y="15"/>
                  </a:cubicBezTo>
                  <a:cubicBezTo>
                    <a:pt x="11" y="15"/>
                    <a:pt x="11" y="15"/>
                    <a:pt x="11" y="14"/>
                  </a:cubicBezTo>
                  <a:cubicBezTo>
                    <a:pt x="11" y="14"/>
                    <a:pt x="11" y="14"/>
                    <a:pt x="11" y="14"/>
                  </a:cubicBezTo>
                  <a:cubicBezTo>
                    <a:pt x="11" y="14"/>
                    <a:pt x="11" y="14"/>
                    <a:pt x="11" y="14"/>
                  </a:cubicBezTo>
                  <a:cubicBezTo>
                    <a:pt x="9" y="13"/>
                    <a:pt x="10" y="13"/>
                    <a:pt x="9" y="13"/>
                  </a:cubicBezTo>
                  <a:cubicBezTo>
                    <a:pt x="9" y="13"/>
                    <a:pt x="8" y="13"/>
                    <a:pt x="8" y="13"/>
                  </a:cubicBezTo>
                  <a:cubicBezTo>
                    <a:pt x="8" y="13"/>
                    <a:pt x="8" y="12"/>
                    <a:pt x="8" y="12"/>
                  </a:cubicBezTo>
                  <a:cubicBezTo>
                    <a:pt x="7" y="12"/>
                    <a:pt x="7" y="12"/>
                    <a:pt x="7" y="11"/>
                  </a:cubicBezTo>
                  <a:cubicBezTo>
                    <a:pt x="7" y="11"/>
                    <a:pt x="7" y="11"/>
                    <a:pt x="7" y="11"/>
                  </a:cubicBezTo>
                  <a:cubicBezTo>
                    <a:pt x="7" y="12"/>
                    <a:pt x="7" y="12"/>
                    <a:pt x="7" y="12"/>
                  </a:cubicBezTo>
                  <a:cubicBezTo>
                    <a:pt x="7" y="12"/>
                    <a:pt x="7" y="12"/>
                    <a:pt x="6" y="12"/>
                  </a:cubicBezTo>
                  <a:cubicBezTo>
                    <a:pt x="6" y="12"/>
                    <a:pt x="6" y="12"/>
                    <a:pt x="5" y="12"/>
                  </a:cubicBezTo>
                  <a:cubicBezTo>
                    <a:pt x="5" y="12"/>
                    <a:pt x="5" y="12"/>
                    <a:pt x="5" y="12"/>
                  </a:cubicBezTo>
                  <a:cubicBezTo>
                    <a:pt x="5" y="12"/>
                    <a:pt x="5" y="11"/>
                    <a:pt x="5" y="12"/>
                  </a:cubicBezTo>
                  <a:cubicBezTo>
                    <a:pt x="5" y="12"/>
                    <a:pt x="4" y="12"/>
                    <a:pt x="4" y="12"/>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3" y="11"/>
                    <a:pt x="3" y="11"/>
                  </a:cubicBezTo>
                  <a:cubicBezTo>
                    <a:pt x="3" y="10"/>
                    <a:pt x="3" y="10"/>
                    <a:pt x="4" y="10"/>
                  </a:cubicBezTo>
                  <a:cubicBezTo>
                    <a:pt x="4" y="10"/>
                    <a:pt x="4" y="10"/>
                    <a:pt x="4" y="10"/>
                  </a:cubicBezTo>
                  <a:cubicBezTo>
                    <a:pt x="4" y="10"/>
                    <a:pt x="4" y="10"/>
                    <a:pt x="4" y="10"/>
                  </a:cubicBezTo>
                  <a:cubicBezTo>
                    <a:pt x="5" y="10"/>
                    <a:pt x="4" y="10"/>
                    <a:pt x="5" y="10"/>
                  </a:cubicBezTo>
                  <a:cubicBezTo>
                    <a:pt x="5" y="10"/>
                    <a:pt x="5" y="10"/>
                    <a:pt x="5" y="10"/>
                  </a:cubicBezTo>
                  <a:cubicBezTo>
                    <a:pt x="5" y="10"/>
                    <a:pt x="5" y="10"/>
                    <a:pt x="5" y="10"/>
                  </a:cubicBezTo>
                  <a:cubicBezTo>
                    <a:pt x="5" y="11"/>
                    <a:pt x="5" y="10"/>
                    <a:pt x="5" y="10"/>
                  </a:cubicBezTo>
                  <a:cubicBezTo>
                    <a:pt x="5" y="10"/>
                    <a:pt x="5" y="10"/>
                    <a:pt x="5" y="10"/>
                  </a:cubicBezTo>
                  <a:cubicBezTo>
                    <a:pt x="5" y="10"/>
                    <a:pt x="5" y="10"/>
                    <a:pt x="5" y="10"/>
                  </a:cubicBezTo>
                  <a:cubicBezTo>
                    <a:pt x="5" y="10"/>
                    <a:pt x="5" y="10"/>
                    <a:pt x="5" y="10"/>
                  </a:cubicBezTo>
                  <a:cubicBezTo>
                    <a:pt x="5" y="9"/>
                    <a:pt x="5" y="9"/>
                    <a:pt x="5" y="9"/>
                  </a:cubicBezTo>
                  <a:cubicBezTo>
                    <a:pt x="5" y="9"/>
                    <a:pt x="5" y="9"/>
                    <a:pt x="5" y="9"/>
                  </a:cubicBezTo>
                  <a:cubicBezTo>
                    <a:pt x="5" y="9"/>
                    <a:pt x="5" y="9"/>
                    <a:pt x="5" y="9"/>
                  </a:cubicBezTo>
                  <a:cubicBezTo>
                    <a:pt x="6" y="8"/>
                    <a:pt x="6" y="8"/>
                    <a:pt x="6" y="8"/>
                  </a:cubicBezTo>
                  <a:cubicBezTo>
                    <a:pt x="6" y="8"/>
                    <a:pt x="6" y="8"/>
                    <a:pt x="6" y="8"/>
                  </a:cubicBezTo>
                  <a:cubicBezTo>
                    <a:pt x="7" y="8"/>
                    <a:pt x="7" y="8"/>
                    <a:pt x="7" y="7"/>
                  </a:cubicBezTo>
                  <a:cubicBezTo>
                    <a:pt x="7" y="7"/>
                    <a:pt x="7" y="7"/>
                    <a:pt x="7" y="7"/>
                  </a:cubicBezTo>
                  <a:cubicBezTo>
                    <a:pt x="7" y="7"/>
                    <a:pt x="6" y="7"/>
                    <a:pt x="6" y="7"/>
                  </a:cubicBezTo>
                  <a:cubicBezTo>
                    <a:pt x="7" y="7"/>
                    <a:pt x="7" y="6"/>
                    <a:pt x="7" y="7"/>
                  </a:cubicBezTo>
                  <a:cubicBezTo>
                    <a:pt x="7" y="7"/>
                    <a:pt x="7" y="7"/>
                    <a:pt x="7" y="7"/>
                  </a:cubicBezTo>
                  <a:cubicBezTo>
                    <a:pt x="7" y="7"/>
                    <a:pt x="7" y="7"/>
                    <a:pt x="8" y="7"/>
                  </a:cubicBezTo>
                  <a:cubicBezTo>
                    <a:pt x="8" y="7"/>
                    <a:pt x="8" y="7"/>
                    <a:pt x="8" y="7"/>
                  </a:cubicBezTo>
                  <a:cubicBezTo>
                    <a:pt x="8" y="7"/>
                    <a:pt x="7" y="7"/>
                    <a:pt x="7" y="7"/>
                  </a:cubicBezTo>
                  <a:cubicBezTo>
                    <a:pt x="7" y="6"/>
                    <a:pt x="7" y="6"/>
                    <a:pt x="7" y="6"/>
                  </a:cubicBezTo>
                  <a:cubicBezTo>
                    <a:pt x="7" y="6"/>
                    <a:pt x="7" y="6"/>
                    <a:pt x="7" y="6"/>
                  </a:cubicBezTo>
                  <a:cubicBezTo>
                    <a:pt x="7" y="6"/>
                    <a:pt x="7" y="5"/>
                    <a:pt x="7" y="5"/>
                  </a:cubicBezTo>
                  <a:cubicBezTo>
                    <a:pt x="7" y="5"/>
                    <a:pt x="7" y="6"/>
                    <a:pt x="7" y="6"/>
                  </a:cubicBezTo>
                  <a:cubicBezTo>
                    <a:pt x="6" y="5"/>
                    <a:pt x="6" y="5"/>
                    <a:pt x="6" y="5"/>
                  </a:cubicBezTo>
                  <a:cubicBezTo>
                    <a:pt x="6" y="5"/>
                    <a:pt x="6" y="5"/>
                    <a:pt x="6" y="5"/>
                  </a:cubicBezTo>
                  <a:cubicBezTo>
                    <a:pt x="6" y="6"/>
                    <a:pt x="5" y="6"/>
                    <a:pt x="5" y="7"/>
                  </a:cubicBezTo>
                  <a:cubicBezTo>
                    <a:pt x="5" y="7"/>
                    <a:pt x="5" y="7"/>
                    <a:pt x="5" y="7"/>
                  </a:cubicBezTo>
                  <a:cubicBezTo>
                    <a:pt x="5" y="7"/>
                    <a:pt x="5" y="6"/>
                    <a:pt x="5" y="6"/>
                  </a:cubicBezTo>
                  <a:cubicBezTo>
                    <a:pt x="5" y="6"/>
                    <a:pt x="5" y="6"/>
                    <a:pt x="5" y="6"/>
                  </a:cubicBezTo>
                  <a:cubicBezTo>
                    <a:pt x="5" y="6"/>
                    <a:pt x="5" y="6"/>
                    <a:pt x="5" y="6"/>
                  </a:cubicBezTo>
                  <a:cubicBezTo>
                    <a:pt x="5" y="6"/>
                    <a:pt x="5" y="6"/>
                    <a:pt x="5" y="6"/>
                  </a:cubicBezTo>
                  <a:cubicBezTo>
                    <a:pt x="5" y="6"/>
                    <a:pt x="5" y="6"/>
                    <a:pt x="5" y="5"/>
                  </a:cubicBezTo>
                  <a:cubicBezTo>
                    <a:pt x="5" y="5"/>
                    <a:pt x="5" y="5"/>
                    <a:pt x="5" y="5"/>
                  </a:cubicBezTo>
                  <a:cubicBezTo>
                    <a:pt x="5"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7" y="4"/>
                  </a:cubicBezTo>
                  <a:cubicBezTo>
                    <a:pt x="7" y="5"/>
                    <a:pt x="6" y="5"/>
                    <a:pt x="6" y="5"/>
                  </a:cubicBezTo>
                  <a:cubicBezTo>
                    <a:pt x="6" y="5"/>
                    <a:pt x="6" y="5"/>
                    <a:pt x="6" y="5"/>
                  </a:cubicBezTo>
                  <a:cubicBezTo>
                    <a:pt x="6" y="5"/>
                    <a:pt x="6" y="5"/>
                    <a:pt x="6" y="5"/>
                  </a:cubicBezTo>
                  <a:cubicBezTo>
                    <a:pt x="6" y="5"/>
                    <a:pt x="6" y="5"/>
                    <a:pt x="6" y="5"/>
                  </a:cubicBezTo>
                  <a:cubicBezTo>
                    <a:pt x="6"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4"/>
                    <a:pt x="7" y="4"/>
                  </a:cubicBezTo>
                  <a:cubicBezTo>
                    <a:pt x="7" y="4"/>
                    <a:pt x="7" y="4"/>
                    <a:pt x="7" y="4"/>
                  </a:cubicBezTo>
                  <a:cubicBezTo>
                    <a:pt x="7" y="4"/>
                    <a:pt x="7" y="4"/>
                    <a:pt x="7" y="4"/>
                  </a:cubicBezTo>
                  <a:cubicBezTo>
                    <a:pt x="7" y="4"/>
                    <a:pt x="7" y="4"/>
                    <a:pt x="7" y="4"/>
                  </a:cubicBezTo>
                  <a:cubicBezTo>
                    <a:pt x="7" y="4"/>
                    <a:pt x="7" y="4"/>
                    <a:pt x="7" y="4"/>
                  </a:cubicBezTo>
                  <a:cubicBezTo>
                    <a:pt x="7" y="4"/>
                    <a:pt x="6" y="4"/>
                    <a:pt x="6" y="4"/>
                  </a:cubicBezTo>
                  <a:cubicBezTo>
                    <a:pt x="7" y="3"/>
                    <a:pt x="7" y="3"/>
                    <a:pt x="7" y="3"/>
                  </a:cubicBezTo>
                  <a:cubicBezTo>
                    <a:pt x="7" y="3"/>
                    <a:pt x="7" y="3"/>
                    <a:pt x="7" y="3"/>
                  </a:cubicBezTo>
                  <a:cubicBezTo>
                    <a:pt x="7" y="3"/>
                    <a:pt x="8" y="3"/>
                    <a:pt x="8" y="3"/>
                  </a:cubicBezTo>
                  <a:cubicBezTo>
                    <a:pt x="8" y="3"/>
                    <a:pt x="8" y="3"/>
                    <a:pt x="8" y="3"/>
                  </a:cubicBezTo>
                  <a:cubicBezTo>
                    <a:pt x="8" y="3"/>
                    <a:pt x="8" y="3"/>
                    <a:pt x="8" y="3"/>
                  </a:cubicBezTo>
                  <a:cubicBezTo>
                    <a:pt x="8" y="4"/>
                    <a:pt x="8" y="4"/>
                    <a:pt x="8" y="4"/>
                  </a:cubicBezTo>
                  <a:cubicBezTo>
                    <a:pt x="8" y="4"/>
                    <a:pt x="8" y="4"/>
                    <a:pt x="8" y="4"/>
                  </a:cubicBezTo>
                  <a:cubicBezTo>
                    <a:pt x="8" y="4"/>
                    <a:pt x="8" y="5"/>
                    <a:pt x="8" y="5"/>
                  </a:cubicBezTo>
                  <a:cubicBezTo>
                    <a:pt x="8" y="5"/>
                    <a:pt x="8" y="5"/>
                    <a:pt x="8" y="5"/>
                  </a:cubicBezTo>
                  <a:cubicBezTo>
                    <a:pt x="9" y="5"/>
                    <a:pt x="8" y="5"/>
                    <a:pt x="9" y="4"/>
                  </a:cubicBezTo>
                  <a:cubicBezTo>
                    <a:pt x="10" y="4"/>
                    <a:pt x="10" y="4"/>
                    <a:pt x="10" y="4"/>
                  </a:cubicBezTo>
                  <a:cubicBezTo>
                    <a:pt x="10" y="4"/>
                    <a:pt x="10" y="4"/>
                    <a:pt x="10" y="3"/>
                  </a:cubicBezTo>
                  <a:cubicBezTo>
                    <a:pt x="10" y="3"/>
                    <a:pt x="10" y="3"/>
                    <a:pt x="10" y="3"/>
                  </a:cubicBezTo>
                  <a:cubicBezTo>
                    <a:pt x="11" y="3"/>
                    <a:pt x="10" y="2"/>
                    <a:pt x="11" y="2"/>
                  </a:cubicBezTo>
                  <a:cubicBezTo>
                    <a:pt x="11" y="2"/>
                    <a:pt x="11" y="2"/>
                    <a:pt x="11" y="2"/>
                  </a:cubicBezTo>
                  <a:cubicBezTo>
                    <a:pt x="10" y="2"/>
                    <a:pt x="10" y="2"/>
                    <a:pt x="10" y="2"/>
                  </a:cubicBezTo>
                  <a:cubicBezTo>
                    <a:pt x="10" y="2"/>
                    <a:pt x="10" y="2"/>
                    <a:pt x="10" y="2"/>
                  </a:cubicBezTo>
                  <a:cubicBezTo>
                    <a:pt x="9" y="2"/>
                    <a:pt x="9" y="2"/>
                    <a:pt x="9" y="2"/>
                  </a:cubicBezTo>
                  <a:cubicBezTo>
                    <a:pt x="9" y="2"/>
                    <a:pt x="8" y="2"/>
                    <a:pt x="8" y="2"/>
                  </a:cubicBezTo>
                  <a:cubicBezTo>
                    <a:pt x="8" y="2"/>
                    <a:pt x="8" y="2"/>
                    <a:pt x="8" y="2"/>
                  </a:cubicBezTo>
                  <a:cubicBezTo>
                    <a:pt x="7" y="2"/>
                    <a:pt x="7"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4"/>
                    <a:pt x="6" y="4"/>
                  </a:cubicBezTo>
                  <a:cubicBezTo>
                    <a:pt x="6" y="4"/>
                    <a:pt x="6" y="3"/>
                    <a:pt x="6" y="4"/>
                  </a:cubicBezTo>
                  <a:cubicBezTo>
                    <a:pt x="6" y="4"/>
                    <a:pt x="6" y="4"/>
                    <a:pt x="6" y="4"/>
                  </a:cubicBezTo>
                  <a:cubicBezTo>
                    <a:pt x="6" y="4"/>
                    <a:pt x="6" y="4"/>
                    <a:pt x="6" y="4"/>
                  </a:cubicBezTo>
                  <a:cubicBezTo>
                    <a:pt x="6" y="4"/>
                    <a:pt x="6" y="4"/>
                    <a:pt x="6" y="4"/>
                  </a:cubicBezTo>
                  <a:cubicBezTo>
                    <a:pt x="6" y="4"/>
                    <a:pt x="5" y="4"/>
                    <a:pt x="5" y="4"/>
                  </a:cubicBezTo>
                  <a:cubicBezTo>
                    <a:pt x="5" y="4"/>
                    <a:pt x="5" y="4"/>
                    <a:pt x="5" y="4"/>
                  </a:cubicBezTo>
                  <a:cubicBezTo>
                    <a:pt x="5" y="4"/>
                    <a:pt x="5" y="4"/>
                    <a:pt x="5" y="4"/>
                  </a:cubicBezTo>
                  <a:cubicBezTo>
                    <a:pt x="5" y="5"/>
                    <a:pt x="5" y="5"/>
                    <a:pt x="5" y="5"/>
                  </a:cubicBezTo>
                  <a:cubicBezTo>
                    <a:pt x="5" y="5"/>
                    <a:pt x="5" y="5"/>
                    <a:pt x="5" y="5"/>
                  </a:cubicBezTo>
                  <a:cubicBezTo>
                    <a:pt x="5" y="5"/>
                    <a:pt x="5" y="4"/>
                    <a:pt x="5" y="4"/>
                  </a:cubicBezTo>
                  <a:cubicBezTo>
                    <a:pt x="5" y="4"/>
                    <a:pt x="4" y="4"/>
                    <a:pt x="4" y="4"/>
                  </a:cubicBezTo>
                  <a:cubicBezTo>
                    <a:pt x="4" y="5"/>
                    <a:pt x="4" y="4"/>
                    <a:pt x="4" y="4"/>
                  </a:cubicBezTo>
                  <a:cubicBezTo>
                    <a:pt x="4" y="5"/>
                    <a:pt x="3" y="5"/>
                    <a:pt x="3" y="5"/>
                  </a:cubicBezTo>
                  <a:cubicBezTo>
                    <a:pt x="3" y="5"/>
                    <a:pt x="4" y="5"/>
                    <a:pt x="4" y="5"/>
                  </a:cubicBezTo>
                  <a:cubicBezTo>
                    <a:pt x="4" y="5"/>
                    <a:pt x="4" y="5"/>
                    <a:pt x="4" y="5"/>
                  </a:cubicBezTo>
                  <a:cubicBezTo>
                    <a:pt x="4" y="5"/>
                    <a:pt x="3" y="5"/>
                    <a:pt x="3" y="5"/>
                  </a:cubicBezTo>
                  <a:cubicBezTo>
                    <a:pt x="3" y="6"/>
                    <a:pt x="2" y="6"/>
                    <a:pt x="2" y="6"/>
                  </a:cubicBezTo>
                  <a:cubicBezTo>
                    <a:pt x="1" y="6"/>
                    <a:pt x="1" y="7"/>
                    <a:pt x="1" y="7"/>
                  </a:cubicBezTo>
                  <a:cubicBezTo>
                    <a:pt x="2" y="4"/>
                    <a:pt x="6" y="1"/>
                    <a:pt x="12" y="0"/>
                  </a:cubicBezTo>
                  <a:close/>
                  <a:moveTo>
                    <a:pt x="30" y="12"/>
                  </a:moveTo>
                  <a:cubicBezTo>
                    <a:pt x="30" y="12"/>
                    <a:pt x="30" y="12"/>
                    <a:pt x="30" y="12"/>
                  </a:cubicBezTo>
                  <a:cubicBezTo>
                    <a:pt x="30" y="12"/>
                    <a:pt x="30" y="12"/>
                    <a:pt x="30" y="12"/>
                  </a:cubicBezTo>
                  <a:cubicBezTo>
                    <a:pt x="30" y="12"/>
                    <a:pt x="30" y="12"/>
                    <a:pt x="30" y="12"/>
                  </a:cubicBezTo>
                  <a:close/>
                  <a:moveTo>
                    <a:pt x="10" y="19"/>
                  </a:moveTo>
                  <a:cubicBezTo>
                    <a:pt x="5" y="18"/>
                    <a:pt x="2" y="15"/>
                    <a:pt x="1" y="12"/>
                  </a:cubicBezTo>
                  <a:cubicBezTo>
                    <a:pt x="0" y="10"/>
                    <a:pt x="0" y="9"/>
                    <a:pt x="0" y="8"/>
                  </a:cubicBezTo>
                  <a:cubicBezTo>
                    <a:pt x="1" y="8"/>
                    <a:pt x="1" y="8"/>
                    <a:pt x="1" y="8"/>
                  </a:cubicBezTo>
                  <a:cubicBezTo>
                    <a:pt x="1" y="7"/>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9"/>
                  </a:cubicBezTo>
                  <a:cubicBezTo>
                    <a:pt x="1" y="9"/>
                    <a:pt x="1" y="10"/>
                    <a:pt x="1" y="10"/>
                  </a:cubicBezTo>
                  <a:cubicBezTo>
                    <a:pt x="1" y="10"/>
                    <a:pt x="1" y="10"/>
                    <a:pt x="1" y="10"/>
                  </a:cubicBezTo>
                  <a:cubicBezTo>
                    <a:pt x="1" y="10"/>
                    <a:pt x="1" y="10"/>
                    <a:pt x="1" y="10"/>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3" y="12"/>
                    <a:pt x="3" y="12"/>
                    <a:pt x="4" y="12"/>
                  </a:cubicBezTo>
                  <a:cubicBezTo>
                    <a:pt x="4" y="12"/>
                    <a:pt x="4" y="12"/>
                    <a:pt x="4" y="12"/>
                  </a:cubicBezTo>
                  <a:cubicBezTo>
                    <a:pt x="4" y="12"/>
                    <a:pt x="4" y="12"/>
                    <a:pt x="4" y="12"/>
                  </a:cubicBezTo>
                  <a:cubicBezTo>
                    <a:pt x="5" y="12"/>
                    <a:pt x="5" y="12"/>
                    <a:pt x="5" y="12"/>
                  </a:cubicBezTo>
                  <a:cubicBezTo>
                    <a:pt x="5" y="13"/>
                    <a:pt x="5" y="13"/>
                    <a:pt x="6" y="13"/>
                  </a:cubicBezTo>
                  <a:cubicBezTo>
                    <a:pt x="6" y="13"/>
                    <a:pt x="5" y="12"/>
                    <a:pt x="5" y="12"/>
                  </a:cubicBezTo>
                  <a:cubicBezTo>
                    <a:pt x="5" y="12"/>
                    <a:pt x="6" y="12"/>
                    <a:pt x="6" y="12"/>
                  </a:cubicBezTo>
                  <a:cubicBezTo>
                    <a:pt x="6" y="12"/>
                    <a:pt x="6" y="12"/>
                    <a:pt x="6" y="13"/>
                  </a:cubicBezTo>
                  <a:cubicBezTo>
                    <a:pt x="6" y="13"/>
                    <a:pt x="6" y="13"/>
                    <a:pt x="6" y="13"/>
                  </a:cubicBezTo>
                  <a:cubicBezTo>
                    <a:pt x="6" y="13"/>
                    <a:pt x="6" y="13"/>
                    <a:pt x="6" y="13"/>
                  </a:cubicBezTo>
                  <a:cubicBezTo>
                    <a:pt x="6" y="13"/>
                    <a:pt x="6" y="13"/>
                    <a:pt x="6" y="13"/>
                  </a:cubicBezTo>
                  <a:cubicBezTo>
                    <a:pt x="6" y="13"/>
                    <a:pt x="6" y="13"/>
                    <a:pt x="6" y="13"/>
                  </a:cubicBezTo>
                  <a:cubicBezTo>
                    <a:pt x="6" y="13"/>
                    <a:pt x="6" y="13"/>
                    <a:pt x="6" y="14"/>
                  </a:cubicBezTo>
                  <a:cubicBezTo>
                    <a:pt x="6" y="14"/>
                    <a:pt x="6" y="14"/>
                    <a:pt x="6" y="14"/>
                  </a:cubicBezTo>
                  <a:cubicBezTo>
                    <a:pt x="6" y="14"/>
                    <a:pt x="7" y="15"/>
                    <a:pt x="7" y="15"/>
                  </a:cubicBezTo>
                  <a:cubicBezTo>
                    <a:pt x="7" y="15"/>
                    <a:pt x="7" y="15"/>
                    <a:pt x="7" y="15"/>
                  </a:cubicBezTo>
                  <a:cubicBezTo>
                    <a:pt x="8" y="16"/>
                    <a:pt x="8" y="15"/>
                    <a:pt x="8" y="16"/>
                  </a:cubicBezTo>
                  <a:cubicBezTo>
                    <a:pt x="8" y="16"/>
                    <a:pt x="9" y="17"/>
                    <a:pt x="9" y="18"/>
                  </a:cubicBezTo>
                  <a:cubicBezTo>
                    <a:pt x="9" y="18"/>
                    <a:pt x="9" y="18"/>
                    <a:pt x="9" y="19"/>
                  </a:cubicBezTo>
                  <a:cubicBezTo>
                    <a:pt x="10" y="19"/>
                    <a:pt x="10" y="19"/>
                    <a:pt x="10" y="19"/>
                  </a:cubicBezTo>
                  <a:cubicBezTo>
                    <a:pt x="10" y="19"/>
                    <a:pt x="10" y="19"/>
                    <a:pt x="10" y="19"/>
                  </a:cubicBezTo>
                  <a:cubicBezTo>
                    <a:pt x="10" y="19"/>
                    <a:pt x="10" y="19"/>
                    <a:pt x="10" y="19"/>
                  </a:cubicBezTo>
                  <a:close/>
                  <a:moveTo>
                    <a:pt x="28" y="12"/>
                  </a:moveTo>
                  <a:cubicBezTo>
                    <a:pt x="28" y="12"/>
                    <a:pt x="29" y="12"/>
                    <a:pt x="29" y="12"/>
                  </a:cubicBezTo>
                  <a:cubicBezTo>
                    <a:pt x="29" y="12"/>
                    <a:pt x="29" y="12"/>
                    <a:pt x="28" y="12"/>
                  </a:cubicBezTo>
                  <a:cubicBezTo>
                    <a:pt x="28" y="12"/>
                    <a:pt x="28" y="12"/>
                    <a:pt x="28" y="12"/>
                  </a:cubicBezTo>
                  <a:cubicBezTo>
                    <a:pt x="28" y="12"/>
                    <a:pt x="28" y="12"/>
                    <a:pt x="28" y="12"/>
                  </a:cubicBezTo>
                  <a:close/>
                  <a:moveTo>
                    <a:pt x="28" y="12"/>
                  </a:moveTo>
                  <a:cubicBezTo>
                    <a:pt x="28" y="12"/>
                    <a:pt x="28" y="12"/>
                    <a:pt x="28" y="12"/>
                  </a:cubicBezTo>
                  <a:cubicBezTo>
                    <a:pt x="28" y="12"/>
                    <a:pt x="28" y="12"/>
                    <a:pt x="28" y="12"/>
                  </a:cubicBezTo>
                  <a:cubicBezTo>
                    <a:pt x="28" y="12"/>
                    <a:pt x="28" y="11"/>
                    <a:pt x="28" y="11"/>
                  </a:cubicBezTo>
                  <a:cubicBezTo>
                    <a:pt x="28" y="11"/>
                    <a:pt x="28" y="11"/>
                    <a:pt x="28" y="12"/>
                  </a:cubicBezTo>
                  <a:close/>
                  <a:moveTo>
                    <a:pt x="27" y="12"/>
                  </a:moveTo>
                  <a:cubicBezTo>
                    <a:pt x="27" y="12"/>
                    <a:pt x="27" y="13"/>
                    <a:pt x="27" y="13"/>
                  </a:cubicBezTo>
                  <a:cubicBezTo>
                    <a:pt x="27" y="13"/>
                    <a:pt x="27" y="13"/>
                    <a:pt x="28" y="13"/>
                  </a:cubicBezTo>
                  <a:cubicBezTo>
                    <a:pt x="28" y="13"/>
                    <a:pt x="28" y="13"/>
                    <a:pt x="28" y="13"/>
                  </a:cubicBezTo>
                  <a:cubicBezTo>
                    <a:pt x="28" y="12"/>
                    <a:pt x="28" y="12"/>
                    <a:pt x="28" y="12"/>
                  </a:cubicBezTo>
                  <a:cubicBezTo>
                    <a:pt x="28" y="12"/>
                    <a:pt x="28" y="12"/>
                    <a:pt x="28" y="12"/>
                  </a:cubicBezTo>
                  <a:cubicBezTo>
                    <a:pt x="28" y="12"/>
                    <a:pt x="28" y="12"/>
                    <a:pt x="28" y="12"/>
                  </a:cubicBezTo>
                  <a:cubicBezTo>
                    <a:pt x="28" y="12"/>
                    <a:pt x="27" y="12"/>
                    <a:pt x="27" y="12"/>
                  </a:cubicBezTo>
                  <a:cubicBezTo>
                    <a:pt x="27" y="12"/>
                    <a:pt x="27" y="12"/>
                    <a:pt x="27" y="12"/>
                  </a:cubicBezTo>
                  <a:close/>
                  <a:moveTo>
                    <a:pt x="29" y="12"/>
                  </a:moveTo>
                  <a:cubicBezTo>
                    <a:pt x="29" y="12"/>
                    <a:pt x="29" y="12"/>
                    <a:pt x="29" y="12"/>
                  </a:cubicBezTo>
                  <a:cubicBezTo>
                    <a:pt x="29" y="12"/>
                    <a:pt x="29" y="12"/>
                    <a:pt x="29" y="12"/>
                  </a:cubicBezTo>
                  <a:close/>
                  <a:moveTo>
                    <a:pt x="26" y="12"/>
                  </a:moveTo>
                  <a:cubicBezTo>
                    <a:pt x="26" y="12"/>
                    <a:pt x="26" y="12"/>
                    <a:pt x="26" y="12"/>
                  </a:cubicBezTo>
                  <a:cubicBezTo>
                    <a:pt x="26" y="12"/>
                    <a:pt x="26" y="12"/>
                    <a:pt x="27" y="12"/>
                  </a:cubicBezTo>
                  <a:cubicBezTo>
                    <a:pt x="27" y="12"/>
                    <a:pt x="27" y="12"/>
                    <a:pt x="27" y="12"/>
                  </a:cubicBezTo>
                  <a:cubicBezTo>
                    <a:pt x="27" y="12"/>
                    <a:pt x="27" y="12"/>
                    <a:pt x="26" y="12"/>
                  </a:cubicBezTo>
                  <a:close/>
                  <a:moveTo>
                    <a:pt x="26" y="12"/>
                  </a:moveTo>
                  <a:cubicBezTo>
                    <a:pt x="26" y="12"/>
                    <a:pt x="26" y="12"/>
                    <a:pt x="26" y="12"/>
                  </a:cubicBezTo>
                  <a:cubicBezTo>
                    <a:pt x="26" y="12"/>
                    <a:pt x="26" y="12"/>
                    <a:pt x="27" y="13"/>
                  </a:cubicBezTo>
                  <a:cubicBezTo>
                    <a:pt x="27" y="13"/>
                    <a:pt x="27" y="13"/>
                    <a:pt x="27" y="13"/>
                  </a:cubicBezTo>
                  <a:cubicBezTo>
                    <a:pt x="27" y="12"/>
                    <a:pt x="27" y="12"/>
                    <a:pt x="27" y="12"/>
                  </a:cubicBezTo>
                  <a:cubicBezTo>
                    <a:pt x="27" y="12"/>
                    <a:pt x="27" y="12"/>
                    <a:pt x="27" y="12"/>
                  </a:cubicBezTo>
                  <a:cubicBezTo>
                    <a:pt x="27" y="12"/>
                    <a:pt x="27" y="11"/>
                    <a:pt x="27" y="11"/>
                  </a:cubicBezTo>
                  <a:cubicBezTo>
                    <a:pt x="27" y="11"/>
                    <a:pt x="27" y="11"/>
                    <a:pt x="27" y="11"/>
                  </a:cubicBezTo>
                  <a:cubicBezTo>
                    <a:pt x="27" y="11"/>
                    <a:pt x="27" y="11"/>
                    <a:pt x="27" y="11"/>
                  </a:cubicBezTo>
                  <a:cubicBezTo>
                    <a:pt x="26" y="11"/>
                    <a:pt x="27" y="11"/>
                    <a:pt x="26" y="12"/>
                  </a:cubicBezTo>
                  <a:cubicBezTo>
                    <a:pt x="26" y="12"/>
                    <a:pt x="26" y="12"/>
                    <a:pt x="26" y="12"/>
                  </a:cubicBezTo>
                  <a:close/>
                  <a:moveTo>
                    <a:pt x="10" y="4"/>
                  </a:moveTo>
                  <a:cubicBezTo>
                    <a:pt x="10" y="4"/>
                    <a:pt x="10" y="4"/>
                    <a:pt x="11" y="4"/>
                  </a:cubicBezTo>
                  <a:cubicBezTo>
                    <a:pt x="11" y="4"/>
                    <a:pt x="11" y="4"/>
                    <a:pt x="11" y="4"/>
                  </a:cubicBezTo>
                  <a:cubicBezTo>
                    <a:pt x="11" y="4"/>
                    <a:pt x="11" y="4"/>
                    <a:pt x="11" y="4"/>
                  </a:cubicBezTo>
                  <a:cubicBezTo>
                    <a:pt x="11" y="4"/>
                    <a:pt x="11" y="4"/>
                    <a:pt x="11" y="4"/>
                  </a:cubicBezTo>
                  <a:cubicBezTo>
                    <a:pt x="10" y="4"/>
                    <a:pt x="10" y="4"/>
                    <a:pt x="10" y="4"/>
                  </a:cubicBezTo>
                  <a:close/>
                  <a:moveTo>
                    <a:pt x="4" y="5"/>
                  </a:moveTo>
                  <a:cubicBezTo>
                    <a:pt x="4" y="5"/>
                    <a:pt x="4" y="5"/>
                    <a:pt x="4" y="5"/>
                  </a:cubicBezTo>
                  <a:cubicBezTo>
                    <a:pt x="4" y="5"/>
                    <a:pt x="4" y="5"/>
                    <a:pt x="4" y="5"/>
                  </a:cubicBezTo>
                  <a:cubicBezTo>
                    <a:pt x="4" y="5"/>
                    <a:pt x="4" y="5"/>
                    <a:pt x="4" y="5"/>
                  </a:cubicBezTo>
                  <a:cubicBezTo>
                    <a:pt x="4" y="5"/>
                    <a:pt x="4" y="5"/>
                    <a:pt x="4" y="5"/>
                  </a:cubicBezTo>
                  <a:close/>
                  <a:moveTo>
                    <a:pt x="8" y="12"/>
                  </a:moveTo>
                  <a:cubicBezTo>
                    <a:pt x="8" y="12"/>
                    <a:pt x="8" y="12"/>
                    <a:pt x="8" y="12"/>
                  </a:cubicBezTo>
                  <a:cubicBezTo>
                    <a:pt x="8" y="12"/>
                    <a:pt x="8" y="12"/>
                    <a:pt x="8" y="12"/>
                  </a:cubicBezTo>
                  <a:cubicBezTo>
                    <a:pt x="8" y="12"/>
                    <a:pt x="8" y="12"/>
                    <a:pt x="8" y="12"/>
                  </a:cubicBezTo>
                  <a:cubicBezTo>
                    <a:pt x="7" y="12"/>
                    <a:pt x="8" y="12"/>
                    <a:pt x="8" y="12"/>
                  </a:cubicBezTo>
                  <a:close/>
                  <a:moveTo>
                    <a:pt x="6" y="11"/>
                  </a:moveTo>
                  <a:cubicBezTo>
                    <a:pt x="6" y="11"/>
                    <a:pt x="6" y="11"/>
                    <a:pt x="6" y="10"/>
                  </a:cubicBezTo>
                  <a:cubicBezTo>
                    <a:pt x="6" y="10"/>
                    <a:pt x="6" y="10"/>
                    <a:pt x="6" y="10"/>
                  </a:cubicBezTo>
                  <a:cubicBezTo>
                    <a:pt x="6" y="10"/>
                    <a:pt x="5" y="10"/>
                    <a:pt x="5" y="10"/>
                  </a:cubicBezTo>
                  <a:cubicBezTo>
                    <a:pt x="5" y="10"/>
                    <a:pt x="5" y="10"/>
                    <a:pt x="6" y="11"/>
                  </a:cubicBezTo>
                  <a:cubicBezTo>
                    <a:pt x="6" y="11"/>
                    <a:pt x="6" y="11"/>
                    <a:pt x="6" y="11"/>
                  </a:cubicBezTo>
                  <a:close/>
                  <a:moveTo>
                    <a:pt x="6" y="11"/>
                  </a:moveTo>
                  <a:cubicBezTo>
                    <a:pt x="6" y="11"/>
                    <a:pt x="5" y="11"/>
                    <a:pt x="5" y="11"/>
                  </a:cubicBezTo>
                  <a:cubicBezTo>
                    <a:pt x="5" y="11"/>
                    <a:pt x="5" y="12"/>
                    <a:pt x="6" y="11"/>
                  </a:cubicBezTo>
                  <a:close/>
                  <a:moveTo>
                    <a:pt x="7" y="11"/>
                  </a:move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lose/>
                  <a:moveTo>
                    <a:pt x="6" y="11"/>
                  </a:move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7" y="11"/>
                    <a:pt x="7" y="11"/>
                  </a:cubicBezTo>
                  <a:cubicBezTo>
                    <a:pt x="7" y="11"/>
                    <a:pt x="7" y="11"/>
                    <a:pt x="7" y="11"/>
                  </a:cubicBezTo>
                  <a:cubicBezTo>
                    <a:pt x="7" y="11"/>
                    <a:pt x="7" y="11"/>
                    <a:pt x="6" y="11"/>
                  </a:cubicBezTo>
                  <a:close/>
                  <a:moveTo>
                    <a:pt x="6" y="11"/>
                  </a:moveTo>
                  <a:cubicBezTo>
                    <a:pt x="6" y="11"/>
                    <a:pt x="6" y="11"/>
                    <a:pt x="6" y="11"/>
                  </a:cubicBezTo>
                  <a:cubicBezTo>
                    <a:pt x="6" y="11"/>
                    <a:pt x="6" y="11"/>
                    <a:pt x="5" y="11"/>
                  </a:cubicBezTo>
                  <a:cubicBezTo>
                    <a:pt x="5" y="11"/>
                    <a:pt x="5" y="11"/>
                    <a:pt x="5" y="11"/>
                  </a:cubicBezTo>
                  <a:cubicBezTo>
                    <a:pt x="5" y="11"/>
                    <a:pt x="5" y="11"/>
                    <a:pt x="4" y="11"/>
                  </a:cubicBezTo>
                  <a:cubicBezTo>
                    <a:pt x="4" y="11"/>
                    <a:pt x="4" y="11"/>
                    <a:pt x="5" y="11"/>
                  </a:cubicBezTo>
                  <a:cubicBezTo>
                    <a:pt x="5" y="11"/>
                    <a:pt x="5" y="11"/>
                    <a:pt x="5" y="11"/>
                  </a:cubicBezTo>
                  <a:cubicBezTo>
                    <a:pt x="5" y="11"/>
                    <a:pt x="5" y="11"/>
                    <a:pt x="6" y="11"/>
                  </a:cubicBezTo>
                  <a:cubicBezTo>
                    <a:pt x="6" y="11"/>
                    <a:pt x="6" y="11"/>
                    <a:pt x="6" y="11"/>
                  </a:cubicBezTo>
                  <a:close/>
                  <a:moveTo>
                    <a:pt x="5" y="4"/>
                  </a:moveTo>
                  <a:cubicBezTo>
                    <a:pt x="5" y="4"/>
                    <a:pt x="6" y="4"/>
                    <a:pt x="6" y="4"/>
                  </a:cubicBezTo>
                  <a:cubicBezTo>
                    <a:pt x="6" y="4"/>
                    <a:pt x="6" y="4"/>
                    <a:pt x="6" y="4"/>
                  </a:cubicBezTo>
                  <a:cubicBezTo>
                    <a:pt x="6" y="5"/>
                    <a:pt x="6" y="5"/>
                    <a:pt x="6" y="5"/>
                  </a:cubicBezTo>
                  <a:cubicBezTo>
                    <a:pt x="6" y="5"/>
                    <a:pt x="5" y="5"/>
                    <a:pt x="5" y="4"/>
                  </a:cubicBezTo>
                  <a:cubicBezTo>
                    <a:pt x="5" y="4"/>
                    <a:pt x="5" y="4"/>
                    <a:pt x="5" y="4"/>
                  </a:cubicBezTo>
                  <a:cubicBezTo>
                    <a:pt x="5" y="4"/>
                    <a:pt x="5" y="4"/>
                    <a:pt x="5" y="4"/>
                  </a:cubicBezTo>
                  <a:close/>
                  <a:moveTo>
                    <a:pt x="17" y="8"/>
                  </a:moveTo>
                  <a:cubicBezTo>
                    <a:pt x="17" y="8"/>
                    <a:pt x="17" y="8"/>
                    <a:pt x="17" y="8"/>
                  </a:cubicBezTo>
                  <a:cubicBezTo>
                    <a:pt x="17" y="8"/>
                    <a:pt x="17" y="8"/>
                    <a:pt x="16" y="8"/>
                  </a:cubicBezTo>
                  <a:cubicBezTo>
                    <a:pt x="16" y="8"/>
                    <a:pt x="15" y="8"/>
                    <a:pt x="15" y="8"/>
                  </a:cubicBezTo>
                  <a:cubicBezTo>
                    <a:pt x="15" y="8"/>
                    <a:pt x="15" y="8"/>
                    <a:pt x="15" y="9"/>
                  </a:cubicBezTo>
                  <a:cubicBezTo>
                    <a:pt x="15" y="9"/>
                    <a:pt x="15" y="8"/>
                    <a:pt x="15" y="8"/>
                  </a:cubicBezTo>
                  <a:cubicBezTo>
                    <a:pt x="15" y="8"/>
                    <a:pt x="14" y="8"/>
                    <a:pt x="14" y="8"/>
                  </a:cubicBezTo>
                  <a:cubicBezTo>
                    <a:pt x="14" y="8"/>
                    <a:pt x="14" y="8"/>
                    <a:pt x="14" y="8"/>
                  </a:cubicBezTo>
                  <a:cubicBezTo>
                    <a:pt x="14" y="8"/>
                    <a:pt x="13" y="8"/>
                    <a:pt x="13" y="8"/>
                  </a:cubicBezTo>
                  <a:cubicBezTo>
                    <a:pt x="13" y="8"/>
                    <a:pt x="13" y="8"/>
                    <a:pt x="13" y="8"/>
                  </a:cubicBezTo>
                  <a:cubicBezTo>
                    <a:pt x="13" y="8"/>
                    <a:pt x="13" y="8"/>
                    <a:pt x="12" y="8"/>
                  </a:cubicBezTo>
                  <a:cubicBezTo>
                    <a:pt x="12" y="8"/>
                    <a:pt x="12" y="8"/>
                    <a:pt x="13" y="8"/>
                  </a:cubicBezTo>
                  <a:cubicBezTo>
                    <a:pt x="13" y="8"/>
                    <a:pt x="13" y="8"/>
                    <a:pt x="13" y="8"/>
                  </a:cubicBezTo>
                  <a:cubicBezTo>
                    <a:pt x="13" y="8"/>
                    <a:pt x="13" y="8"/>
                    <a:pt x="13" y="8"/>
                  </a:cubicBezTo>
                  <a:cubicBezTo>
                    <a:pt x="13" y="8"/>
                    <a:pt x="13" y="8"/>
                    <a:pt x="13" y="8"/>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4" y="7"/>
                  </a:cubicBezTo>
                  <a:cubicBezTo>
                    <a:pt x="14" y="7"/>
                    <a:pt x="14" y="7"/>
                    <a:pt x="14" y="7"/>
                  </a:cubicBezTo>
                  <a:cubicBezTo>
                    <a:pt x="14" y="7"/>
                    <a:pt x="14" y="7"/>
                    <a:pt x="14" y="8"/>
                  </a:cubicBezTo>
                  <a:cubicBezTo>
                    <a:pt x="14" y="8"/>
                    <a:pt x="14" y="8"/>
                    <a:pt x="14" y="8"/>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8"/>
                    <a:pt x="14" y="8"/>
                    <a:pt x="14" y="8"/>
                  </a:cubicBezTo>
                  <a:cubicBezTo>
                    <a:pt x="14" y="8"/>
                    <a:pt x="15" y="7"/>
                    <a:pt x="14" y="7"/>
                  </a:cubicBezTo>
                  <a:cubicBezTo>
                    <a:pt x="14" y="7"/>
                    <a:pt x="14" y="7"/>
                    <a:pt x="14" y="7"/>
                  </a:cubicBezTo>
                  <a:cubicBezTo>
                    <a:pt x="14" y="7"/>
                    <a:pt x="14" y="7"/>
                    <a:pt x="14" y="7"/>
                  </a:cubicBezTo>
                  <a:cubicBezTo>
                    <a:pt x="15" y="7"/>
                    <a:pt x="14" y="7"/>
                    <a:pt x="15" y="7"/>
                  </a:cubicBezTo>
                  <a:cubicBezTo>
                    <a:pt x="15" y="7"/>
                    <a:pt x="15" y="8"/>
                    <a:pt x="15" y="8"/>
                  </a:cubicBezTo>
                  <a:cubicBezTo>
                    <a:pt x="15" y="8"/>
                    <a:pt x="15" y="8"/>
                    <a:pt x="15" y="7"/>
                  </a:cubicBezTo>
                  <a:cubicBezTo>
                    <a:pt x="15" y="7"/>
                    <a:pt x="15" y="7"/>
                    <a:pt x="15" y="7"/>
                  </a:cubicBezTo>
                  <a:cubicBezTo>
                    <a:pt x="16" y="7"/>
                    <a:pt x="16" y="8"/>
                    <a:pt x="16" y="8"/>
                  </a:cubicBezTo>
                  <a:cubicBezTo>
                    <a:pt x="16" y="8"/>
                    <a:pt x="15" y="8"/>
                    <a:pt x="15" y="8"/>
                  </a:cubicBezTo>
                  <a:cubicBezTo>
                    <a:pt x="15" y="8"/>
                    <a:pt x="15" y="8"/>
                    <a:pt x="15" y="8"/>
                  </a:cubicBezTo>
                  <a:cubicBezTo>
                    <a:pt x="15" y="8"/>
                    <a:pt x="15" y="8"/>
                    <a:pt x="16" y="8"/>
                  </a:cubicBezTo>
                  <a:cubicBezTo>
                    <a:pt x="16" y="8"/>
                    <a:pt x="16" y="8"/>
                    <a:pt x="16" y="8"/>
                  </a:cubicBezTo>
                  <a:cubicBezTo>
                    <a:pt x="16" y="8"/>
                    <a:pt x="16" y="8"/>
                    <a:pt x="16" y="8"/>
                  </a:cubicBezTo>
                  <a:cubicBezTo>
                    <a:pt x="16" y="8"/>
                    <a:pt x="16" y="8"/>
                    <a:pt x="16" y="8"/>
                  </a:cubicBezTo>
                  <a:cubicBezTo>
                    <a:pt x="16" y="8"/>
                    <a:pt x="16" y="8"/>
                    <a:pt x="17" y="8"/>
                  </a:cubicBezTo>
                  <a:close/>
                  <a:moveTo>
                    <a:pt x="19" y="9"/>
                  </a:moveTo>
                  <a:cubicBezTo>
                    <a:pt x="19" y="9"/>
                    <a:pt x="19" y="9"/>
                    <a:pt x="19" y="9"/>
                  </a:cubicBezTo>
                  <a:cubicBezTo>
                    <a:pt x="19" y="9"/>
                    <a:pt x="19" y="9"/>
                    <a:pt x="19" y="9"/>
                  </a:cubicBezTo>
                  <a:cubicBezTo>
                    <a:pt x="19" y="9"/>
                    <a:pt x="19" y="9"/>
                    <a:pt x="19" y="9"/>
                  </a:cubicBezTo>
                  <a:cubicBezTo>
                    <a:pt x="19" y="9"/>
                    <a:pt x="18" y="9"/>
                    <a:pt x="18" y="9"/>
                  </a:cubicBezTo>
                  <a:cubicBezTo>
                    <a:pt x="18" y="8"/>
                    <a:pt x="19" y="9"/>
                    <a:pt x="19" y="9"/>
                  </a:cubicBezTo>
                  <a:cubicBezTo>
                    <a:pt x="19" y="9"/>
                    <a:pt x="19" y="9"/>
                    <a:pt x="19" y="9"/>
                  </a:cubicBezTo>
                  <a:close/>
                  <a:moveTo>
                    <a:pt x="20" y="15"/>
                  </a:moveTo>
                  <a:cubicBezTo>
                    <a:pt x="20" y="15"/>
                    <a:pt x="20" y="15"/>
                    <a:pt x="20" y="15"/>
                  </a:cubicBezTo>
                  <a:cubicBezTo>
                    <a:pt x="20" y="15"/>
                    <a:pt x="20" y="15"/>
                    <a:pt x="20" y="16"/>
                  </a:cubicBezTo>
                  <a:cubicBezTo>
                    <a:pt x="20" y="16"/>
                    <a:pt x="20" y="16"/>
                    <a:pt x="20" y="16"/>
                  </a:cubicBezTo>
                  <a:cubicBezTo>
                    <a:pt x="20" y="16"/>
                    <a:pt x="20" y="16"/>
                    <a:pt x="20" y="16"/>
                  </a:cubicBezTo>
                  <a:cubicBezTo>
                    <a:pt x="20" y="17"/>
                    <a:pt x="20" y="17"/>
                    <a:pt x="21" y="17"/>
                  </a:cubicBezTo>
                  <a:cubicBezTo>
                    <a:pt x="21" y="16"/>
                    <a:pt x="21" y="16"/>
                    <a:pt x="21" y="16"/>
                  </a:cubicBezTo>
                  <a:cubicBezTo>
                    <a:pt x="21" y="15"/>
                    <a:pt x="21" y="15"/>
                    <a:pt x="21" y="15"/>
                  </a:cubicBezTo>
                  <a:cubicBezTo>
                    <a:pt x="20" y="15"/>
                    <a:pt x="21" y="15"/>
                    <a:pt x="20" y="14"/>
                  </a:cubicBezTo>
                  <a:cubicBezTo>
                    <a:pt x="20" y="14"/>
                    <a:pt x="20" y="15"/>
                    <a:pt x="20" y="15"/>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8" y="11"/>
                  </a:cubicBezTo>
                  <a:cubicBezTo>
                    <a:pt x="28" y="11"/>
                    <a:pt x="28" y="11"/>
                    <a:pt x="28" y="11"/>
                  </a:cubicBezTo>
                  <a:cubicBezTo>
                    <a:pt x="28" y="11"/>
                    <a:pt x="28" y="11"/>
                    <a:pt x="28" y="11"/>
                  </a:cubicBezTo>
                  <a:cubicBezTo>
                    <a:pt x="28" y="11"/>
                    <a:pt x="27" y="11"/>
                    <a:pt x="27" y="11"/>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0"/>
                  </a:cubicBezTo>
                  <a:cubicBezTo>
                    <a:pt x="27" y="10"/>
                    <a:pt x="27" y="10"/>
                    <a:pt x="27" y="10"/>
                  </a:cubicBezTo>
                  <a:cubicBezTo>
                    <a:pt x="27" y="11"/>
                    <a:pt x="27" y="11"/>
                    <a:pt x="27" y="11"/>
                  </a:cubicBezTo>
                  <a:cubicBezTo>
                    <a:pt x="27" y="11"/>
                    <a:pt x="27" y="11"/>
                    <a:pt x="27" y="11"/>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6" y="10"/>
                    <a:pt x="26" y="10"/>
                    <a:pt x="27" y="10"/>
                  </a:cubicBezTo>
                  <a:cubicBezTo>
                    <a:pt x="27" y="10"/>
                    <a:pt x="27" y="11"/>
                    <a:pt x="27" y="11"/>
                  </a:cubicBezTo>
                  <a:cubicBezTo>
                    <a:pt x="27" y="11"/>
                    <a:pt x="27" y="11"/>
                    <a:pt x="27" y="11"/>
                  </a:cubicBezTo>
                  <a:close/>
                  <a:moveTo>
                    <a:pt x="26" y="9"/>
                  </a:move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23" name="Freeform 96"/>
            <p:cNvSpPr>
              <a:spLocks noEditPoints="1"/>
            </p:cNvSpPr>
            <p:nvPr/>
          </p:nvSpPr>
          <p:spPr>
            <a:xfrm>
              <a:off x="392112" y="450850"/>
              <a:ext cx="39688" cy="107950"/>
            </a:xfrm>
            <a:custGeom>
              <a:avLst/>
              <a:gdLst/>
              <a:ahLst/>
              <a:cxnLst>
                <a:cxn ang="0">
                  <a:pos x="5" y="3"/>
                </a:cxn>
                <a:cxn ang="0">
                  <a:pos x="9" y="0"/>
                </a:cxn>
                <a:cxn ang="0">
                  <a:pos x="11" y="3"/>
                </a:cxn>
                <a:cxn ang="0">
                  <a:pos x="11" y="2"/>
                </a:cxn>
                <a:cxn ang="0">
                  <a:pos x="9" y="1"/>
                </a:cxn>
                <a:cxn ang="0">
                  <a:pos x="6" y="2"/>
                </a:cxn>
                <a:cxn ang="0">
                  <a:pos x="4" y="6"/>
                </a:cxn>
                <a:cxn ang="0">
                  <a:pos x="5" y="4"/>
                </a:cxn>
                <a:cxn ang="0">
                  <a:pos x="12" y="5"/>
                </a:cxn>
                <a:cxn ang="0">
                  <a:pos x="10" y="5"/>
                </a:cxn>
                <a:cxn ang="0">
                  <a:pos x="4" y="7"/>
                </a:cxn>
                <a:cxn ang="0">
                  <a:pos x="11" y="9"/>
                </a:cxn>
                <a:cxn ang="0">
                  <a:pos x="8" y="9"/>
                </a:cxn>
                <a:cxn ang="0">
                  <a:pos x="5" y="9"/>
                </a:cxn>
                <a:cxn ang="0">
                  <a:pos x="6" y="8"/>
                </a:cxn>
                <a:cxn ang="0">
                  <a:pos x="7" y="7"/>
                </a:cxn>
                <a:cxn ang="0">
                  <a:pos x="4" y="7"/>
                </a:cxn>
                <a:cxn ang="0">
                  <a:pos x="8" y="8"/>
                </a:cxn>
                <a:cxn ang="0">
                  <a:pos x="10" y="8"/>
                </a:cxn>
                <a:cxn ang="0">
                  <a:pos x="10" y="7"/>
                </a:cxn>
                <a:cxn ang="0">
                  <a:pos x="11" y="11"/>
                </a:cxn>
                <a:cxn ang="0">
                  <a:pos x="9" y="12"/>
                </a:cxn>
                <a:cxn ang="0">
                  <a:pos x="4" y="12"/>
                </a:cxn>
                <a:cxn ang="0">
                  <a:pos x="4" y="10"/>
                </a:cxn>
                <a:cxn ang="0">
                  <a:pos x="5" y="10"/>
                </a:cxn>
                <a:cxn ang="0">
                  <a:pos x="5" y="11"/>
                </a:cxn>
                <a:cxn ang="0">
                  <a:pos x="8" y="12"/>
                </a:cxn>
                <a:cxn ang="0">
                  <a:pos x="10" y="11"/>
                </a:cxn>
                <a:cxn ang="0">
                  <a:pos x="10" y="13"/>
                </a:cxn>
                <a:cxn ang="0">
                  <a:pos x="7" y="15"/>
                </a:cxn>
                <a:cxn ang="0">
                  <a:pos x="3" y="15"/>
                </a:cxn>
                <a:cxn ang="0">
                  <a:pos x="6" y="14"/>
                </a:cxn>
                <a:cxn ang="0">
                  <a:pos x="6" y="16"/>
                </a:cxn>
                <a:cxn ang="0">
                  <a:pos x="10" y="17"/>
                </a:cxn>
                <a:cxn ang="0">
                  <a:pos x="6" y="19"/>
                </a:cxn>
                <a:cxn ang="0">
                  <a:pos x="3" y="16"/>
                </a:cxn>
                <a:cxn ang="0">
                  <a:pos x="4" y="17"/>
                </a:cxn>
                <a:cxn ang="0">
                  <a:pos x="6" y="19"/>
                </a:cxn>
                <a:cxn ang="0">
                  <a:pos x="8" y="17"/>
                </a:cxn>
                <a:cxn ang="0">
                  <a:pos x="9" y="20"/>
                </a:cxn>
                <a:cxn ang="0">
                  <a:pos x="3" y="22"/>
                </a:cxn>
                <a:cxn ang="0">
                  <a:pos x="9" y="23"/>
                </a:cxn>
                <a:cxn ang="0">
                  <a:pos x="8" y="25"/>
                </a:cxn>
                <a:cxn ang="0">
                  <a:pos x="3" y="26"/>
                </a:cxn>
                <a:cxn ang="0">
                  <a:pos x="1" y="24"/>
                </a:cxn>
                <a:cxn ang="0">
                  <a:pos x="8" y="23"/>
                </a:cxn>
                <a:cxn ang="0">
                  <a:pos x="3" y="24"/>
                </a:cxn>
                <a:cxn ang="0">
                  <a:pos x="5" y="25"/>
                </a:cxn>
                <a:cxn ang="0">
                  <a:pos x="7" y="24"/>
                </a:cxn>
                <a:cxn ang="0">
                  <a:pos x="1" y="26"/>
                </a:cxn>
                <a:cxn ang="0">
                  <a:pos x="7" y="29"/>
                </a:cxn>
                <a:cxn ang="0">
                  <a:pos x="5" y="29"/>
                </a:cxn>
                <a:cxn ang="0">
                  <a:pos x="2" y="27"/>
                </a:cxn>
                <a:cxn ang="0">
                  <a:pos x="1" y="26"/>
                </a:cxn>
                <a:cxn ang="0">
                  <a:pos x="8" y="31"/>
                </a:cxn>
                <a:cxn ang="0">
                  <a:pos x="5" y="33"/>
                </a:cxn>
                <a:cxn ang="0">
                  <a:pos x="3" y="32"/>
                </a:cxn>
                <a:cxn ang="0">
                  <a:pos x="0" y="32"/>
                </a:cxn>
                <a:cxn ang="0">
                  <a:pos x="3" y="31"/>
                </a:cxn>
                <a:cxn ang="0">
                  <a:pos x="0" y="31"/>
                </a:cxn>
                <a:cxn ang="0">
                  <a:pos x="5" y="31"/>
                </a:cxn>
                <a:cxn ang="0">
                  <a:pos x="5" y="32"/>
                </a:cxn>
                <a:cxn ang="0">
                  <a:pos x="7" y="31"/>
                </a:cxn>
              </a:cxnLst>
              <a:rect l="0" t="0" r="0" b="0"/>
              <a:pathLst>
                <a:path w="12" h="33">
                  <a:moveTo>
                    <a:pt x="8" y="2"/>
                  </a:moveTo>
                  <a:cubicBezTo>
                    <a:pt x="7" y="3"/>
                    <a:pt x="7" y="3"/>
                    <a:pt x="7" y="3"/>
                  </a:cubicBezTo>
                  <a:cubicBezTo>
                    <a:pt x="6" y="3"/>
                    <a:pt x="6" y="3"/>
                    <a:pt x="5" y="3"/>
                  </a:cubicBezTo>
                  <a:cubicBezTo>
                    <a:pt x="5" y="2"/>
                    <a:pt x="5" y="2"/>
                    <a:pt x="5" y="2"/>
                  </a:cubicBezTo>
                  <a:cubicBezTo>
                    <a:pt x="5" y="1"/>
                    <a:pt x="5" y="1"/>
                    <a:pt x="6" y="1"/>
                  </a:cubicBezTo>
                  <a:cubicBezTo>
                    <a:pt x="7" y="1"/>
                    <a:pt x="8" y="0"/>
                    <a:pt x="9" y="0"/>
                  </a:cubicBezTo>
                  <a:cubicBezTo>
                    <a:pt x="10" y="0"/>
                    <a:pt x="11" y="1"/>
                    <a:pt x="11" y="1"/>
                  </a:cubicBezTo>
                  <a:cubicBezTo>
                    <a:pt x="12" y="1"/>
                    <a:pt x="12" y="1"/>
                    <a:pt x="12" y="2"/>
                  </a:cubicBezTo>
                  <a:cubicBezTo>
                    <a:pt x="12" y="2"/>
                    <a:pt x="12" y="2"/>
                    <a:pt x="11" y="3"/>
                  </a:cubicBezTo>
                  <a:cubicBezTo>
                    <a:pt x="11" y="3"/>
                    <a:pt x="10" y="3"/>
                    <a:pt x="10" y="3"/>
                  </a:cubicBezTo>
                  <a:cubicBezTo>
                    <a:pt x="10" y="3"/>
                    <a:pt x="10" y="3"/>
                    <a:pt x="10" y="2"/>
                  </a:cubicBezTo>
                  <a:cubicBezTo>
                    <a:pt x="10" y="2"/>
                    <a:pt x="10" y="2"/>
                    <a:pt x="11" y="2"/>
                  </a:cubicBezTo>
                  <a:cubicBezTo>
                    <a:pt x="11" y="2"/>
                    <a:pt x="11" y="2"/>
                    <a:pt x="11" y="2"/>
                  </a:cubicBezTo>
                  <a:cubicBezTo>
                    <a:pt x="11" y="2"/>
                    <a:pt x="11" y="1"/>
                    <a:pt x="10" y="1"/>
                  </a:cubicBezTo>
                  <a:cubicBezTo>
                    <a:pt x="10" y="1"/>
                    <a:pt x="10" y="1"/>
                    <a:pt x="9" y="1"/>
                  </a:cubicBezTo>
                  <a:cubicBezTo>
                    <a:pt x="8" y="1"/>
                    <a:pt x="7" y="1"/>
                    <a:pt x="7" y="1"/>
                  </a:cubicBezTo>
                  <a:cubicBezTo>
                    <a:pt x="6" y="1"/>
                    <a:pt x="6" y="2"/>
                    <a:pt x="6" y="2"/>
                  </a:cubicBezTo>
                  <a:cubicBezTo>
                    <a:pt x="6" y="2"/>
                    <a:pt x="6" y="2"/>
                    <a:pt x="6" y="2"/>
                  </a:cubicBezTo>
                  <a:cubicBezTo>
                    <a:pt x="7" y="2"/>
                    <a:pt x="7" y="2"/>
                    <a:pt x="8" y="2"/>
                  </a:cubicBezTo>
                  <a:close/>
                  <a:moveTo>
                    <a:pt x="4" y="6"/>
                  </a:moveTo>
                  <a:cubicBezTo>
                    <a:pt x="4" y="6"/>
                    <a:pt x="4" y="6"/>
                    <a:pt x="4" y="6"/>
                  </a:cubicBezTo>
                  <a:cubicBezTo>
                    <a:pt x="5" y="5"/>
                    <a:pt x="6" y="5"/>
                    <a:pt x="6" y="5"/>
                  </a:cubicBezTo>
                  <a:cubicBezTo>
                    <a:pt x="6" y="5"/>
                    <a:pt x="6" y="4"/>
                    <a:pt x="6" y="4"/>
                  </a:cubicBezTo>
                  <a:cubicBezTo>
                    <a:pt x="6" y="4"/>
                    <a:pt x="5" y="4"/>
                    <a:pt x="5" y="4"/>
                  </a:cubicBezTo>
                  <a:cubicBezTo>
                    <a:pt x="5" y="4"/>
                    <a:pt x="5" y="3"/>
                    <a:pt x="5" y="3"/>
                  </a:cubicBezTo>
                  <a:cubicBezTo>
                    <a:pt x="7" y="4"/>
                    <a:pt x="9" y="4"/>
                    <a:pt x="12" y="4"/>
                  </a:cubicBezTo>
                  <a:cubicBezTo>
                    <a:pt x="12" y="5"/>
                    <a:pt x="12" y="5"/>
                    <a:pt x="12" y="5"/>
                  </a:cubicBezTo>
                  <a:cubicBezTo>
                    <a:pt x="9" y="5"/>
                    <a:pt x="7" y="6"/>
                    <a:pt x="4" y="6"/>
                  </a:cubicBezTo>
                  <a:close/>
                  <a:moveTo>
                    <a:pt x="7" y="5"/>
                  </a:moveTo>
                  <a:cubicBezTo>
                    <a:pt x="8" y="5"/>
                    <a:pt x="9" y="5"/>
                    <a:pt x="10" y="5"/>
                  </a:cubicBezTo>
                  <a:cubicBezTo>
                    <a:pt x="9" y="5"/>
                    <a:pt x="8" y="4"/>
                    <a:pt x="7" y="4"/>
                  </a:cubicBezTo>
                  <a:cubicBezTo>
                    <a:pt x="7" y="5"/>
                    <a:pt x="7" y="5"/>
                    <a:pt x="7" y="5"/>
                  </a:cubicBezTo>
                  <a:close/>
                  <a:moveTo>
                    <a:pt x="4" y="7"/>
                  </a:moveTo>
                  <a:cubicBezTo>
                    <a:pt x="7" y="7"/>
                    <a:pt x="9" y="7"/>
                    <a:pt x="11" y="7"/>
                  </a:cubicBezTo>
                  <a:cubicBezTo>
                    <a:pt x="11" y="7"/>
                    <a:pt x="11" y="7"/>
                    <a:pt x="11" y="8"/>
                  </a:cubicBezTo>
                  <a:cubicBezTo>
                    <a:pt x="11" y="8"/>
                    <a:pt x="11" y="8"/>
                    <a:pt x="11" y="9"/>
                  </a:cubicBezTo>
                  <a:cubicBezTo>
                    <a:pt x="11" y="9"/>
                    <a:pt x="10" y="9"/>
                    <a:pt x="10" y="9"/>
                  </a:cubicBezTo>
                  <a:cubicBezTo>
                    <a:pt x="10" y="9"/>
                    <a:pt x="9" y="9"/>
                    <a:pt x="9" y="9"/>
                  </a:cubicBezTo>
                  <a:cubicBezTo>
                    <a:pt x="8" y="9"/>
                    <a:pt x="8" y="9"/>
                    <a:pt x="8" y="9"/>
                  </a:cubicBezTo>
                  <a:cubicBezTo>
                    <a:pt x="7" y="9"/>
                    <a:pt x="7" y="9"/>
                    <a:pt x="7" y="8"/>
                  </a:cubicBezTo>
                  <a:cubicBezTo>
                    <a:pt x="7" y="8"/>
                    <a:pt x="7" y="8"/>
                    <a:pt x="6" y="9"/>
                  </a:cubicBezTo>
                  <a:cubicBezTo>
                    <a:pt x="6" y="9"/>
                    <a:pt x="6" y="9"/>
                    <a:pt x="5" y="9"/>
                  </a:cubicBezTo>
                  <a:cubicBezTo>
                    <a:pt x="5" y="9"/>
                    <a:pt x="4" y="9"/>
                    <a:pt x="4" y="9"/>
                  </a:cubicBezTo>
                  <a:cubicBezTo>
                    <a:pt x="4" y="9"/>
                    <a:pt x="4" y="9"/>
                    <a:pt x="4" y="9"/>
                  </a:cubicBezTo>
                  <a:cubicBezTo>
                    <a:pt x="5" y="8"/>
                    <a:pt x="5" y="8"/>
                    <a:pt x="6" y="8"/>
                  </a:cubicBezTo>
                  <a:cubicBezTo>
                    <a:pt x="6" y="8"/>
                    <a:pt x="7" y="8"/>
                    <a:pt x="7" y="8"/>
                  </a:cubicBezTo>
                  <a:cubicBezTo>
                    <a:pt x="7" y="8"/>
                    <a:pt x="7" y="8"/>
                    <a:pt x="7" y="8"/>
                  </a:cubicBezTo>
                  <a:cubicBezTo>
                    <a:pt x="7" y="8"/>
                    <a:pt x="7" y="7"/>
                    <a:pt x="7" y="7"/>
                  </a:cubicBezTo>
                  <a:cubicBezTo>
                    <a:pt x="7" y="7"/>
                    <a:pt x="7" y="7"/>
                    <a:pt x="7" y="7"/>
                  </a:cubicBezTo>
                  <a:cubicBezTo>
                    <a:pt x="6" y="7"/>
                    <a:pt x="5" y="7"/>
                    <a:pt x="4" y="7"/>
                  </a:cubicBezTo>
                  <a:cubicBezTo>
                    <a:pt x="4" y="7"/>
                    <a:pt x="4" y="7"/>
                    <a:pt x="4" y="7"/>
                  </a:cubicBezTo>
                  <a:close/>
                  <a:moveTo>
                    <a:pt x="8" y="7"/>
                  </a:moveTo>
                  <a:cubicBezTo>
                    <a:pt x="8" y="7"/>
                    <a:pt x="8" y="7"/>
                    <a:pt x="8" y="8"/>
                  </a:cubicBezTo>
                  <a:cubicBezTo>
                    <a:pt x="8" y="8"/>
                    <a:pt x="8" y="8"/>
                    <a:pt x="8" y="8"/>
                  </a:cubicBezTo>
                  <a:cubicBezTo>
                    <a:pt x="8" y="8"/>
                    <a:pt x="8" y="8"/>
                    <a:pt x="8" y="8"/>
                  </a:cubicBezTo>
                  <a:cubicBezTo>
                    <a:pt x="9" y="8"/>
                    <a:pt x="9" y="8"/>
                    <a:pt x="9" y="8"/>
                  </a:cubicBezTo>
                  <a:cubicBezTo>
                    <a:pt x="9" y="8"/>
                    <a:pt x="9" y="8"/>
                    <a:pt x="10" y="8"/>
                  </a:cubicBezTo>
                  <a:cubicBezTo>
                    <a:pt x="10" y="8"/>
                    <a:pt x="10" y="8"/>
                    <a:pt x="10" y="8"/>
                  </a:cubicBezTo>
                  <a:cubicBezTo>
                    <a:pt x="10" y="8"/>
                    <a:pt x="10" y="8"/>
                    <a:pt x="10" y="8"/>
                  </a:cubicBezTo>
                  <a:cubicBezTo>
                    <a:pt x="10" y="7"/>
                    <a:pt x="10" y="7"/>
                    <a:pt x="10" y="7"/>
                  </a:cubicBezTo>
                  <a:cubicBezTo>
                    <a:pt x="9" y="7"/>
                    <a:pt x="9" y="7"/>
                    <a:pt x="8" y="7"/>
                  </a:cubicBezTo>
                  <a:close/>
                  <a:moveTo>
                    <a:pt x="11" y="10"/>
                  </a:moveTo>
                  <a:cubicBezTo>
                    <a:pt x="11" y="10"/>
                    <a:pt x="11" y="10"/>
                    <a:pt x="11" y="11"/>
                  </a:cubicBezTo>
                  <a:cubicBezTo>
                    <a:pt x="11" y="11"/>
                    <a:pt x="11" y="11"/>
                    <a:pt x="11" y="11"/>
                  </a:cubicBezTo>
                  <a:cubicBezTo>
                    <a:pt x="10" y="12"/>
                    <a:pt x="10" y="12"/>
                    <a:pt x="10" y="12"/>
                  </a:cubicBezTo>
                  <a:cubicBezTo>
                    <a:pt x="9" y="12"/>
                    <a:pt x="9" y="12"/>
                    <a:pt x="9" y="12"/>
                  </a:cubicBezTo>
                  <a:cubicBezTo>
                    <a:pt x="8" y="12"/>
                    <a:pt x="8" y="12"/>
                    <a:pt x="7" y="12"/>
                  </a:cubicBezTo>
                  <a:cubicBezTo>
                    <a:pt x="6" y="12"/>
                    <a:pt x="6" y="12"/>
                    <a:pt x="5" y="12"/>
                  </a:cubicBezTo>
                  <a:cubicBezTo>
                    <a:pt x="5" y="12"/>
                    <a:pt x="4" y="12"/>
                    <a:pt x="4" y="12"/>
                  </a:cubicBezTo>
                  <a:cubicBezTo>
                    <a:pt x="4" y="12"/>
                    <a:pt x="4" y="12"/>
                    <a:pt x="4" y="11"/>
                  </a:cubicBezTo>
                  <a:cubicBezTo>
                    <a:pt x="4" y="11"/>
                    <a:pt x="4" y="11"/>
                    <a:pt x="4" y="11"/>
                  </a:cubicBezTo>
                  <a:cubicBezTo>
                    <a:pt x="4" y="10"/>
                    <a:pt x="4" y="10"/>
                    <a:pt x="4" y="10"/>
                  </a:cubicBezTo>
                  <a:cubicBezTo>
                    <a:pt x="6" y="10"/>
                    <a:pt x="9" y="10"/>
                    <a:pt x="11" y="10"/>
                  </a:cubicBezTo>
                  <a:close/>
                  <a:moveTo>
                    <a:pt x="10" y="10"/>
                  </a:moveTo>
                  <a:cubicBezTo>
                    <a:pt x="8" y="10"/>
                    <a:pt x="6" y="10"/>
                    <a:pt x="5" y="10"/>
                  </a:cubicBezTo>
                  <a:cubicBezTo>
                    <a:pt x="5" y="10"/>
                    <a:pt x="5" y="11"/>
                    <a:pt x="5" y="11"/>
                  </a:cubicBezTo>
                  <a:cubicBezTo>
                    <a:pt x="5" y="11"/>
                    <a:pt x="5" y="11"/>
                    <a:pt x="5" y="11"/>
                  </a:cubicBezTo>
                  <a:cubicBezTo>
                    <a:pt x="5" y="11"/>
                    <a:pt x="5" y="11"/>
                    <a:pt x="5" y="11"/>
                  </a:cubicBezTo>
                  <a:cubicBezTo>
                    <a:pt x="5" y="11"/>
                    <a:pt x="5" y="12"/>
                    <a:pt x="6" y="12"/>
                  </a:cubicBezTo>
                  <a:cubicBezTo>
                    <a:pt x="6" y="12"/>
                    <a:pt x="6" y="12"/>
                    <a:pt x="7" y="12"/>
                  </a:cubicBezTo>
                  <a:cubicBezTo>
                    <a:pt x="8" y="12"/>
                    <a:pt x="8" y="12"/>
                    <a:pt x="8" y="12"/>
                  </a:cubicBezTo>
                  <a:cubicBezTo>
                    <a:pt x="9" y="12"/>
                    <a:pt x="9" y="11"/>
                    <a:pt x="9" y="11"/>
                  </a:cubicBezTo>
                  <a:cubicBezTo>
                    <a:pt x="9" y="11"/>
                    <a:pt x="9" y="11"/>
                    <a:pt x="9" y="11"/>
                  </a:cubicBezTo>
                  <a:cubicBezTo>
                    <a:pt x="9" y="11"/>
                    <a:pt x="10" y="11"/>
                    <a:pt x="10" y="11"/>
                  </a:cubicBezTo>
                  <a:cubicBezTo>
                    <a:pt x="10" y="10"/>
                    <a:pt x="10" y="10"/>
                    <a:pt x="10" y="10"/>
                  </a:cubicBezTo>
                  <a:close/>
                  <a:moveTo>
                    <a:pt x="3" y="13"/>
                  </a:moveTo>
                  <a:cubicBezTo>
                    <a:pt x="6" y="13"/>
                    <a:pt x="8" y="13"/>
                    <a:pt x="10" y="13"/>
                  </a:cubicBezTo>
                  <a:cubicBezTo>
                    <a:pt x="10" y="13"/>
                    <a:pt x="10" y="13"/>
                    <a:pt x="10" y="14"/>
                  </a:cubicBezTo>
                  <a:cubicBezTo>
                    <a:pt x="9" y="14"/>
                    <a:pt x="8" y="14"/>
                    <a:pt x="7" y="14"/>
                  </a:cubicBezTo>
                  <a:cubicBezTo>
                    <a:pt x="7" y="14"/>
                    <a:pt x="7" y="14"/>
                    <a:pt x="7" y="15"/>
                  </a:cubicBezTo>
                  <a:cubicBezTo>
                    <a:pt x="8" y="15"/>
                    <a:pt x="9" y="15"/>
                    <a:pt x="10" y="15"/>
                  </a:cubicBezTo>
                  <a:cubicBezTo>
                    <a:pt x="10" y="15"/>
                    <a:pt x="10" y="15"/>
                    <a:pt x="10" y="15"/>
                  </a:cubicBezTo>
                  <a:cubicBezTo>
                    <a:pt x="8" y="15"/>
                    <a:pt x="5" y="15"/>
                    <a:pt x="3" y="15"/>
                  </a:cubicBezTo>
                  <a:cubicBezTo>
                    <a:pt x="3" y="15"/>
                    <a:pt x="3" y="15"/>
                    <a:pt x="3" y="15"/>
                  </a:cubicBezTo>
                  <a:cubicBezTo>
                    <a:pt x="4" y="15"/>
                    <a:pt x="5" y="15"/>
                    <a:pt x="6" y="15"/>
                  </a:cubicBezTo>
                  <a:cubicBezTo>
                    <a:pt x="6" y="14"/>
                    <a:pt x="6" y="14"/>
                    <a:pt x="6" y="14"/>
                  </a:cubicBezTo>
                  <a:cubicBezTo>
                    <a:pt x="5" y="14"/>
                    <a:pt x="4" y="14"/>
                    <a:pt x="3" y="14"/>
                  </a:cubicBezTo>
                  <a:cubicBezTo>
                    <a:pt x="3" y="13"/>
                    <a:pt x="3" y="13"/>
                    <a:pt x="3" y="13"/>
                  </a:cubicBezTo>
                  <a:close/>
                  <a:moveTo>
                    <a:pt x="6" y="16"/>
                  </a:moveTo>
                  <a:cubicBezTo>
                    <a:pt x="7" y="16"/>
                    <a:pt x="8" y="16"/>
                    <a:pt x="8" y="16"/>
                  </a:cubicBezTo>
                  <a:cubicBezTo>
                    <a:pt x="9" y="16"/>
                    <a:pt x="9" y="16"/>
                    <a:pt x="9" y="16"/>
                  </a:cubicBezTo>
                  <a:cubicBezTo>
                    <a:pt x="9" y="17"/>
                    <a:pt x="10" y="17"/>
                    <a:pt x="10" y="17"/>
                  </a:cubicBezTo>
                  <a:cubicBezTo>
                    <a:pt x="10" y="17"/>
                    <a:pt x="10" y="17"/>
                    <a:pt x="10" y="18"/>
                  </a:cubicBezTo>
                  <a:cubicBezTo>
                    <a:pt x="10" y="18"/>
                    <a:pt x="9" y="19"/>
                    <a:pt x="9" y="19"/>
                  </a:cubicBezTo>
                  <a:cubicBezTo>
                    <a:pt x="8" y="19"/>
                    <a:pt x="7" y="19"/>
                    <a:pt x="6" y="19"/>
                  </a:cubicBezTo>
                  <a:cubicBezTo>
                    <a:pt x="5" y="19"/>
                    <a:pt x="4" y="19"/>
                    <a:pt x="3" y="19"/>
                  </a:cubicBezTo>
                  <a:cubicBezTo>
                    <a:pt x="2" y="19"/>
                    <a:pt x="2" y="18"/>
                    <a:pt x="2" y="18"/>
                  </a:cubicBezTo>
                  <a:cubicBezTo>
                    <a:pt x="2" y="17"/>
                    <a:pt x="3" y="17"/>
                    <a:pt x="3" y="16"/>
                  </a:cubicBezTo>
                  <a:cubicBezTo>
                    <a:pt x="4" y="16"/>
                    <a:pt x="5" y="16"/>
                    <a:pt x="6" y="16"/>
                  </a:cubicBezTo>
                  <a:close/>
                  <a:moveTo>
                    <a:pt x="6" y="17"/>
                  </a:moveTo>
                  <a:cubicBezTo>
                    <a:pt x="5" y="17"/>
                    <a:pt x="5" y="17"/>
                    <a:pt x="4" y="17"/>
                  </a:cubicBezTo>
                  <a:cubicBezTo>
                    <a:pt x="4" y="17"/>
                    <a:pt x="4" y="17"/>
                    <a:pt x="4" y="18"/>
                  </a:cubicBezTo>
                  <a:cubicBezTo>
                    <a:pt x="3" y="18"/>
                    <a:pt x="4" y="18"/>
                    <a:pt x="4" y="18"/>
                  </a:cubicBezTo>
                  <a:cubicBezTo>
                    <a:pt x="4" y="18"/>
                    <a:pt x="5" y="19"/>
                    <a:pt x="6" y="19"/>
                  </a:cubicBezTo>
                  <a:cubicBezTo>
                    <a:pt x="7" y="19"/>
                    <a:pt x="7" y="18"/>
                    <a:pt x="8" y="18"/>
                  </a:cubicBezTo>
                  <a:cubicBezTo>
                    <a:pt x="8" y="18"/>
                    <a:pt x="9" y="18"/>
                    <a:pt x="9" y="18"/>
                  </a:cubicBezTo>
                  <a:cubicBezTo>
                    <a:pt x="9" y="17"/>
                    <a:pt x="8" y="17"/>
                    <a:pt x="8" y="17"/>
                  </a:cubicBezTo>
                  <a:cubicBezTo>
                    <a:pt x="8" y="17"/>
                    <a:pt x="7" y="17"/>
                    <a:pt x="6" y="17"/>
                  </a:cubicBezTo>
                  <a:close/>
                  <a:moveTo>
                    <a:pt x="2" y="20"/>
                  </a:moveTo>
                  <a:cubicBezTo>
                    <a:pt x="4" y="20"/>
                    <a:pt x="7" y="20"/>
                    <a:pt x="9" y="20"/>
                  </a:cubicBezTo>
                  <a:cubicBezTo>
                    <a:pt x="9" y="20"/>
                    <a:pt x="9" y="20"/>
                    <a:pt x="9" y="21"/>
                  </a:cubicBezTo>
                  <a:cubicBezTo>
                    <a:pt x="7" y="21"/>
                    <a:pt x="5" y="21"/>
                    <a:pt x="3" y="21"/>
                  </a:cubicBezTo>
                  <a:cubicBezTo>
                    <a:pt x="3" y="21"/>
                    <a:pt x="3" y="22"/>
                    <a:pt x="3" y="22"/>
                  </a:cubicBezTo>
                  <a:cubicBezTo>
                    <a:pt x="2" y="22"/>
                    <a:pt x="2" y="22"/>
                    <a:pt x="2" y="22"/>
                  </a:cubicBezTo>
                  <a:cubicBezTo>
                    <a:pt x="2" y="21"/>
                    <a:pt x="2" y="21"/>
                    <a:pt x="2" y="20"/>
                  </a:cubicBezTo>
                  <a:close/>
                  <a:moveTo>
                    <a:pt x="9" y="23"/>
                  </a:moveTo>
                  <a:cubicBezTo>
                    <a:pt x="9" y="23"/>
                    <a:pt x="9" y="24"/>
                    <a:pt x="9" y="24"/>
                  </a:cubicBezTo>
                  <a:cubicBezTo>
                    <a:pt x="9" y="24"/>
                    <a:pt x="9" y="25"/>
                    <a:pt x="9" y="25"/>
                  </a:cubicBezTo>
                  <a:cubicBezTo>
                    <a:pt x="8" y="25"/>
                    <a:pt x="8" y="25"/>
                    <a:pt x="8" y="25"/>
                  </a:cubicBezTo>
                  <a:cubicBezTo>
                    <a:pt x="7" y="25"/>
                    <a:pt x="7" y="26"/>
                    <a:pt x="7" y="26"/>
                  </a:cubicBezTo>
                  <a:cubicBezTo>
                    <a:pt x="6" y="26"/>
                    <a:pt x="5" y="26"/>
                    <a:pt x="5" y="26"/>
                  </a:cubicBezTo>
                  <a:cubicBezTo>
                    <a:pt x="4" y="26"/>
                    <a:pt x="4" y="26"/>
                    <a:pt x="3" y="26"/>
                  </a:cubicBezTo>
                  <a:cubicBezTo>
                    <a:pt x="3" y="26"/>
                    <a:pt x="2" y="25"/>
                    <a:pt x="2" y="25"/>
                  </a:cubicBezTo>
                  <a:cubicBezTo>
                    <a:pt x="2" y="25"/>
                    <a:pt x="1" y="25"/>
                    <a:pt x="1" y="25"/>
                  </a:cubicBezTo>
                  <a:cubicBezTo>
                    <a:pt x="1" y="25"/>
                    <a:pt x="1" y="24"/>
                    <a:pt x="1" y="24"/>
                  </a:cubicBezTo>
                  <a:cubicBezTo>
                    <a:pt x="1" y="24"/>
                    <a:pt x="1" y="23"/>
                    <a:pt x="2" y="23"/>
                  </a:cubicBezTo>
                  <a:cubicBezTo>
                    <a:pt x="4" y="23"/>
                    <a:pt x="7" y="23"/>
                    <a:pt x="9" y="23"/>
                  </a:cubicBezTo>
                  <a:close/>
                  <a:moveTo>
                    <a:pt x="8" y="23"/>
                  </a:moveTo>
                  <a:cubicBezTo>
                    <a:pt x="6" y="23"/>
                    <a:pt x="4" y="23"/>
                    <a:pt x="3" y="23"/>
                  </a:cubicBezTo>
                  <a:cubicBezTo>
                    <a:pt x="3" y="24"/>
                    <a:pt x="3" y="24"/>
                    <a:pt x="3" y="24"/>
                  </a:cubicBezTo>
                  <a:cubicBezTo>
                    <a:pt x="3" y="24"/>
                    <a:pt x="3" y="24"/>
                    <a:pt x="3" y="24"/>
                  </a:cubicBezTo>
                  <a:cubicBezTo>
                    <a:pt x="3" y="25"/>
                    <a:pt x="3" y="25"/>
                    <a:pt x="3" y="25"/>
                  </a:cubicBezTo>
                  <a:cubicBezTo>
                    <a:pt x="3" y="25"/>
                    <a:pt x="3" y="25"/>
                    <a:pt x="4" y="25"/>
                  </a:cubicBezTo>
                  <a:cubicBezTo>
                    <a:pt x="4" y="25"/>
                    <a:pt x="4" y="25"/>
                    <a:pt x="5" y="25"/>
                  </a:cubicBezTo>
                  <a:cubicBezTo>
                    <a:pt x="6" y="25"/>
                    <a:pt x="6" y="25"/>
                    <a:pt x="6" y="25"/>
                  </a:cubicBezTo>
                  <a:cubicBezTo>
                    <a:pt x="7" y="25"/>
                    <a:pt x="7" y="25"/>
                    <a:pt x="7" y="25"/>
                  </a:cubicBezTo>
                  <a:cubicBezTo>
                    <a:pt x="7" y="25"/>
                    <a:pt x="7" y="25"/>
                    <a:pt x="7" y="24"/>
                  </a:cubicBezTo>
                  <a:cubicBezTo>
                    <a:pt x="8" y="24"/>
                    <a:pt x="8" y="24"/>
                    <a:pt x="8" y="24"/>
                  </a:cubicBezTo>
                  <a:cubicBezTo>
                    <a:pt x="8" y="24"/>
                    <a:pt x="8" y="24"/>
                    <a:pt x="8" y="23"/>
                  </a:cubicBezTo>
                  <a:close/>
                  <a:moveTo>
                    <a:pt x="1" y="26"/>
                  </a:moveTo>
                  <a:cubicBezTo>
                    <a:pt x="3" y="26"/>
                    <a:pt x="6" y="26"/>
                    <a:pt x="9" y="26"/>
                  </a:cubicBezTo>
                  <a:cubicBezTo>
                    <a:pt x="8" y="27"/>
                    <a:pt x="8" y="28"/>
                    <a:pt x="8" y="29"/>
                  </a:cubicBezTo>
                  <a:cubicBezTo>
                    <a:pt x="8" y="29"/>
                    <a:pt x="7" y="29"/>
                    <a:pt x="7" y="29"/>
                  </a:cubicBezTo>
                  <a:cubicBezTo>
                    <a:pt x="7" y="28"/>
                    <a:pt x="7" y="28"/>
                    <a:pt x="7" y="27"/>
                  </a:cubicBezTo>
                  <a:cubicBezTo>
                    <a:pt x="7" y="27"/>
                    <a:pt x="6" y="27"/>
                    <a:pt x="5" y="27"/>
                  </a:cubicBezTo>
                  <a:cubicBezTo>
                    <a:pt x="5" y="28"/>
                    <a:pt x="5" y="28"/>
                    <a:pt x="5" y="29"/>
                  </a:cubicBezTo>
                  <a:cubicBezTo>
                    <a:pt x="5" y="29"/>
                    <a:pt x="4" y="29"/>
                    <a:pt x="4" y="29"/>
                  </a:cubicBezTo>
                  <a:cubicBezTo>
                    <a:pt x="4" y="28"/>
                    <a:pt x="4" y="28"/>
                    <a:pt x="4" y="27"/>
                  </a:cubicBezTo>
                  <a:cubicBezTo>
                    <a:pt x="3" y="27"/>
                    <a:pt x="3" y="27"/>
                    <a:pt x="2" y="27"/>
                  </a:cubicBezTo>
                  <a:cubicBezTo>
                    <a:pt x="2" y="28"/>
                    <a:pt x="2" y="28"/>
                    <a:pt x="2" y="29"/>
                  </a:cubicBezTo>
                  <a:cubicBezTo>
                    <a:pt x="1" y="29"/>
                    <a:pt x="1" y="29"/>
                    <a:pt x="0" y="29"/>
                  </a:cubicBezTo>
                  <a:cubicBezTo>
                    <a:pt x="1" y="28"/>
                    <a:pt x="1" y="27"/>
                    <a:pt x="1" y="26"/>
                  </a:cubicBezTo>
                  <a:close/>
                  <a:moveTo>
                    <a:pt x="0" y="30"/>
                  </a:moveTo>
                  <a:cubicBezTo>
                    <a:pt x="3" y="30"/>
                    <a:pt x="5" y="30"/>
                    <a:pt x="8" y="30"/>
                  </a:cubicBezTo>
                  <a:cubicBezTo>
                    <a:pt x="8" y="30"/>
                    <a:pt x="8" y="31"/>
                    <a:pt x="8" y="31"/>
                  </a:cubicBezTo>
                  <a:cubicBezTo>
                    <a:pt x="8" y="32"/>
                    <a:pt x="8" y="32"/>
                    <a:pt x="7" y="32"/>
                  </a:cubicBezTo>
                  <a:cubicBezTo>
                    <a:pt x="7" y="32"/>
                    <a:pt x="7" y="33"/>
                    <a:pt x="7" y="33"/>
                  </a:cubicBezTo>
                  <a:cubicBezTo>
                    <a:pt x="6" y="33"/>
                    <a:pt x="6" y="33"/>
                    <a:pt x="5" y="33"/>
                  </a:cubicBezTo>
                  <a:cubicBezTo>
                    <a:pt x="5" y="33"/>
                    <a:pt x="4" y="33"/>
                    <a:pt x="4" y="33"/>
                  </a:cubicBezTo>
                  <a:cubicBezTo>
                    <a:pt x="4" y="32"/>
                    <a:pt x="3" y="32"/>
                    <a:pt x="3" y="32"/>
                  </a:cubicBezTo>
                  <a:cubicBezTo>
                    <a:pt x="3" y="32"/>
                    <a:pt x="3" y="32"/>
                    <a:pt x="3" y="32"/>
                  </a:cubicBezTo>
                  <a:cubicBezTo>
                    <a:pt x="2" y="32"/>
                    <a:pt x="2" y="33"/>
                    <a:pt x="1" y="33"/>
                  </a:cubicBezTo>
                  <a:cubicBezTo>
                    <a:pt x="1" y="33"/>
                    <a:pt x="0" y="33"/>
                    <a:pt x="0" y="33"/>
                  </a:cubicBezTo>
                  <a:cubicBezTo>
                    <a:pt x="0" y="33"/>
                    <a:pt x="0" y="33"/>
                    <a:pt x="0" y="32"/>
                  </a:cubicBezTo>
                  <a:cubicBezTo>
                    <a:pt x="0" y="32"/>
                    <a:pt x="1" y="32"/>
                    <a:pt x="2" y="32"/>
                  </a:cubicBezTo>
                  <a:cubicBezTo>
                    <a:pt x="2" y="32"/>
                    <a:pt x="3" y="31"/>
                    <a:pt x="3" y="31"/>
                  </a:cubicBezTo>
                  <a:cubicBezTo>
                    <a:pt x="3" y="31"/>
                    <a:pt x="3" y="31"/>
                    <a:pt x="3" y="31"/>
                  </a:cubicBezTo>
                  <a:cubicBezTo>
                    <a:pt x="3" y="31"/>
                    <a:pt x="3" y="31"/>
                    <a:pt x="3" y="31"/>
                  </a:cubicBezTo>
                  <a:cubicBezTo>
                    <a:pt x="3" y="31"/>
                    <a:pt x="3" y="31"/>
                    <a:pt x="3" y="31"/>
                  </a:cubicBezTo>
                  <a:cubicBezTo>
                    <a:pt x="2" y="31"/>
                    <a:pt x="1" y="31"/>
                    <a:pt x="0" y="31"/>
                  </a:cubicBezTo>
                  <a:cubicBezTo>
                    <a:pt x="0" y="30"/>
                    <a:pt x="0" y="30"/>
                    <a:pt x="0" y="30"/>
                  </a:cubicBezTo>
                  <a:close/>
                  <a:moveTo>
                    <a:pt x="5" y="31"/>
                  </a:moveTo>
                  <a:cubicBezTo>
                    <a:pt x="5" y="31"/>
                    <a:pt x="5" y="31"/>
                    <a:pt x="5" y="31"/>
                  </a:cubicBezTo>
                  <a:cubicBezTo>
                    <a:pt x="5" y="31"/>
                    <a:pt x="5" y="32"/>
                    <a:pt x="5" y="32"/>
                  </a:cubicBezTo>
                  <a:cubicBezTo>
                    <a:pt x="5" y="32"/>
                    <a:pt x="5" y="32"/>
                    <a:pt x="5" y="32"/>
                  </a:cubicBezTo>
                  <a:cubicBezTo>
                    <a:pt x="5" y="32"/>
                    <a:pt x="5" y="32"/>
                    <a:pt x="5" y="32"/>
                  </a:cubicBezTo>
                  <a:cubicBezTo>
                    <a:pt x="6" y="32"/>
                    <a:pt x="6" y="32"/>
                    <a:pt x="6" y="32"/>
                  </a:cubicBezTo>
                  <a:cubicBezTo>
                    <a:pt x="6" y="32"/>
                    <a:pt x="6" y="32"/>
                    <a:pt x="6" y="32"/>
                  </a:cubicBezTo>
                  <a:cubicBezTo>
                    <a:pt x="6" y="32"/>
                    <a:pt x="6" y="31"/>
                    <a:pt x="7" y="31"/>
                  </a:cubicBezTo>
                  <a:cubicBezTo>
                    <a:pt x="7" y="31"/>
                    <a:pt x="7" y="31"/>
                    <a:pt x="7" y="31"/>
                  </a:cubicBezTo>
                  <a:cubicBezTo>
                    <a:pt x="6" y="31"/>
                    <a:pt x="5" y="31"/>
                    <a:pt x="5" y="31"/>
                  </a:cubicBezTo>
                  <a:close/>
                </a:path>
              </a:pathLst>
            </a:custGeom>
          </p:spPr>
          <p:style>
            <a:lnRef idx="2">
              <a:schemeClr val="dk1">
                <a:shade val="50000"/>
              </a:schemeClr>
            </a:lnRef>
            <a:fillRef idx="1">
              <a:schemeClr val="dk1"/>
            </a:fillRef>
            <a:effectRef idx="0">
              <a:schemeClr val="dk1"/>
            </a:effectRef>
            <a:fontRef idx="minor">
              <a:schemeClr val="lt1"/>
            </a:fontRef>
          </p:style>
          <p:txBody>
            <a:bodyPr/>
            <a:lstStyle/>
            <a:p>
              <a:pPr fontAlgn="base"/>
              <a:endParaRPr lang="zh-CN" altLang="en-US" sz="1405" strike="noStrike" noProof="1">
                <a:ea typeface="Arial Unicode MS" panose="020B0604020202020204" charset="-122"/>
              </a:endParaRPr>
            </a:p>
          </p:txBody>
        </p:sp>
      </p:grpSp>
      <p:grpSp>
        <p:nvGrpSpPr>
          <p:cNvPr id="24" name="组合 296"/>
          <p:cNvGrpSpPr/>
          <p:nvPr/>
        </p:nvGrpSpPr>
        <p:grpSpPr>
          <a:xfrm>
            <a:off x="2766060" y="4661218"/>
            <a:ext cx="331787" cy="339725"/>
            <a:chOff x="0" y="0"/>
            <a:chExt cx="1149350" cy="1149350"/>
          </a:xfrm>
        </p:grpSpPr>
        <p:sp>
          <p:nvSpPr>
            <p:cNvPr id="25" name="Oval 23"/>
            <p:cNvSpPr/>
            <p:nvPr/>
          </p:nvSpPr>
          <p:spPr>
            <a:xfrm>
              <a:off x="0" y="0"/>
              <a:ext cx="1149350" cy="1149350"/>
            </a:xfrm>
            <a:prstGeom prst="ellipse">
              <a:avLst/>
            </a:prstGeom>
            <a:solidFill>
              <a:srgbClr val="506B82"/>
            </a:solidFill>
            <a:ln w="9525">
              <a:noFill/>
            </a:ln>
          </p:spPr>
          <p:txBody>
            <a:bodyPr wrap="square" lIns="286545" tIns="143268" rIns="286545" bIns="143268" anchor="t"/>
            <a:lstStyle/>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26" name="Freeform 88"/>
            <p:cNvSpPr/>
            <p:nvPr/>
          </p:nvSpPr>
          <p:spPr>
            <a:xfrm>
              <a:off x="161925" y="322263"/>
              <a:ext cx="987425" cy="823913"/>
            </a:xfrm>
            <a:custGeom>
              <a:avLst/>
              <a:gdLst/>
              <a:ahLst/>
              <a:cxnLst>
                <a:cxn ang="0">
                  <a:pos x="223" y="0"/>
                </a:cxn>
                <a:cxn ang="0">
                  <a:pos x="304" y="82"/>
                </a:cxn>
                <a:cxn ang="0">
                  <a:pos x="145" y="254"/>
                </a:cxn>
                <a:cxn ang="0">
                  <a:pos x="46" y="154"/>
                </a:cxn>
                <a:cxn ang="0">
                  <a:pos x="74" y="146"/>
                </a:cxn>
                <a:cxn ang="0">
                  <a:pos x="0" y="72"/>
                </a:cxn>
                <a:cxn ang="0">
                  <a:pos x="223" y="0"/>
                </a:cxn>
              </a:cxnLst>
              <a:rect l="0" t="0" r="0" b="0"/>
              <a:pathLst>
                <a:path w="304" h="254">
                  <a:moveTo>
                    <a:pt x="223" y="0"/>
                  </a:moveTo>
                  <a:cubicBezTo>
                    <a:pt x="304" y="82"/>
                    <a:pt x="304" y="82"/>
                    <a:pt x="304" y="82"/>
                  </a:cubicBezTo>
                  <a:cubicBezTo>
                    <a:pt x="303" y="172"/>
                    <a:pt x="233" y="246"/>
                    <a:pt x="145" y="254"/>
                  </a:cubicBezTo>
                  <a:cubicBezTo>
                    <a:pt x="46" y="154"/>
                    <a:pt x="46" y="154"/>
                    <a:pt x="46" y="154"/>
                  </a:cubicBezTo>
                  <a:cubicBezTo>
                    <a:pt x="74" y="146"/>
                    <a:pt x="74" y="146"/>
                    <a:pt x="74" y="146"/>
                  </a:cubicBezTo>
                  <a:cubicBezTo>
                    <a:pt x="0" y="72"/>
                    <a:pt x="0" y="72"/>
                    <a:pt x="0" y="72"/>
                  </a:cubicBezTo>
                  <a:cubicBezTo>
                    <a:pt x="223" y="0"/>
                    <a:pt x="223" y="0"/>
                    <a:pt x="223" y="0"/>
                  </a:cubicBezTo>
                  <a:close/>
                </a:path>
              </a:pathLst>
            </a:custGeom>
            <a:solidFill>
              <a:srgbClr val="182F40"/>
            </a:solidFill>
            <a:ln w="9525">
              <a:noFill/>
            </a:ln>
          </p:spPr>
          <p:txBody>
            <a:bodyPr/>
            <a:lstStyle/>
            <a:p>
              <a:pPr fontAlgn="base"/>
              <a:endParaRPr lang="zh-CN" altLang="en-US" sz="1405" strike="noStrike" noProof="1">
                <a:ea typeface="Arial Unicode MS" panose="020B0604020202020204" charset="-122"/>
              </a:endParaRPr>
            </a:p>
          </p:txBody>
        </p:sp>
        <p:sp>
          <p:nvSpPr>
            <p:cNvPr id="27" name="Freeform 89"/>
            <p:cNvSpPr/>
            <p:nvPr/>
          </p:nvSpPr>
          <p:spPr>
            <a:xfrm>
              <a:off x="161925" y="322263"/>
              <a:ext cx="828675" cy="233363"/>
            </a:xfrm>
            <a:custGeom>
              <a:avLst/>
              <a:gdLst/>
              <a:ahLst/>
              <a:cxnLst>
                <a:cxn ang="0">
                  <a:pos x="223" y="0"/>
                </a:cxn>
                <a:cxn ang="0">
                  <a:pos x="31" y="0"/>
                </a:cxn>
                <a:cxn ang="0">
                  <a:pos x="0" y="72"/>
                </a:cxn>
                <a:cxn ang="0">
                  <a:pos x="255" y="72"/>
                </a:cxn>
                <a:cxn ang="0">
                  <a:pos x="223" y="0"/>
                </a:cxn>
              </a:cxnLst>
              <a:rect l="0" t="0" r="0" b="0"/>
              <a:pathLst>
                <a:path w="255" h="72">
                  <a:moveTo>
                    <a:pt x="223" y="0"/>
                  </a:moveTo>
                  <a:cubicBezTo>
                    <a:pt x="159" y="0"/>
                    <a:pt x="95" y="0"/>
                    <a:pt x="31" y="0"/>
                  </a:cubicBezTo>
                  <a:cubicBezTo>
                    <a:pt x="0" y="72"/>
                    <a:pt x="0" y="72"/>
                    <a:pt x="0" y="72"/>
                  </a:cubicBezTo>
                  <a:cubicBezTo>
                    <a:pt x="85" y="72"/>
                    <a:pt x="170" y="72"/>
                    <a:pt x="255" y="72"/>
                  </a:cubicBezTo>
                  <a:cubicBezTo>
                    <a:pt x="223" y="0"/>
                    <a:pt x="223" y="0"/>
                    <a:pt x="223" y="0"/>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28" name="Freeform 90"/>
            <p:cNvSpPr/>
            <p:nvPr/>
          </p:nvSpPr>
          <p:spPr>
            <a:xfrm>
              <a:off x="188912" y="338138"/>
              <a:ext cx="774700" cy="201613"/>
            </a:xfrm>
            <a:custGeom>
              <a:avLst/>
              <a:gdLst/>
              <a:ahLst/>
              <a:cxnLst>
                <a:cxn ang="0">
                  <a:pos x="433" y="0"/>
                </a:cxn>
                <a:cxn ang="0">
                  <a:pos x="488" y="127"/>
                </a:cxn>
                <a:cxn ang="0">
                  <a:pos x="268" y="127"/>
                </a:cxn>
                <a:cxn ang="0">
                  <a:pos x="247" y="127"/>
                </a:cxn>
                <a:cxn ang="0">
                  <a:pos x="0" y="127"/>
                </a:cxn>
                <a:cxn ang="0">
                  <a:pos x="55" y="0"/>
                </a:cxn>
                <a:cxn ang="0">
                  <a:pos x="247" y="0"/>
                </a:cxn>
                <a:cxn ang="0">
                  <a:pos x="268" y="0"/>
                </a:cxn>
                <a:cxn ang="0">
                  <a:pos x="433" y="0"/>
                </a:cxn>
                <a:cxn ang="0">
                  <a:pos x="433" y="0"/>
                </a:cxn>
              </a:cxnLst>
              <a:rect l="0" t="0" r="0" b="0"/>
              <a:pathLst>
                <a:path w="488" h="127">
                  <a:moveTo>
                    <a:pt x="433" y="0"/>
                  </a:moveTo>
                  <a:lnTo>
                    <a:pt x="488" y="127"/>
                  </a:lnTo>
                  <a:lnTo>
                    <a:pt x="268" y="127"/>
                  </a:lnTo>
                  <a:lnTo>
                    <a:pt x="247" y="127"/>
                  </a:lnTo>
                  <a:lnTo>
                    <a:pt x="0" y="127"/>
                  </a:lnTo>
                  <a:lnTo>
                    <a:pt x="55" y="0"/>
                  </a:lnTo>
                  <a:lnTo>
                    <a:pt x="247" y="0"/>
                  </a:lnTo>
                  <a:lnTo>
                    <a:pt x="268" y="0"/>
                  </a:lnTo>
                  <a:lnTo>
                    <a:pt x="433" y="0"/>
                  </a:lnTo>
                  <a:lnTo>
                    <a:pt x="433" y="0"/>
                  </a:lnTo>
                  <a:close/>
                </a:path>
              </a:pathLst>
            </a:custGeom>
            <a:solidFill>
              <a:srgbClr val="16C5CA"/>
            </a:solidFill>
            <a:ln w="9525">
              <a:noFill/>
            </a:ln>
          </p:spPr>
          <p:txBody>
            <a:bodyPr/>
            <a:lstStyle/>
            <a:p>
              <a:pPr fontAlgn="base"/>
              <a:endParaRPr lang="zh-CN" altLang="en-US" sz="1405" strike="noStrike" noProof="1">
                <a:ea typeface="Arial Unicode MS" panose="020B0604020202020204" charset="-122"/>
              </a:endParaRPr>
            </a:p>
          </p:txBody>
        </p:sp>
        <p:sp>
          <p:nvSpPr>
            <p:cNvPr id="29" name="Freeform 91"/>
            <p:cNvSpPr/>
            <p:nvPr/>
          </p:nvSpPr>
          <p:spPr>
            <a:xfrm>
              <a:off x="331787" y="379413"/>
              <a:ext cx="485775" cy="123825"/>
            </a:xfrm>
            <a:custGeom>
              <a:avLst/>
              <a:gdLst/>
              <a:ahLst/>
              <a:cxnLst>
                <a:cxn ang="0">
                  <a:pos x="292" y="17"/>
                </a:cxn>
                <a:cxn ang="0">
                  <a:pos x="257" y="17"/>
                </a:cxn>
                <a:cxn ang="0">
                  <a:pos x="251" y="0"/>
                </a:cxn>
                <a:cxn ang="0">
                  <a:pos x="55" y="0"/>
                </a:cxn>
                <a:cxn ang="0">
                  <a:pos x="51" y="17"/>
                </a:cxn>
                <a:cxn ang="0">
                  <a:pos x="14" y="17"/>
                </a:cxn>
                <a:cxn ang="0">
                  <a:pos x="0" y="54"/>
                </a:cxn>
                <a:cxn ang="0">
                  <a:pos x="40" y="54"/>
                </a:cxn>
                <a:cxn ang="0">
                  <a:pos x="30" y="78"/>
                </a:cxn>
                <a:cxn ang="0">
                  <a:pos x="276" y="78"/>
                </a:cxn>
                <a:cxn ang="0">
                  <a:pos x="268" y="54"/>
                </a:cxn>
                <a:cxn ang="0">
                  <a:pos x="306" y="54"/>
                </a:cxn>
                <a:cxn ang="0">
                  <a:pos x="292" y="17"/>
                </a:cxn>
                <a:cxn ang="0">
                  <a:pos x="292" y="17"/>
                </a:cxn>
              </a:cxnLst>
              <a:rect l="0" t="0" r="0" b="0"/>
              <a:pathLst>
                <a:path w="306" h="78">
                  <a:moveTo>
                    <a:pt x="292" y="17"/>
                  </a:moveTo>
                  <a:lnTo>
                    <a:pt x="257" y="17"/>
                  </a:lnTo>
                  <a:lnTo>
                    <a:pt x="251" y="0"/>
                  </a:lnTo>
                  <a:lnTo>
                    <a:pt x="55" y="0"/>
                  </a:lnTo>
                  <a:lnTo>
                    <a:pt x="51" y="17"/>
                  </a:lnTo>
                  <a:lnTo>
                    <a:pt x="14" y="17"/>
                  </a:lnTo>
                  <a:lnTo>
                    <a:pt x="0" y="54"/>
                  </a:lnTo>
                  <a:lnTo>
                    <a:pt x="40" y="54"/>
                  </a:lnTo>
                  <a:lnTo>
                    <a:pt x="30" y="78"/>
                  </a:lnTo>
                  <a:lnTo>
                    <a:pt x="276" y="78"/>
                  </a:lnTo>
                  <a:lnTo>
                    <a:pt x="268" y="54"/>
                  </a:lnTo>
                  <a:lnTo>
                    <a:pt x="306" y="54"/>
                  </a:lnTo>
                  <a:lnTo>
                    <a:pt x="292" y="17"/>
                  </a:lnTo>
                  <a:lnTo>
                    <a:pt x="292" y="17"/>
                  </a:lnTo>
                  <a:close/>
                </a:path>
              </a:pathLst>
            </a:custGeom>
            <a:solidFill>
              <a:srgbClr val="3A5A71"/>
            </a:solidFill>
            <a:ln w="9525">
              <a:noFill/>
            </a:ln>
          </p:spPr>
          <p:txBody>
            <a:bodyPr/>
            <a:lstStyle/>
            <a:p>
              <a:pPr fontAlgn="base"/>
              <a:endParaRPr lang="zh-CN" altLang="en-US" sz="1405" strike="noStrike" noProof="1">
                <a:ea typeface="Arial Unicode MS" panose="020B0604020202020204" charset="-122"/>
              </a:endParaRPr>
            </a:p>
          </p:txBody>
        </p:sp>
        <p:sp>
          <p:nvSpPr>
            <p:cNvPr id="30" name="Freeform 93"/>
            <p:cNvSpPr>
              <a:spLocks noEditPoints="1"/>
            </p:cNvSpPr>
            <p:nvPr/>
          </p:nvSpPr>
          <p:spPr>
            <a:xfrm>
              <a:off x="587375" y="450850"/>
              <a:ext cx="87313" cy="46038"/>
            </a:xfrm>
            <a:custGeom>
              <a:avLst/>
              <a:gdLst/>
              <a:ahLst/>
              <a:cxnLst>
                <a:cxn ang="0">
                  <a:pos x="26" y="7"/>
                </a:cxn>
                <a:cxn ang="0">
                  <a:pos x="24" y="6"/>
                </a:cxn>
                <a:cxn ang="0">
                  <a:pos x="24" y="5"/>
                </a:cxn>
                <a:cxn ang="0">
                  <a:pos x="23" y="4"/>
                </a:cxn>
                <a:cxn ang="0">
                  <a:pos x="25" y="2"/>
                </a:cxn>
                <a:cxn ang="0">
                  <a:pos x="27" y="12"/>
                </a:cxn>
                <a:cxn ang="0">
                  <a:pos x="24" y="12"/>
                </a:cxn>
                <a:cxn ang="0">
                  <a:pos x="25" y="11"/>
                </a:cxn>
                <a:cxn ang="0">
                  <a:pos x="25" y="9"/>
                </a:cxn>
                <a:cxn ang="0">
                  <a:pos x="26" y="7"/>
                </a:cxn>
                <a:cxn ang="0">
                  <a:pos x="23" y="14"/>
                </a:cxn>
                <a:cxn ang="0">
                  <a:pos x="17" y="10"/>
                </a:cxn>
                <a:cxn ang="0">
                  <a:pos x="22" y="9"/>
                </a:cxn>
                <a:cxn ang="0">
                  <a:pos x="24" y="7"/>
                </a:cxn>
                <a:cxn ang="0">
                  <a:pos x="25" y="10"/>
                </a:cxn>
                <a:cxn ang="0">
                  <a:pos x="23" y="12"/>
                </a:cxn>
                <a:cxn ang="0">
                  <a:pos x="17" y="14"/>
                </a:cxn>
                <a:cxn ang="0">
                  <a:pos x="10" y="10"/>
                </a:cxn>
                <a:cxn ang="0">
                  <a:pos x="13" y="9"/>
                </a:cxn>
                <a:cxn ang="0">
                  <a:pos x="14" y="9"/>
                </a:cxn>
                <a:cxn ang="0">
                  <a:pos x="17" y="10"/>
                </a:cxn>
                <a:cxn ang="0">
                  <a:pos x="11" y="14"/>
                </a:cxn>
                <a:cxn ang="0">
                  <a:pos x="4" y="14"/>
                </a:cxn>
                <a:cxn ang="0">
                  <a:pos x="4" y="12"/>
                </a:cxn>
                <a:cxn ang="0">
                  <a:pos x="3" y="9"/>
                </a:cxn>
                <a:cxn ang="0">
                  <a:pos x="3" y="7"/>
                </a:cxn>
                <a:cxn ang="0">
                  <a:pos x="9" y="10"/>
                </a:cxn>
                <a:cxn ang="0">
                  <a:pos x="11" y="14"/>
                </a:cxn>
                <a:cxn ang="0">
                  <a:pos x="1" y="12"/>
                </a:cxn>
                <a:cxn ang="0">
                  <a:pos x="2" y="7"/>
                </a:cxn>
                <a:cxn ang="0">
                  <a:pos x="2" y="11"/>
                </a:cxn>
                <a:cxn ang="0">
                  <a:pos x="2" y="11"/>
                </a:cxn>
                <a:cxn ang="0">
                  <a:pos x="4" y="14"/>
                </a:cxn>
                <a:cxn ang="0">
                  <a:pos x="0" y="2"/>
                </a:cxn>
                <a:cxn ang="0">
                  <a:pos x="3" y="4"/>
                </a:cxn>
                <a:cxn ang="0">
                  <a:pos x="2" y="5"/>
                </a:cxn>
                <a:cxn ang="0">
                  <a:pos x="2" y="6"/>
                </a:cxn>
                <a:cxn ang="0">
                  <a:pos x="0" y="7"/>
                </a:cxn>
                <a:cxn ang="0">
                  <a:pos x="4" y="0"/>
                </a:cxn>
                <a:cxn ang="0">
                  <a:pos x="9" y="5"/>
                </a:cxn>
                <a:cxn ang="0">
                  <a:pos x="5" y="5"/>
                </a:cxn>
                <a:cxn ang="0">
                  <a:pos x="2" y="7"/>
                </a:cxn>
                <a:cxn ang="0">
                  <a:pos x="2" y="5"/>
                </a:cxn>
                <a:cxn ang="0">
                  <a:pos x="3" y="4"/>
                </a:cxn>
                <a:cxn ang="0">
                  <a:pos x="9" y="0"/>
                </a:cxn>
                <a:cxn ang="0">
                  <a:pos x="16" y="5"/>
                </a:cxn>
                <a:cxn ang="0">
                  <a:pos x="13" y="5"/>
                </a:cxn>
                <a:cxn ang="0">
                  <a:pos x="13" y="5"/>
                </a:cxn>
                <a:cxn ang="0">
                  <a:pos x="10" y="5"/>
                </a:cxn>
                <a:cxn ang="0">
                  <a:pos x="16" y="0"/>
                </a:cxn>
                <a:cxn ang="0">
                  <a:pos x="21" y="0"/>
                </a:cxn>
                <a:cxn ang="0">
                  <a:pos x="22" y="4"/>
                </a:cxn>
                <a:cxn ang="0">
                  <a:pos x="24" y="5"/>
                </a:cxn>
                <a:cxn ang="0">
                  <a:pos x="24" y="7"/>
                </a:cxn>
                <a:cxn ang="0">
                  <a:pos x="21" y="5"/>
                </a:cxn>
                <a:cxn ang="0">
                  <a:pos x="16" y="5"/>
                </a:cxn>
                <a:cxn ang="0">
                  <a:pos x="23" y="7"/>
                </a:cxn>
                <a:cxn ang="0">
                  <a:pos x="13" y="9"/>
                </a:cxn>
                <a:cxn ang="0">
                  <a:pos x="4" y="7"/>
                </a:cxn>
                <a:cxn ang="0">
                  <a:pos x="13" y="5"/>
                </a:cxn>
                <a:cxn ang="0">
                  <a:pos x="23" y="7"/>
                </a:cxn>
              </a:cxnLst>
              <a:rect l="0" t="0" r="0" b="0"/>
              <a:pathLst>
                <a:path w="27" h="14">
                  <a:moveTo>
                    <a:pt x="25" y="2"/>
                  </a:moveTo>
                  <a:cubicBezTo>
                    <a:pt x="26" y="4"/>
                    <a:pt x="26" y="5"/>
                    <a:pt x="26" y="7"/>
                  </a:cubicBezTo>
                  <a:cubicBezTo>
                    <a:pt x="26" y="7"/>
                    <a:pt x="25" y="7"/>
                    <a:pt x="25" y="7"/>
                  </a:cubicBezTo>
                  <a:cubicBezTo>
                    <a:pt x="24" y="7"/>
                    <a:pt x="24" y="6"/>
                    <a:pt x="24" y="6"/>
                  </a:cubicBezTo>
                  <a:cubicBezTo>
                    <a:pt x="24" y="5"/>
                    <a:pt x="24" y="5"/>
                    <a:pt x="24" y="5"/>
                  </a:cubicBezTo>
                  <a:cubicBezTo>
                    <a:pt x="24" y="5"/>
                    <a:pt x="24" y="5"/>
                    <a:pt x="24" y="5"/>
                  </a:cubicBezTo>
                  <a:cubicBezTo>
                    <a:pt x="24" y="5"/>
                    <a:pt x="24" y="5"/>
                    <a:pt x="24" y="5"/>
                  </a:cubicBezTo>
                  <a:cubicBezTo>
                    <a:pt x="24" y="4"/>
                    <a:pt x="23" y="4"/>
                    <a:pt x="23" y="4"/>
                  </a:cubicBezTo>
                  <a:cubicBezTo>
                    <a:pt x="22" y="3"/>
                    <a:pt x="22" y="2"/>
                    <a:pt x="22" y="0"/>
                  </a:cubicBezTo>
                  <a:cubicBezTo>
                    <a:pt x="24" y="1"/>
                    <a:pt x="25" y="1"/>
                    <a:pt x="25" y="2"/>
                  </a:cubicBezTo>
                  <a:close/>
                  <a:moveTo>
                    <a:pt x="26" y="7"/>
                  </a:moveTo>
                  <a:cubicBezTo>
                    <a:pt x="27" y="9"/>
                    <a:pt x="27" y="11"/>
                    <a:pt x="27" y="12"/>
                  </a:cubicBezTo>
                  <a:cubicBezTo>
                    <a:pt x="27" y="13"/>
                    <a:pt x="26" y="14"/>
                    <a:pt x="24" y="14"/>
                  </a:cubicBezTo>
                  <a:cubicBezTo>
                    <a:pt x="24" y="13"/>
                    <a:pt x="24" y="12"/>
                    <a:pt x="24" y="12"/>
                  </a:cubicBezTo>
                  <a:cubicBezTo>
                    <a:pt x="24" y="11"/>
                    <a:pt x="25" y="11"/>
                    <a:pt x="25" y="11"/>
                  </a:cubicBezTo>
                  <a:cubicBezTo>
                    <a:pt x="25" y="11"/>
                    <a:pt x="25" y="11"/>
                    <a:pt x="25" y="11"/>
                  </a:cubicBezTo>
                  <a:cubicBezTo>
                    <a:pt x="25" y="11"/>
                    <a:pt x="25" y="11"/>
                    <a:pt x="25" y="11"/>
                  </a:cubicBezTo>
                  <a:cubicBezTo>
                    <a:pt x="25" y="10"/>
                    <a:pt x="25" y="10"/>
                    <a:pt x="25" y="9"/>
                  </a:cubicBezTo>
                  <a:cubicBezTo>
                    <a:pt x="25" y="9"/>
                    <a:pt x="25" y="8"/>
                    <a:pt x="25" y="7"/>
                  </a:cubicBezTo>
                  <a:cubicBezTo>
                    <a:pt x="25" y="7"/>
                    <a:pt x="26" y="7"/>
                    <a:pt x="26" y="7"/>
                  </a:cubicBezTo>
                  <a:close/>
                  <a:moveTo>
                    <a:pt x="24" y="14"/>
                  </a:moveTo>
                  <a:cubicBezTo>
                    <a:pt x="24" y="14"/>
                    <a:pt x="23" y="14"/>
                    <a:pt x="23" y="14"/>
                  </a:cubicBezTo>
                  <a:cubicBezTo>
                    <a:pt x="21" y="14"/>
                    <a:pt x="20" y="14"/>
                    <a:pt x="18" y="14"/>
                  </a:cubicBezTo>
                  <a:cubicBezTo>
                    <a:pt x="18" y="13"/>
                    <a:pt x="17" y="11"/>
                    <a:pt x="17" y="10"/>
                  </a:cubicBezTo>
                  <a:cubicBezTo>
                    <a:pt x="17" y="10"/>
                    <a:pt x="18" y="10"/>
                    <a:pt x="18" y="10"/>
                  </a:cubicBezTo>
                  <a:cubicBezTo>
                    <a:pt x="20" y="10"/>
                    <a:pt x="21" y="9"/>
                    <a:pt x="22" y="9"/>
                  </a:cubicBezTo>
                  <a:cubicBezTo>
                    <a:pt x="23" y="8"/>
                    <a:pt x="23" y="8"/>
                    <a:pt x="23" y="7"/>
                  </a:cubicBezTo>
                  <a:cubicBezTo>
                    <a:pt x="23" y="7"/>
                    <a:pt x="24" y="7"/>
                    <a:pt x="24" y="7"/>
                  </a:cubicBezTo>
                  <a:cubicBezTo>
                    <a:pt x="24" y="8"/>
                    <a:pt x="24" y="9"/>
                    <a:pt x="24" y="9"/>
                  </a:cubicBezTo>
                  <a:cubicBezTo>
                    <a:pt x="25" y="10"/>
                    <a:pt x="25" y="10"/>
                    <a:pt x="25" y="10"/>
                  </a:cubicBezTo>
                  <a:cubicBezTo>
                    <a:pt x="24" y="11"/>
                    <a:pt x="24" y="11"/>
                    <a:pt x="23" y="12"/>
                  </a:cubicBezTo>
                  <a:cubicBezTo>
                    <a:pt x="23" y="12"/>
                    <a:pt x="23" y="12"/>
                    <a:pt x="23" y="12"/>
                  </a:cubicBezTo>
                  <a:cubicBezTo>
                    <a:pt x="24" y="12"/>
                    <a:pt x="24" y="13"/>
                    <a:pt x="24" y="14"/>
                  </a:cubicBezTo>
                  <a:close/>
                  <a:moveTo>
                    <a:pt x="17" y="14"/>
                  </a:moveTo>
                  <a:cubicBezTo>
                    <a:pt x="15" y="14"/>
                    <a:pt x="13" y="14"/>
                    <a:pt x="11" y="14"/>
                  </a:cubicBezTo>
                  <a:cubicBezTo>
                    <a:pt x="11" y="13"/>
                    <a:pt x="11" y="11"/>
                    <a:pt x="10" y="10"/>
                  </a:cubicBezTo>
                  <a:cubicBezTo>
                    <a:pt x="11" y="10"/>
                    <a:pt x="11" y="9"/>
                    <a:pt x="12" y="9"/>
                  </a:cubicBezTo>
                  <a:cubicBezTo>
                    <a:pt x="12" y="9"/>
                    <a:pt x="13" y="9"/>
                    <a:pt x="13" y="9"/>
                  </a:cubicBezTo>
                  <a:cubicBezTo>
                    <a:pt x="13" y="9"/>
                    <a:pt x="13" y="9"/>
                    <a:pt x="13" y="9"/>
                  </a:cubicBezTo>
                  <a:cubicBezTo>
                    <a:pt x="14" y="9"/>
                    <a:pt x="14" y="9"/>
                    <a:pt x="14" y="9"/>
                  </a:cubicBezTo>
                  <a:cubicBezTo>
                    <a:pt x="14" y="9"/>
                    <a:pt x="15" y="9"/>
                    <a:pt x="15" y="9"/>
                  </a:cubicBezTo>
                  <a:cubicBezTo>
                    <a:pt x="16" y="9"/>
                    <a:pt x="16" y="10"/>
                    <a:pt x="17" y="10"/>
                  </a:cubicBezTo>
                  <a:cubicBezTo>
                    <a:pt x="17" y="11"/>
                    <a:pt x="17" y="13"/>
                    <a:pt x="17" y="14"/>
                  </a:cubicBezTo>
                  <a:close/>
                  <a:moveTo>
                    <a:pt x="11" y="14"/>
                  </a:moveTo>
                  <a:cubicBezTo>
                    <a:pt x="9" y="14"/>
                    <a:pt x="7" y="14"/>
                    <a:pt x="5" y="14"/>
                  </a:cubicBezTo>
                  <a:cubicBezTo>
                    <a:pt x="5" y="14"/>
                    <a:pt x="5" y="14"/>
                    <a:pt x="4" y="14"/>
                  </a:cubicBezTo>
                  <a:cubicBezTo>
                    <a:pt x="4" y="13"/>
                    <a:pt x="4" y="12"/>
                    <a:pt x="4" y="12"/>
                  </a:cubicBezTo>
                  <a:cubicBezTo>
                    <a:pt x="4" y="12"/>
                    <a:pt x="4" y="12"/>
                    <a:pt x="4" y="12"/>
                  </a:cubicBezTo>
                  <a:cubicBezTo>
                    <a:pt x="4" y="11"/>
                    <a:pt x="3" y="11"/>
                    <a:pt x="3" y="10"/>
                  </a:cubicBezTo>
                  <a:cubicBezTo>
                    <a:pt x="3" y="10"/>
                    <a:pt x="3" y="10"/>
                    <a:pt x="3" y="9"/>
                  </a:cubicBezTo>
                  <a:cubicBezTo>
                    <a:pt x="2" y="9"/>
                    <a:pt x="2" y="8"/>
                    <a:pt x="2" y="7"/>
                  </a:cubicBezTo>
                  <a:cubicBezTo>
                    <a:pt x="3" y="7"/>
                    <a:pt x="3" y="7"/>
                    <a:pt x="3" y="7"/>
                  </a:cubicBezTo>
                  <a:cubicBezTo>
                    <a:pt x="3" y="8"/>
                    <a:pt x="4" y="8"/>
                    <a:pt x="5" y="9"/>
                  </a:cubicBezTo>
                  <a:cubicBezTo>
                    <a:pt x="6" y="9"/>
                    <a:pt x="8" y="10"/>
                    <a:pt x="9" y="10"/>
                  </a:cubicBezTo>
                  <a:cubicBezTo>
                    <a:pt x="9" y="10"/>
                    <a:pt x="10" y="10"/>
                    <a:pt x="10" y="10"/>
                  </a:cubicBezTo>
                  <a:cubicBezTo>
                    <a:pt x="10" y="11"/>
                    <a:pt x="10" y="13"/>
                    <a:pt x="11" y="14"/>
                  </a:cubicBezTo>
                  <a:close/>
                  <a:moveTo>
                    <a:pt x="4" y="14"/>
                  </a:moveTo>
                  <a:cubicBezTo>
                    <a:pt x="2" y="14"/>
                    <a:pt x="1" y="13"/>
                    <a:pt x="1" y="12"/>
                  </a:cubicBezTo>
                  <a:cubicBezTo>
                    <a:pt x="0" y="11"/>
                    <a:pt x="0" y="9"/>
                    <a:pt x="0" y="7"/>
                  </a:cubicBezTo>
                  <a:cubicBezTo>
                    <a:pt x="1" y="7"/>
                    <a:pt x="1" y="7"/>
                    <a:pt x="2" y="7"/>
                  </a:cubicBezTo>
                  <a:cubicBezTo>
                    <a:pt x="2" y="8"/>
                    <a:pt x="2" y="9"/>
                    <a:pt x="2" y="9"/>
                  </a:cubicBezTo>
                  <a:cubicBezTo>
                    <a:pt x="2" y="10"/>
                    <a:pt x="2" y="10"/>
                    <a:pt x="2" y="11"/>
                  </a:cubicBezTo>
                  <a:cubicBezTo>
                    <a:pt x="2" y="11"/>
                    <a:pt x="2" y="11"/>
                    <a:pt x="2" y="11"/>
                  </a:cubicBezTo>
                  <a:cubicBezTo>
                    <a:pt x="2" y="11"/>
                    <a:pt x="2" y="11"/>
                    <a:pt x="2" y="11"/>
                  </a:cubicBezTo>
                  <a:cubicBezTo>
                    <a:pt x="3" y="11"/>
                    <a:pt x="3" y="11"/>
                    <a:pt x="4" y="12"/>
                  </a:cubicBezTo>
                  <a:cubicBezTo>
                    <a:pt x="4" y="12"/>
                    <a:pt x="4" y="13"/>
                    <a:pt x="4" y="14"/>
                  </a:cubicBezTo>
                  <a:close/>
                  <a:moveTo>
                    <a:pt x="0" y="7"/>
                  </a:moveTo>
                  <a:cubicBezTo>
                    <a:pt x="0" y="5"/>
                    <a:pt x="0" y="4"/>
                    <a:pt x="0" y="2"/>
                  </a:cubicBezTo>
                  <a:cubicBezTo>
                    <a:pt x="0" y="1"/>
                    <a:pt x="1" y="1"/>
                    <a:pt x="3" y="0"/>
                  </a:cubicBezTo>
                  <a:cubicBezTo>
                    <a:pt x="3" y="2"/>
                    <a:pt x="3" y="3"/>
                    <a:pt x="3" y="4"/>
                  </a:cubicBezTo>
                  <a:cubicBezTo>
                    <a:pt x="3" y="4"/>
                    <a:pt x="2" y="4"/>
                    <a:pt x="2" y="5"/>
                  </a:cubicBezTo>
                  <a:cubicBezTo>
                    <a:pt x="2" y="5"/>
                    <a:pt x="2" y="5"/>
                    <a:pt x="2" y="5"/>
                  </a:cubicBezTo>
                  <a:cubicBezTo>
                    <a:pt x="2" y="5"/>
                    <a:pt x="2" y="5"/>
                    <a:pt x="2" y="5"/>
                  </a:cubicBezTo>
                  <a:cubicBezTo>
                    <a:pt x="2" y="5"/>
                    <a:pt x="2" y="5"/>
                    <a:pt x="2" y="6"/>
                  </a:cubicBezTo>
                  <a:cubicBezTo>
                    <a:pt x="2" y="6"/>
                    <a:pt x="2" y="7"/>
                    <a:pt x="2" y="7"/>
                  </a:cubicBezTo>
                  <a:cubicBezTo>
                    <a:pt x="1" y="7"/>
                    <a:pt x="1" y="7"/>
                    <a:pt x="0" y="7"/>
                  </a:cubicBezTo>
                  <a:close/>
                  <a:moveTo>
                    <a:pt x="3" y="0"/>
                  </a:moveTo>
                  <a:cubicBezTo>
                    <a:pt x="3" y="0"/>
                    <a:pt x="4" y="0"/>
                    <a:pt x="4" y="0"/>
                  </a:cubicBezTo>
                  <a:cubicBezTo>
                    <a:pt x="5" y="0"/>
                    <a:pt x="7" y="0"/>
                    <a:pt x="9" y="0"/>
                  </a:cubicBezTo>
                  <a:cubicBezTo>
                    <a:pt x="9" y="2"/>
                    <a:pt x="9" y="3"/>
                    <a:pt x="9" y="5"/>
                  </a:cubicBezTo>
                  <a:cubicBezTo>
                    <a:pt x="9" y="5"/>
                    <a:pt x="9" y="5"/>
                    <a:pt x="8" y="5"/>
                  </a:cubicBezTo>
                  <a:cubicBezTo>
                    <a:pt x="7" y="5"/>
                    <a:pt x="6" y="5"/>
                    <a:pt x="5" y="5"/>
                  </a:cubicBezTo>
                  <a:cubicBezTo>
                    <a:pt x="4" y="6"/>
                    <a:pt x="3" y="6"/>
                    <a:pt x="3" y="7"/>
                  </a:cubicBezTo>
                  <a:cubicBezTo>
                    <a:pt x="3" y="7"/>
                    <a:pt x="3" y="7"/>
                    <a:pt x="2" y="7"/>
                  </a:cubicBezTo>
                  <a:cubicBezTo>
                    <a:pt x="2" y="7"/>
                    <a:pt x="2" y="6"/>
                    <a:pt x="2" y="6"/>
                  </a:cubicBezTo>
                  <a:cubicBezTo>
                    <a:pt x="2" y="5"/>
                    <a:pt x="2" y="5"/>
                    <a:pt x="2" y="5"/>
                  </a:cubicBezTo>
                  <a:cubicBezTo>
                    <a:pt x="3" y="4"/>
                    <a:pt x="3" y="4"/>
                    <a:pt x="3" y="4"/>
                  </a:cubicBezTo>
                  <a:cubicBezTo>
                    <a:pt x="3" y="4"/>
                    <a:pt x="3" y="4"/>
                    <a:pt x="3" y="4"/>
                  </a:cubicBezTo>
                  <a:cubicBezTo>
                    <a:pt x="3" y="3"/>
                    <a:pt x="3" y="2"/>
                    <a:pt x="3" y="0"/>
                  </a:cubicBezTo>
                  <a:close/>
                  <a:moveTo>
                    <a:pt x="9" y="0"/>
                  </a:moveTo>
                  <a:cubicBezTo>
                    <a:pt x="11" y="0"/>
                    <a:pt x="13" y="0"/>
                    <a:pt x="15" y="0"/>
                  </a:cubicBezTo>
                  <a:cubicBezTo>
                    <a:pt x="15" y="2"/>
                    <a:pt x="16" y="3"/>
                    <a:pt x="16" y="5"/>
                  </a:cubicBezTo>
                  <a:cubicBezTo>
                    <a:pt x="16" y="5"/>
                    <a:pt x="15" y="5"/>
                    <a:pt x="15" y="5"/>
                  </a:cubicBezTo>
                  <a:cubicBezTo>
                    <a:pt x="14" y="5"/>
                    <a:pt x="14" y="5"/>
                    <a:pt x="13" y="5"/>
                  </a:cubicBezTo>
                  <a:cubicBezTo>
                    <a:pt x="13" y="5"/>
                    <a:pt x="13" y="5"/>
                    <a:pt x="13" y="5"/>
                  </a:cubicBezTo>
                  <a:cubicBezTo>
                    <a:pt x="13" y="5"/>
                    <a:pt x="13" y="5"/>
                    <a:pt x="13" y="5"/>
                  </a:cubicBezTo>
                  <a:cubicBezTo>
                    <a:pt x="12" y="5"/>
                    <a:pt x="11" y="5"/>
                    <a:pt x="11" y="5"/>
                  </a:cubicBezTo>
                  <a:cubicBezTo>
                    <a:pt x="11" y="5"/>
                    <a:pt x="10" y="5"/>
                    <a:pt x="10" y="5"/>
                  </a:cubicBezTo>
                  <a:cubicBezTo>
                    <a:pt x="10" y="3"/>
                    <a:pt x="10" y="2"/>
                    <a:pt x="9" y="0"/>
                  </a:cubicBezTo>
                  <a:close/>
                  <a:moveTo>
                    <a:pt x="16" y="0"/>
                  </a:moveTo>
                  <a:cubicBezTo>
                    <a:pt x="17" y="0"/>
                    <a:pt x="19" y="0"/>
                    <a:pt x="21" y="0"/>
                  </a:cubicBezTo>
                  <a:cubicBezTo>
                    <a:pt x="21" y="0"/>
                    <a:pt x="21" y="0"/>
                    <a:pt x="21" y="0"/>
                  </a:cubicBezTo>
                  <a:cubicBezTo>
                    <a:pt x="21" y="0"/>
                    <a:pt x="21" y="0"/>
                    <a:pt x="21" y="0"/>
                  </a:cubicBezTo>
                  <a:cubicBezTo>
                    <a:pt x="22" y="2"/>
                    <a:pt x="22" y="3"/>
                    <a:pt x="22" y="4"/>
                  </a:cubicBezTo>
                  <a:cubicBezTo>
                    <a:pt x="22" y="4"/>
                    <a:pt x="22" y="4"/>
                    <a:pt x="22" y="4"/>
                  </a:cubicBezTo>
                  <a:cubicBezTo>
                    <a:pt x="23" y="4"/>
                    <a:pt x="23" y="4"/>
                    <a:pt x="24" y="5"/>
                  </a:cubicBezTo>
                  <a:cubicBezTo>
                    <a:pt x="24" y="5"/>
                    <a:pt x="24" y="5"/>
                    <a:pt x="24" y="6"/>
                  </a:cubicBezTo>
                  <a:cubicBezTo>
                    <a:pt x="24" y="6"/>
                    <a:pt x="24" y="7"/>
                    <a:pt x="24" y="7"/>
                  </a:cubicBezTo>
                  <a:cubicBezTo>
                    <a:pt x="24" y="7"/>
                    <a:pt x="23" y="7"/>
                    <a:pt x="23" y="7"/>
                  </a:cubicBezTo>
                  <a:cubicBezTo>
                    <a:pt x="23" y="6"/>
                    <a:pt x="22" y="6"/>
                    <a:pt x="21" y="5"/>
                  </a:cubicBezTo>
                  <a:cubicBezTo>
                    <a:pt x="20" y="5"/>
                    <a:pt x="19" y="5"/>
                    <a:pt x="17" y="5"/>
                  </a:cubicBezTo>
                  <a:cubicBezTo>
                    <a:pt x="17" y="5"/>
                    <a:pt x="17" y="5"/>
                    <a:pt x="16" y="5"/>
                  </a:cubicBezTo>
                  <a:cubicBezTo>
                    <a:pt x="16" y="3"/>
                    <a:pt x="16" y="2"/>
                    <a:pt x="16" y="0"/>
                  </a:cubicBezTo>
                  <a:close/>
                  <a:moveTo>
                    <a:pt x="23" y="7"/>
                  </a:moveTo>
                  <a:cubicBezTo>
                    <a:pt x="23" y="8"/>
                    <a:pt x="20" y="9"/>
                    <a:pt x="18" y="9"/>
                  </a:cubicBezTo>
                  <a:cubicBezTo>
                    <a:pt x="16" y="9"/>
                    <a:pt x="15" y="9"/>
                    <a:pt x="13" y="9"/>
                  </a:cubicBezTo>
                  <a:cubicBezTo>
                    <a:pt x="12" y="9"/>
                    <a:pt x="11" y="9"/>
                    <a:pt x="9" y="9"/>
                  </a:cubicBezTo>
                  <a:cubicBezTo>
                    <a:pt x="7" y="9"/>
                    <a:pt x="4" y="8"/>
                    <a:pt x="4" y="7"/>
                  </a:cubicBezTo>
                  <a:cubicBezTo>
                    <a:pt x="4" y="6"/>
                    <a:pt x="6" y="5"/>
                    <a:pt x="8" y="5"/>
                  </a:cubicBezTo>
                  <a:cubicBezTo>
                    <a:pt x="11" y="5"/>
                    <a:pt x="12" y="5"/>
                    <a:pt x="13" y="5"/>
                  </a:cubicBezTo>
                  <a:cubicBezTo>
                    <a:pt x="14" y="5"/>
                    <a:pt x="15" y="5"/>
                    <a:pt x="17" y="5"/>
                  </a:cubicBezTo>
                  <a:cubicBezTo>
                    <a:pt x="20" y="5"/>
                    <a:pt x="22" y="6"/>
                    <a:pt x="23" y="7"/>
                  </a:cubicBezTo>
                  <a:close/>
                </a:path>
              </a:pathLst>
            </a:custGeom>
            <a:solidFill>
              <a:srgbClr val="F4B63F"/>
            </a:solidFill>
            <a:ln w="9525">
              <a:noFill/>
            </a:ln>
          </p:spPr>
          <p:txBody>
            <a:bodyPr/>
            <a:lstStyle/>
            <a:p>
              <a:pPr fontAlgn="base"/>
              <a:endParaRPr lang="zh-CN" altLang="en-US" sz="1405" strike="noStrike" noProof="1">
                <a:ea typeface="Arial Unicode MS" panose="020B0604020202020204" charset="-122"/>
              </a:endParaRPr>
            </a:p>
          </p:txBody>
        </p:sp>
        <p:sp>
          <p:nvSpPr>
            <p:cNvPr id="31" name="Freeform 94"/>
            <p:cNvSpPr>
              <a:spLocks noEditPoints="1"/>
            </p:cNvSpPr>
            <p:nvPr/>
          </p:nvSpPr>
          <p:spPr>
            <a:xfrm>
              <a:off x="525462" y="450850"/>
              <a:ext cx="49213" cy="322263"/>
            </a:xfrm>
            <a:custGeom>
              <a:avLst/>
              <a:gdLst/>
              <a:ahLst/>
              <a:cxnLst>
                <a:cxn ang="0">
                  <a:pos x="3" y="13"/>
                </a:cxn>
                <a:cxn ang="0">
                  <a:pos x="2" y="75"/>
                </a:cxn>
                <a:cxn ang="0">
                  <a:pos x="2" y="71"/>
                </a:cxn>
                <a:cxn ang="0">
                  <a:pos x="9" y="74"/>
                </a:cxn>
                <a:cxn ang="0">
                  <a:pos x="13" y="71"/>
                </a:cxn>
                <a:cxn ang="0">
                  <a:pos x="6" y="75"/>
                </a:cxn>
                <a:cxn ang="0">
                  <a:pos x="1" y="77"/>
                </a:cxn>
                <a:cxn ang="0">
                  <a:pos x="6" y="79"/>
                </a:cxn>
                <a:cxn ang="0">
                  <a:pos x="11" y="78"/>
                </a:cxn>
                <a:cxn ang="0">
                  <a:pos x="8" y="83"/>
                </a:cxn>
                <a:cxn ang="0">
                  <a:pos x="0" y="89"/>
                </a:cxn>
                <a:cxn ang="0">
                  <a:pos x="3" y="89"/>
                </a:cxn>
                <a:cxn ang="0">
                  <a:pos x="12" y="88"/>
                </a:cxn>
                <a:cxn ang="0">
                  <a:pos x="14" y="90"/>
                </a:cxn>
                <a:cxn ang="0">
                  <a:pos x="4" y="91"/>
                </a:cxn>
                <a:cxn ang="0">
                  <a:pos x="3" y="93"/>
                </a:cxn>
                <a:cxn ang="0">
                  <a:pos x="8" y="96"/>
                </a:cxn>
                <a:cxn ang="0">
                  <a:pos x="13" y="93"/>
                </a:cxn>
                <a:cxn ang="0">
                  <a:pos x="7" y="98"/>
                </a:cxn>
                <a:cxn ang="0">
                  <a:pos x="9" y="66"/>
                </a:cxn>
                <a:cxn ang="0">
                  <a:pos x="2" y="65"/>
                </a:cxn>
                <a:cxn ang="0">
                  <a:pos x="0" y="60"/>
                </a:cxn>
                <a:cxn ang="0">
                  <a:pos x="8" y="64"/>
                </a:cxn>
                <a:cxn ang="0">
                  <a:pos x="10" y="61"/>
                </a:cxn>
                <a:cxn ang="0">
                  <a:pos x="13" y="57"/>
                </a:cxn>
                <a:cxn ang="0">
                  <a:pos x="5" y="55"/>
                </a:cxn>
                <a:cxn ang="0">
                  <a:pos x="0" y="59"/>
                </a:cxn>
                <a:cxn ang="0">
                  <a:pos x="7" y="56"/>
                </a:cxn>
                <a:cxn ang="0">
                  <a:pos x="11" y="56"/>
                </a:cxn>
                <a:cxn ang="0">
                  <a:pos x="12" y="54"/>
                </a:cxn>
                <a:cxn ang="0">
                  <a:pos x="6" y="52"/>
                </a:cxn>
                <a:cxn ang="0">
                  <a:pos x="2" y="52"/>
                </a:cxn>
                <a:cxn ang="0">
                  <a:pos x="3" y="47"/>
                </a:cxn>
                <a:cxn ang="0">
                  <a:pos x="9" y="51"/>
                </a:cxn>
                <a:cxn ang="0">
                  <a:pos x="10" y="47"/>
                </a:cxn>
                <a:cxn ang="0">
                  <a:pos x="10" y="46"/>
                </a:cxn>
                <a:cxn ang="0">
                  <a:pos x="3" y="42"/>
                </a:cxn>
                <a:cxn ang="0">
                  <a:pos x="0" y="45"/>
                </a:cxn>
                <a:cxn ang="0">
                  <a:pos x="7" y="44"/>
                </a:cxn>
                <a:cxn ang="0">
                  <a:pos x="10" y="42"/>
                </a:cxn>
                <a:cxn ang="0">
                  <a:pos x="12" y="43"/>
                </a:cxn>
                <a:cxn ang="0">
                  <a:pos x="2" y="22"/>
                </a:cxn>
                <a:cxn ang="0">
                  <a:pos x="10" y="25"/>
                </a:cxn>
                <a:cxn ang="0">
                  <a:pos x="0" y="26"/>
                </a:cxn>
                <a:cxn ang="0">
                  <a:pos x="12" y="31"/>
                </a:cxn>
                <a:cxn ang="0">
                  <a:pos x="2" y="30"/>
                </a:cxn>
                <a:cxn ang="0">
                  <a:pos x="2" y="9"/>
                </a:cxn>
                <a:cxn ang="0">
                  <a:pos x="3" y="8"/>
                </a:cxn>
                <a:cxn ang="0">
                  <a:pos x="8" y="4"/>
                </a:cxn>
                <a:cxn ang="0">
                  <a:pos x="2" y="4"/>
                </a:cxn>
                <a:cxn ang="0">
                  <a:pos x="11" y="2"/>
                </a:cxn>
                <a:cxn ang="0">
                  <a:pos x="12" y="35"/>
                </a:cxn>
                <a:cxn ang="0">
                  <a:pos x="2" y="34"/>
                </a:cxn>
                <a:cxn ang="0">
                  <a:pos x="2" y="2"/>
                </a:cxn>
                <a:cxn ang="0">
                  <a:pos x="2" y="6"/>
                </a:cxn>
                <a:cxn ang="0">
                  <a:pos x="3" y="10"/>
                </a:cxn>
                <a:cxn ang="0">
                  <a:pos x="8" y="14"/>
                </a:cxn>
              </a:cxnLst>
              <a:rect l="0" t="0" r="0" b="0"/>
              <a:pathLst>
                <a:path w="15" h="99">
                  <a:moveTo>
                    <a:pt x="3" y="17"/>
                  </a:moveTo>
                  <a:cubicBezTo>
                    <a:pt x="3" y="17"/>
                    <a:pt x="3" y="17"/>
                    <a:pt x="3" y="17"/>
                  </a:cubicBezTo>
                  <a:cubicBezTo>
                    <a:pt x="3" y="17"/>
                    <a:pt x="2" y="17"/>
                    <a:pt x="2" y="17"/>
                  </a:cubicBezTo>
                  <a:cubicBezTo>
                    <a:pt x="1" y="17"/>
                    <a:pt x="1" y="16"/>
                    <a:pt x="1" y="16"/>
                  </a:cubicBezTo>
                  <a:cubicBezTo>
                    <a:pt x="1" y="16"/>
                    <a:pt x="0" y="16"/>
                    <a:pt x="0" y="16"/>
                  </a:cubicBezTo>
                  <a:cubicBezTo>
                    <a:pt x="0" y="15"/>
                    <a:pt x="0" y="15"/>
                    <a:pt x="0" y="15"/>
                  </a:cubicBezTo>
                  <a:cubicBezTo>
                    <a:pt x="0" y="15"/>
                    <a:pt x="0" y="14"/>
                    <a:pt x="0" y="14"/>
                  </a:cubicBezTo>
                  <a:cubicBezTo>
                    <a:pt x="0" y="14"/>
                    <a:pt x="1" y="14"/>
                    <a:pt x="1" y="14"/>
                  </a:cubicBezTo>
                  <a:cubicBezTo>
                    <a:pt x="1" y="13"/>
                    <a:pt x="1" y="13"/>
                    <a:pt x="2" y="13"/>
                  </a:cubicBezTo>
                  <a:cubicBezTo>
                    <a:pt x="2" y="13"/>
                    <a:pt x="3" y="13"/>
                    <a:pt x="3" y="13"/>
                  </a:cubicBezTo>
                  <a:cubicBezTo>
                    <a:pt x="5" y="13"/>
                    <a:pt x="7" y="13"/>
                    <a:pt x="8" y="13"/>
                  </a:cubicBezTo>
                  <a:cubicBezTo>
                    <a:pt x="9" y="13"/>
                    <a:pt x="10" y="13"/>
                    <a:pt x="10" y="14"/>
                  </a:cubicBezTo>
                  <a:cubicBezTo>
                    <a:pt x="11" y="14"/>
                    <a:pt x="11" y="14"/>
                    <a:pt x="11" y="15"/>
                  </a:cubicBezTo>
                  <a:cubicBezTo>
                    <a:pt x="11" y="15"/>
                    <a:pt x="11" y="15"/>
                    <a:pt x="11" y="16"/>
                  </a:cubicBezTo>
                  <a:cubicBezTo>
                    <a:pt x="11" y="16"/>
                    <a:pt x="11" y="16"/>
                    <a:pt x="11" y="16"/>
                  </a:cubicBezTo>
                  <a:cubicBezTo>
                    <a:pt x="10" y="16"/>
                    <a:pt x="10" y="17"/>
                    <a:pt x="10" y="17"/>
                  </a:cubicBezTo>
                  <a:cubicBezTo>
                    <a:pt x="9" y="17"/>
                    <a:pt x="9" y="17"/>
                    <a:pt x="8" y="17"/>
                  </a:cubicBezTo>
                  <a:cubicBezTo>
                    <a:pt x="7" y="17"/>
                    <a:pt x="5" y="17"/>
                    <a:pt x="3" y="17"/>
                  </a:cubicBezTo>
                  <a:close/>
                  <a:moveTo>
                    <a:pt x="4" y="76"/>
                  </a:moveTo>
                  <a:cubicBezTo>
                    <a:pt x="3" y="76"/>
                    <a:pt x="2" y="76"/>
                    <a:pt x="2" y="75"/>
                  </a:cubicBezTo>
                  <a:cubicBezTo>
                    <a:pt x="1" y="75"/>
                    <a:pt x="1" y="75"/>
                    <a:pt x="1" y="75"/>
                  </a:cubicBezTo>
                  <a:cubicBezTo>
                    <a:pt x="0" y="75"/>
                    <a:pt x="0" y="74"/>
                    <a:pt x="0" y="74"/>
                  </a:cubicBezTo>
                  <a:cubicBezTo>
                    <a:pt x="0" y="73"/>
                    <a:pt x="0" y="73"/>
                    <a:pt x="0" y="72"/>
                  </a:cubicBezTo>
                  <a:cubicBezTo>
                    <a:pt x="0" y="72"/>
                    <a:pt x="0" y="71"/>
                    <a:pt x="0" y="71"/>
                  </a:cubicBezTo>
                  <a:cubicBezTo>
                    <a:pt x="0" y="71"/>
                    <a:pt x="0" y="71"/>
                    <a:pt x="0" y="71"/>
                  </a:cubicBezTo>
                  <a:cubicBezTo>
                    <a:pt x="0" y="70"/>
                    <a:pt x="0" y="70"/>
                    <a:pt x="1" y="70"/>
                  </a:cubicBezTo>
                  <a:cubicBezTo>
                    <a:pt x="1" y="70"/>
                    <a:pt x="2" y="70"/>
                    <a:pt x="2" y="70"/>
                  </a:cubicBezTo>
                  <a:cubicBezTo>
                    <a:pt x="3" y="70"/>
                    <a:pt x="3" y="70"/>
                    <a:pt x="3" y="71"/>
                  </a:cubicBezTo>
                  <a:cubicBezTo>
                    <a:pt x="3" y="71"/>
                    <a:pt x="3" y="71"/>
                    <a:pt x="3" y="71"/>
                  </a:cubicBezTo>
                  <a:cubicBezTo>
                    <a:pt x="2" y="71"/>
                    <a:pt x="2" y="71"/>
                    <a:pt x="2" y="71"/>
                  </a:cubicBezTo>
                  <a:cubicBezTo>
                    <a:pt x="2" y="72"/>
                    <a:pt x="2" y="73"/>
                    <a:pt x="2" y="73"/>
                  </a:cubicBezTo>
                  <a:cubicBezTo>
                    <a:pt x="2" y="74"/>
                    <a:pt x="2" y="74"/>
                    <a:pt x="3" y="74"/>
                  </a:cubicBezTo>
                  <a:cubicBezTo>
                    <a:pt x="3" y="74"/>
                    <a:pt x="4" y="74"/>
                    <a:pt x="4" y="74"/>
                  </a:cubicBezTo>
                  <a:cubicBezTo>
                    <a:pt x="5" y="74"/>
                    <a:pt x="5" y="74"/>
                    <a:pt x="5" y="74"/>
                  </a:cubicBezTo>
                  <a:cubicBezTo>
                    <a:pt x="6" y="74"/>
                    <a:pt x="6" y="74"/>
                    <a:pt x="6" y="73"/>
                  </a:cubicBezTo>
                  <a:cubicBezTo>
                    <a:pt x="6" y="73"/>
                    <a:pt x="6" y="72"/>
                    <a:pt x="6" y="72"/>
                  </a:cubicBezTo>
                  <a:cubicBezTo>
                    <a:pt x="6" y="71"/>
                    <a:pt x="8" y="71"/>
                    <a:pt x="8" y="72"/>
                  </a:cubicBezTo>
                  <a:cubicBezTo>
                    <a:pt x="8" y="72"/>
                    <a:pt x="8" y="73"/>
                    <a:pt x="8" y="73"/>
                  </a:cubicBezTo>
                  <a:cubicBezTo>
                    <a:pt x="8" y="74"/>
                    <a:pt x="8" y="74"/>
                    <a:pt x="9" y="74"/>
                  </a:cubicBezTo>
                  <a:cubicBezTo>
                    <a:pt x="9" y="74"/>
                    <a:pt x="9" y="74"/>
                    <a:pt x="9" y="74"/>
                  </a:cubicBezTo>
                  <a:cubicBezTo>
                    <a:pt x="10" y="74"/>
                    <a:pt x="10" y="74"/>
                    <a:pt x="10" y="74"/>
                  </a:cubicBezTo>
                  <a:cubicBezTo>
                    <a:pt x="11" y="74"/>
                    <a:pt x="11" y="74"/>
                    <a:pt x="11" y="73"/>
                  </a:cubicBezTo>
                  <a:cubicBezTo>
                    <a:pt x="11" y="73"/>
                    <a:pt x="11" y="72"/>
                    <a:pt x="11" y="72"/>
                  </a:cubicBezTo>
                  <a:cubicBezTo>
                    <a:pt x="11" y="72"/>
                    <a:pt x="11" y="72"/>
                    <a:pt x="11" y="71"/>
                  </a:cubicBezTo>
                  <a:cubicBezTo>
                    <a:pt x="11" y="71"/>
                    <a:pt x="11" y="71"/>
                    <a:pt x="11" y="71"/>
                  </a:cubicBezTo>
                  <a:cubicBezTo>
                    <a:pt x="11" y="71"/>
                    <a:pt x="11" y="71"/>
                    <a:pt x="11" y="71"/>
                  </a:cubicBezTo>
                  <a:cubicBezTo>
                    <a:pt x="10" y="71"/>
                    <a:pt x="10" y="70"/>
                    <a:pt x="11" y="70"/>
                  </a:cubicBezTo>
                  <a:cubicBezTo>
                    <a:pt x="11" y="70"/>
                    <a:pt x="12" y="70"/>
                    <a:pt x="12" y="70"/>
                  </a:cubicBezTo>
                  <a:cubicBezTo>
                    <a:pt x="13" y="70"/>
                    <a:pt x="13" y="70"/>
                    <a:pt x="13" y="71"/>
                  </a:cubicBezTo>
                  <a:cubicBezTo>
                    <a:pt x="13" y="71"/>
                    <a:pt x="13" y="71"/>
                    <a:pt x="13" y="71"/>
                  </a:cubicBezTo>
                  <a:cubicBezTo>
                    <a:pt x="14" y="72"/>
                    <a:pt x="14" y="73"/>
                    <a:pt x="13" y="74"/>
                  </a:cubicBezTo>
                  <a:cubicBezTo>
                    <a:pt x="13" y="74"/>
                    <a:pt x="13" y="75"/>
                    <a:pt x="13" y="75"/>
                  </a:cubicBezTo>
                  <a:cubicBezTo>
                    <a:pt x="13" y="75"/>
                    <a:pt x="12" y="75"/>
                    <a:pt x="12" y="75"/>
                  </a:cubicBezTo>
                  <a:cubicBezTo>
                    <a:pt x="11" y="76"/>
                    <a:pt x="11" y="76"/>
                    <a:pt x="10" y="76"/>
                  </a:cubicBezTo>
                  <a:cubicBezTo>
                    <a:pt x="9" y="76"/>
                    <a:pt x="9" y="76"/>
                    <a:pt x="9" y="76"/>
                  </a:cubicBezTo>
                  <a:cubicBezTo>
                    <a:pt x="8" y="76"/>
                    <a:pt x="8" y="75"/>
                    <a:pt x="8" y="75"/>
                  </a:cubicBezTo>
                  <a:cubicBezTo>
                    <a:pt x="8" y="75"/>
                    <a:pt x="8" y="75"/>
                    <a:pt x="7" y="75"/>
                  </a:cubicBezTo>
                  <a:cubicBezTo>
                    <a:pt x="7" y="75"/>
                    <a:pt x="7" y="75"/>
                    <a:pt x="7" y="75"/>
                  </a:cubicBezTo>
                  <a:cubicBezTo>
                    <a:pt x="7" y="75"/>
                    <a:pt x="7" y="75"/>
                    <a:pt x="7" y="75"/>
                  </a:cubicBezTo>
                  <a:cubicBezTo>
                    <a:pt x="6" y="75"/>
                    <a:pt x="6" y="75"/>
                    <a:pt x="6" y="75"/>
                  </a:cubicBezTo>
                  <a:cubicBezTo>
                    <a:pt x="6" y="75"/>
                    <a:pt x="5" y="76"/>
                    <a:pt x="5" y="76"/>
                  </a:cubicBezTo>
                  <a:cubicBezTo>
                    <a:pt x="5" y="76"/>
                    <a:pt x="4" y="76"/>
                    <a:pt x="4" y="76"/>
                  </a:cubicBezTo>
                  <a:close/>
                  <a:moveTo>
                    <a:pt x="4" y="83"/>
                  </a:moveTo>
                  <a:cubicBezTo>
                    <a:pt x="3" y="83"/>
                    <a:pt x="2" y="83"/>
                    <a:pt x="2" y="83"/>
                  </a:cubicBezTo>
                  <a:cubicBezTo>
                    <a:pt x="1" y="83"/>
                    <a:pt x="1" y="83"/>
                    <a:pt x="1" y="82"/>
                  </a:cubicBezTo>
                  <a:cubicBezTo>
                    <a:pt x="0" y="82"/>
                    <a:pt x="0" y="82"/>
                    <a:pt x="0" y="81"/>
                  </a:cubicBezTo>
                  <a:cubicBezTo>
                    <a:pt x="0" y="81"/>
                    <a:pt x="0" y="80"/>
                    <a:pt x="0" y="79"/>
                  </a:cubicBezTo>
                  <a:cubicBezTo>
                    <a:pt x="0" y="79"/>
                    <a:pt x="0" y="79"/>
                    <a:pt x="0" y="78"/>
                  </a:cubicBezTo>
                  <a:cubicBezTo>
                    <a:pt x="0" y="78"/>
                    <a:pt x="0" y="78"/>
                    <a:pt x="0" y="78"/>
                  </a:cubicBezTo>
                  <a:cubicBezTo>
                    <a:pt x="0" y="78"/>
                    <a:pt x="0" y="77"/>
                    <a:pt x="1" y="77"/>
                  </a:cubicBezTo>
                  <a:cubicBezTo>
                    <a:pt x="1" y="77"/>
                    <a:pt x="2" y="77"/>
                    <a:pt x="2" y="77"/>
                  </a:cubicBezTo>
                  <a:cubicBezTo>
                    <a:pt x="3" y="77"/>
                    <a:pt x="3" y="78"/>
                    <a:pt x="3" y="78"/>
                  </a:cubicBezTo>
                  <a:cubicBezTo>
                    <a:pt x="3" y="78"/>
                    <a:pt x="3" y="78"/>
                    <a:pt x="3" y="78"/>
                  </a:cubicBezTo>
                  <a:cubicBezTo>
                    <a:pt x="2" y="78"/>
                    <a:pt x="2" y="78"/>
                    <a:pt x="2" y="79"/>
                  </a:cubicBezTo>
                  <a:cubicBezTo>
                    <a:pt x="2" y="79"/>
                    <a:pt x="2" y="80"/>
                    <a:pt x="2" y="81"/>
                  </a:cubicBezTo>
                  <a:cubicBezTo>
                    <a:pt x="2" y="81"/>
                    <a:pt x="2" y="81"/>
                    <a:pt x="3" y="81"/>
                  </a:cubicBezTo>
                  <a:cubicBezTo>
                    <a:pt x="3" y="81"/>
                    <a:pt x="4" y="81"/>
                    <a:pt x="4" y="81"/>
                  </a:cubicBezTo>
                  <a:cubicBezTo>
                    <a:pt x="5" y="81"/>
                    <a:pt x="5" y="81"/>
                    <a:pt x="5" y="81"/>
                  </a:cubicBezTo>
                  <a:cubicBezTo>
                    <a:pt x="6" y="81"/>
                    <a:pt x="6" y="81"/>
                    <a:pt x="6" y="81"/>
                  </a:cubicBezTo>
                  <a:cubicBezTo>
                    <a:pt x="6" y="80"/>
                    <a:pt x="6" y="80"/>
                    <a:pt x="6" y="79"/>
                  </a:cubicBezTo>
                  <a:cubicBezTo>
                    <a:pt x="6" y="78"/>
                    <a:pt x="8" y="78"/>
                    <a:pt x="8" y="79"/>
                  </a:cubicBezTo>
                  <a:cubicBezTo>
                    <a:pt x="8" y="80"/>
                    <a:pt x="8" y="80"/>
                    <a:pt x="8" y="81"/>
                  </a:cubicBezTo>
                  <a:cubicBezTo>
                    <a:pt x="8" y="81"/>
                    <a:pt x="8" y="81"/>
                    <a:pt x="9" y="81"/>
                  </a:cubicBezTo>
                  <a:cubicBezTo>
                    <a:pt x="9" y="81"/>
                    <a:pt x="9" y="81"/>
                    <a:pt x="10" y="81"/>
                  </a:cubicBezTo>
                  <a:cubicBezTo>
                    <a:pt x="10" y="81"/>
                    <a:pt x="10" y="81"/>
                    <a:pt x="11" y="81"/>
                  </a:cubicBezTo>
                  <a:cubicBezTo>
                    <a:pt x="11" y="81"/>
                    <a:pt x="11" y="81"/>
                    <a:pt x="12" y="81"/>
                  </a:cubicBezTo>
                  <a:cubicBezTo>
                    <a:pt x="12" y="80"/>
                    <a:pt x="12" y="80"/>
                    <a:pt x="12" y="79"/>
                  </a:cubicBezTo>
                  <a:cubicBezTo>
                    <a:pt x="11" y="79"/>
                    <a:pt x="11" y="79"/>
                    <a:pt x="11" y="79"/>
                  </a:cubicBezTo>
                  <a:cubicBezTo>
                    <a:pt x="11" y="78"/>
                    <a:pt x="11" y="78"/>
                    <a:pt x="11" y="78"/>
                  </a:cubicBezTo>
                  <a:cubicBezTo>
                    <a:pt x="11" y="78"/>
                    <a:pt x="11" y="78"/>
                    <a:pt x="11" y="78"/>
                  </a:cubicBezTo>
                  <a:cubicBezTo>
                    <a:pt x="11" y="78"/>
                    <a:pt x="11" y="77"/>
                    <a:pt x="11" y="77"/>
                  </a:cubicBezTo>
                  <a:cubicBezTo>
                    <a:pt x="11" y="77"/>
                    <a:pt x="12" y="77"/>
                    <a:pt x="13" y="77"/>
                  </a:cubicBezTo>
                  <a:cubicBezTo>
                    <a:pt x="13" y="77"/>
                    <a:pt x="13" y="78"/>
                    <a:pt x="13" y="78"/>
                  </a:cubicBezTo>
                  <a:cubicBezTo>
                    <a:pt x="13" y="78"/>
                    <a:pt x="14" y="78"/>
                    <a:pt x="14" y="79"/>
                  </a:cubicBezTo>
                  <a:cubicBezTo>
                    <a:pt x="14" y="79"/>
                    <a:pt x="14" y="80"/>
                    <a:pt x="14" y="81"/>
                  </a:cubicBezTo>
                  <a:cubicBezTo>
                    <a:pt x="14" y="82"/>
                    <a:pt x="14" y="82"/>
                    <a:pt x="13" y="82"/>
                  </a:cubicBezTo>
                  <a:cubicBezTo>
                    <a:pt x="13" y="83"/>
                    <a:pt x="13" y="83"/>
                    <a:pt x="12" y="83"/>
                  </a:cubicBezTo>
                  <a:cubicBezTo>
                    <a:pt x="12" y="83"/>
                    <a:pt x="11" y="83"/>
                    <a:pt x="10" y="83"/>
                  </a:cubicBezTo>
                  <a:cubicBezTo>
                    <a:pt x="10" y="83"/>
                    <a:pt x="9" y="83"/>
                    <a:pt x="9" y="83"/>
                  </a:cubicBezTo>
                  <a:cubicBezTo>
                    <a:pt x="9" y="83"/>
                    <a:pt x="8" y="83"/>
                    <a:pt x="8" y="83"/>
                  </a:cubicBezTo>
                  <a:cubicBezTo>
                    <a:pt x="8" y="83"/>
                    <a:pt x="8" y="83"/>
                    <a:pt x="7" y="83"/>
                  </a:cubicBezTo>
                  <a:cubicBezTo>
                    <a:pt x="7" y="83"/>
                    <a:pt x="7" y="83"/>
                    <a:pt x="7" y="82"/>
                  </a:cubicBezTo>
                  <a:cubicBezTo>
                    <a:pt x="7" y="83"/>
                    <a:pt x="7" y="83"/>
                    <a:pt x="7" y="83"/>
                  </a:cubicBezTo>
                  <a:cubicBezTo>
                    <a:pt x="7" y="83"/>
                    <a:pt x="6" y="83"/>
                    <a:pt x="6" y="83"/>
                  </a:cubicBezTo>
                  <a:cubicBezTo>
                    <a:pt x="6" y="83"/>
                    <a:pt x="6" y="83"/>
                    <a:pt x="5" y="83"/>
                  </a:cubicBezTo>
                  <a:cubicBezTo>
                    <a:pt x="5" y="83"/>
                    <a:pt x="4" y="83"/>
                    <a:pt x="4" y="83"/>
                  </a:cubicBezTo>
                  <a:close/>
                  <a:moveTo>
                    <a:pt x="4" y="91"/>
                  </a:moveTo>
                  <a:cubicBezTo>
                    <a:pt x="3" y="91"/>
                    <a:pt x="2" y="91"/>
                    <a:pt x="2" y="91"/>
                  </a:cubicBezTo>
                  <a:cubicBezTo>
                    <a:pt x="1" y="90"/>
                    <a:pt x="1" y="90"/>
                    <a:pt x="1" y="90"/>
                  </a:cubicBezTo>
                  <a:cubicBezTo>
                    <a:pt x="0" y="90"/>
                    <a:pt x="0" y="89"/>
                    <a:pt x="0" y="89"/>
                  </a:cubicBezTo>
                  <a:cubicBezTo>
                    <a:pt x="0" y="88"/>
                    <a:pt x="0" y="87"/>
                    <a:pt x="0" y="87"/>
                  </a:cubicBezTo>
                  <a:cubicBezTo>
                    <a:pt x="0" y="86"/>
                    <a:pt x="0" y="86"/>
                    <a:pt x="0" y="86"/>
                  </a:cubicBezTo>
                  <a:cubicBezTo>
                    <a:pt x="0" y="86"/>
                    <a:pt x="0" y="86"/>
                    <a:pt x="0" y="85"/>
                  </a:cubicBezTo>
                  <a:cubicBezTo>
                    <a:pt x="0" y="85"/>
                    <a:pt x="0" y="85"/>
                    <a:pt x="1" y="84"/>
                  </a:cubicBezTo>
                  <a:cubicBezTo>
                    <a:pt x="1" y="84"/>
                    <a:pt x="2" y="84"/>
                    <a:pt x="2" y="85"/>
                  </a:cubicBezTo>
                  <a:cubicBezTo>
                    <a:pt x="3" y="85"/>
                    <a:pt x="3" y="85"/>
                    <a:pt x="3" y="85"/>
                  </a:cubicBezTo>
                  <a:cubicBezTo>
                    <a:pt x="3" y="85"/>
                    <a:pt x="3" y="85"/>
                    <a:pt x="3" y="85"/>
                  </a:cubicBezTo>
                  <a:cubicBezTo>
                    <a:pt x="2" y="86"/>
                    <a:pt x="2" y="86"/>
                    <a:pt x="2" y="86"/>
                  </a:cubicBezTo>
                  <a:cubicBezTo>
                    <a:pt x="2" y="87"/>
                    <a:pt x="2" y="88"/>
                    <a:pt x="2" y="88"/>
                  </a:cubicBezTo>
                  <a:cubicBezTo>
                    <a:pt x="2" y="89"/>
                    <a:pt x="3" y="89"/>
                    <a:pt x="3" y="89"/>
                  </a:cubicBezTo>
                  <a:cubicBezTo>
                    <a:pt x="3" y="89"/>
                    <a:pt x="4" y="89"/>
                    <a:pt x="4" y="89"/>
                  </a:cubicBezTo>
                  <a:cubicBezTo>
                    <a:pt x="5" y="89"/>
                    <a:pt x="5" y="89"/>
                    <a:pt x="5" y="89"/>
                  </a:cubicBezTo>
                  <a:cubicBezTo>
                    <a:pt x="6" y="89"/>
                    <a:pt x="6" y="89"/>
                    <a:pt x="6" y="88"/>
                  </a:cubicBezTo>
                  <a:cubicBezTo>
                    <a:pt x="6" y="88"/>
                    <a:pt x="6" y="87"/>
                    <a:pt x="6" y="87"/>
                  </a:cubicBezTo>
                  <a:cubicBezTo>
                    <a:pt x="6" y="85"/>
                    <a:pt x="8" y="86"/>
                    <a:pt x="8" y="87"/>
                  </a:cubicBezTo>
                  <a:cubicBezTo>
                    <a:pt x="8" y="87"/>
                    <a:pt x="8" y="88"/>
                    <a:pt x="8" y="88"/>
                  </a:cubicBezTo>
                  <a:cubicBezTo>
                    <a:pt x="8" y="89"/>
                    <a:pt x="8" y="89"/>
                    <a:pt x="9" y="89"/>
                  </a:cubicBezTo>
                  <a:cubicBezTo>
                    <a:pt x="9" y="89"/>
                    <a:pt x="10" y="89"/>
                    <a:pt x="10" y="89"/>
                  </a:cubicBezTo>
                  <a:cubicBezTo>
                    <a:pt x="10" y="89"/>
                    <a:pt x="11" y="89"/>
                    <a:pt x="11" y="89"/>
                  </a:cubicBezTo>
                  <a:cubicBezTo>
                    <a:pt x="11" y="89"/>
                    <a:pt x="12" y="89"/>
                    <a:pt x="12" y="88"/>
                  </a:cubicBezTo>
                  <a:cubicBezTo>
                    <a:pt x="12" y="88"/>
                    <a:pt x="12" y="87"/>
                    <a:pt x="12" y="87"/>
                  </a:cubicBezTo>
                  <a:cubicBezTo>
                    <a:pt x="12" y="86"/>
                    <a:pt x="12" y="86"/>
                    <a:pt x="11" y="86"/>
                  </a:cubicBezTo>
                  <a:cubicBezTo>
                    <a:pt x="11" y="86"/>
                    <a:pt x="11" y="86"/>
                    <a:pt x="11" y="86"/>
                  </a:cubicBezTo>
                  <a:cubicBezTo>
                    <a:pt x="11" y="86"/>
                    <a:pt x="11" y="86"/>
                    <a:pt x="11" y="86"/>
                  </a:cubicBezTo>
                  <a:cubicBezTo>
                    <a:pt x="11" y="85"/>
                    <a:pt x="11" y="85"/>
                    <a:pt x="11" y="85"/>
                  </a:cubicBezTo>
                  <a:cubicBezTo>
                    <a:pt x="12" y="84"/>
                    <a:pt x="12" y="85"/>
                    <a:pt x="13" y="85"/>
                  </a:cubicBezTo>
                  <a:cubicBezTo>
                    <a:pt x="13" y="85"/>
                    <a:pt x="13" y="85"/>
                    <a:pt x="14" y="85"/>
                  </a:cubicBezTo>
                  <a:cubicBezTo>
                    <a:pt x="14" y="85"/>
                    <a:pt x="14" y="86"/>
                    <a:pt x="14" y="86"/>
                  </a:cubicBezTo>
                  <a:cubicBezTo>
                    <a:pt x="14" y="87"/>
                    <a:pt x="14" y="88"/>
                    <a:pt x="14" y="89"/>
                  </a:cubicBezTo>
                  <a:cubicBezTo>
                    <a:pt x="14" y="89"/>
                    <a:pt x="14" y="90"/>
                    <a:pt x="14" y="90"/>
                  </a:cubicBezTo>
                  <a:cubicBezTo>
                    <a:pt x="13" y="90"/>
                    <a:pt x="13" y="90"/>
                    <a:pt x="12" y="91"/>
                  </a:cubicBezTo>
                  <a:cubicBezTo>
                    <a:pt x="12" y="91"/>
                    <a:pt x="11" y="91"/>
                    <a:pt x="10" y="91"/>
                  </a:cubicBezTo>
                  <a:cubicBezTo>
                    <a:pt x="10" y="91"/>
                    <a:pt x="9" y="91"/>
                    <a:pt x="9" y="91"/>
                  </a:cubicBezTo>
                  <a:cubicBezTo>
                    <a:pt x="9" y="91"/>
                    <a:pt x="9" y="91"/>
                    <a:pt x="8" y="91"/>
                  </a:cubicBezTo>
                  <a:cubicBezTo>
                    <a:pt x="8" y="91"/>
                    <a:pt x="8" y="91"/>
                    <a:pt x="8" y="90"/>
                  </a:cubicBezTo>
                  <a:cubicBezTo>
                    <a:pt x="7" y="90"/>
                    <a:pt x="7" y="90"/>
                    <a:pt x="7" y="90"/>
                  </a:cubicBezTo>
                  <a:cubicBezTo>
                    <a:pt x="7" y="90"/>
                    <a:pt x="7" y="90"/>
                    <a:pt x="7" y="90"/>
                  </a:cubicBezTo>
                  <a:cubicBezTo>
                    <a:pt x="7" y="91"/>
                    <a:pt x="6" y="91"/>
                    <a:pt x="6" y="91"/>
                  </a:cubicBezTo>
                  <a:cubicBezTo>
                    <a:pt x="6" y="91"/>
                    <a:pt x="6" y="91"/>
                    <a:pt x="5" y="91"/>
                  </a:cubicBezTo>
                  <a:cubicBezTo>
                    <a:pt x="5" y="91"/>
                    <a:pt x="5" y="91"/>
                    <a:pt x="4" y="91"/>
                  </a:cubicBezTo>
                  <a:close/>
                  <a:moveTo>
                    <a:pt x="4" y="99"/>
                  </a:moveTo>
                  <a:cubicBezTo>
                    <a:pt x="3" y="99"/>
                    <a:pt x="2" y="99"/>
                    <a:pt x="2" y="99"/>
                  </a:cubicBezTo>
                  <a:cubicBezTo>
                    <a:pt x="1" y="99"/>
                    <a:pt x="1" y="98"/>
                    <a:pt x="1" y="98"/>
                  </a:cubicBezTo>
                  <a:cubicBezTo>
                    <a:pt x="0" y="98"/>
                    <a:pt x="0" y="98"/>
                    <a:pt x="0" y="97"/>
                  </a:cubicBezTo>
                  <a:cubicBezTo>
                    <a:pt x="0" y="96"/>
                    <a:pt x="0" y="95"/>
                    <a:pt x="0" y="95"/>
                  </a:cubicBezTo>
                  <a:cubicBezTo>
                    <a:pt x="0" y="94"/>
                    <a:pt x="0" y="94"/>
                    <a:pt x="0" y="94"/>
                  </a:cubicBezTo>
                  <a:cubicBezTo>
                    <a:pt x="0" y="94"/>
                    <a:pt x="0" y="93"/>
                    <a:pt x="0" y="93"/>
                  </a:cubicBezTo>
                  <a:cubicBezTo>
                    <a:pt x="0" y="93"/>
                    <a:pt x="0" y="93"/>
                    <a:pt x="1" y="92"/>
                  </a:cubicBezTo>
                  <a:cubicBezTo>
                    <a:pt x="1" y="92"/>
                    <a:pt x="2" y="92"/>
                    <a:pt x="3" y="92"/>
                  </a:cubicBezTo>
                  <a:cubicBezTo>
                    <a:pt x="3" y="93"/>
                    <a:pt x="3" y="93"/>
                    <a:pt x="3" y="93"/>
                  </a:cubicBezTo>
                  <a:cubicBezTo>
                    <a:pt x="3" y="93"/>
                    <a:pt x="3" y="93"/>
                    <a:pt x="3" y="93"/>
                  </a:cubicBezTo>
                  <a:cubicBezTo>
                    <a:pt x="2" y="94"/>
                    <a:pt x="2" y="94"/>
                    <a:pt x="2" y="94"/>
                  </a:cubicBezTo>
                  <a:cubicBezTo>
                    <a:pt x="2" y="95"/>
                    <a:pt x="2" y="96"/>
                    <a:pt x="2" y="96"/>
                  </a:cubicBezTo>
                  <a:cubicBezTo>
                    <a:pt x="2" y="97"/>
                    <a:pt x="3" y="97"/>
                    <a:pt x="3" y="97"/>
                  </a:cubicBezTo>
                  <a:cubicBezTo>
                    <a:pt x="3" y="97"/>
                    <a:pt x="4" y="97"/>
                    <a:pt x="4" y="97"/>
                  </a:cubicBezTo>
                  <a:cubicBezTo>
                    <a:pt x="5" y="97"/>
                    <a:pt x="5" y="97"/>
                    <a:pt x="6" y="97"/>
                  </a:cubicBezTo>
                  <a:cubicBezTo>
                    <a:pt x="6" y="97"/>
                    <a:pt x="6" y="97"/>
                    <a:pt x="6" y="96"/>
                  </a:cubicBezTo>
                  <a:cubicBezTo>
                    <a:pt x="6" y="96"/>
                    <a:pt x="6" y="95"/>
                    <a:pt x="6" y="95"/>
                  </a:cubicBezTo>
                  <a:cubicBezTo>
                    <a:pt x="6" y="93"/>
                    <a:pt x="8" y="93"/>
                    <a:pt x="8" y="95"/>
                  </a:cubicBezTo>
                  <a:cubicBezTo>
                    <a:pt x="8" y="95"/>
                    <a:pt x="8" y="96"/>
                    <a:pt x="8" y="96"/>
                  </a:cubicBezTo>
                  <a:cubicBezTo>
                    <a:pt x="8" y="97"/>
                    <a:pt x="9" y="97"/>
                    <a:pt x="9" y="97"/>
                  </a:cubicBezTo>
                  <a:cubicBezTo>
                    <a:pt x="9" y="97"/>
                    <a:pt x="10" y="97"/>
                    <a:pt x="10" y="97"/>
                  </a:cubicBezTo>
                  <a:cubicBezTo>
                    <a:pt x="10" y="97"/>
                    <a:pt x="11" y="97"/>
                    <a:pt x="11" y="97"/>
                  </a:cubicBezTo>
                  <a:cubicBezTo>
                    <a:pt x="12" y="97"/>
                    <a:pt x="12" y="97"/>
                    <a:pt x="12" y="96"/>
                  </a:cubicBezTo>
                  <a:cubicBezTo>
                    <a:pt x="12" y="96"/>
                    <a:pt x="12" y="95"/>
                    <a:pt x="12" y="95"/>
                  </a:cubicBezTo>
                  <a:cubicBezTo>
                    <a:pt x="12" y="94"/>
                    <a:pt x="12" y="94"/>
                    <a:pt x="12" y="94"/>
                  </a:cubicBezTo>
                  <a:cubicBezTo>
                    <a:pt x="12" y="94"/>
                    <a:pt x="12" y="94"/>
                    <a:pt x="12" y="94"/>
                  </a:cubicBezTo>
                  <a:cubicBezTo>
                    <a:pt x="11" y="94"/>
                    <a:pt x="11" y="94"/>
                    <a:pt x="11" y="93"/>
                  </a:cubicBezTo>
                  <a:cubicBezTo>
                    <a:pt x="11" y="93"/>
                    <a:pt x="11" y="93"/>
                    <a:pt x="12" y="93"/>
                  </a:cubicBezTo>
                  <a:cubicBezTo>
                    <a:pt x="12" y="92"/>
                    <a:pt x="13" y="92"/>
                    <a:pt x="13" y="93"/>
                  </a:cubicBezTo>
                  <a:cubicBezTo>
                    <a:pt x="13" y="93"/>
                    <a:pt x="14" y="93"/>
                    <a:pt x="14" y="93"/>
                  </a:cubicBezTo>
                  <a:cubicBezTo>
                    <a:pt x="14" y="93"/>
                    <a:pt x="14" y="94"/>
                    <a:pt x="14" y="94"/>
                  </a:cubicBezTo>
                  <a:cubicBezTo>
                    <a:pt x="15" y="95"/>
                    <a:pt x="15" y="96"/>
                    <a:pt x="14" y="97"/>
                  </a:cubicBezTo>
                  <a:cubicBezTo>
                    <a:pt x="14" y="98"/>
                    <a:pt x="14" y="98"/>
                    <a:pt x="14" y="98"/>
                  </a:cubicBezTo>
                  <a:cubicBezTo>
                    <a:pt x="14" y="98"/>
                    <a:pt x="13" y="99"/>
                    <a:pt x="13" y="99"/>
                  </a:cubicBezTo>
                  <a:cubicBezTo>
                    <a:pt x="12" y="99"/>
                    <a:pt x="11" y="99"/>
                    <a:pt x="10" y="99"/>
                  </a:cubicBezTo>
                  <a:cubicBezTo>
                    <a:pt x="10" y="99"/>
                    <a:pt x="10" y="99"/>
                    <a:pt x="9" y="99"/>
                  </a:cubicBezTo>
                  <a:cubicBezTo>
                    <a:pt x="9" y="99"/>
                    <a:pt x="9" y="99"/>
                    <a:pt x="8" y="99"/>
                  </a:cubicBezTo>
                  <a:cubicBezTo>
                    <a:pt x="8" y="99"/>
                    <a:pt x="8" y="99"/>
                    <a:pt x="8" y="99"/>
                  </a:cubicBezTo>
                  <a:cubicBezTo>
                    <a:pt x="8" y="99"/>
                    <a:pt x="7" y="99"/>
                    <a:pt x="7" y="98"/>
                  </a:cubicBezTo>
                  <a:cubicBezTo>
                    <a:pt x="7" y="99"/>
                    <a:pt x="7" y="99"/>
                    <a:pt x="7" y="99"/>
                  </a:cubicBezTo>
                  <a:cubicBezTo>
                    <a:pt x="7" y="99"/>
                    <a:pt x="7" y="99"/>
                    <a:pt x="6" y="99"/>
                  </a:cubicBezTo>
                  <a:cubicBezTo>
                    <a:pt x="6" y="99"/>
                    <a:pt x="6" y="99"/>
                    <a:pt x="5" y="99"/>
                  </a:cubicBezTo>
                  <a:cubicBezTo>
                    <a:pt x="5" y="99"/>
                    <a:pt x="5" y="99"/>
                    <a:pt x="4" y="99"/>
                  </a:cubicBezTo>
                  <a:close/>
                  <a:moveTo>
                    <a:pt x="13" y="63"/>
                  </a:moveTo>
                  <a:cubicBezTo>
                    <a:pt x="13" y="64"/>
                    <a:pt x="13" y="64"/>
                    <a:pt x="13" y="64"/>
                  </a:cubicBezTo>
                  <a:cubicBezTo>
                    <a:pt x="13" y="65"/>
                    <a:pt x="13" y="65"/>
                    <a:pt x="12" y="65"/>
                  </a:cubicBezTo>
                  <a:cubicBezTo>
                    <a:pt x="12" y="65"/>
                    <a:pt x="12" y="66"/>
                    <a:pt x="11" y="66"/>
                  </a:cubicBezTo>
                  <a:cubicBezTo>
                    <a:pt x="11" y="66"/>
                    <a:pt x="10" y="66"/>
                    <a:pt x="9" y="66"/>
                  </a:cubicBezTo>
                  <a:cubicBezTo>
                    <a:pt x="9" y="66"/>
                    <a:pt x="9" y="66"/>
                    <a:pt x="9" y="66"/>
                  </a:cubicBezTo>
                  <a:cubicBezTo>
                    <a:pt x="9" y="66"/>
                    <a:pt x="8" y="66"/>
                    <a:pt x="7" y="66"/>
                  </a:cubicBezTo>
                  <a:cubicBezTo>
                    <a:pt x="7" y="66"/>
                    <a:pt x="7" y="66"/>
                    <a:pt x="6" y="65"/>
                  </a:cubicBezTo>
                  <a:cubicBezTo>
                    <a:pt x="6" y="65"/>
                    <a:pt x="6" y="65"/>
                    <a:pt x="6" y="65"/>
                  </a:cubicBezTo>
                  <a:cubicBezTo>
                    <a:pt x="5" y="64"/>
                    <a:pt x="5" y="64"/>
                    <a:pt x="5" y="64"/>
                  </a:cubicBezTo>
                  <a:cubicBezTo>
                    <a:pt x="5" y="63"/>
                    <a:pt x="5" y="63"/>
                    <a:pt x="5" y="63"/>
                  </a:cubicBezTo>
                  <a:cubicBezTo>
                    <a:pt x="5" y="62"/>
                    <a:pt x="5" y="62"/>
                    <a:pt x="5" y="62"/>
                  </a:cubicBezTo>
                  <a:cubicBezTo>
                    <a:pt x="5" y="62"/>
                    <a:pt x="5" y="62"/>
                    <a:pt x="4" y="62"/>
                  </a:cubicBezTo>
                  <a:cubicBezTo>
                    <a:pt x="4" y="62"/>
                    <a:pt x="4" y="62"/>
                    <a:pt x="3" y="62"/>
                  </a:cubicBezTo>
                  <a:cubicBezTo>
                    <a:pt x="3" y="62"/>
                    <a:pt x="2" y="62"/>
                    <a:pt x="2" y="62"/>
                  </a:cubicBezTo>
                  <a:cubicBezTo>
                    <a:pt x="2" y="63"/>
                    <a:pt x="2" y="64"/>
                    <a:pt x="2" y="65"/>
                  </a:cubicBezTo>
                  <a:cubicBezTo>
                    <a:pt x="2" y="65"/>
                    <a:pt x="2" y="65"/>
                    <a:pt x="2" y="65"/>
                  </a:cubicBezTo>
                  <a:cubicBezTo>
                    <a:pt x="2" y="65"/>
                    <a:pt x="2" y="66"/>
                    <a:pt x="2" y="66"/>
                  </a:cubicBezTo>
                  <a:cubicBezTo>
                    <a:pt x="2" y="66"/>
                    <a:pt x="2" y="66"/>
                    <a:pt x="1" y="66"/>
                  </a:cubicBezTo>
                  <a:cubicBezTo>
                    <a:pt x="1" y="66"/>
                    <a:pt x="1" y="66"/>
                    <a:pt x="1" y="66"/>
                  </a:cubicBezTo>
                  <a:cubicBezTo>
                    <a:pt x="1" y="66"/>
                    <a:pt x="1" y="66"/>
                    <a:pt x="0" y="66"/>
                  </a:cubicBezTo>
                  <a:cubicBezTo>
                    <a:pt x="0" y="66"/>
                    <a:pt x="0" y="66"/>
                    <a:pt x="0" y="66"/>
                  </a:cubicBezTo>
                  <a:cubicBezTo>
                    <a:pt x="0" y="66"/>
                    <a:pt x="0" y="66"/>
                    <a:pt x="0" y="65"/>
                  </a:cubicBezTo>
                  <a:cubicBezTo>
                    <a:pt x="0" y="65"/>
                    <a:pt x="0" y="65"/>
                    <a:pt x="0" y="65"/>
                  </a:cubicBezTo>
                  <a:cubicBezTo>
                    <a:pt x="0" y="64"/>
                    <a:pt x="0" y="62"/>
                    <a:pt x="0" y="61"/>
                  </a:cubicBezTo>
                  <a:cubicBezTo>
                    <a:pt x="0" y="61"/>
                    <a:pt x="0" y="61"/>
                    <a:pt x="0" y="60"/>
                  </a:cubicBezTo>
                  <a:cubicBezTo>
                    <a:pt x="0" y="60"/>
                    <a:pt x="1" y="60"/>
                    <a:pt x="1" y="60"/>
                  </a:cubicBezTo>
                  <a:cubicBezTo>
                    <a:pt x="2" y="60"/>
                    <a:pt x="3" y="60"/>
                    <a:pt x="4" y="60"/>
                  </a:cubicBezTo>
                  <a:cubicBezTo>
                    <a:pt x="4" y="60"/>
                    <a:pt x="5" y="60"/>
                    <a:pt x="5" y="60"/>
                  </a:cubicBezTo>
                  <a:cubicBezTo>
                    <a:pt x="6" y="61"/>
                    <a:pt x="6" y="61"/>
                    <a:pt x="7" y="61"/>
                  </a:cubicBezTo>
                  <a:cubicBezTo>
                    <a:pt x="7" y="61"/>
                    <a:pt x="7" y="61"/>
                    <a:pt x="7" y="62"/>
                  </a:cubicBezTo>
                  <a:cubicBezTo>
                    <a:pt x="7" y="62"/>
                    <a:pt x="7" y="62"/>
                    <a:pt x="7" y="62"/>
                  </a:cubicBezTo>
                  <a:cubicBezTo>
                    <a:pt x="7" y="63"/>
                    <a:pt x="7" y="63"/>
                    <a:pt x="7" y="64"/>
                  </a:cubicBezTo>
                  <a:cubicBezTo>
                    <a:pt x="7" y="64"/>
                    <a:pt x="7" y="64"/>
                    <a:pt x="8" y="64"/>
                  </a:cubicBezTo>
                  <a:cubicBezTo>
                    <a:pt x="8" y="64"/>
                    <a:pt x="8" y="64"/>
                    <a:pt x="8" y="64"/>
                  </a:cubicBezTo>
                  <a:cubicBezTo>
                    <a:pt x="8" y="64"/>
                    <a:pt x="8" y="64"/>
                    <a:pt x="8" y="64"/>
                  </a:cubicBezTo>
                  <a:cubicBezTo>
                    <a:pt x="9" y="64"/>
                    <a:pt x="9" y="65"/>
                    <a:pt x="9" y="65"/>
                  </a:cubicBezTo>
                  <a:cubicBezTo>
                    <a:pt x="9" y="65"/>
                    <a:pt x="9" y="65"/>
                    <a:pt x="9" y="65"/>
                  </a:cubicBezTo>
                  <a:cubicBezTo>
                    <a:pt x="10" y="65"/>
                    <a:pt x="10" y="64"/>
                    <a:pt x="10" y="64"/>
                  </a:cubicBezTo>
                  <a:cubicBezTo>
                    <a:pt x="10" y="64"/>
                    <a:pt x="10" y="64"/>
                    <a:pt x="11" y="64"/>
                  </a:cubicBezTo>
                  <a:cubicBezTo>
                    <a:pt x="11" y="64"/>
                    <a:pt x="11" y="64"/>
                    <a:pt x="11" y="64"/>
                  </a:cubicBezTo>
                  <a:cubicBezTo>
                    <a:pt x="11" y="64"/>
                    <a:pt x="11" y="63"/>
                    <a:pt x="11" y="63"/>
                  </a:cubicBezTo>
                  <a:cubicBezTo>
                    <a:pt x="11" y="63"/>
                    <a:pt x="11" y="62"/>
                    <a:pt x="11" y="62"/>
                  </a:cubicBezTo>
                  <a:cubicBezTo>
                    <a:pt x="11" y="62"/>
                    <a:pt x="11" y="62"/>
                    <a:pt x="11" y="62"/>
                  </a:cubicBezTo>
                  <a:cubicBezTo>
                    <a:pt x="11" y="62"/>
                    <a:pt x="10" y="62"/>
                    <a:pt x="10" y="61"/>
                  </a:cubicBezTo>
                  <a:cubicBezTo>
                    <a:pt x="10" y="61"/>
                    <a:pt x="10" y="61"/>
                    <a:pt x="10" y="61"/>
                  </a:cubicBezTo>
                  <a:cubicBezTo>
                    <a:pt x="10" y="61"/>
                    <a:pt x="10" y="61"/>
                    <a:pt x="10" y="61"/>
                  </a:cubicBezTo>
                  <a:cubicBezTo>
                    <a:pt x="10" y="61"/>
                    <a:pt x="10" y="61"/>
                    <a:pt x="11" y="61"/>
                  </a:cubicBezTo>
                  <a:cubicBezTo>
                    <a:pt x="11" y="61"/>
                    <a:pt x="11" y="60"/>
                    <a:pt x="11" y="60"/>
                  </a:cubicBezTo>
                  <a:cubicBezTo>
                    <a:pt x="11" y="60"/>
                    <a:pt x="11" y="60"/>
                    <a:pt x="11" y="60"/>
                  </a:cubicBezTo>
                  <a:cubicBezTo>
                    <a:pt x="12" y="60"/>
                    <a:pt x="12" y="61"/>
                    <a:pt x="12" y="61"/>
                  </a:cubicBezTo>
                  <a:cubicBezTo>
                    <a:pt x="12" y="61"/>
                    <a:pt x="13" y="61"/>
                    <a:pt x="13" y="61"/>
                  </a:cubicBezTo>
                  <a:cubicBezTo>
                    <a:pt x="13" y="61"/>
                    <a:pt x="13" y="62"/>
                    <a:pt x="13" y="62"/>
                  </a:cubicBezTo>
                  <a:cubicBezTo>
                    <a:pt x="13" y="62"/>
                    <a:pt x="13" y="63"/>
                    <a:pt x="13" y="63"/>
                  </a:cubicBezTo>
                  <a:close/>
                  <a:moveTo>
                    <a:pt x="13" y="56"/>
                  </a:moveTo>
                  <a:cubicBezTo>
                    <a:pt x="13" y="57"/>
                    <a:pt x="13" y="57"/>
                    <a:pt x="13" y="57"/>
                  </a:cubicBezTo>
                  <a:cubicBezTo>
                    <a:pt x="13" y="58"/>
                    <a:pt x="12" y="58"/>
                    <a:pt x="12" y="58"/>
                  </a:cubicBezTo>
                  <a:cubicBezTo>
                    <a:pt x="12" y="58"/>
                    <a:pt x="11" y="59"/>
                    <a:pt x="11" y="59"/>
                  </a:cubicBezTo>
                  <a:cubicBezTo>
                    <a:pt x="10" y="59"/>
                    <a:pt x="10" y="59"/>
                    <a:pt x="9" y="59"/>
                  </a:cubicBezTo>
                  <a:cubicBezTo>
                    <a:pt x="9" y="59"/>
                    <a:pt x="9" y="59"/>
                    <a:pt x="9" y="59"/>
                  </a:cubicBezTo>
                  <a:cubicBezTo>
                    <a:pt x="8" y="59"/>
                    <a:pt x="8" y="59"/>
                    <a:pt x="7" y="59"/>
                  </a:cubicBezTo>
                  <a:cubicBezTo>
                    <a:pt x="7" y="59"/>
                    <a:pt x="6" y="58"/>
                    <a:pt x="6" y="58"/>
                  </a:cubicBezTo>
                  <a:cubicBezTo>
                    <a:pt x="6" y="58"/>
                    <a:pt x="6" y="58"/>
                    <a:pt x="5" y="58"/>
                  </a:cubicBezTo>
                  <a:cubicBezTo>
                    <a:pt x="5" y="57"/>
                    <a:pt x="5" y="57"/>
                    <a:pt x="5" y="57"/>
                  </a:cubicBezTo>
                  <a:cubicBezTo>
                    <a:pt x="5" y="56"/>
                    <a:pt x="5" y="56"/>
                    <a:pt x="5" y="56"/>
                  </a:cubicBezTo>
                  <a:cubicBezTo>
                    <a:pt x="5" y="55"/>
                    <a:pt x="5" y="55"/>
                    <a:pt x="5" y="55"/>
                  </a:cubicBezTo>
                  <a:cubicBezTo>
                    <a:pt x="5" y="55"/>
                    <a:pt x="5" y="55"/>
                    <a:pt x="4" y="55"/>
                  </a:cubicBezTo>
                  <a:cubicBezTo>
                    <a:pt x="4" y="55"/>
                    <a:pt x="4" y="55"/>
                    <a:pt x="3" y="55"/>
                  </a:cubicBezTo>
                  <a:cubicBezTo>
                    <a:pt x="3" y="55"/>
                    <a:pt x="2" y="55"/>
                    <a:pt x="2" y="55"/>
                  </a:cubicBezTo>
                  <a:cubicBezTo>
                    <a:pt x="2" y="56"/>
                    <a:pt x="2" y="57"/>
                    <a:pt x="2" y="58"/>
                  </a:cubicBezTo>
                  <a:cubicBezTo>
                    <a:pt x="2" y="58"/>
                    <a:pt x="2" y="58"/>
                    <a:pt x="2" y="58"/>
                  </a:cubicBezTo>
                  <a:cubicBezTo>
                    <a:pt x="2" y="58"/>
                    <a:pt x="2" y="59"/>
                    <a:pt x="2" y="59"/>
                  </a:cubicBezTo>
                  <a:cubicBezTo>
                    <a:pt x="2" y="59"/>
                    <a:pt x="2" y="59"/>
                    <a:pt x="1" y="59"/>
                  </a:cubicBezTo>
                  <a:cubicBezTo>
                    <a:pt x="1" y="59"/>
                    <a:pt x="1" y="59"/>
                    <a:pt x="1" y="59"/>
                  </a:cubicBezTo>
                  <a:cubicBezTo>
                    <a:pt x="1" y="59"/>
                    <a:pt x="1" y="59"/>
                    <a:pt x="0" y="59"/>
                  </a:cubicBezTo>
                  <a:cubicBezTo>
                    <a:pt x="0" y="59"/>
                    <a:pt x="0" y="59"/>
                    <a:pt x="0" y="59"/>
                  </a:cubicBezTo>
                  <a:cubicBezTo>
                    <a:pt x="0" y="59"/>
                    <a:pt x="0" y="58"/>
                    <a:pt x="0" y="58"/>
                  </a:cubicBezTo>
                  <a:cubicBezTo>
                    <a:pt x="0" y="58"/>
                    <a:pt x="0" y="58"/>
                    <a:pt x="0" y="58"/>
                  </a:cubicBezTo>
                  <a:cubicBezTo>
                    <a:pt x="0" y="57"/>
                    <a:pt x="0" y="55"/>
                    <a:pt x="0" y="54"/>
                  </a:cubicBezTo>
                  <a:cubicBezTo>
                    <a:pt x="0" y="54"/>
                    <a:pt x="0" y="54"/>
                    <a:pt x="0" y="54"/>
                  </a:cubicBezTo>
                  <a:cubicBezTo>
                    <a:pt x="0" y="54"/>
                    <a:pt x="1" y="53"/>
                    <a:pt x="1" y="53"/>
                  </a:cubicBezTo>
                  <a:cubicBezTo>
                    <a:pt x="2" y="53"/>
                    <a:pt x="3" y="53"/>
                    <a:pt x="4" y="53"/>
                  </a:cubicBezTo>
                  <a:cubicBezTo>
                    <a:pt x="4" y="53"/>
                    <a:pt x="5" y="54"/>
                    <a:pt x="5" y="54"/>
                  </a:cubicBezTo>
                  <a:cubicBezTo>
                    <a:pt x="6" y="54"/>
                    <a:pt x="6" y="54"/>
                    <a:pt x="6" y="54"/>
                  </a:cubicBezTo>
                  <a:cubicBezTo>
                    <a:pt x="7" y="54"/>
                    <a:pt x="7" y="54"/>
                    <a:pt x="7" y="55"/>
                  </a:cubicBezTo>
                  <a:cubicBezTo>
                    <a:pt x="7" y="55"/>
                    <a:pt x="7" y="55"/>
                    <a:pt x="7" y="56"/>
                  </a:cubicBezTo>
                  <a:cubicBezTo>
                    <a:pt x="7" y="56"/>
                    <a:pt x="7" y="56"/>
                    <a:pt x="7" y="57"/>
                  </a:cubicBezTo>
                  <a:cubicBezTo>
                    <a:pt x="7" y="57"/>
                    <a:pt x="7" y="57"/>
                    <a:pt x="7" y="57"/>
                  </a:cubicBezTo>
                  <a:cubicBezTo>
                    <a:pt x="7" y="57"/>
                    <a:pt x="8" y="57"/>
                    <a:pt x="8" y="57"/>
                  </a:cubicBezTo>
                  <a:cubicBezTo>
                    <a:pt x="8" y="57"/>
                    <a:pt x="8" y="57"/>
                    <a:pt x="8" y="57"/>
                  </a:cubicBezTo>
                  <a:cubicBezTo>
                    <a:pt x="8" y="57"/>
                    <a:pt x="9" y="57"/>
                    <a:pt x="9" y="57"/>
                  </a:cubicBezTo>
                  <a:cubicBezTo>
                    <a:pt x="9" y="57"/>
                    <a:pt x="9" y="57"/>
                    <a:pt x="9" y="57"/>
                  </a:cubicBezTo>
                  <a:cubicBezTo>
                    <a:pt x="9" y="57"/>
                    <a:pt x="10" y="57"/>
                    <a:pt x="10" y="57"/>
                  </a:cubicBezTo>
                  <a:cubicBezTo>
                    <a:pt x="10" y="57"/>
                    <a:pt x="10" y="57"/>
                    <a:pt x="10" y="57"/>
                  </a:cubicBezTo>
                  <a:cubicBezTo>
                    <a:pt x="10" y="57"/>
                    <a:pt x="11" y="57"/>
                    <a:pt x="11" y="57"/>
                  </a:cubicBezTo>
                  <a:cubicBezTo>
                    <a:pt x="11" y="57"/>
                    <a:pt x="11" y="56"/>
                    <a:pt x="11" y="56"/>
                  </a:cubicBezTo>
                  <a:cubicBezTo>
                    <a:pt x="11" y="56"/>
                    <a:pt x="11" y="56"/>
                    <a:pt x="11" y="55"/>
                  </a:cubicBezTo>
                  <a:cubicBezTo>
                    <a:pt x="11" y="55"/>
                    <a:pt x="11" y="55"/>
                    <a:pt x="10" y="55"/>
                  </a:cubicBezTo>
                  <a:cubicBezTo>
                    <a:pt x="10" y="55"/>
                    <a:pt x="10" y="55"/>
                    <a:pt x="10" y="55"/>
                  </a:cubicBezTo>
                  <a:cubicBezTo>
                    <a:pt x="10" y="54"/>
                    <a:pt x="10" y="54"/>
                    <a:pt x="10" y="54"/>
                  </a:cubicBezTo>
                  <a:cubicBezTo>
                    <a:pt x="10" y="54"/>
                    <a:pt x="10" y="54"/>
                    <a:pt x="10" y="54"/>
                  </a:cubicBezTo>
                  <a:cubicBezTo>
                    <a:pt x="10" y="54"/>
                    <a:pt x="10" y="54"/>
                    <a:pt x="10" y="54"/>
                  </a:cubicBezTo>
                  <a:cubicBezTo>
                    <a:pt x="11" y="54"/>
                    <a:pt x="11" y="54"/>
                    <a:pt x="11" y="54"/>
                  </a:cubicBezTo>
                  <a:cubicBezTo>
                    <a:pt x="11" y="54"/>
                    <a:pt x="11" y="54"/>
                    <a:pt x="11" y="54"/>
                  </a:cubicBezTo>
                  <a:cubicBezTo>
                    <a:pt x="11" y="54"/>
                    <a:pt x="12" y="54"/>
                    <a:pt x="12" y="54"/>
                  </a:cubicBezTo>
                  <a:cubicBezTo>
                    <a:pt x="12" y="54"/>
                    <a:pt x="12" y="54"/>
                    <a:pt x="12" y="54"/>
                  </a:cubicBezTo>
                  <a:cubicBezTo>
                    <a:pt x="13" y="55"/>
                    <a:pt x="13" y="55"/>
                    <a:pt x="13" y="55"/>
                  </a:cubicBezTo>
                  <a:cubicBezTo>
                    <a:pt x="13" y="55"/>
                    <a:pt x="13" y="56"/>
                    <a:pt x="13" y="56"/>
                  </a:cubicBezTo>
                  <a:close/>
                  <a:moveTo>
                    <a:pt x="13" y="49"/>
                  </a:moveTo>
                  <a:cubicBezTo>
                    <a:pt x="13" y="50"/>
                    <a:pt x="13" y="50"/>
                    <a:pt x="12" y="51"/>
                  </a:cubicBezTo>
                  <a:cubicBezTo>
                    <a:pt x="12" y="51"/>
                    <a:pt x="12" y="51"/>
                    <a:pt x="12" y="51"/>
                  </a:cubicBezTo>
                  <a:cubicBezTo>
                    <a:pt x="12" y="52"/>
                    <a:pt x="11" y="52"/>
                    <a:pt x="11" y="52"/>
                  </a:cubicBezTo>
                  <a:cubicBezTo>
                    <a:pt x="10" y="52"/>
                    <a:pt x="10" y="52"/>
                    <a:pt x="9" y="52"/>
                  </a:cubicBezTo>
                  <a:cubicBezTo>
                    <a:pt x="9" y="52"/>
                    <a:pt x="9" y="52"/>
                    <a:pt x="9" y="52"/>
                  </a:cubicBezTo>
                  <a:cubicBezTo>
                    <a:pt x="8" y="52"/>
                    <a:pt x="8" y="52"/>
                    <a:pt x="7" y="52"/>
                  </a:cubicBezTo>
                  <a:cubicBezTo>
                    <a:pt x="7" y="52"/>
                    <a:pt x="6" y="52"/>
                    <a:pt x="6" y="52"/>
                  </a:cubicBezTo>
                  <a:cubicBezTo>
                    <a:pt x="6" y="51"/>
                    <a:pt x="5" y="51"/>
                    <a:pt x="5" y="51"/>
                  </a:cubicBezTo>
                  <a:cubicBezTo>
                    <a:pt x="5" y="51"/>
                    <a:pt x="5" y="50"/>
                    <a:pt x="5" y="50"/>
                  </a:cubicBezTo>
                  <a:cubicBezTo>
                    <a:pt x="5" y="50"/>
                    <a:pt x="5" y="49"/>
                    <a:pt x="5" y="49"/>
                  </a:cubicBezTo>
                  <a:cubicBezTo>
                    <a:pt x="5" y="49"/>
                    <a:pt x="5" y="49"/>
                    <a:pt x="5" y="49"/>
                  </a:cubicBezTo>
                  <a:cubicBezTo>
                    <a:pt x="5" y="48"/>
                    <a:pt x="5" y="48"/>
                    <a:pt x="4" y="48"/>
                  </a:cubicBezTo>
                  <a:cubicBezTo>
                    <a:pt x="4" y="48"/>
                    <a:pt x="4" y="48"/>
                    <a:pt x="3" y="48"/>
                  </a:cubicBezTo>
                  <a:cubicBezTo>
                    <a:pt x="3" y="48"/>
                    <a:pt x="2" y="48"/>
                    <a:pt x="2" y="48"/>
                  </a:cubicBezTo>
                  <a:cubicBezTo>
                    <a:pt x="2" y="49"/>
                    <a:pt x="2" y="50"/>
                    <a:pt x="2" y="51"/>
                  </a:cubicBezTo>
                  <a:cubicBezTo>
                    <a:pt x="2" y="51"/>
                    <a:pt x="2" y="52"/>
                    <a:pt x="2" y="52"/>
                  </a:cubicBezTo>
                  <a:cubicBezTo>
                    <a:pt x="2" y="52"/>
                    <a:pt x="2" y="52"/>
                    <a:pt x="2" y="52"/>
                  </a:cubicBezTo>
                  <a:cubicBezTo>
                    <a:pt x="2" y="52"/>
                    <a:pt x="2" y="52"/>
                    <a:pt x="1" y="52"/>
                  </a:cubicBezTo>
                  <a:cubicBezTo>
                    <a:pt x="1" y="52"/>
                    <a:pt x="1" y="52"/>
                    <a:pt x="1" y="52"/>
                  </a:cubicBezTo>
                  <a:cubicBezTo>
                    <a:pt x="1" y="52"/>
                    <a:pt x="1" y="52"/>
                    <a:pt x="0" y="52"/>
                  </a:cubicBezTo>
                  <a:cubicBezTo>
                    <a:pt x="0" y="52"/>
                    <a:pt x="0" y="52"/>
                    <a:pt x="0" y="52"/>
                  </a:cubicBezTo>
                  <a:cubicBezTo>
                    <a:pt x="0" y="52"/>
                    <a:pt x="0" y="52"/>
                    <a:pt x="0" y="52"/>
                  </a:cubicBezTo>
                  <a:cubicBezTo>
                    <a:pt x="0" y="52"/>
                    <a:pt x="0" y="51"/>
                    <a:pt x="0" y="51"/>
                  </a:cubicBezTo>
                  <a:cubicBezTo>
                    <a:pt x="0" y="50"/>
                    <a:pt x="0" y="49"/>
                    <a:pt x="0" y="48"/>
                  </a:cubicBezTo>
                  <a:cubicBezTo>
                    <a:pt x="0" y="47"/>
                    <a:pt x="0" y="47"/>
                    <a:pt x="0" y="47"/>
                  </a:cubicBezTo>
                  <a:cubicBezTo>
                    <a:pt x="0" y="47"/>
                    <a:pt x="1" y="47"/>
                    <a:pt x="1" y="47"/>
                  </a:cubicBezTo>
                  <a:cubicBezTo>
                    <a:pt x="2" y="47"/>
                    <a:pt x="3" y="47"/>
                    <a:pt x="3" y="47"/>
                  </a:cubicBezTo>
                  <a:cubicBezTo>
                    <a:pt x="4" y="47"/>
                    <a:pt x="5" y="47"/>
                    <a:pt x="5" y="47"/>
                  </a:cubicBezTo>
                  <a:cubicBezTo>
                    <a:pt x="6" y="47"/>
                    <a:pt x="6" y="47"/>
                    <a:pt x="6" y="47"/>
                  </a:cubicBezTo>
                  <a:cubicBezTo>
                    <a:pt x="7" y="48"/>
                    <a:pt x="7" y="48"/>
                    <a:pt x="7" y="48"/>
                  </a:cubicBezTo>
                  <a:cubicBezTo>
                    <a:pt x="7" y="48"/>
                    <a:pt x="7" y="49"/>
                    <a:pt x="7" y="49"/>
                  </a:cubicBezTo>
                  <a:cubicBezTo>
                    <a:pt x="7" y="49"/>
                    <a:pt x="7" y="50"/>
                    <a:pt x="7" y="50"/>
                  </a:cubicBezTo>
                  <a:cubicBezTo>
                    <a:pt x="7" y="50"/>
                    <a:pt x="7" y="50"/>
                    <a:pt x="7" y="50"/>
                  </a:cubicBezTo>
                  <a:cubicBezTo>
                    <a:pt x="7" y="50"/>
                    <a:pt x="7" y="51"/>
                    <a:pt x="8" y="51"/>
                  </a:cubicBezTo>
                  <a:cubicBezTo>
                    <a:pt x="8" y="51"/>
                    <a:pt x="8" y="51"/>
                    <a:pt x="8" y="51"/>
                  </a:cubicBezTo>
                  <a:cubicBezTo>
                    <a:pt x="8" y="51"/>
                    <a:pt x="8" y="51"/>
                    <a:pt x="9" y="51"/>
                  </a:cubicBezTo>
                  <a:cubicBezTo>
                    <a:pt x="9" y="51"/>
                    <a:pt x="9" y="51"/>
                    <a:pt x="9" y="51"/>
                  </a:cubicBezTo>
                  <a:cubicBezTo>
                    <a:pt x="9" y="51"/>
                    <a:pt x="9" y="51"/>
                    <a:pt x="10" y="51"/>
                  </a:cubicBezTo>
                  <a:cubicBezTo>
                    <a:pt x="10" y="51"/>
                    <a:pt x="10" y="51"/>
                    <a:pt x="10" y="51"/>
                  </a:cubicBezTo>
                  <a:cubicBezTo>
                    <a:pt x="10" y="50"/>
                    <a:pt x="10" y="50"/>
                    <a:pt x="10" y="50"/>
                  </a:cubicBezTo>
                  <a:cubicBezTo>
                    <a:pt x="10" y="50"/>
                    <a:pt x="11" y="50"/>
                    <a:pt x="11" y="49"/>
                  </a:cubicBezTo>
                  <a:cubicBezTo>
                    <a:pt x="10" y="49"/>
                    <a:pt x="10" y="49"/>
                    <a:pt x="10" y="49"/>
                  </a:cubicBezTo>
                  <a:cubicBezTo>
                    <a:pt x="10" y="49"/>
                    <a:pt x="10" y="48"/>
                    <a:pt x="10" y="48"/>
                  </a:cubicBezTo>
                  <a:cubicBezTo>
                    <a:pt x="10" y="48"/>
                    <a:pt x="10" y="48"/>
                    <a:pt x="10" y="48"/>
                  </a:cubicBezTo>
                  <a:cubicBezTo>
                    <a:pt x="10" y="48"/>
                    <a:pt x="10" y="48"/>
                    <a:pt x="10" y="48"/>
                  </a:cubicBezTo>
                  <a:cubicBezTo>
                    <a:pt x="10" y="48"/>
                    <a:pt x="10" y="48"/>
                    <a:pt x="10" y="48"/>
                  </a:cubicBezTo>
                  <a:cubicBezTo>
                    <a:pt x="10" y="48"/>
                    <a:pt x="10" y="47"/>
                    <a:pt x="10" y="47"/>
                  </a:cubicBezTo>
                  <a:cubicBezTo>
                    <a:pt x="10" y="47"/>
                    <a:pt x="11" y="47"/>
                    <a:pt x="11" y="47"/>
                  </a:cubicBezTo>
                  <a:cubicBezTo>
                    <a:pt x="11" y="47"/>
                    <a:pt x="11" y="47"/>
                    <a:pt x="11" y="47"/>
                  </a:cubicBezTo>
                  <a:cubicBezTo>
                    <a:pt x="11" y="47"/>
                    <a:pt x="11" y="47"/>
                    <a:pt x="12" y="47"/>
                  </a:cubicBezTo>
                  <a:cubicBezTo>
                    <a:pt x="12" y="47"/>
                    <a:pt x="12" y="48"/>
                    <a:pt x="12" y="48"/>
                  </a:cubicBezTo>
                  <a:cubicBezTo>
                    <a:pt x="12" y="48"/>
                    <a:pt x="12" y="48"/>
                    <a:pt x="12" y="49"/>
                  </a:cubicBezTo>
                  <a:cubicBezTo>
                    <a:pt x="12" y="49"/>
                    <a:pt x="13" y="49"/>
                    <a:pt x="13" y="49"/>
                  </a:cubicBezTo>
                  <a:close/>
                  <a:moveTo>
                    <a:pt x="12" y="43"/>
                  </a:moveTo>
                  <a:cubicBezTo>
                    <a:pt x="12" y="44"/>
                    <a:pt x="12" y="44"/>
                    <a:pt x="12" y="44"/>
                  </a:cubicBezTo>
                  <a:cubicBezTo>
                    <a:pt x="12" y="45"/>
                    <a:pt x="12" y="45"/>
                    <a:pt x="12" y="45"/>
                  </a:cubicBezTo>
                  <a:cubicBezTo>
                    <a:pt x="11" y="45"/>
                    <a:pt x="11" y="45"/>
                    <a:pt x="10" y="46"/>
                  </a:cubicBezTo>
                  <a:cubicBezTo>
                    <a:pt x="10" y="46"/>
                    <a:pt x="9" y="46"/>
                    <a:pt x="9" y="46"/>
                  </a:cubicBezTo>
                  <a:cubicBezTo>
                    <a:pt x="9" y="46"/>
                    <a:pt x="9" y="46"/>
                    <a:pt x="9" y="46"/>
                  </a:cubicBezTo>
                  <a:cubicBezTo>
                    <a:pt x="8" y="46"/>
                    <a:pt x="7" y="46"/>
                    <a:pt x="7" y="46"/>
                  </a:cubicBezTo>
                  <a:cubicBezTo>
                    <a:pt x="7" y="45"/>
                    <a:pt x="6" y="45"/>
                    <a:pt x="6" y="45"/>
                  </a:cubicBezTo>
                  <a:cubicBezTo>
                    <a:pt x="6" y="45"/>
                    <a:pt x="5" y="45"/>
                    <a:pt x="5" y="45"/>
                  </a:cubicBezTo>
                  <a:cubicBezTo>
                    <a:pt x="5" y="44"/>
                    <a:pt x="5" y="44"/>
                    <a:pt x="5" y="44"/>
                  </a:cubicBezTo>
                  <a:cubicBezTo>
                    <a:pt x="5" y="43"/>
                    <a:pt x="5" y="43"/>
                    <a:pt x="5" y="43"/>
                  </a:cubicBezTo>
                  <a:cubicBezTo>
                    <a:pt x="5" y="43"/>
                    <a:pt x="5" y="42"/>
                    <a:pt x="5" y="42"/>
                  </a:cubicBezTo>
                  <a:cubicBezTo>
                    <a:pt x="5" y="42"/>
                    <a:pt x="4" y="42"/>
                    <a:pt x="4" y="42"/>
                  </a:cubicBezTo>
                  <a:cubicBezTo>
                    <a:pt x="4" y="42"/>
                    <a:pt x="4" y="42"/>
                    <a:pt x="3" y="42"/>
                  </a:cubicBezTo>
                  <a:cubicBezTo>
                    <a:pt x="3" y="42"/>
                    <a:pt x="2" y="42"/>
                    <a:pt x="2" y="42"/>
                  </a:cubicBezTo>
                  <a:cubicBezTo>
                    <a:pt x="2" y="43"/>
                    <a:pt x="2" y="44"/>
                    <a:pt x="2" y="45"/>
                  </a:cubicBezTo>
                  <a:cubicBezTo>
                    <a:pt x="2" y="45"/>
                    <a:pt x="2" y="45"/>
                    <a:pt x="2" y="45"/>
                  </a:cubicBezTo>
                  <a:cubicBezTo>
                    <a:pt x="2" y="45"/>
                    <a:pt x="2" y="45"/>
                    <a:pt x="2" y="45"/>
                  </a:cubicBezTo>
                  <a:cubicBezTo>
                    <a:pt x="2" y="45"/>
                    <a:pt x="2" y="46"/>
                    <a:pt x="1" y="46"/>
                  </a:cubicBezTo>
                  <a:cubicBezTo>
                    <a:pt x="1" y="46"/>
                    <a:pt x="1" y="46"/>
                    <a:pt x="1" y="46"/>
                  </a:cubicBezTo>
                  <a:cubicBezTo>
                    <a:pt x="1" y="46"/>
                    <a:pt x="1" y="46"/>
                    <a:pt x="0" y="46"/>
                  </a:cubicBezTo>
                  <a:cubicBezTo>
                    <a:pt x="0" y="46"/>
                    <a:pt x="0" y="46"/>
                    <a:pt x="0" y="45"/>
                  </a:cubicBezTo>
                  <a:cubicBezTo>
                    <a:pt x="0" y="45"/>
                    <a:pt x="0" y="45"/>
                    <a:pt x="0" y="45"/>
                  </a:cubicBezTo>
                  <a:cubicBezTo>
                    <a:pt x="0" y="45"/>
                    <a:pt x="0" y="45"/>
                    <a:pt x="0" y="45"/>
                  </a:cubicBezTo>
                  <a:cubicBezTo>
                    <a:pt x="0" y="44"/>
                    <a:pt x="0" y="43"/>
                    <a:pt x="0" y="41"/>
                  </a:cubicBezTo>
                  <a:cubicBezTo>
                    <a:pt x="0" y="41"/>
                    <a:pt x="0" y="41"/>
                    <a:pt x="0" y="41"/>
                  </a:cubicBezTo>
                  <a:cubicBezTo>
                    <a:pt x="0" y="41"/>
                    <a:pt x="1" y="41"/>
                    <a:pt x="1" y="41"/>
                  </a:cubicBezTo>
                  <a:cubicBezTo>
                    <a:pt x="2" y="41"/>
                    <a:pt x="3" y="41"/>
                    <a:pt x="3" y="41"/>
                  </a:cubicBezTo>
                  <a:cubicBezTo>
                    <a:pt x="4" y="41"/>
                    <a:pt x="5" y="41"/>
                    <a:pt x="5" y="41"/>
                  </a:cubicBezTo>
                  <a:cubicBezTo>
                    <a:pt x="6" y="41"/>
                    <a:pt x="6" y="41"/>
                    <a:pt x="6" y="41"/>
                  </a:cubicBezTo>
                  <a:cubicBezTo>
                    <a:pt x="6" y="41"/>
                    <a:pt x="7" y="42"/>
                    <a:pt x="7" y="42"/>
                  </a:cubicBezTo>
                  <a:cubicBezTo>
                    <a:pt x="7" y="42"/>
                    <a:pt x="7" y="42"/>
                    <a:pt x="7" y="43"/>
                  </a:cubicBezTo>
                  <a:cubicBezTo>
                    <a:pt x="7" y="43"/>
                    <a:pt x="7" y="43"/>
                    <a:pt x="7" y="44"/>
                  </a:cubicBezTo>
                  <a:cubicBezTo>
                    <a:pt x="7" y="44"/>
                    <a:pt x="7" y="44"/>
                    <a:pt x="7" y="44"/>
                  </a:cubicBezTo>
                  <a:cubicBezTo>
                    <a:pt x="7" y="44"/>
                    <a:pt x="7" y="44"/>
                    <a:pt x="7" y="44"/>
                  </a:cubicBezTo>
                  <a:cubicBezTo>
                    <a:pt x="8" y="44"/>
                    <a:pt x="8" y="44"/>
                    <a:pt x="8" y="44"/>
                  </a:cubicBezTo>
                  <a:cubicBezTo>
                    <a:pt x="8" y="44"/>
                    <a:pt x="8" y="44"/>
                    <a:pt x="9" y="44"/>
                  </a:cubicBezTo>
                  <a:cubicBezTo>
                    <a:pt x="9" y="44"/>
                    <a:pt x="9" y="44"/>
                    <a:pt x="9" y="44"/>
                  </a:cubicBezTo>
                  <a:cubicBezTo>
                    <a:pt x="9" y="44"/>
                    <a:pt x="9" y="44"/>
                    <a:pt x="9" y="44"/>
                  </a:cubicBezTo>
                  <a:cubicBezTo>
                    <a:pt x="10" y="44"/>
                    <a:pt x="10" y="44"/>
                    <a:pt x="10" y="44"/>
                  </a:cubicBezTo>
                  <a:cubicBezTo>
                    <a:pt x="10" y="44"/>
                    <a:pt x="10" y="44"/>
                    <a:pt x="10" y="44"/>
                  </a:cubicBezTo>
                  <a:cubicBezTo>
                    <a:pt x="10" y="44"/>
                    <a:pt x="10" y="43"/>
                    <a:pt x="10" y="43"/>
                  </a:cubicBezTo>
                  <a:cubicBezTo>
                    <a:pt x="10" y="43"/>
                    <a:pt x="10" y="43"/>
                    <a:pt x="10" y="43"/>
                  </a:cubicBezTo>
                  <a:cubicBezTo>
                    <a:pt x="10" y="42"/>
                    <a:pt x="10" y="42"/>
                    <a:pt x="10" y="42"/>
                  </a:cubicBezTo>
                  <a:cubicBezTo>
                    <a:pt x="10" y="42"/>
                    <a:pt x="10" y="42"/>
                    <a:pt x="10" y="42"/>
                  </a:cubicBezTo>
                  <a:cubicBezTo>
                    <a:pt x="10" y="42"/>
                    <a:pt x="10" y="42"/>
                    <a:pt x="10" y="41"/>
                  </a:cubicBezTo>
                  <a:cubicBezTo>
                    <a:pt x="10" y="41"/>
                    <a:pt x="10" y="41"/>
                    <a:pt x="10" y="41"/>
                  </a:cubicBezTo>
                  <a:cubicBezTo>
                    <a:pt x="10" y="41"/>
                    <a:pt x="10" y="41"/>
                    <a:pt x="10" y="41"/>
                  </a:cubicBezTo>
                  <a:cubicBezTo>
                    <a:pt x="10" y="41"/>
                    <a:pt x="10" y="41"/>
                    <a:pt x="11" y="41"/>
                  </a:cubicBezTo>
                  <a:cubicBezTo>
                    <a:pt x="11" y="41"/>
                    <a:pt x="11" y="41"/>
                    <a:pt x="11" y="41"/>
                  </a:cubicBezTo>
                  <a:cubicBezTo>
                    <a:pt x="11" y="41"/>
                    <a:pt x="11" y="41"/>
                    <a:pt x="11" y="41"/>
                  </a:cubicBezTo>
                  <a:cubicBezTo>
                    <a:pt x="12" y="41"/>
                    <a:pt x="12" y="41"/>
                    <a:pt x="12" y="42"/>
                  </a:cubicBezTo>
                  <a:cubicBezTo>
                    <a:pt x="12" y="42"/>
                    <a:pt x="12" y="42"/>
                    <a:pt x="12" y="42"/>
                  </a:cubicBezTo>
                  <a:cubicBezTo>
                    <a:pt x="12" y="43"/>
                    <a:pt x="12" y="43"/>
                    <a:pt x="12" y="43"/>
                  </a:cubicBezTo>
                  <a:close/>
                  <a:moveTo>
                    <a:pt x="9" y="21"/>
                  </a:moveTo>
                  <a:cubicBezTo>
                    <a:pt x="9" y="21"/>
                    <a:pt x="9" y="21"/>
                    <a:pt x="9" y="21"/>
                  </a:cubicBezTo>
                  <a:cubicBezTo>
                    <a:pt x="10" y="20"/>
                    <a:pt x="10" y="20"/>
                    <a:pt x="10" y="20"/>
                  </a:cubicBezTo>
                  <a:cubicBezTo>
                    <a:pt x="11" y="20"/>
                    <a:pt x="11" y="20"/>
                    <a:pt x="11" y="20"/>
                  </a:cubicBezTo>
                  <a:cubicBezTo>
                    <a:pt x="11" y="20"/>
                    <a:pt x="11" y="21"/>
                    <a:pt x="11" y="21"/>
                  </a:cubicBezTo>
                  <a:cubicBezTo>
                    <a:pt x="11" y="21"/>
                    <a:pt x="11" y="22"/>
                    <a:pt x="11" y="22"/>
                  </a:cubicBezTo>
                  <a:cubicBezTo>
                    <a:pt x="11" y="22"/>
                    <a:pt x="11" y="22"/>
                    <a:pt x="11" y="22"/>
                  </a:cubicBezTo>
                  <a:cubicBezTo>
                    <a:pt x="8" y="22"/>
                    <a:pt x="5" y="22"/>
                    <a:pt x="2" y="22"/>
                  </a:cubicBezTo>
                  <a:cubicBezTo>
                    <a:pt x="2" y="22"/>
                    <a:pt x="2" y="22"/>
                    <a:pt x="2" y="22"/>
                  </a:cubicBezTo>
                  <a:cubicBezTo>
                    <a:pt x="2" y="22"/>
                    <a:pt x="2" y="22"/>
                    <a:pt x="2" y="22"/>
                  </a:cubicBezTo>
                  <a:cubicBezTo>
                    <a:pt x="2" y="22"/>
                    <a:pt x="2" y="22"/>
                    <a:pt x="2" y="23"/>
                  </a:cubicBezTo>
                  <a:cubicBezTo>
                    <a:pt x="2" y="23"/>
                    <a:pt x="0" y="23"/>
                    <a:pt x="0" y="23"/>
                  </a:cubicBezTo>
                  <a:cubicBezTo>
                    <a:pt x="0" y="22"/>
                    <a:pt x="0" y="22"/>
                    <a:pt x="0" y="21"/>
                  </a:cubicBezTo>
                  <a:cubicBezTo>
                    <a:pt x="0" y="21"/>
                    <a:pt x="0" y="20"/>
                    <a:pt x="0" y="20"/>
                  </a:cubicBezTo>
                  <a:cubicBezTo>
                    <a:pt x="0" y="19"/>
                    <a:pt x="2" y="19"/>
                    <a:pt x="2" y="20"/>
                  </a:cubicBezTo>
                  <a:cubicBezTo>
                    <a:pt x="2" y="20"/>
                    <a:pt x="2" y="20"/>
                    <a:pt x="2" y="21"/>
                  </a:cubicBezTo>
                  <a:cubicBezTo>
                    <a:pt x="4" y="21"/>
                    <a:pt x="7" y="21"/>
                    <a:pt x="9" y="21"/>
                  </a:cubicBezTo>
                  <a:close/>
                  <a:moveTo>
                    <a:pt x="10" y="25"/>
                  </a:moveTo>
                  <a:cubicBezTo>
                    <a:pt x="10" y="25"/>
                    <a:pt x="10" y="25"/>
                    <a:pt x="10" y="25"/>
                  </a:cubicBezTo>
                  <a:cubicBezTo>
                    <a:pt x="10" y="25"/>
                    <a:pt x="10" y="25"/>
                    <a:pt x="10" y="25"/>
                  </a:cubicBezTo>
                  <a:cubicBezTo>
                    <a:pt x="11" y="25"/>
                    <a:pt x="11" y="25"/>
                    <a:pt x="11" y="25"/>
                  </a:cubicBezTo>
                  <a:cubicBezTo>
                    <a:pt x="11" y="25"/>
                    <a:pt x="12" y="25"/>
                    <a:pt x="12" y="26"/>
                  </a:cubicBezTo>
                  <a:cubicBezTo>
                    <a:pt x="12" y="26"/>
                    <a:pt x="12" y="26"/>
                    <a:pt x="11" y="26"/>
                  </a:cubicBezTo>
                  <a:cubicBezTo>
                    <a:pt x="11" y="26"/>
                    <a:pt x="11" y="26"/>
                    <a:pt x="11" y="26"/>
                  </a:cubicBezTo>
                  <a:cubicBezTo>
                    <a:pt x="8" y="26"/>
                    <a:pt x="5" y="26"/>
                    <a:pt x="2" y="26"/>
                  </a:cubicBezTo>
                  <a:cubicBezTo>
                    <a:pt x="2" y="26"/>
                    <a:pt x="2" y="26"/>
                    <a:pt x="2" y="26"/>
                  </a:cubicBezTo>
                  <a:cubicBezTo>
                    <a:pt x="2" y="26"/>
                    <a:pt x="2" y="26"/>
                    <a:pt x="2" y="26"/>
                  </a:cubicBezTo>
                  <a:cubicBezTo>
                    <a:pt x="2" y="27"/>
                    <a:pt x="2" y="27"/>
                    <a:pt x="2" y="27"/>
                  </a:cubicBezTo>
                  <a:cubicBezTo>
                    <a:pt x="2" y="28"/>
                    <a:pt x="0" y="28"/>
                    <a:pt x="0" y="27"/>
                  </a:cubicBezTo>
                  <a:cubicBezTo>
                    <a:pt x="0" y="27"/>
                    <a:pt x="0" y="26"/>
                    <a:pt x="0" y="26"/>
                  </a:cubicBezTo>
                  <a:cubicBezTo>
                    <a:pt x="0" y="25"/>
                    <a:pt x="0" y="25"/>
                    <a:pt x="0" y="24"/>
                  </a:cubicBezTo>
                  <a:cubicBezTo>
                    <a:pt x="0" y="24"/>
                    <a:pt x="2" y="24"/>
                    <a:pt x="2" y="24"/>
                  </a:cubicBezTo>
                  <a:cubicBezTo>
                    <a:pt x="2" y="25"/>
                    <a:pt x="2" y="25"/>
                    <a:pt x="2" y="25"/>
                  </a:cubicBezTo>
                  <a:cubicBezTo>
                    <a:pt x="4" y="25"/>
                    <a:pt x="7" y="25"/>
                    <a:pt x="10" y="25"/>
                  </a:cubicBezTo>
                  <a:close/>
                  <a:moveTo>
                    <a:pt x="10" y="30"/>
                  </a:moveTo>
                  <a:cubicBezTo>
                    <a:pt x="10" y="30"/>
                    <a:pt x="10" y="30"/>
                    <a:pt x="10" y="30"/>
                  </a:cubicBezTo>
                  <a:cubicBezTo>
                    <a:pt x="10" y="30"/>
                    <a:pt x="10" y="29"/>
                    <a:pt x="11" y="29"/>
                  </a:cubicBezTo>
                  <a:cubicBezTo>
                    <a:pt x="11" y="29"/>
                    <a:pt x="11" y="29"/>
                    <a:pt x="11" y="29"/>
                  </a:cubicBezTo>
                  <a:cubicBezTo>
                    <a:pt x="12" y="30"/>
                    <a:pt x="12" y="30"/>
                    <a:pt x="12" y="30"/>
                  </a:cubicBezTo>
                  <a:cubicBezTo>
                    <a:pt x="12" y="31"/>
                    <a:pt x="12" y="31"/>
                    <a:pt x="12" y="31"/>
                  </a:cubicBezTo>
                  <a:cubicBezTo>
                    <a:pt x="11" y="31"/>
                    <a:pt x="11" y="31"/>
                    <a:pt x="11" y="31"/>
                  </a:cubicBezTo>
                  <a:cubicBezTo>
                    <a:pt x="8" y="31"/>
                    <a:pt x="5" y="31"/>
                    <a:pt x="2" y="31"/>
                  </a:cubicBezTo>
                  <a:cubicBezTo>
                    <a:pt x="2" y="31"/>
                    <a:pt x="2" y="31"/>
                    <a:pt x="2" y="31"/>
                  </a:cubicBezTo>
                  <a:cubicBezTo>
                    <a:pt x="2" y="31"/>
                    <a:pt x="2" y="31"/>
                    <a:pt x="2" y="31"/>
                  </a:cubicBezTo>
                  <a:cubicBezTo>
                    <a:pt x="2" y="32"/>
                    <a:pt x="2" y="32"/>
                    <a:pt x="2" y="32"/>
                  </a:cubicBezTo>
                  <a:cubicBezTo>
                    <a:pt x="2" y="33"/>
                    <a:pt x="0" y="33"/>
                    <a:pt x="0" y="32"/>
                  </a:cubicBezTo>
                  <a:cubicBezTo>
                    <a:pt x="0" y="32"/>
                    <a:pt x="0" y="31"/>
                    <a:pt x="0" y="31"/>
                  </a:cubicBezTo>
                  <a:cubicBezTo>
                    <a:pt x="0" y="30"/>
                    <a:pt x="0" y="30"/>
                    <a:pt x="0" y="29"/>
                  </a:cubicBezTo>
                  <a:cubicBezTo>
                    <a:pt x="0" y="28"/>
                    <a:pt x="2" y="28"/>
                    <a:pt x="2" y="29"/>
                  </a:cubicBezTo>
                  <a:cubicBezTo>
                    <a:pt x="2" y="29"/>
                    <a:pt x="2" y="30"/>
                    <a:pt x="2" y="30"/>
                  </a:cubicBezTo>
                  <a:cubicBezTo>
                    <a:pt x="5" y="30"/>
                    <a:pt x="7" y="30"/>
                    <a:pt x="10" y="30"/>
                  </a:cubicBezTo>
                  <a:close/>
                  <a:moveTo>
                    <a:pt x="3" y="12"/>
                  </a:moveTo>
                  <a:cubicBezTo>
                    <a:pt x="3" y="12"/>
                    <a:pt x="3" y="12"/>
                    <a:pt x="3" y="12"/>
                  </a:cubicBezTo>
                  <a:cubicBezTo>
                    <a:pt x="3" y="12"/>
                    <a:pt x="2" y="12"/>
                    <a:pt x="2" y="12"/>
                  </a:cubicBezTo>
                  <a:cubicBezTo>
                    <a:pt x="1" y="12"/>
                    <a:pt x="1" y="12"/>
                    <a:pt x="1" y="12"/>
                  </a:cubicBezTo>
                  <a:cubicBezTo>
                    <a:pt x="1" y="12"/>
                    <a:pt x="0" y="11"/>
                    <a:pt x="0" y="11"/>
                  </a:cubicBezTo>
                  <a:cubicBezTo>
                    <a:pt x="0" y="11"/>
                    <a:pt x="0" y="11"/>
                    <a:pt x="0" y="10"/>
                  </a:cubicBezTo>
                  <a:cubicBezTo>
                    <a:pt x="0" y="10"/>
                    <a:pt x="0" y="10"/>
                    <a:pt x="0" y="10"/>
                  </a:cubicBezTo>
                  <a:cubicBezTo>
                    <a:pt x="0" y="9"/>
                    <a:pt x="1" y="9"/>
                    <a:pt x="1" y="9"/>
                  </a:cubicBezTo>
                  <a:cubicBezTo>
                    <a:pt x="1" y="9"/>
                    <a:pt x="1" y="9"/>
                    <a:pt x="2" y="9"/>
                  </a:cubicBezTo>
                  <a:cubicBezTo>
                    <a:pt x="2" y="9"/>
                    <a:pt x="3" y="9"/>
                    <a:pt x="3" y="9"/>
                  </a:cubicBezTo>
                  <a:cubicBezTo>
                    <a:pt x="5" y="9"/>
                    <a:pt x="6" y="9"/>
                    <a:pt x="8" y="9"/>
                  </a:cubicBezTo>
                  <a:cubicBezTo>
                    <a:pt x="9" y="9"/>
                    <a:pt x="10" y="9"/>
                    <a:pt x="10" y="9"/>
                  </a:cubicBezTo>
                  <a:cubicBezTo>
                    <a:pt x="11" y="9"/>
                    <a:pt x="11" y="10"/>
                    <a:pt x="11" y="10"/>
                  </a:cubicBezTo>
                  <a:cubicBezTo>
                    <a:pt x="11" y="11"/>
                    <a:pt x="11" y="11"/>
                    <a:pt x="11" y="11"/>
                  </a:cubicBezTo>
                  <a:cubicBezTo>
                    <a:pt x="11" y="11"/>
                    <a:pt x="11" y="12"/>
                    <a:pt x="10" y="12"/>
                  </a:cubicBezTo>
                  <a:cubicBezTo>
                    <a:pt x="10" y="12"/>
                    <a:pt x="10" y="12"/>
                    <a:pt x="10" y="12"/>
                  </a:cubicBezTo>
                  <a:cubicBezTo>
                    <a:pt x="9" y="12"/>
                    <a:pt x="9" y="12"/>
                    <a:pt x="8" y="12"/>
                  </a:cubicBezTo>
                  <a:cubicBezTo>
                    <a:pt x="7" y="12"/>
                    <a:pt x="5" y="12"/>
                    <a:pt x="3" y="12"/>
                  </a:cubicBezTo>
                  <a:close/>
                  <a:moveTo>
                    <a:pt x="3" y="8"/>
                  </a:moveTo>
                  <a:cubicBezTo>
                    <a:pt x="3" y="8"/>
                    <a:pt x="3" y="8"/>
                    <a:pt x="3" y="8"/>
                  </a:cubicBezTo>
                  <a:cubicBezTo>
                    <a:pt x="3" y="8"/>
                    <a:pt x="2" y="8"/>
                    <a:pt x="2" y="8"/>
                  </a:cubicBezTo>
                  <a:cubicBezTo>
                    <a:pt x="1" y="8"/>
                    <a:pt x="1" y="8"/>
                    <a:pt x="1" y="7"/>
                  </a:cubicBezTo>
                  <a:cubicBezTo>
                    <a:pt x="1" y="7"/>
                    <a:pt x="0" y="7"/>
                    <a:pt x="0" y="7"/>
                  </a:cubicBezTo>
                  <a:cubicBezTo>
                    <a:pt x="0" y="7"/>
                    <a:pt x="0" y="6"/>
                    <a:pt x="0" y="6"/>
                  </a:cubicBezTo>
                  <a:cubicBezTo>
                    <a:pt x="0" y="6"/>
                    <a:pt x="0" y="6"/>
                    <a:pt x="0" y="5"/>
                  </a:cubicBezTo>
                  <a:cubicBezTo>
                    <a:pt x="1" y="5"/>
                    <a:pt x="1" y="5"/>
                    <a:pt x="1" y="5"/>
                  </a:cubicBezTo>
                  <a:cubicBezTo>
                    <a:pt x="1" y="5"/>
                    <a:pt x="1" y="5"/>
                    <a:pt x="2" y="5"/>
                  </a:cubicBezTo>
                  <a:cubicBezTo>
                    <a:pt x="2" y="5"/>
                    <a:pt x="3" y="4"/>
                    <a:pt x="3" y="4"/>
                  </a:cubicBezTo>
                  <a:cubicBezTo>
                    <a:pt x="5" y="4"/>
                    <a:pt x="6" y="4"/>
                    <a:pt x="8" y="4"/>
                  </a:cubicBezTo>
                  <a:cubicBezTo>
                    <a:pt x="9" y="4"/>
                    <a:pt x="10" y="5"/>
                    <a:pt x="10" y="5"/>
                  </a:cubicBezTo>
                  <a:cubicBezTo>
                    <a:pt x="11" y="5"/>
                    <a:pt x="11" y="6"/>
                    <a:pt x="11" y="6"/>
                  </a:cubicBezTo>
                  <a:cubicBezTo>
                    <a:pt x="11" y="6"/>
                    <a:pt x="11" y="7"/>
                    <a:pt x="11" y="7"/>
                  </a:cubicBezTo>
                  <a:cubicBezTo>
                    <a:pt x="11" y="7"/>
                    <a:pt x="10" y="7"/>
                    <a:pt x="10" y="7"/>
                  </a:cubicBezTo>
                  <a:cubicBezTo>
                    <a:pt x="10" y="8"/>
                    <a:pt x="10" y="8"/>
                    <a:pt x="9" y="8"/>
                  </a:cubicBezTo>
                  <a:cubicBezTo>
                    <a:pt x="9" y="8"/>
                    <a:pt x="9" y="8"/>
                    <a:pt x="8" y="8"/>
                  </a:cubicBezTo>
                  <a:cubicBezTo>
                    <a:pt x="6" y="8"/>
                    <a:pt x="5" y="8"/>
                    <a:pt x="3" y="8"/>
                  </a:cubicBezTo>
                  <a:close/>
                  <a:moveTo>
                    <a:pt x="3" y="4"/>
                  </a:moveTo>
                  <a:cubicBezTo>
                    <a:pt x="3" y="4"/>
                    <a:pt x="3" y="4"/>
                    <a:pt x="3" y="4"/>
                  </a:cubicBezTo>
                  <a:cubicBezTo>
                    <a:pt x="3" y="4"/>
                    <a:pt x="2" y="4"/>
                    <a:pt x="2" y="4"/>
                  </a:cubicBezTo>
                  <a:cubicBezTo>
                    <a:pt x="1" y="4"/>
                    <a:pt x="1" y="3"/>
                    <a:pt x="1" y="3"/>
                  </a:cubicBezTo>
                  <a:cubicBezTo>
                    <a:pt x="1" y="3"/>
                    <a:pt x="0" y="3"/>
                    <a:pt x="0" y="3"/>
                  </a:cubicBezTo>
                  <a:cubicBezTo>
                    <a:pt x="0" y="3"/>
                    <a:pt x="0" y="2"/>
                    <a:pt x="0" y="2"/>
                  </a:cubicBezTo>
                  <a:cubicBezTo>
                    <a:pt x="0" y="2"/>
                    <a:pt x="0" y="2"/>
                    <a:pt x="0" y="1"/>
                  </a:cubicBezTo>
                  <a:cubicBezTo>
                    <a:pt x="1" y="1"/>
                    <a:pt x="1" y="1"/>
                    <a:pt x="1" y="1"/>
                  </a:cubicBezTo>
                  <a:cubicBezTo>
                    <a:pt x="1" y="1"/>
                    <a:pt x="1" y="1"/>
                    <a:pt x="2" y="1"/>
                  </a:cubicBezTo>
                  <a:cubicBezTo>
                    <a:pt x="2" y="0"/>
                    <a:pt x="3" y="0"/>
                    <a:pt x="3" y="0"/>
                  </a:cubicBezTo>
                  <a:cubicBezTo>
                    <a:pt x="5" y="0"/>
                    <a:pt x="6" y="0"/>
                    <a:pt x="8" y="0"/>
                  </a:cubicBezTo>
                  <a:cubicBezTo>
                    <a:pt x="9" y="0"/>
                    <a:pt x="10" y="1"/>
                    <a:pt x="10" y="1"/>
                  </a:cubicBezTo>
                  <a:cubicBezTo>
                    <a:pt x="10" y="1"/>
                    <a:pt x="11" y="2"/>
                    <a:pt x="11" y="2"/>
                  </a:cubicBezTo>
                  <a:cubicBezTo>
                    <a:pt x="11" y="2"/>
                    <a:pt x="11" y="3"/>
                    <a:pt x="11" y="3"/>
                  </a:cubicBezTo>
                  <a:cubicBezTo>
                    <a:pt x="11" y="3"/>
                    <a:pt x="10" y="3"/>
                    <a:pt x="10" y="3"/>
                  </a:cubicBezTo>
                  <a:cubicBezTo>
                    <a:pt x="10" y="3"/>
                    <a:pt x="10" y="4"/>
                    <a:pt x="9" y="4"/>
                  </a:cubicBezTo>
                  <a:cubicBezTo>
                    <a:pt x="9" y="4"/>
                    <a:pt x="8" y="4"/>
                    <a:pt x="8" y="4"/>
                  </a:cubicBezTo>
                  <a:cubicBezTo>
                    <a:pt x="6" y="4"/>
                    <a:pt x="5" y="4"/>
                    <a:pt x="3" y="4"/>
                  </a:cubicBezTo>
                  <a:close/>
                  <a:moveTo>
                    <a:pt x="10" y="35"/>
                  </a:moveTo>
                  <a:cubicBezTo>
                    <a:pt x="10" y="35"/>
                    <a:pt x="10" y="35"/>
                    <a:pt x="10" y="35"/>
                  </a:cubicBezTo>
                  <a:cubicBezTo>
                    <a:pt x="10" y="34"/>
                    <a:pt x="10" y="34"/>
                    <a:pt x="11" y="34"/>
                  </a:cubicBezTo>
                  <a:cubicBezTo>
                    <a:pt x="11" y="34"/>
                    <a:pt x="11" y="34"/>
                    <a:pt x="11" y="34"/>
                  </a:cubicBezTo>
                  <a:cubicBezTo>
                    <a:pt x="12" y="35"/>
                    <a:pt x="12" y="35"/>
                    <a:pt x="12" y="35"/>
                  </a:cubicBezTo>
                  <a:cubicBezTo>
                    <a:pt x="12" y="36"/>
                    <a:pt x="12" y="36"/>
                    <a:pt x="12" y="36"/>
                  </a:cubicBezTo>
                  <a:cubicBezTo>
                    <a:pt x="12" y="36"/>
                    <a:pt x="11" y="36"/>
                    <a:pt x="11" y="36"/>
                  </a:cubicBezTo>
                  <a:cubicBezTo>
                    <a:pt x="8" y="36"/>
                    <a:pt x="5" y="36"/>
                    <a:pt x="2" y="36"/>
                  </a:cubicBezTo>
                  <a:cubicBezTo>
                    <a:pt x="2" y="36"/>
                    <a:pt x="2" y="36"/>
                    <a:pt x="2" y="36"/>
                  </a:cubicBezTo>
                  <a:cubicBezTo>
                    <a:pt x="2" y="36"/>
                    <a:pt x="2" y="36"/>
                    <a:pt x="2" y="36"/>
                  </a:cubicBezTo>
                  <a:cubicBezTo>
                    <a:pt x="2" y="36"/>
                    <a:pt x="2" y="37"/>
                    <a:pt x="2" y="37"/>
                  </a:cubicBezTo>
                  <a:cubicBezTo>
                    <a:pt x="2" y="38"/>
                    <a:pt x="0" y="38"/>
                    <a:pt x="0" y="37"/>
                  </a:cubicBezTo>
                  <a:cubicBezTo>
                    <a:pt x="0" y="37"/>
                    <a:pt x="0" y="36"/>
                    <a:pt x="0" y="36"/>
                  </a:cubicBezTo>
                  <a:cubicBezTo>
                    <a:pt x="0" y="35"/>
                    <a:pt x="0" y="34"/>
                    <a:pt x="0" y="34"/>
                  </a:cubicBezTo>
                  <a:cubicBezTo>
                    <a:pt x="0" y="33"/>
                    <a:pt x="2" y="33"/>
                    <a:pt x="2" y="34"/>
                  </a:cubicBezTo>
                  <a:cubicBezTo>
                    <a:pt x="2" y="34"/>
                    <a:pt x="2" y="35"/>
                    <a:pt x="2" y="35"/>
                  </a:cubicBezTo>
                  <a:cubicBezTo>
                    <a:pt x="5" y="35"/>
                    <a:pt x="7" y="35"/>
                    <a:pt x="10" y="35"/>
                  </a:cubicBezTo>
                  <a:close/>
                  <a:moveTo>
                    <a:pt x="8" y="3"/>
                  </a:moveTo>
                  <a:cubicBezTo>
                    <a:pt x="8" y="3"/>
                    <a:pt x="9" y="3"/>
                    <a:pt x="9" y="3"/>
                  </a:cubicBezTo>
                  <a:cubicBezTo>
                    <a:pt x="9" y="3"/>
                    <a:pt x="9" y="2"/>
                    <a:pt x="9" y="2"/>
                  </a:cubicBezTo>
                  <a:cubicBezTo>
                    <a:pt x="9" y="2"/>
                    <a:pt x="9" y="2"/>
                    <a:pt x="9" y="1"/>
                  </a:cubicBezTo>
                  <a:cubicBezTo>
                    <a:pt x="9" y="1"/>
                    <a:pt x="8" y="1"/>
                    <a:pt x="8" y="1"/>
                  </a:cubicBezTo>
                  <a:cubicBezTo>
                    <a:pt x="6" y="1"/>
                    <a:pt x="5" y="1"/>
                    <a:pt x="3" y="1"/>
                  </a:cubicBezTo>
                  <a:cubicBezTo>
                    <a:pt x="3" y="1"/>
                    <a:pt x="2" y="1"/>
                    <a:pt x="2" y="1"/>
                  </a:cubicBezTo>
                  <a:cubicBezTo>
                    <a:pt x="2" y="2"/>
                    <a:pt x="2" y="2"/>
                    <a:pt x="2" y="2"/>
                  </a:cubicBezTo>
                  <a:cubicBezTo>
                    <a:pt x="2" y="2"/>
                    <a:pt x="2" y="3"/>
                    <a:pt x="2" y="3"/>
                  </a:cubicBezTo>
                  <a:cubicBezTo>
                    <a:pt x="2" y="3"/>
                    <a:pt x="3" y="3"/>
                    <a:pt x="3" y="3"/>
                  </a:cubicBezTo>
                  <a:cubicBezTo>
                    <a:pt x="5" y="3"/>
                    <a:pt x="6" y="3"/>
                    <a:pt x="8" y="3"/>
                  </a:cubicBezTo>
                  <a:close/>
                  <a:moveTo>
                    <a:pt x="8" y="7"/>
                  </a:moveTo>
                  <a:cubicBezTo>
                    <a:pt x="8" y="7"/>
                    <a:pt x="9" y="7"/>
                    <a:pt x="9" y="7"/>
                  </a:cubicBezTo>
                  <a:cubicBezTo>
                    <a:pt x="9" y="7"/>
                    <a:pt x="9" y="6"/>
                    <a:pt x="9" y="6"/>
                  </a:cubicBezTo>
                  <a:cubicBezTo>
                    <a:pt x="9" y="6"/>
                    <a:pt x="9" y="6"/>
                    <a:pt x="9" y="6"/>
                  </a:cubicBezTo>
                  <a:cubicBezTo>
                    <a:pt x="9" y="5"/>
                    <a:pt x="8" y="5"/>
                    <a:pt x="8" y="5"/>
                  </a:cubicBezTo>
                  <a:cubicBezTo>
                    <a:pt x="6" y="5"/>
                    <a:pt x="5" y="5"/>
                    <a:pt x="3" y="5"/>
                  </a:cubicBezTo>
                  <a:cubicBezTo>
                    <a:pt x="3" y="5"/>
                    <a:pt x="2" y="5"/>
                    <a:pt x="2" y="6"/>
                  </a:cubicBezTo>
                  <a:cubicBezTo>
                    <a:pt x="2" y="6"/>
                    <a:pt x="2" y="6"/>
                    <a:pt x="2" y="6"/>
                  </a:cubicBezTo>
                  <a:cubicBezTo>
                    <a:pt x="2" y="6"/>
                    <a:pt x="2" y="7"/>
                    <a:pt x="2" y="7"/>
                  </a:cubicBezTo>
                  <a:cubicBezTo>
                    <a:pt x="2" y="7"/>
                    <a:pt x="3" y="7"/>
                    <a:pt x="3" y="7"/>
                  </a:cubicBezTo>
                  <a:cubicBezTo>
                    <a:pt x="5" y="7"/>
                    <a:pt x="6" y="7"/>
                    <a:pt x="8" y="7"/>
                  </a:cubicBezTo>
                  <a:close/>
                  <a:moveTo>
                    <a:pt x="8" y="11"/>
                  </a:moveTo>
                  <a:cubicBezTo>
                    <a:pt x="9" y="11"/>
                    <a:pt x="9" y="11"/>
                    <a:pt x="9" y="11"/>
                  </a:cubicBezTo>
                  <a:cubicBezTo>
                    <a:pt x="9" y="11"/>
                    <a:pt x="9" y="11"/>
                    <a:pt x="9" y="10"/>
                  </a:cubicBezTo>
                  <a:cubicBezTo>
                    <a:pt x="9" y="10"/>
                    <a:pt x="9" y="10"/>
                    <a:pt x="9" y="10"/>
                  </a:cubicBezTo>
                  <a:cubicBezTo>
                    <a:pt x="9" y="10"/>
                    <a:pt x="9" y="10"/>
                    <a:pt x="8" y="10"/>
                  </a:cubicBezTo>
                  <a:cubicBezTo>
                    <a:pt x="7" y="10"/>
                    <a:pt x="5" y="10"/>
                    <a:pt x="3" y="10"/>
                  </a:cubicBezTo>
                  <a:cubicBezTo>
                    <a:pt x="3" y="10"/>
                    <a:pt x="2" y="10"/>
                    <a:pt x="2" y="10"/>
                  </a:cubicBezTo>
                  <a:cubicBezTo>
                    <a:pt x="2" y="10"/>
                    <a:pt x="2" y="10"/>
                    <a:pt x="2" y="10"/>
                  </a:cubicBezTo>
                  <a:cubicBezTo>
                    <a:pt x="2" y="11"/>
                    <a:pt x="2" y="11"/>
                    <a:pt x="2" y="11"/>
                  </a:cubicBezTo>
                  <a:cubicBezTo>
                    <a:pt x="2" y="11"/>
                    <a:pt x="3" y="11"/>
                    <a:pt x="3" y="11"/>
                  </a:cubicBezTo>
                  <a:cubicBezTo>
                    <a:pt x="5" y="11"/>
                    <a:pt x="6" y="11"/>
                    <a:pt x="8" y="11"/>
                  </a:cubicBezTo>
                  <a:close/>
                  <a:moveTo>
                    <a:pt x="8" y="16"/>
                  </a:moveTo>
                  <a:cubicBezTo>
                    <a:pt x="9" y="16"/>
                    <a:pt x="9" y="16"/>
                    <a:pt x="9" y="16"/>
                  </a:cubicBezTo>
                  <a:cubicBezTo>
                    <a:pt x="9" y="15"/>
                    <a:pt x="10" y="15"/>
                    <a:pt x="10" y="15"/>
                  </a:cubicBezTo>
                  <a:cubicBezTo>
                    <a:pt x="10" y="15"/>
                    <a:pt x="9" y="14"/>
                    <a:pt x="9" y="14"/>
                  </a:cubicBezTo>
                  <a:cubicBezTo>
                    <a:pt x="9" y="14"/>
                    <a:pt x="9" y="14"/>
                    <a:pt x="8" y="14"/>
                  </a:cubicBezTo>
                  <a:cubicBezTo>
                    <a:pt x="7" y="14"/>
                    <a:pt x="5" y="14"/>
                    <a:pt x="3" y="14"/>
                  </a:cubicBezTo>
                  <a:cubicBezTo>
                    <a:pt x="3" y="14"/>
                    <a:pt x="2" y="14"/>
                    <a:pt x="2" y="14"/>
                  </a:cubicBezTo>
                  <a:cubicBezTo>
                    <a:pt x="2" y="14"/>
                    <a:pt x="2" y="15"/>
                    <a:pt x="2" y="15"/>
                  </a:cubicBezTo>
                  <a:cubicBezTo>
                    <a:pt x="2" y="15"/>
                    <a:pt x="2" y="15"/>
                    <a:pt x="2" y="16"/>
                  </a:cubicBezTo>
                  <a:cubicBezTo>
                    <a:pt x="2" y="16"/>
                    <a:pt x="3" y="16"/>
                    <a:pt x="3" y="16"/>
                  </a:cubicBezTo>
                  <a:cubicBezTo>
                    <a:pt x="5" y="16"/>
                    <a:pt x="7" y="16"/>
                    <a:pt x="8" y="1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2" name="Freeform 95"/>
            <p:cNvSpPr>
              <a:spLocks noEditPoints="1"/>
            </p:cNvSpPr>
            <p:nvPr/>
          </p:nvSpPr>
          <p:spPr>
            <a:xfrm>
              <a:off x="357187" y="685800"/>
              <a:ext cx="49213" cy="87313"/>
            </a:xfrm>
            <a:custGeom>
              <a:avLst/>
              <a:gdLst/>
              <a:ahLst/>
              <a:cxnLst>
                <a:cxn ang="0">
                  <a:pos x="14" y="2"/>
                </a:cxn>
                <a:cxn ang="0">
                  <a:pos x="15" y="3"/>
                </a:cxn>
                <a:cxn ang="0">
                  <a:pos x="6" y="3"/>
                </a:cxn>
                <a:cxn ang="0">
                  <a:pos x="4" y="5"/>
                </a:cxn>
                <a:cxn ang="0">
                  <a:pos x="6" y="1"/>
                </a:cxn>
                <a:cxn ang="0">
                  <a:pos x="3" y="11"/>
                </a:cxn>
                <a:cxn ang="0">
                  <a:pos x="2" y="12"/>
                </a:cxn>
                <a:cxn ang="0">
                  <a:pos x="2" y="13"/>
                </a:cxn>
                <a:cxn ang="0">
                  <a:pos x="13" y="16"/>
                </a:cxn>
                <a:cxn ang="0">
                  <a:pos x="14" y="15"/>
                </a:cxn>
                <a:cxn ang="0">
                  <a:pos x="3" y="11"/>
                </a:cxn>
                <a:cxn ang="0">
                  <a:pos x="11" y="18"/>
                </a:cxn>
                <a:cxn ang="0">
                  <a:pos x="13" y="18"/>
                </a:cxn>
                <a:cxn ang="0">
                  <a:pos x="3" y="19"/>
                </a:cxn>
                <a:cxn ang="0">
                  <a:pos x="3" y="20"/>
                </a:cxn>
                <a:cxn ang="0">
                  <a:pos x="2" y="17"/>
                </a:cxn>
                <a:cxn ang="0">
                  <a:pos x="11" y="18"/>
                </a:cxn>
                <a:cxn ang="0">
                  <a:pos x="13" y="10"/>
                </a:cxn>
                <a:cxn ang="0">
                  <a:pos x="10" y="11"/>
                </a:cxn>
                <a:cxn ang="0">
                  <a:pos x="7" y="10"/>
                </a:cxn>
                <a:cxn ang="0">
                  <a:pos x="7" y="7"/>
                </a:cxn>
                <a:cxn ang="0">
                  <a:pos x="5" y="7"/>
                </a:cxn>
                <a:cxn ang="0">
                  <a:pos x="4" y="11"/>
                </a:cxn>
                <a:cxn ang="0">
                  <a:pos x="3" y="11"/>
                </a:cxn>
                <a:cxn ang="0">
                  <a:pos x="3" y="10"/>
                </a:cxn>
                <a:cxn ang="0">
                  <a:pos x="4" y="6"/>
                </a:cxn>
                <a:cxn ang="0">
                  <a:pos x="9" y="6"/>
                </a:cxn>
                <a:cxn ang="0">
                  <a:pos x="9" y="9"/>
                </a:cxn>
                <a:cxn ang="0">
                  <a:pos x="10" y="10"/>
                </a:cxn>
                <a:cxn ang="0">
                  <a:pos x="11" y="10"/>
                </a:cxn>
                <a:cxn ang="0">
                  <a:pos x="12" y="8"/>
                </a:cxn>
                <a:cxn ang="0">
                  <a:pos x="12" y="7"/>
                </a:cxn>
                <a:cxn ang="0">
                  <a:pos x="12" y="6"/>
                </a:cxn>
                <a:cxn ang="0">
                  <a:pos x="14" y="6"/>
                </a:cxn>
                <a:cxn ang="0">
                  <a:pos x="14" y="8"/>
                </a:cxn>
                <a:cxn ang="0">
                  <a:pos x="6" y="27"/>
                </a:cxn>
                <a:cxn ang="0">
                  <a:pos x="2" y="27"/>
                </a:cxn>
                <a:cxn ang="0">
                  <a:pos x="0" y="24"/>
                </a:cxn>
                <a:cxn ang="0">
                  <a:pos x="1" y="22"/>
                </a:cxn>
                <a:cxn ang="0">
                  <a:pos x="2" y="22"/>
                </a:cxn>
                <a:cxn ang="0">
                  <a:pos x="3" y="22"/>
                </a:cxn>
                <a:cxn ang="0">
                  <a:pos x="3" y="23"/>
                </a:cxn>
                <a:cxn ang="0">
                  <a:pos x="2" y="24"/>
                </a:cxn>
                <a:cxn ang="0">
                  <a:pos x="3" y="26"/>
                </a:cxn>
                <a:cxn ang="0">
                  <a:pos x="5" y="25"/>
                </a:cxn>
                <a:cxn ang="0">
                  <a:pos x="6" y="22"/>
                </a:cxn>
                <a:cxn ang="0">
                  <a:pos x="11" y="22"/>
                </a:cxn>
                <a:cxn ang="0">
                  <a:pos x="12" y="23"/>
                </a:cxn>
                <a:cxn ang="0">
                  <a:pos x="12" y="25"/>
                </a:cxn>
                <a:cxn ang="0">
                  <a:pos x="12" y="26"/>
                </a:cxn>
                <a:cxn ang="0">
                  <a:pos x="11" y="27"/>
                </a:cxn>
                <a:cxn ang="0">
                  <a:pos x="10" y="26"/>
                </a:cxn>
                <a:cxn ang="0">
                  <a:pos x="10" y="23"/>
                </a:cxn>
              </a:cxnLst>
              <a:rect l="0" t="0" r="0" b="0"/>
              <a:pathLst>
                <a:path w="15" h="27">
                  <a:moveTo>
                    <a:pt x="13" y="2"/>
                  </a:moveTo>
                  <a:cubicBezTo>
                    <a:pt x="13" y="2"/>
                    <a:pt x="13" y="2"/>
                    <a:pt x="13" y="2"/>
                  </a:cubicBezTo>
                  <a:cubicBezTo>
                    <a:pt x="13" y="2"/>
                    <a:pt x="13" y="2"/>
                    <a:pt x="14" y="2"/>
                  </a:cubicBezTo>
                  <a:cubicBezTo>
                    <a:pt x="14" y="2"/>
                    <a:pt x="14" y="2"/>
                    <a:pt x="14" y="2"/>
                  </a:cubicBezTo>
                  <a:cubicBezTo>
                    <a:pt x="15" y="2"/>
                    <a:pt x="15" y="2"/>
                    <a:pt x="15" y="3"/>
                  </a:cubicBezTo>
                  <a:cubicBezTo>
                    <a:pt x="15" y="3"/>
                    <a:pt x="15" y="3"/>
                    <a:pt x="15" y="3"/>
                  </a:cubicBezTo>
                  <a:cubicBezTo>
                    <a:pt x="14" y="3"/>
                    <a:pt x="14" y="3"/>
                    <a:pt x="14" y="3"/>
                  </a:cubicBezTo>
                  <a:cubicBezTo>
                    <a:pt x="11" y="3"/>
                    <a:pt x="8" y="3"/>
                    <a:pt x="6" y="3"/>
                  </a:cubicBezTo>
                  <a:cubicBezTo>
                    <a:pt x="6" y="3"/>
                    <a:pt x="6" y="3"/>
                    <a:pt x="6" y="3"/>
                  </a:cubicBezTo>
                  <a:cubicBezTo>
                    <a:pt x="6" y="3"/>
                    <a:pt x="6" y="3"/>
                    <a:pt x="6" y="3"/>
                  </a:cubicBezTo>
                  <a:cubicBezTo>
                    <a:pt x="5" y="4"/>
                    <a:pt x="5" y="4"/>
                    <a:pt x="5" y="5"/>
                  </a:cubicBezTo>
                  <a:cubicBezTo>
                    <a:pt x="5" y="5"/>
                    <a:pt x="3" y="5"/>
                    <a:pt x="4" y="5"/>
                  </a:cubicBezTo>
                  <a:cubicBezTo>
                    <a:pt x="4" y="4"/>
                    <a:pt x="4" y="3"/>
                    <a:pt x="4" y="3"/>
                  </a:cubicBezTo>
                  <a:cubicBezTo>
                    <a:pt x="4" y="2"/>
                    <a:pt x="4" y="2"/>
                    <a:pt x="4" y="1"/>
                  </a:cubicBezTo>
                  <a:cubicBezTo>
                    <a:pt x="4" y="0"/>
                    <a:pt x="6" y="0"/>
                    <a:pt x="6" y="1"/>
                  </a:cubicBezTo>
                  <a:cubicBezTo>
                    <a:pt x="6" y="1"/>
                    <a:pt x="6" y="2"/>
                    <a:pt x="6" y="2"/>
                  </a:cubicBezTo>
                  <a:cubicBezTo>
                    <a:pt x="8" y="2"/>
                    <a:pt x="11" y="2"/>
                    <a:pt x="13" y="2"/>
                  </a:cubicBezTo>
                  <a:close/>
                  <a:moveTo>
                    <a:pt x="3" y="11"/>
                  </a:moveTo>
                  <a:cubicBezTo>
                    <a:pt x="3" y="11"/>
                    <a:pt x="3" y="11"/>
                    <a:pt x="2" y="11"/>
                  </a:cubicBezTo>
                  <a:cubicBezTo>
                    <a:pt x="2" y="12"/>
                    <a:pt x="2" y="12"/>
                    <a:pt x="2" y="12"/>
                  </a:cubicBezTo>
                  <a:cubicBezTo>
                    <a:pt x="2" y="12"/>
                    <a:pt x="2" y="12"/>
                    <a:pt x="2" y="12"/>
                  </a:cubicBezTo>
                  <a:cubicBezTo>
                    <a:pt x="2" y="12"/>
                    <a:pt x="2" y="12"/>
                    <a:pt x="2" y="12"/>
                  </a:cubicBezTo>
                  <a:cubicBezTo>
                    <a:pt x="2" y="12"/>
                    <a:pt x="2" y="12"/>
                    <a:pt x="2" y="12"/>
                  </a:cubicBezTo>
                  <a:cubicBezTo>
                    <a:pt x="2" y="13"/>
                    <a:pt x="2" y="13"/>
                    <a:pt x="2" y="13"/>
                  </a:cubicBezTo>
                  <a:cubicBezTo>
                    <a:pt x="2" y="13"/>
                    <a:pt x="2" y="13"/>
                    <a:pt x="2" y="13"/>
                  </a:cubicBezTo>
                  <a:cubicBezTo>
                    <a:pt x="5" y="14"/>
                    <a:pt x="9" y="15"/>
                    <a:pt x="12" y="16"/>
                  </a:cubicBezTo>
                  <a:cubicBezTo>
                    <a:pt x="12" y="16"/>
                    <a:pt x="13" y="16"/>
                    <a:pt x="13" y="16"/>
                  </a:cubicBezTo>
                  <a:cubicBezTo>
                    <a:pt x="13" y="16"/>
                    <a:pt x="13" y="16"/>
                    <a:pt x="13" y="16"/>
                  </a:cubicBezTo>
                  <a:cubicBezTo>
                    <a:pt x="14" y="16"/>
                    <a:pt x="14" y="16"/>
                    <a:pt x="14" y="16"/>
                  </a:cubicBezTo>
                  <a:cubicBezTo>
                    <a:pt x="14" y="16"/>
                    <a:pt x="14" y="16"/>
                    <a:pt x="14" y="15"/>
                  </a:cubicBezTo>
                  <a:cubicBezTo>
                    <a:pt x="13" y="15"/>
                    <a:pt x="13" y="15"/>
                    <a:pt x="13" y="15"/>
                  </a:cubicBezTo>
                  <a:cubicBezTo>
                    <a:pt x="10" y="14"/>
                    <a:pt x="7" y="13"/>
                    <a:pt x="3" y="12"/>
                  </a:cubicBezTo>
                  <a:cubicBezTo>
                    <a:pt x="3" y="11"/>
                    <a:pt x="3" y="11"/>
                    <a:pt x="3" y="11"/>
                  </a:cubicBezTo>
                  <a:cubicBezTo>
                    <a:pt x="3" y="11"/>
                    <a:pt x="3" y="11"/>
                    <a:pt x="3" y="11"/>
                  </a:cubicBezTo>
                  <a:close/>
                  <a:moveTo>
                    <a:pt x="11" y="18"/>
                  </a:moveTo>
                  <a:cubicBezTo>
                    <a:pt x="11" y="18"/>
                    <a:pt x="11" y="18"/>
                    <a:pt x="11" y="18"/>
                  </a:cubicBezTo>
                  <a:cubicBezTo>
                    <a:pt x="11" y="17"/>
                    <a:pt x="11" y="17"/>
                    <a:pt x="12" y="17"/>
                  </a:cubicBezTo>
                  <a:cubicBezTo>
                    <a:pt x="12" y="17"/>
                    <a:pt x="12" y="17"/>
                    <a:pt x="12" y="17"/>
                  </a:cubicBezTo>
                  <a:cubicBezTo>
                    <a:pt x="13" y="17"/>
                    <a:pt x="13" y="18"/>
                    <a:pt x="13" y="18"/>
                  </a:cubicBezTo>
                  <a:cubicBezTo>
                    <a:pt x="13" y="19"/>
                    <a:pt x="13" y="19"/>
                    <a:pt x="12" y="19"/>
                  </a:cubicBezTo>
                  <a:cubicBezTo>
                    <a:pt x="12" y="19"/>
                    <a:pt x="12" y="19"/>
                    <a:pt x="12" y="19"/>
                  </a:cubicBezTo>
                  <a:cubicBezTo>
                    <a:pt x="9" y="19"/>
                    <a:pt x="6" y="19"/>
                    <a:pt x="3" y="19"/>
                  </a:cubicBezTo>
                  <a:cubicBezTo>
                    <a:pt x="3" y="19"/>
                    <a:pt x="3" y="19"/>
                    <a:pt x="3" y="19"/>
                  </a:cubicBezTo>
                  <a:cubicBezTo>
                    <a:pt x="3" y="19"/>
                    <a:pt x="3" y="19"/>
                    <a:pt x="3" y="19"/>
                  </a:cubicBezTo>
                  <a:cubicBezTo>
                    <a:pt x="3" y="20"/>
                    <a:pt x="3" y="20"/>
                    <a:pt x="3" y="20"/>
                  </a:cubicBezTo>
                  <a:cubicBezTo>
                    <a:pt x="3" y="21"/>
                    <a:pt x="1" y="21"/>
                    <a:pt x="1" y="20"/>
                  </a:cubicBezTo>
                  <a:cubicBezTo>
                    <a:pt x="1" y="20"/>
                    <a:pt x="1" y="19"/>
                    <a:pt x="1" y="18"/>
                  </a:cubicBezTo>
                  <a:cubicBezTo>
                    <a:pt x="1" y="18"/>
                    <a:pt x="1" y="17"/>
                    <a:pt x="2" y="17"/>
                  </a:cubicBezTo>
                  <a:cubicBezTo>
                    <a:pt x="2" y="16"/>
                    <a:pt x="3" y="16"/>
                    <a:pt x="3" y="17"/>
                  </a:cubicBezTo>
                  <a:cubicBezTo>
                    <a:pt x="3" y="17"/>
                    <a:pt x="3" y="17"/>
                    <a:pt x="3" y="18"/>
                  </a:cubicBezTo>
                  <a:cubicBezTo>
                    <a:pt x="6" y="18"/>
                    <a:pt x="8" y="18"/>
                    <a:pt x="11" y="18"/>
                  </a:cubicBezTo>
                  <a:close/>
                  <a:moveTo>
                    <a:pt x="14" y="8"/>
                  </a:moveTo>
                  <a:cubicBezTo>
                    <a:pt x="14" y="9"/>
                    <a:pt x="14" y="9"/>
                    <a:pt x="14" y="9"/>
                  </a:cubicBezTo>
                  <a:cubicBezTo>
                    <a:pt x="14" y="10"/>
                    <a:pt x="13" y="10"/>
                    <a:pt x="13" y="10"/>
                  </a:cubicBezTo>
                  <a:cubicBezTo>
                    <a:pt x="13" y="10"/>
                    <a:pt x="12" y="11"/>
                    <a:pt x="12" y="11"/>
                  </a:cubicBezTo>
                  <a:cubicBezTo>
                    <a:pt x="12" y="11"/>
                    <a:pt x="11" y="11"/>
                    <a:pt x="11" y="11"/>
                  </a:cubicBezTo>
                  <a:cubicBezTo>
                    <a:pt x="11" y="11"/>
                    <a:pt x="11" y="11"/>
                    <a:pt x="10" y="11"/>
                  </a:cubicBezTo>
                  <a:cubicBezTo>
                    <a:pt x="10" y="11"/>
                    <a:pt x="9" y="11"/>
                    <a:pt x="9" y="11"/>
                  </a:cubicBezTo>
                  <a:cubicBezTo>
                    <a:pt x="9" y="11"/>
                    <a:pt x="8" y="11"/>
                    <a:pt x="8" y="10"/>
                  </a:cubicBezTo>
                  <a:cubicBezTo>
                    <a:pt x="8" y="10"/>
                    <a:pt x="8" y="10"/>
                    <a:pt x="7" y="10"/>
                  </a:cubicBezTo>
                  <a:cubicBezTo>
                    <a:pt x="7" y="9"/>
                    <a:pt x="7" y="9"/>
                    <a:pt x="7" y="9"/>
                  </a:cubicBezTo>
                  <a:cubicBezTo>
                    <a:pt x="8" y="8"/>
                    <a:pt x="8" y="8"/>
                    <a:pt x="8" y="8"/>
                  </a:cubicBezTo>
                  <a:cubicBezTo>
                    <a:pt x="8" y="8"/>
                    <a:pt x="8" y="8"/>
                    <a:pt x="7" y="7"/>
                  </a:cubicBezTo>
                  <a:cubicBezTo>
                    <a:pt x="7" y="7"/>
                    <a:pt x="7" y="7"/>
                    <a:pt x="7" y="7"/>
                  </a:cubicBezTo>
                  <a:cubicBezTo>
                    <a:pt x="7" y="7"/>
                    <a:pt x="6" y="7"/>
                    <a:pt x="6" y="7"/>
                  </a:cubicBezTo>
                  <a:cubicBezTo>
                    <a:pt x="6" y="7"/>
                    <a:pt x="5" y="7"/>
                    <a:pt x="5" y="7"/>
                  </a:cubicBezTo>
                  <a:cubicBezTo>
                    <a:pt x="5" y="8"/>
                    <a:pt x="5" y="9"/>
                    <a:pt x="4" y="10"/>
                  </a:cubicBezTo>
                  <a:cubicBezTo>
                    <a:pt x="4" y="10"/>
                    <a:pt x="4" y="10"/>
                    <a:pt x="4" y="10"/>
                  </a:cubicBezTo>
                  <a:cubicBezTo>
                    <a:pt x="4" y="10"/>
                    <a:pt x="4" y="11"/>
                    <a:pt x="4" y="11"/>
                  </a:cubicBezTo>
                  <a:cubicBezTo>
                    <a:pt x="4" y="11"/>
                    <a:pt x="4" y="11"/>
                    <a:pt x="4" y="11"/>
                  </a:cubicBezTo>
                  <a:cubicBezTo>
                    <a:pt x="4" y="11"/>
                    <a:pt x="4" y="11"/>
                    <a:pt x="3" y="11"/>
                  </a:cubicBezTo>
                  <a:cubicBezTo>
                    <a:pt x="3" y="11"/>
                    <a:pt x="3" y="11"/>
                    <a:pt x="3" y="11"/>
                  </a:cubicBezTo>
                  <a:cubicBezTo>
                    <a:pt x="3" y="11"/>
                    <a:pt x="3" y="11"/>
                    <a:pt x="3" y="11"/>
                  </a:cubicBezTo>
                  <a:cubicBezTo>
                    <a:pt x="3" y="11"/>
                    <a:pt x="3" y="11"/>
                    <a:pt x="3" y="10"/>
                  </a:cubicBezTo>
                  <a:cubicBezTo>
                    <a:pt x="3" y="10"/>
                    <a:pt x="3" y="10"/>
                    <a:pt x="3" y="10"/>
                  </a:cubicBezTo>
                  <a:cubicBezTo>
                    <a:pt x="3" y="9"/>
                    <a:pt x="3" y="8"/>
                    <a:pt x="3" y="7"/>
                  </a:cubicBezTo>
                  <a:cubicBezTo>
                    <a:pt x="3" y="6"/>
                    <a:pt x="3" y="6"/>
                    <a:pt x="4" y="6"/>
                  </a:cubicBezTo>
                  <a:cubicBezTo>
                    <a:pt x="4" y="6"/>
                    <a:pt x="4" y="6"/>
                    <a:pt x="4" y="6"/>
                  </a:cubicBezTo>
                  <a:cubicBezTo>
                    <a:pt x="5" y="6"/>
                    <a:pt x="6" y="6"/>
                    <a:pt x="7" y="6"/>
                  </a:cubicBezTo>
                  <a:cubicBezTo>
                    <a:pt x="7" y="6"/>
                    <a:pt x="8" y="6"/>
                    <a:pt x="8" y="6"/>
                  </a:cubicBezTo>
                  <a:cubicBezTo>
                    <a:pt x="8" y="6"/>
                    <a:pt x="9" y="6"/>
                    <a:pt x="9" y="6"/>
                  </a:cubicBezTo>
                  <a:cubicBezTo>
                    <a:pt x="9" y="7"/>
                    <a:pt x="9" y="7"/>
                    <a:pt x="9" y="7"/>
                  </a:cubicBezTo>
                  <a:cubicBezTo>
                    <a:pt x="9" y="7"/>
                    <a:pt x="9" y="7"/>
                    <a:pt x="9" y="8"/>
                  </a:cubicBezTo>
                  <a:cubicBezTo>
                    <a:pt x="9" y="8"/>
                    <a:pt x="9" y="8"/>
                    <a:pt x="9" y="9"/>
                  </a:cubicBezTo>
                  <a:cubicBezTo>
                    <a:pt x="9" y="9"/>
                    <a:pt x="9" y="9"/>
                    <a:pt x="9" y="9"/>
                  </a:cubicBezTo>
                  <a:cubicBezTo>
                    <a:pt x="9" y="9"/>
                    <a:pt x="9" y="9"/>
                    <a:pt x="9" y="9"/>
                  </a:cubicBezTo>
                  <a:cubicBezTo>
                    <a:pt x="10" y="10"/>
                    <a:pt x="10" y="10"/>
                    <a:pt x="10" y="10"/>
                  </a:cubicBezTo>
                  <a:cubicBezTo>
                    <a:pt x="10" y="10"/>
                    <a:pt x="10" y="10"/>
                    <a:pt x="11" y="10"/>
                  </a:cubicBezTo>
                  <a:cubicBezTo>
                    <a:pt x="11" y="10"/>
                    <a:pt x="11" y="10"/>
                    <a:pt x="11" y="10"/>
                  </a:cubicBezTo>
                  <a:cubicBezTo>
                    <a:pt x="11" y="10"/>
                    <a:pt x="11" y="10"/>
                    <a:pt x="11" y="10"/>
                  </a:cubicBezTo>
                  <a:cubicBezTo>
                    <a:pt x="12" y="10"/>
                    <a:pt x="12" y="9"/>
                    <a:pt x="12" y="9"/>
                  </a:cubicBezTo>
                  <a:cubicBezTo>
                    <a:pt x="12" y="9"/>
                    <a:pt x="12" y="9"/>
                    <a:pt x="12" y="9"/>
                  </a:cubicBezTo>
                  <a:cubicBezTo>
                    <a:pt x="12" y="9"/>
                    <a:pt x="12" y="9"/>
                    <a:pt x="12" y="8"/>
                  </a:cubicBezTo>
                  <a:cubicBezTo>
                    <a:pt x="12" y="8"/>
                    <a:pt x="12" y="8"/>
                    <a:pt x="12" y="8"/>
                  </a:cubicBezTo>
                  <a:cubicBezTo>
                    <a:pt x="12" y="7"/>
                    <a:pt x="12" y="7"/>
                    <a:pt x="12" y="7"/>
                  </a:cubicBezTo>
                  <a:cubicBezTo>
                    <a:pt x="12" y="7"/>
                    <a:pt x="12" y="7"/>
                    <a:pt x="12" y="7"/>
                  </a:cubicBezTo>
                  <a:cubicBezTo>
                    <a:pt x="12" y="7"/>
                    <a:pt x="12" y="7"/>
                    <a:pt x="12" y="7"/>
                  </a:cubicBezTo>
                  <a:cubicBezTo>
                    <a:pt x="12" y="7"/>
                    <a:pt x="12" y="7"/>
                    <a:pt x="12" y="7"/>
                  </a:cubicBezTo>
                  <a:cubicBezTo>
                    <a:pt x="12" y="6"/>
                    <a:pt x="12" y="6"/>
                    <a:pt x="12" y="6"/>
                  </a:cubicBezTo>
                  <a:cubicBezTo>
                    <a:pt x="13" y="6"/>
                    <a:pt x="13" y="6"/>
                    <a:pt x="13" y="6"/>
                  </a:cubicBezTo>
                  <a:cubicBezTo>
                    <a:pt x="13" y="6"/>
                    <a:pt x="13" y="6"/>
                    <a:pt x="13" y="6"/>
                  </a:cubicBezTo>
                  <a:cubicBezTo>
                    <a:pt x="13" y="6"/>
                    <a:pt x="14" y="6"/>
                    <a:pt x="14" y="6"/>
                  </a:cubicBezTo>
                  <a:cubicBezTo>
                    <a:pt x="14" y="6"/>
                    <a:pt x="14" y="7"/>
                    <a:pt x="14" y="7"/>
                  </a:cubicBezTo>
                  <a:cubicBezTo>
                    <a:pt x="14" y="7"/>
                    <a:pt x="14" y="7"/>
                    <a:pt x="14" y="7"/>
                  </a:cubicBezTo>
                  <a:cubicBezTo>
                    <a:pt x="14" y="8"/>
                    <a:pt x="14" y="8"/>
                    <a:pt x="14" y="8"/>
                  </a:cubicBezTo>
                  <a:close/>
                  <a:moveTo>
                    <a:pt x="7" y="25"/>
                  </a:moveTo>
                  <a:cubicBezTo>
                    <a:pt x="7" y="25"/>
                    <a:pt x="7" y="26"/>
                    <a:pt x="7" y="26"/>
                  </a:cubicBezTo>
                  <a:cubicBezTo>
                    <a:pt x="7" y="26"/>
                    <a:pt x="6" y="26"/>
                    <a:pt x="6" y="27"/>
                  </a:cubicBezTo>
                  <a:cubicBezTo>
                    <a:pt x="6" y="27"/>
                    <a:pt x="5" y="27"/>
                    <a:pt x="5" y="27"/>
                  </a:cubicBezTo>
                  <a:cubicBezTo>
                    <a:pt x="5" y="27"/>
                    <a:pt x="4" y="27"/>
                    <a:pt x="3" y="27"/>
                  </a:cubicBezTo>
                  <a:cubicBezTo>
                    <a:pt x="3" y="27"/>
                    <a:pt x="2" y="27"/>
                    <a:pt x="2" y="27"/>
                  </a:cubicBezTo>
                  <a:cubicBezTo>
                    <a:pt x="1" y="27"/>
                    <a:pt x="1" y="27"/>
                    <a:pt x="1" y="26"/>
                  </a:cubicBezTo>
                  <a:cubicBezTo>
                    <a:pt x="0" y="26"/>
                    <a:pt x="0" y="26"/>
                    <a:pt x="0" y="25"/>
                  </a:cubicBezTo>
                  <a:cubicBezTo>
                    <a:pt x="0" y="25"/>
                    <a:pt x="0" y="25"/>
                    <a:pt x="0" y="24"/>
                  </a:cubicBezTo>
                  <a:cubicBezTo>
                    <a:pt x="0" y="24"/>
                    <a:pt x="0" y="24"/>
                    <a:pt x="0" y="24"/>
                  </a:cubicBezTo>
                  <a:cubicBezTo>
                    <a:pt x="0" y="24"/>
                    <a:pt x="0" y="23"/>
                    <a:pt x="0" y="23"/>
                  </a:cubicBezTo>
                  <a:cubicBezTo>
                    <a:pt x="1" y="23"/>
                    <a:pt x="1" y="23"/>
                    <a:pt x="1" y="22"/>
                  </a:cubicBezTo>
                  <a:cubicBezTo>
                    <a:pt x="1" y="22"/>
                    <a:pt x="1" y="22"/>
                    <a:pt x="1" y="22"/>
                  </a:cubicBezTo>
                  <a:cubicBezTo>
                    <a:pt x="2" y="22"/>
                    <a:pt x="2" y="22"/>
                    <a:pt x="2" y="22"/>
                  </a:cubicBezTo>
                  <a:cubicBezTo>
                    <a:pt x="2" y="22"/>
                    <a:pt x="2" y="22"/>
                    <a:pt x="2" y="22"/>
                  </a:cubicBezTo>
                  <a:cubicBezTo>
                    <a:pt x="3" y="22"/>
                    <a:pt x="3" y="22"/>
                    <a:pt x="3" y="22"/>
                  </a:cubicBezTo>
                  <a:cubicBezTo>
                    <a:pt x="3" y="22"/>
                    <a:pt x="3" y="22"/>
                    <a:pt x="3" y="22"/>
                  </a:cubicBezTo>
                  <a:cubicBezTo>
                    <a:pt x="3" y="22"/>
                    <a:pt x="3" y="22"/>
                    <a:pt x="3" y="22"/>
                  </a:cubicBezTo>
                  <a:cubicBezTo>
                    <a:pt x="3" y="22"/>
                    <a:pt x="3" y="22"/>
                    <a:pt x="3" y="23"/>
                  </a:cubicBezTo>
                  <a:cubicBezTo>
                    <a:pt x="3" y="23"/>
                    <a:pt x="3" y="23"/>
                    <a:pt x="3" y="23"/>
                  </a:cubicBezTo>
                  <a:cubicBezTo>
                    <a:pt x="3" y="23"/>
                    <a:pt x="3" y="23"/>
                    <a:pt x="3" y="23"/>
                  </a:cubicBezTo>
                  <a:cubicBezTo>
                    <a:pt x="3" y="23"/>
                    <a:pt x="2" y="23"/>
                    <a:pt x="2" y="23"/>
                  </a:cubicBezTo>
                  <a:cubicBezTo>
                    <a:pt x="2" y="23"/>
                    <a:pt x="2" y="23"/>
                    <a:pt x="2" y="23"/>
                  </a:cubicBezTo>
                  <a:cubicBezTo>
                    <a:pt x="2" y="24"/>
                    <a:pt x="2" y="24"/>
                    <a:pt x="2" y="24"/>
                  </a:cubicBezTo>
                  <a:cubicBezTo>
                    <a:pt x="2" y="24"/>
                    <a:pt x="2" y="25"/>
                    <a:pt x="2" y="25"/>
                  </a:cubicBezTo>
                  <a:cubicBezTo>
                    <a:pt x="2" y="25"/>
                    <a:pt x="2" y="25"/>
                    <a:pt x="2" y="25"/>
                  </a:cubicBezTo>
                  <a:cubicBezTo>
                    <a:pt x="2" y="25"/>
                    <a:pt x="3" y="25"/>
                    <a:pt x="3" y="26"/>
                  </a:cubicBezTo>
                  <a:cubicBezTo>
                    <a:pt x="3" y="26"/>
                    <a:pt x="3" y="26"/>
                    <a:pt x="4" y="26"/>
                  </a:cubicBezTo>
                  <a:cubicBezTo>
                    <a:pt x="4" y="26"/>
                    <a:pt x="4" y="26"/>
                    <a:pt x="5" y="25"/>
                  </a:cubicBezTo>
                  <a:cubicBezTo>
                    <a:pt x="5" y="25"/>
                    <a:pt x="5" y="25"/>
                    <a:pt x="5" y="25"/>
                  </a:cubicBezTo>
                  <a:cubicBezTo>
                    <a:pt x="5" y="24"/>
                    <a:pt x="5" y="23"/>
                    <a:pt x="5" y="23"/>
                  </a:cubicBezTo>
                  <a:cubicBezTo>
                    <a:pt x="6" y="22"/>
                    <a:pt x="6" y="22"/>
                    <a:pt x="6" y="22"/>
                  </a:cubicBezTo>
                  <a:cubicBezTo>
                    <a:pt x="6" y="22"/>
                    <a:pt x="6" y="22"/>
                    <a:pt x="6" y="22"/>
                  </a:cubicBezTo>
                  <a:cubicBezTo>
                    <a:pt x="6" y="22"/>
                    <a:pt x="6" y="22"/>
                    <a:pt x="6" y="22"/>
                  </a:cubicBezTo>
                  <a:cubicBezTo>
                    <a:pt x="6" y="22"/>
                    <a:pt x="7" y="22"/>
                    <a:pt x="7" y="22"/>
                  </a:cubicBezTo>
                  <a:cubicBezTo>
                    <a:pt x="8" y="22"/>
                    <a:pt x="10" y="22"/>
                    <a:pt x="11" y="22"/>
                  </a:cubicBezTo>
                  <a:cubicBezTo>
                    <a:pt x="12" y="22"/>
                    <a:pt x="12" y="22"/>
                    <a:pt x="12" y="22"/>
                  </a:cubicBezTo>
                  <a:cubicBezTo>
                    <a:pt x="12" y="22"/>
                    <a:pt x="12" y="22"/>
                    <a:pt x="12" y="22"/>
                  </a:cubicBezTo>
                  <a:cubicBezTo>
                    <a:pt x="12" y="23"/>
                    <a:pt x="12" y="23"/>
                    <a:pt x="12" y="23"/>
                  </a:cubicBezTo>
                  <a:cubicBezTo>
                    <a:pt x="12" y="23"/>
                    <a:pt x="12" y="23"/>
                    <a:pt x="12" y="23"/>
                  </a:cubicBezTo>
                  <a:cubicBezTo>
                    <a:pt x="12" y="24"/>
                    <a:pt x="12" y="24"/>
                    <a:pt x="12" y="24"/>
                  </a:cubicBezTo>
                  <a:cubicBezTo>
                    <a:pt x="12" y="24"/>
                    <a:pt x="12" y="25"/>
                    <a:pt x="12" y="25"/>
                  </a:cubicBezTo>
                  <a:cubicBezTo>
                    <a:pt x="12" y="25"/>
                    <a:pt x="12" y="25"/>
                    <a:pt x="12" y="26"/>
                  </a:cubicBezTo>
                  <a:cubicBezTo>
                    <a:pt x="12" y="26"/>
                    <a:pt x="12" y="26"/>
                    <a:pt x="12" y="26"/>
                  </a:cubicBezTo>
                  <a:cubicBezTo>
                    <a:pt x="12" y="26"/>
                    <a:pt x="12" y="26"/>
                    <a:pt x="12" y="26"/>
                  </a:cubicBezTo>
                  <a:cubicBezTo>
                    <a:pt x="12" y="26"/>
                    <a:pt x="12" y="26"/>
                    <a:pt x="11" y="26"/>
                  </a:cubicBezTo>
                  <a:cubicBezTo>
                    <a:pt x="11" y="26"/>
                    <a:pt x="11" y="26"/>
                    <a:pt x="11" y="27"/>
                  </a:cubicBezTo>
                  <a:cubicBezTo>
                    <a:pt x="11" y="27"/>
                    <a:pt x="11" y="27"/>
                    <a:pt x="11" y="27"/>
                  </a:cubicBezTo>
                  <a:cubicBezTo>
                    <a:pt x="11" y="27"/>
                    <a:pt x="11" y="27"/>
                    <a:pt x="11" y="27"/>
                  </a:cubicBezTo>
                  <a:cubicBezTo>
                    <a:pt x="10" y="27"/>
                    <a:pt x="10" y="27"/>
                    <a:pt x="10" y="27"/>
                  </a:cubicBezTo>
                  <a:cubicBezTo>
                    <a:pt x="10" y="27"/>
                    <a:pt x="10" y="26"/>
                    <a:pt x="10" y="26"/>
                  </a:cubicBezTo>
                  <a:cubicBezTo>
                    <a:pt x="10" y="26"/>
                    <a:pt x="10" y="26"/>
                    <a:pt x="10" y="26"/>
                  </a:cubicBezTo>
                  <a:cubicBezTo>
                    <a:pt x="10" y="26"/>
                    <a:pt x="10" y="26"/>
                    <a:pt x="10" y="26"/>
                  </a:cubicBezTo>
                  <a:cubicBezTo>
                    <a:pt x="10" y="25"/>
                    <a:pt x="10" y="24"/>
                    <a:pt x="10" y="23"/>
                  </a:cubicBezTo>
                  <a:cubicBezTo>
                    <a:pt x="9" y="23"/>
                    <a:pt x="8" y="23"/>
                    <a:pt x="7" y="23"/>
                  </a:cubicBezTo>
                  <a:cubicBezTo>
                    <a:pt x="7" y="24"/>
                    <a:pt x="7" y="24"/>
                    <a:pt x="7" y="25"/>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3" name="Freeform 97"/>
            <p:cNvSpPr>
              <a:spLocks noEditPoints="1"/>
            </p:cNvSpPr>
            <p:nvPr/>
          </p:nvSpPr>
          <p:spPr>
            <a:xfrm>
              <a:off x="379412" y="568325"/>
              <a:ext cx="36513" cy="52388"/>
            </a:xfrm>
            <a:custGeom>
              <a:avLst/>
              <a:gdLst/>
              <a:ahLst/>
              <a:cxnLst>
                <a:cxn ang="0">
                  <a:pos x="3" y="0"/>
                </a:cxn>
                <a:cxn ang="0">
                  <a:pos x="11" y="0"/>
                </a:cxn>
                <a:cxn ang="0">
                  <a:pos x="11" y="1"/>
                </a:cxn>
                <a:cxn ang="0">
                  <a:pos x="6" y="2"/>
                </a:cxn>
                <a:cxn ang="0">
                  <a:pos x="11" y="2"/>
                </a:cxn>
                <a:cxn ang="0">
                  <a:pos x="11" y="3"/>
                </a:cxn>
                <a:cxn ang="0">
                  <a:pos x="3" y="3"/>
                </a:cxn>
                <a:cxn ang="0">
                  <a:pos x="3" y="2"/>
                </a:cxn>
                <a:cxn ang="0">
                  <a:pos x="8" y="0"/>
                </a:cxn>
                <a:cxn ang="0">
                  <a:pos x="3" y="0"/>
                </a:cxn>
                <a:cxn ang="0">
                  <a:pos x="3" y="0"/>
                </a:cxn>
                <a:cxn ang="0">
                  <a:pos x="2" y="7"/>
                </a:cxn>
                <a:cxn ang="0">
                  <a:pos x="2" y="7"/>
                </a:cxn>
                <a:cxn ang="0">
                  <a:pos x="4" y="6"/>
                </a:cxn>
                <a:cxn ang="0">
                  <a:pos x="4" y="5"/>
                </a:cxn>
                <a:cxn ang="0">
                  <a:pos x="2" y="4"/>
                </a:cxn>
                <a:cxn ang="0">
                  <a:pos x="3" y="3"/>
                </a:cxn>
                <a:cxn ang="0">
                  <a:pos x="10" y="5"/>
                </a:cxn>
                <a:cxn ang="0">
                  <a:pos x="10" y="6"/>
                </a:cxn>
                <a:cxn ang="0">
                  <a:pos x="2" y="7"/>
                </a:cxn>
                <a:cxn ang="0">
                  <a:pos x="5" y="6"/>
                </a:cxn>
                <a:cxn ang="0">
                  <a:pos x="9" y="5"/>
                </a:cxn>
                <a:cxn ang="0">
                  <a:pos x="6" y="5"/>
                </a:cxn>
                <a:cxn ang="0">
                  <a:pos x="5" y="6"/>
                </a:cxn>
                <a:cxn ang="0">
                  <a:pos x="2" y="8"/>
                </a:cxn>
                <a:cxn ang="0">
                  <a:pos x="10" y="8"/>
                </a:cxn>
                <a:cxn ang="0">
                  <a:pos x="10" y="9"/>
                </a:cxn>
                <a:cxn ang="0">
                  <a:pos x="4" y="10"/>
                </a:cxn>
                <a:cxn ang="0">
                  <a:pos x="10" y="11"/>
                </a:cxn>
                <a:cxn ang="0">
                  <a:pos x="9" y="12"/>
                </a:cxn>
                <a:cxn ang="0">
                  <a:pos x="1" y="12"/>
                </a:cxn>
                <a:cxn ang="0">
                  <a:pos x="1" y="11"/>
                </a:cxn>
                <a:cxn ang="0">
                  <a:pos x="8" y="11"/>
                </a:cxn>
                <a:cxn ang="0">
                  <a:pos x="1" y="10"/>
                </a:cxn>
                <a:cxn ang="0">
                  <a:pos x="2" y="9"/>
                </a:cxn>
                <a:cxn ang="0">
                  <a:pos x="8" y="9"/>
                </a:cxn>
                <a:cxn ang="0">
                  <a:pos x="2" y="9"/>
                </a:cxn>
                <a:cxn ang="0">
                  <a:pos x="2" y="8"/>
                </a:cxn>
                <a:cxn ang="0">
                  <a:pos x="1" y="13"/>
                </a:cxn>
                <a:cxn ang="0">
                  <a:pos x="9" y="13"/>
                </a:cxn>
                <a:cxn ang="0">
                  <a:pos x="9" y="16"/>
                </a:cxn>
                <a:cxn ang="0">
                  <a:pos x="7" y="16"/>
                </a:cxn>
                <a:cxn ang="0">
                  <a:pos x="8" y="14"/>
                </a:cxn>
                <a:cxn ang="0">
                  <a:pos x="6" y="14"/>
                </a:cxn>
                <a:cxn ang="0">
                  <a:pos x="6" y="16"/>
                </a:cxn>
                <a:cxn ang="0">
                  <a:pos x="4" y="16"/>
                </a:cxn>
                <a:cxn ang="0">
                  <a:pos x="5" y="14"/>
                </a:cxn>
                <a:cxn ang="0">
                  <a:pos x="2" y="14"/>
                </a:cxn>
                <a:cxn ang="0">
                  <a:pos x="2" y="16"/>
                </a:cxn>
                <a:cxn ang="0">
                  <a:pos x="0" y="16"/>
                </a:cxn>
                <a:cxn ang="0">
                  <a:pos x="1" y="13"/>
                </a:cxn>
              </a:cxnLst>
              <a:rect l="0" t="0" r="0" b="0"/>
              <a:pathLst>
                <a:path w="11" h="16">
                  <a:moveTo>
                    <a:pt x="3" y="0"/>
                  </a:moveTo>
                  <a:cubicBezTo>
                    <a:pt x="6" y="0"/>
                    <a:pt x="9" y="0"/>
                    <a:pt x="11" y="0"/>
                  </a:cubicBezTo>
                  <a:cubicBezTo>
                    <a:pt x="11" y="0"/>
                    <a:pt x="11" y="0"/>
                    <a:pt x="11" y="1"/>
                  </a:cubicBezTo>
                  <a:cubicBezTo>
                    <a:pt x="9" y="1"/>
                    <a:pt x="7" y="2"/>
                    <a:pt x="6" y="2"/>
                  </a:cubicBezTo>
                  <a:cubicBezTo>
                    <a:pt x="7" y="2"/>
                    <a:pt x="9" y="2"/>
                    <a:pt x="11" y="2"/>
                  </a:cubicBezTo>
                  <a:cubicBezTo>
                    <a:pt x="11" y="2"/>
                    <a:pt x="11" y="3"/>
                    <a:pt x="11" y="3"/>
                  </a:cubicBezTo>
                  <a:cubicBezTo>
                    <a:pt x="8" y="3"/>
                    <a:pt x="5" y="3"/>
                    <a:pt x="3" y="3"/>
                  </a:cubicBezTo>
                  <a:cubicBezTo>
                    <a:pt x="3" y="3"/>
                    <a:pt x="3" y="2"/>
                    <a:pt x="3" y="2"/>
                  </a:cubicBezTo>
                  <a:cubicBezTo>
                    <a:pt x="5" y="2"/>
                    <a:pt x="7" y="1"/>
                    <a:pt x="8" y="0"/>
                  </a:cubicBezTo>
                  <a:cubicBezTo>
                    <a:pt x="7" y="0"/>
                    <a:pt x="5" y="0"/>
                    <a:pt x="3" y="0"/>
                  </a:cubicBezTo>
                  <a:cubicBezTo>
                    <a:pt x="3" y="0"/>
                    <a:pt x="3" y="0"/>
                    <a:pt x="3" y="0"/>
                  </a:cubicBezTo>
                  <a:close/>
                  <a:moveTo>
                    <a:pt x="2" y="7"/>
                  </a:moveTo>
                  <a:cubicBezTo>
                    <a:pt x="2" y="7"/>
                    <a:pt x="2" y="7"/>
                    <a:pt x="2" y="7"/>
                  </a:cubicBezTo>
                  <a:cubicBezTo>
                    <a:pt x="3" y="6"/>
                    <a:pt x="3" y="6"/>
                    <a:pt x="4" y="6"/>
                  </a:cubicBezTo>
                  <a:cubicBezTo>
                    <a:pt x="4" y="6"/>
                    <a:pt x="4" y="5"/>
                    <a:pt x="4" y="5"/>
                  </a:cubicBezTo>
                  <a:cubicBezTo>
                    <a:pt x="4" y="4"/>
                    <a:pt x="3" y="4"/>
                    <a:pt x="2" y="4"/>
                  </a:cubicBezTo>
                  <a:cubicBezTo>
                    <a:pt x="3" y="4"/>
                    <a:pt x="3" y="4"/>
                    <a:pt x="3" y="3"/>
                  </a:cubicBezTo>
                  <a:cubicBezTo>
                    <a:pt x="5" y="4"/>
                    <a:pt x="8" y="4"/>
                    <a:pt x="10" y="5"/>
                  </a:cubicBezTo>
                  <a:cubicBezTo>
                    <a:pt x="10" y="5"/>
                    <a:pt x="10" y="5"/>
                    <a:pt x="10" y="6"/>
                  </a:cubicBezTo>
                  <a:cubicBezTo>
                    <a:pt x="8" y="6"/>
                    <a:pt x="5" y="7"/>
                    <a:pt x="2" y="7"/>
                  </a:cubicBezTo>
                  <a:close/>
                  <a:moveTo>
                    <a:pt x="5" y="6"/>
                  </a:moveTo>
                  <a:cubicBezTo>
                    <a:pt x="6" y="6"/>
                    <a:pt x="7" y="6"/>
                    <a:pt x="9" y="5"/>
                  </a:cubicBezTo>
                  <a:cubicBezTo>
                    <a:pt x="8" y="5"/>
                    <a:pt x="7" y="5"/>
                    <a:pt x="6" y="5"/>
                  </a:cubicBezTo>
                  <a:cubicBezTo>
                    <a:pt x="6" y="5"/>
                    <a:pt x="5" y="6"/>
                    <a:pt x="5" y="6"/>
                  </a:cubicBezTo>
                  <a:close/>
                  <a:moveTo>
                    <a:pt x="2" y="8"/>
                  </a:moveTo>
                  <a:cubicBezTo>
                    <a:pt x="5" y="8"/>
                    <a:pt x="7" y="8"/>
                    <a:pt x="10" y="8"/>
                  </a:cubicBezTo>
                  <a:cubicBezTo>
                    <a:pt x="10" y="8"/>
                    <a:pt x="10" y="9"/>
                    <a:pt x="10" y="9"/>
                  </a:cubicBezTo>
                  <a:cubicBezTo>
                    <a:pt x="8" y="9"/>
                    <a:pt x="6" y="10"/>
                    <a:pt x="4" y="10"/>
                  </a:cubicBezTo>
                  <a:cubicBezTo>
                    <a:pt x="6" y="10"/>
                    <a:pt x="8" y="10"/>
                    <a:pt x="10" y="11"/>
                  </a:cubicBezTo>
                  <a:cubicBezTo>
                    <a:pt x="10" y="11"/>
                    <a:pt x="10" y="12"/>
                    <a:pt x="9" y="12"/>
                  </a:cubicBezTo>
                  <a:cubicBezTo>
                    <a:pt x="7" y="12"/>
                    <a:pt x="4" y="12"/>
                    <a:pt x="1" y="12"/>
                  </a:cubicBezTo>
                  <a:cubicBezTo>
                    <a:pt x="1" y="12"/>
                    <a:pt x="1" y="11"/>
                    <a:pt x="1" y="11"/>
                  </a:cubicBezTo>
                  <a:cubicBezTo>
                    <a:pt x="3" y="11"/>
                    <a:pt x="6" y="11"/>
                    <a:pt x="8" y="11"/>
                  </a:cubicBezTo>
                  <a:cubicBezTo>
                    <a:pt x="6" y="11"/>
                    <a:pt x="4" y="11"/>
                    <a:pt x="1" y="10"/>
                  </a:cubicBezTo>
                  <a:cubicBezTo>
                    <a:pt x="1" y="10"/>
                    <a:pt x="2" y="10"/>
                    <a:pt x="2" y="9"/>
                  </a:cubicBezTo>
                  <a:cubicBezTo>
                    <a:pt x="4" y="9"/>
                    <a:pt x="6" y="9"/>
                    <a:pt x="8" y="9"/>
                  </a:cubicBezTo>
                  <a:cubicBezTo>
                    <a:pt x="6" y="9"/>
                    <a:pt x="4" y="9"/>
                    <a:pt x="2" y="9"/>
                  </a:cubicBezTo>
                  <a:cubicBezTo>
                    <a:pt x="2" y="8"/>
                    <a:pt x="2" y="8"/>
                    <a:pt x="2" y="8"/>
                  </a:cubicBezTo>
                  <a:close/>
                  <a:moveTo>
                    <a:pt x="1" y="13"/>
                  </a:moveTo>
                  <a:cubicBezTo>
                    <a:pt x="4" y="13"/>
                    <a:pt x="7" y="13"/>
                    <a:pt x="9" y="13"/>
                  </a:cubicBezTo>
                  <a:cubicBezTo>
                    <a:pt x="9" y="14"/>
                    <a:pt x="9" y="15"/>
                    <a:pt x="9" y="16"/>
                  </a:cubicBezTo>
                  <a:cubicBezTo>
                    <a:pt x="8" y="16"/>
                    <a:pt x="8" y="16"/>
                    <a:pt x="7" y="16"/>
                  </a:cubicBezTo>
                  <a:cubicBezTo>
                    <a:pt x="8" y="15"/>
                    <a:pt x="8" y="14"/>
                    <a:pt x="8" y="14"/>
                  </a:cubicBezTo>
                  <a:cubicBezTo>
                    <a:pt x="7" y="14"/>
                    <a:pt x="7" y="14"/>
                    <a:pt x="6" y="14"/>
                  </a:cubicBezTo>
                  <a:cubicBezTo>
                    <a:pt x="6" y="14"/>
                    <a:pt x="6" y="15"/>
                    <a:pt x="6" y="16"/>
                  </a:cubicBezTo>
                  <a:cubicBezTo>
                    <a:pt x="5" y="16"/>
                    <a:pt x="5" y="16"/>
                    <a:pt x="4" y="16"/>
                  </a:cubicBezTo>
                  <a:cubicBezTo>
                    <a:pt x="4" y="15"/>
                    <a:pt x="4" y="14"/>
                    <a:pt x="5" y="14"/>
                  </a:cubicBezTo>
                  <a:cubicBezTo>
                    <a:pt x="4" y="14"/>
                    <a:pt x="3" y="14"/>
                    <a:pt x="2" y="14"/>
                  </a:cubicBezTo>
                  <a:cubicBezTo>
                    <a:pt x="2" y="14"/>
                    <a:pt x="2" y="15"/>
                    <a:pt x="2" y="16"/>
                  </a:cubicBezTo>
                  <a:cubicBezTo>
                    <a:pt x="1" y="16"/>
                    <a:pt x="1" y="16"/>
                    <a:pt x="0" y="16"/>
                  </a:cubicBezTo>
                  <a:cubicBezTo>
                    <a:pt x="1" y="15"/>
                    <a:pt x="1" y="14"/>
                    <a:pt x="1" y="13"/>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4" name="Freeform 98"/>
            <p:cNvSpPr>
              <a:spLocks noEditPoints="1"/>
            </p:cNvSpPr>
            <p:nvPr/>
          </p:nvSpPr>
          <p:spPr>
            <a:xfrm>
              <a:off x="708025" y="450850"/>
              <a:ext cx="77788" cy="149225"/>
            </a:xfrm>
            <a:custGeom>
              <a:avLst/>
              <a:gdLst/>
              <a:ahLst/>
              <a:cxnLst>
                <a:cxn ang="0">
                  <a:pos x="11" y="2"/>
                </a:cxn>
                <a:cxn ang="0">
                  <a:pos x="7" y="3"/>
                </a:cxn>
                <a:cxn ang="0">
                  <a:pos x="5" y="3"/>
                </a:cxn>
                <a:cxn ang="0">
                  <a:pos x="0" y="2"/>
                </a:cxn>
                <a:cxn ang="0">
                  <a:pos x="6" y="1"/>
                </a:cxn>
                <a:cxn ang="0">
                  <a:pos x="8" y="3"/>
                </a:cxn>
                <a:cxn ang="0">
                  <a:pos x="5" y="1"/>
                </a:cxn>
                <a:cxn ang="0">
                  <a:pos x="2" y="2"/>
                </a:cxn>
                <a:cxn ang="0">
                  <a:pos x="5" y="1"/>
                </a:cxn>
                <a:cxn ang="0">
                  <a:pos x="4" y="7"/>
                </a:cxn>
                <a:cxn ang="0">
                  <a:pos x="1" y="4"/>
                </a:cxn>
                <a:cxn ang="0">
                  <a:pos x="2" y="8"/>
                </a:cxn>
                <a:cxn ang="0">
                  <a:pos x="11" y="6"/>
                </a:cxn>
                <a:cxn ang="0">
                  <a:pos x="5" y="5"/>
                </a:cxn>
                <a:cxn ang="0">
                  <a:pos x="3" y="13"/>
                </a:cxn>
                <a:cxn ang="0">
                  <a:pos x="11" y="10"/>
                </a:cxn>
                <a:cxn ang="0">
                  <a:pos x="2" y="9"/>
                </a:cxn>
                <a:cxn ang="0">
                  <a:pos x="6" y="13"/>
                </a:cxn>
                <a:cxn ang="0">
                  <a:pos x="7" y="13"/>
                </a:cxn>
                <a:cxn ang="0">
                  <a:pos x="3" y="14"/>
                </a:cxn>
                <a:cxn ang="0">
                  <a:pos x="9" y="16"/>
                </a:cxn>
                <a:cxn ang="0">
                  <a:pos x="4" y="16"/>
                </a:cxn>
                <a:cxn ang="0">
                  <a:pos x="15" y="16"/>
                </a:cxn>
                <a:cxn ang="0">
                  <a:pos x="10" y="16"/>
                </a:cxn>
                <a:cxn ang="0">
                  <a:pos x="10" y="17"/>
                </a:cxn>
                <a:cxn ang="0">
                  <a:pos x="6" y="25"/>
                </a:cxn>
                <a:cxn ang="0">
                  <a:pos x="15" y="22"/>
                </a:cxn>
                <a:cxn ang="0">
                  <a:pos x="5" y="22"/>
                </a:cxn>
                <a:cxn ang="0">
                  <a:pos x="9" y="25"/>
                </a:cxn>
                <a:cxn ang="0">
                  <a:pos x="10" y="25"/>
                </a:cxn>
                <a:cxn ang="0">
                  <a:pos x="6" y="26"/>
                </a:cxn>
                <a:cxn ang="0">
                  <a:pos x="11" y="31"/>
                </a:cxn>
                <a:cxn ang="0">
                  <a:pos x="6" y="27"/>
                </a:cxn>
                <a:cxn ang="0">
                  <a:pos x="8" y="33"/>
                </a:cxn>
                <a:cxn ang="0">
                  <a:pos x="18" y="30"/>
                </a:cxn>
                <a:cxn ang="0">
                  <a:pos x="12" y="29"/>
                </a:cxn>
                <a:cxn ang="0">
                  <a:pos x="18" y="39"/>
                </a:cxn>
                <a:cxn ang="0">
                  <a:pos x="19" y="39"/>
                </a:cxn>
                <a:cxn ang="0">
                  <a:pos x="17" y="35"/>
                </a:cxn>
                <a:cxn ang="0">
                  <a:pos x="16" y="35"/>
                </a:cxn>
                <a:cxn ang="0">
                  <a:pos x="20" y="34"/>
                </a:cxn>
                <a:cxn ang="0">
                  <a:pos x="11" y="37"/>
                </a:cxn>
                <a:cxn ang="0">
                  <a:pos x="22" y="39"/>
                </a:cxn>
                <a:cxn ang="0">
                  <a:pos x="9" y="39"/>
                </a:cxn>
                <a:cxn ang="0">
                  <a:pos x="23" y="42"/>
                </a:cxn>
                <a:cxn ang="0">
                  <a:pos x="22" y="43"/>
                </a:cxn>
                <a:cxn ang="0">
                  <a:pos x="17" y="46"/>
                </a:cxn>
                <a:cxn ang="0">
                  <a:pos x="13" y="46"/>
                </a:cxn>
              </a:cxnLst>
              <a:rect l="0" t="0" r="0" b="0"/>
              <a:pathLst>
                <a:path w="24" h="46">
                  <a:moveTo>
                    <a:pt x="0" y="0"/>
                  </a:moveTo>
                  <a:cubicBezTo>
                    <a:pt x="3" y="0"/>
                    <a:pt x="7" y="0"/>
                    <a:pt x="11" y="0"/>
                  </a:cubicBezTo>
                  <a:cubicBezTo>
                    <a:pt x="11" y="1"/>
                    <a:pt x="11" y="1"/>
                    <a:pt x="11" y="2"/>
                  </a:cubicBezTo>
                  <a:cubicBezTo>
                    <a:pt x="11" y="2"/>
                    <a:pt x="11" y="3"/>
                    <a:pt x="11" y="3"/>
                  </a:cubicBezTo>
                  <a:cubicBezTo>
                    <a:pt x="10" y="3"/>
                    <a:pt x="10" y="3"/>
                    <a:pt x="9" y="3"/>
                  </a:cubicBezTo>
                  <a:cubicBezTo>
                    <a:pt x="8" y="3"/>
                    <a:pt x="8" y="3"/>
                    <a:pt x="7" y="3"/>
                  </a:cubicBezTo>
                  <a:cubicBezTo>
                    <a:pt x="7" y="3"/>
                    <a:pt x="6" y="3"/>
                    <a:pt x="6" y="2"/>
                  </a:cubicBezTo>
                  <a:cubicBezTo>
                    <a:pt x="6" y="2"/>
                    <a:pt x="6" y="2"/>
                    <a:pt x="6" y="2"/>
                  </a:cubicBezTo>
                  <a:cubicBezTo>
                    <a:pt x="6" y="3"/>
                    <a:pt x="6" y="3"/>
                    <a:pt x="5" y="3"/>
                  </a:cubicBezTo>
                  <a:cubicBezTo>
                    <a:pt x="5" y="3"/>
                    <a:pt x="4" y="3"/>
                    <a:pt x="4" y="3"/>
                  </a:cubicBezTo>
                  <a:cubicBezTo>
                    <a:pt x="3" y="3"/>
                    <a:pt x="2" y="3"/>
                    <a:pt x="1" y="3"/>
                  </a:cubicBezTo>
                  <a:cubicBezTo>
                    <a:pt x="1" y="3"/>
                    <a:pt x="0" y="2"/>
                    <a:pt x="0" y="2"/>
                  </a:cubicBezTo>
                  <a:cubicBezTo>
                    <a:pt x="0" y="1"/>
                    <a:pt x="0" y="1"/>
                    <a:pt x="0" y="0"/>
                  </a:cubicBezTo>
                  <a:close/>
                  <a:moveTo>
                    <a:pt x="9" y="1"/>
                  </a:moveTo>
                  <a:cubicBezTo>
                    <a:pt x="8" y="1"/>
                    <a:pt x="7" y="1"/>
                    <a:pt x="6" y="1"/>
                  </a:cubicBezTo>
                  <a:cubicBezTo>
                    <a:pt x="6" y="1"/>
                    <a:pt x="6" y="1"/>
                    <a:pt x="6" y="2"/>
                  </a:cubicBezTo>
                  <a:cubicBezTo>
                    <a:pt x="6" y="2"/>
                    <a:pt x="7" y="2"/>
                    <a:pt x="7" y="2"/>
                  </a:cubicBezTo>
                  <a:cubicBezTo>
                    <a:pt x="7" y="2"/>
                    <a:pt x="8" y="3"/>
                    <a:pt x="8" y="3"/>
                  </a:cubicBezTo>
                  <a:cubicBezTo>
                    <a:pt x="9" y="3"/>
                    <a:pt x="10" y="2"/>
                    <a:pt x="10" y="2"/>
                  </a:cubicBezTo>
                  <a:cubicBezTo>
                    <a:pt x="9" y="2"/>
                    <a:pt x="9" y="1"/>
                    <a:pt x="9" y="1"/>
                  </a:cubicBezTo>
                  <a:close/>
                  <a:moveTo>
                    <a:pt x="5" y="1"/>
                  </a:moveTo>
                  <a:cubicBezTo>
                    <a:pt x="4" y="1"/>
                    <a:pt x="2" y="1"/>
                    <a:pt x="1" y="1"/>
                  </a:cubicBezTo>
                  <a:cubicBezTo>
                    <a:pt x="1" y="1"/>
                    <a:pt x="1" y="2"/>
                    <a:pt x="1" y="2"/>
                  </a:cubicBezTo>
                  <a:cubicBezTo>
                    <a:pt x="2" y="2"/>
                    <a:pt x="2" y="2"/>
                    <a:pt x="2" y="2"/>
                  </a:cubicBezTo>
                  <a:cubicBezTo>
                    <a:pt x="3" y="3"/>
                    <a:pt x="3" y="3"/>
                    <a:pt x="4" y="3"/>
                  </a:cubicBezTo>
                  <a:cubicBezTo>
                    <a:pt x="5" y="3"/>
                    <a:pt x="5" y="2"/>
                    <a:pt x="5" y="2"/>
                  </a:cubicBezTo>
                  <a:cubicBezTo>
                    <a:pt x="5" y="2"/>
                    <a:pt x="5" y="1"/>
                    <a:pt x="5" y="1"/>
                  </a:cubicBezTo>
                  <a:close/>
                  <a:moveTo>
                    <a:pt x="2" y="8"/>
                  </a:moveTo>
                  <a:cubicBezTo>
                    <a:pt x="2" y="8"/>
                    <a:pt x="2" y="8"/>
                    <a:pt x="2" y="8"/>
                  </a:cubicBezTo>
                  <a:cubicBezTo>
                    <a:pt x="2" y="7"/>
                    <a:pt x="3" y="7"/>
                    <a:pt x="4" y="7"/>
                  </a:cubicBezTo>
                  <a:cubicBezTo>
                    <a:pt x="4" y="7"/>
                    <a:pt x="4" y="6"/>
                    <a:pt x="4" y="5"/>
                  </a:cubicBezTo>
                  <a:cubicBezTo>
                    <a:pt x="3" y="5"/>
                    <a:pt x="2" y="5"/>
                    <a:pt x="1" y="5"/>
                  </a:cubicBezTo>
                  <a:cubicBezTo>
                    <a:pt x="1" y="5"/>
                    <a:pt x="1" y="4"/>
                    <a:pt x="1" y="4"/>
                  </a:cubicBezTo>
                  <a:cubicBezTo>
                    <a:pt x="4" y="5"/>
                    <a:pt x="8" y="5"/>
                    <a:pt x="12" y="6"/>
                  </a:cubicBezTo>
                  <a:cubicBezTo>
                    <a:pt x="12" y="6"/>
                    <a:pt x="12" y="6"/>
                    <a:pt x="12" y="7"/>
                  </a:cubicBezTo>
                  <a:cubicBezTo>
                    <a:pt x="9" y="7"/>
                    <a:pt x="5" y="8"/>
                    <a:pt x="2" y="8"/>
                  </a:cubicBezTo>
                  <a:close/>
                  <a:moveTo>
                    <a:pt x="6" y="7"/>
                  </a:moveTo>
                  <a:cubicBezTo>
                    <a:pt x="7" y="7"/>
                    <a:pt x="8" y="7"/>
                    <a:pt x="10" y="6"/>
                  </a:cubicBezTo>
                  <a:cubicBezTo>
                    <a:pt x="10" y="6"/>
                    <a:pt x="10" y="6"/>
                    <a:pt x="11" y="6"/>
                  </a:cubicBezTo>
                  <a:cubicBezTo>
                    <a:pt x="11" y="6"/>
                    <a:pt x="11" y="6"/>
                    <a:pt x="11" y="6"/>
                  </a:cubicBezTo>
                  <a:cubicBezTo>
                    <a:pt x="10" y="6"/>
                    <a:pt x="10" y="6"/>
                    <a:pt x="10" y="6"/>
                  </a:cubicBezTo>
                  <a:cubicBezTo>
                    <a:pt x="8" y="6"/>
                    <a:pt x="7" y="6"/>
                    <a:pt x="5" y="5"/>
                  </a:cubicBezTo>
                  <a:cubicBezTo>
                    <a:pt x="5" y="6"/>
                    <a:pt x="6" y="6"/>
                    <a:pt x="6" y="7"/>
                  </a:cubicBezTo>
                  <a:close/>
                  <a:moveTo>
                    <a:pt x="3" y="14"/>
                  </a:moveTo>
                  <a:cubicBezTo>
                    <a:pt x="3" y="13"/>
                    <a:pt x="3" y="13"/>
                    <a:pt x="3" y="13"/>
                  </a:cubicBezTo>
                  <a:cubicBezTo>
                    <a:pt x="5" y="12"/>
                    <a:pt x="8" y="11"/>
                    <a:pt x="11" y="10"/>
                  </a:cubicBezTo>
                  <a:cubicBezTo>
                    <a:pt x="11" y="10"/>
                    <a:pt x="11" y="10"/>
                    <a:pt x="11" y="10"/>
                  </a:cubicBezTo>
                  <a:cubicBezTo>
                    <a:pt x="11" y="10"/>
                    <a:pt x="11" y="10"/>
                    <a:pt x="11" y="10"/>
                  </a:cubicBezTo>
                  <a:cubicBezTo>
                    <a:pt x="11" y="10"/>
                    <a:pt x="10" y="10"/>
                    <a:pt x="10" y="10"/>
                  </a:cubicBezTo>
                  <a:cubicBezTo>
                    <a:pt x="7" y="10"/>
                    <a:pt x="5" y="10"/>
                    <a:pt x="2" y="10"/>
                  </a:cubicBezTo>
                  <a:cubicBezTo>
                    <a:pt x="2" y="10"/>
                    <a:pt x="2" y="10"/>
                    <a:pt x="2" y="9"/>
                  </a:cubicBezTo>
                  <a:cubicBezTo>
                    <a:pt x="6" y="9"/>
                    <a:pt x="9" y="9"/>
                    <a:pt x="13" y="9"/>
                  </a:cubicBezTo>
                  <a:cubicBezTo>
                    <a:pt x="13" y="10"/>
                    <a:pt x="13" y="10"/>
                    <a:pt x="13" y="10"/>
                  </a:cubicBezTo>
                  <a:cubicBezTo>
                    <a:pt x="11" y="11"/>
                    <a:pt x="8" y="12"/>
                    <a:pt x="6" y="13"/>
                  </a:cubicBezTo>
                  <a:cubicBezTo>
                    <a:pt x="6" y="13"/>
                    <a:pt x="5" y="13"/>
                    <a:pt x="5" y="13"/>
                  </a:cubicBezTo>
                  <a:cubicBezTo>
                    <a:pt x="5" y="13"/>
                    <a:pt x="5" y="13"/>
                    <a:pt x="5" y="13"/>
                  </a:cubicBezTo>
                  <a:cubicBezTo>
                    <a:pt x="6" y="13"/>
                    <a:pt x="6" y="13"/>
                    <a:pt x="7" y="13"/>
                  </a:cubicBezTo>
                  <a:cubicBezTo>
                    <a:pt x="9" y="13"/>
                    <a:pt x="12" y="13"/>
                    <a:pt x="14" y="13"/>
                  </a:cubicBezTo>
                  <a:cubicBezTo>
                    <a:pt x="14" y="13"/>
                    <a:pt x="14" y="13"/>
                    <a:pt x="14" y="14"/>
                  </a:cubicBezTo>
                  <a:cubicBezTo>
                    <a:pt x="11" y="14"/>
                    <a:pt x="7" y="14"/>
                    <a:pt x="3" y="14"/>
                  </a:cubicBezTo>
                  <a:close/>
                  <a:moveTo>
                    <a:pt x="4" y="19"/>
                  </a:moveTo>
                  <a:cubicBezTo>
                    <a:pt x="4" y="19"/>
                    <a:pt x="4" y="18"/>
                    <a:pt x="4" y="18"/>
                  </a:cubicBezTo>
                  <a:cubicBezTo>
                    <a:pt x="6" y="17"/>
                    <a:pt x="7" y="17"/>
                    <a:pt x="9" y="16"/>
                  </a:cubicBezTo>
                  <a:cubicBezTo>
                    <a:pt x="9" y="16"/>
                    <a:pt x="9" y="16"/>
                    <a:pt x="9" y="16"/>
                  </a:cubicBezTo>
                  <a:cubicBezTo>
                    <a:pt x="9" y="16"/>
                    <a:pt x="9" y="16"/>
                    <a:pt x="9" y="16"/>
                  </a:cubicBezTo>
                  <a:cubicBezTo>
                    <a:pt x="7" y="16"/>
                    <a:pt x="5" y="16"/>
                    <a:pt x="4" y="16"/>
                  </a:cubicBezTo>
                  <a:cubicBezTo>
                    <a:pt x="4" y="16"/>
                    <a:pt x="3" y="15"/>
                    <a:pt x="3" y="15"/>
                  </a:cubicBezTo>
                  <a:cubicBezTo>
                    <a:pt x="7" y="15"/>
                    <a:pt x="11" y="15"/>
                    <a:pt x="15" y="15"/>
                  </a:cubicBezTo>
                  <a:cubicBezTo>
                    <a:pt x="15" y="15"/>
                    <a:pt x="15" y="16"/>
                    <a:pt x="15" y="16"/>
                  </a:cubicBezTo>
                  <a:cubicBezTo>
                    <a:pt x="13" y="16"/>
                    <a:pt x="11" y="16"/>
                    <a:pt x="10" y="16"/>
                  </a:cubicBezTo>
                  <a:cubicBezTo>
                    <a:pt x="10" y="16"/>
                    <a:pt x="10" y="16"/>
                    <a:pt x="10" y="16"/>
                  </a:cubicBezTo>
                  <a:cubicBezTo>
                    <a:pt x="10" y="16"/>
                    <a:pt x="10" y="16"/>
                    <a:pt x="10" y="16"/>
                  </a:cubicBezTo>
                  <a:cubicBezTo>
                    <a:pt x="12" y="17"/>
                    <a:pt x="14" y="17"/>
                    <a:pt x="16" y="18"/>
                  </a:cubicBezTo>
                  <a:cubicBezTo>
                    <a:pt x="16" y="18"/>
                    <a:pt x="16" y="18"/>
                    <a:pt x="16" y="19"/>
                  </a:cubicBezTo>
                  <a:cubicBezTo>
                    <a:pt x="14" y="18"/>
                    <a:pt x="12" y="17"/>
                    <a:pt x="10" y="17"/>
                  </a:cubicBezTo>
                  <a:cubicBezTo>
                    <a:pt x="8" y="17"/>
                    <a:pt x="6" y="18"/>
                    <a:pt x="4" y="19"/>
                  </a:cubicBezTo>
                  <a:close/>
                  <a:moveTo>
                    <a:pt x="6" y="26"/>
                  </a:moveTo>
                  <a:cubicBezTo>
                    <a:pt x="6" y="26"/>
                    <a:pt x="6" y="26"/>
                    <a:pt x="6" y="25"/>
                  </a:cubicBezTo>
                  <a:cubicBezTo>
                    <a:pt x="9" y="24"/>
                    <a:pt x="11" y="24"/>
                    <a:pt x="14" y="23"/>
                  </a:cubicBezTo>
                  <a:cubicBezTo>
                    <a:pt x="14" y="23"/>
                    <a:pt x="15" y="22"/>
                    <a:pt x="15" y="22"/>
                  </a:cubicBezTo>
                  <a:cubicBezTo>
                    <a:pt x="15" y="22"/>
                    <a:pt x="15" y="22"/>
                    <a:pt x="15" y="22"/>
                  </a:cubicBezTo>
                  <a:cubicBezTo>
                    <a:pt x="14" y="22"/>
                    <a:pt x="14" y="22"/>
                    <a:pt x="13" y="22"/>
                  </a:cubicBezTo>
                  <a:cubicBezTo>
                    <a:pt x="10" y="22"/>
                    <a:pt x="8" y="22"/>
                    <a:pt x="5" y="22"/>
                  </a:cubicBezTo>
                  <a:cubicBezTo>
                    <a:pt x="5" y="22"/>
                    <a:pt x="5" y="22"/>
                    <a:pt x="5" y="22"/>
                  </a:cubicBezTo>
                  <a:cubicBezTo>
                    <a:pt x="9" y="22"/>
                    <a:pt x="13" y="22"/>
                    <a:pt x="17" y="22"/>
                  </a:cubicBezTo>
                  <a:cubicBezTo>
                    <a:pt x="17" y="22"/>
                    <a:pt x="17" y="22"/>
                    <a:pt x="17" y="23"/>
                  </a:cubicBezTo>
                  <a:cubicBezTo>
                    <a:pt x="15" y="24"/>
                    <a:pt x="12" y="24"/>
                    <a:pt x="9" y="25"/>
                  </a:cubicBezTo>
                  <a:cubicBezTo>
                    <a:pt x="9" y="25"/>
                    <a:pt x="9" y="25"/>
                    <a:pt x="8" y="25"/>
                  </a:cubicBezTo>
                  <a:cubicBezTo>
                    <a:pt x="8" y="26"/>
                    <a:pt x="8" y="26"/>
                    <a:pt x="8" y="26"/>
                  </a:cubicBezTo>
                  <a:cubicBezTo>
                    <a:pt x="9" y="25"/>
                    <a:pt x="9" y="25"/>
                    <a:pt x="10" y="25"/>
                  </a:cubicBezTo>
                  <a:cubicBezTo>
                    <a:pt x="13" y="25"/>
                    <a:pt x="15" y="25"/>
                    <a:pt x="18" y="25"/>
                  </a:cubicBezTo>
                  <a:cubicBezTo>
                    <a:pt x="18" y="26"/>
                    <a:pt x="18" y="26"/>
                    <a:pt x="18" y="26"/>
                  </a:cubicBezTo>
                  <a:cubicBezTo>
                    <a:pt x="14" y="26"/>
                    <a:pt x="10" y="26"/>
                    <a:pt x="6" y="26"/>
                  </a:cubicBezTo>
                  <a:close/>
                  <a:moveTo>
                    <a:pt x="8" y="33"/>
                  </a:moveTo>
                  <a:cubicBezTo>
                    <a:pt x="8" y="32"/>
                    <a:pt x="8" y="32"/>
                    <a:pt x="8" y="32"/>
                  </a:cubicBezTo>
                  <a:cubicBezTo>
                    <a:pt x="9" y="32"/>
                    <a:pt x="10" y="31"/>
                    <a:pt x="11" y="31"/>
                  </a:cubicBezTo>
                  <a:cubicBezTo>
                    <a:pt x="10" y="30"/>
                    <a:pt x="10" y="30"/>
                    <a:pt x="10" y="29"/>
                  </a:cubicBezTo>
                  <a:cubicBezTo>
                    <a:pt x="9" y="29"/>
                    <a:pt x="8" y="29"/>
                    <a:pt x="7" y="28"/>
                  </a:cubicBezTo>
                  <a:cubicBezTo>
                    <a:pt x="7" y="28"/>
                    <a:pt x="7" y="28"/>
                    <a:pt x="6" y="27"/>
                  </a:cubicBezTo>
                  <a:cubicBezTo>
                    <a:pt x="11" y="28"/>
                    <a:pt x="15" y="29"/>
                    <a:pt x="19" y="30"/>
                  </a:cubicBezTo>
                  <a:cubicBezTo>
                    <a:pt x="19" y="30"/>
                    <a:pt x="19" y="30"/>
                    <a:pt x="19" y="31"/>
                  </a:cubicBezTo>
                  <a:cubicBezTo>
                    <a:pt x="16" y="31"/>
                    <a:pt x="12" y="32"/>
                    <a:pt x="8" y="33"/>
                  </a:cubicBezTo>
                  <a:close/>
                  <a:moveTo>
                    <a:pt x="12" y="31"/>
                  </a:moveTo>
                  <a:cubicBezTo>
                    <a:pt x="14" y="31"/>
                    <a:pt x="15" y="30"/>
                    <a:pt x="17" y="30"/>
                  </a:cubicBezTo>
                  <a:cubicBezTo>
                    <a:pt x="17" y="30"/>
                    <a:pt x="17" y="30"/>
                    <a:pt x="18" y="30"/>
                  </a:cubicBezTo>
                  <a:cubicBezTo>
                    <a:pt x="18" y="30"/>
                    <a:pt x="18" y="30"/>
                    <a:pt x="18" y="30"/>
                  </a:cubicBezTo>
                  <a:cubicBezTo>
                    <a:pt x="17" y="30"/>
                    <a:pt x="17" y="30"/>
                    <a:pt x="17" y="30"/>
                  </a:cubicBezTo>
                  <a:cubicBezTo>
                    <a:pt x="15" y="30"/>
                    <a:pt x="13" y="29"/>
                    <a:pt x="12" y="29"/>
                  </a:cubicBezTo>
                  <a:cubicBezTo>
                    <a:pt x="12" y="30"/>
                    <a:pt x="12" y="30"/>
                    <a:pt x="12" y="31"/>
                  </a:cubicBezTo>
                  <a:close/>
                  <a:moveTo>
                    <a:pt x="9" y="39"/>
                  </a:moveTo>
                  <a:cubicBezTo>
                    <a:pt x="12" y="39"/>
                    <a:pt x="15" y="39"/>
                    <a:pt x="18" y="39"/>
                  </a:cubicBezTo>
                  <a:cubicBezTo>
                    <a:pt x="18" y="39"/>
                    <a:pt x="19" y="39"/>
                    <a:pt x="20" y="40"/>
                  </a:cubicBezTo>
                  <a:cubicBezTo>
                    <a:pt x="20" y="40"/>
                    <a:pt x="20" y="40"/>
                    <a:pt x="20" y="40"/>
                  </a:cubicBezTo>
                  <a:cubicBezTo>
                    <a:pt x="19" y="39"/>
                    <a:pt x="19" y="39"/>
                    <a:pt x="19" y="39"/>
                  </a:cubicBezTo>
                  <a:cubicBezTo>
                    <a:pt x="15" y="39"/>
                    <a:pt x="12" y="38"/>
                    <a:pt x="9" y="37"/>
                  </a:cubicBezTo>
                  <a:cubicBezTo>
                    <a:pt x="9" y="37"/>
                    <a:pt x="9" y="37"/>
                    <a:pt x="9" y="37"/>
                  </a:cubicBezTo>
                  <a:cubicBezTo>
                    <a:pt x="12" y="36"/>
                    <a:pt x="15" y="36"/>
                    <a:pt x="17" y="35"/>
                  </a:cubicBezTo>
                  <a:cubicBezTo>
                    <a:pt x="18" y="35"/>
                    <a:pt x="18" y="35"/>
                    <a:pt x="19" y="35"/>
                  </a:cubicBezTo>
                  <a:cubicBezTo>
                    <a:pt x="19" y="35"/>
                    <a:pt x="19" y="35"/>
                    <a:pt x="19" y="35"/>
                  </a:cubicBezTo>
                  <a:cubicBezTo>
                    <a:pt x="18" y="35"/>
                    <a:pt x="17" y="35"/>
                    <a:pt x="16" y="35"/>
                  </a:cubicBezTo>
                  <a:cubicBezTo>
                    <a:pt x="13" y="35"/>
                    <a:pt x="11" y="35"/>
                    <a:pt x="8" y="35"/>
                  </a:cubicBezTo>
                  <a:cubicBezTo>
                    <a:pt x="8" y="34"/>
                    <a:pt x="8" y="34"/>
                    <a:pt x="8" y="34"/>
                  </a:cubicBezTo>
                  <a:cubicBezTo>
                    <a:pt x="12" y="34"/>
                    <a:pt x="16" y="34"/>
                    <a:pt x="20" y="34"/>
                  </a:cubicBezTo>
                  <a:cubicBezTo>
                    <a:pt x="21" y="34"/>
                    <a:pt x="21" y="35"/>
                    <a:pt x="21" y="35"/>
                  </a:cubicBezTo>
                  <a:cubicBezTo>
                    <a:pt x="18" y="36"/>
                    <a:pt x="16" y="36"/>
                    <a:pt x="13" y="37"/>
                  </a:cubicBezTo>
                  <a:cubicBezTo>
                    <a:pt x="12" y="37"/>
                    <a:pt x="12" y="37"/>
                    <a:pt x="11" y="37"/>
                  </a:cubicBezTo>
                  <a:cubicBezTo>
                    <a:pt x="11" y="37"/>
                    <a:pt x="11" y="37"/>
                    <a:pt x="11" y="37"/>
                  </a:cubicBezTo>
                  <a:cubicBezTo>
                    <a:pt x="12" y="37"/>
                    <a:pt x="12" y="37"/>
                    <a:pt x="13" y="37"/>
                  </a:cubicBezTo>
                  <a:cubicBezTo>
                    <a:pt x="16" y="38"/>
                    <a:pt x="19" y="39"/>
                    <a:pt x="22" y="39"/>
                  </a:cubicBezTo>
                  <a:cubicBezTo>
                    <a:pt x="22" y="40"/>
                    <a:pt x="22" y="40"/>
                    <a:pt x="22" y="40"/>
                  </a:cubicBezTo>
                  <a:cubicBezTo>
                    <a:pt x="18" y="40"/>
                    <a:pt x="14" y="40"/>
                    <a:pt x="10" y="40"/>
                  </a:cubicBezTo>
                  <a:cubicBezTo>
                    <a:pt x="10" y="40"/>
                    <a:pt x="9" y="40"/>
                    <a:pt x="9" y="39"/>
                  </a:cubicBezTo>
                  <a:close/>
                  <a:moveTo>
                    <a:pt x="11" y="46"/>
                  </a:moveTo>
                  <a:cubicBezTo>
                    <a:pt x="11" y="45"/>
                    <a:pt x="10" y="44"/>
                    <a:pt x="10" y="42"/>
                  </a:cubicBezTo>
                  <a:cubicBezTo>
                    <a:pt x="14" y="42"/>
                    <a:pt x="19" y="42"/>
                    <a:pt x="23" y="42"/>
                  </a:cubicBezTo>
                  <a:cubicBezTo>
                    <a:pt x="23" y="43"/>
                    <a:pt x="24" y="45"/>
                    <a:pt x="24" y="46"/>
                  </a:cubicBezTo>
                  <a:cubicBezTo>
                    <a:pt x="23" y="46"/>
                    <a:pt x="23" y="46"/>
                    <a:pt x="22" y="46"/>
                  </a:cubicBezTo>
                  <a:cubicBezTo>
                    <a:pt x="22" y="45"/>
                    <a:pt x="22" y="44"/>
                    <a:pt x="22" y="43"/>
                  </a:cubicBezTo>
                  <a:cubicBezTo>
                    <a:pt x="20" y="43"/>
                    <a:pt x="19" y="43"/>
                    <a:pt x="18" y="43"/>
                  </a:cubicBezTo>
                  <a:cubicBezTo>
                    <a:pt x="18" y="44"/>
                    <a:pt x="18" y="45"/>
                    <a:pt x="18" y="46"/>
                  </a:cubicBezTo>
                  <a:cubicBezTo>
                    <a:pt x="18" y="46"/>
                    <a:pt x="17" y="46"/>
                    <a:pt x="17" y="46"/>
                  </a:cubicBezTo>
                  <a:cubicBezTo>
                    <a:pt x="16" y="45"/>
                    <a:pt x="16" y="44"/>
                    <a:pt x="16" y="43"/>
                  </a:cubicBezTo>
                  <a:cubicBezTo>
                    <a:pt x="15" y="43"/>
                    <a:pt x="13" y="43"/>
                    <a:pt x="12" y="43"/>
                  </a:cubicBezTo>
                  <a:cubicBezTo>
                    <a:pt x="12" y="44"/>
                    <a:pt x="13" y="45"/>
                    <a:pt x="13" y="46"/>
                  </a:cubicBezTo>
                  <a:cubicBezTo>
                    <a:pt x="12" y="46"/>
                    <a:pt x="12" y="46"/>
                    <a:pt x="11" y="4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5" name="Freeform 99"/>
            <p:cNvSpPr>
              <a:spLocks noEditPoints="1"/>
            </p:cNvSpPr>
            <p:nvPr/>
          </p:nvSpPr>
          <p:spPr>
            <a:xfrm>
              <a:off x="733425" y="708025"/>
              <a:ext cx="98425" cy="65088"/>
            </a:xfrm>
            <a:custGeom>
              <a:avLst/>
              <a:gdLst/>
              <a:ahLst/>
              <a:cxnLst>
                <a:cxn ang="0">
                  <a:pos x="19" y="3"/>
                </a:cxn>
                <a:cxn ang="0">
                  <a:pos x="16" y="3"/>
                </a:cxn>
                <a:cxn ang="0">
                  <a:pos x="13" y="4"/>
                </a:cxn>
                <a:cxn ang="0">
                  <a:pos x="12" y="6"/>
                </a:cxn>
                <a:cxn ang="0">
                  <a:pos x="12" y="8"/>
                </a:cxn>
                <a:cxn ang="0">
                  <a:pos x="16" y="13"/>
                </a:cxn>
                <a:cxn ang="0">
                  <a:pos x="19" y="17"/>
                </a:cxn>
                <a:cxn ang="0">
                  <a:pos x="19" y="11"/>
                </a:cxn>
                <a:cxn ang="0">
                  <a:pos x="23" y="11"/>
                </a:cxn>
                <a:cxn ang="0">
                  <a:pos x="23" y="10"/>
                </a:cxn>
                <a:cxn ang="0">
                  <a:pos x="25" y="12"/>
                </a:cxn>
                <a:cxn ang="0">
                  <a:pos x="27" y="13"/>
                </a:cxn>
                <a:cxn ang="0">
                  <a:pos x="28" y="13"/>
                </a:cxn>
                <a:cxn ang="0">
                  <a:pos x="26" y="11"/>
                </a:cxn>
                <a:cxn ang="0">
                  <a:pos x="26" y="9"/>
                </a:cxn>
                <a:cxn ang="0">
                  <a:pos x="26" y="7"/>
                </a:cxn>
                <a:cxn ang="0">
                  <a:pos x="27" y="8"/>
                </a:cxn>
                <a:cxn ang="0">
                  <a:pos x="27" y="7"/>
                </a:cxn>
                <a:cxn ang="0">
                  <a:pos x="25" y="6"/>
                </a:cxn>
                <a:cxn ang="0">
                  <a:pos x="27" y="6"/>
                </a:cxn>
                <a:cxn ang="0">
                  <a:pos x="27" y="5"/>
                </a:cxn>
                <a:cxn ang="0">
                  <a:pos x="29" y="12"/>
                </a:cxn>
                <a:cxn ang="0">
                  <a:pos x="29" y="13"/>
                </a:cxn>
                <a:cxn ang="0">
                  <a:pos x="11" y="19"/>
                </a:cxn>
                <a:cxn ang="0">
                  <a:pos x="11" y="17"/>
                </a:cxn>
                <a:cxn ang="0">
                  <a:pos x="8" y="12"/>
                </a:cxn>
                <a:cxn ang="0">
                  <a:pos x="4" y="11"/>
                </a:cxn>
                <a:cxn ang="0">
                  <a:pos x="5" y="10"/>
                </a:cxn>
                <a:cxn ang="0">
                  <a:pos x="7" y="7"/>
                </a:cxn>
                <a:cxn ang="0">
                  <a:pos x="7" y="5"/>
                </a:cxn>
                <a:cxn ang="0">
                  <a:pos x="5" y="5"/>
                </a:cxn>
                <a:cxn ang="0">
                  <a:pos x="6" y="5"/>
                </a:cxn>
                <a:cxn ang="0">
                  <a:pos x="7" y="4"/>
                </a:cxn>
                <a:cxn ang="0">
                  <a:pos x="8" y="4"/>
                </a:cxn>
                <a:cxn ang="0">
                  <a:pos x="10" y="2"/>
                </a:cxn>
                <a:cxn ang="0">
                  <a:pos x="6" y="4"/>
                </a:cxn>
                <a:cxn ang="0">
                  <a:pos x="5" y="4"/>
                </a:cxn>
                <a:cxn ang="0">
                  <a:pos x="30" y="12"/>
                </a:cxn>
                <a:cxn ang="0">
                  <a:pos x="1" y="8"/>
                </a:cxn>
                <a:cxn ang="0">
                  <a:pos x="2" y="11"/>
                </a:cxn>
                <a:cxn ang="0">
                  <a:pos x="6" y="13"/>
                </a:cxn>
                <a:cxn ang="0">
                  <a:pos x="9" y="18"/>
                </a:cxn>
                <a:cxn ang="0">
                  <a:pos x="28" y="12"/>
                </a:cxn>
                <a:cxn ang="0">
                  <a:pos x="28" y="12"/>
                </a:cxn>
                <a:cxn ang="0">
                  <a:pos x="27" y="12"/>
                </a:cxn>
                <a:cxn ang="0">
                  <a:pos x="27" y="11"/>
                </a:cxn>
                <a:cxn ang="0">
                  <a:pos x="4" y="5"/>
                </a:cxn>
                <a:cxn ang="0">
                  <a:pos x="6" y="10"/>
                </a:cxn>
                <a:cxn ang="0">
                  <a:pos x="7" y="11"/>
                </a:cxn>
                <a:cxn ang="0">
                  <a:pos x="6" y="11"/>
                </a:cxn>
                <a:cxn ang="0">
                  <a:pos x="5" y="11"/>
                </a:cxn>
                <a:cxn ang="0">
                  <a:pos x="5" y="4"/>
                </a:cxn>
                <a:cxn ang="0">
                  <a:pos x="14" y="8"/>
                </a:cxn>
                <a:cxn ang="0">
                  <a:pos x="13" y="7"/>
                </a:cxn>
                <a:cxn ang="0">
                  <a:pos x="14" y="7"/>
                </a:cxn>
                <a:cxn ang="0">
                  <a:pos x="15" y="8"/>
                </a:cxn>
                <a:cxn ang="0">
                  <a:pos x="19" y="9"/>
                </a:cxn>
                <a:cxn ang="0">
                  <a:pos x="21" y="16"/>
                </a:cxn>
                <a:cxn ang="0">
                  <a:pos x="28" y="11"/>
                </a:cxn>
                <a:cxn ang="0">
                  <a:pos x="27" y="10"/>
                </a:cxn>
                <a:cxn ang="0">
                  <a:pos x="27" y="11"/>
                </a:cxn>
              </a:cxnLst>
              <a:rect l="0" t="0" r="0" b="0"/>
              <a:pathLst>
                <a:path w="30" h="20">
                  <a:moveTo>
                    <a:pt x="12" y="0"/>
                  </a:moveTo>
                  <a:cubicBezTo>
                    <a:pt x="17" y="0"/>
                    <a:pt x="22" y="1"/>
                    <a:pt x="26" y="4"/>
                  </a:cubicBezTo>
                  <a:cubicBezTo>
                    <a:pt x="26" y="4"/>
                    <a:pt x="26" y="4"/>
                    <a:pt x="26" y="4"/>
                  </a:cubicBezTo>
                  <a:cubicBezTo>
                    <a:pt x="25" y="4"/>
                    <a:pt x="25" y="4"/>
                    <a:pt x="25" y="4"/>
                  </a:cubicBezTo>
                  <a:cubicBezTo>
                    <a:pt x="25" y="4"/>
                    <a:pt x="25" y="4"/>
                    <a:pt x="24" y="4"/>
                  </a:cubicBezTo>
                  <a:cubicBezTo>
                    <a:pt x="24" y="4"/>
                    <a:pt x="23" y="3"/>
                    <a:pt x="22" y="3"/>
                  </a:cubicBezTo>
                  <a:cubicBezTo>
                    <a:pt x="22" y="3"/>
                    <a:pt x="22" y="3"/>
                    <a:pt x="22" y="3"/>
                  </a:cubicBezTo>
                  <a:cubicBezTo>
                    <a:pt x="22" y="3"/>
                    <a:pt x="21" y="3"/>
                    <a:pt x="21" y="3"/>
                  </a:cubicBezTo>
                  <a:cubicBezTo>
                    <a:pt x="20" y="3"/>
                    <a:pt x="20" y="3"/>
                    <a:pt x="20" y="3"/>
                  </a:cubicBezTo>
                  <a:cubicBezTo>
                    <a:pt x="19" y="3"/>
                    <a:pt x="19" y="3"/>
                    <a:pt x="19" y="3"/>
                  </a:cubicBezTo>
                  <a:cubicBezTo>
                    <a:pt x="19" y="2"/>
                    <a:pt x="19" y="2"/>
                    <a:pt x="18" y="2"/>
                  </a:cubicBezTo>
                  <a:cubicBezTo>
                    <a:pt x="18" y="2"/>
                    <a:pt x="18" y="2"/>
                    <a:pt x="18" y="2"/>
                  </a:cubicBezTo>
                  <a:cubicBezTo>
                    <a:pt x="18" y="2"/>
                    <a:pt x="18" y="2"/>
                    <a:pt x="18" y="3"/>
                  </a:cubicBezTo>
                  <a:cubicBezTo>
                    <a:pt x="18" y="3"/>
                    <a:pt x="18" y="3"/>
                    <a:pt x="18" y="3"/>
                  </a:cubicBezTo>
                  <a:cubicBezTo>
                    <a:pt x="18" y="3"/>
                    <a:pt x="18" y="3"/>
                    <a:pt x="18" y="3"/>
                  </a:cubicBezTo>
                  <a:cubicBezTo>
                    <a:pt x="17" y="3"/>
                    <a:pt x="17" y="3"/>
                    <a:pt x="17" y="3"/>
                  </a:cubicBezTo>
                  <a:cubicBezTo>
                    <a:pt x="17" y="3"/>
                    <a:pt x="17" y="3"/>
                    <a:pt x="17" y="3"/>
                  </a:cubicBezTo>
                  <a:cubicBezTo>
                    <a:pt x="17" y="3"/>
                    <a:pt x="17" y="3"/>
                    <a:pt x="17" y="3"/>
                  </a:cubicBezTo>
                  <a:cubicBezTo>
                    <a:pt x="17" y="3"/>
                    <a:pt x="17" y="3"/>
                    <a:pt x="17" y="3"/>
                  </a:cubicBezTo>
                  <a:cubicBezTo>
                    <a:pt x="16" y="3"/>
                    <a:pt x="16" y="3"/>
                    <a:pt x="16" y="3"/>
                  </a:cubicBezTo>
                  <a:cubicBezTo>
                    <a:pt x="16" y="3"/>
                    <a:pt x="16" y="3"/>
                    <a:pt x="16" y="3"/>
                  </a:cubicBezTo>
                  <a:cubicBezTo>
                    <a:pt x="16" y="3"/>
                    <a:pt x="16" y="3"/>
                    <a:pt x="16" y="3"/>
                  </a:cubicBezTo>
                  <a:cubicBezTo>
                    <a:pt x="15" y="3"/>
                    <a:pt x="15" y="3"/>
                    <a:pt x="15" y="3"/>
                  </a:cubicBezTo>
                  <a:cubicBezTo>
                    <a:pt x="15" y="3"/>
                    <a:pt x="15" y="3"/>
                    <a:pt x="15" y="4"/>
                  </a:cubicBezTo>
                  <a:cubicBezTo>
                    <a:pt x="15" y="4"/>
                    <a:pt x="15" y="4"/>
                    <a:pt x="15" y="4"/>
                  </a:cubicBezTo>
                  <a:cubicBezTo>
                    <a:pt x="15" y="4"/>
                    <a:pt x="15" y="3"/>
                    <a:pt x="15" y="3"/>
                  </a:cubicBezTo>
                  <a:cubicBezTo>
                    <a:pt x="15" y="3"/>
                    <a:pt x="15" y="3"/>
                    <a:pt x="15" y="3"/>
                  </a:cubicBezTo>
                  <a:cubicBezTo>
                    <a:pt x="14" y="3"/>
                    <a:pt x="14" y="3"/>
                    <a:pt x="14" y="3"/>
                  </a:cubicBezTo>
                  <a:cubicBezTo>
                    <a:pt x="14" y="3"/>
                    <a:pt x="14" y="3"/>
                    <a:pt x="13" y="3"/>
                  </a:cubicBezTo>
                  <a:cubicBezTo>
                    <a:pt x="13" y="3"/>
                    <a:pt x="13" y="4"/>
                    <a:pt x="13" y="4"/>
                  </a:cubicBezTo>
                  <a:cubicBezTo>
                    <a:pt x="13" y="4"/>
                    <a:pt x="13" y="4"/>
                    <a:pt x="13" y="4"/>
                  </a:cubicBezTo>
                  <a:cubicBezTo>
                    <a:pt x="12" y="4"/>
                    <a:pt x="12" y="4"/>
                    <a:pt x="12" y="4"/>
                  </a:cubicBezTo>
                  <a:cubicBezTo>
                    <a:pt x="13" y="5"/>
                    <a:pt x="13" y="5"/>
                    <a:pt x="13" y="5"/>
                  </a:cubicBezTo>
                  <a:cubicBezTo>
                    <a:pt x="13" y="5"/>
                    <a:pt x="14" y="6"/>
                    <a:pt x="13" y="6"/>
                  </a:cubicBezTo>
                  <a:cubicBezTo>
                    <a:pt x="12" y="6"/>
                    <a:pt x="12" y="5"/>
                    <a:pt x="12" y="5"/>
                  </a:cubicBezTo>
                  <a:cubicBezTo>
                    <a:pt x="12" y="5"/>
                    <a:pt x="12" y="5"/>
                    <a:pt x="12" y="5"/>
                  </a:cubicBezTo>
                  <a:cubicBezTo>
                    <a:pt x="12" y="5"/>
                    <a:pt x="12" y="5"/>
                    <a:pt x="12" y="5"/>
                  </a:cubicBezTo>
                  <a:cubicBezTo>
                    <a:pt x="12" y="5"/>
                    <a:pt x="11" y="5"/>
                    <a:pt x="11" y="5"/>
                  </a:cubicBezTo>
                  <a:cubicBezTo>
                    <a:pt x="11" y="5"/>
                    <a:pt x="11" y="6"/>
                    <a:pt x="11" y="6"/>
                  </a:cubicBezTo>
                  <a:cubicBezTo>
                    <a:pt x="11" y="6"/>
                    <a:pt x="12" y="6"/>
                    <a:pt x="12" y="6"/>
                  </a:cubicBezTo>
                  <a:cubicBezTo>
                    <a:pt x="12" y="6"/>
                    <a:pt x="12" y="6"/>
                    <a:pt x="12" y="6"/>
                  </a:cubicBezTo>
                  <a:cubicBezTo>
                    <a:pt x="12" y="6"/>
                    <a:pt x="12" y="5"/>
                    <a:pt x="12" y="5"/>
                  </a:cubicBezTo>
                  <a:cubicBezTo>
                    <a:pt x="12" y="5"/>
                    <a:pt x="12" y="5"/>
                    <a:pt x="12" y="5"/>
                  </a:cubicBezTo>
                  <a:cubicBezTo>
                    <a:pt x="12" y="5"/>
                    <a:pt x="12" y="5"/>
                    <a:pt x="12" y="5"/>
                  </a:cubicBezTo>
                  <a:cubicBezTo>
                    <a:pt x="12" y="6"/>
                    <a:pt x="12" y="6"/>
                    <a:pt x="12" y="6"/>
                  </a:cubicBezTo>
                  <a:cubicBezTo>
                    <a:pt x="12" y="6"/>
                    <a:pt x="12" y="6"/>
                    <a:pt x="12" y="6"/>
                  </a:cubicBezTo>
                  <a:cubicBezTo>
                    <a:pt x="12" y="6"/>
                    <a:pt x="12" y="7"/>
                    <a:pt x="12" y="7"/>
                  </a:cubicBezTo>
                  <a:cubicBezTo>
                    <a:pt x="12" y="7"/>
                    <a:pt x="12" y="7"/>
                    <a:pt x="12" y="7"/>
                  </a:cubicBezTo>
                  <a:cubicBezTo>
                    <a:pt x="12" y="7"/>
                    <a:pt x="12" y="7"/>
                    <a:pt x="12" y="7"/>
                  </a:cubicBezTo>
                  <a:cubicBezTo>
                    <a:pt x="12" y="7"/>
                    <a:pt x="12" y="8"/>
                    <a:pt x="12" y="8"/>
                  </a:cubicBezTo>
                  <a:cubicBezTo>
                    <a:pt x="12" y="8"/>
                    <a:pt x="12" y="8"/>
                    <a:pt x="12" y="8"/>
                  </a:cubicBezTo>
                  <a:cubicBezTo>
                    <a:pt x="12" y="8"/>
                    <a:pt x="12" y="8"/>
                    <a:pt x="12" y="8"/>
                  </a:cubicBezTo>
                  <a:cubicBezTo>
                    <a:pt x="12" y="9"/>
                    <a:pt x="12" y="10"/>
                    <a:pt x="12" y="10"/>
                  </a:cubicBezTo>
                  <a:cubicBezTo>
                    <a:pt x="12" y="10"/>
                    <a:pt x="12" y="11"/>
                    <a:pt x="12" y="11"/>
                  </a:cubicBezTo>
                  <a:cubicBezTo>
                    <a:pt x="12" y="11"/>
                    <a:pt x="12" y="12"/>
                    <a:pt x="12" y="12"/>
                  </a:cubicBezTo>
                  <a:cubicBezTo>
                    <a:pt x="13" y="12"/>
                    <a:pt x="13" y="13"/>
                    <a:pt x="14" y="13"/>
                  </a:cubicBezTo>
                  <a:cubicBezTo>
                    <a:pt x="14" y="13"/>
                    <a:pt x="14" y="12"/>
                    <a:pt x="14" y="12"/>
                  </a:cubicBezTo>
                  <a:cubicBezTo>
                    <a:pt x="15" y="12"/>
                    <a:pt x="15" y="12"/>
                    <a:pt x="15" y="12"/>
                  </a:cubicBezTo>
                  <a:cubicBezTo>
                    <a:pt x="15" y="12"/>
                    <a:pt x="15" y="13"/>
                    <a:pt x="16" y="13"/>
                  </a:cubicBezTo>
                  <a:cubicBezTo>
                    <a:pt x="16" y="13"/>
                    <a:pt x="16" y="13"/>
                    <a:pt x="16" y="13"/>
                  </a:cubicBezTo>
                  <a:cubicBezTo>
                    <a:pt x="16" y="13"/>
                    <a:pt x="16" y="13"/>
                    <a:pt x="16" y="13"/>
                  </a:cubicBezTo>
                  <a:cubicBezTo>
                    <a:pt x="16" y="14"/>
                    <a:pt x="16" y="15"/>
                    <a:pt x="17" y="15"/>
                  </a:cubicBezTo>
                  <a:cubicBezTo>
                    <a:pt x="17" y="15"/>
                    <a:pt x="17" y="15"/>
                    <a:pt x="17" y="15"/>
                  </a:cubicBezTo>
                  <a:cubicBezTo>
                    <a:pt x="17" y="15"/>
                    <a:pt x="17" y="16"/>
                    <a:pt x="17" y="16"/>
                  </a:cubicBezTo>
                  <a:cubicBezTo>
                    <a:pt x="17" y="16"/>
                    <a:pt x="17" y="16"/>
                    <a:pt x="17" y="16"/>
                  </a:cubicBezTo>
                  <a:cubicBezTo>
                    <a:pt x="17" y="17"/>
                    <a:pt x="18" y="18"/>
                    <a:pt x="18" y="18"/>
                  </a:cubicBezTo>
                  <a:cubicBezTo>
                    <a:pt x="18" y="18"/>
                    <a:pt x="19" y="18"/>
                    <a:pt x="19" y="18"/>
                  </a:cubicBezTo>
                  <a:cubicBezTo>
                    <a:pt x="19" y="18"/>
                    <a:pt x="19" y="18"/>
                    <a:pt x="19" y="18"/>
                  </a:cubicBezTo>
                  <a:cubicBezTo>
                    <a:pt x="19" y="18"/>
                    <a:pt x="19" y="18"/>
                    <a:pt x="19" y="18"/>
                  </a:cubicBezTo>
                  <a:cubicBezTo>
                    <a:pt x="19" y="18"/>
                    <a:pt x="19" y="18"/>
                    <a:pt x="19" y="17"/>
                  </a:cubicBezTo>
                  <a:cubicBezTo>
                    <a:pt x="19" y="17"/>
                    <a:pt x="19" y="17"/>
                    <a:pt x="19" y="17"/>
                  </a:cubicBezTo>
                  <a:cubicBezTo>
                    <a:pt x="19" y="17"/>
                    <a:pt x="19" y="17"/>
                    <a:pt x="19" y="17"/>
                  </a:cubicBezTo>
                  <a:cubicBezTo>
                    <a:pt x="19" y="16"/>
                    <a:pt x="20" y="17"/>
                    <a:pt x="19" y="16"/>
                  </a:cubicBezTo>
                  <a:cubicBezTo>
                    <a:pt x="19" y="16"/>
                    <a:pt x="19" y="16"/>
                    <a:pt x="19" y="16"/>
                  </a:cubicBezTo>
                  <a:cubicBezTo>
                    <a:pt x="19" y="16"/>
                    <a:pt x="20" y="15"/>
                    <a:pt x="20" y="15"/>
                  </a:cubicBezTo>
                  <a:cubicBezTo>
                    <a:pt x="20" y="15"/>
                    <a:pt x="19" y="15"/>
                    <a:pt x="19" y="15"/>
                  </a:cubicBezTo>
                  <a:cubicBezTo>
                    <a:pt x="19" y="14"/>
                    <a:pt x="19" y="14"/>
                    <a:pt x="19" y="14"/>
                  </a:cubicBezTo>
                  <a:cubicBezTo>
                    <a:pt x="19" y="14"/>
                    <a:pt x="19" y="14"/>
                    <a:pt x="19" y="14"/>
                  </a:cubicBezTo>
                  <a:cubicBezTo>
                    <a:pt x="19" y="13"/>
                    <a:pt x="20" y="12"/>
                    <a:pt x="20" y="11"/>
                  </a:cubicBezTo>
                  <a:cubicBezTo>
                    <a:pt x="19" y="11"/>
                    <a:pt x="19" y="12"/>
                    <a:pt x="19" y="11"/>
                  </a:cubicBezTo>
                  <a:cubicBezTo>
                    <a:pt x="19" y="11"/>
                    <a:pt x="19" y="11"/>
                    <a:pt x="19" y="11"/>
                  </a:cubicBezTo>
                  <a:cubicBezTo>
                    <a:pt x="20" y="10"/>
                    <a:pt x="20" y="10"/>
                    <a:pt x="20" y="10"/>
                  </a:cubicBezTo>
                  <a:cubicBezTo>
                    <a:pt x="20" y="9"/>
                    <a:pt x="19" y="9"/>
                    <a:pt x="19" y="9"/>
                  </a:cubicBezTo>
                  <a:cubicBezTo>
                    <a:pt x="20" y="9"/>
                    <a:pt x="20" y="9"/>
                    <a:pt x="20" y="9"/>
                  </a:cubicBezTo>
                  <a:cubicBezTo>
                    <a:pt x="21" y="9"/>
                    <a:pt x="21" y="9"/>
                    <a:pt x="21" y="9"/>
                  </a:cubicBezTo>
                  <a:cubicBezTo>
                    <a:pt x="21" y="10"/>
                    <a:pt x="21" y="10"/>
                    <a:pt x="21" y="10"/>
                  </a:cubicBezTo>
                  <a:cubicBezTo>
                    <a:pt x="21" y="10"/>
                    <a:pt x="21" y="10"/>
                    <a:pt x="21" y="10"/>
                  </a:cubicBezTo>
                  <a:cubicBezTo>
                    <a:pt x="21" y="10"/>
                    <a:pt x="21" y="10"/>
                    <a:pt x="21" y="10"/>
                  </a:cubicBezTo>
                  <a:cubicBezTo>
                    <a:pt x="21" y="10"/>
                    <a:pt x="22" y="11"/>
                    <a:pt x="22" y="11"/>
                  </a:cubicBezTo>
                  <a:cubicBezTo>
                    <a:pt x="22" y="11"/>
                    <a:pt x="22" y="11"/>
                    <a:pt x="23" y="11"/>
                  </a:cubicBezTo>
                  <a:cubicBezTo>
                    <a:pt x="23" y="11"/>
                    <a:pt x="23" y="11"/>
                    <a:pt x="23" y="11"/>
                  </a:cubicBezTo>
                  <a:cubicBezTo>
                    <a:pt x="23" y="11"/>
                    <a:pt x="23" y="12"/>
                    <a:pt x="23" y="12"/>
                  </a:cubicBezTo>
                  <a:cubicBezTo>
                    <a:pt x="23" y="12"/>
                    <a:pt x="23" y="12"/>
                    <a:pt x="23" y="12"/>
                  </a:cubicBezTo>
                  <a:cubicBezTo>
                    <a:pt x="23" y="12"/>
                    <a:pt x="23" y="11"/>
                    <a:pt x="23" y="11"/>
                  </a:cubicBezTo>
                  <a:cubicBezTo>
                    <a:pt x="23" y="11"/>
                    <a:pt x="23" y="11"/>
                    <a:pt x="23" y="11"/>
                  </a:cubicBezTo>
                  <a:cubicBezTo>
                    <a:pt x="23" y="11"/>
                    <a:pt x="23" y="11"/>
                    <a:pt x="23" y="11"/>
                  </a:cubicBezTo>
                  <a:cubicBezTo>
                    <a:pt x="23" y="11"/>
                    <a:pt x="22" y="11"/>
                    <a:pt x="22" y="10"/>
                  </a:cubicBezTo>
                  <a:cubicBezTo>
                    <a:pt x="22"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9"/>
                    <a:pt x="23" y="9"/>
                    <a:pt x="23" y="9"/>
                  </a:cubicBezTo>
                  <a:cubicBezTo>
                    <a:pt x="23" y="9"/>
                    <a:pt x="23" y="10"/>
                    <a:pt x="24" y="10"/>
                  </a:cubicBezTo>
                  <a:cubicBezTo>
                    <a:pt x="24" y="10"/>
                    <a:pt x="24" y="10"/>
                    <a:pt x="24" y="10"/>
                  </a:cubicBezTo>
                  <a:cubicBezTo>
                    <a:pt x="24" y="10"/>
                    <a:pt x="24" y="10"/>
                    <a:pt x="24" y="10"/>
                  </a:cubicBezTo>
                  <a:cubicBezTo>
                    <a:pt x="24" y="10"/>
                    <a:pt x="24" y="10"/>
                    <a:pt x="24" y="10"/>
                  </a:cubicBezTo>
                  <a:cubicBezTo>
                    <a:pt x="24" y="10"/>
                    <a:pt x="24" y="11"/>
                    <a:pt x="25" y="11"/>
                  </a:cubicBezTo>
                  <a:cubicBezTo>
                    <a:pt x="25" y="12"/>
                    <a:pt x="25" y="11"/>
                    <a:pt x="25" y="12"/>
                  </a:cubicBezTo>
                  <a:cubicBezTo>
                    <a:pt x="25" y="12"/>
                    <a:pt x="25" y="12"/>
                    <a:pt x="25" y="12"/>
                  </a:cubicBezTo>
                  <a:cubicBezTo>
                    <a:pt x="25" y="12"/>
                    <a:pt x="25" y="12"/>
                    <a:pt x="25" y="12"/>
                  </a:cubicBezTo>
                  <a:cubicBezTo>
                    <a:pt x="25" y="12"/>
                    <a:pt x="24" y="11"/>
                    <a:pt x="24" y="12"/>
                  </a:cubicBezTo>
                  <a:cubicBezTo>
                    <a:pt x="24" y="12"/>
                    <a:pt x="25" y="12"/>
                    <a:pt x="25" y="12"/>
                  </a:cubicBezTo>
                  <a:cubicBezTo>
                    <a:pt x="25" y="12"/>
                    <a:pt x="25" y="12"/>
                    <a:pt x="26" y="13"/>
                  </a:cubicBezTo>
                  <a:cubicBezTo>
                    <a:pt x="26" y="13"/>
                    <a:pt x="26" y="13"/>
                    <a:pt x="26" y="13"/>
                  </a:cubicBezTo>
                  <a:cubicBezTo>
                    <a:pt x="26" y="13"/>
                    <a:pt x="26" y="13"/>
                    <a:pt x="26" y="13"/>
                  </a:cubicBezTo>
                  <a:cubicBezTo>
                    <a:pt x="26" y="13"/>
                    <a:pt x="27" y="13"/>
                    <a:pt x="27" y="13"/>
                  </a:cubicBezTo>
                  <a:cubicBezTo>
                    <a:pt x="27" y="13"/>
                    <a:pt x="27" y="13"/>
                    <a:pt x="27" y="13"/>
                  </a:cubicBezTo>
                  <a:cubicBezTo>
                    <a:pt x="27" y="13"/>
                    <a:pt x="27" y="13"/>
                    <a:pt x="27"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7" y="13"/>
                    <a:pt x="27" y="13"/>
                    <a:pt x="27" y="13"/>
                  </a:cubicBezTo>
                  <a:cubicBezTo>
                    <a:pt x="27" y="13"/>
                    <a:pt x="27" y="13"/>
                    <a:pt x="27" y="13"/>
                  </a:cubicBezTo>
                  <a:cubicBezTo>
                    <a:pt x="27" y="13"/>
                    <a:pt x="26" y="13"/>
                    <a:pt x="26" y="13"/>
                  </a:cubicBezTo>
                  <a:cubicBezTo>
                    <a:pt x="26" y="13"/>
                    <a:pt x="26" y="12"/>
                    <a:pt x="26" y="12"/>
                  </a:cubicBezTo>
                  <a:cubicBezTo>
                    <a:pt x="25" y="12"/>
                    <a:pt x="26" y="12"/>
                    <a:pt x="25" y="12"/>
                  </a:cubicBezTo>
                  <a:cubicBezTo>
                    <a:pt x="25" y="12"/>
                    <a:pt x="25" y="11"/>
                    <a:pt x="25" y="11"/>
                  </a:cubicBezTo>
                  <a:cubicBezTo>
                    <a:pt x="25" y="11"/>
                    <a:pt x="25" y="11"/>
                    <a:pt x="25" y="11"/>
                  </a:cubicBezTo>
                  <a:cubicBezTo>
                    <a:pt x="25" y="11"/>
                    <a:pt x="25" y="11"/>
                    <a:pt x="25" y="11"/>
                  </a:cubicBezTo>
                  <a:cubicBezTo>
                    <a:pt x="25" y="11"/>
                    <a:pt x="25" y="11"/>
                    <a:pt x="25" y="11"/>
                  </a:cubicBezTo>
                  <a:cubicBezTo>
                    <a:pt x="25" y="11"/>
                    <a:pt x="25" y="11"/>
                    <a:pt x="26" y="11"/>
                  </a:cubicBezTo>
                  <a:cubicBezTo>
                    <a:pt x="26" y="11"/>
                    <a:pt x="26" y="11"/>
                    <a:pt x="26" y="11"/>
                  </a:cubicBezTo>
                  <a:cubicBezTo>
                    <a:pt x="26" y="11"/>
                    <a:pt x="26" y="10"/>
                    <a:pt x="26" y="10"/>
                  </a:cubicBezTo>
                  <a:cubicBezTo>
                    <a:pt x="26" y="10"/>
                    <a:pt x="26" y="10"/>
                    <a:pt x="25" y="10"/>
                  </a:cubicBezTo>
                  <a:cubicBezTo>
                    <a:pt x="25" y="10"/>
                    <a:pt x="25" y="10"/>
                    <a:pt x="25" y="10"/>
                  </a:cubicBezTo>
                  <a:cubicBezTo>
                    <a:pt x="25" y="10"/>
                    <a:pt x="25" y="10"/>
                    <a:pt x="25" y="10"/>
                  </a:cubicBezTo>
                  <a:cubicBezTo>
                    <a:pt x="25" y="9"/>
                    <a:pt x="25" y="9"/>
                    <a:pt x="25" y="9"/>
                  </a:cubicBezTo>
                  <a:cubicBezTo>
                    <a:pt x="25" y="9"/>
                    <a:pt x="25" y="10"/>
                    <a:pt x="25" y="10"/>
                  </a:cubicBezTo>
                  <a:cubicBezTo>
                    <a:pt x="26" y="9"/>
                    <a:pt x="26" y="9"/>
                    <a:pt x="26" y="9"/>
                  </a:cubicBezTo>
                  <a:cubicBezTo>
                    <a:pt x="26" y="9"/>
                    <a:pt x="26" y="9"/>
                    <a:pt x="26" y="9"/>
                  </a:cubicBezTo>
                  <a:cubicBezTo>
                    <a:pt x="26" y="9"/>
                    <a:pt x="26" y="9"/>
                    <a:pt x="26" y="9"/>
                  </a:cubicBezTo>
                  <a:cubicBezTo>
                    <a:pt x="26" y="8"/>
                    <a:pt x="25" y="8"/>
                    <a:pt x="25" y="8"/>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6" y="8"/>
                    <a:pt x="25" y="7"/>
                    <a:pt x="26" y="8"/>
                  </a:cubicBezTo>
                  <a:cubicBezTo>
                    <a:pt x="26" y="8"/>
                    <a:pt x="26" y="8"/>
                    <a:pt x="26" y="8"/>
                  </a:cubicBezTo>
                  <a:cubicBezTo>
                    <a:pt x="26" y="7"/>
                    <a:pt x="26" y="8"/>
                    <a:pt x="26" y="7"/>
                  </a:cubicBezTo>
                  <a:cubicBezTo>
                    <a:pt x="26" y="7"/>
                    <a:pt x="26" y="7"/>
                    <a:pt x="26" y="7"/>
                  </a:cubicBezTo>
                  <a:cubicBezTo>
                    <a:pt x="26" y="7"/>
                    <a:pt x="26" y="7"/>
                    <a:pt x="26" y="7"/>
                  </a:cubicBezTo>
                  <a:cubicBezTo>
                    <a:pt x="26" y="7"/>
                    <a:pt x="26" y="7"/>
                    <a:pt x="26" y="7"/>
                  </a:cubicBezTo>
                  <a:cubicBezTo>
                    <a:pt x="26" y="7"/>
                    <a:pt x="26" y="7"/>
                    <a:pt x="26" y="6"/>
                  </a:cubicBezTo>
                  <a:cubicBezTo>
                    <a:pt x="26" y="6"/>
                    <a:pt x="26" y="6"/>
                    <a:pt x="26" y="6"/>
                  </a:cubicBezTo>
                  <a:cubicBezTo>
                    <a:pt x="26" y="6"/>
                    <a:pt x="26" y="6"/>
                    <a:pt x="26" y="6"/>
                  </a:cubicBezTo>
                  <a:cubicBezTo>
                    <a:pt x="26" y="7"/>
                    <a:pt x="26" y="7"/>
                    <a:pt x="26" y="7"/>
                  </a:cubicBezTo>
                  <a:cubicBezTo>
                    <a:pt x="27" y="7"/>
                    <a:pt x="27" y="7"/>
                    <a:pt x="27" y="7"/>
                  </a:cubicBezTo>
                  <a:cubicBezTo>
                    <a:pt x="27" y="7"/>
                    <a:pt x="27" y="7"/>
                    <a:pt x="27" y="7"/>
                  </a:cubicBezTo>
                  <a:cubicBezTo>
                    <a:pt x="27" y="8"/>
                    <a:pt x="27" y="7"/>
                    <a:pt x="27" y="8"/>
                  </a:cubicBezTo>
                  <a:cubicBezTo>
                    <a:pt x="27" y="8"/>
                    <a:pt x="27" y="8"/>
                    <a:pt x="27" y="8"/>
                  </a:cubicBezTo>
                  <a:cubicBezTo>
                    <a:pt x="27" y="8"/>
                    <a:pt x="26" y="8"/>
                    <a:pt x="26" y="8"/>
                  </a:cubicBezTo>
                  <a:cubicBezTo>
                    <a:pt x="26"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6" y="7"/>
                  </a:cubicBezTo>
                  <a:cubicBezTo>
                    <a:pt x="26" y="6"/>
                    <a:pt x="26" y="6"/>
                    <a:pt x="25" y="6"/>
                  </a:cubicBezTo>
                  <a:cubicBezTo>
                    <a:pt x="25" y="6"/>
                    <a:pt x="25" y="6"/>
                    <a:pt x="25" y="6"/>
                  </a:cubicBezTo>
                  <a:cubicBezTo>
                    <a:pt x="25" y="5"/>
                    <a:pt x="25" y="5"/>
                    <a:pt x="25" y="5"/>
                  </a:cubicBezTo>
                  <a:cubicBezTo>
                    <a:pt x="25" y="5"/>
                    <a:pt x="25" y="5"/>
                    <a:pt x="25" y="5"/>
                  </a:cubicBezTo>
                  <a:cubicBezTo>
                    <a:pt x="25" y="5"/>
                    <a:pt x="25" y="5"/>
                    <a:pt x="24" y="5"/>
                  </a:cubicBezTo>
                  <a:cubicBezTo>
                    <a:pt x="24" y="5"/>
                    <a:pt x="24" y="5"/>
                    <a:pt x="24" y="5"/>
                  </a:cubicBezTo>
                  <a:cubicBezTo>
                    <a:pt x="25" y="5"/>
                    <a:pt x="25" y="5"/>
                    <a:pt x="25" y="5"/>
                  </a:cubicBezTo>
                  <a:cubicBezTo>
                    <a:pt x="25" y="5"/>
                    <a:pt x="25" y="5"/>
                    <a:pt x="25" y="5"/>
                  </a:cubicBezTo>
                  <a:cubicBezTo>
                    <a:pt x="26" y="5"/>
                    <a:pt x="26" y="5"/>
                    <a:pt x="26" y="5"/>
                  </a:cubicBezTo>
                  <a:cubicBezTo>
                    <a:pt x="26" y="5"/>
                    <a:pt x="26" y="5"/>
                    <a:pt x="26" y="5"/>
                  </a:cubicBezTo>
                  <a:cubicBezTo>
                    <a:pt x="26" y="5"/>
                    <a:pt x="27" y="6"/>
                    <a:pt x="27" y="6"/>
                  </a:cubicBezTo>
                  <a:cubicBezTo>
                    <a:pt x="27" y="6"/>
                    <a:pt x="27" y="6"/>
                    <a:pt x="27" y="6"/>
                  </a:cubicBezTo>
                  <a:cubicBezTo>
                    <a:pt x="27" y="6"/>
                    <a:pt x="27" y="6"/>
                    <a:pt x="27" y="6"/>
                  </a:cubicBezTo>
                  <a:cubicBezTo>
                    <a:pt x="27" y="6"/>
                    <a:pt x="27" y="6"/>
                    <a:pt x="27" y="6"/>
                  </a:cubicBezTo>
                  <a:cubicBezTo>
                    <a:pt x="27" y="6"/>
                    <a:pt x="27" y="6"/>
                    <a:pt x="27" y="6"/>
                  </a:cubicBezTo>
                  <a:cubicBezTo>
                    <a:pt x="27" y="6"/>
                    <a:pt x="27" y="5"/>
                    <a:pt x="27" y="5"/>
                  </a:cubicBezTo>
                  <a:cubicBezTo>
                    <a:pt x="27" y="5"/>
                    <a:pt x="27" y="5"/>
                    <a:pt x="26" y="5"/>
                  </a:cubicBezTo>
                  <a:cubicBezTo>
                    <a:pt x="26" y="5"/>
                    <a:pt x="26" y="5"/>
                    <a:pt x="26" y="5"/>
                  </a:cubicBezTo>
                  <a:cubicBezTo>
                    <a:pt x="26" y="5"/>
                    <a:pt x="26" y="5"/>
                    <a:pt x="26" y="5"/>
                  </a:cubicBezTo>
                  <a:cubicBezTo>
                    <a:pt x="27" y="5"/>
                    <a:pt x="27" y="5"/>
                    <a:pt x="27" y="5"/>
                  </a:cubicBezTo>
                  <a:cubicBezTo>
                    <a:pt x="27" y="5"/>
                    <a:pt x="27" y="5"/>
                    <a:pt x="27" y="5"/>
                  </a:cubicBezTo>
                  <a:cubicBezTo>
                    <a:pt x="28" y="6"/>
                    <a:pt x="29" y="8"/>
                    <a:pt x="29" y="9"/>
                  </a:cubicBezTo>
                  <a:cubicBezTo>
                    <a:pt x="30" y="10"/>
                    <a:pt x="30" y="11"/>
                    <a:pt x="30" y="12"/>
                  </a:cubicBezTo>
                  <a:cubicBezTo>
                    <a:pt x="30" y="12"/>
                    <a:pt x="30" y="12"/>
                    <a:pt x="30"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8" y="12"/>
                    <a:pt x="28" y="12"/>
                  </a:cubicBezTo>
                  <a:cubicBezTo>
                    <a:pt x="29" y="12"/>
                    <a:pt x="28" y="12"/>
                    <a:pt x="29" y="12"/>
                  </a:cubicBezTo>
                  <a:cubicBezTo>
                    <a:pt x="29" y="12"/>
                    <a:pt x="29" y="12"/>
                    <a:pt x="29" y="12"/>
                  </a:cubicBezTo>
                  <a:cubicBezTo>
                    <a:pt x="29" y="12"/>
                    <a:pt x="29" y="12"/>
                    <a:pt x="29" y="12"/>
                  </a:cubicBezTo>
                  <a:cubicBezTo>
                    <a:pt x="29" y="12"/>
                    <a:pt x="29" y="12"/>
                    <a:pt x="29" y="13"/>
                  </a:cubicBezTo>
                  <a:cubicBezTo>
                    <a:pt x="29" y="13"/>
                    <a:pt x="30" y="12"/>
                    <a:pt x="30" y="12"/>
                  </a:cubicBezTo>
                  <a:cubicBezTo>
                    <a:pt x="30" y="12"/>
                    <a:pt x="30" y="13"/>
                    <a:pt x="30" y="13"/>
                  </a:cubicBezTo>
                  <a:cubicBezTo>
                    <a:pt x="30" y="13"/>
                    <a:pt x="30" y="13"/>
                    <a:pt x="30" y="13"/>
                  </a:cubicBezTo>
                  <a:cubicBezTo>
                    <a:pt x="30" y="13"/>
                    <a:pt x="30" y="13"/>
                    <a:pt x="29" y="13"/>
                  </a:cubicBezTo>
                  <a:cubicBezTo>
                    <a:pt x="29" y="13"/>
                    <a:pt x="29" y="13"/>
                    <a:pt x="29" y="13"/>
                  </a:cubicBezTo>
                  <a:cubicBezTo>
                    <a:pt x="29" y="13"/>
                    <a:pt x="29" y="13"/>
                    <a:pt x="29" y="13"/>
                  </a:cubicBezTo>
                  <a:cubicBezTo>
                    <a:pt x="29" y="13"/>
                    <a:pt x="29" y="13"/>
                    <a:pt x="29" y="13"/>
                  </a:cubicBezTo>
                  <a:cubicBezTo>
                    <a:pt x="29" y="13"/>
                    <a:pt x="29" y="13"/>
                    <a:pt x="29" y="13"/>
                  </a:cubicBezTo>
                  <a:cubicBezTo>
                    <a:pt x="28" y="14"/>
                    <a:pt x="28" y="13"/>
                    <a:pt x="28" y="13"/>
                  </a:cubicBezTo>
                  <a:cubicBezTo>
                    <a:pt x="28" y="14"/>
                    <a:pt x="28" y="14"/>
                    <a:pt x="28" y="14"/>
                  </a:cubicBezTo>
                  <a:cubicBezTo>
                    <a:pt x="28" y="15"/>
                    <a:pt x="27" y="14"/>
                    <a:pt x="27" y="15"/>
                  </a:cubicBezTo>
                  <a:cubicBezTo>
                    <a:pt x="27" y="15"/>
                    <a:pt x="27" y="16"/>
                    <a:pt x="27" y="16"/>
                  </a:cubicBezTo>
                  <a:cubicBezTo>
                    <a:pt x="27" y="17"/>
                    <a:pt x="27" y="17"/>
                    <a:pt x="27" y="17"/>
                  </a:cubicBezTo>
                  <a:cubicBezTo>
                    <a:pt x="25" y="19"/>
                    <a:pt x="22" y="20"/>
                    <a:pt x="18" y="20"/>
                  </a:cubicBezTo>
                  <a:cubicBezTo>
                    <a:pt x="16" y="20"/>
                    <a:pt x="13" y="20"/>
                    <a:pt x="11" y="20"/>
                  </a:cubicBezTo>
                  <a:cubicBezTo>
                    <a:pt x="11" y="20"/>
                    <a:pt x="11" y="20"/>
                    <a:pt x="11" y="20"/>
                  </a:cubicBezTo>
                  <a:cubicBezTo>
                    <a:pt x="11" y="20"/>
                    <a:pt x="11" y="20"/>
                    <a:pt x="11" y="19"/>
                  </a:cubicBezTo>
                  <a:cubicBezTo>
                    <a:pt x="11" y="19"/>
                    <a:pt x="11" y="19"/>
                    <a:pt x="11" y="19"/>
                  </a:cubicBezTo>
                  <a:cubicBezTo>
                    <a:pt x="11" y="19"/>
                    <a:pt x="11" y="19"/>
                    <a:pt x="11" y="19"/>
                  </a:cubicBezTo>
                  <a:cubicBezTo>
                    <a:pt x="11" y="19"/>
                    <a:pt x="11" y="19"/>
                    <a:pt x="11" y="19"/>
                  </a:cubicBezTo>
                  <a:cubicBezTo>
                    <a:pt x="11" y="18"/>
                    <a:pt x="11" y="19"/>
                    <a:pt x="11" y="19"/>
                  </a:cubicBezTo>
                  <a:cubicBezTo>
                    <a:pt x="11" y="19"/>
                    <a:pt x="11" y="19"/>
                    <a:pt x="11" y="19"/>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7"/>
                    <a:pt x="11" y="17"/>
                  </a:cubicBezTo>
                  <a:cubicBezTo>
                    <a:pt x="11" y="17"/>
                    <a:pt x="11" y="17"/>
                    <a:pt x="11" y="17"/>
                  </a:cubicBezTo>
                  <a:cubicBezTo>
                    <a:pt x="11" y="17"/>
                    <a:pt x="11" y="17"/>
                    <a:pt x="11" y="17"/>
                  </a:cubicBezTo>
                  <a:cubicBezTo>
                    <a:pt x="12" y="16"/>
                    <a:pt x="11" y="16"/>
                    <a:pt x="11" y="15"/>
                  </a:cubicBezTo>
                  <a:cubicBezTo>
                    <a:pt x="11" y="15"/>
                    <a:pt x="11" y="15"/>
                    <a:pt x="11" y="15"/>
                  </a:cubicBezTo>
                  <a:cubicBezTo>
                    <a:pt x="11" y="15"/>
                    <a:pt x="11" y="15"/>
                    <a:pt x="11" y="14"/>
                  </a:cubicBezTo>
                  <a:cubicBezTo>
                    <a:pt x="11" y="14"/>
                    <a:pt x="11" y="14"/>
                    <a:pt x="11" y="14"/>
                  </a:cubicBezTo>
                  <a:cubicBezTo>
                    <a:pt x="11" y="14"/>
                    <a:pt x="11" y="14"/>
                    <a:pt x="11" y="14"/>
                  </a:cubicBezTo>
                  <a:cubicBezTo>
                    <a:pt x="9" y="13"/>
                    <a:pt x="10" y="13"/>
                    <a:pt x="9" y="13"/>
                  </a:cubicBezTo>
                  <a:cubicBezTo>
                    <a:pt x="9" y="13"/>
                    <a:pt x="8" y="13"/>
                    <a:pt x="8" y="13"/>
                  </a:cubicBezTo>
                  <a:cubicBezTo>
                    <a:pt x="8" y="13"/>
                    <a:pt x="8" y="12"/>
                    <a:pt x="8" y="12"/>
                  </a:cubicBezTo>
                  <a:cubicBezTo>
                    <a:pt x="7" y="12"/>
                    <a:pt x="7" y="12"/>
                    <a:pt x="7" y="11"/>
                  </a:cubicBezTo>
                  <a:cubicBezTo>
                    <a:pt x="7" y="11"/>
                    <a:pt x="7" y="11"/>
                    <a:pt x="7" y="11"/>
                  </a:cubicBezTo>
                  <a:cubicBezTo>
                    <a:pt x="7" y="12"/>
                    <a:pt x="7" y="12"/>
                    <a:pt x="7" y="12"/>
                  </a:cubicBezTo>
                  <a:cubicBezTo>
                    <a:pt x="7" y="12"/>
                    <a:pt x="7" y="12"/>
                    <a:pt x="6" y="12"/>
                  </a:cubicBezTo>
                  <a:cubicBezTo>
                    <a:pt x="6" y="12"/>
                    <a:pt x="6" y="12"/>
                    <a:pt x="5" y="12"/>
                  </a:cubicBezTo>
                  <a:cubicBezTo>
                    <a:pt x="5" y="12"/>
                    <a:pt x="5" y="12"/>
                    <a:pt x="5" y="12"/>
                  </a:cubicBezTo>
                  <a:cubicBezTo>
                    <a:pt x="5" y="12"/>
                    <a:pt x="5" y="11"/>
                    <a:pt x="5" y="12"/>
                  </a:cubicBezTo>
                  <a:cubicBezTo>
                    <a:pt x="5" y="12"/>
                    <a:pt x="4" y="12"/>
                    <a:pt x="4" y="12"/>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3" y="11"/>
                    <a:pt x="3" y="11"/>
                  </a:cubicBezTo>
                  <a:cubicBezTo>
                    <a:pt x="3" y="10"/>
                    <a:pt x="3" y="10"/>
                    <a:pt x="4" y="10"/>
                  </a:cubicBezTo>
                  <a:cubicBezTo>
                    <a:pt x="4" y="10"/>
                    <a:pt x="4" y="10"/>
                    <a:pt x="4" y="10"/>
                  </a:cubicBezTo>
                  <a:cubicBezTo>
                    <a:pt x="4" y="10"/>
                    <a:pt x="4" y="10"/>
                    <a:pt x="4" y="10"/>
                  </a:cubicBezTo>
                  <a:cubicBezTo>
                    <a:pt x="5" y="10"/>
                    <a:pt x="4" y="10"/>
                    <a:pt x="5" y="10"/>
                  </a:cubicBezTo>
                  <a:cubicBezTo>
                    <a:pt x="5" y="10"/>
                    <a:pt x="5" y="10"/>
                    <a:pt x="5" y="10"/>
                  </a:cubicBezTo>
                  <a:cubicBezTo>
                    <a:pt x="5" y="10"/>
                    <a:pt x="5" y="10"/>
                    <a:pt x="5" y="10"/>
                  </a:cubicBezTo>
                  <a:cubicBezTo>
                    <a:pt x="5" y="11"/>
                    <a:pt x="5" y="10"/>
                    <a:pt x="5" y="10"/>
                  </a:cubicBezTo>
                  <a:cubicBezTo>
                    <a:pt x="5" y="10"/>
                    <a:pt x="5" y="10"/>
                    <a:pt x="5" y="10"/>
                  </a:cubicBezTo>
                  <a:cubicBezTo>
                    <a:pt x="5" y="10"/>
                    <a:pt x="5" y="10"/>
                    <a:pt x="5" y="10"/>
                  </a:cubicBezTo>
                  <a:cubicBezTo>
                    <a:pt x="5" y="10"/>
                    <a:pt x="5" y="10"/>
                    <a:pt x="5" y="10"/>
                  </a:cubicBezTo>
                  <a:cubicBezTo>
                    <a:pt x="5" y="9"/>
                    <a:pt x="5" y="9"/>
                    <a:pt x="5" y="9"/>
                  </a:cubicBezTo>
                  <a:cubicBezTo>
                    <a:pt x="5" y="9"/>
                    <a:pt x="5" y="9"/>
                    <a:pt x="5" y="9"/>
                  </a:cubicBezTo>
                  <a:cubicBezTo>
                    <a:pt x="5" y="9"/>
                    <a:pt x="5" y="9"/>
                    <a:pt x="5" y="9"/>
                  </a:cubicBezTo>
                  <a:cubicBezTo>
                    <a:pt x="6" y="8"/>
                    <a:pt x="6" y="8"/>
                    <a:pt x="6" y="8"/>
                  </a:cubicBezTo>
                  <a:cubicBezTo>
                    <a:pt x="6" y="8"/>
                    <a:pt x="6" y="8"/>
                    <a:pt x="6" y="8"/>
                  </a:cubicBezTo>
                  <a:cubicBezTo>
                    <a:pt x="7" y="8"/>
                    <a:pt x="7" y="8"/>
                    <a:pt x="7" y="7"/>
                  </a:cubicBezTo>
                  <a:cubicBezTo>
                    <a:pt x="7" y="7"/>
                    <a:pt x="7" y="7"/>
                    <a:pt x="7" y="7"/>
                  </a:cubicBezTo>
                  <a:cubicBezTo>
                    <a:pt x="7" y="7"/>
                    <a:pt x="6" y="7"/>
                    <a:pt x="6" y="7"/>
                  </a:cubicBezTo>
                  <a:cubicBezTo>
                    <a:pt x="7" y="7"/>
                    <a:pt x="7" y="6"/>
                    <a:pt x="7" y="7"/>
                  </a:cubicBezTo>
                  <a:cubicBezTo>
                    <a:pt x="7" y="7"/>
                    <a:pt x="7" y="7"/>
                    <a:pt x="7" y="7"/>
                  </a:cubicBezTo>
                  <a:cubicBezTo>
                    <a:pt x="7" y="7"/>
                    <a:pt x="7" y="7"/>
                    <a:pt x="8" y="7"/>
                  </a:cubicBezTo>
                  <a:cubicBezTo>
                    <a:pt x="8" y="7"/>
                    <a:pt x="8" y="7"/>
                    <a:pt x="8" y="7"/>
                  </a:cubicBezTo>
                  <a:cubicBezTo>
                    <a:pt x="8" y="7"/>
                    <a:pt x="7" y="7"/>
                    <a:pt x="7" y="7"/>
                  </a:cubicBezTo>
                  <a:cubicBezTo>
                    <a:pt x="7" y="6"/>
                    <a:pt x="7" y="6"/>
                    <a:pt x="7" y="6"/>
                  </a:cubicBezTo>
                  <a:cubicBezTo>
                    <a:pt x="7" y="6"/>
                    <a:pt x="7" y="6"/>
                    <a:pt x="7" y="6"/>
                  </a:cubicBezTo>
                  <a:cubicBezTo>
                    <a:pt x="7" y="6"/>
                    <a:pt x="7" y="5"/>
                    <a:pt x="7" y="5"/>
                  </a:cubicBezTo>
                  <a:cubicBezTo>
                    <a:pt x="7" y="5"/>
                    <a:pt x="7" y="6"/>
                    <a:pt x="7" y="6"/>
                  </a:cubicBezTo>
                  <a:cubicBezTo>
                    <a:pt x="6" y="5"/>
                    <a:pt x="6" y="5"/>
                    <a:pt x="6" y="5"/>
                  </a:cubicBezTo>
                  <a:cubicBezTo>
                    <a:pt x="6" y="5"/>
                    <a:pt x="6" y="5"/>
                    <a:pt x="6" y="5"/>
                  </a:cubicBezTo>
                  <a:cubicBezTo>
                    <a:pt x="6" y="6"/>
                    <a:pt x="5" y="6"/>
                    <a:pt x="5" y="7"/>
                  </a:cubicBezTo>
                  <a:cubicBezTo>
                    <a:pt x="5" y="7"/>
                    <a:pt x="5" y="7"/>
                    <a:pt x="5" y="7"/>
                  </a:cubicBezTo>
                  <a:cubicBezTo>
                    <a:pt x="5" y="7"/>
                    <a:pt x="5" y="6"/>
                    <a:pt x="5" y="6"/>
                  </a:cubicBezTo>
                  <a:cubicBezTo>
                    <a:pt x="5" y="6"/>
                    <a:pt x="5" y="6"/>
                    <a:pt x="5" y="6"/>
                  </a:cubicBezTo>
                  <a:cubicBezTo>
                    <a:pt x="5" y="6"/>
                    <a:pt x="5" y="6"/>
                    <a:pt x="5" y="6"/>
                  </a:cubicBezTo>
                  <a:cubicBezTo>
                    <a:pt x="5" y="6"/>
                    <a:pt x="5" y="6"/>
                    <a:pt x="5" y="6"/>
                  </a:cubicBezTo>
                  <a:cubicBezTo>
                    <a:pt x="5" y="6"/>
                    <a:pt x="5" y="6"/>
                    <a:pt x="5" y="5"/>
                  </a:cubicBezTo>
                  <a:cubicBezTo>
                    <a:pt x="5" y="5"/>
                    <a:pt x="5" y="5"/>
                    <a:pt x="5" y="5"/>
                  </a:cubicBezTo>
                  <a:cubicBezTo>
                    <a:pt x="5"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7" y="4"/>
                  </a:cubicBezTo>
                  <a:cubicBezTo>
                    <a:pt x="7" y="5"/>
                    <a:pt x="6" y="5"/>
                    <a:pt x="6" y="5"/>
                  </a:cubicBezTo>
                  <a:cubicBezTo>
                    <a:pt x="6" y="5"/>
                    <a:pt x="6" y="5"/>
                    <a:pt x="6" y="5"/>
                  </a:cubicBezTo>
                  <a:cubicBezTo>
                    <a:pt x="6" y="5"/>
                    <a:pt x="6" y="5"/>
                    <a:pt x="6" y="5"/>
                  </a:cubicBezTo>
                  <a:cubicBezTo>
                    <a:pt x="6" y="5"/>
                    <a:pt x="6" y="5"/>
                    <a:pt x="6" y="5"/>
                  </a:cubicBezTo>
                  <a:cubicBezTo>
                    <a:pt x="6"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4"/>
                    <a:pt x="7" y="4"/>
                  </a:cubicBezTo>
                  <a:cubicBezTo>
                    <a:pt x="7" y="4"/>
                    <a:pt x="7" y="4"/>
                    <a:pt x="7" y="4"/>
                  </a:cubicBezTo>
                  <a:cubicBezTo>
                    <a:pt x="7" y="4"/>
                    <a:pt x="7" y="4"/>
                    <a:pt x="7" y="4"/>
                  </a:cubicBezTo>
                  <a:cubicBezTo>
                    <a:pt x="7" y="4"/>
                    <a:pt x="7" y="4"/>
                    <a:pt x="7" y="4"/>
                  </a:cubicBezTo>
                  <a:cubicBezTo>
                    <a:pt x="7" y="4"/>
                    <a:pt x="7" y="4"/>
                    <a:pt x="7" y="4"/>
                  </a:cubicBezTo>
                  <a:cubicBezTo>
                    <a:pt x="7" y="4"/>
                    <a:pt x="6" y="4"/>
                    <a:pt x="6" y="4"/>
                  </a:cubicBezTo>
                  <a:cubicBezTo>
                    <a:pt x="7" y="3"/>
                    <a:pt x="7" y="3"/>
                    <a:pt x="7" y="3"/>
                  </a:cubicBezTo>
                  <a:cubicBezTo>
                    <a:pt x="7" y="3"/>
                    <a:pt x="7" y="3"/>
                    <a:pt x="7" y="3"/>
                  </a:cubicBezTo>
                  <a:cubicBezTo>
                    <a:pt x="7" y="3"/>
                    <a:pt x="8" y="3"/>
                    <a:pt x="8" y="3"/>
                  </a:cubicBezTo>
                  <a:cubicBezTo>
                    <a:pt x="8" y="3"/>
                    <a:pt x="8" y="3"/>
                    <a:pt x="8" y="3"/>
                  </a:cubicBezTo>
                  <a:cubicBezTo>
                    <a:pt x="8" y="3"/>
                    <a:pt x="8" y="3"/>
                    <a:pt x="8" y="3"/>
                  </a:cubicBezTo>
                  <a:cubicBezTo>
                    <a:pt x="8" y="4"/>
                    <a:pt x="8" y="4"/>
                    <a:pt x="8" y="4"/>
                  </a:cubicBezTo>
                  <a:cubicBezTo>
                    <a:pt x="8" y="4"/>
                    <a:pt x="8" y="4"/>
                    <a:pt x="8" y="4"/>
                  </a:cubicBezTo>
                  <a:cubicBezTo>
                    <a:pt x="8" y="4"/>
                    <a:pt x="8" y="5"/>
                    <a:pt x="8" y="5"/>
                  </a:cubicBezTo>
                  <a:cubicBezTo>
                    <a:pt x="8" y="5"/>
                    <a:pt x="8" y="5"/>
                    <a:pt x="8" y="5"/>
                  </a:cubicBezTo>
                  <a:cubicBezTo>
                    <a:pt x="9" y="5"/>
                    <a:pt x="8" y="5"/>
                    <a:pt x="9" y="4"/>
                  </a:cubicBezTo>
                  <a:cubicBezTo>
                    <a:pt x="10" y="4"/>
                    <a:pt x="10" y="4"/>
                    <a:pt x="10" y="4"/>
                  </a:cubicBezTo>
                  <a:cubicBezTo>
                    <a:pt x="10" y="4"/>
                    <a:pt x="10" y="4"/>
                    <a:pt x="10" y="3"/>
                  </a:cubicBezTo>
                  <a:cubicBezTo>
                    <a:pt x="10" y="3"/>
                    <a:pt x="10" y="3"/>
                    <a:pt x="10" y="3"/>
                  </a:cubicBezTo>
                  <a:cubicBezTo>
                    <a:pt x="11" y="3"/>
                    <a:pt x="10" y="2"/>
                    <a:pt x="11" y="2"/>
                  </a:cubicBezTo>
                  <a:cubicBezTo>
                    <a:pt x="11" y="2"/>
                    <a:pt x="11" y="2"/>
                    <a:pt x="11" y="2"/>
                  </a:cubicBezTo>
                  <a:cubicBezTo>
                    <a:pt x="10" y="2"/>
                    <a:pt x="10" y="2"/>
                    <a:pt x="10" y="2"/>
                  </a:cubicBezTo>
                  <a:cubicBezTo>
                    <a:pt x="10" y="2"/>
                    <a:pt x="10" y="2"/>
                    <a:pt x="10" y="2"/>
                  </a:cubicBezTo>
                  <a:cubicBezTo>
                    <a:pt x="9" y="2"/>
                    <a:pt x="9" y="2"/>
                    <a:pt x="9" y="2"/>
                  </a:cubicBezTo>
                  <a:cubicBezTo>
                    <a:pt x="9" y="2"/>
                    <a:pt x="8" y="2"/>
                    <a:pt x="8" y="2"/>
                  </a:cubicBezTo>
                  <a:cubicBezTo>
                    <a:pt x="8" y="2"/>
                    <a:pt x="8" y="2"/>
                    <a:pt x="8" y="2"/>
                  </a:cubicBezTo>
                  <a:cubicBezTo>
                    <a:pt x="7" y="2"/>
                    <a:pt x="7"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4"/>
                    <a:pt x="6" y="4"/>
                  </a:cubicBezTo>
                  <a:cubicBezTo>
                    <a:pt x="6" y="4"/>
                    <a:pt x="6" y="3"/>
                    <a:pt x="6" y="4"/>
                  </a:cubicBezTo>
                  <a:cubicBezTo>
                    <a:pt x="6" y="4"/>
                    <a:pt x="6" y="4"/>
                    <a:pt x="6" y="4"/>
                  </a:cubicBezTo>
                  <a:cubicBezTo>
                    <a:pt x="6" y="4"/>
                    <a:pt x="6" y="4"/>
                    <a:pt x="6" y="4"/>
                  </a:cubicBezTo>
                  <a:cubicBezTo>
                    <a:pt x="6" y="4"/>
                    <a:pt x="6" y="4"/>
                    <a:pt x="6" y="4"/>
                  </a:cubicBezTo>
                  <a:cubicBezTo>
                    <a:pt x="6" y="4"/>
                    <a:pt x="5" y="4"/>
                    <a:pt x="5" y="4"/>
                  </a:cubicBezTo>
                  <a:cubicBezTo>
                    <a:pt x="5" y="4"/>
                    <a:pt x="5" y="4"/>
                    <a:pt x="5" y="4"/>
                  </a:cubicBezTo>
                  <a:cubicBezTo>
                    <a:pt x="5" y="4"/>
                    <a:pt x="5" y="4"/>
                    <a:pt x="5" y="4"/>
                  </a:cubicBezTo>
                  <a:cubicBezTo>
                    <a:pt x="5" y="5"/>
                    <a:pt x="5" y="5"/>
                    <a:pt x="5" y="5"/>
                  </a:cubicBezTo>
                  <a:cubicBezTo>
                    <a:pt x="5" y="5"/>
                    <a:pt x="5" y="5"/>
                    <a:pt x="5" y="5"/>
                  </a:cubicBezTo>
                  <a:cubicBezTo>
                    <a:pt x="5" y="5"/>
                    <a:pt x="5" y="4"/>
                    <a:pt x="5" y="4"/>
                  </a:cubicBezTo>
                  <a:cubicBezTo>
                    <a:pt x="5" y="4"/>
                    <a:pt x="4" y="4"/>
                    <a:pt x="4" y="4"/>
                  </a:cubicBezTo>
                  <a:cubicBezTo>
                    <a:pt x="4" y="5"/>
                    <a:pt x="4" y="4"/>
                    <a:pt x="4" y="4"/>
                  </a:cubicBezTo>
                  <a:cubicBezTo>
                    <a:pt x="4" y="5"/>
                    <a:pt x="3" y="5"/>
                    <a:pt x="3" y="5"/>
                  </a:cubicBezTo>
                  <a:cubicBezTo>
                    <a:pt x="3" y="5"/>
                    <a:pt x="4" y="5"/>
                    <a:pt x="4" y="5"/>
                  </a:cubicBezTo>
                  <a:cubicBezTo>
                    <a:pt x="4" y="5"/>
                    <a:pt x="4" y="5"/>
                    <a:pt x="4" y="5"/>
                  </a:cubicBezTo>
                  <a:cubicBezTo>
                    <a:pt x="4" y="5"/>
                    <a:pt x="3" y="5"/>
                    <a:pt x="3" y="5"/>
                  </a:cubicBezTo>
                  <a:cubicBezTo>
                    <a:pt x="3" y="6"/>
                    <a:pt x="2" y="6"/>
                    <a:pt x="2" y="6"/>
                  </a:cubicBezTo>
                  <a:cubicBezTo>
                    <a:pt x="1" y="6"/>
                    <a:pt x="1" y="7"/>
                    <a:pt x="1" y="7"/>
                  </a:cubicBezTo>
                  <a:cubicBezTo>
                    <a:pt x="2" y="4"/>
                    <a:pt x="6" y="1"/>
                    <a:pt x="12" y="0"/>
                  </a:cubicBezTo>
                  <a:close/>
                  <a:moveTo>
                    <a:pt x="30" y="12"/>
                  </a:moveTo>
                  <a:cubicBezTo>
                    <a:pt x="30" y="12"/>
                    <a:pt x="30" y="12"/>
                    <a:pt x="30" y="12"/>
                  </a:cubicBezTo>
                  <a:cubicBezTo>
                    <a:pt x="30" y="12"/>
                    <a:pt x="30" y="12"/>
                    <a:pt x="30" y="12"/>
                  </a:cubicBezTo>
                  <a:cubicBezTo>
                    <a:pt x="30" y="12"/>
                    <a:pt x="30" y="12"/>
                    <a:pt x="30" y="12"/>
                  </a:cubicBezTo>
                  <a:close/>
                  <a:moveTo>
                    <a:pt x="10" y="19"/>
                  </a:moveTo>
                  <a:cubicBezTo>
                    <a:pt x="5" y="18"/>
                    <a:pt x="2" y="15"/>
                    <a:pt x="1" y="12"/>
                  </a:cubicBezTo>
                  <a:cubicBezTo>
                    <a:pt x="0" y="10"/>
                    <a:pt x="0" y="9"/>
                    <a:pt x="0" y="8"/>
                  </a:cubicBezTo>
                  <a:cubicBezTo>
                    <a:pt x="1" y="8"/>
                    <a:pt x="1" y="8"/>
                    <a:pt x="1" y="8"/>
                  </a:cubicBezTo>
                  <a:cubicBezTo>
                    <a:pt x="1" y="7"/>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9"/>
                  </a:cubicBezTo>
                  <a:cubicBezTo>
                    <a:pt x="1" y="9"/>
                    <a:pt x="1" y="10"/>
                    <a:pt x="1" y="10"/>
                  </a:cubicBezTo>
                  <a:cubicBezTo>
                    <a:pt x="1" y="10"/>
                    <a:pt x="1" y="10"/>
                    <a:pt x="1" y="10"/>
                  </a:cubicBezTo>
                  <a:cubicBezTo>
                    <a:pt x="1" y="10"/>
                    <a:pt x="1" y="10"/>
                    <a:pt x="1" y="10"/>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3" y="12"/>
                    <a:pt x="3" y="12"/>
                    <a:pt x="4" y="12"/>
                  </a:cubicBezTo>
                  <a:cubicBezTo>
                    <a:pt x="4" y="12"/>
                    <a:pt x="4" y="12"/>
                    <a:pt x="4" y="12"/>
                  </a:cubicBezTo>
                  <a:cubicBezTo>
                    <a:pt x="4" y="12"/>
                    <a:pt x="4" y="12"/>
                    <a:pt x="4" y="12"/>
                  </a:cubicBezTo>
                  <a:cubicBezTo>
                    <a:pt x="5" y="12"/>
                    <a:pt x="5" y="12"/>
                    <a:pt x="5" y="12"/>
                  </a:cubicBezTo>
                  <a:cubicBezTo>
                    <a:pt x="5" y="13"/>
                    <a:pt x="5" y="13"/>
                    <a:pt x="6" y="13"/>
                  </a:cubicBezTo>
                  <a:cubicBezTo>
                    <a:pt x="6" y="13"/>
                    <a:pt x="5" y="12"/>
                    <a:pt x="5" y="12"/>
                  </a:cubicBezTo>
                  <a:cubicBezTo>
                    <a:pt x="5" y="12"/>
                    <a:pt x="6" y="12"/>
                    <a:pt x="6" y="12"/>
                  </a:cubicBezTo>
                  <a:cubicBezTo>
                    <a:pt x="6" y="12"/>
                    <a:pt x="6" y="12"/>
                    <a:pt x="6" y="13"/>
                  </a:cubicBezTo>
                  <a:cubicBezTo>
                    <a:pt x="6" y="13"/>
                    <a:pt x="6" y="13"/>
                    <a:pt x="6" y="13"/>
                  </a:cubicBezTo>
                  <a:cubicBezTo>
                    <a:pt x="6" y="13"/>
                    <a:pt x="6" y="13"/>
                    <a:pt x="6" y="13"/>
                  </a:cubicBezTo>
                  <a:cubicBezTo>
                    <a:pt x="6" y="13"/>
                    <a:pt x="6" y="13"/>
                    <a:pt x="6" y="13"/>
                  </a:cubicBezTo>
                  <a:cubicBezTo>
                    <a:pt x="6" y="13"/>
                    <a:pt x="6" y="13"/>
                    <a:pt x="6" y="13"/>
                  </a:cubicBezTo>
                  <a:cubicBezTo>
                    <a:pt x="6" y="13"/>
                    <a:pt x="6" y="13"/>
                    <a:pt x="6" y="14"/>
                  </a:cubicBezTo>
                  <a:cubicBezTo>
                    <a:pt x="6" y="14"/>
                    <a:pt x="6" y="14"/>
                    <a:pt x="6" y="14"/>
                  </a:cubicBezTo>
                  <a:cubicBezTo>
                    <a:pt x="6" y="14"/>
                    <a:pt x="7" y="15"/>
                    <a:pt x="7" y="15"/>
                  </a:cubicBezTo>
                  <a:cubicBezTo>
                    <a:pt x="7" y="15"/>
                    <a:pt x="7" y="15"/>
                    <a:pt x="7" y="15"/>
                  </a:cubicBezTo>
                  <a:cubicBezTo>
                    <a:pt x="8" y="16"/>
                    <a:pt x="8" y="15"/>
                    <a:pt x="8" y="16"/>
                  </a:cubicBezTo>
                  <a:cubicBezTo>
                    <a:pt x="8" y="16"/>
                    <a:pt x="9" y="17"/>
                    <a:pt x="9" y="18"/>
                  </a:cubicBezTo>
                  <a:cubicBezTo>
                    <a:pt x="9" y="18"/>
                    <a:pt x="9" y="18"/>
                    <a:pt x="9" y="19"/>
                  </a:cubicBezTo>
                  <a:cubicBezTo>
                    <a:pt x="10" y="19"/>
                    <a:pt x="10" y="19"/>
                    <a:pt x="10" y="19"/>
                  </a:cubicBezTo>
                  <a:cubicBezTo>
                    <a:pt x="10" y="19"/>
                    <a:pt x="10" y="19"/>
                    <a:pt x="10" y="19"/>
                  </a:cubicBezTo>
                  <a:cubicBezTo>
                    <a:pt x="10" y="19"/>
                    <a:pt x="10" y="19"/>
                    <a:pt x="10" y="19"/>
                  </a:cubicBezTo>
                  <a:close/>
                  <a:moveTo>
                    <a:pt x="28" y="12"/>
                  </a:moveTo>
                  <a:cubicBezTo>
                    <a:pt x="28" y="12"/>
                    <a:pt x="29" y="12"/>
                    <a:pt x="29" y="12"/>
                  </a:cubicBezTo>
                  <a:cubicBezTo>
                    <a:pt x="29" y="12"/>
                    <a:pt x="29" y="12"/>
                    <a:pt x="28" y="12"/>
                  </a:cubicBezTo>
                  <a:cubicBezTo>
                    <a:pt x="28" y="12"/>
                    <a:pt x="28" y="12"/>
                    <a:pt x="28" y="12"/>
                  </a:cubicBezTo>
                  <a:cubicBezTo>
                    <a:pt x="28" y="12"/>
                    <a:pt x="28" y="12"/>
                    <a:pt x="28" y="12"/>
                  </a:cubicBezTo>
                  <a:close/>
                  <a:moveTo>
                    <a:pt x="28" y="12"/>
                  </a:moveTo>
                  <a:cubicBezTo>
                    <a:pt x="28" y="12"/>
                    <a:pt x="28" y="12"/>
                    <a:pt x="28" y="12"/>
                  </a:cubicBezTo>
                  <a:cubicBezTo>
                    <a:pt x="28" y="12"/>
                    <a:pt x="28" y="12"/>
                    <a:pt x="28" y="12"/>
                  </a:cubicBezTo>
                  <a:cubicBezTo>
                    <a:pt x="28" y="12"/>
                    <a:pt x="28" y="11"/>
                    <a:pt x="28" y="11"/>
                  </a:cubicBezTo>
                  <a:cubicBezTo>
                    <a:pt x="28" y="11"/>
                    <a:pt x="28" y="11"/>
                    <a:pt x="28" y="12"/>
                  </a:cubicBezTo>
                  <a:close/>
                  <a:moveTo>
                    <a:pt x="27" y="12"/>
                  </a:moveTo>
                  <a:cubicBezTo>
                    <a:pt x="27" y="12"/>
                    <a:pt x="27" y="13"/>
                    <a:pt x="27" y="13"/>
                  </a:cubicBezTo>
                  <a:cubicBezTo>
                    <a:pt x="27" y="13"/>
                    <a:pt x="27" y="13"/>
                    <a:pt x="28" y="13"/>
                  </a:cubicBezTo>
                  <a:cubicBezTo>
                    <a:pt x="28" y="13"/>
                    <a:pt x="28" y="13"/>
                    <a:pt x="28" y="13"/>
                  </a:cubicBezTo>
                  <a:cubicBezTo>
                    <a:pt x="28" y="12"/>
                    <a:pt x="28" y="12"/>
                    <a:pt x="28" y="12"/>
                  </a:cubicBezTo>
                  <a:cubicBezTo>
                    <a:pt x="28" y="12"/>
                    <a:pt x="28" y="12"/>
                    <a:pt x="28" y="12"/>
                  </a:cubicBezTo>
                  <a:cubicBezTo>
                    <a:pt x="28" y="12"/>
                    <a:pt x="28" y="12"/>
                    <a:pt x="28" y="12"/>
                  </a:cubicBezTo>
                  <a:cubicBezTo>
                    <a:pt x="28" y="12"/>
                    <a:pt x="27" y="12"/>
                    <a:pt x="27" y="12"/>
                  </a:cubicBezTo>
                  <a:cubicBezTo>
                    <a:pt x="27" y="12"/>
                    <a:pt x="27" y="12"/>
                    <a:pt x="27" y="12"/>
                  </a:cubicBezTo>
                  <a:close/>
                  <a:moveTo>
                    <a:pt x="29" y="12"/>
                  </a:moveTo>
                  <a:cubicBezTo>
                    <a:pt x="29" y="12"/>
                    <a:pt x="29" y="12"/>
                    <a:pt x="29" y="12"/>
                  </a:cubicBezTo>
                  <a:cubicBezTo>
                    <a:pt x="29" y="12"/>
                    <a:pt x="29" y="12"/>
                    <a:pt x="29" y="12"/>
                  </a:cubicBezTo>
                  <a:close/>
                  <a:moveTo>
                    <a:pt x="26" y="12"/>
                  </a:moveTo>
                  <a:cubicBezTo>
                    <a:pt x="26" y="12"/>
                    <a:pt x="26" y="12"/>
                    <a:pt x="26" y="12"/>
                  </a:cubicBezTo>
                  <a:cubicBezTo>
                    <a:pt x="26" y="12"/>
                    <a:pt x="26" y="12"/>
                    <a:pt x="27" y="12"/>
                  </a:cubicBezTo>
                  <a:cubicBezTo>
                    <a:pt x="27" y="12"/>
                    <a:pt x="27" y="12"/>
                    <a:pt x="27" y="12"/>
                  </a:cubicBezTo>
                  <a:cubicBezTo>
                    <a:pt x="27" y="12"/>
                    <a:pt x="27" y="12"/>
                    <a:pt x="26" y="12"/>
                  </a:cubicBezTo>
                  <a:close/>
                  <a:moveTo>
                    <a:pt x="26" y="12"/>
                  </a:moveTo>
                  <a:cubicBezTo>
                    <a:pt x="26" y="12"/>
                    <a:pt x="26" y="12"/>
                    <a:pt x="26" y="12"/>
                  </a:cubicBezTo>
                  <a:cubicBezTo>
                    <a:pt x="26" y="12"/>
                    <a:pt x="26" y="12"/>
                    <a:pt x="27" y="13"/>
                  </a:cubicBezTo>
                  <a:cubicBezTo>
                    <a:pt x="27" y="13"/>
                    <a:pt x="27" y="13"/>
                    <a:pt x="27" y="13"/>
                  </a:cubicBezTo>
                  <a:cubicBezTo>
                    <a:pt x="27" y="12"/>
                    <a:pt x="27" y="12"/>
                    <a:pt x="27" y="12"/>
                  </a:cubicBezTo>
                  <a:cubicBezTo>
                    <a:pt x="27" y="12"/>
                    <a:pt x="27" y="12"/>
                    <a:pt x="27" y="12"/>
                  </a:cubicBezTo>
                  <a:cubicBezTo>
                    <a:pt x="27" y="12"/>
                    <a:pt x="27" y="11"/>
                    <a:pt x="27" y="11"/>
                  </a:cubicBezTo>
                  <a:cubicBezTo>
                    <a:pt x="27" y="11"/>
                    <a:pt x="27" y="11"/>
                    <a:pt x="27" y="11"/>
                  </a:cubicBezTo>
                  <a:cubicBezTo>
                    <a:pt x="27" y="11"/>
                    <a:pt x="27" y="11"/>
                    <a:pt x="27" y="11"/>
                  </a:cubicBezTo>
                  <a:cubicBezTo>
                    <a:pt x="26" y="11"/>
                    <a:pt x="27" y="11"/>
                    <a:pt x="26" y="12"/>
                  </a:cubicBezTo>
                  <a:cubicBezTo>
                    <a:pt x="26" y="12"/>
                    <a:pt x="26" y="12"/>
                    <a:pt x="26" y="12"/>
                  </a:cubicBezTo>
                  <a:close/>
                  <a:moveTo>
                    <a:pt x="10" y="4"/>
                  </a:moveTo>
                  <a:cubicBezTo>
                    <a:pt x="10" y="4"/>
                    <a:pt x="10" y="4"/>
                    <a:pt x="11" y="4"/>
                  </a:cubicBezTo>
                  <a:cubicBezTo>
                    <a:pt x="11" y="4"/>
                    <a:pt x="11" y="4"/>
                    <a:pt x="11" y="4"/>
                  </a:cubicBezTo>
                  <a:cubicBezTo>
                    <a:pt x="11" y="4"/>
                    <a:pt x="11" y="4"/>
                    <a:pt x="11" y="4"/>
                  </a:cubicBezTo>
                  <a:cubicBezTo>
                    <a:pt x="11" y="4"/>
                    <a:pt x="11" y="4"/>
                    <a:pt x="11" y="4"/>
                  </a:cubicBezTo>
                  <a:cubicBezTo>
                    <a:pt x="10" y="4"/>
                    <a:pt x="10" y="4"/>
                    <a:pt x="10" y="4"/>
                  </a:cubicBezTo>
                  <a:close/>
                  <a:moveTo>
                    <a:pt x="4" y="5"/>
                  </a:moveTo>
                  <a:cubicBezTo>
                    <a:pt x="4" y="5"/>
                    <a:pt x="4" y="5"/>
                    <a:pt x="4" y="5"/>
                  </a:cubicBezTo>
                  <a:cubicBezTo>
                    <a:pt x="4" y="5"/>
                    <a:pt x="4" y="5"/>
                    <a:pt x="4" y="5"/>
                  </a:cubicBezTo>
                  <a:cubicBezTo>
                    <a:pt x="4" y="5"/>
                    <a:pt x="4" y="5"/>
                    <a:pt x="4" y="5"/>
                  </a:cubicBezTo>
                  <a:cubicBezTo>
                    <a:pt x="4" y="5"/>
                    <a:pt x="4" y="5"/>
                    <a:pt x="4" y="5"/>
                  </a:cubicBezTo>
                  <a:close/>
                  <a:moveTo>
                    <a:pt x="8" y="12"/>
                  </a:moveTo>
                  <a:cubicBezTo>
                    <a:pt x="8" y="12"/>
                    <a:pt x="8" y="12"/>
                    <a:pt x="8" y="12"/>
                  </a:cubicBezTo>
                  <a:cubicBezTo>
                    <a:pt x="8" y="12"/>
                    <a:pt x="8" y="12"/>
                    <a:pt x="8" y="12"/>
                  </a:cubicBezTo>
                  <a:cubicBezTo>
                    <a:pt x="8" y="12"/>
                    <a:pt x="8" y="12"/>
                    <a:pt x="8" y="12"/>
                  </a:cubicBezTo>
                  <a:cubicBezTo>
                    <a:pt x="7" y="12"/>
                    <a:pt x="8" y="12"/>
                    <a:pt x="8" y="12"/>
                  </a:cubicBezTo>
                  <a:close/>
                  <a:moveTo>
                    <a:pt x="6" y="11"/>
                  </a:moveTo>
                  <a:cubicBezTo>
                    <a:pt x="6" y="11"/>
                    <a:pt x="6" y="11"/>
                    <a:pt x="6" y="10"/>
                  </a:cubicBezTo>
                  <a:cubicBezTo>
                    <a:pt x="6" y="10"/>
                    <a:pt x="6" y="10"/>
                    <a:pt x="6" y="10"/>
                  </a:cubicBezTo>
                  <a:cubicBezTo>
                    <a:pt x="6" y="10"/>
                    <a:pt x="5" y="10"/>
                    <a:pt x="5" y="10"/>
                  </a:cubicBezTo>
                  <a:cubicBezTo>
                    <a:pt x="5" y="10"/>
                    <a:pt x="5" y="10"/>
                    <a:pt x="6" y="11"/>
                  </a:cubicBezTo>
                  <a:cubicBezTo>
                    <a:pt x="6" y="11"/>
                    <a:pt x="6" y="11"/>
                    <a:pt x="6" y="11"/>
                  </a:cubicBezTo>
                  <a:close/>
                  <a:moveTo>
                    <a:pt x="6" y="11"/>
                  </a:moveTo>
                  <a:cubicBezTo>
                    <a:pt x="6" y="11"/>
                    <a:pt x="5" y="11"/>
                    <a:pt x="5" y="11"/>
                  </a:cubicBezTo>
                  <a:cubicBezTo>
                    <a:pt x="5" y="11"/>
                    <a:pt x="5" y="12"/>
                    <a:pt x="6" y="11"/>
                  </a:cubicBezTo>
                  <a:close/>
                  <a:moveTo>
                    <a:pt x="7" y="11"/>
                  </a:move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lose/>
                  <a:moveTo>
                    <a:pt x="6" y="11"/>
                  </a:move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7" y="11"/>
                    <a:pt x="7" y="11"/>
                  </a:cubicBezTo>
                  <a:cubicBezTo>
                    <a:pt x="7" y="11"/>
                    <a:pt x="7" y="11"/>
                    <a:pt x="7" y="11"/>
                  </a:cubicBezTo>
                  <a:cubicBezTo>
                    <a:pt x="7" y="11"/>
                    <a:pt x="7" y="11"/>
                    <a:pt x="6" y="11"/>
                  </a:cubicBezTo>
                  <a:close/>
                  <a:moveTo>
                    <a:pt x="6" y="11"/>
                  </a:moveTo>
                  <a:cubicBezTo>
                    <a:pt x="6" y="11"/>
                    <a:pt x="6" y="11"/>
                    <a:pt x="6" y="11"/>
                  </a:cubicBezTo>
                  <a:cubicBezTo>
                    <a:pt x="6" y="11"/>
                    <a:pt x="6" y="11"/>
                    <a:pt x="5" y="11"/>
                  </a:cubicBezTo>
                  <a:cubicBezTo>
                    <a:pt x="5" y="11"/>
                    <a:pt x="5" y="11"/>
                    <a:pt x="5" y="11"/>
                  </a:cubicBezTo>
                  <a:cubicBezTo>
                    <a:pt x="5" y="11"/>
                    <a:pt x="5" y="11"/>
                    <a:pt x="4" y="11"/>
                  </a:cubicBezTo>
                  <a:cubicBezTo>
                    <a:pt x="4" y="11"/>
                    <a:pt x="4" y="11"/>
                    <a:pt x="5" y="11"/>
                  </a:cubicBezTo>
                  <a:cubicBezTo>
                    <a:pt x="5" y="11"/>
                    <a:pt x="5" y="11"/>
                    <a:pt x="5" y="11"/>
                  </a:cubicBezTo>
                  <a:cubicBezTo>
                    <a:pt x="5" y="11"/>
                    <a:pt x="5" y="11"/>
                    <a:pt x="6" y="11"/>
                  </a:cubicBezTo>
                  <a:cubicBezTo>
                    <a:pt x="6" y="11"/>
                    <a:pt x="6" y="11"/>
                    <a:pt x="6" y="11"/>
                  </a:cubicBezTo>
                  <a:close/>
                  <a:moveTo>
                    <a:pt x="5" y="4"/>
                  </a:moveTo>
                  <a:cubicBezTo>
                    <a:pt x="5" y="4"/>
                    <a:pt x="6" y="4"/>
                    <a:pt x="6" y="4"/>
                  </a:cubicBezTo>
                  <a:cubicBezTo>
                    <a:pt x="6" y="4"/>
                    <a:pt x="6" y="4"/>
                    <a:pt x="6" y="4"/>
                  </a:cubicBezTo>
                  <a:cubicBezTo>
                    <a:pt x="6" y="5"/>
                    <a:pt x="6" y="5"/>
                    <a:pt x="6" y="5"/>
                  </a:cubicBezTo>
                  <a:cubicBezTo>
                    <a:pt x="6" y="5"/>
                    <a:pt x="5" y="5"/>
                    <a:pt x="5" y="4"/>
                  </a:cubicBezTo>
                  <a:cubicBezTo>
                    <a:pt x="5" y="4"/>
                    <a:pt x="5" y="4"/>
                    <a:pt x="5" y="4"/>
                  </a:cubicBezTo>
                  <a:cubicBezTo>
                    <a:pt x="5" y="4"/>
                    <a:pt x="5" y="4"/>
                    <a:pt x="5" y="4"/>
                  </a:cubicBezTo>
                  <a:close/>
                  <a:moveTo>
                    <a:pt x="17" y="8"/>
                  </a:moveTo>
                  <a:cubicBezTo>
                    <a:pt x="17" y="8"/>
                    <a:pt x="17" y="8"/>
                    <a:pt x="17" y="8"/>
                  </a:cubicBezTo>
                  <a:cubicBezTo>
                    <a:pt x="17" y="8"/>
                    <a:pt x="17" y="8"/>
                    <a:pt x="16" y="8"/>
                  </a:cubicBezTo>
                  <a:cubicBezTo>
                    <a:pt x="16" y="8"/>
                    <a:pt x="15" y="8"/>
                    <a:pt x="15" y="8"/>
                  </a:cubicBezTo>
                  <a:cubicBezTo>
                    <a:pt x="15" y="8"/>
                    <a:pt x="15" y="8"/>
                    <a:pt x="15" y="9"/>
                  </a:cubicBezTo>
                  <a:cubicBezTo>
                    <a:pt x="15" y="9"/>
                    <a:pt x="15" y="8"/>
                    <a:pt x="15" y="8"/>
                  </a:cubicBezTo>
                  <a:cubicBezTo>
                    <a:pt x="15" y="8"/>
                    <a:pt x="14" y="8"/>
                    <a:pt x="14" y="8"/>
                  </a:cubicBezTo>
                  <a:cubicBezTo>
                    <a:pt x="14" y="8"/>
                    <a:pt x="14" y="8"/>
                    <a:pt x="14" y="8"/>
                  </a:cubicBezTo>
                  <a:cubicBezTo>
                    <a:pt x="14" y="8"/>
                    <a:pt x="13" y="8"/>
                    <a:pt x="13" y="8"/>
                  </a:cubicBezTo>
                  <a:cubicBezTo>
                    <a:pt x="13" y="8"/>
                    <a:pt x="13" y="8"/>
                    <a:pt x="13" y="8"/>
                  </a:cubicBezTo>
                  <a:cubicBezTo>
                    <a:pt x="13" y="8"/>
                    <a:pt x="13" y="8"/>
                    <a:pt x="12" y="8"/>
                  </a:cubicBezTo>
                  <a:cubicBezTo>
                    <a:pt x="12" y="8"/>
                    <a:pt x="12" y="8"/>
                    <a:pt x="13" y="8"/>
                  </a:cubicBezTo>
                  <a:cubicBezTo>
                    <a:pt x="13" y="8"/>
                    <a:pt x="13" y="8"/>
                    <a:pt x="13" y="8"/>
                  </a:cubicBezTo>
                  <a:cubicBezTo>
                    <a:pt x="13" y="8"/>
                    <a:pt x="13" y="8"/>
                    <a:pt x="13" y="8"/>
                  </a:cubicBezTo>
                  <a:cubicBezTo>
                    <a:pt x="13" y="8"/>
                    <a:pt x="13" y="8"/>
                    <a:pt x="13" y="8"/>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4" y="7"/>
                  </a:cubicBezTo>
                  <a:cubicBezTo>
                    <a:pt x="14" y="7"/>
                    <a:pt x="14" y="7"/>
                    <a:pt x="14" y="7"/>
                  </a:cubicBezTo>
                  <a:cubicBezTo>
                    <a:pt x="14" y="7"/>
                    <a:pt x="14" y="7"/>
                    <a:pt x="14" y="8"/>
                  </a:cubicBezTo>
                  <a:cubicBezTo>
                    <a:pt x="14" y="8"/>
                    <a:pt x="14" y="8"/>
                    <a:pt x="14" y="8"/>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8"/>
                    <a:pt x="14" y="8"/>
                    <a:pt x="14" y="8"/>
                  </a:cubicBezTo>
                  <a:cubicBezTo>
                    <a:pt x="14" y="8"/>
                    <a:pt x="15" y="7"/>
                    <a:pt x="14" y="7"/>
                  </a:cubicBezTo>
                  <a:cubicBezTo>
                    <a:pt x="14" y="7"/>
                    <a:pt x="14" y="7"/>
                    <a:pt x="14" y="7"/>
                  </a:cubicBezTo>
                  <a:cubicBezTo>
                    <a:pt x="14" y="7"/>
                    <a:pt x="14" y="7"/>
                    <a:pt x="14" y="7"/>
                  </a:cubicBezTo>
                  <a:cubicBezTo>
                    <a:pt x="15" y="7"/>
                    <a:pt x="14" y="7"/>
                    <a:pt x="15" y="7"/>
                  </a:cubicBezTo>
                  <a:cubicBezTo>
                    <a:pt x="15" y="7"/>
                    <a:pt x="15" y="8"/>
                    <a:pt x="15" y="8"/>
                  </a:cubicBezTo>
                  <a:cubicBezTo>
                    <a:pt x="15" y="8"/>
                    <a:pt x="15" y="8"/>
                    <a:pt x="15" y="7"/>
                  </a:cubicBezTo>
                  <a:cubicBezTo>
                    <a:pt x="15" y="7"/>
                    <a:pt x="15" y="7"/>
                    <a:pt x="15" y="7"/>
                  </a:cubicBezTo>
                  <a:cubicBezTo>
                    <a:pt x="16" y="7"/>
                    <a:pt x="16" y="8"/>
                    <a:pt x="16" y="8"/>
                  </a:cubicBezTo>
                  <a:cubicBezTo>
                    <a:pt x="16" y="8"/>
                    <a:pt x="15" y="8"/>
                    <a:pt x="15" y="8"/>
                  </a:cubicBezTo>
                  <a:cubicBezTo>
                    <a:pt x="15" y="8"/>
                    <a:pt x="15" y="8"/>
                    <a:pt x="15" y="8"/>
                  </a:cubicBezTo>
                  <a:cubicBezTo>
                    <a:pt x="15" y="8"/>
                    <a:pt x="15" y="8"/>
                    <a:pt x="16" y="8"/>
                  </a:cubicBezTo>
                  <a:cubicBezTo>
                    <a:pt x="16" y="8"/>
                    <a:pt x="16" y="8"/>
                    <a:pt x="16" y="8"/>
                  </a:cubicBezTo>
                  <a:cubicBezTo>
                    <a:pt x="16" y="8"/>
                    <a:pt x="16" y="8"/>
                    <a:pt x="16" y="8"/>
                  </a:cubicBezTo>
                  <a:cubicBezTo>
                    <a:pt x="16" y="8"/>
                    <a:pt x="16" y="8"/>
                    <a:pt x="16" y="8"/>
                  </a:cubicBezTo>
                  <a:cubicBezTo>
                    <a:pt x="16" y="8"/>
                    <a:pt x="16" y="8"/>
                    <a:pt x="17" y="8"/>
                  </a:cubicBezTo>
                  <a:close/>
                  <a:moveTo>
                    <a:pt x="19" y="9"/>
                  </a:moveTo>
                  <a:cubicBezTo>
                    <a:pt x="19" y="9"/>
                    <a:pt x="19" y="9"/>
                    <a:pt x="19" y="9"/>
                  </a:cubicBezTo>
                  <a:cubicBezTo>
                    <a:pt x="19" y="9"/>
                    <a:pt x="19" y="9"/>
                    <a:pt x="19" y="9"/>
                  </a:cubicBezTo>
                  <a:cubicBezTo>
                    <a:pt x="19" y="9"/>
                    <a:pt x="19" y="9"/>
                    <a:pt x="19" y="9"/>
                  </a:cubicBezTo>
                  <a:cubicBezTo>
                    <a:pt x="19" y="9"/>
                    <a:pt x="18" y="9"/>
                    <a:pt x="18" y="9"/>
                  </a:cubicBezTo>
                  <a:cubicBezTo>
                    <a:pt x="18" y="8"/>
                    <a:pt x="19" y="9"/>
                    <a:pt x="19" y="9"/>
                  </a:cubicBezTo>
                  <a:cubicBezTo>
                    <a:pt x="19" y="9"/>
                    <a:pt x="19" y="9"/>
                    <a:pt x="19" y="9"/>
                  </a:cubicBezTo>
                  <a:close/>
                  <a:moveTo>
                    <a:pt x="20" y="15"/>
                  </a:moveTo>
                  <a:cubicBezTo>
                    <a:pt x="20" y="15"/>
                    <a:pt x="20" y="15"/>
                    <a:pt x="20" y="15"/>
                  </a:cubicBezTo>
                  <a:cubicBezTo>
                    <a:pt x="20" y="15"/>
                    <a:pt x="20" y="15"/>
                    <a:pt x="20" y="16"/>
                  </a:cubicBezTo>
                  <a:cubicBezTo>
                    <a:pt x="20" y="16"/>
                    <a:pt x="20" y="16"/>
                    <a:pt x="20" y="16"/>
                  </a:cubicBezTo>
                  <a:cubicBezTo>
                    <a:pt x="20" y="16"/>
                    <a:pt x="20" y="16"/>
                    <a:pt x="20" y="16"/>
                  </a:cubicBezTo>
                  <a:cubicBezTo>
                    <a:pt x="20" y="17"/>
                    <a:pt x="20" y="17"/>
                    <a:pt x="21" y="17"/>
                  </a:cubicBezTo>
                  <a:cubicBezTo>
                    <a:pt x="21" y="16"/>
                    <a:pt x="21" y="16"/>
                    <a:pt x="21" y="16"/>
                  </a:cubicBezTo>
                  <a:cubicBezTo>
                    <a:pt x="21" y="15"/>
                    <a:pt x="21" y="15"/>
                    <a:pt x="21" y="15"/>
                  </a:cubicBezTo>
                  <a:cubicBezTo>
                    <a:pt x="20" y="15"/>
                    <a:pt x="21" y="15"/>
                    <a:pt x="20" y="14"/>
                  </a:cubicBezTo>
                  <a:cubicBezTo>
                    <a:pt x="20" y="14"/>
                    <a:pt x="20" y="15"/>
                    <a:pt x="20" y="15"/>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8" y="11"/>
                  </a:cubicBezTo>
                  <a:cubicBezTo>
                    <a:pt x="28" y="11"/>
                    <a:pt x="28" y="11"/>
                    <a:pt x="28" y="11"/>
                  </a:cubicBezTo>
                  <a:cubicBezTo>
                    <a:pt x="28" y="11"/>
                    <a:pt x="28" y="11"/>
                    <a:pt x="28" y="11"/>
                  </a:cubicBezTo>
                  <a:cubicBezTo>
                    <a:pt x="28" y="11"/>
                    <a:pt x="27" y="11"/>
                    <a:pt x="27" y="11"/>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0"/>
                  </a:cubicBezTo>
                  <a:cubicBezTo>
                    <a:pt x="27" y="10"/>
                    <a:pt x="27" y="10"/>
                    <a:pt x="27" y="10"/>
                  </a:cubicBezTo>
                  <a:cubicBezTo>
                    <a:pt x="27" y="11"/>
                    <a:pt x="27" y="11"/>
                    <a:pt x="27" y="11"/>
                  </a:cubicBezTo>
                  <a:cubicBezTo>
                    <a:pt x="27" y="11"/>
                    <a:pt x="27" y="11"/>
                    <a:pt x="27" y="11"/>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6" y="10"/>
                    <a:pt x="26" y="10"/>
                    <a:pt x="27" y="10"/>
                  </a:cubicBezTo>
                  <a:cubicBezTo>
                    <a:pt x="27" y="10"/>
                    <a:pt x="27" y="11"/>
                    <a:pt x="27" y="11"/>
                  </a:cubicBezTo>
                  <a:cubicBezTo>
                    <a:pt x="27" y="11"/>
                    <a:pt x="27" y="11"/>
                    <a:pt x="27" y="11"/>
                  </a:cubicBezTo>
                  <a:close/>
                  <a:moveTo>
                    <a:pt x="26" y="9"/>
                  </a:move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6" name="Freeform 96"/>
            <p:cNvSpPr>
              <a:spLocks noEditPoints="1"/>
            </p:cNvSpPr>
            <p:nvPr/>
          </p:nvSpPr>
          <p:spPr>
            <a:xfrm>
              <a:off x="392112" y="450850"/>
              <a:ext cx="39688" cy="107950"/>
            </a:xfrm>
            <a:custGeom>
              <a:avLst/>
              <a:gdLst/>
              <a:ahLst/>
              <a:cxnLst>
                <a:cxn ang="0">
                  <a:pos x="5" y="3"/>
                </a:cxn>
                <a:cxn ang="0">
                  <a:pos x="9" y="0"/>
                </a:cxn>
                <a:cxn ang="0">
                  <a:pos x="11" y="3"/>
                </a:cxn>
                <a:cxn ang="0">
                  <a:pos x="11" y="2"/>
                </a:cxn>
                <a:cxn ang="0">
                  <a:pos x="9" y="1"/>
                </a:cxn>
                <a:cxn ang="0">
                  <a:pos x="6" y="2"/>
                </a:cxn>
                <a:cxn ang="0">
                  <a:pos x="4" y="6"/>
                </a:cxn>
                <a:cxn ang="0">
                  <a:pos x="5" y="4"/>
                </a:cxn>
                <a:cxn ang="0">
                  <a:pos x="12" y="5"/>
                </a:cxn>
                <a:cxn ang="0">
                  <a:pos x="10" y="5"/>
                </a:cxn>
                <a:cxn ang="0">
                  <a:pos x="4" y="7"/>
                </a:cxn>
                <a:cxn ang="0">
                  <a:pos x="11" y="9"/>
                </a:cxn>
                <a:cxn ang="0">
                  <a:pos x="8" y="9"/>
                </a:cxn>
                <a:cxn ang="0">
                  <a:pos x="5" y="9"/>
                </a:cxn>
                <a:cxn ang="0">
                  <a:pos x="6" y="8"/>
                </a:cxn>
                <a:cxn ang="0">
                  <a:pos x="7" y="7"/>
                </a:cxn>
                <a:cxn ang="0">
                  <a:pos x="4" y="7"/>
                </a:cxn>
                <a:cxn ang="0">
                  <a:pos x="8" y="8"/>
                </a:cxn>
                <a:cxn ang="0">
                  <a:pos x="10" y="8"/>
                </a:cxn>
                <a:cxn ang="0">
                  <a:pos x="10" y="7"/>
                </a:cxn>
                <a:cxn ang="0">
                  <a:pos x="11" y="11"/>
                </a:cxn>
                <a:cxn ang="0">
                  <a:pos x="9" y="12"/>
                </a:cxn>
                <a:cxn ang="0">
                  <a:pos x="4" y="12"/>
                </a:cxn>
                <a:cxn ang="0">
                  <a:pos x="4" y="10"/>
                </a:cxn>
                <a:cxn ang="0">
                  <a:pos x="5" y="10"/>
                </a:cxn>
                <a:cxn ang="0">
                  <a:pos x="5" y="11"/>
                </a:cxn>
                <a:cxn ang="0">
                  <a:pos x="8" y="12"/>
                </a:cxn>
                <a:cxn ang="0">
                  <a:pos x="10" y="11"/>
                </a:cxn>
                <a:cxn ang="0">
                  <a:pos x="10" y="13"/>
                </a:cxn>
                <a:cxn ang="0">
                  <a:pos x="7" y="15"/>
                </a:cxn>
                <a:cxn ang="0">
                  <a:pos x="3" y="15"/>
                </a:cxn>
                <a:cxn ang="0">
                  <a:pos x="6" y="14"/>
                </a:cxn>
                <a:cxn ang="0">
                  <a:pos x="6" y="16"/>
                </a:cxn>
                <a:cxn ang="0">
                  <a:pos x="10" y="17"/>
                </a:cxn>
                <a:cxn ang="0">
                  <a:pos x="6" y="19"/>
                </a:cxn>
                <a:cxn ang="0">
                  <a:pos x="3" y="16"/>
                </a:cxn>
                <a:cxn ang="0">
                  <a:pos x="4" y="17"/>
                </a:cxn>
                <a:cxn ang="0">
                  <a:pos x="6" y="19"/>
                </a:cxn>
                <a:cxn ang="0">
                  <a:pos x="8" y="17"/>
                </a:cxn>
                <a:cxn ang="0">
                  <a:pos x="9" y="20"/>
                </a:cxn>
                <a:cxn ang="0">
                  <a:pos x="3" y="22"/>
                </a:cxn>
                <a:cxn ang="0">
                  <a:pos x="9" y="23"/>
                </a:cxn>
                <a:cxn ang="0">
                  <a:pos x="8" y="25"/>
                </a:cxn>
                <a:cxn ang="0">
                  <a:pos x="3" y="26"/>
                </a:cxn>
                <a:cxn ang="0">
                  <a:pos x="1" y="24"/>
                </a:cxn>
                <a:cxn ang="0">
                  <a:pos x="8" y="23"/>
                </a:cxn>
                <a:cxn ang="0">
                  <a:pos x="3" y="24"/>
                </a:cxn>
                <a:cxn ang="0">
                  <a:pos x="5" y="25"/>
                </a:cxn>
                <a:cxn ang="0">
                  <a:pos x="7" y="24"/>
                </a:cxn>
                <a:cxn ang="0">
                  <a:pos x="1" y="26"/>
                </a:cxn>
                <a:cxn ang="0">
                  <a:pos x="7" y="29"/>
                </a:cxn>
                <a:cxn ang="0">
                  <a:pos x="5" y="29"/>
                </a:cxn>
                <a:cxn ang="0">
                  <a:pos x="2" y="27"/>
                </a:cxn>
                <a:cxn ang="0">
                  <a:pos x="1" y="26"/>
                </a:cxn>
                <a:cxn ang="0">
                  <a:pos x="8" y="31"/>
                </a:cxn>
                <a:cxn ang="0">
                  <a:pos x="5" y="33"/>
                </a:cxn>
                <a:cxn ang="0">
                  <a:pos x="3" y="32"/>
                </a:cxn>
                <a:cxn ang="0">
                  <a:pos x="0" y="32"/>
                </a:cxn>
                <a:cxn ang="0">
                  <a:pos x="3" y="31"/>
                </a:cxn>
                <a:cxn ang="0">
                  <a:pos x="0" y="31"/>
                </a:cxn>
                <a:cxn ang="0">
                  <a:pos x="5" y="31"/>
                </a:cxn>
                <a:cxn ang="0">
                  <a:pos x="5" y="32"/>
                </a:cxn>
                <a:cxn ang="0">
                  <a:pos x="7" y="31"/>
                </a:cxn>
              </a:cxnLst>
              <a:rect l="0" t="0" r="0" b="0"/>
              <a:pathLst>
                <a:path w="12" h="33">
                  <a:moveTo>
                    <a:pt x="8" y="2"/>
                  </a:moveTo>
                  <a:cubicBezTo>
                    <a:pt x="7" y="3"/>
                    <a:pt x="7" y="3"/>
                    <a:pt x="7" y="3"/>
                  </a:cubicBezTo>
                  <a:cubicBezTo>
                    <a:pt x="6" y="3"/>
                    <a:pt x="6" y="3"/>
                    <a:pt x="5" y="3"/>
                  </a:cubicBezTo>
                  <a:cubicBezTo>
                    <a:pt x="5" y="2"/>
                    <a:pt x="5" y="2"/>
                    <a:pt x="5" y="2"/>
                  </a:cubicBezTo>
                  <a:cubicBezTo>
                    <a:pt x="5" y="1"/>
                    <a:pt x="5" y="1"/>
                    <a:pt x="6" y="1"/>
                  </a:cubicBezTo>
                  <a:cubicBezTo>
                    <a:pt x="7" y="1"/>
                    <a:pt x="8" y="0"/>
                    <a:pt x="9" y="0"/>
                  </a:cubicBezTo>
                  <a:cubicBezTo>
                    <a:pt x="10" y="0"/>
                    <a:pt x="11" y="1"/>
                    <a:pt x="11" y="1"/>
                  </a:cubicBezTo>
                  <a:cubicBezTo>
                    <a:pt x="12" y="1"/>
                    <a:pt x="12" y="1"/>
                    <a:pt x="12" y="2"/>
                  </a:cubicBezTo>
                  <a:cubicBezTo>
                    <a:pt x="12" y="2"/>
                    <a:pt x="12" y="2"/>
                    <a:pt x="11" y="3"/>
                  </a:cubicBezTo>
                  <a:cubicBezTo>
                    <a:pt x="11" y="3"/>
                    <a:pt x="10" y="3"/>
                    <a:pt x="10" y="3"/>
                  </a:cubicBezTo>
                  <a:cubicBezTo>
                    <a:pt x="10" y="3"/>
                    <a:pt x="10" y="3"/>
                    <a:pt x="10" y="2"/>
                  </a:cubicBezTo>
                  <a:cubicBezTo>
                    <a:pt x="10" y="2"/>
                    <a:pt x="10" y="2"/>
                    <a:pt x="11" y="2"/>
                  </a:cubicBezTo>
                  <a:cubicBezTo>
                    <a:pt x="11" y="2"/>
                    <a:pt x="11" y="2"/>
                    <a:pt x="11" y="2"/>
                  </a:cubicBezTo>
                  <a:cubicBezTo>
                    <a:pt x="11" y="2"/>
                    <a:pt x="11" y="1"/>
                    <a:pt x="10" y="1"/>
                  </a:cubicBezTo>
                  <a:cubicBezTo>
                    <a:pt x="10" y="1"/>
                    <a:pt x="10" y="1"/>
                    <a:pt x="9" y="1"/>
                  </a:cubicBezTo>
                  <a:cubicBezTo>
                    <a:pt x="8" y="1"/>
                    <a:pt x="7" y="1"/>
                    <a:pt x="7" y="1"/>
                  </a:cubicBezTo>
                  <a:cubicBezTo>
                    <a:pt x="6" y="1"/>
                    <a:pt x="6" y="2"/>
                    <a:pt x="6" y="2"/>
                  </a:cubicBezTo>
                  <a:cubicBezTo>
                    <a:pt x="6" y="2"/>
                    <a:pt x="6" y="2"/>
                    <a:pt x="6" y="2"/>
                  </a:cubicBezTo>
                  <a:cubicBezTo>
                    <a:pt x="7" y="2"/>
                    <a:pt x="7" y="2"/>
                    <a:pt x="8" y="2"/>
                  </a:cubicBezTo>
                  <a:close/>
                  <a:moveTo>
                    <a:pt x="4" y="6"/>
                  </a:moveTo>
                  <a:cubicBezTo>
                    <a:pt x="4" y="6"/>
                    <a:pt x="4" y="6"/>
                    <a:pt x="4" y="6"/>
                  </a:cubicBezTo>
                  <a:cubicBezTo>
                    <a:pt x="5" y="5"/>
                    <a:pt x="6" y="5"/>
                    <a:pt x="6" y="5"/>
                  </a:cubicBezTo>
                  <a:cubicBezTo>
                    <a:pt x="6" y="5"/>
                    <a:pt x="6" y="4"/>
                    <a:pt x="6" y="4"/>
                  </a:cubicBezTo>
                  <a:cubicBezTo>
                    <a:pt x="6" y="4"/>
                    <a:pt x="5" y="4"/>
                    <a:pt x="5" y="4"/>
                  </a:cubicBezTo>
                  <a:cubicBezTo>
                    <a:pt x="5" y="4"/>
                    <a:pt x="5" y="3"/>
                    <a:pt x="5" y="3"/>
                  </a:cubicBezTo>
                  <a:cubicBezTo>
                    <a:pt x="7" y="4"/>
                    <a:pt x="9" y="4"/>
                    <a:pt x="12" y="4"/>
                  </a:cubicBezTo>
                  <a:cubicBezTo>
                    <a:pt x="12" y="5"/>
                    <a:pt x="12" y="5"/>
                    <a:pt x="12" y="5"/>
                  </a:cubicBezTo>
                  <a:cubicBezTo>
                    <a:pt x="9" y="5"/>
                    <a:pt x="7" y="6"/>
                    <a:pt x="4" y="6"/>
                  </a:cubicBezTo>
                  <a:close/>
                  <a:moveTo>
                    <a:pt x="7" y="5"/>
                  </a:moveTo>
                  <a:cubicBezTo>
                    <a:pt x="8" y="5"/>
                    <a:pt x="9" y="5"/>
                    <a:pt x="10" y="5"/>
                  </a:cubicBezTo>
                  <a:cubicBezTo>
                    <a:pt x="9" y="5"/>
                    <a:pt x="8" y="4"/>
                    <a:pt x="7" y="4"/>
                  </a:cubicBezTo>
                  <a:cubicBezTo>
                    <a:pt x="7" y="5"/>
                    <a:pt x="7" y="5"/>
                    <a:pt x="7" y="5"/>
                  </a:cubicBezTo>
                  <a:close/>
                  <a:moveTo>
                    <a:pt x="4" y="7"/>
                  </a:moveTo>
                  <a:cubicBezTo>
                    <a:pt x="7" y="7"/>
                    <a:pt x="9" y="7"/>
                    <a:pt x="11" y="7"/>
                  </a:cubicBezTo>
                  <a:cubicBezTo>
                    <a:pt x="11" y="7"/>
                    <a:pt x="11" y="7"/>
                    <a:pt x="11" y="8"/>
                  </a:cubicBezTo>
                  <a:cubicBezTo>
                    <a:pt x="11" y="8"/>
                    <a:pt x="11" y="8"/>
                    <a:pt x="11" y="9"/>
                  </a:cubicBezTo>
                  <a:cubicBezTo>
                    <a:pt x="11" y="9"/>
                    <a:pt x="10" y="9"/>
                    <a:pt x="10" y="9"/>
                  </a:cubicBezTo>
                  <a:cubicBezTo>
                    <a:pt x="10" y="9"/>
                    <a:pt x="9" y="9"/>
                    <a:pt x="9" y="9"/>
                  </a:cubicBezTo>
                  <a:cubicBezTo>
                    <a:pt x="8" y="9"/>
                    <a:pt x="8" y="9"/>
                    <a:pt x="8" y="9"/>
                  </a:cubicBezTo>
                  <a:cubicBezTo>
                    <a:pt x="7" y="9"/>
                    <a:pt x="7" y="9"/>
                    <a:pt x="7" y="8"/>
                  </a:cubicBezTo>
                  <a:cubicBezTo>
                    <a:pt x="7" y="8"/>
                    <a:pt x="7" y="8"/>
                    <a:pt x="6" y="9"/>
                  </a:cubicBezTo>
                  <a:cubicBezTo>
                    <a:pt x="6" y="9"/>
                    <a:pt x="6" y="9"/>
                    <a:pt x="5" y="9"/>
                  </a:cubicBezTo>
                  <a:cubicBezTo>
                    <a:pt x="5" y="9"/>
                    <a:pt x="4" y="9"/>
                    <a:pt x="4" y="9"/>
                  </a:cubicBezTo>
                  <a:cubicBezTo>
                    <a:pt x="4" y="9"/>
                    <a:pt x="4" y="9"/>
                    <a:pt x="4" y="9"/>
                  </a:cubicBezTo>
                  <a:cubicBezTo>
                    <a:pt x="5" y="8"/>
                    <a:pt x="5" y="8"/>
                    <a:pt x="6" y="8"/>
                  </a:cubicBezTo>
                  <a:cubicBezTo>
                    <a:pt x="6" y="8"/>
                    <a:pt x="7" y="8"/>
                    <a:pt x="7" y="8"/>
                  </a:cubicBezTo>
                  <a:cubicBezTo>
                    <a:pt x="7" y="8"/>
                    <a:pt x="7" y="8"/>
                    <a:pt x="7" y="8"/>
                  </a:cubicBezTo>
                  <a:cubicBezTo>
                    <a:pt x="7" y="8"/>
                    <a:pt x="7" y="7"/>
                    <a:pt x="7" y="7"/>
                  </a:cubicBezTo>
                  <a:cubicBezTo>
                    <a:pt x="7" y="7"/>
                    <a:pt x="7" y="7"/>
                    <a:pt x="7" y="7"/>
                  </a:cubicBezTo>
                  <a:cubicBezTo>
                    <a:pt x="6" y="7"/>
                    <a:pt x="5" y="7"/>
                    <a:pt x="4" y="7"/>
                  </a:cubicBezTo>
                  <a:cubicBezTo>
                    <a:pt x="4" y="7"/>
                    <a:pt x="4" y="7"/>
                    <a:pt x="4" y="7"/>
                  </a:cubicBezTo>
                  <a:close/>
                  <a:moveTo>
                    <a:pt x="8" y="7"/>
                  </a:moveTo>
                  <a:cubicBezTo>
                    <a:pt x="8" y="7"/>
                    <a:pt x="8" y="7"/>
                    <a:pt x="8" y="8"/>
                  </a:cubicBezTo>
                  <a:cubicBezTo>
                    <a:pt x="8" y="8"/>
                    <a:pt x="8" y="8"/>
                    <a:pt x="8" y="8"/>
                  </a:cubicBezTo>
                  <a:cubicBezTo>
                    <a:pt x="8" y="8"/>
                    <a:pt x="8" y="8"/>
                    <a:pt x="8" y="8"/>
                  </a:cubicBezTo>
                  <a:cubicBezTo>
                    <a:pt x="9" y="8"/>
                    <a:pt x="9" y="8"/>
                    <a:pt x="9" y="8"/>
                  </a:cubicBezTo>
                  <a:cubicBezTo>
                    <a:pt x="9" y="8"/>
                    <a:pt x="9" y="8"/>
                    <a:pt x="10" y="8"/>
                  </a:cubicBezTo>
                  <a:cubicBezTo>
                    <a:pt x="10" y="8"/>
                    <a:pt x="10" y="8"/>
                    <a:pt x="10" y="8"/>
                  </a:cubicBezTo>
                  <a:cubicBezTo>
                    <a:pt x="10" y="8"/>
                    <a:pt x="10" y="8"/>
                    <a:pt x="10" y="8"/>
                  </a:cubicBezTo>
                  <a:cubicBezTo>
                    <a:pt x="10" y="7"/>
                    <a:pt x="10" y="7"/>
                    <a:pt x="10" y="7"/>
                  </a:cubicBezTo>
                  <a:cubicBezTo>
                    <a:pt x="9" y="7"/>
                    <a:pt x="9" y="7"/>
                    <a:pt x="8" y="7"/>
                  </a:cubicBezTo>
                  <a:close/>
                  <a:moveTo>
                    <a:pt x="11" y="10"/>
                  </a:moveTo>
                  <a:cubicBezTo>
                    <a:pt x="11" y="10"/>
                    <a:pt x="11" y="10"/>
                    <a:pt x="11" y="11"/>
                  </a:cubicBezTo>
                  <a:cubicBezTo>
                    <a:pt x="11" y="11"/>
                    <a:pt x="11" y="11"/>
                    <a:pt x="11" y="11"/>
                  </a:cubicBezTo>
                  <a:cubicBezTo>
                    <a:pt x="10" y="12"/>
                    <a:pt x="10" y="12"/>
                    <a:pt x="10" y="12"/>
                  </a:cubicBezTo>
                  <a:cubicBezTo>
                    <a:pt x="9" y="12"/>
                    <a:pt x="9" y="12"/>
                    <a:pt x="9" y="12"/>
                  </a:cubicBezTo>
                  <a:cubicBezTo>
                    <a:pt x="8" y="12"/>
                    <a:pt x="8" y="12"/>
                    <a:pt x="7" y="12"/>
                  </a:cubicBezTo>
                  <a:cubicBezTo>
                    <a:pt x="6" y="12"/>
                    <a:pt x="6" y="12"/>
                    <a:pt x="5" y="12"/>
                  </a:cubicBezTo>
                  <a:cubicBezTo>
                    <a:pt x="5" y="12"/>
                    <a:pt x="4" y="12"/>
                    <a:pt x="4" y="12"/>
                  </a:cubicBezTo>
                  <a:cubicBezTo>
                    <a:pt x="4" y="12"/>
                    <a:pt x="4" y="12"/>
                    <a:pt x="4" y="11"/>
                  </a:cubicBezTo>
                  <a:cubicBezTo>
                    <a:pt x="4" y="11"/>
                    <a:pt x="4" y="11"/>
                    <a:pt x="4" y="11"/>
                  </a:cubicBezTo>
                  <a:cubicBezTo>
                    <a:pt x="4" y="10"/>
                    <a:pt x="4" y="10"/>
                    <a:pt x="4" y="10"/>
                  </a:cubicBezTo>
                  <a:cubicBezTo>
                    <a:pt x="6" y="10"/>
                    <a:pt x="9" y="10"/>
                    <a:pt x="11" y="10"/>
                  </a:cubicBezTo>
                  <a:close/>
                  <a:moveTo>
                    <a:pt x="10" y="10"/>
                  </a:moveTo>
                  <a:cubicBezTo>
                    <a:pt x="8" y="10"/>
                    <a:pt x="6" y="10"/>
                    <a:pt x="5" y="10"/>
                  </a:cubicBezTo>
                  <a:cubicBezTo>
                    <a:pt x="5" y="10"/>
                    <a:pt x="5" y="11"/>
                    <a:pt x="5" y="11"/>
                  </a:cubicBezTo>
                  <a:cubicBezTo>
                    <a:pt x="5" y="11"/>
                    <a:pt x="5" y="11"/>
                    <a:pt x="5" y="11"/>
                  </a:cubicBezTo>
                  <a:cubicBezTo>
                    <a:pt x="5" y="11"/>
                    <a:pt x="5" y="11"/>
                    <a:pt x="5" y="11"/>
                  </a:cubicBezTo>
                  <a:cubicBezTo>
                    <a:pt x="5" y="11"/>
                    <a:pt x="5" y="12"/>
                    <a:pt x="6" y="12"/>
                  </a:cubicBezTo>
                  <a:cubicBezTo>
                    <a:pt x="6" y="12"/>
                    <a:pt x="6" y="12"/>
                    <a:pt x="7" y="12"/>
                  </a:cubicBezTo>
                  <a:cubicBezTo>
                    <a:pt x="8" y="12"/>
                    <a:pt x="8" y="12"/>
                    <a:pt x="8" y="12"/>
                  </a:cubicBezTo>
                  <a:cubicBezTo>
                    <a:pt x="9" y="12"/>
                    <a:pt x="9" y="11"/>
                    <a:pt x="9" y="11"/>
                  </a:cubicBezTo>
                  <a:cubicBezTo>
                    <a:pt x="9" y="11"/>
                    <a:pt x="9" y="11"/>
                    <a:pt x="9" y="11"/>
                  </a:cubicBezTo>
                  <a:cubicBezTo>
                    <a:pt x="9" y="11"/>
                    <a:pt x="10" y="11"/>
                    <a:pt x="10" y="11"/>
                  </a:cubicBezTo>
                  <a:cubicBezTo>
                    <a:pt x="10" y="10"/>
                    <a:pt x="10" y="10"/>
                    <a:pt x="10" y="10"/>
                  </a:cubicBezTo>
                  <a:close/>
                  <a:moveTo>
                    <a:pt x="3" y="13"/>
                  </a:moveTo>
                  <a:cubicBezTo>
                    <a:pt x="6" y="13"/>
                    <a:pt x="8" y="13"/>
                    <a:pt x="10" y="13"/>
                  </a:cubicBezTo>
                  <a:cubicBezTo>
                    <a:pt x="10" y="13"/>
                    <a:pt x="10" y="13"/>
                    <a:pt x="10" y="14"/>
                  </a:cubicBezTo>
                  <a:cubicBezTo>
                    <a:pt x="9" y="14"/>
                    <a:pt x="8" y="14"/>
                    <a:pt x="7" y="14"/>
                  </a:cubicBezTo>
                  <a:cubicBezTo>
                    <a:pt x="7" y="14"/>
                    <a:pt x="7" y="14"/>
                    <a:pt x="7" y="15"/>
                  </a:cubicBezTo>
                  <a:cubicBezTo>
                    <a:pt x="8" y="15"/>
                    <a:pt x="9" y="15"/>
                    <a:pt x="10" y="15"/>
                  </a:cubicBezTo>
                  <a:cubicBezTo>
                    <a:pt x="10" y="15"/>
                    <a:pt x="10" y="15"/>
                    <a:pt x="10" y="15"/>
                  </a:cubicBezTo>
                  <a:cubicBezTo>
                    <a:pt x="8" y="15"/>
                    <a:pt x="5" y="15"/>
                    <a:pt x="3" y="15"/>
                  </a:cubicBezTo>
                  <a:cubicBezTo>
                    <a:pt x="3" y="15"/>
                    <a:pt x="3" y="15"/>
                    <a:pt x="3" y="15"/>
                  </a:cubicBezTo>
                  <a:cubicBezTo>
                    <a:pt x="4" y="15"/>
                    <a:pt x="5" y="15"/>
                    <a:pt x="6" y="15"/>
                  </a:cubicBezTo>
                  <a:cubicBezTo>
                    <a:pt x="6" y="14"/>
                    <a:pt x="6" y="14"/>
                    <a:pt x="6" y="14"/>
                  </a:cubicBezTo>
                  <a:cubicBezTo>
                    <a:pt x="5" y="14"/>
                    <a:pt x="4" y="14"/>
                    <a:pt x="3" y="14"/>
                  </a:cubicBezTo>
                  <a:cubicBezTo>
                    <a:pt x="3" y="13"/>
                    <a:pt x="3" y="13"/>
                    <a:pt x="3" y="13"/>
                  </a:cubicBezTo>
                  <a:close/>
                  <a:moveTo>
                    <a:pt x="6" y="16"/>
                  </a:moveTo>
                  <a:cubicBezTo>
                    <a:pt x="7" y="16"/>
                    <a:pt x="8" y="16"/>
                    <a:pt x="8" y="16"/>
                  </a:cubicBezTo>
                  <a:cubicBezTo>
                    <a:pt x="9" y="16"/>
                    <a:pt x="9" y="16"/>
                    <a:pt x="9" y="16"/>
                  </a:cubicBezTo>
                  <a:cubicBezTo>
                    <a:pt x="9" y="17"/>
                    <a:pt x="10" y="17"/>
                    <a:pt x="10" y="17"/>
                  </a:cubicBezTo>
                  <a:cubicBezTo>
                    <a:pt x="10" y="17"/>
                    <a:pt x="10" y="17"/>
                    <a:pt x="10" y="18"/>
                  </a:cubicBezTo>
                  <a:cubicBezTo>
                    <a:pt x="10" y="18"/>
                    <a:pt x="9" y="19"/>
                    <a:pt x="9" y="19"/>
                  </a:cubicBezTo>
                  <a:cubicBezTo>
                    <a:pt x="8" y="19"/>
                    <a:pt x="7" y="19"/>
                    <a:pt x="6" y="19"/>
                  </a:cubicBezTo>
                  <a:cubicBezTo>
                    <a:pt x="5" y="19"/>
                    <a:pt x="4" y="19"/>
                    <a:pt x="3" y="19"/>
                  </a:cubicBezTo>
                  <a:cubicBezTo>
                    <a:pt x="2" y="19"/>
                    <a:pt x="2" y="18"/>
                    <a:pt x="2" y="18"/>
                  </a:cubicBezTo>
                  <a:cubicBezTo>
                    <a:pt x="2" y="17"/>
                    <a:pt x="3" y="17"/>
                    <a:pt x="3" y="16"/>
                  </a:cubicBezTo>
                  <a:cubicBezTo>
                    <a:pt x="4" y="16"/>
                    <a:pt x="5" y="16"/>
                    <a:pt x="6" y="16"/>
                  </a:cubicBezTo>
                  <a:close/>
                  <a:moveTo>
                    <a:pt x="6" y="17"/>
                  </a:moveTo>
                  <a:cubicBezTo>
                    <a:pt x="5" y="17"/>
                    <a:pt x="5" y="17"/>
                    <a:pt x="4" y="17"/>
                  </a:cubicBezTo>
                  <a:cubicBezTo>
                    <a:pt x="4" y="17"/>
                    <a:pt x="4" y="17"/>
                    <a:pt x="4" y="18"/>
                  </a:cubicBezTo>
                  <a:cubicBezTo>
                    <a:pt x="3" y="18"/>
                    <a:pt x="4" y="18"/>
                    <a:pt x="4" y="18"/>
                  </a:cubicBezTo>
                  <a:cubicBezTo>
                    <a:pt x="4" y="18"/>
                    <a:pt x="5" y="19"/>
                    <a:pt x="6" y="19"/>
                  </a:cubicBezTo>
                  <a:cubicBezTo>
                    <a:pt x="7" y="19"/>
                    <a:pt x="7" y="18"/>
                    <a:pt x="8" y="18"/>
                  </a:cubicBezTo>
                  <a:cubicBezTo>
                    <a:pt x="8" y="18"/>
                    <a:pt x="9" y="18"/>
                    <a:pt x="9" y="18"/>
                  </a:cubicBezTo>
                  <a:cubicBezTo>
                    <a:pt x="9" y="17"/>
                    <a:pt x="8" y="17"/>
                    <a:pt x="8" y="17"/>
                  </a:cubicBezTo>
                  <a:cubicBezTo>
                    <a:pt x="8" y="17"/>
                    <a:pt x="7" y="17"/>
                    <a:pt x="6" y="17"/>
                  </a:cubicBezTo>
                  <a:close/>
                  <a:moveTo>
                    <a:pt x="2" y="20"/>
                  </a:moveTo>
                  <a:cubicBezTo>
                    <a:pt x="4" y="20"/>
                    <a:pt x="7" y="20"/>
                    <a:pt x="9" y="20"/>
                  </a:cubicBezTo>
                  <a:cubicBezTo>
                    <a:pt x="9" y="20"/>
                    <a:pt x="9" y="20"/>
                    <a:pt x="9" y="21"/>
                  </a:cubicBezTo>
                  <a:cubicBezTo>
                    <a:pt x="7" y="21"/>
                    <a:pt x="5" y="21"/>
                    <a:pt x="3" y="21"/>
                  </a:cubicBezTo>
                  <a:cubicBezTo>
                    <a:pt x="3" y="21"/>
                    <a:pt x="3" y="22"/>
                    <a:pt x="3" y="22"/>
                  </a:cubicBezTo>
                  <a:cubicBezTo>
                    <a:pt x="2" y="22"/>
                    <a:pt x="2" y="22"/>
                    <a:pt x="2" y="22"/>
                  </a:cubicBezTo>
                  <a:cubicBezTo>
                    <a:pt x="2" y="21"/>
                    <a:pt x="2" y="21"/>
                    <a:pt x="2" y="20"/>
                  </a:cubicBezTo>
                  <a:close/>
                  <a:moveTo>
                    <a:pt x="9" y="23"/>
                  </a:moveTo>
                  <a:cubicBezTo>
                    <a:pt x="9" y="23"/>
                    <a:pt x="9" y="24"/>
                    <a:pt x="9" y="24"/>
                  </a:cubicBezTo>
                  <a:cubicBezTo>
                    <a:pt x="9" y="24"/>
                    <a:pt x="9" y="25"/>
                    <a:pt x="9" y="25"/>
                  </a:cubicBezTo>
                  <a:cubicBezTo>
                    <a:pt x="8" y="25"/>
                    <a:pt x="8" y="25"/>
                    <a:pt x="8" y="25"/>
                  </a:cubicBezTo>
                  <a:cubicBezTo>
                    <a:pt x="7" y="25"/>
                    <a:pt x="7" y="26"/>
                    <a:pt x="7" y="26"/>
                  </a:cubicBezTo>
                  <a:cubicBezTo>
                    <a:pt x="6" y="26"/>
                    <a:pt x="5" y="26"/>
                    <a:pt x="5" y="26"/>
                  </a:cubicBezTo>
                  <a:cubicBezTo>
                    <a:pt x="4" y="26"/>
                    <a:pt x="4" y="26"/>
                    <a:pt x="3" y="26"/>
                  </a:cubicBezTo>
                  <a:cubicBezTo>
                    <a:pt x="3" y="26"/>
                    <a:pt x="2" y="25"/>
                    <a:pt x="2" y="25"/>
                  </a:cubicBezTo>
                  <a:cubicBezTo>
                    <a:pt x="2" y="25"/>
                    <a:pt x="1" y="25"/>
                    <a:pt x="1" y="25"/>
                  </a:cubicBezTo>
                  <a:cubicBezTo>
                    <a:pt x="1" y="25"/>
                    <a:pt x="1" y="24"/>
                    <a:pt x="1" y="24"/>
                  </a:cubicBezTo>
                  <a:cubicBezTo>
                    <a:pt x="1" y="24"/>
                    <a:pt x="1" y="23"/>
                    <a:pt x="2" y="23"/>
                  </a:cubicBezTo>
                  <a:cubicBezTo>
                    <a:pt x="4" y="23"/>
                    <a:pt x="7" y="23"/>
                    <a:pt x="9" y="23"/>
                  </a:cubicBezTo>
                  <a:close/>
                  <a:moveTo>
                    <a:pt x="8" y="23"/>
                  </a:moveTo>
                  <a:cubicBezTo>
                    <a:pt x="6" y="23"/>
                    <a:pt x="4" y="23"/>
                    <a:pt x="3" y="23"/>
                  </a:cubicBezTo>
                  <a:cubicBezTo>
                    <a:pt x="3" y="24"/>
                    <a:pt x="3" y="24"/>
                    <a:pt x="3" y="24"/>
                  </a:cubicBezTo>
                  <a:cubicBezTo>
                    <a:pt x="3" y="24"/>
                    <a:pt x="3" y="24"/>
                    <a:pt x="3" y="24"/>
                  </a:cubicBezTo>
                  <a:cubicBezTo>
                    <a:pt x="3" y="25"/>
                    <a:pt x="3" y="25"/>
                    <a:pt x="3" y="25"/>
                  </a:cubicBezTo>
                  <a:cubicBezTo>
                    <a:pt x="3" y="25"/>
                    <a:pt x="3" y="25"/>
                    <a:pt x="4" y="25"/>
                  </a:cubicBezTo>
                  <a:cubicBezTo>
                    <a:pt x="4" y="25"/>
                    <a:pt x="4" y="25"/>
                    <a:pt x="5" y="25"/>
                  </a:cubicBezTo>
                  <a:cubicBezTo>
                    <a:pt x="6" y="25"/>
                    <a:pt x="6" y="25"/>
                    <a:pt x="6" y="25"/>
                  </a:cubicBezTo>
                  <a:cubicBezTo>
                    <a:pt x="7" y="25"/>
                    <a:pt x="7" y="25"/>
                    <a:pt x="7" y="25"/>
                  </a:cubicBezTo>
                  <a:cubicBezTo>
                    <a:pt x="7" y="25"/>
                    <a:pt x="7" y="25"/>
                    <a:pt x="7" y="24"/>
                  </a:cubicBezTo>
                  <a:cubicBezTo>
                    <a:pt x="8" y="24"/>
                    <a:pt x="8" y="24"/>
                    <a:pt x="8" y="24"/>
                  </a:cubicBezTo>
                  <a:cubicBezTo>
                    <a:pt x="8" y="24"/>
                    <a:pt x="8" y="24"/>
                    <a:pt x="8" y="23"/>
                  </a:cubicBezTo>
                  <a:close/>
                  <a:moveTo>
                    <a:pt x="1" y="26"/>
                  </a:moveTo>
                  <a:cubicBezTo>
                    <a:pt x="3" y="26"/>
                    <a:pt x="6" y="26"/>
                    <a:pt x="9" y="26"/>
                  </a:cubicBezTo>
                  <a:cubicBezTo>
                    <a:pt x="8" y="27"/>
                    <a:pt x="8" y="28"/>
                    <a:pt x="8" y="29"/>
                  </a:cubicBezTo>
                  <a:cubicBezTo>
                    <a:pt x="8" y="29"/>
                    <a:pt x="7" y="29"/>
                    <a:pt x="7" y="29"/>
                  </a:cubicBezTo>
                  <a:cubicBezTo>
                    <a:pt x="7" y="28"/>
                    <a:pt x="7" y="28"/>
                    <a:pt x="7" y="27"/>
                  </a:cubicBezTo>
                  <a:cubicBezTo>
                    <a:pt x="7" y="27"/>
                    <a:pt x="6" y="27"/>
                    <a:pt x="5" y="27"/>
                  </a:cubicBezTo>
                  <a:cubicBezTo>
                    <a:pt x="5" y="28"/>
                    <a:pt x="5" y="28"/>
                    <a:pt x="5" y="29"/>
                  </a:cubicBezTo>
                  <a:cubicBezTo>
                    <a:pt x="5" y="29"/>
                    <a:pt x="4" y="29"/>
                    <a:pt x="4" y="29"/>
                  </a:cubicBezTo>
                  <a:cubicBezTo>
                    <a:pt x="4" y="28"/>
                    <a:pt x="4" y="28"/>
                    <a:pt x="4" y="27"/>
                  </a:cubicBezTo>
                  <a:cubicBezTo>
                    <a:pt x="3" y="27"/>
                    <a:pt x="3" y="27"/>
                    <a:pt x="2" y="27"/>
                  </a:cubicBezTo>
                  <a:cubicBezTo>
                    <a:pt x="2" y="28"/>
                    <a:pt x="2" y="28"/>
                    <a:pt x="2" y="29"/>
                  </a:cubicBezTo>
                  <a:cubicBezTo>
                    <a:pt x="1" y="29"/>
                    <a:pt x="1" y="29"/>
                    <a:pt x="0" y="29"/>
                  </a:cubicBezTo>
                  <a:cubicBezTo>
                    <a:pt x="1" y="28"/>
                    <a:pt x="1" y="27"/>
                    <a:pt x="1" y="26"/>
                  </a:cubicBezTo>
                  <a:close/>
                  <a:moveTo>
                    <a:pt x="0" y="30"/>
                  </a:moveTo>
                  <a:cubicBezTo>
                    <a:pt x="3" y="30"/>
                    <a:pt x="5" y="30"/>
                    <a:pt x="8" y="30"/>
                  </a:cubicBezTo>
                  <a:cubicBezTo>
                    <a:pt x="8" y="30"/>
                    <a:pt x="8" y="31"/>
                    <a:pt x="8" y="31"/>
                  </a:cubicBezTo>
                  <a:cubicBezTo>
                    <a:pt x="8" y="32"/>
                    <a:pt x="8" y="32"/>
                    <a:pt x="7" y="32"/>
                  </a:cubicBezTo>
                  <a:cubicBezTo>
                    <a:pt x="7" y="32"/>
                    <a:pt x="7" y="33"/>
                    <a:pt x="7" y="33"/>
                  </a:cubicBezTo>
                  <a:cubicBezTo>
                    <a:pt x="6" y="33"/>
                    <a:pt x="6" y="33"/>
                    <a:pt x="5" y="33"/>
                  </a:cubicBezTo>
                  <a:cubicBezTo>
                    <a:pt x="5" y="33"/>
                    <a:pt x="4" y="33"/>
                    <a:pt x="4" y="33"/>
                  </a:cubicBezTo>
                  <a:cubicBezTo>
                    <a:pt x="4" y="32"/>
                    <a:pt x="3" y="32"/>
                    <a:pt x="3" y="32"/>
                  </a:cubicBezTo>
                  <a:cubicBezTo>
                    <a:pt x="3" y="32"/>
                    <a:pt x="3" y="32"/>
                    <a:pt x="3" y="32"/>
                  </a:cubicBezTo>
                  <a:cubicBezTo>
                    <a:pt x="2" y="32"/>
                    <a:pt x="2" y="33"/>
                    <a:pt x="1" y="33"/>
                  </a:cubicBezTo>
                  <a:cubicBezTo>
                    <a:pt x="1" y="33"/>
                    <a:pt x="0" y="33"/>
                    <a:pt x="0" y="33"/>
                  </a:cubicBezTo>
                  <a:cubicBezTo>
                    <a:pt x="0" y="33"/>
                    <a:pt x="0" y="33"/>
                    <a:pt x="0" y="32"/>
                  </a:cubicBezTo>
                  <a:cubicBezTo>
                    <a:pt x="0" y="32"/>
                    <a:pt x="1" y="32"/>
                    <a:pt x="2" y="32"/>
                  </a:cubicBezTo>
                  <a:cubicBezTo>
                    <a:pt x="2" y="32"/>
                    <a:pt x="3" y="31"/>
                    <a:pt x="3" y="31"/>
                  </a:cubicBezTo>
                  <a:cubicBezTo>
                    <a:pt x="3" y="31"/>
                    <a:pt x="3" y="31"/>
                    <a:pt x="3" y="31"/>
                  </a:cubicBezTo>
                  <a:cubicBezTo>
                    <a:pt x="3" y="31"/>
                    <a:pt x="3" y="31"/>
                    <a:pt x="3" y="31"/>
                  </a:cubicBezTo>
                  <a:cubicBezTo>
                    <a:pt x="3" y="31"/>
                    <a:pt x="3" y="31"/>
                    <a:pt x="3" y="31"/>
                  </a:cubicBezTo>
                  <a:cubicBezTo>
                    <a:pt x="2" y="31"/>
                    <a:pt x="1" y="31"/>
                    <a:pt x="0" y="31"/>
                  </a:cubicBezTo>
                  <a:cubicBezTo>
                    <a:pt x="0" y="30"/>
                    <a:pt x="0" y="30"/>
                    <a:pt x="0" y="30"/>
                  </a:cubicBezTo>
                  <a:close/>
                  <a:moveTo>
                    <a:pt x="5" y="31"/>
                  </a:moveTo>
                  <a:cubicBezTo>
                    <a:pt x="5" y="31"/>
                    <a:pt x="5" y="31"/>
                    <a:pt x="5" y="31"/>
                  </a:cubicBezTo>
                  <a:cubicBezTo>
                    <a:pt x="5" y="31"/>
                    <a:pt x="5" y="32"/>
                    <a:pt x="5" y="32"/>
                  </a:cubicBezTo>
                  <a:cubicBezTo>
                    <a:pt x="5" y="32"/>
                    <a:pt x="5" y="32"/>
                    <a:pt x="5" y="32"/>
                  </a:cubicBezTo>
                  <a:cubicBezTo>
                    <a:pt x="5" y="32"/>
                    <a:pt x="5" y="32"/>
                    <a:pt x="5" y="32"/>
                  </a:cubicBezTo>
                  <a:cubicBezTo>
                    <a:pt x="6" y="32"/>
                    <a:pt x="6" y="32"/>
                    <a:pt x="6" y="32"/>
                  </a:cubicBezTo>
                  <a:cubicBezTo>
                    <a:pt x="6" y="32"/>
                    <a:pt x="6" y="32"/>
                    <a:pt x="6" y="32"/>
                  </a:cubicBezTo>
                  <a:cubicBezTo>
                    <a:pt x="6" y="32"/>
                    <a:pt x="6" y="31"/>
                    <a:pt x="7" y="31"/>
                  </a:cubicBezTo>
                  <a:cubicBezTo>
                    <a:pt x="7" y="31"/>
                    <a:pt x="7" y="31"/>
                    <a:pt x="7" y="31"/>
                  </a:cubicBezTo>
                  <a:cubicBezTo>
                    <a:pt x="6" y="31"/>
                    <a:pt x="5" y="31"/>
                    <a:pt x="5" y="31"/>
                  </a:cubicBezTo>
                  <a:close/>
                </a:path>
              </a:pathLst>
            </a:custGeom>
          </p:spPr>
          <p:style>
            <a:lnRef idx="2">
              <a:schemeClr val="dk1">
                <a:shade val="50000"/>
              </a:schemeClr>
            </a:lnRef>
            <a:fillRef idx="1">
              <a:schemeClr val="dk1"/>
            </a:fillRef>
            <a:effectRef idx="0">
              <a:schemeClr val="dk1"/>
            </a:effectRef>
            <a:fontRef idx="minor">
              <a:schemeClr val="lt1"/>
            </a:fontRef>
          </p:style>
          <p:txBody>
            <a:bodyPr/>
            <a:lstStyle/>
            <a:p>
              <a:pPr fontAlgn="base"/>
              <a:endParaRPr lang="zh-CN" altLang="en-US" sz="1405" strike="noStrike" noProof="1">
                <a:ea typeface="Arial Unicode MS" panose="020B0604020202020204" charset="-122"/>
              </a:endParaRPr>
            </a:p>
          </p:txBody>
        </p:sp>
      </p:grpSp>
      <p:grpSp>
        <p:nvGrpSpPr>
          <p:cNvPr id="37" name="组合 296"/>
          <p:cNvGrpSpPr/>
          <p:nvPr/>
        </p:nvGrpSpPr>
        <p:grpSpPr>
          <a:xfrm>
            <a:off x="2730342" y="2106613"/>
            <a:ext cx="331787" cy="339725"/>
            <a:chOff x="0" y="0"/>
            <a:chExt cx="1149350" cy="1149350"/>
          </a:xfrm>
        </p:grpSpPr>
        <p:sp>
          <p:nvSpPr>
            <p:cNvPr id="38" name="Oval 23"/>
            <p:cNvSpPr/>
            <p:nvPr/>
          </p:nvSpPr>
          <p:spPr>
            <a:xfrm>
              <a:off x="0" y="0"/>
              <a:ext cx="1149350" cy="1149350"/>
            </a:xfrm>
            <a:prstGeom prst="ellipse">
              <a:avLst/>
            </a:prstGeom>
            <a:solidFill>
              <a:srgbClr val="506B82"/>
            </a:solidFill>
            <a:ln w="9525">
              <a:noFill/>
            </a:ln>
          </p:spPr>
          <p:txBody>
            <a:bodyPr wrap="square" lIns="286545" tIns="143268" rIns="286545" bIns="143268" anchor="t"/>
            <a:lstStyle/>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9" name="Freeform 88"/>
            <p:cNvSpPr/>
            <p:nvPr/>
          </p:nvSpPr>
          <p:spPr>
            <a:xfrm>
              <a:off x="161925" y="322263"/>
              <a:ext cx="987425" cy="823913"/>
            </a:xfrm>
            <a:custGeom>
              <a:avLst/>
              <a:gdLst/>
              <a:ahLst/>
              <a:cxnLst>
                <a:cxn ang="0">
                  <a:pos x="223" y="0"/>
                </a:cxn>
                <a:cxn ang="0">
                  <a:pos x="304" y="82"/>
                </a:cxn>
                <a:cxn ang="0">
                  <a:pos x="145" y="254"/>
                </a:cxn>
                <a:cxn ang="0">
                  <a:pos x="46" y="154"/>
                </a:cxn>
                <a:cxn ang="0">
                  <a:pos x="74" y="146"/>
                </a:cxn>
                <a:cxn ang="0">
                  <a:pos x="0" y="72"/>
                </a:cxn>
                <a:cxn ang="0">
                  <a:pos x="223" y="0"/>
                </a:cxn>
              </a:cxnLst>
              <a:rect l="0" t="0" r="0" b="0"/>
              <a:pathLst>
                <a:path w="304" h="254">
                  <a:moveTo>
                    <a:pt x="223" y="0"/>
                  </a:moveTo>
                  <a:cubicBezTo>
                    <a:pt x="304" y="82"/>
                    <a:pt x="304" y="82"/>
                    <a:pt x="304" y="82"/>
                  </a:cubicBezTo>
                  <a:cubicBezTo>
                    <a:pt x="303" y="172"/>
                    <a:pt x="233" y="246"/>
                    <a:pt x="145" y="254"/>
                  </a:cubicBezTo>
                  <a:cubicBezTo>
                    <a:pt x="46" y="154"/>
                    <a:pt x="46" y="154"/>
                    <a:pt x="46" y="154"/>
                  </a:cubicBezTo>
                  <a:cubicBezTo>
                    <a:pt x="74" y="146"/>
                    <a:pt x="74" y="146"/>
                    <a:pt x="74" y="146"/>
                  </a:cubicBezTo>
                  <a:cubicBezTo>
                    <a:pt x="0" y="72"/>
                    <a:pt x="0" y="72"/>
                    <a:pt x="0" y="72"/>
                  </a:cubicBezTo>
                  <a:cubicBezTo>
                    <a:pt x="223" y="0"/>
                    <a:pt x="223" y="0"/>
                    <a:pt x="223" y="0"/>
                  </a:cubicBezTo>
                  <a:close/>
                </a:path>
              </a:pathLst>
            </a:custGeom>
            <a:solidFill>
              <a:srgbClr val="182F40"/>
            </a:solidFill>
            <a:ln w="9525">
              <a:noFill/>
            </a:ln>
          </p:spPr>
          <p:txBody>
            <a:bodyPr/>
            <a:lstStyle/>
            <a:p>
              <a:pPr fontAlgn="base"/>
              <a:endParaRPr lang="zh-CN" altLang="en-US" sz="1405" strike="noStrike" noProof="1">
                <a:ea typeface="Arial Unicode MS" panose="020B0604020202020204" charset="-122"/>
              </a:endParaRPr>
            </a:p>
          </p:txBody>
        </p:sp>
        <p:sp>
          <p:nvSpPr>
            <p:cNvPr id="40" name="Freeform 89"/>
            <p:cNvSpPr/>
            <p:nvPr/>
          </p:nvSpPr>
          <p:spPr>
            <a:xfrm>
              <a:off x="161925" y="322263"/>
              <a:ext cx="828675" cy="233363"/>
            </a:xfrm>
            <a:custGeom>
              <a:avLst/>
              <a:gdLst/>
              <a:ahLst/>
              <a:cxnLst>
                <a:cxn ang="0">
                  <a:pos x="223" y="0"/>
                </a:cxn>
                <a:cxn ang="0">
                  <a:pos x="31" y="0"/>
                </a:cxn>
                <a:cxn ang="0">
                  <a:pos x="0" y="72"/>
                </a:cxn>
                <a:cxn ang="0">
                  <a:pos x="255" y="72"/>
                </a:cxn>
                <a:cxn ang="0">
                  <a:pos x="223" y="0"/>
                </a:cxn>
              </a:cxnLst>
              <a:rect l="0" t="0" r="0" b="0"/>
              <a:pathLst>
                <a:path w="255" h="72">
                  <a:moveTo>
                    <a:pt x="223" y="0"/>
                  </a:moveTo>
                  <a:cubicBezTo>
                    <a:pt x="159" y="0"/>
                    <a:pt x="95" y="0"/>
                    <a:pt x="31" y="0"/>
                  </a:cubicBezTo>
                  <a:cubicBezTo>
                    <a:pt x="0" y="72"/>
                    <a:pt x="0" y="72"/>
                    <a:pt x="0" y="72"/>
                  </a:cubicBezTo>
                  <a:cubicBezTo>
                    <a:pt x="85" y="72"/>
                    <a:pt x="170" y="72"/>
                    <a:pt x="255" y="72"/>
                  </a:cubicBezTo>
                  <a:cubicBezTo>
                    <a:pt x="223" y="0"/>
                    <a:pt x="223" y="0"/>
                    <a:pt x="223" y="0"/>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41" name="Freeform 90"/>
            <p:cNvSpPr/>
            <p:nvPr/>
          </p:nvSpPr>
          <p:spPr>
            <a:xfrm>
              <a:off x="188912" y="338138"/>
              <a:ext cx="774700" cy="201613"/>
            </a:xfrm>
            <a:custGeom>
              <a:avLst/>
              <a:gdLst/>
              <a:ahLst/>
              <a:cxnLst>
                <a:cxn ang="0">
                  <a:pos x="433" y="0"/>
                </a:cxn>
                <a:cxn ang="0">
                  <a:pos x="488" y="127"/>
                </a:cxn>
                <a:cxn ang="0">
                  <a:pos x="268" y="127"/>
                </a:cxn>
                <a:cxn ang="0">
                  <a:pos x="247" y="127"/>
                </a:cxn>
                <a:cxn ang="0">
                  <a:pos x="0" y="127"/>
                </a:cxn>
                <a:cxn ang="0">
                  <a:pos x="55" y="0"/>
                </a:cxn>
                <a:cxn ang="0">
                  <a:pos x="247" y="0"/>
                </a:cxn>
                <a:cxn ang="0">
                  <a:pos x="268" y="0"/>
                </a:cxn>
                <a:cxn ang="0">
                  <a:pos x="433" y="0"/>
                </a:cxn>
                <a:cxn ang="0">
                  <a:pos x="433" y="0"/>
                </a:cxn>
              </a:cxnLst>
              <a:rect l="0" t="0" r="0" b="0"/>
              <a:pathLst>
                <a:path w="488" h="127">
                  <a:moveTo>
                    <a:pt x="433" y="0"/>
                  </a:moveTo>
                  <a:lnTo>
                    <a:pt x="488" y="127"/>
                  </a:lnTo>
                  <a:lnTo>
                    <a:pt x="268" y="127"/>
                  </a:lnTo>
                  <a:lnTo>
                    <a:pt x="247" y="127"/>
                  </a:lnTo>
                  <a:lnTo>
                    <a:pt x="0" y="127"/>
                  </a:lnTo>
                  <a:lnTo>
                    <a:pt x="55" y="0"/>
                  </a:lnTo>
                  <a:lnTo>
                    <a:pt x="247" y="0"/>
                  </a:lnTo>
                  <a:lnTo>
                    <a:pt x="268" y="0"/>
                  </a:lnTo>
                  <a:lnTo>
                    <a:pt x="433" y="0"/>
                  </a:lnTo>
                  <a:lnTo>
                    <a:pt x="433" y="0"/>
                  </a:lnTo>
                  <a:close/>
                </a:path>
              </a:pathLst>
            </a:custGeom>
            <a:solidFill>
              <a:srgbClr val="16C5CA"/>
            </a:solidFill>
            <a:ln w="9525">
              <a:noFill/>
            </a:ln>
          </p:spPr>
          <p:txBody>
            <a:bodyPr/>
            <a:lstStyle/>
            <a:p>
              <a:pPr fontAlgn="base"/>
              <a:endParaRPr lang="zh-CN" altLang="en-US" sz="1405" strike="noStrike" noProof="1">
                <a:ea typeface="Arial Unicode MS" panose="020B0604020202020204" charset="-122"/>
              </a:endParaRPr>
            </a:p>
          </p:txBody>
        </p:sp>
        <p:sp>
          <p:nvSpPr>
            <p:cNvPr id="42" name="Freeform 91"/>
            <p:cNvSpPr/>
            <p:nvPr/>
          </p:nvSpPr>
          <p:spPr>
            <a:xfrm>
              <a:off x="331787" y="379413"/>
              <a:ext cx="485775" cy="123825"/>
            </a:xfrm>
            <a:custGeom>
              <a:avLst/>
              <a:gdLst/>
              <a:ahLst/>
              <a:cxnLst>
                <a:cxn ang="0">
                  <a:pos x="292" y="17"/>
                </a:cxn>
                <a:cxn ang="0">
                  <a:pos x="257" y="17"/>
                </a:cxn>
                <a:cxn ang="0">
                  <a:pos x="251" y="0"/>
                </a:cxn>
                <a:cxn ang="0">
                  <a:pos x="55" y="0"/>
                </a:cxn>
                <a:cxn ang="0">
                  <a:pos x="51" y="17"/>
                </a:cxn>
                <a:cxn ang="0">
                  <a:pos x="14" y="17"/>
                </a:cxn>
                <a:cxn ang="0">
                  <a:pos x="0" y="54"/>
                </a:cxn>
                <a:cxn ang="0">
                  <a:pos x="40" y="54"/>
                </a:cxn>
                <a:cxn ang="0">
                  <a:pos x="30" y="78"/>
                </a:cxn>
                <a:cxn ang="0">
                  <a:pos x="276" y="78"/>
                </a:cxn>
                <a:cxn ang="0">
                  <a:pos x="268" y="54"/>
                </a:cxn>
                <a:cxn ang="0">
                  <a:pos x="306" y="54"/>
                </a:cxn>
                <a:cxn ang="0">
                  <a:pos x="292" y="17"/>
                </a:cxn>
                <a:cxn ang="0">
                  <a:pos x="292" y="17"/>
                </a:cxn>
              </a:cxnLst>
              <a:rect l="0" t="0" r="0" b="0"/>
              <a:pathLst>
                <a:path w="306" h="78">
                  <a:moveTo>
                    <a:pt x="292" y="17"/>
                  </a:moveTo>
                  <a:lnTo>
                    <a:pt x="257" y="17"/>
                  </a:lnTo>
                  <a:lnTo>
                    <a:pt x="251" y="0"/>
                  </a:lnTo>
                  <a:lnTo>
                    <a:pt x="55" y="0"/>
                  </a:lnTo>
                  <a:lnTo>
                    <a:pt x="51" y="17"/>
                  </a:lnTo>
                  <a:lnTo>
                    <a:pt x="14" y="17"/>
                  </a:lnTo>
                  <a:lnTo>
                    <a:pt x="0" y="54"/>
                  </a:lnTo>
                  <a:lnTo>
                    <a:pt x="40" y="54"/>
                  </a:lnTo>
                  <a:lnTo>
                    <a:pt x="30" y="78"/>
                  </a:lnTo>
                  <a:lnTo>
                    <a:pt x="276" y="78"/>
                  </a:lnTo>
                  <a:lnTo>
                    <a:pt x="268" y="54"/>
                  </a:lnTo>
                  <a:lnTo>
                    <a:pt x="306" y="54"/>
                  </a:lnTo>
                  <a:lnTo>
                    <a:pt x="292" y="17"/>
                  </a:lnTo>
                  <a:lnTo>
                    <a:pt x="292" y="17"/>
                  </a:lnTo>
                  <a:close/>
                </a:path>
              </a:pathLst>
            </a:custGeom>
            <a:solidFill>
              <a:srgbClr val="3A5A71"/>
            </a:solidFill>
            <a:ln w="9525">
              <a:noFill/>
            </a:ln>
          </p:spPr>
          <p:txBody>
            <a:bodyPr/>
            <a:lstStyle/>
            <a:p>
              <a:pPr fontAlgn="base"/>
              <a:endParaRPr lang="zh-CN" altLang="en-US" sz="1405" strike="noStrike" noProof="1">
                <a:ea typeface="Arial Unicode MS" panose="020B0604020202020204" charset="-122"/>
              </a:endParaRPr>
            </a:p>
          </p:txBody>
        </p:sp>
        <p:sp>
          <p:nvSpPr>
            <p:cNvPr id="43" name="Freeform 93"/>
            <p:cNvSpPr>
              <a:spLocks noEditPoints="1"/>
            </p:cNvSpPr>
            <p:nvPr/>
          </p:nvSpPr>
          <p:spPr>
            <a:xfrm>
              <a:off x="587375" y="450850"/>
              <a:ext cx="87313" cy="46038"/>
            </a:xfrm>
            <a:custGeom>
              <a:avLst/>
              <a:gdLst/>
              <a:ahLst/>
              <a:cxnLst>
                <a:cxn ang="0">
                  <a:pos x="26" y="7"/>
                </a:cxn>
                <a:cxn ang="0">
                  <a:pos x="24" y="6"/>
                </a:cxn>
                <a:cxn ang="0">
                  <a:pos x="24" y="5"/>
                </a:cxn>
                <a:cxn ang="0">
                  <a:pos x="23" y="4"/>
                </a:cxn>
                <a:cxn ang="0">
                  <a:pos x="25" y="2"/>
                </a:cxn>
                <a:cxn ang="0">
                  <a:pos x="27" y="12"/>
                </a:cxn>
                <a:cxn ang="0">
                  <a:pos x="24" y="12"/>
                </a:cxn>
                <a:cxn ang="0">
                  <a:pos x="25" y="11"/>
                </a:cxn>
                <a:cxn ang="0">
                  <a:pos x="25" y="9"/>
                </a:cxn>
                <a:cxn ang="0">
                  <a:pos x="26" y="7"/>
                </a:cxn>
                <a:cxn ang="0">
                  <a:pos x="23" y="14"/>
                </a:cxn>
                <a:cxn ang="0">
                  <a:pos x="17" y="10"/>
                </a:cxn>
                <a:cxn ang="0">
                  <a:pos x="22" y="9"/>
                </a:cxn>
                <a:cxn ang="0">
                  <a:pos x="24" y="7"/>
                </a:cxn>
                <a:cxn ang="0">
                  <a:pos x="25" y="10"/>
                </a:cxn>
                <a:cxn ang="0">
                  <a:pos x="23" y="12"/>
                </a:cxn>
                <a:cxn ang="0">
                  <a:pos x="17" y="14"/>
                </a:cxn>
                <a:cxn ang="0">
                  <a:pos x="10" y="10"/>
                </a:cxn>
                <a:cxn ang="0">
                  <a:pos x="13" y="9"/>
                </a:cxn>
                <a:cxn ang="0">
                  <a:pos x="14" y="9"/>
                </a:cxn>
                <a:cxn ang="0">
                  <a:pos x="17" y="10"/>
                </a:cxn>
                <a:cxn ang="0">
                  <a:pos x="11" y="14"/>
                </a:cxn>
                <a:cxn ang="0">
                  <a:pos x="4" y="14"/>
                </a:cxn>
                <a:cxn ang="0">
                  <a:pos x="4" y="12"/>
                </a:cxn>
                <a:cxn ang="0">
                  <a:pos x="3" y="9"/>
                </a:cxn>
                <a:cxn ang="0">
                  <a:pos x="3" y="7"/>
                </a:cxn>
                <a:cxn ang="0">
                  <a:pos x="9" y="10"/>
                </a:cxn>
                <a:cxn ang="0">
                  <a:pos x="11" y="14"/>
                </a:cxn>
                <a:cxn ang="0">
                  <a:pos x="1" y="12"/>
                </a:cxn>
                <a:cxn ang="0">
                  <a:pos x="2" y="7"/>
                </a:cxn>
                <a:cxn ang="0">
                  <a:pos x="2" y="11"/>
                </a:cxn>
                <a:cxn ang="0">
                  <a:pos x="2" y="11"/>
                </a:cxn>
                <a:cxn ang="0">
                  <a:pos x="4" y="14"/>
                </a:cxn>
                <a:cxn ang="0">
                  <a:pos x="0" y="2"/>
                </a:cxn>
                <a:cxn ang="0">
                  <a:pos x="3" y="4"/>
                </a:cxn>
                <a:cxn ang="0">
                  <a:pos x="2" y="5"/>
                </a:cxn>
                <a:cxn ang="0">
                  <a:pos x="2" y="6"/>
                </a:cxn>
                <a:cxn ang="0">
                  <a:pos x="0" y="7"/>
                </a:cxn>
                <a:cxn ang="0">
                  <a:pos x="4" y="0"/>
                </a:cxn>
                <a:cxn ang="0">
                  <a:pos x="9" y="5"/>
                </a:cxn>
                <a:cxn ang="0">
                  <a:pos x="5" y="5"/>
                </a:cxn>
                <a:cxn ang="0">
                  <a:pos x="2" y="7"/>
                </a:cxn>
                <a:cxn ang="0">
                  <a:pos x="2" y="5"/>
                </a:cxn>
                <a:cxn ang="0">
                  <a:pos x="3" y="4"/>
                </a:cxn>
                <a:cxn ang="0">
                  <a:pos x="9" y="0"/>
                </a:cxn>
                <a:cxn ang="0">
                  <a:pos x="16" y="5"/>
                </a:cxn>
                <a:cxn ang="0">
                  <a:pos x="13" y="5"/>
                </a:cxn>
                <a:cxn ang="0">
                  <a:pos x="13" y="5"/>
                </a:cxn>
                <a:cxn ang="0">
                  <a:pos x="10" y="5"/>
                </a:cxn>
                <a:cxn ang="0">
                  <a:pos x="16" y="0"/>
                </a:cxn>
                <a:cxn ang="0">
                  <a:pos x="21" y="0"/>
                </a:cxn>
                <a:cxn ang="0">
                  <a:pos x="22" y="4"/>
                </a:cxn>
                <a:cxn ang="0">
                  <a:pos x="24" y="5"/>
                </a:cxn>
                <a:cxn ang="0">
                  <a:pos x="24" y="7"/>
                </a:cxn>
                <a:cxn ang="0">
                  <a:pos x="21" y="5"/>
                </a:cxn>
                <a:cxn ang="0">
                  <a:pos x="16" y="5"/>
                </a:cxn>
                <a:cxn ang="0">
                  <a:pos x="23" y="7"/>
                </a:cxn>
                <a:cxn ang="0">
                  <a:pos x="13" y="9"/>
                </a:cxn>
                <a:cxn ang="0">
                  <a:pos x="4" y="7"/>
                </a:cxn>
                <a:cxn ang="0">
                  <a:pos x="13" y="5"/>
                </a:cxn>
                <a:cxn ang="0">
                  <a:pos x="23" y="7"/>
                </a:cxn>
              </a:cxnLst>
              <a:rect l="0" t="0" r="0" b="0"/>
              <a:pathLst>
                <a:path w="27" h="14">
                  <a:moveTo>
                    <a:pt x="25" y="2"/>
                  </a:moveTo>
                  <a:cubicBezTo>
                    <a:pt x="26" y="4"/>
                    <a:pt x="26" y="5"/>
                    <a:pt x="26" y="7"/>
                  </a:cubicBezTo>
                  <a:cubicBezTo>
                    <a:pt x="26" y="7"/>
                    <a:pt x="25" y="7"/>
                    <a:pt x="25" y="7"/>
                  </a:cubicBezTo>
                  <a:cubicBezTo>
                    <a:pt x="24" y="7"/>
                    <a:pt x="24" y="6"/>
                    <a:pt x="24" y="6"/>
                  </a:cubicBezTo>
                  <a:cubicBezTo>
                    <a:pt x="24" y="5"/>
                    <a:pt x="24" y="5"/>
                    <a:pt x="24" y="5"/>
                  </a:cubicBezTo>
                  <a:cubicBezTo>
                    <a:pt x="24" y="5"/>
                    <a:pt x="24" y="5"/>
                    <a:pt x="24" y="5"/>
                  </a:cubicBezTo>
                  <a:cubicBezTo>
                    <a:pt x="24" y="5"/>
                    <a:pt x="24" y="5"/>
                    <a:pt x="24" y="5"/>
                  </a:cubicBezTo>
                  <a:cubicBezTo>
                    <a:pt x="24" y="4"/>
                    <a:pt x="23" y="4"/>
                    <a:pt x="23" y="4"/>
                  </a:cubicBezTo>
                  <a:cubicBezTo>
                    <a:pt x="22" y="3"/>
                    <a:pt x="22" y="2"/>
                    <a:pt x="22" y="0"/>
                  </a:cubicBezTo>
                  <a:cubicBezTo>
                    <a:pt x="24" y="1"/>
                    <a:pt x="25" y="1"/>
                    <a:pt x="25" y="2"/>
                  </a:cubicBezTo>
                  <a:close/>
                  <a:moveTo>
                    <a:pt x="26" y="7"/>
                  </a:moveTo>
                  <a:cubicBezTo>
                    <a:pt x="27" y="9"/>
                    <a:pt x="27" y="11"/>
                    <a:pt x="27" y="12"/>
                  </a:cubicBezTo>
                  <a:cubicBezTo>
                    <a:pt x="27" y="13"/>
                    <a:pt x="26" y="14"/>
                    <a:pt x="24" y="14"/>
                  </a:cubicBezTo>
                  <a:cubicBezTo>
                    <a:pt x="24" y="13"/>
                    <a:pt x="24" y="12"/>
                    <a:pt x="24" y="12"/>
                  </a:cubicBezTo>
                  <a:cubicBezTo>
                    <a:pt x="24" y="11"/>
                    <a:pt x="25" y="11"/>
                    <a:pt x="25" y="11"/>
                  </a:cubicBezTo>
                  <a:cubicBezTo>
                    <a:pt x="25" y="11"/>
                    <a:pt x="25" y="11"/>
                    <a:pt x="25" y="11"/>
                  </a:cubicBezTo>
                  <a:cubicBezTo>
                    <a:pt x="25" y="11"/>
                    <a:pt x="25" y="11"/>
                    <a:pt x="25" y="11"/>
                  </a:cubicBezTo>
                  <a:cubicBezTo>
                    <a:pt x="25" y="10"/>
                    <a:pt x="25" y="10"/>
                    <a:pt x="25" y="9"/>
                  </a:cubicBezTo>
                  <a:cubicBezTo>
                    <a:pt x="25" y="9"/>
                    <a:pt x="25" y="8"/>
                    <a:pt x="25" y="7"/>
                  </a:cubicBezTo>
                  <a:cubicBezTo>
                    <a:pt x="25" y="7"/>
                    <a:pt x="26" y="7"/>
                    <a:pt x="26" y="7"/>
                  </a:cubicBezTo>
                  <a:close/>
                  <a:moveTo>
                    <a:pt x="24" y="14"/>
                  </a:moveTo>
                  <a:cubicBezTo>
                    <a:pt x="24" y="14"/>
                    <a:pt x="23" y="14"/>
                    <a:pt x="23" y="14"/>
                  </a:cubicBezTo>
                  <a:cubicBezTo>
                    <a:pt x="21" y="14"/>
                    <a:pt x="20" y="14"/>
                    <a:pt x="18" y="14"/>
                  </a:cubicBezTo>
                  <a:cubicBezTo>
                    <a:pt x="18" y="13"/>
                    <a:pt x="17" y="11"/>
                    <a:pt x="17" y="10"/>
                  </a:cubicBezTo>
                  <a:cubicBezTo>
                    <a:pt x="17" y="10"/>
                    <a:pt x="18" y="10"/>
                    <a:pt x="18" y="10"/>
                  </a:cubicBezTo>
                  <a:cubicBezTo>
                    <a:pt x="20" y="10"/>
                    <a:pt x="21" y="9"/>
                    <a:pt x="22" y="9"/>
                  </a:cubicBezTo>
                  <a:cubicBezTo>
                    <a:pt x="23" y="8"/>
                    <a:pt x="23" y="8"/>
                    <a:pt x="23" y="7"/>
                  </a:cubicBezTo>
                  <a:cubicBezTo>
                    <a:pt x="23" y="7"/>
                    <a:pt x="24" y="7"/>
                    <a:pt x="24" y="7"/>
                  </a:cubicBezTo>
                  <a:cubicBezTo>
                    <a:pt x="24" y="8"/>
                    <a:pt x="24" y="9"/>
                    <a:pt x="24" y="9"/>
                  </a:cubicBezTo>
                  <a:cubicBezTo>
                    <a:pt x="25" y="10"/>
                    <a:pt x="25" y="10"/>
                    <a:pt x="25" y="10"/>
                  </a:cubicBezTo>
                  <a:cubicBezTo>
                    <a:pt x="24" y="11"/>
                    <a:pt x="24" y="11"/>
                    <a:pt x="23" y="12"/>
                  </a:cubicBezTo>
                  <a:cubicBezTo>
                    <a:pt x="23" y="12"/>
                    <a:pt x="23" y="12"/>
                    <a:pt x="23" y="12"/>
                  </a:cubicBezTo>
                  <a:cubicBezTo>
                    <a:pt x="24" y="12"/>
                    <a:pt x="24" y="13"/>
                    <a:pt x="24" y="14"/>
                  </a:cubicBezTo>
                  <a:close/>
                  <a:moveTo>
                    <a:pt x="17" y="14"/>
                  </a:moveTo>
                  <a:cubicBezTo>
                    <a:pt x="15" y="14"/>
                    <a:pt x="13" y="14"/>
                    <a:pt x="11" y="14"/>
                  </a:cubicBezTo>
                  <a:cubicBezTo>
                    <a:pt x="11" y="13"/>
                    <a:pt x="11" y="11"/>
                    <a:pt x="10" y="10"/>
                  </a:cubicBezTo>
                  <a:cubicBezTo>
                    <a:pt x="11" y="10"/>
                    <a:pt x="11" y="9"/>
                    <a:pt x="12" y="9"/>
                  </a:cubicBezTo>
                  <a:cubicBezTo>
                    <a:pt x="12" y="9"/>
                    <a:pt x="13" y="9"/>
                    <a:pt x="13" y="9"/>
                  </a:cubicBezTo>
                  <a:cubicBezTo>
                    <a:pt x="13" y="9"/>
                    <a:pt x="13" y="9"/>
                    <a:pt x="13" y="9"/>
                  </a:cubicBezTo>
                  <a:cubicBezTo>
                    <a:pt x="14" y="9"/>
                    <a:pt x="14" y="9"/>
                    <a:pt x="14" y="9"/>
                  </a:cubicBezTo>
                  <a:cubicBezTo>
                    <a:pt x="14" y="9"/>
                    <a:pt x="15" y="9"/>
                    <a:pt x="15" y="9"/>
                  </a:cubicBezTo>
                  <a:cubicBezTo>
                    <a:pt x="16" y="9"/>
                    <a:pt x="16" y="10"/>
                    <a:pt x="17" y="10"/>
                  </a:cubicBezTo>
                  <a:cubicBezTo>
                    <a:pt x="17" y="11"/>
                    <a:pt x="17" y="13"/>
                    <a:pt x="17" y="14"/>
                  </a:cubicBezTo>
                  <a:close/>
                  <a:moveTo>
                    <a:pt x="11" y="14"/>
                  </a:moveTo>
                  <a:cubicBezTo>
                    <a:pt x="9" y="14"/>
                    <a:pt x="7" y="14"/>
                    <a:pt x="5" y="14"/>
                  </a:cubicBezTo>
                  <a:cubicBezTo>
                    <a:pt x="5" y="14"/>
                    <a:pt x="5" y="14"/>
                    <a:pt x="4" y="14"/>
                  </a:cubicBezTo>
                  <a:cubicBezTo>
                    <a:pt x="4" y="13"/>
                    <a:pt x="4" y="12"/>
                    <a:pt x="4" y="12"/>
                  </a:cubicBezTo>
                  <a:cubicBezTo>
                    <a:pt x="4" y="12"/>
                    <a:pt x="4" y="12"/>
                    <a:pt x="4" y="12"/>
                  </a:cubicBezTo>
                  <a:cubicBezTo>
                    <a:pt x="4" y="11"/>
                    <a:pt x="3" y="11"/>
                    <a:pt x="3" y="10"/>
                  </a:cubicBezTo>
                  <a:cubicBezTo>
                    <a:pt x="3" y="10"/>
                    <a:pt x="3" y="10"/>
                    <a:pt x="3" y="9"/>
                  </a:cubicBezTo>
                  <a:cubicBezTo>
                    <a:pt x="2" y="9"/>
                    <a:pt x="2" y="8"/>
                    <a:pt x="2" y="7"/>
                  </a:cubicBezTo>
                  <a:cubicBezTo>
                    <a:pt x="3" y="7"/>
                    <a:pt x="3" y="7"/>
                    <a:pt x="3" y="7"/>
                  </a:cubicBezTo>
                  <a:cubicBezTo>
                    <a:pt x="3" y="8"/>
                    <a:pt x="4" y="8"/>
                    <a:pt x="5" y="9"/>
                  </a:cubicBezTo>
                  <a:cubicBezTo>
                    <a:pt x="6" y="9"/>
                    <a:pt x="8" y="10"/>
                    <a:pt x="9" y="10"/>
                  </a:cubicBezTo>
                  <a:cubicBezTo>
                    <a:pt x="9" y="10"/>
                    <a:pt x="10" y="10"/>
                    <a:pt x="10" y="10"/>
                  </a:cubicBezTo>
                  <a:cubicBezTo>
                    <a:pt x="10" y="11"/>
                    <a:pt x="10" y="13"/>
                    <a:pt x="11" y="14"/>
                  </a:cubicBezTo>
                  <a:close/>
                  <a:moveTo>
                    <a:pt x="4" y="14"/>
                  </a:moveTo>
                  <a:cubicBezTo>
                    <a:pt x="2" y="14"/>
                    <a:pt x="1" y="13"/>
                    <a:pt x="1" y="12"/>
                  </a:cubicBezTo>
                  <a:cubicBezTo>
                    <a:pt x="0" y="11"/>
                    <a:pt x="0" y="9"/>
                    <a:pt x="0" y="7"/>
                  </a:cubicBezTo>
                  <a:cubicBezTo>
                    <a:pt x="1" y="7"/>
                    <a:pt x="1" y="7"/>
                    <a:pt x="2" y="7"/>
                  </a:cubicBezTo>
                  <a:cubicBezTo>
                    <a:pt x="2" y="8"/>
                    <a:pt x="2" y="9"/>
                    <a:pt x="2" y="9"/>
                  </a:cubicBezTo>
                  <a:cubicBezTo>
                    <a:pt x="2" y="10"/>
                    <a:pt x="2" y="10"/>
                    <a:pt x="2" y="11"/>
                  </a:cubicBezTo>
                  <a:cubicBezTo>
                    <a:pt x="2" y="11"/>
                    <a:pt x="2" y="11"/>
                    <a:pt x="2" y="11"/>
                  </a:cubicBezTo>
                  <a:cubicBezTo>
                    <a:pt x="2" y="11"/>
                    <a:pt x="2" y="11"/>
                    <a:pt x="2" y="11"/>
                  </a:cubicBezTo>
                  <a:cubicBezTo>
                    <a:pt x="3" y="11"/>
                    <a:pt x="3" y="11"/>
                    <a:pt x="4" y="12"/>
                  </a:cubicBezTo>
                  <a:cubicBezTo>
                    <a:pt x="4" y="12"/>
                    <a:pt x="4" y="13"/>
                    <a:pt x="4" y="14"/>
                  </a:cubicBezTo>
                  <a:close/>
                  <a:moveTo>
                    <a:pt x="0" y="7"/>
                  </a:moveTo>
                  <a:cubicBezTo>
                    <a:pt x="0" y="5"/>
                    <a:pt x="0" y="4"/>
                    <a:pt x="0" y="2"/>
                  </a:cubicBezTo>
                  <a:cubicBezTo>
                    <a:pt x="0" y="1"/>
                    <a:pt x="1" y="1"/>
                    <a:pt x="3" y="0"/>
                  </a:cubicBezTo>
                  <a:cubicBezTo>
                    <a:pt x="3" y="2"/>
                    <a:pt x="3" y="3"/>
                    <a:pt x="3" y="4"/>
                  </a:cubicBezTo>
                  <a:cubicBezTo>
                    <a:pt x="3" y="4"/>
                    <a:pt x="2" y="4"/>
                    <a:pt x="2" y="5"/>
                  </a:cubicBezTo>
                  <a:cubicBezTo>
                    <a:pt x="2" y="5"/>
                    <a:pt x="2" y="5"/>
                    <a:pt x="2" y="5"/>
                  </a:cubicBezTo>
                  <a:cubicBezTo>
                    <a:pt x="2" y="5"/>
                    <a:pt x="2" y="5"/>
                    <a:pt x="2" y="5"/>
                  </a:cubicBezTo>
                  <a:cubicBezTo>
                    <a:pt x="2" y="5"/>
                    <a:pt x="2" y="5"/>
                    <a:pt x="2" y="6"/>
                  </a:cubicBezTo>
                  <a:cubicBezTo>
                    <a:pt x="2" y="6"/>
                    <a:pt x="2" y="7"/>
                    <a:pt x="2" y="7"/>
                  </a:cubicBezTo>
                  <a:cubicBezTo>
                    <a:pt x="1" y="7"/>
                    <a:pt x="1" y="7"/>
                    <a:pt x="0" y="7"/>
                  </a:cubicBezTo>
                  <a:close/>
                  <a:moveTo>
                    <a:pt x="3" y="0"/>
                  </a:moveTo>
                  <a:cubicBezTo>
                    <a:pt x="3" y="0"/>
                    <a:pt x="4" y="0"/>
                    <a:pt x="4" y="0"/>
                  </a:cubicBezTo>
                  <a:cubicBezTo>
                    <a:pt x="5" y="0"/>
                    <a:pt x="7" y="0"/>
                    <a:pt x="9" y="0"/>
                  </a:cubicBezTo>
                  <a:cubicBezTo>
                    <a:pt x="9" y="2"/>
                    <a:pt x="9" y="3"/>
                    <a:pt x="9" y="5"/>
                  </a:cubicBezTo>
                  <a:cubicBezTo>
                    <a:pt x="9" y="5"/>
                    <a:pt x="9" y="5"/>
                    <a:pt x="8" y="5"/>
                  </a:cubicBezTo>
                  <a:cubicBezTo>
                    <a:pt x="7" y="5"/>
                    <a:pt x="6" y="5"/>
                    <a:pt x="5" y="5"/>
                  </a:cubicBezTo>
                  <a:cubicBezTo>
                    <a:pt x="4" y="6"/>
                    <a:pt x="3" y="6"/>
                    <a:pt x="3" y="7"/>
                  </a:cubicBezTo>
                  <a:cubicBezTo>
                    <a:pt x="3" y="7"/>
                    <a:pt x="3" y="7"/>
                    <a:pt x="2" y="7"/>
                  </a:cubicBezTo>
                  <a:cubicBezTo>
                    <a:pt x="2" y="7"/>
                    <a:pt x="2" y="6"/>
                    <a:pt x="2" y="6"/>
                  </a:cubicBezTo>
                  <a:cubicBezTo>
                    <a:pt x="2" y="5"/>
                    <a:pt x="2" y="5"/>
                    <a:pt x="2" y="5"/>
                  </a:cubicBezTo>
                  <a:cubicBezTo>
                    <a:pt x="3" y="4"/>
                    <a:pt x="3" y="4"/>
                    <a:pt x="3" y="4"/>
                  </a:cubicBezTo>
                  <a:cubicBezTo>
                    <a:pt x="3" y="4"/>
                    <a:pt x="3" y="4"/>
                    <a:pt x="3" y="4"/>
                  </a:cubicBezTo>
                  <a:cubicBezTo>
                    <a:pt x="3" y="3"/>
                    <a:pt x="3" y="2"/>
                    <a:pt x="3" y="0"/>
                  </a:cubicBezTo>
                  <a:close/>
                  <a:moveTo>
                    <a:pt x="9" y="0"/>
                  </a:moveTo>
                  <a:cubicBezTo>
                    <a:pt x="11" y="0"/>
                    <a:pt x="13" y="0"/>
                    <a:pt x="15" y="0"/>
                  </a:cubicBezTo>
                  <a:cubicBezTo>
                    <a:pt x="15" y="2"/>
                    <a:pt x="16" y="3"/>
                    <a:pt x="16" y="5"/>
                  </a:cubicBezTo>
                  <a:cubicBezTo>
                    <a:pt x="16" y="5"/>
                    <a:pt x="15" y="5"/>
                    <a:pt x="15" y="5"/>
                  </a:cubicBezTo>
                  <a:cubicBezTo>
                    <a:pt x="14" y="5"/>
                    <a:pt x="14" y="5"/>
                    <a:pt x="13" y="5"/>
                  </a:cubicBezTo>
                  <a:cubicBezTo>
                    <a:pt x="13" y="5"/>
                    <a:pt x="13" y="5"/>
                    <a:pt x="13" y="5"/>
                  </a:cubicBezTo>
                  <a:cubicBezTo>
                    <a:pt x="13" y="5"/>
                    <a:pt x="13" y="5"/>
                    <a:pt x="13" y="5"/>
                  </a:cubicBezTo>
                  <a:cubicBezTo>
                    <a:pt x="12" y="5"/>
                    <a:pt x="11" y="5"/>
                    <a:pt x="11" y="5"/>
                  </a:cubicBezTo>
                  <a:cubicBezTo>
                    <a:pt x="11" y="5"/>
                    <a:pt x="10" y="5"/>
                    <a:pt x="10" y="5"/>
                  </a:cubicBezTo>
                  <a:cubicBezTo>
                    <a:pt x="10" y="3"/>
                    <a:pt x="10" y="2"/>
                    <a:pt x="9" y="0"/>
                  </a:cubicBezTo>
                  <a:close/>
                  <a:moveTo>
                    <a:pt x="16" y="0"/>
                  </a:moveTo>
                  <a:cubicBezTo>
                    <a:pt x="17" y="0"/>
                    <a:pt x="19" y="0"/>
                    <a:pt x="21" y="0"/>
                  </a:cubicBezTo>
                  <a:cubicBezTo>
                    <a:pt x="21" y="0"/>
                    <a:pt x="21" y="0"/>
                    <a:pt x="21" y="0"/>
                  </a:cubicBezTo>
                  <a:cubicBezTo>
                    <a:pt x="21" y="0"/>
                    <a:pt x="21" y="0"/>
                    <a:pt x="21" y="0"/>
                  </a:cubicBezTo>
                  <a:cubicBezTo>
                    <a:pt x="22" y="2"/>
                    <a:pt x="22" y="3"/>
                    <a:pt x="22" y="4"/>
                  </a:cubicBezTo>
                  <a:cubicBezTo>
                    <a:pt x="22" y="4"/>
                    <a:pt x="22" y="4"/>
                    <a:pt x="22" y="4"/>
                  </a:cubicBezTo>
                  <a:cubicBezTo>
                    <a:pt x="23" y="4"/>
                    <a:pt x="23" y="4"/>
                    <a:pt x="24" y="5"/>
                  </a:cubicBezTo>
                  <a:cubicBezTo>
                    <a:pt x="24" y="5"/>
                    <a:pt x="24" y="5"/>
                    <a:pt x="24" y="6"/>
                  </a:cubicBezTo>
                  <a:cubicBezTo>
                    <a:pt x="24" y="6"/>
                    <a:pt x="24" y="7"/>
                    <a:pt x="24" y="7"/>
                  </a:cubicBezTo>
                  <a:cubicBezTo>
                    <a:pt x="24" y="7"/>
                    <a:pt x="23" y="7"/>
                    <a:pt x="23" y="7"/>
                  </a:cubicBezTo>
                  <a:cubicBezTo>
                    <a:pt x="23" y="6"/>
                    <a:pt x="22" y="6"/>
                    <a:pt x="21" y="5"/>
                  </a:cubicBezTo>
                  <a:cubicBezTo>
                    <a:pt x="20" y="5"/>
                    <a:pt x="19" y="5"/>
                    <a:pt x="17" y="5"/>
                  </a:cubicBezTo>
                  <a:cubicBezTo>
                    <a:pt x="17" y="5"/>
                    <a:pt x="17" y="5"/>
                    <a:pt x="16" y="5"/>
                  </a:cubicBezTo>
                  <a:cubicBezTo>
                    <a:pt x="16" y="3"/>
                    <a:pt x="16" y="2"/>
                    <a:pt x="16" y="0"/>
                  </a:cubicBezTo>
                  <a:close/>
                  <a:moveTo>
                    <a:pt x="23" y="7"/>
                  </a:moveTo>
                  <a:cubicBezTo>
                    <a:pt x="23" y="8"/>
                    <a:pt x="20" y="9"/>
                    <a:pt x="18" y="9"/>
                  </a:cubicBezTo>
                  <a:cubicBezTo>
                    <a:pt x="16" y="9"/>
                    <a:pt x="15" y="9"/>
                    <a:pt x="13" y="9"/>
                  </a:cubicBezTo>
                  <a:cubicBezTo>
                    <a:pt x="12" y="9"/>
                    <a:pt x="11" y="9"/>
                    <a:pt x="9" y="9"/>
                  </a:cubicBezTo>
                  <a:cubicBezTo>
                    <a:pt x="7" y="9"/>
                    <a:pt x="4" y="8"/>
                    <a:pt x="4" y="7"/>
                  </a:cubicBezTo>
                  <a:cubicBezTo>
                    <a:pt x="4" y="6"/>
                    <a:pt x="6" y="5"/>
                    <a:pt x="8" y="5"/>
                  </a:cubicBezTo>
                  <a:cubicBezTo>
                    <a:pt x="11" y="5"/>
                    <a:pt x="12" y="5"/>
                    <a:pt x="13" y="5"/>
                  </a:cubicBezTo>
                  <a:cubicBezTo>
                    <a:pt x="14" y="5"/>
                    <a:pt x="15" y="5"/>
                    <a:pt x="17" y="5"/>
                  </a:cubicBezTo>
                  <a:cubicBezTo>
                    <a:pt x="20" y="5"/>
                    <a:pt x="22" y="6"/>
                    <a:pt x="23" y="7"/>
                  </a:cubicBezTo>
                  <a:close/>
                </a:path>
              </a:pathLst>
            </a:custGeom>
            <a:solidFill>
              <a:srgbClr val="F4B63F"/>
            </a:solidFill>
            <a:ln w="9525">
              <a:noFill/>
            </a:ln>
          </p:spPr>
          <p:txBody>
            <a:bodyPr/>
            <a:lstStyle/>
            <a:p>
              <a:pPr fontAlgn="base"/>
              <a:endParaRPr lang="zh-CN" altLang="en-US" sz="1405" strike="noStrike" noProof="1">
                <a:ea typeface="Arial Unicode MS" panose="020B0604020202020204" charset="-122"/>
              </a:endParaRPr>
            </a:p>
          </p:txBody>
        </p:sp>
        <p:sp>
          <p:nvSpPr>
            <p:cNvPr id="44" name="Freeform 94"/>
            <p:cNvSpPr>
              <a:spLocks noEditPoints="1"/>
            </p:cNvSpPr>
            <p:nvPr/>
          </p:nvSpPr>
          <p:spPr>
            <a:xfrm>
              <a:off x="525462" y="450850"/>
              <a:ext cx="49213" cy="322263"/>
            </a:xfrm>
            <a:custGeom>
              <a:avLst/>
              <a:gdLst/>
              <a:ahLst/>
              <a:cxnLst>
                <a:cxn ang="0">
                  <a:pos x="3" y="13"/>
                </a:cxn>
                <a:cxn ang="0">
                  <a:pos x="2" y="75"/>
                </a:cxn>
                <a:cxn ang="0">
                  <a:pos x="2" y="71"/>
                </a:cxn>
                <a:cxn ang="0">
                  <a:pos x="9" y="74"/>
                </a:cxn>
                <a:cxn ang="0">
                  <a:pos x="13" y="71"/>
                </a:cxn>
                <a:cxn ang="0">
                  <a:pos x="6" y="75"/>
                </a:cxn>
                <a:cxn ang="0">
                  <a:pos x="1" y="77"/>
                </a:cxn>
                <a:cxn ang="0">
                  <a:pos x="6" y="79"/>
                </a:cxn>
                <a:cxn ang="0">
                  <a:pos x="11" y="78"/>
                </a:cxn>
                <a:cxn ang="0">
                  <a:pos x="8" y="83"/>
                </a:cxn>
                <a:cxn ang="0">
                  <a:pos x="0" y="89"/>
                </a:cxn>
                <a:cxn ang="0">
                  <a:pos x="3" y="89"/>
                </a:cxn>
                <a:cxn ang="0">
                  <a:pos x="12" y="88"/>
                </a:cxn>
                <a:cxn ang="0">
                  <a:pos x="14" y="90"/>
                </a:cxn>
                <a:cxn ang="0">
                  <a:pos x="4" y="91"/>
                </a:cxn>
                <a:cxn ang="0">
                  <a:pos x="3" y="93"/>
                </a:cxn>
                <a:cxn ang="0">
                  <a:pos x="8" y="96"/>
                </a:cxn>
                <a:cxn ang="0">
                  <a:pos x="13" y="93"/>
                </a:cxn>
                <a:cxn ang="0">
                  <a:pos x="7" y="98"/>
                </a:cxn>
                <a:cxn ang="0">
                  <a:pos x="9" y="66"/>
                </a:cxn>
                <a:cxn ang="0">
                  <a:pos x="2" y="65"/>
                </a:cxn>
                <a:cxn ang="0">
                  <a:pos x="0" y="60"/>
                </a:cxn>
                <a:cxn ang="0">
                  <a:pos x="8" y="64"/>
                </a:cxn>
                <a:cxn ang="0">
                  <a:pos x="10" y="61"/>
                </a:cxn>
                <a:cxn ang="0">
                  <a:pos x="13" y="57"/>
                </a:cxn>
                <a:cxn ang="0">
                  <a:pos x="5" y="55"/>
                </a:cxn>
                <a:cxn ang="0">
                  <a:pos x="0" y="59"/>
                </a:cxn>
                <a:cxn ang="0">
                  <a:pos x="7" y="56"/>
                </a:cxn>
                <a:cxn ang="0">
                  <a:pos x="11" y="56"/>
                </a:cxn>
                <a:cxn ang="0">
                  <a:pos x="12" y="54"/>
                </a:cxn>
                <a:cxn ang="0">
                  <a:pos x="6" y="52"/>
                </a:cxn>
                <a:cxn ang="0">
                  <a:pos x="2" y="52"/>
                </a:cxn>
                <a:cxn ang="0">
                  <a:pos x="3" y="47"/>
                </a:cxn>
                <a:cxn ang="0">
                  <a:pos x="9" y="51"/>
                </a:cxn>
                <a:cxn ang="0">
                  <a:pos x="10" y="47"/>
                </a:cxn>
                <a:cxn ang="0">
                  <a:pos x="10" y="46"/>
                </a:cxn>
                <a:cxn ang="0">
                  <a:pos x="3" y="42"/>
                </a:cxn>
                <a:cxn ang="0">
                  <a:pos x="0" y="45"/>
                </a:cxn>
                <a:cxn ang="0">
                  <a:pos x="7" y="44"/>
                </a:cxn>
                <a:cxn ang="0">
                  <a:pos x="10" y="42"/>
                </a:cxn>
                <a:cxn ang="0">
                  <a:pos x="12" y="43"/>
                </a:cxn>
                <a:cxn ang="0">
                  <a:pos x="2" y="22"/>
                </a:cxn>
                <a:cxn ang="0">
                  <a:pos x="10" y="25"/>
                </a:cxn>
                <a:cxn ang="0">
                  <a:pos x="0" y="26"/>
                </a:cxn>
                <a:cxn ang="0">
                  <a:pos x="12" y="31"/>
                </a:cxn>
                <a:cxn ang="0">
                  <a:pos x="2" y="30"/>
                </a:cxn>
                <a:cxn ang="0">
                  <a:pos x="2" y="9"/>
                </a:cxn>
                <a:cxn ang="0">
                  <a:pos x="3" y="8"/>
                </a:cxn>
                <a:cxn ang="0">
                  <a:pos x="8" y="4"/>
                </a:cxn>
                <a:cxn ang="0">
                  <a:pos x="2" y="4"/>
                </a:cxn>
                <a:cxn ang="0">
                  <a:pos x="11" y="2"/>
                </a:cxn>
                <a:cxn ang="0">
                  <a:pos x="12" y="35"/>
                </a:cxn>
                <a:cxn ang="0">
                  <a:pos x="2" y="34"/>
                </a:cxn>
                <a:cxn ang="0">
                  <a:pos x="2" y="2"/>
                </a:cxn>
                <a:cxn ang="0">
                  <a:pos x="2" y="6"/>
                </a:cxn>
                <a:cxn ang="0">
                  <a:pos x="3" y="10"/>
                </a:cxn>
                <a:cxn ang="0">
                  <a:pos x="8" y="14"/>
                </a:cxn>
              </a:cxnLst>
              <a:rect l="0" t="0" r="0" b="0"/>
              <a:pathLst>
                <a:path w="15" h="99">
                  <a:moveTo>
                    <a:pt x="3" y="17"/>
                  </a:moveTo>
                  <a:cubicBezTo>
                    <a:pt x="3" y="17"/>
                    <a:pt x="3" y="17"/>
                    <a:pt x="3" y="17"/>
                  </a:cubicBezTo>
                  <a:cubicBezTo>
                    <a:pt x="3" y="17"/>
                    <a:pt x="2" y="17"/>
                    <a:pt x="2" y="17"/>
                  </a:cubicBezTo>
                  <a:cubicBezTo>
                    <a:pt x="1" y="17"/>
                    <a:pt x="1" y="16"/>
                    <a:pt x="1" y="16"/>
                  </a:cubicBezTo>
                  <a:cubicBezTo>
                    <a:pt x="1" y="16"/>
                    <a:pt x="0" y="16"/>
                    <a:pt x="0" y="16"/>
                  </a:cubicBezTo>
                  <a:cubicBezTo>
                    <a:pt x="0" y="15"/>
                    <a:pt x="0" y="15"/>
                    <a:pt x="0" y="15"/>
                  </a:cubicBezTo>
                  <a:cubicBezTo>
                    <a:pt x="0" y="15"/>
                    <a:pt x="0" y="14"/>
                    <a:pt x="0" y="14"/>
                  </a:cubicBezTo>
                  <a:cubicBezTo>
                    <a:pt x="0" y="14"/>
                    <a:pt x="1" y="14"/>
                    <a:pt x="1" y="14"/>
                  </a:cubicBezTo>
                  <a:cubicBezTo>
                    <a:pt x="1" y="13"/>
                    <a:pt x="1" y="13"/>
                    <a:pt x="2" y="13"/>
                  </a:cubicBezTo>
                  <a:cubicBezTo>
                    <a:pt x="2" y="13"/>
                    <a:pt x="3" y="13"/>
                    <a:pt x="3" y="13"/>
                  </a:cubicBezTo>
                  <a:cubicBezTo>
                    <a:pt x="5" y="13"/>
                    <a:pt x="7" y="13"/>
                    <a:pt x="8" y="13"/>
                  </a:cubicBezTo>
                  <a:cubicBezTo>
                    <a:pt x="9" y="13"/>
                    <a:pt x="10" y="13"/>
                    <a:pt x="10" y="14"/>
                  </a:cubicBezTo>
                  <a:cubicBezTo>
                    <a:pt x="11" y="14"/>
                    <a:pt x="11" y="14"/>
                    <a:pt x="11" y="15"/>
                  </a:cubicBezTo>
                  <a:cubicBezTo>
                    <a:pt x="11" y="15"/>
                    <a:pt x="11" y="15"/>
                    <a:pt x="11" y="16"/>
                  </a:cubicBezTo>
                  <a:cubicBezTo>
                    <a:pt x="11" y="16"/>
                    <a:pt x="11" y="16"/>
                    <a:pt x="11" y="16"/>
                  </a:cubicBezTo>
                  <a:cubicBezTo>
                    <a:pt x="10" y="16"/>
                    <a:pt x="10" y="17"/>
                    <a:pt x="10" y="17"/>
                  </a:cubicBezTo>
                  <a:cubicBezTo>
                    <a:pt x="9" y="17"/>
                    <a:pt x="9" y="17"/>
                    <a:pt x="8" y="17"/>
                  </a:cubicBezTo>
                  <a:cubicBezTo>
                    <a:pt x="7" y="17"/>
                    <a:pt x="5" y="17"/>
                    <a:pt x="3" y="17"/>
                  </a:cubicBezTo>
                  <a:close/>
                  <a:moveTo>
                    <a:pt x="4" y="76"/>
                  </a:moveTo>
                  <a:cubicBezTo>
                    <a:pt x="3" y="76"/>
                    <a:pt x="2" y="76"/>
                    <a:pt x="2" y="75"/>
                  </a:cubicBezTo>
                  <a:cubicBezTo>
                    <a:pt x="1" y="75"/>
                    <a:pt x="1" y="75"/>
                    <a:pt x="1" y="75"/>
                  </a:cubicBezTo>
                  <a:cubicBezTo>
                    <a:pt x="0" y="75"/>
                    <a:pt x="0" y="74"/>
                    <a:pt x="0" y="74"/>
                  </a:cubicBezTo>
                  <a:cubicBezTo>
                    <a:pt x="0" y="73"/>
                    <a:pt x="0" y="73"/>
                    <a:pt x="0" y="72"/>
                  </a:cubicBezTo>
                  <a:cubicBezTo>
                    <a:pt x="0" y="72"/>
                    <a:pt x="0" y="71"/>
                    <a:pt x="0" y="71"/>
                  </a:cubicBezTo>
                  <a:cubicBezTo>
                    <a:pt x="0" y="71"/>
                    <a:pt x="0" y="71"/>
                    <a:pt x="0" y="71"/>
                  </a:cubicBezTo>
                  <a:cubicBezTo>
                    <a:pt x="0" y="70"/>
                    <a:pt x="0" y="70"/>
                    <a:pt x="1" y="70"/>
                  </a:cubicBezTo>
                  <a:cubicBezTo>
                    <a:pt x="1" y="70"/>
                    <a:pt x="2" y="70"/>
                    <a:pt x="2" y="70"/>
                  </a:cubicBezTo>
                  <a:cubicBezTo>
                    <a:pt x="3" y="70"/>
                    <a:pt x="3" y="70"/>
                    <a:pt x="3" y="71"/>
                  </a:cubicBezTo>
                  <a:cubicBezTo>
                    <a:pt x="3" y="71"/>
                    <a:pt x="3" y="71"/>
                    <a:pt x="3" y="71"/>
                  </a:cubicBezTo>
                  <a:cubicBezTo>
                    <a:pt x="2" y="71"/>
                    <a:pt x="2" y="71"/>
                    <a:pt x="2" y="71"/>
                  </a:cubicBezTo>
                  <a:cubicBezTo>
                    <a:pt x="2" y="72"/>
                    <a:pt x="2" y="73"/>
                    <a:pt x="2" y="73"/>
                  </a:cubicBezTo>
                  <a:cubicBezTo>
                    <a:pt x="2" y="74"/>
                    <a:pt x="2" y="74"/>
                    <a:pt x="3" y="74"/>
                  </a:cubicBezTo>
                  <a:cubicBezTo>
                    <a:pt x="3" y="74"/>
                    <a:pt x="4" y="74"/>
                    <a:pt x="4" y="74"/>
                  </a:cubicBezTo>
                  <a:cubicBezTo>
                    <a:pt x="5" y="74"/>
                    <a:pt x="5" y="74"/>
                    <a:pt x="5" y="74"/>
                  </a:cubicBezTo>
                  <a:cubicBezTo>
                    <a:pt x="6" y="74"/>
                    <a:pt x="6" y="74"/>
                    <a:pt x="6" y="73"/>
                  </a:cubicBezTo>
                  <a:cubicBezTo>
                    <a:pt x="6" y="73"/>
                    <a:pt x="6" y="72"/>
                    <a:pt x="6" y="72"/>
                  </a:cubicBezTo>
                  <a:cubicBezTo>
                    <a:pt x="6" y="71"/>
                    <a:pt x="8" y="71"/>
                    <a:pt x="8" y="72"/>
                  </a:cubicBezTo>
                  <a:cubicBezTo>
                    <a:pt x="8" y="72"/>
                    <a:pt x="8" y="73"/>
                    <a:pt x="8" y="73"/>
                  </a:cubicBezTo>
                  <a:cubicBezTo>
                    <a:pt x="8" y="74"/>
                    <a:pt x="8" y="74"/>
                    <a:pt x="9" y="74"/>
                  </a:cubicBezTo>
                  <a:cubicBezTo>
                    <a:pt x="9" y="74"/>
                    <a:pt x="9" y="74"/>
                    <a:pt x="9" y="74"/>
                  </a:cubicBezTo>
                  <a:cubicBezTo>
                    <a:pt x="10" y="74"/>
                    <a:pt x="10" y="74"/>
                    <a:pt x="10" y="74"/>
                  </a:cubicBezTo>
                  <a:cubicBezTo>
                    <a:pt x="11" y="74"/>
                    <a:pt x="11" y="74"/>
                    <a:pt x="11" y="73"/>
                  </a:cubicBezTo>
                  <a:cubicBezTo>
                    <a:pt x="11" y="73"/>
                    <a:pt x="11" y="72"/>
                    <a:pt x="11" y="72"/>
                  </a:cubicBezTo>
                  <a:cubicBezTo>
                    <a:pt x="11" y="72"/>
                    <a:pt x="11" y="72"/>
                    <a:pt x="11" y="71"/>
                  </a:cubicBezTo>
                  <a:cubicBezTo>
                    <a:pt x="11" y="71"/>
                    <a:pt x="11" y="71"/>
                    <a:pt x="11" y="71"/>
                  </a:cubicBezTo>
                  <a:cubicBezTo>
                    <a:pt x="11" y="71"/>
                    <a:pt x="11" y="71"/>
                    <a:pt x="11" y="71"/>
                  </a:cubicBezTo>
                  <a:cubicBezTo>
                    <a:pt x="10" y="71"/>
                    <a:pt x="10" y="70"/>
                    <a:pt x="11" y="70"/>
                  </a:cubicBezTo>
                  <a:cubicBezTo>
                    <a:pt x="11" y="70"/>
                    <a:pt x="12" y="70"/>
                    <a:pt x="12" y="70"/>
                  </a:cubicBezTo>
                  <a:cubicBezTo>
                    <a:pt x="13" y="70"/>
                    <a:pt x="13" y="70"/>
                    <a:pt x="13" y="71"/>
                  </a:cubicBezTo>
                  <a:cubicBezTo>
                    <a:pt x="13" y="71"/>
                    <a:pt x="13" y="71"/>
                    <a:pt x="13" y="71"/>
                  </a:cubicBezTo>
                  <a:cubicBezTo>
                    <a:pt x="14" y="72"/>
                    <a:pt x="14" y="73"/>
                    <a:pt x="13" y="74"/>
                  </a:cubicBezTo>
                  <a:cubicBezTo>
                    <a:pt x="13" y="74"/>
                    <a:pt x="13" y="75"/>
                    <a:pt x="13" y="75"/>
                  </a:cubicBezTo>
                  <a:cubicBezTo>
                    <a:pt x="13" y="75"/>
                    <a:pt x="12" y="75"/>
                    <a:pt x="12" y="75"/>
                  </a:cubicBezTo>
                  <a:cubicBezTo>
                    <a:pt x="11" y="76"/>
                    <a:pt x="11" y="76"/>
                    <a:pt x="10" y="76"/>
                  </a:cubicBezTo>
                  <a:cubicBezTo>
                    <a:pt x="9" y="76"/>
                    <a:pt x="9" y="76"/>
                    <a:pt x="9" y="76"/>
                  </a:cubicBezTo>
                  <a:cubicBezTo>
                    <a:pt x="8" y="76"/>
                    <a:pt x="8" y="75"/>
                    <a:pt x="8" y="75"/>
                  </a:cubicBezTo>
                  <a:cubicBezTo>
                    <a:pt x="8" y="75"/>
                    <a:pt x="8" y="75"/>
                    <a:pt x="7" y="75"/>
                  </a:cubicBezTo>
                  <a:cubicBezTo>
                    <a:pt x="7" y="75"/>
                    <a:pt x="7" y="75"/>
                    <a:pt x="7" y="75"/>
                  </a:cubicBezTo>
                  <a:cubicBezTo>
                    <a:pt x="7" y="75"/>
                    <a:pt x="7" y="75"/>
                    <a:pt x="7" y="75"/>
                  </a:cubicBezTo>
                  <a:cubicBezTo>
                    <a:pt x="6" y="75"/>
                    <a:pt x="6" y="75"/>
                    <a:pt x="6" y="75"/>
                  </a:cubicBezTo>
                  <a:cubicBezTo>
                    <a:pt x="6" y="75"/>
                    <a:pt x="5" y="76"/>
                    <a:pt x="5" y="76"/>
                  </a:cubicBezTo>
                  <a:cubicBezTo>
                    <a:pt x="5" y="76"/>
                    <a:pt x="4" y="76"/>
                    <a:pt x="4" y="76"/>
                  </a:cubicBezTo>
                  <a:close/>
                  <a:moveTo>
                    <a:pt x="4" y="83"/>
                  </a:moveTo>
                  <a:cubicBezTo>
                    <a:pt x="3" y="83"/>
                    <a:pt x="2" y="83"/>
                    <a:pt x="2" y="83"/>
                  </a:cubicBezTo>
                  <a:cubicBezTo>
                    <a:pt x="1" y="83"/>
                    <a:pt x="1" y="83"/>
                    <a:pt x="1" y="82"/>
                  </a:cubicBezTo>
                  <a:cubicBezTo>
                    <a:pt x="0" y="82"/>
                    <a:pt x="0" y="82"/>
                    <a:pt x="0" y="81"/>
                  </a:cubicBezTo>
                  <a:cubicBezTo>
                    <a:pt x="0" y="81"/>
                    <a:pt x="0" y="80"/>
                    <a:pt x="0" y="79"/>
                  </a:cubicBezTo>
                  <a:cubicBezTo>
                    <a:pt x="0" y="79"/>
                    <a:pt x="0" y="79"/>
                    <a:pt x="0" y="78"/>
                  </a:cubicBezTo>
                  <a:cubicBezTo>
                    <a:pt x="0" y="78"/>
                    <a:pt x="0" y="78"/>
                    <a:pt x="0" y="78"/>
                  </a:cubicBezTo>
                  <a:cubicBezTo>
                    <a:pt x="0" y="78"/>
                    <a:pt x="0" y="77"/>
                    <a:pt x="1" y="77"/>
                  </a:cubicBezTo>
                  <a:cubicBezTo>
                    <a:pt x="1" y="77"/>
                    <a:pt x="2" y="77"/>
                    <a:pt x="2" y="77"/>
                  </a:cubicBezTo>
                  <a:cubicBezTo>
                    <a:pt x="3" y="77"/>
                    <a:pt x="3" y="78"/>
                    <a:pt x="3" y="78"/>
                  </a:cubicBezTo>
                  <a:cubicBezTo>
                    <a:pt x="3" y="78"/>
                    <a:pt x="3" y="78"/>
                    <a:pt x="3" y="78"/>
                  </a:cubicBezTo>
                  <a:cubicBezTo>
                    <a:pt x="2" y="78"/>
                    <a:pt x="2" y="78"/>
                    <a:pt x="2" y="79"/>
                  </a:cubicBezTo>
                  <a:cubicBezTo>
                    <a:pt x="2" y="79"/>
                    <a:pt x="2" y="80"/>
                    <a:pt x="2" y="81"/>
                  </a:cubicBezTo>
                  <a:cubicBezTo>
                    <a:pt x="2" y="81"/>
                    <a:pt x="2" y="81"/>
                    <a:pt x="3" y="81"/>
                  </a:cubicBezTo>
                  <a:cubicBezTo>
                    <a:pt x="3" y="81"/>
                    <a:pt x="4" y="81"/>
                    <a:pt x="4" y="81"/>
                  </a:cubicBezTo>
                  <a:cubicBezTo>
                    <a:pt x="5" y="81"/>
                    <a:pt x="5" y="81"/>
                    <a:pt x="5" y="81"/>
                  </a:cubicBezTo>
                  <a:cubicBezTo>
                    <a:pt x="6" y="81"/>
                    <a:pt x="6" y="81"/>
                    <a:pt x="6" y="81"/>
                  </a:cubicBezTo>
                  <a:cubicBezTo>
                    <a:pt x="6" y="80"/>
                    <a:pt x="6" y="80"/>
                    <a:pt x="6" y="79"/>
                  </a:cubicBezTo>
                  <a:cubicBezTo>
                    <a:pt x="6" y="78"/>
                    <a:pt x="8" y="78"/>
                    <a:pt x="8" y="79"/>
                  </a:cubicBezTo>
                  <a:cubicBezTo>
                    <a:pt x="8" y="80"/>
                    <a:pt x="8" y="80"/>
                    <a:pt x="8" y="81"/>
                  </a:cubicBezTo>
                  <a:cubicBezTo>
                    <a:pt x="8" y="81"/>
                    <a:pt x="8" y="81"/>
                    <a:pt x="9" y="81"/>
                  </a:cubicBezTo>
                  <a:cubicBezTo>
                    <a:pt x="9" y="81"/>
                    <a:pt x="9" y="81"/>
                    <a:pt x="10" y="81"/>
                  </a:cubicBezTo>
                  <a:cubicBezTo>
                    <a:pt x="10" y="81"/>
                    <a:pt x="10" y="81"/>
                    <a:pt x="11" y="81"/>
                  </a:cubicBezTo>
                  <a:cubicBezTo>
                    <a:pt x="11" y="81"/>
                    <a:pt x="11" y="81"/>
                    <a:pt x="12" y="81"/>
                  </a:cubicBezTo>
                  <a:cubicBezTo>
                    <a:pt x="12" y="80"/>
                    <a:pt x="12" y="80"/>
                    <a:pt x="12" y="79"/>
                  </a:cubicBezTo>
                  <a:cubicBezTo>
                    <a:pt x="11" y="79"/>
                    <a:pt x="11" y="79"/>
                    <a:pt x="11" y="79"/>
                  </a:cubicBezTo>
                  <a:cubicBezTo>
                    <a:pt x="11" y="78"/>
                    <a:pt x="11" y="78"/>
                    <a:pt x="11" y="78"/>
                  </a:cubicBezTo>
                  <a:cubicBezTo>
                    <a:pt x="11" y="78"/>
                    <a:pt x="11" y="78"/>
                    <a:pt x="11" y="78"/>
                  </a:cubicBezTo>
                  <a:cubicBezTo>
                    <a:pt x="11" y="78"/>
                    <a:pt x="11" y="77"/>
                    <a:pt x="11" y="77"/>
                  </a:cubicBezTo>
                  <a:cubicBezTo>
                    <a:pt x="11" y="77"/>
                    <a:pt x="12" y="77"/>
                    <a:pt x="13" y="77"/>
                  </a:cubicBezTo>
                  <a:cubicBezTo>
                    <a:pt x="13" y="77"/>
                    <a:pt x="13" y="78"/>
                    <a:pt x="13" y="78"/>
                  </a:cubicBezTo>
                  <a:cubicBezTo>
                    <a:pt x="13" y="78"/>
                    <a:pt x="14" y="78"/>
                    <a:pt x="14" y="79"/>
                  </a:cubicBezTo>
                  <a:cubicBezTo>
                    <a:pt x="14" y="79"/>
                    <a:pt x="14" y="80"/>
                    <a:pt x="14" y="81"/>
                  </a:cubicBezTo>
                  <a:cubicBezTo>
                    <a:pt x="14" y="82"/>
                    <a:pt x="14" y="82"/>
                    <a:pt x="13" y="82"/>
                  </a:cubicBezTo>
                  <a:cubicBezTo>
                    <a:pt x="13" y="83"/>
                    <a:pt x="13" y="83"/>
                    <a:pt x="12" y="83"/>
                  </a:cubicBezTo>
                  <a:cubicBezTo>
                    <a:pt x="12" y="83"/>
                    <a:pt x="11" y="83"/>
                    <a:pt x="10" y="83"/>
                  </a:cubicBezTo>
                  <a:cubicBezTo>
                    <a:pt x="10" y="83"/>
                    <a:pt x="9" y="83"/>
                    <a:pt x="9" y="83"/>
                  </a:cubicBezTo>
                  <a:cubicBezTo>
                    <a:pt x="9" y="83"/>
                    <a:pt x="8" y="83"/>
                    <a:pt x="8" y="83"/>
                  </a:cubicBezTo>
                  <a:cubicBezTo>
                    <a:pt x="8" y="83"/>
                    <a:pt x="8" y="83"/>
                    <a:pt x="7" y="83"/>
                  </a:cubicBezTo>
                  <a:cubicBezTo>
                    <a:pt x="7" y="83"/>
                    <a:pt x="7" y="83"/>
                    <a:pt x="7" y="82"/>
                  </a:cubicBezTo>
                  <a:cubicBezTo>
                    <a:pt x="7" y="83"/>
                    <a:pt x="7" y="83"/>
                    <a:pt x="7" y="83"/>
                  </a:cubicBezTo>
                  <a:cubicBezTo>
                    <a:pt x="7" y="83"/>
                    <a:pt x="6" y="83"/>
                    <a:pt x="6" y="83"/>
                  </a:cubicBezTo>
                  <a:cubicBezTo>
                    <a:pt x="6" y="83"/>
                    <a:pt x="6" y="83"/>
                    <a:pt x="5" y="83"/>
                  </a:cubicBezTo>
                  <a:cubicBezTo>
                    <a:pt x="5" y="83"/>
                    <a:pt x="4" y="83"/>
                    <a:pt x="4" y="83"/>
                  </a:cubicBezTo>
                  <a:close/>
                  <a:moveTo>
                    <a:pt x="4" y="91"/>
                  </a:moveTo>
                  <a:cubicBezTo>
                    <a:pt x="3" y="91"/>
                    <a:pt x="2" y="91"/>
                    <a:pt x="2" y="91"/>
                  </a:cubicBezTo>
                  <a:cubicBezTo>
                    <a:pt x="1" y="90"/>
                    <a:pt x="1" y="90"/>
                    <a:pt x="1" y="90"/>
                  </a:cubicBezTo>
                  <a:cubicBezTo>
                    <a:pt x="0" y="90"/>
                    <a:pt x="0" y="89"/>
                    <a:pt x="0" y="89"/>
                  </a:cubicBezTo>
                  <a:cubicBezTo>
                    <a:pt x="0" y="88"/>
                    <a:pt x="0" y="87"/>
                    <a:pt x="0" y="87"/>
                  </a:cubicBezTo>
                  <a:cubicBezTo>
                    <a:pt x="0" y="86"/>
                    <a:pt x="0" y="86"/>
                    <a:pt x="0" y="86"/>
                  </a:cubicBezTo>
                  <a:cubicBezTo>
                    <a:pt x="0" y="86"/>
                    <a:pt x="0" y="86"/>
                    <a:pt x="0" y="85"/>
                  </a:cubicBezTo>
                  <a:cubicBezTo>
                    <a:pt x="0" y="85"/>
                    <a:pt x="0" y="85"/>
                    <a:pt x="1" y="84"/>
                  </a:cubicBezTo>
                  <a:cubicBezTo>
                    <a:pt x="1" y="84"/>
                    <a:pt x="2" y="84"/>
                    <a:pt x="2" y="85"/>
                  </a:cubicBezTo>
                  <a:cubicBezTo>
                    <a:pt x="3" y="85"/>
                    <a:pt x="3" y="85"/>
                    <a:pt x="3" y="85"/>
                  </a:cubicBezTo>
                  <a:cubicBezTo>
                    <a:pt x="3" y="85"/>
                    <a:pt x="3" y="85"/>
                    <a:pt x="3" y="85"/>
                  </a:cubicBezTo>
                  <a:cubicBezTo>
                    <a:pt x="2" y="86"/>
                    <a:pt x="2" y="86"/>
                    <a:pt x="2" y="86"/>
                  </a:cubicBezTo>
                  <a:cubicBezTo>
                    <a:pt x="2" y="87"/>
                    <a:pt x="2" y="88"/>
                    <a:pt x="2" y="88"/>
                  </a:cubicBezTo>
                  <a:cubicBezTo>
                    <a:pt x="2" y="89"/>
                    <a:pt x="3" y="89"/>
                    <a:pt x="3" y="89"/>
                  </a:cubicBezTo>
                  <a:cubicBezTo>
                    <a:pt x="3" y="89"/>
                    <a:pt x="4" y="89"/>
                    <a:pt x="4" y="89"/>
                  </a:cubicBezTo>
                  <a:cubicBezTo>
                    <a:pt x="5" y="89"/>
                    <a:pt x="5" y="89"/>
                    <a:pt x="5" y="89"/>
                  </a:cubicBezTo>
                  <a:cubicBezTo>
                    <a:pt x="6" y="89"/>
                    <a:pt x="6" y="89"/>
                    <a:pt x="6" y="88"/>
                  </a:cubicBezTo>
                  <a:cubicBezTo>
                    <a:pt x="6" y="88"/>
                    <a:pt x="6" y="87"/>
                    <a:pt x="6" y="87"/>
                  </a:cubicBezTo>
                  <a:cubicBezTo>
                    <a:pt x="6" y="85"/>
                    <a:pt x="8" y="86"/>
                    <a:pt x="8" y="87"/>
                  </a:cubicBezTo>
                  <a:cubicBezTo>
                    <a:pt x="8" y="87"/>
                    <a:pt x="8" y="88"/>
                    <a:pt x="8" y="88"/>
                  </a:cubicBezTo>
                  <a:cubicBezTo>
                    <a:pt x="8" y="89"/>
                    <a:pt x="8" y="89"/>
                    <a:pt x="9" y="89"/>
                  </a:cubicBezTo>
                  <a:cubicBezTo>
                    <a:pt x="9" y="89"/>
                    <a:pt x="10" y="89"/>
                    <a:pt x="10" y="89"/>
                  </a:cubicBezTo>
                  <a:cubicBezTo>
                    <a:pt x="10" y="89"/>
                    <a:pt x="11" y="89"/>
                    <a:pt x="11" y="89"/>
                  </a:cubicBezTo>
                  <a:cubicBezTo>
                    <a:pt x="11" y="89"/>
                    <a:pt x="12" y="89"/>
                    <a:pt x="12" y="88"/>
                  </a:cubicBezTo>
                  <a:cubicBezTo>
                    <a:pt x="12" y="88"/>
                    <a:pt x="12" y="87"/>
                    <a:pt x="12" y="87"/>
                  </a:cubicBezTo>
                  <a:cubicBezTo>
                    <a:pt x="12" y="86"/>
                    <a:pt x="12" y="86"/>
                    <a:pt x="11" y="86"/>
                  </a:cubicBezTo>
                  <a:cubicBezTo>
                    <a:pt x="11" y="86"/>
                    <a:pt x="11" y="86"/>
                    <a:pt x="11" y="86"/>
                  </a:cubicBezTo>
                  <a:cubicBezTo>
                    <a:pt x="11" y="86"/>
                    <a:pt x="11" y="86"/>
                    <a:pt x="11" y="86"/>
                  </a:cubicBezTo>
                  <a:cubicBezTo>
                    <a:pt x="11" y="85"/>
                    <a:pt x="11" y="85"/>
                    <a:pt x="11" y="85"/>
                  </a:cubicBezTo>
                  <a:cubicBezTo>
                    <a:pt x="12" y="84"/>
                    <a:pt x="12" y="85"/>
                    <a:pt x="13" y="85"/>
                  </a:cubicBezTo>
                  <a:cubicBezTo>
                    <a:pt x="13" y="85"/>
                    <a:pt x="13" y="85"/>
                    <a:pt x="14" y="85"/>
                  </a:cubicBezTo>
                  <a:cubicBezTo>
                    <a:pt x="14" y="85"/>
                    <a:pt x="14" y="86"/>
                    <a:pt x="14" y="86"/>
                  </a:cubicBezTo>
                  <a:cubicBezTo>
                    <a:pt x="14" y="87"/>
                    <a:pt x="14" y="88"/>
                    <a:pt x="14" y="89"/>
                  </a:cubicBezTo>
                  <a:cubicBezTo>
                    <a:pt x="14" y="89"/>
                    <a:pt x="14" y="90"/>
                    <a:pt x="14" y="90"/>
                  </a:cubicBezTo>
                  <a:cubicBezTo>
                    <a:pt x="13" y="90"/>
                    <a:pt x="13" y="90"/>
                    <a:pt x="12" y="91"/>
                  </a:cubicBezTo>
                  <a:cubicBezTo>
                    <a:pt x="12" y="91"/>
                    <a:pt x="11" y="91"/>
                    <a:pt x="10" y="91"/>
                  </a:cubicBezTo>
                  <a:cubicBezTo>
                    <a:pt x="10" y="91"/>
                    <a:pt x="9" y="91"/>
                    <a:pt x="9" y="91"/>
                  </a:cubicBezTo>
                  <a:cubicBezTo>
                    <a:pt x="9" y="91"/>
                    <a:pt x="9" y="91"/>
                    <a:pt x="8" y="91"/>
                  </a:cubicBezTo>
                  <a:cubicBezTo>
                    <a:pt x="8" y="91"/>
                    <a:pt x="8" y="91"/>
                    <a:pt x="8" y="90"/>
                  </a:cubicBezTo>
                  <a:cubicBezTo>
                    <a:pt x="7" y="90"/>
                    <a:pt x="7" y="90"/>
                    <a:pt x="7" y="90"/>
                  </a:cubicBezTo>
                  <a:cubicBezTo>
                    <a:pt x="7" y="90"/>
                    <a:pt x="7" y="90"/>
                    <a:pt x="7" y="90"/>
                  </a:cubicBezTo>
                  <a:cubicBezTo>
                    <a:pt x="7" y="91"/>
                    <a:pt x="6" y="91"/>
                    <a:pt x="6" y="91"/>
                  </a:cubicBezTo>
                  <a:cubicBezTo>
                    <a:pt x="6" y="91"/>
                    <a:pt x="6" y="91"/>
                    <a:pt x="5" y="91"/>
                  </a:cubicBezTo>
                  <a:cubicBezTo>
                    <a:pt x="5" y="91"/>
                    <a:pt x="5" y="91"/>
                    <a:pt x="4" y="91"/>
                  </a:cubicBezTo>
                  <a:close/>
                  <a:moveTo>
                    <a:pt x="4" y="99"/>
                  </a:moveTo>
                  <a:cubicBezTo>
                    <a:pt x="3" y="99"/>
                    <a:pt x="2" y="99"/>
                    <a:pt x="2" y="99"/>
                  </a:cubicBezTo>
                  <a:cubicBezTo>
                    <a:pt x="1" y="99"/>
                    <a:pt x="1" y="98"/>
                    <a:pt x="1" y="98"/>
                  </a:cubicBezTo>
                  <a:cubicBezTo>
                    <a:pt x="0" y="98"/>
                    <a:pt x="0" y="98"/>
                    <a:pt x="0" y="97"/>
                  </a:cubicBezTo>
                  <a:cubicBezTo>
                    <a:pt x="0" y="96"/>
                    <a:pt x="0" y="95"/>
                    <a:pt x="0" y="95"/>
                  </a:cubicBezTo>
                  <a:cubicBezTo>
                    <a:pt x="0" y="94"/>
                    <a:pt x="0" y="94"/>
                    <a:pt x="0" y="94"/>
                  </a:cubicBezTo>
                  <a:cubicBezTo>
                    <a:pt x="0" y="94"/>
                    <a:pt x="0" y="93"/>
                    <a:pt x="0" y="93"/>
                  </a:cubicBezTo>
                  <a:cubicBezTo>
                    <a:pt x="0" y="93"/>
                    <a:pt x="0" y="93"/>
                    <a:pt x="1" y="92"/>
                  </a:cubicBezTo>
                  <a:cubicBezTo>
                    <a:pt x="1" y="92"/>
                    <a:pt x="2" y="92"/>
                    <a:pt x="3" y="92"/>
                  </a:cubicBezTo>
                  <a:cubicBezTo>
                    <a:pt x="3" y="93"/>
                    <a:pt x="3" y="93"/>
                    <a:pt x="3" y="93"/>
                  </a:cubicBezTo>
                  <a:cubicBezTo>
                    <a:pt x="3" y="93"/>
                    <a:pt x="3" y="93"/>
                    <a:pt x="3" y="93"/>
                  </a:cubicBezTo>
                  <a:cubicBezTo>
                    <a:pt x="2" y="94"/>
                    <a:pt x="2" y="94"/>
                    <a:pt x="2" y="94"/>
                  </a:cubicBezTo>
                  <a:cubicBezTo>
                    <a:pt x="2" y="95"/>
                    <a:pt x="2" y="96"/>
                    <a:pt x="2" y="96"/>
                  </a:cubicBezTo>
                  <a:cubicBezTo>
                    <a:pt x="2" y="97"/>
                    <a:pt x="3" y="97"/>
                    <a:pt x="3" y="97"/>
                  </a:cubicBezTo>
                  <a:cubicBezTo>
                    <a:pt x="3" y="97"/>
                    <a:pt x="4" y="97"/>
                    <a:pt x="4" y="97"/>
                  </a:cubicBezTo>
                  <a:cubicBezTo>
                    <a:pt x="5" y="97"/>
                    <a:pt x="5" y="97"/>
                    <a:pt x="6" y="97"/>
                  </a:cubicBezTo>
                  <a:cubicBezTo>
                    <a:pt x="6" y="97"/>
                    <a:pt x="6" y="97"/>
                    <a:pt x="6" y="96"/>
                  </a:cubicBezTo>
                  <a:cubicBezTo>
                    <a:pt x="6" y="96"/>
                    <a:pt x="6" y="95"/>
                    <a:pt x="6" y="95"/>
                  </a:cubicBezTo>
                  <a:cubicBezTo>
                    <a:pt x="6" y="93"/>
                    <a:pt x="8" y="93"/>
                    <a:pt x="8" y="95"/>
                  </a:cubicBezTo>
                  <a:cubicBezTo>
                    <a:pt x="8" y="95"/>
                    <a:pt x="8" y="96"/>
                    <a:pt x="8" y="96"/>
                  </a:cubicBezTo>
                  <a:cubicBezTo>
                    <a:pt x="8" y="97"/>
                    <a:pt x="9" y="97"/>
                    <a:pt x="9" y="97"/>
                  </a:cubicBezTo>
                  <a:cubicBezTo>
                    <a:pt x="9" y="97"/>
                    <a:pt x="10" y="97"/>
                    <a:pt x="10" y="97"/>
                  </a:cubicBezTo>
                  <a:cubicBezTo>
                    <a:pt x="10" y="97"/>
                    <a:pt x="11" y="97"/>
                    <a:pt x="11" y="97"/>
                  </a:cubicBezTo>
                  <a:cubicBezTo>
                    <a:pt x="12" y="97"/>
                    <a:pt x="12" y="97"/>
                    <a:pt x="12" y="96"/>
                  </a:cubicBezTo>
                  <a:cubicBezTo>
                    <a:pt x="12" y="96"/>
                    <a:pt x="12" y="95"/>
                    <a:pt x="12" y="95"/>
                  </a:cubicBezTo>
                  <a:cubicBezTo>
                    <a:pt x="12" y="94"/>
                    <a:pt x="12" y="94"/>
                    <a:pt x="12" y="94"/>
                  </a:cubicBezTo>
                  <a:cubicBezTo>
                    <a:pt x="12" y="94"/>
                    <a:pt x="12" y="94"/>
                    <a:pt x="12" y="94"/>
                  </a:cubicBezTo>
                  <a:cubicBezTo>
                    <a:pt x="11" y="94"/>
                    <a:pt x="11" y="94"/>
                    <a:pt x="11" y="93"/>
                  </a:cubicBezTo>
                  <a:cubicBezTo>
                    <a:pt x="11" y="93"/>
                    <a:pt x="11" y="93"/>
                    <a:pt x="12" y="93"/>
                  </a:cubicBezTo>
                  <a:cubicBezTo>
                    <a:pt x="12" y="92"/>
                    <a:pt x="13" y="92"/>
                    <a:pt x="13" y="93"/>
                  </a:cubicBezTo>
                  <a:cubicBezTo>
                    <a:pt x="13" y="93"/>
                    <a:pt x="14" y="93"/>
                    <a:pt x="14" y="93"/>
                  </a:cubicBezTo>
                  <a:cubicBezTo>
                    <a:pt x="14" y="93"/>
                    <a:pt x="14" y="94"/>
                    <a:pt x="14" y="94"/>
                  </a:cubicBezTo>
                  <a:cubicBezTo>
                    <a:pt x="15" y="95"/>
                    <a:pt x="15" y="96"/>
                    <a:pt x="14" y="97"/>
                  </a:cubicBezTo>
                  <a:cubicBezTo>
                    <a:pt x="14" y="98"/>
                    <a:pt x="14" y="98"/>
                    <a:pt x="14" y="98"/>
                  </a:cubicBezTo>
                  <a:cubicBezTo>
                    <a:pt x="14" y="98"/>
                    <a:pt x="13" y="99"/>
                    <a:pt x="13" y="99"/>
                  </a:cubicBezTo>
                  <a:cubicBezTo>
                    <a:pt x="12" y="99"/>
                    <a:pt x="11" y="99"/>
                    <a:pt x="10" y="99"/>
                  </a:cubicBezTo>
                  <a:cubicBezTo>
                    <a:pt x="10" y="99"/>
                    <a:pt x="10" y="99"/>
                    <a:pt x="9" y="99"/>
                  </a:cubicBezTo>
                  <a:cubicBezTo>
                    <a:pt x="9" y="99"/>
                    <a:pt x="9" y="99"/>
                    <a:pt x="8" y="99"/>
                  </a:cubicBezTo>
                  <a:cubicBezTo>
                    <a:pt x="8" y="99"/>
                    <a:pt x="8" y="99"/>
                    <a:pt x="8" y="99"/>
                  </a:cubicBezTo>
                  <a:cubicBezTo>
                    <a:pt x="8" y="99"/>
                    <a:pt x="7" y="99"/>
                    <a:pt x="7" y="98"/>
                  </a:cubicBezTo>
                  <a:cubicBezTo>
                    <a:pt x="7" y="99"/>
                    <a:pt x="7" y="99"/>
                    <a:pt x="7" y="99"/>
                  </a:cubicBezTo>
                  <a:cubicBezTo>
                    <a:pt x="7" y="99"/>
                    <a:pt x="7" y="99"/>
                    <a:pt x="6" y="99"/>
                  </a:cubicBezTo>
                  <a:cubicBezTo>
                    <a:pt x="6" y="99"/>
                    <a:pt x="6" y="99"/>
                    <a:pt x="5" y="99"/>
                  </a:cubicBezTo>
                  <a:cubicBezTo>
                    <a:pt x="5" y="99"/>
                    <a:pt x="5" y="99"/>
                    <a:pt x="4" y="99"/>
                  </a:cubicBezTo>
                  <a:close/>
                  <a:moveTo>
                    <a:pt x="13" y="63"/>
                  </a:moveTo>
                  <a:cubicBezTo>
                    <a:pt x="13" y="64"/>
                    <a:pt x="13" y="64"/>
                    <a:pt x="13" y="64"/>
                  </a:cubicBezTo>
                  <a:cubicBezTo>
                    <a:pt x="13" y="65"/>
                    <a:pt x="13" y="65"/>
                    <a:pt x="12" y="65"/>
                  </a:cubicBezTo>
                  <a:cubicBezTo>
                    <a:pt x="12" y="65"/>
                    <a:pt x="12" y="66"/>
                    <a:pt x="11" y="66"/>
                  </a:cubicBezTo>
                  <a:cubicBezTo>
                    <a:pt x="11" y="66"/>
                    <a:pt x="10" y="66"/>
                    <a:pt x="9" y="66"/>
                  </a:cubicBezTo>
                  <a:cubicBezTo>
                    <a:pt x="9" y="66"/>
                    <a:pt x="9" y="66"/>
                    <a:pt x="9" y="66"/>
                  </a:cubicBezTo>
                  <a:cubicBezTo>
                    <a:pt x="9" y="66"/>
                    <a:pt x="8" y="66"/>
                    <a:pt x="7" y="66"/>
                  </a:cubicBezTo>
                  <a:cubicBezTo>
                    <a:pt x="7" y="66"/>
                    <a:pt x="7" y="66"/>
                    <a:pt x="6" y="65"/>
                  </a:cubicBezTo>
                  <a:cubicBezTo>
                    <a:pt x="6" y="65"/>
                    <a:pt x="6" y="65"/>
                    <a:pt x="6" y="65"/>
                  </a:cubicBezTo>
                  <a:cubicBezTo>
                    <a:pt x="5" y="64"/>
                    <a:pt x="5" y="64"/>
                    <a:pt x="5" y="64"/>
                  </a:cubicBezTo>
                  <a:cubicBezTo>
                    <a:pt x="5" y="63"/>
                    <a:pt x="5" y="63"/>
                    <a:pt x="5" y="63"/>
                  </a:cubicBezTo>
                  <a:cubicBezTo>
                    <a:pt x="5" y="62"/>
                    <a:pt x="5" y="62"/>
                    <a:pt x="5" y="62"/>
                  </a:cubicBezTo>
                  <a:cubicBezTo>
                    <a:pt x="5" y="62"/>
                    <a:pt x="5" y="62"/>
                    <a:pt x="4" y="62"/>
                  </a:cubicBezTo>
                  <a:cubicBezTo>
                    <a:pt x="4" y="62"/>
                    <a:pt x="4" y="62"/>
                    <a:pt x="3" y="62"/>
                  </a:cubicBezTo>
                  <a:cubicBezTo>
                    <a:pt x="3" y="62"/>
                    <a:pt x="2" y="62"/>
                    <a:pt x="2" y="62"/>
                  </a:cubicBezTo>
                  <a:cubicBezTo>
                    <a:pt x="2" y="63"/>
                    <a:pt x="2" y="64"/>
                    <a:pt x="2" y="65"/>
                  </a:cubicBezTo>
                  <a:cubicBezTo>
                    <a:pt x="2" y="65"/>
                    <a:pt x="2" y="65"/>
                    <a:pt x="2" y="65"/>
                  </a:cubicBezTo>
                  <a:cubicBezTo>
                    <a:pt x="2" y="65"/>
                    <a:pt x="2" y="66"/>
                    <a:pt x="2" y="66"/>
                  </a:cubicBezTo>
                  <a:cubicBezTo>
                    <a:pt x="2" y="66"/>
                    <a:pt x="2" y="66"/>
                    <a:pt x="1" y="66"/>
                  </a:cubicBezTo>
                  <a:cubicBezTo>
                    <a:pt x="1" y="66"/>
                    <a:pt x="1" y="66"/>
                    <a:pt x="1" y="66"/>
                  </a:cubicBezTo>
                  <a:cubicBezTo>
                    <a:pt x="1" y="66"/>
                    <a:pt x="1" y="66"/>
                    <a:pt x="0" y="66"/>
                  </a:cubicBezTo>
                  <a:cubicBezTo>
                    <a:pt x="0" y="66"/>
                    <a:pt x="0" y="66"/>
                    <a:pt x="0" y="66"/>
                  </a:cubicBezTo>
                  <a:cubicBezTo>
                    <a:pt x="0" y="66"/>
                    <a:pt x="0" y="66"/>
                    <a:pt x="0" y="65"/>
                  </a:cubicBezTo>
                  <a:cubicBezTo>
                    <a:pt x="0" y="65"/>
                    <a:pt x="0" y="65"/>
                    <a:pt x="0" y="65"/>
                  </a:cubicBezTo>
                  <a:cubicBezTo>
                    <a:pt x="0" y="64"/>
                    <a:pt x="0" y="62"/>
                    <a:pt x="0" y="61"/>
                  </a:cubicBezTo>
                  <a:cubicBezTo>
                    <a:pt x="0" y="61"/>
                    <a:pt x="0" y="61"/>
                    <a:pt x="0" y="60"/>
                  </a:cubicBezTo>
                  <a:cubicBezTo>
                    <a:pt x="0" y="60"/>
                    <a:pt x="1" y="60"/>
                    <a:pt x="1" y="60"/>
                  </a:cubicBezTo>
                  <a:cubicBezTo>
                    <a:pt x="2" y="60"/>
                    <a:pt x="3" y="60"/>
                    <a:pt x="4" y="60"/>
                  </a:cubicBezTo>
                  <a:cubicBezTo>
                    <a:pt x="4" y="60"/>
                    <a:pt x="5" y="60"/>
                    <a:pt x="5" y="60"/>
                  </a:cubicBezTo>
                  <a:cubicBezTo>
                    <a:pt x="6" y="61"/>
                    <a:pt x="6" y="61"/>
                    <a:pt x="7" y="61"/>
                  </a:cubicBezTo>
                  <a:cubicBezTo>
                    <a:pt x="7" y="61"/>
                    <a:pt x="7" y="61"/>
                    <a:pt x="7" y="62"/>
                  </a:cubicBezTo>
                  <a:cubicBezTo>
                    <a:pt x="7" y="62"/>
                    <a:pt x="7" y="62"/>
                    <a:pt x="7" y="62"/>
                  </a:cubicBezTo>
                  <a:cubicBezTo>
                    <a:pt x="7" y="63"/>
                    <a:pt x="7" y="63"/>
                    <a:pt x="7" y="64"/>
                  </a:cubicBezTo>
                  <a:cubicBezTo>
                    <a:pt x="7" y="64"/>
                    <a:pt x="7" y="64"/>
                    <a:pt x="8" y="64"/>
                  </a:cubicBezTo>
                  <a:cubicBezTo>
                    <a:pt x="8" y="64"/>
                    <a:pt x="8" y="64"/>
                    <a:pt x="8" y="64"/>
                  </a:cubicBezTo>
                  <a:cubicBezTo>
                    <a:pt x="8" y="64"/>
                    <a:pt x="8" y="64"/>
                    <a:pt x="8" y="64"/>
                  </a:cubicBezTo>
                  <a:cubicBezTo>
                    <a:pt x="9" y="64"/>
                    <a:pt x="9" y="65"/>
                    <a:pt x="9" y="65"/>
                  </a:cubicBezTo>
                  <a:cubicBezTo>
                    <a:pt x="9" y="65"/>
                    <a:pt x="9" y="65"/>
                    <a:pt x="9" y="65"/>
                  </a:cubicBezTo>
                  <a:cubicBezTo>
                    <a:pt x="10" y="65"/>
                    <a:pt x="10" y="64"/>
                    <a:pt x="10" y="64"/>
                  </a:cubicBezTo>
                  <a:cubicBezTo>
                    <a:pt x="10" y="64"/>
                    <a:pt x="10" y="64"/>
                    <a:pt x="11" y="64"/>
                  </a:cubicBezTo>
                  <a:cubicBezTo>
                    <a:pt x="11" y="64"/>
                    <a:pt x="11" y="64"/>
                    <a:pt x="11" y="64"/>
                  </a:cubicBezTo>
                  <a:cubicBezTo>
                    <a:pt x="11" y="64"/>
                    <a:pt x="11" y="63"/>
                    <a:pt x="11" y="63"/>
                  </a:cubicBezTo>
                  <a:cubicBezTo>
                    <a:pt x="11" y="63"/>
                    <a:pt x="11" y="62"/>
                    <a:pt x="11" y="62"/>
                  </a:cubicBezTo>
                  <a:cubicBezTo>
                    <a:pt x="11" y="62"/>
                    <a:pt x="11" y="62"/>
                    <a:pt x="11" y="62"/>
                  </a:cubicBezTo>
                  <a:cubicBezTo>
                    <a:pt x="11" y="62"/>
                    <a:pt x="10" y="62"/>
                    <a:pt x="10" y="61"/>
                  </a:cubicBezTo>
                  <a:cubicBezTo>
                    <a:pt x="10" y="61"/>
                    <a:pt x="10" y="61"/>
                    <a:pt x="10" y="61"/>
                  </a:cubicBezTo>
                  <a:cubicBezTo>
                    <a:pt x="10" y="61"/>
                    <a:pt x="10" y="61"/>
                    <a:pt x="10" y="61"/>
                  </a:cubicBezTo>
                  <a:cubicBezTo>
                    <a:pt x="10" y="61"/>
                    <a:pt x="10" y="61"/>
                    <a:pt x="11" y="61"/>
                  </a:cubicBezTo>
                  <a:cubicBezTo>
                    <a:pt x="11" y="61"/>
                    <a:pt x="11" y="60"/>
                    <a:pt x="11" y="60"/>
                  </a:cubicBezTo>
                  <a:cubicBezTo>
                    <a:pt x="11" y="60"/>
                    <a:pt x="11" y="60"/>
                    <a:pt x="11" y="60"/>
                  </a:cubicBezTo>
                  <a:cubicBezTo>
                    <a:pt x="12" y="60"/>
                    <a:pt x="12" y="61"/>
                    <a:pt x="12" y="61"/>
                  </a:cubicBezTo>
                  <a:cubicBezTo>
                    <a:pt x="12" y="61"/>
                    <a:pt x="13" y="61"/>
                    <a:pt x="13" y="61"/>
                  </a:cubicBezTo>
                  <a:cubicBezTo>
                    <a:pt x="13" y="61"/>
                    <a:pt x="13" y="62"/>
                    <a:pt x="13" y="62"/>
                  </a:cubicBezTo>
                  <a:cubicBezTo>
                    <a:pt x="13" y="62"/>
                    <a:pt x="13" y="63"/>
                    <a:pt x="13" y="63"/>
                  </a:cubicBezTo>
                  <a:close/>
                  <a:moveTo>
                    <a:pt x="13" y="56"/>
                  </a:moveTo>
                  <a:cubicBezTo>
                    <a:pt x="13" y="57"/>
                    <a:pt x="13" y="57"/>
                    <a:pt x="13" y="57"/>
                  </a:cubicBezTo>
                  <a:cubicBezTo>
                    <a:pt x="13" y="58"/>
                    <a:pt x="12" y="58"/>
                    <a:pt x="12" y="58"/>
                  </a:cubicBezTo>
                  <a:cubicBezTo>
                    <a:pt x="12" y="58"/>
                    <a:pt x="11" y="59"/>
                    <a:pt x="11" y="59"/>
                  </a:cubicBezTo>
                  <a:cubicBezTo>
                    <a:pt x="10" y="59"/>
                    <a:pt x="10" y="59"/>
                    <a:pt x="9" y="59"/>
                  </a:cubicBezTo>
                  <a:cubicBezTo>
                    <a:pt x="9" y="59"/>
                    <a:pt x="9" y="59"/>
                    <a:pt x="9" y="59"/>
                  </a:cubicBezTo>
                  <a:cubicBezTo>
                    <a:pt x="8" y="59"/>
                    <a:pt x="8" y="59"/>
                    <a:pt x="7" y="59"/>
                  </a:cubicBezTo>
                  <a:cubicBezTo>
                    <a:pt x="7" y="59"/>
                    <a:pt x="6" y="58"/>
                    <a:pt x="6" y="58"/>
                  </a:cubicBezTo>
                  <a:cubicBezTo>
                    <a:pt x="6" y="58"/>
                    <a:pt x="6" y="58"/>
                    <a:pt x="5" y="58"/>
                  </a:cubicBezTo>
                  <a:cubicBezTo>
                    <a:pt x="5" y="57"/>
                    <a:pt x="5" y="57"/>
                    <a:pt x="5" y="57"/>
                  </a:cubicBezTo>
                  <a:cubicBezTo>
                    <a:pt x="5" y="56"/>
                    <a:pt x="5" y="56"/>
                    <a:pt x="5" y="56"/>
                  </a:cubicBezTo>
                  <a:cubicBezTo>
                    <a:pt x="5" y="55"/>
                    <a:pt x="5" y="55"/>
                    <a:pt x="5" y="55"/>
                  </a:cubicBezTo>
                  <a:cubicBezTo>
                    <a:pt x="5" y="55"/>
                    <a:pt x="5" y="55"/>
                    <a:pt x="4" y="55"/>
                  </a:cubicBezTo>
                  <a:cubicBezTo>
                    <a:pt x="4" y="55"/>
                    <a:pt x="4" y="55"/>
                    <a:pt x="3" y="55"/>
                  </a:cubicBezTo>
                  <a:cubicBezTo>
                    <a:pt x="3" y="55"/>
                    <a:pt x="2" y="55"/>
                    <a:pt x="2" y="55"/>
                  </a:cubicBezTo>
                  <a:cubicBezTo>
                    <a:pt x="2" y="56"/>
                    <a:pt x="2" y="57"/>
                    <a:pt x="2" y="58"/>
                  </a:cubicBezTo>
                  <a:cubicBezTo>
                    <a:pt x="2" y="58"/>
                    <a:pt x="2" y="58"/>
                    <a:pt x="2" y="58"/>
                  </a:cubicBezTo>
                  <a:cubicBezTo>
                    <a:pt x="2" y="58"/>
                    <a:pt x="2" y="59"/>
                    <a:pt x="2" y="59"/>
                  </a:cubicBezTo>
                  <a:cubicBezTo>
                    <a:pt x="2" y="59"/>
                    <a:pt x="2" y="59"/>
                    <a:pt x="1" y="59"/>
                  </a:cubicBezTo>
                  <a:cubicBezTo>
                    <a:pt x="1" y="59"/>
                    <a:pt x="1" y="59"/>
                    <a:pt x="1" y="59"/>
                  </a:cubicBezTo>
                  <a:cubicBezTo>
                    <a:pt x="1" y="59"/>
                    <a:pt x="1" y="59"/>
                    <a:pt x="0" y="59"/>
                  </a:cubicBezTo>
                  <a:cubicBezTo>
                    <a:pt x="0" y="59"/>
                    <a:pt x="0" y="59"/>
                    <a:pt x="0" y="59"/>
                  </a:cubicBezTo>
                  <a:cubicBezTo>
                    <a:pt x="0" y="59"/>
                    <a:pt x="0" y="58"/>
                    <a:pt x="0" y="58"/>
                  </a:cubicBezTo>
                  <a:cubicBezTo>
                    <a:pt x="0" y="58"/>
                    <a:pt x="0" y="58"/>
                    <a:pt x="0" y="58"/>
                  </a:cubicBezTo>
                  <a:cubicBezTo>
                    <a:pt x="0" y="57"/>
                    <a:pt x="0" y="55"/>
                    <a:pt x="0" y="54"/>
                  </a:cubicBezTo>
                  <a:cubicBezTo>
                    <a:pt x="0" y="54"/>
                    <a:pt x="0" y="54"/>
                    <a:pt x="0" y="54"/>
                  </a:cubicBezTo>
                  <a:cubicBezTo>
                    <a:pt x="0" y="54"/>
                    <a:pt x="1" y="53"/>
                    <a:pt x="1" y="53"/>
                  </a:cubicBezTo>
                  <a:cubicBezTo>
                    <a:pt x="2" y="53"/>
                    <a:pt x="3" y="53"/>
                    <a:pt x="4" y="53"/>
                  </a:cubicBezTo>
                  <a:cubicBezTo>
                    <a:pt x="4" y="53"/>
                    <a:pt x="5" y="54"/>
                    <a:pt x="5" y="54"/>
                  </a:cubicBezTo>
                  <a:cubicBezTo>
                    <a:pt x="6" y="54"/>
                    <a:pt x="6" y="54"/>
                    <a:pt x="6" y="54"/>
                  </a:cubicBezTo>
                  <a:cubicBezTo>
                    <a:pt x="7" y="54"/>
                    <a:pt x="7" y="54"/>
                    <a:pt x="7" y="55"/>
                  </a:cubicBezTo>
                  <a:cubicBezTo>
                    <a:pt x="7" y="55"/>
                    <a:pt x="7" y="55"/>
                    <a:pt x="7" y="56"/>
                  </a:cubicBezTo>
                  <a:cubicBezTo>
                    <a:pt x="7" y="56"/>
                    <a:pt x="7" y="56"/>
                    <a:pt x="7" y="57"/>
                  </a:cubicBezTo>
                  <a:cubicBezTo>
                    <a:pt x="7" y="57"/>
                    <a:pt x="7" y="57"/>
                    <a:pt x="7" y="57"/>
                  </a:cubicBezTo>
                  <a:cubicBezTo>
                    <a:pt x="7" y="57"/>
                    <a:pt x="8" y="57"/>
                    <a:pt x="8" y="57"/>
                  </a:cubicBezTo>
                  <a:cubicBezTo>
                    <a:pt x="8" y="57"/>
                    <a:pt x="8" y="57"/>
                    <a:pt x="8" y="57"/>
                  </a:cubicBezTo>
                  <a:cubicBezTo>
                    <a:pt x="8" y="57"/>
                    <a:pt x="9" y="57"/>
                    <a:pt x="9" y="57"/>
                  </a:cubicBezTo>
                  <a:cubicBezTo>
                    <a:pt x="9" y="57"/>
                    <a:pt x="9" y="57"/>
                    <a:pt x="9" y="57"/>
                  </a:cubicBezTo>
                  <a:cubicBezTo>
                    <a:pt x="9" y="57"/>
                    <a:pt x="10" y="57"/>
                    <a:pt x="10" y="57"/>
                  </a:cubicBezTo>
                  <a:cubicBezTo>
                    <a:pt x="10" y="57"/>
                    <a:pt x="10" y="57"/>
                    <a:pt x="10" y="57"/>
                  </a:cubicBezTo>
                  <a:cubicBezTo>
                    <a:pt x="10" y="57"/>
                    <a:pt x="11" y="57"/>
                    <a:pt x="11" y="57"/>
                  </a:cubicBezTo>
                  <a:cubicBezTo>
                    <a:pt x="11" y="57"/>
                    <a:pt x="11" y="56"/>
                    <a:pt x="11" y="56"/>
                  </a:cubicBezTo>
                  <a:cubicBezTo>
                    <a:pt x="11" y="56"/>
                    <a:pt x="11" y="56"/>
                    <a:pt x="11" y="55"/>
                  </a:cubicBezTo>
                  <a:cubicBezTo>
                    <a:pt x="11" y="55"/>
                    <a:pt x="11" y="55"/>
                    <a:pt x="10" y="55"/>
                  </a:cubicBezTo>
                  <a:cubicBezTo>
                    <a:pt x="10" y="55"/>
                    <a:pt x="10" y="55"/>
                    <a:pt x="10" y="55"/>
                  </a:cubicBezTo>
                  <a:cubicBezTo>
                    <a:pt x="10" y="54"/>
                    <a:pt x="10" y="54"/>
                    <a:pt x="10" y="54"/>
                  </a:cubicBezTo>
                  <a:cubicBezTo>
                    <a:pt x="10" y="54"/>
                    <a:pt x="10" y="54"/>
                    <a:pt x="10" y="54"/>
                  </a:cubicBezTo>
                  <a:cubicBezTo>
                    <a:pt x="10" y="54"/>
                    <a:pt x="10" y="54"/>
                    <a:pt x="10" y="54"/>
                  </a:cubicBezTo>
                  <a:cubicBezTo>
                    <a:pt x="11" y="54"/>
                    <a:pt x="11" y="54"/>
                    <a:pt x="11" y="54"/>
                  </a:cubicBezTo>
                  <a:cubicBezTo>
                    <a:pt x="11" y="54"/>
                    <a:pt x="11" y="54"/>
                    <a:pt x="11" y="54"/>
                  </a:cubicBezTo>
                  <a:cubicBezTo>
                    <a:pt x="11" y="54"/>
                    <a:pt x="12" y="54"/>
                    <a:pt x="12" y="54"/>
                  </a:cubicBezTo>
                  <a:cubicBezTo>
                    <a:pt x="12" y="54"/>
                    <a:pt x="12" y="54"/>
                    <a:pt x="12" y="54"/>
                  </a:cubicBezTo>
                  <a:cubicBezTo>
                    <a:pt x="13" y="55"/>
                    <a:pt x="13" y="55"/>
                    <a:pt x="13" y="55"/>
                  </a:cubicBezTo>
                  <a:cubicBezTo>
                    <a:pt x="13" y="55"/>
                    <a:pt x="13" y="56"/>
                    <a:pt x="13" y="56"/>
                  </a:cubicBezTo>
                  <a:close/>
                  <a:moveTo>
                    <a:pt x="13" y="49"/>
                  </a:moveTo>
                  <a:cubicBezTo>
                    <a:pt x="13" y="50"/>
                    <a:pt x="13" y="50"/>
                    <a:pt x="12" y="51"/>
                  </a:cubicBezTo>
                  <a:cubicBezTo>
                    <a:pt x="12" y="51"/>
                    <a:pt x="12" y="51"/>
                    <a:pt x="12" y="51"/>
                  </a:cubicBezTo>
                  <a:cubicBezTo>
                    <a:pt x="12" y="52"/>
                    <a:pt x="11" y="52"/>
                    <a:pt x="11" y="52"/>
                  </a:cubicBezTo>
                  <a:cubicBezTo>
                    <a:pt x="10" y="52"/>
                    <a:pt x="10" y="52"/>
                    <a:pt x="9" y="52"/>
                  </a:cubicBezTo>
                  <a:cubicBezTo>
                    <a:pt x="9" y="52"/>
                    <a:pt x="9" y="52"/>
                    <a:pt x="9" y="52"/>
                  </a:cubicBezTo>
                  <a:cubicBezTo>
                    <a:pt x="8" y="52"/>
                    <a:pt x="8" y="52"/>
                    <a:pt x="7" y="52"/>
                  </a:cubicBezTo>
                  <a:cubicBezTo>
                    <a:pt x="7" y="52"/>
                    <a:pt x="6" y="52"/>
                    <a:pt x="6" y="52"/>
                  </a:cubicBezTo>
                  <a:cubicBezTo>
                    <a:pt x="6" y="51"/>
                    <a:pt x="5" y="51"/>
                    <a:pt x="5" y="51"/>
                  </a:cubicBezTo>
                  <a:cubicBezTo>
                    <a:pt x="5" y="51"/>
                    <a:pt x="5" y="50"/>
                    <a:pt x="5" y="50"/>
                  </a:cubicBezTo>
                  <a:cubicBezTo>
                    <a:pt x="5" y="50"/>
                    <a:pt x="5" y="49"/>
                    <a:pt x="5" y="49"/>
                  </a:cubicBezTo>
                  <a:cubicBezTo>
                    <a:pt x="5" y="49"/>
                    <a:pt x="5" y="49"/>
                    <a:pt x="5" y="49"/>
                  </a:cubicBezTo>
                  <a:cubicBezTo>
                    <a:pt x="5" y="48"/>
                    <a:pt x="5" y="48"/>
                    <a:pt x="4" y="48"/>
                  </a:cubicBezTo>
                  <a:cubicBezTo>
                    <a:pt x="4" y="48"/>
                    <a:pt x="4" y="48"/>
                    <a:pt x="3" y="48"/>
                  </a:cubicBezTo>
                  <a:cubicBezTo>
                    <a:pt x="3" y="48"/>
                    <a:pt x="2" y="48"/>
                    <a:pt x="2" y="48"/>
                  </a:cubicBezTo>
                  <a:cubicBezTo>
                    <a:pt x="2" y="49"/>
                    <a:pt x="2" y="50"/>
                    <a:pt x="2" y="51"/>
                  </a:cubicBezTo>
                  <a:cubicBezTo>
                    <a:pt x="2" y="51"/>
                    <a:pt x="2" y="52"/>
                    <a:pt x="2" y="52"/>
                  </a:cubicBezTo>
                  <a:cubicBezTo>
                    <a:pt x="2" y="52"/>
                    <a:pt x="2" y="52"/>
                    <a:pt x="2" y="52"/>
                  </a:cubicBezTo>
                  <a:cubicBezTo>
                    <a:pt x="2" y="52"/>
                    <a:pt x="2" y="52"/>
                    <a:pt x="1" y="52"/>
                  </a:cubicBezTo>
                  <a:cubicBezTo>
                    <a:pt x="1" y="52"/>
                    <a:pt x="1" y="52"/>
                    <a:pt x="1" y="52"/>
                  </a:cubicBezTo>
                  <a:cubicBezTo>
                    <a:pt x="1" y="52"/>
                    <a:pt x="1" y="52"/>
                    <a:pt x="0" y="52"/>
                  </a:cubicBezTo>
                  <a:cubicBezTo>
                    <a:pt x="0" y="52"/>
                    <a:pt x="0" y="52"/>
                    <a:pt x="0" y="52"/>
                  </a:cubicBezTo>
                  <a:cubicBezTo>
                    <a:pt x="0" y="52"/>
                    <a:pt x="0" y="52"/>
                    <a:pt x="0" y="52"/>
                  </a:cubicBezTo>
                  <a:cubicBezTo>
                    <a:pt x="0" y="52"/>
                    <a:pt x="0" y="51"/>
                    <a:pt x="0" y="51"/>
                  </a:cubicBezTo>
                  <a:cubicBezTo>
                    <a:pt x="0" y="50"/>
                    <a:pt x="0" y="49"/>
                    <a:pt x="0" y="48"/>
                  </a:cubicBezTo>
                  <a:cubicBezTo>
                    <a:pt x="0" y="47"/>
                    <a:pt x="0" y="47"/>
                    <a:pt x="0" y="47"/>
                  </a:cubicBezTo>
                  <a:cubicBezTo>
                    <a:pt x="0" y="47"/>
                    <a:pt x="1" y="47"/>
                    <a:pt x="1" y="47"/>
                  </a:cubicBezTo>
                  <a:cubicBezTo>
                    <a:pt x="2" y="47"/>
                    <a:pt x="3" y="47"/>
                    <a:pt x="3" y="47"/>
                  </a:cubicBezTo>
                  <a:cubicBezTo>
                    <a:pt x="4" y="47"/>
                    <a:pt x="5" y="47"/>
                    <a:pt x="5" y="47"/>
                  </a:cubicBezTo>
                  <a:cubicBezTo>
                    <a:pt x="6" y="47"/>
                    <a:pt x="6" y="47"/>
                    <a:pt x="6" y="47"/>
                  </a:cubicBezTo>
                  <a:cubicBezTo>
                    <a:pt x="7" y="48"/>
                    <a:pt x="7" y="48"/>
                    <a:pt x="7" y="48"/>
                  </a:cubicBezTo>
                  <a:cubicBezTo>
                    <a:pt x="7" y="48"/>
                    <a:pt x="7" y="49"/>
                    <a:pt x="7" y="49"/>
                  </a:cubicBezTo>
                  <a:cubicBezTo>
                    <a:pt x="7" y="49"/>
                    <a:pt x="7" y="50"/>
                    <a:pt x="7" y="50"/>
                  </a:cubicBezTo>
                  <a:cubicBezTo>
                    <a:pt x="7" y="50"/>
                    <a:pt x="7" y="50"/>
                    <a:pt x="7" y="50"/>
                  </a:cubicBezTo>
                  <a:cubicBezTo>
                    <a:pt x="7" y="50"/>
                    <a:pt x="7" y="51"/>
                    <a:pt x="8" y="51"/>
                  </a:cubicBezTo>
                  <a:cubicBezTo>
                    <a:pt x="8" y="51"/>
                    <a:pt x="8" y="51"/>
                    <a:pt x="8" y="51"/>
                  </a:cubicBezTo>
                  <a:cubicBezTo>
                    <a:pt x="8" y="51"/>
                    <a:pt x="8" y="51"/>
                    <a:pt x="9" y="51"/>
                  </a:cubicBezTo>
                  <a:cubicBezTo>
                    <a:pt x="9" y="51"/>
                    <a:pt x="9" y="51"/>
                    <a:pt x="9" y="51"/>
                  </a:cubicBezTo>
                  <a:cubicBezTo>
                    <a:pt x="9" y="51"/>
                    <a:pt x="9" y="51"/>
                    <a:pt x="10" y="51"/>
                  </a:cubicBezTo>
                  <a:cubicBezTo>
                    <a:pt x="10" y="51"/>
                    <a:pt x="10" y="51"/>
                    <a:pt x="10" y="51"/>
                  </a:cubicBezTo>
                  <a:cubicBezTo>
                    <a:pt x="10" y="50"/>
                    <a:pt x="10" y="50"/>
                    <a:pt x="10" y="50"/>
                  </a:cubicBezTo>
                  <a:cubicBezTo>
                    <a:pt x="10" y="50"/>
                    <a:pt x="11" y="50"/>
                    <a:pt x="11" y="49"/>
                  </a:cubicBezTo>
                  <a:cubicBezTo>
                    <a:pt x="10" y="49"/>
                    <a:pt x="10" y="49"/>
                    <a:pt x="10" y="49"/>
                  </a:cubicBezTo>
                  <a:cubicBezTo>
                    <a:pt x="10" y="49"/>
                    <a:pt x="10" y="48"/>
                    <a:pt x="10" y="48"/>
                  </a:cubicBezTo>
                  <a:cubicBezTo>
                    <a:pt x="10" y="48"/>
                    <a:pt x="10" y="48"/>
                    <a:pt x="10" y="48"/>
                  </a:cubicBezTo>
                  <a:cubicBezTo>
                    <a:pt x="10" y="48"/>
                    <a:pt x="10" y="48"/>
                    <a:pt x="10" y="48"/>
                  </a:cubicBezTo>
                  <a:cubicBezTo>
                    <a:pt x="10" y="48"/>
                    <a:pt x="10" y="48"/>
                    <a:pt x="10" y="48"/>
                  </a:cubicBezTo>
                  <a:cubicBezTo>
                    <a:pt x="10" y="48"/>
                    <a:pt x="10" y="47"/>
                    <a:pt x="10" y="47"/>
                  </a:cubicBezTo>
                  <a:cubicBezTo>
                    <a:pt x="10" y="47"/>
                    <a:pt x="11" y="47"/>
                    <a:pt x="11" y="47"/>
                  </a:cubicBezTo>
                  <a:cubicBezTo>
                    <a:pt x="11" y="47"/>
                    <a:pt x="11" y="47"/>
                    <a:pt x="11" y="47"/>
                  </a:cubicBezTo>
                  <a:cubicBezTo>
                    <a:pt x="11" y="47"/>
                    <a:pt x="11" y="47"/>
                    <a:pt x="12" y="47"/>
                  </a:cubicBezTo>
                  <a:cubicBezTo>
                    <a:pt x="12" y="47"/>
                    <a:pt x="12" y="48"/>
                    <a:pt x="12" y="48"/>
                  </a:cubicBezTo>
                  <a:cubicBezTo>
                    <a:pt x="12" y="48"/>
                    <a:pt x="12" y="48"/>
                    <a:pt x="12" y="49"/>
                  </a:cubicBezTo>
                  <a:cubicBezTo>
                    <a:pt x="12" y="49"/>
                    <a:pt x="13" y="49"/>
                    <a:pt x="13" y="49"/>
                  </a:cubicBezTo>
                  <a:close/>
                  <a:moveTo>
                    <a:pt x="12" y="43"/>
                  </a:moveTo>
                  <a:cubicBezTo>
                    <a:pt x="12" y="44"/>
                    <a:pt x="12" y="44"/>
                    <a:pt x="12" y="44"/>
                  </a:cubicBezTo>
                  <a:cubicBezTo>
                    <a:pt x="12" y="45"/>
                    <a:pt x="12" y="45"/>
                    <a:pt x="12" y="45"/>
                  </a:cubicBezTo>
                  <a:cubicBezTo>
                    <a:pt x="11" y="45"/>
                    <a:pt x="11" y="45"/>
                    <a:pt x="10" y="46"/>
                  </a:cubicBezTo>
                  <a:cubicBezTo>
                    <a:pt x="10" y="46"/>
                    <a:pt x="9" y="46"/>
                    <a:pt x="9" y="46"/>
                  </a:cubicBezTo>
                  <a:cubicBezTo>
                    <a:pt x="9" y="46"/>
                    <a:pt x="9" y="46"/>
                    <a:pt x="9" y="46"/>
                  </a:cubicBezTo>
                  <a:cubicBezTo>
                    <a:pt x="8" y="46"/>
                    <a:pt x="7" y="46"/>
                    <a:pt x="7" y="46"/>
                  </a:cubicBezTo>
                  <a:cubicBezTo>
                    <a:pt x="7" y="45"/>
                    <a:pt x="6" y="45"/>
                    <a:pt x="6" y="45"/>
                  </a:cubicBezTo>
                  <a:cubicBezTo>
                    <a:pt x="6" y="45"/>
                    <a:pt x="5" y="45"/>
                    <a:pt x="5" y="45"/>
                  </a:cubicBezTo>
                  <a:cubicBezTo>
                    <a:pt x="5" y="44"/>
                    <a:pt x="5" y="44"/>
                    <a:pt x="5" y="44"/>
                  </a:cubicBezTo>
                  <a:cubicBezTo>
                    <a:pt x="5" y="43"/>
                    <a:pt x="5" y="43"/>
                    <a:pt x="5" y="43"/>
                  </a:cubicBezTo>
                  <a:cubicBezTo>
                    <a:pt x="5" y="43"/>
                    <a:pt x="5" y="42"/>
                    <a:pt x="5" y="42"/>
                  </a:cubicBezTo>
                  <a:cubicBezTo>
                    <a:pt x="5" y="42"/>
                    <a:pt x="4" y="42"/>
                    <a:pt x="4" y="42"/>
                  </a:cubicBezTo>
                  <a:cubicBezTo>
                    <a:pt x="4" y="42"/>
                    <a:pt x="4" y="42"/>
                    <a:pt x="3" y="42"/>
                  </a:cubicBezTo>
                  <a:cubicBezTo>
                    <a:pt x="3" y="42"/>
                    <a:pt x="2" y="42"/>
                    <a:pt x="2" y="42"/>
                  </a:cubicBezTo>
                  <a:cubicBezTo>
                    <a:pt x="2" y="43"/>
                    <a:pt x="2" y="44"/>
                    <a:pt x="2" y="45"/>
                  </a:cubicBezTo>
                  <a:cubicBezTo>
                    <a:pt x="2" y="45"/>
                    <a:pt x="2" y="45"/>
                    <a:pt x="2" y="45"/>
                  </a:cubicBezTo>
                  <a:cubicBezTo>
                    <a:pt x="2" y="45"/>
                    <a:pt x="2" y="45"/>
                    <a:pt x="2" y="45"/>
                  </a:cubicBezTo>
                  <a:cubicBezTo>
                    <a:pt x="2" y="45"/>
                    <a:pt x="2" y="46"/>
                    <a:pt x="1" y="46"/>
                  </a:cubicBezTo>
                  <a:cubicBezTo>
                    <a:pt x="1" y="46"/>
                    <a:pt x="1" y="46"/>
                    <a:pt x="1" y="46"/>
                  </a:cubicBezTo>
                  <a:cubicBezTo>
                    <a:pt x="1" y="46"/>
                    <a:pt x="1" y="46"/>
                    <a:pt x="0" y="46"/>
                  </a:cubicBezTo>
                  <a:cubicBezTo>
                    <a:pt x="0" y="46"/>
                    <a:pt x="0" y="46"/>
                    <a:pt x="0" y="45"/>
                  </a:cubicBezTo>
                  <a:cubicBezTo>
                    <a:pt x="0" y="45"/>
                    <a:pt x="0" y="45"/>
                    <a:pt x="0" y="45"/>
                  </a:cubicBezTo>
                  <a:cubicBezTo>
                    <a:pt x="0" y="45"/>
                    <a:pt x="0" y="45"/>
                    <a:pt x="0" y="45"/>
                  </a:cubicBezTo>
                  <a:cubicBezTo>
                    <a:pt x="0" y="44"/>
                    <a:pt x="0" y="43"/>
                    <a:pt x="0" y="41"/>
                  </a:cubicBezTo>
                  <a:cubicBezTo>
                    <a:pt x="0" y="41"/>
                    <a:pt x="0" y="41"/>
                    <a:pt x="0" y="41"/>
                  </a:cubicBezTo>
                  <a:cubicBezTo>
                    <a:pt x="0" y="41"/>
                    <a:pt x="1" y="41"/>
                    <a:pt x="1" y="41"/>
                  </a:cubicBezTo>
                  <a:cubicBezTo>
                    <a:pt x="2" y="41"/>
                    <a:pt x="3" y="41"/>
                    <a:pt x="3" y="41"/>
                  </a:cubicBezTo>
                  <a:cubicBezTo>
                    <a:pt x="4" y="41"/>
                    <a:pt x="5" y="41"/>
                    <a:pt x="5" y="41"/>
                  </a:cubicBezTo>
                  <a:cubicBezTo>
                    <a:pt x="6" y="41"/>
                    <a:pt x="6" y="41"/>
                    <a:pt x="6" y="41"/>
                  </a:cubicBezTo>
                  <a:cubicBezTo>
                    <a:pt x="6" y="41"/>
                    <a:pt x="7" y="42"/>
                    <a:pt x="7" y="42"/>
                  </a:cubicBezTo>
                  <a:cubicBezTo>
                    <a:pt x="7" y="42"/>
                    <a:pt x="7" y="42"/>
                    <a:pt x="7" y="43"/>
                  </a:cubicBezTo>
                  <a:cubicBezTo>
                    <a:pt x="7" y="43"/>
                    <a:pt x="7" y="43"/>
                    <a:pt x="7" y="44"/>
                  </a:cubicBezTo>
                  <a:cubicBezTo>
                    <a:pt x="7" y="44"/>
                    <a:pt x="7" y="44"/>
                    <a:pt x="7" y="44"/>
                  </a:cubicBezTo>
                  <a:cubicBezTo>
                    <a:pt x="7" y="44"/>
                    <a:pt x="7" y="44"/>
                    <a:pt x="7" y="44"/>
                  </a:cubicBezTo>
                  <a:cubicBezTo>
                    <a:pt x="8" y="44"/>
                    <a:pt x="8" y="44"/>
                    <a:pt x="8" y="44"/>
                  </a:cubicBezTo>
                  <a:cubicBezTo>
                    <a:pt x="8" y="44"/>
                    <a:pt x="8" y="44"/>
                    <a:pt x="9" y="44"/>
                  </a:cubicBezTo>
                  <a:cubicBezTo>
                    <a:pt x="9" y="44"/>
                    <a:pt x="9" y="44"/>
                    <a:pt x="9" y="44"/>
                  </a:cubicBezTo>
                  <a:cubicBezTo>
                    <a:pt x="9" y="44"/>
                    <a:pt x="9" y="44"/>
                    <a:pt x="9" y="44"/>
                  </a:cubicBezTo>
                  <a:cubicBezTo>
                    <a:pt x="10" y="44"/>
                    <a:pt x="10" y="44"/>
                    <a:pt x="10" y="44"/>
                  </a:cubicBezTo>
                  <a:cubicBezTo>
                    <a:pt x="10" y="44"/>
                    <a:pt x="10" y="44"/>
                    <a:pt x="10" y="44"/>
                  </a:cubicBezTo>
                  <a:cubicBezTo>
                    <a:pt x="10" y="44"/>
                    <a:pt x="10" y="43"/>
                    <a:pt x="10" y="43"/>
                  </a:cubicBezTo>
                  <a:cubicBezTo>
                    <a:pt x="10" y="43"/>
                    <a:pt x="10" y="43"/>
                    <a:pt x="10" y="43"/>
                  </a:cubicBezTo>
                  <a:cubicBezTo>
                    <a:pt x="10" y="42"/>
                    <a:pt x="10" y="42"/>
                    <a:pt x="10" y="42"/>
                  </a:cubicBezTo>
                  <a:cubicBezTo>
                    <a:pt x="10" y="42"/>
                    <a:pt x="10" y="42"/>
                    <a:pt x="10" y="42"/>
                  </a:cubicBezTo>
                  <a:cubicBezTo>
                    <a:pt x="10" y="42"/>
                    <a:pt x="10" y="42"/>
                    <a:pt x="10" y="41"/>
                  </a:cubicBezTo>
                  <a:cubicBezTo>
                    <a:pt x="10" y="41"/>
                    <a:pt x="10" y="41"/>
                    <a:pt x="10" y="41"/>
                  </a:cubicBezTo>
                  <a:cubicBezTo>
                    <a:pt x="10" y="41"/>
                    <a:pt x="10" y="41"/>
                    <a:pt x="10" y="41"/>
                  </a:cubicBezTo>
                  <a:cubicBezTo>
                    <a:pt x="10" y="41"/>
                    <a:pt x="10" y="41"/>
                    <a:pt x="11" y="41"/>
                  </a:cubicBezTo>
                  <a:cubicBezTo>
                    <a:pt x="11" y="41"/>
                    <a:pt x="11" y="41"/>
                    <a:pt x="11" y="41"/>
                  </a:cubicBezTo>
                  <a:cubicBezTo>
                    <a:pt x="11" y="41"/>
                    <a:pt x="11" y="41"/>
                    <a:pt x="11" y="41"/>
                  </a:cubicBezTo>
                  <a:cubicBezTo>
                    <a:pt x="12" y="41"/>
                    <a:pt x="12" y="41"/>
                    <a:pt x="12" y="42"/>
                  </a:cubicBezTo>
                  <a:cubicBezTo>
                    <a:pt x="12" y="42"/>
                    <a:pt x="12" y="42"/>
                    <a:pt x="12" y="42"/>
                  </a:cubicBezTo>
                  <a:cubicBezTo>
                    <a:pt x="12" y="43"/>
                    <a:pt x="12" y="43"/>
                    <a:pt x="12" y="43"/>
                  </a:cubicBezTo>
                  <a:close/>
                  <a:moveTo>
                    <a:pt x="9" y="21"/>
                  </a:moveTo>
                  <a:cubicBezTo>
                    <a:pt x="9" y="21"/>
                    <a:pt x="9" y="21"/>
                    <a:pt x="9" y="21"/>
                  </a:cubicBezTo>
                  <a:cubicBezTo>
                    <a:pt x="10" y="20"/>
                    <a:pt x="10" y="20"/>
                    <a:pt x="10" y="20"/>
                  </a:cubicBezTo>
                  <a:cubicBezTo>
                    <a:pt x="11" y="20"/>
                    <a:pt x="11" y="20"/>
                    <a:pt x="11" y="20"/>
                  </a:cubicBezTo>
                  <a:cubicBezTo>
                    <a:pt x="11" y="20"/>
                    <a:pt x="11" y="21"/>
                    <a:pt x="11" y="21"/>
                  </a:cubicBezTo>
                  <a:cubicBezTo>
                    <a:pt x="11" y="21"/>
                    <a:pt x="11" y="22"/>
                    <a:pt x="11" y="22"/>
                  </a:cubicBezTo>
                  <a:cubicBezTo>
                    <a:pt x="11" y="22"/>
                    <a:pt x="11" y="22"/>
                    <a:pt x="11" y="22"/>
                  </a:cubicBezTo>
                  <a:cubicBezTo>
                    <a:pt x="8" y="22"/>
                    <a:pt x="5" y="22"/>
                    <a:pt x="2" y="22"/>
                  </a:cubicBezTo>
                  <a:cubicBezTo>
                    <a:pt x="2" y="22"/>
                    <a:pt x="2" y="22"/>
                    <a:pt x="2" y="22"/>
                  </a:cubicBezTo>
                  <a:cubicBezTo>
                    <a:pt x="2" y="22"/>
                    <a:pt x="2" y="22"/>
                    <a:pt x="2" y="22"/>
                  </a:cubicBezTo>
                  <a:cubicBezTo>
                    <a:pt x="2" y="22"/>
                    <a:pt x="2" y="22"/>
                    <a:pt x="2" y="23"/>
                  </a:cubicBezTo>
                  <a:cubicBezTo>
                    <a:pt x="2" y="23"/>
                    <a:pt x="0" y="23"/>
                    <a:pt x="0" y="23"/>
                  </a:cubicBezTo>
                  <a:cubicBezTo>
                    <a:pt x="0" y="22"/>
                    <a:pt x="0" y="22"/>
                    <a:pt x="0" y="21"/>
                  </a:cubicBezTo>
                  <a:cubicBezTo>
                    <a:pt x="0" y="21"/>
                    <a:pt x="0" y="20"/>
                    <a:pt x="0" y="20"/>
                  </a:cubicBezTo>
                  <a:cubicBezTo>
                    <a:pt x="0" y="19"/>
                    <a:pt x="2" y="19"/>
                    <a:pt x="2" y="20"/>
                  </a:cubicBezTo>
                  <a:cubicBezTo>
                    <a:pt x="2" y="20"/>
                    <a:pt x="2" y="20"/>
                    <a:pt x="2" y="21"/>
                  </a:cubicBezTo>
                  <a:cubicBezTo>
                    <a:pt x="4" y="21"/>
                    <a:pt x="7" y="21"/>
                    <a:pt x="9" y="21"/>
                  </a:cubicBezTo>
                  <a:close/>
                  <a:moveTo>
                    <a:pt x="10" y="25"/>
                  </a:moveTo>
                  <a:cubicBezTo>
                    <a:pt x="10" y="25"/>
                    <a:pt x="10" y="25"/>
                    <a:pt x="10" y="25"/>
                  </a:cubicBezTo>
                  <a:cubicBezTo>
                    <a:pt x="10" y="25"/>
                    <a:pt x="10" y="25"/>
                    <a:pt x="10" y="25"/>
                  </a:cubicBezTo>
                  <a:cubicBezTo>
                    <a:pt x="11" y="25"/>
                    <a:pt x="11" y="25"/>
                    <a:pt x="11" y="25"/>
                  </a:cubicBezTo>
                  <a:cubicBezTo>
                    <a:pt x="11" y="25"/>
                    <a:pt x="12" y="25"/>
                    <a:pt x="12" y="26"/>
                  </a:cubicBezTo>
                  <a:cubicBezTo>
                    <a:pt x="12" y="26"/>
                    <a:pt x="12" y="26"/>
                    <a:pt x="11" y="26"/>
                  </a:cubicBezTo>
                  <a:cubicBezTo>
                    <a:pt x="11" y="26"/>
                    <a:pt x="11" y="26"/>
                    <a:pt x="11" y="26"/>
                  </a:cubicBezTo>
                  <a:cubicBezTo>
                    <a:pt x="8" y="26"/>
                    <a:pt x="5" y="26"/>
                    <a:pt x="2" y="26"/>
                  </a:cubicBezTo>
                  <a:cubicBezTo>
                    <a:pt x="2" y="26"/>
                    <a:pt x="2" y="26"/>
                    <a:pt x="2" y="26"/>
                  </a:cubicBezTo>
                  <a:cubicBezTo>
                    <a:pt x="2" y="26"/>
                    <a:pt x="2" y="26"/>
                    <a:pt x="2" y="26"/>
                  </a:cubicBezTo>
                  <a:cubicBezTo>
                    <a:pt x="2" y="27"/>
                    <a:pt x="2" y="27"/>
                    <a:pt x="2" y="27"/>
                  </a:cubicBezTo>
                  <a:cubicBezTo>
                    <a:pt x="2" y="28"/>
                    <a:pt x="0" y="28"/>
                    <a:pt x="0" y="27"/>
                  </a:cubicBezTo>
                  <a:cubicBezTo>
                    <a:pt x="0" y="27"/>
                    <a:pt x="0" y="26"/>
                    <a:pt x="0" y="26"/>
                  </a:cubicBezTo>
                  <a:cubicBezTo>
                    <a:pt x="0" y="25"/>
                    <a:pt x="0" y="25"/>
                    <a:pt x="0" y="24"/>
                  </a:cubicBezTo>
                  <a:cubicBezTo>
                    <a:pt x="0" y="24"/>
                    <a:pt x="2" y="24"/>
                    <a:pt x="2" y="24"/>
                  </a:cubicBezTo>
                  <a:cubicBezTo>
                    <a:pt x="2" y="25"/>
                    <a:pt x="2" y="25"/>
                    <a:pt x="2" y="25"/>
                  </a:cubicBezTo>
                  <a:cubicBezTo>
                    <a:pt x="4" y="25"/>
                    <a:pt x="7" y="25"/>
                    <a:pt x="10" y="25"/>
                  </a:cubicBezTo>
                  <a:close/>
                  <a:moveTo>
                    <a:pt x="10" y="30"/>
                  </a:moveTo>
                  <a:cubicBezTo>
                    <a:pt x="10" y="30"/>
                    <a:pt x="10" y="30"/>
                    <a:pt x="10" y="30"/>
                  </a:cubicBezTo>
                  <a:cubicBezTo>
                    <a:pt x="10" y="30"/>
                    <a:pt x="10" y="29"/>
                    <a:pt x="11" y="29"/>
                  </a:cubicBezTo>
                  <a:cubicBezTo>
                    <a:pt x="11" y="29"/>
                    <a:pt x="11" y="29"/>
                    <a:pt x="11" y="29"/>
                  </a:cubicBezTo>
                  <a:cubicBezTo>
                    <a:pt x="12" y="30"/>
                    <a:pt x="12" y="30"/>
                    <a:pt x="12" y="30"/>
                  </a:cubicBezTo>
                  <a:cubicBezTo>
                    <a:pt x="12" y="31"/>
                    <a:pt x="12" y="31"/>
                    <a:pt x="12" y="31"/>
                  </a:cubicBezTo>
                  <a:cubicBezTo>
                    <a:pt x="11" y="31"/>
                    <a:pt x="11" y="31"/>
                    <a:pt x="11" y="31"/>
                  </a:cubicBezTo>
                  <a:cubicBezTo>
                    <a:pt x="8" y="31"/>
                    <a:pt x="5" y="31"/>
                    <a:pt x="2" y="31"/>
                  </a:cubicBezTo>
                  <a:cubicBezTo>
                    <a:pt x="2" y="31"/>
                    <a:pt x="2" y="31"/>
                    <a:pt x="2" y="31"/>
                  </a:cubicBezTo>
                  <a:cubicBezTo>
                    <a:pt x="2" y="31"/>
                    <a:pt x="2" y="31"/>
                    <a:pt x="2" y="31"/>
                  </a:cubicBezTo>
                  <a:cubicBezTo>
                    <a:pt x="2" y="32"/>
                    <a:pt x="2" y="32"/>
                    <a:pt x="2" y="32"/>
                  </a:cubicBezTo>
                  <a:cubicBezTo>
                    <a:pt x="2" y="33"/>
                    <a:pt x="0" y="33"/>
                    <a:pt x="0" y="32"/>
                  </a:cubicBezTo>
                  <a:cubicBezTo>
                    <a:pt x="0" y="32"/>
                    <a:pt x="0" y="31"/>
                    <a:pt x="0" y="31"/>
                  </a:cubicBezTo>
                  <a:cubicBezTo>
                    <a:pt x="0" y="30"/>
                    <a:pt x="0" y="30"/>
                    <a:pt x="0" y="29"/>
                  </a:cubicBezTo>
                  <a:cubicBezTo>
                    <a:pt x="0" y="28"/>
                    <a:pt x="2" y="28"/>
                    <a:pt x="2" y="29"/>
                  </a:cubicBezTo>
                  <a:cubicBezTo>
                    <a:pt x="2" y="29"/>
                    <a:pt x="2" y="30"/>
                    <a:pt x="2" y="30"/>
                  </a:cubicBezTo>
                  <a:cubicBezTo>
                    <a:pt x="5" y="30"/>
                    <a:pt x="7" y="30"/>
                    <a:pt x="10" y="30"/>
                  </a:cubicBezTo>
                  <a:close/>
                  <a:moveTo>
                    <a:pt x="3" y="12"/>
                  </a:moveTo>
                  <a:cubicBezTo>
                    <a:pt x="3" y="12"/>
                    <a:pt x="3" y="12"/>
                    <a:pt x="3" y="12"/>
                  </a:cubicBezTo>
                  <a:cubicBezTo>
                    <a:pt x="3" y="12"/>
                    <a:pt x="2" y="12"/>
                    <a:pt x="2" y="12"/>
                  </a:cubicBezTo>
                  <a:cubicBezTo>
                    <a:pt x="1" y="12"/>
                    <a:pt x="1" y="12"/>
                    <a:pt x="1" y="12"/>
                  </a:cubicBezTo>
                  <a:cubicBezTo>
                    <a:pt x="1" y="12"/>
                    <a:pt x="0" y="11"/>
                    <a:pt x="0" y="11"/>
                  </a:cubicBezTo>
                  <a:cubicBezTo>
                    <a:pt x="0" y="11"/>
                    <a:pt x="0" y="11"/>
                    <a:pt x="0" y="10"/>
                  </a:cubicBezTo>
                  <a:cubicBezTo>
                    <a:pt x="0" y="10"/>
                    <a:pt x="0" y="10"/>
                    <a:pt x="0" y="10"/>
                  </a:cubicBezTo>
                  <a:cubicBezTo>
                    <a:pt x="0" y="9"/>
                    <a:pt x="1" y="9"/>
                    <a:pt x="1" y="9"/>
                  </a:cubicBezTo>
                  <a:cubicBezTo>
                    <a:pt x="1" y="9"/>
                    <a:pt x="1" y="9"/>
                    <a:pt x="2" y="9"/>
                  </a:cubicBezTo>
                  <a:cubicBezTo>
                    <a:pt x="2" y="9"/>
                    <a:pt x="3" y="9"/>
                    <a:pt x="3" y="9"/>
                  </a:cubicBezTo>
                  <a:cubicBezTo>
                    <a:pt x="5" y="9"/>
                    <a:pt x="6" y="9"/>
                    <a:pt x="8" y="9"/>
                  </a:cubicBezTo>
                  <a:cubicBezTo>
                    <a:pt x="9" y="9"/>
                    <a:pt x="10" y="9"/>
                    <a:pt x="10" y="9"/>
                  </a:cubicBezTo>
                  <a:cubicBezTo>
                    <a:pt x="11" y="9"/>
                    <a:pt x="11" y="10"/>
                    <a:pt x="11" y="10"/>
                  </a:cubicBezTo>
                  <a:cubicBezTo>
                    <a:pt x="11" y="11"/>
                    <a:pt x="11" y="11"/>
                    <a:pt x="11" y="11"/>
                  </a:cubicBezTo>
                  <a:cubicBezTo>
                    <a:pt x="11" y="11"/>
                    <a:pt x="11" y="12"/>
                    <a:pt x="10" y="12"/>
                  </a:cubicBezTo>
                  <a:cubicBezTo>
                    <a:pt x="10" y="12"/>
                    <a:pt x="10" y="12"/>
                    <a:pt x="10" y="12"/>
                  </a:cubicBezTo>
                  <a:cubicBezTo>
                    <a:pt x="9" y="12"/>
                    <a:pt x="9" y="12"/>
                    <a:pt x="8" y="12"/>
                  </a:cubicBezTo>
                  <a:cubicBezTo>
                    <a:pt x="7" y="12"/>
                    <a:pt x="5" y="12"/>
                    <a:pt x="3" y="12"/>
                  </a:cubicBezTo>
                  <a:close/>
                  <a:moveTo>
                    <a:pt x="3" y="8"/>
                  </a:moveTo>
                  <a:cubicBezTo>
                    <a:pt x="3" y="8"/>
                    <a:pt x="3" y="8"/>
                    <a:pt x="3" y="8"/>
                  </a:cubicBezTo>
                  <a:cubicBezTo>
                    <a:pt x="3" y="8"/>
                    <a:pt x="2" y="8"/>
                    <a:pt x="2" y="8"/>
                  </a:cubicBezTo>
                  <a:cubicBezTo>
                    <a:pt x="1" y="8"/>
                    <a:pt x="1" y="8"/>
                    <a:pt x="1" y="7"/>
                  </a:cubicBezTo>
                  <a:cubicBezTo>
                    <a:pt x="1" y="7"/>
                    <a:pt x="0" y="7"/>
                    <a:pt x="0" y="7"/>
                  </a:cubicBezTo>
                  <a:cubicBezTo>
                    <a:pt x="0" y="7"/>
                    <a:pt x="0" y="6"/>
                    <a:pt x="0" y="6"/>
                  </a:cubicBezTo>
                  <a:cubicBezTo>
                    <a:pt x="0" y="6"/>
                    <a:pt x="0" y="6"/>
                    <a:pt x="0" y="5"/>
                  </a:cubicBezTo>
                  <a:cubicBezTo>
                    <a:pt x="1" y="5"/>
                    <a:pt x="1" y="5"/>
                    <a:pt x="1" y="5"/>
                  </a:cubicBezTo>
                  <a:cubicBezTo>
                    <a:pt x="1" y="5"/>
                    <a:pt x="1" y="5"/>
                    <a:pt x="2" y="5"/>
                  </a:cubicBezTo>
                  <a:cubicBezTo>
                    <a:pt x="2" y="5"/>
                    <a:pt x="3" y="4"/>
                    <a:pt x="3" y="4"/>
                  </a:cubicBezTo>
                  <a:cubicBezTo>
                    <a:pt x="5" y="4"/>
                    <a:pt x="6" y="4"/>
                    <a:pt x="8" y="4"/>
                  </a:cubicBezTo>
                  <a:cubicBezTo>
                    <a:pt x="9" y="4"/>
                    <a:pt x="10" y="5"/>
                    <a:pt x="10" y="5"/>
                  </a:cubicBezTo>
                  <a:cubicBezTo>
                    <a:pt x="11" y="5"/>
                    <a:pt x="11" y="6"/>
                    <a:pt x="11" y="6"/>
                  </a:cubicBezTo>
                  <a:cubicBezTo>
                    <a:pt x="11" y="6"/>
                    <a:pt x="11" y="7"/>
                    <a:pt x="11" y="7"/>
                  </a:cubicBezTo>
                  <a:cubicBezTo>
                    <a:pt x="11" y="7"/>
                    <a:pt x="10" y="7"/>
                    <a:pt x="10" y="7"/>
                  </a:cubicBezTo>
                  <a:cubicBezTo>
                    <a:pt x="10" y="8"/>
                    <a:pt x="10" y="8"/>
                    <a:pt x="9" y="8"/>
                  </a:cubicBezTo>
                  <a:cubicBezTo>
                    <a:pt x="9" y="8"/>
                    <a:pt x="9" y="8"/>
                    <a:pt x="8" y="8"/>
                  </a:cubicBezTo>
                  <a:cubicBezTo>
                    <a:pt x="6" y="8"/>
                    <a:pt x="5" y="8"/>
                    <a:pt x="3" y="8"/>
                  </a:cubicBezTo>
                  <a:close/>
                  <a:moveTo>
                    <a:pt x="3" y="4"/>
                  </a:moveTo>
                  <a:cubicBezTo>
                    <a:pt x="3" y="4"/>
                    <a:pt x="3" y="4"/>
                    <a:pt x="3" y="4"/>
                  </a:cubicBezTo>
                  <a:cubicBezTo>
                    <a:pt x="3" y="4"/>
                    <a:pt x="2" y="4"/>
                    <a:pt x="2" y="4"/>
                  </a:cubicBezTo>
                  <a:cubicBezTo>
                    <a:pt x="1" y="4"/>
                    <a:pt x="1" y="3"/>
                    <a:pt x="1" y="3"/>
                  </a:cubicBezTo>
                  <a:cubicBezTo>
                    <a:pt x="1" y="3"/>
                    <a:pt x="0" y="3"/>
                    <a:pt x="0" y="3"/>
                  </a:cubicBezTo>
                  <a:cubicBezTo>
                    <a:pt x="0" y="3"/>
                    <a:pt x="0" y="2"/>
                    <a:pt x="0" y="2"/>
                  </a:cubicBezTo>
                  <a:cubicBezTo>
                    <a:pt x="0" y="2"/>
                    <a:pt x="0" y="2"/>
                    <a:pt x="0" y="1"/>
                  </a:cubicBezTo>
                  <a:cubicBezTo>
                    <a:pt x="1" y="1"/>
                    <a:pt x="1" y="1"/>
                    <a:pt x="1" y="1"/>
                  </a:cubicBezTo>
                  <a:cubicBezTo>
                    <a:pt x="1" y="1"/>
                    <a:pt x="1" y="1"/>
                    <a:pt x="2" y="1"/>
                  </a:cubicBezTo>
                  <a:cubicBezTo>
                    <a:pt x="2" y="0"/>
                    <a:pt x="3" y="0"/>
                    <a:pt x="3" y="0"/>
                  </a:cubicBezTo>
                  <a:cubicBezTo>
                    <a:pt x="5" y="0"/>
                    <a:pt x="6" y="0"/>
                    <a:pt x="8" y="0"/>
                  </a:cubicBezTo>
                  <a:cubicBezTo>
                    <a:pt x="9" y="0"/>
                    <a:pt x="10" y="1"/>
                    <a:pt x="10" y="1"/>
                  </a:cubicBezTo>
                  <a:cubicBezTo>
                    <a:pt x="10" y="1"/>
                    <a:pt x="11" y="2"/>
                    <a:pt x="11" y="2"/>
                  </a:cubicBezTo>
                  <a:cubicBezTo>
                    <a:pt x="11" y="2"/>
                    <a:pt x="11" y="3"/>
                    <a:pt x="11" y="3"/>
                  </a:cubicBezTo>
                  <a:cubicBezTo>
                    <a:pt x="11" y="3"/>
                    <a:pt x="10" y="3"/>
                    <a:pt x="10" y="3"/>
                  </a:cubicBezTo>
                  <a:cubicBezTo>
                    <a:pt x="10" y="3"/>
                    <a:pt x="10" y="4"/>
                    <a:pt x="9" y="4"/>
                  </a:cubicBezTo>
                  <a:cubicBezTo>
                    <a:pt x="9" y="4"/>
                    <a:pt x="8" y="4"/>
                    <a:pt x="8" y="4"/>
                  </a:cubicBezTo>
                  <a:cubicBezTo>
                    <a:pt x="6" y="4"/>
                    <a:pt x="5" y="4"/>
                    <a:pt x="3" y="4"/>
                  </a:cubicBezTo>
                  <a:close/>
                  <a:moveTo>
                    <a:pt x="10" y="35"/>
                  </a:moveTo>
                  <a:cubicBezTo>
                    <a:pt x="10" y="35"/>
                    <a:pt x="10" y="35"/>
                    <a:pt x="10" y="35"/>
                  </a:cubicBezTo>
                  <a:cubicBezTo>
                    <a:pt x="10" y="34"/>
                    <a:pt x="10" y="34"/>
                    <a:pt x="11" y="34"/>
                  </a:cubicBezTo>
                  <a:cubicBezTo>
                    <a:pt x="11" y="34"/>
                    <a:pt x="11" y="34"/>
                    <a:pt x="11" y="34"/>
                  </a:cubicBezTo>
                  <a:cubicBezTo>
                    <a:pt x="12" y="35"/>
                    <a:pt x="12" y="35"/>
                    <a:pt x="12" y="35"/>
                  </a:cubicBezTo>
                  <a:cubicBezTo>
                    <a:pt x="12" y="36"/>
                    <a:pt x="12" y="36"/>
                    <a:pt x="12" y="36"/>
                  </a:cubicBezTo>
                  <a:cubicBezTo>
                    <a:pt x="12" y="36"/>
                    <a:pt x="11" y="36"/>
                    <a:pt x="11" y="36"/>
                  </a:cubicBezTo>
                  <a:cubicBezTo>
                    <a:pt x="8" y="36"/>
                    <a:pt x="5" y="36"/>
                    <a:pt x="2" y="36"/>
                  </a:cubicBezTo>
                  <a:cubicBezTo>
                    <a:pt x="2" y="36"/>
                    <a:pt x="2" y="36"/>
                    <a:pt x="2" y="36"/>
                  </a:cubicBezTo>
                  <a:cubicBezTo>
                    <a:pt x="2" y="36"/>
                    <a:pt x="2" y="36"/>
                    <a:pt x="2" y="36"/>
                  </a:cubicBezTo>
                  <a:cubicBezTo>
                    <a:pt x="2" y="36"/>
                    <a:pt x="2" y="37"/>
                    <a:pt x="2" y="37"/>
                  </a:cubicBezTo>
                  <a:cubicBezTo>
                    <a:pt x="2" y="38"/>
                    <a:pt x="0" y="38"/>
                    <a:pt x="0" y="37"/>
                  </a:cubicBezTo>
                  <a:cubicBezTo>
                    <a:pt x="0" y="37"/>
                    <a:pt x="0" y="36"/>
                    <a:pt x="0" y="36"/>
                  </a:cubicBezTo>
                  <a:cubicBezTo>
                    <a:pt x="0" y="35"/>
                    <a:pt x="0" y="34"/>
                    <a:pt x="0" y="34"/>
                  </a:cubicBezTo>
                  <a:cubicBezTo>
                    <a:pt x="0" y="33"/>
                    <a:pt x="2" y="33"/>
                    <a:pt x="2" y="34"/>
                  </a:cubicBezTo>
                  <a:cubicBezTo>
                    <a:pt x="2" y="34"/>
                    <a:pt x="2" y="35"/>
                    <a:pt x="2" y="35"/>
                  </a:cubicBezTo>
                  <a:cubicBezTo>
                    <a:pt x="5" y="35"/>
                    <a:pt x="7" y="35"/>
                    <a:pt x="10" y="35"/>
                  </a:cubicBezTo>
                  <a:close/>
                  <a:moveTo>
                    <a:pt x="8" y="3"/>
                  </a:moveTo>
                  <a:cubicBezTo>
                    <a:pt x="8" y="3"/>
                    <a:pt x="9" y="3"/>
                    <a:pt x="9" y="3"/>
                  </a:cubicBezTo>
                  <a:cubicBezTo>
                    <a:pt x="9" y="3"/>
                    <a:pt x="9" y="2"/>
                    <a:pt x="9" y="2"/>
                  </a:cubicBezTo>
                  <a:cubicBezTo>
                    <a:pt x="9" y="2"/>
                    <a:pt x="9" y="2"/>
                    <a:pt x="9" y="1"/>
                  </a:cubicBezTo>
                  <a:cubicBezTo>
                    <a:pt x="9" y="1"/>
                    <a:pt x="8" y="1"/>
                    <a:pt x="8" y="1"/>
                  </a:cubicBezTo>
                  <a:cubicBezTo>
                    <a:pt x="6" y="1"/>
                    <a:pt x="5" y="1"/>
                    <a:pt x="3" y="1"/>
                  </a:cubicBezTo>
                  <a:cubicBezTo>
                    <a:pt x="3" y="1"/>
                    <a:pt x="2" y="1"/>
                    <a:pt x="2" y="1"/>
                  </a:cubicBezTo>
                  <a:cubicBezTo>
                    <a:pt x="2" y="2"/>
                    <a:pt x="2" y="2"/>
                    <a:pt x="2" y="2"/>
                  </a:cubicBezTo>
                  <a:cubicBezTo>
                    <a:pt x="2" y="2"/>
                    <a:pt x="2" y="3"/>
                    <a:pt x="2" y="3"/>
                  </a:cubicBezTo>
                  <a:cubicBezTo>
                    <a:pt x="2" y="3"/>
                    <a:pt x="3" y="3"/>
                    <a:pt x="3" y="3"/>
                  </a:cubicBezTo>
                  <a:cubicBezTo>
                    <a:pt x="5" y="3"/>
                    <a:pt x="6" y="3"/>
                    <a:pt x="8" y="3"/>
                  </a:cubicBezTo>
                  <a:close/>
                  <a:moveTo>
                    <a:pt x="8" y="7"/>
                  </a:moveTo>
                  <a:cubicBezTo>
                    <a:pt x="8" y="7"/>
                    <a:pt x="9" y="7"/>
                    <a:pt x="9" y="7"/>
                  </a:cubicBezTo>
                  <a:cubicBezTo>
                    <a:pt x="9" y="7"/>
                    <a:pt x="9" y="6"/>
                    <a:pt x="9" y="6"/>
                  </a:cubicBezTo>
                  <a:cubicBezTo>
                    <a:pt x="9" y="6"/>
                    <a:pt x="9" y="6"/>
                    <a:pt x="9" y="6"/>
                  </a:cubicBezTo>
                  <a:cubicBezTo>
                    <a:pt x="9" y="5"/>
                    <a:pt x="8" y="5"/>
                    <a:pt x="8" y="5"/>
                  </a:cubicBezTo>
                  <a:cubicBezTo>
                    <a:pt x="6" y="5"/>
                    <a:pt x="5" y="5"/>
                    <a:pt x="3" y="5"/>
                  </a:cubicBezTo>
                  <a:cubicBezTo>
                    <a:pt x="3" y="5"/>
                    <a:pt x="2" y="5"/>
                    <a:pt x="2" y="6"/>
                  </a:cubicBezTo>
                  <a:cubicBezTo>
                    <a:pt x="2" y="6"/>
                    <a:pt x="2" y="6"/>
                    <a:pt x="2" y="6"/>
                  </a:cubicBezTo>
                  <a:cubicBezTo>
                    <a:pt x="2" y="6"/>
                    <a:pt x="2" y="7"/>
                    <a:pt x="2" y="7"/>
                  </a:cubicBezTo>
                  <a:cubicBezTo>
                    <a:pt x="2" y="7"/>
                    <a:pt x="3" y="7"/>
                    <a:pt x="3" y="7"/>
                  </a:cubicBezTo>
                  <a:cubicBezTo>
                    <a:pt x="5" y="7"/>
                    <a:pt x="6" y="7"/>
                    <a:pt x="8" y="7"/>
                  </a:cubicBezTo>
                  <a:close/>
                  <a:moveTo>
                    <a:pt x="8" y="11"/>
                  </a:moveTo>
                  <a:cubicBezTo>
                    <a:pt x="9" y="11"/>
                    <a:pt x="9" y="11"/>
                    <a:pt x="9" y="11"/>
                  </a:cubicBezTo>
                  <a:cubicBezTo>
                    <a:pt x="9" y="11"/>
                    <a:pt x="9" y="11"/>
                    <a:pt x="9" y="10"/>
                  </a:cubicBezTo>
                  <a:cubicBezTo>
                    <a:pt x="9" y="10"/>
                    <a:pt x="9" y="10"/>
                    <a:pt x="9" y="10"/>
                  </a:cubicBezTo>
                  <a:cubicBezTo>
                    <a:pt x="9" y="10"/>
                    <a:pt x="9" y="10"/>
                    <a:pt x="8" y="10"/>
                  </a:cubicBezTo>
                  <a:cubicBezTo>
                    <a:pt x="7" y="10"/>
                    <a:pt x="5" y="10"/>
                    <a:pt x="3" y="10"/>
                  </a:cubicBezTo>
                  <a:cubicBezTo>
                    <a:pt x="3" y="10"/>
                    <a:pt x="2" y="10"/>
                    <a:pt x="2" y="10"/>
                  </a:cubicBezTo>
                  <a:cubicBezTo>
                    <a:pt x="2" y="10"/>
                    <a:pt x="2" y="10"/>
                    <a:pt x="2" y="10"/>
                  </a:cubicBezTo>
                  <a:cubicBezTo>
                    <a:pt x="2" y="11"/>
                    <a:pt x="2" y="11"/>
                    <a:pt x="2" y="11"/>
                  </a:cubicBezTo>
                  <a:cubicBezTo>
                    <a:pt x="2" y="11"/>
                    <a:pt x="3" y="11"/>
                    <a:pt x="3" y="11"/>
                  </a:cubicBezTo>
                  <a:cubicBezTo>
                    <a:pt x="5" y="11"/>
                    <a:pt x="6" y="11"/>
                    <a:pt x="8" y="11"/>
                  </a:cubicBezTo>
                  <a:close/>
                  <a:moveTo>
                    <a:pt x="8" y="16"/>
                  </a:moveTo>
                  <a:cubicBezTo>
                    <a:pt x="9" y="16"/>
                    <a:pt x="9" y="16"/>
                    <a:pt x="9" y="16"/>
                  </a:cubicBezTo>
                  <a:cubicBezTo>
                    <a:pt x="9" y="15"/>
                    <a:pt x="10" y="15"/>
                    <a:pt x="10" y="15"/>
                  </a:cubicBezTo>
                  <a:cubicBezTo>
                    <a:pt x="10" y="15"/>
                    <a:pt x="9" y="14"/>
                    <a:pt x="9" y="14"/>
                  </a:cubicBezTo>
                  <a:cubicBezTo>
                    <a:pt x="9" y="14"/>
                    <a:pt x="9" y="14"/>
                    <a:pt x="8" y="14"/>
                  </a:cubicBezTo>
                  <a:cubicBezTo>
                    <a:pt x="7" y="14"/>
                    <a:pt x="5" y="14"/>
                    <a:pt x="3" y="14"/>
                  </a:cubicBezTo>
                  <a:cubicBezTo>
                    <a:pt x="3" y="14"/>
                    <a:pt x="2" y="14"/>
                    <a:pt x="2" y="14"/>
                  </a:cubicBezTo>
                  <a:cubicBezTo>
                    <a:pt x="2" y="14"/>
                    <a:pt x="2" y="15"/>
                    <a:pt x="2" y="15"/>
                  </a:cubicBezTo>
                  <a:cubicBezTo>
                    <a:pt x="2" y="15"/>
                    <a:pt x="2" y="15"/>
                    <a:pt x="2" y="16"/>
                  </a:cubicBezTo>
                  <a:cubicBezTo>
                    <a:pt x="2" y="16"/>
                    <a:pt x="3" y="16"/>
                    <a:pt x="3" y="16"/>
                  </a:cubicBezTo>
                  <a:cubicBezTo>
                    <a:pt x="5" y="16"/>
                    <a:pt x="7" y="16"/>
                    <a:pt x="8" y="1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45" name="Freeform 95"/>
            <p:cNvSpPr>
              <a:spLocks noEditPoints="1"/>
            </p:cNvSpPr>
            <p:nvPr/>
          </p:nvSpPr>
          <p:spPr>
            <a:xfrm>
              <a:off x="357187" y="685800"/>
              <a:ext cx="49213" cy="87313"/>
            </a:xfrm>
            <a:custGeom>
              <a:avLst/>
              <a:gdLst/>
              <a:ahLst/>
              <a:cxnLst>
                <a:cxn ang="0">
                  <a:pos x="14" y="2"/>
                </a:cxn>
                <a:cxn ang="0">
                  <a:pos x="15" y="3"/>
                </a:cxn>
                <a:cxn ang="0">
                  <a:pos x="6" y="3"/>
                </a:cxn>
                <a:cxn ang="0">
                  <a:pos x="4" y="5"/>
                </a:cxn>
                <a:cxn ang="0">
                  <a:pos x="6" y="1"/>
                </a:cxn>
                <a:cxn ang="0">
                  <a:pos x="3" y="11"/>
                </a:cxn>
                <a:cxn ang="0">
                  <a:pos x="2" y="12"/>
                </a:cxn>
                <a:cxn ang="0">
                  <a:pos x="2" y="13"/>
                </a:cxn>
                <a:cxn ang="0">
                  <a:pos x="13" y="16"/>
                </a:cxn>
                <a:cxn ang="0">
                  <a:pos x="14" y="15"/>
                </a:cxn>
                <a:cxn ang="0">
                  <a:pos x="3" y="11"/>
                </a:cxn>
                <a:cxn ang="0">
                  <a:pos x="11" y="18"/>
                </a:cxn>
                <a:cxn ang="0">
                  <a:pos x="13" y="18"/>
                </a:cxn>
                <a:cxn ang="0">
                  <a:pos x="3" y="19"/>
                </a:cxn>
                <a:cxn ang="0">
                  <a:pos x="3" y="20"/>
                </a:cxn>
                <a:cxn ang="0">
                  <a:pos x="2" y="17"/>
                </a:cxn>
                <a:cxn ang="0">
                  <a:pos x="11" y="18"/>
                </a:cxn>
                <a:cxn ang="0">
                  <a:pos x="13" y="10"/>
                </a:cxn>
                <a:cxn ang="0">
                  <a:pos x="10" y="11"/>
                </a:cxn>
                <a:cxn ang="0">
                  <a:pos x="7" y="10"/>
                </a:cxn>
                <a:cxn ang="0">
                  <a:pos x="7" y="7"/>
                </a:cxn>
                <a:cxn ang="0">
                  <a:pos x="5" y="7"/>
                </a:cxn>
                <a:cxn ang="0">
                  <a:pos x="4" y="11"/>
                </a:cxn>
                <a:cxn ang="0">
                  <a:pos x="3" y="11"/>
                </a:cxn>
                <a:cxn ang="0">
                  <a:pos x="3" y="10"/>
                </a:cxn>
                <a:cxn ang="0">
                  <a:pos x="4" y="6"/>
                </a:cxn>
                <a:cxn ang="0">
                  <a:pos x="9" y="6"/>
                </a:cxn>
                <a:cxn ang="0">
                  <a:pos x="9" y="9"/>
                </a:cxn>
                <a:cxn ang="0">
                  <a:pos x="10" y="10"/>
                </a:cxn>
                <a:cxn ang="0">
                  <a:pos x="11" y="10"/>
                </a:cxn>
                <a:cxn ang="0">
                  <a:pos x="12" y="8"/>
                </a:cxn>
                <a:cxn ang="0">
                  <a:pos x="12" y="7"/>
                </a:cxn>
                <a:cxn ang="0">
                  <a:pos x="12" y="6"/>
                </a:cxn>
                <a:cxn ang="0">
                  <a:pos x="14" y="6"/>
                </a:cxn>
                <a:cxn ang="0">
                  <a:pos x="14" y="8"/>
                </a:cxn>
                <a:cxn ang="0">
                  <a:pos x="6" y="27"/>
                </a:cxn>
                <a:cxn ang="0">
                  <a:pos x="2" y="27"/>
                </a:cxn>
                <a:cxn ang="0">
                  <a:pos x="0" y="24"/>
                </a:cxn>
                <a:cxn ang="0">
                  <a:pos x="1" y="22"/>
                </a:cxn>
                <a:cxn ang="0">
                  <a:pos x="2" y="22"/>
                </a:cxn>
                <a:cxn ang="0">
                  <a:pos x="3" y="22"/>
                </a:cxn>
                <a:cxn ang="0">
                  <a:pos x="3" y="23"/>
                </a:cxn>
                <a:cxn ang="0">
                  <a:pos x="2" y="24"/>
                </a:cxn>
                <a:cxn ang="0">
                  <a:pos x="3" y="26"/>
                </a:cxn>
                <a:cxn ang="0">
                  <a:pos x="5" y="25"/>
                </a:cxn>
                <a:cxn ang="0">
                  <a:pos x="6" y="22"/>
                </a:cxn>
                <a:cxn ang="0">
                  <a:pos x="11" y="22"/>
                </a:cxn>
                <a:cxn ang="0">
                  <a:pos x="12" y="23"/>
                </a:cxn>
                <a:cxn ang="0">
                  <a:pos x="12" y="25"/>
                </a:cxn>
                <a:cxn ang="0">
                  <a:pos x="12" y="26"/>
                </a:cxn>
                <a:cxn ang="0">
                  <a:pos x="11" y="27"/>
                </a:cxn>
                <a:cxn ang="0">
                  <a:pos x="10" y="26"/>
                </a:cxn>
                <a:cxn ang="0">
                  <a:pos x="10" y="23"/>
                </a:cxn>
              </a:cxnLst>
              <a:rect l="0" t="0" r="0" b="0"/>
              <a:pathLst>
                <a:path w="15" h="27">
                  <a:moveTo>
                    <a:pt x="13" y="2"/>
                  </a:moveTo>
                  <a:cubicBezTo>
                    <a:pt x="13" y="2"/>
                    <a:pt x="13" y="2"/>
                    <a:pt x="13" y="2"/>
                  </a:cubicBezTo>
                  <a:cubicBezTo>
                    <a:pt x="13" y="2"/>
                    <a:pt x="13" y="2"/>
                    <a:pt x="14" y="2"/>
                  </a:cubicBezTo>
                  <a:cubicBezTo>
                    <a:pt x="14" y="2"/>
                    <a:pt x="14" y="2"/>
                    <a:pt x="14" y="2"/>
                  </a:cubicBezTo>
                  <a:cubicBezTo>
                    <a:pt x="15" y="2"/>
                    <a:pt x="15" y="2"/>
                    <a:pt x="15" y="3"/>
                  </a:cubicBezTo>
                  <a:cubicBezTo>
                    <a:pt x="15" y="3"/>
                    <a:pt x="15" y="3"/>
                    <a:pt x="15" y="3"/>
                  </a:cubicBezTo>
                  <a:cubicBezTo>
                    <a:pt x="14" y="3"/>
                    <a:pt x="14" y="3"/>
                    <a:pt x="14" y="3"/>
                  </a:cubicBezTo>
                  <a:cubicBezTo>
                    <a:pt x="11" y="3"/>
                    <a:pt x="8" y="3"/>
                    <a:pt x="6" y="3"/>
                  </a:cubicBezTo>
                  <a:cubicBezTo>
                    <a:pt x="6" y="3"/>
                    <a:pt x="6" y="3"/>
                    <a:pt x="6" y="3"/>
                  </a:cubicBezTo>
                  <a:cubicBezTo>
                    <a:pt x="6" y="3"/>
                    <a:pt x="6" y="3"/>
                    <a:pt x="6" y="3"/>
                  </a:cubicBezTo>
                  <a:cubicBezTo>
                    <a:pt x="5" y="4"/>
                    <a:pt x="5" y="4"/>
                    <a:pt x="5" y="5"/>
                  </a:cubicBezTo>
                  <a:cubicBezTo>
                    <a:pt x="5" y="5"/>
                    <a:pt x="3" y="5"/>
                    <a:pt x="4" y="5"/>
                  </a:cubicBezTo>
                  <a:cubicBezTo>
                    <a:pt x="4" y="4"/>
                    <a:pt x="4" y="3"/>
                    <a:pt x="4" y="3"/>
                  </a:cubicBezTo>
                  <a:cubicBezTo>
                    <a:pt x="4" y="2"/>
                    <a:pt x="4" y="2"/>
                    <a:pt x="4" y="1"/>
                  </a:cubicBezTo>
                  <a:cubicBezTo>
                    <a:pt x="4" y="0"/>
                    <a:pt x="6" y="0"/>
                    <a:pt x="6" y="1"/>
                  </a:cubicBezTo>
                  <a:cubicBezTo>
                    <a:pt x="6" y="1"/>
                    <a:pt x="6" y="2"/>
                    <a:pt x="6" y="2"/>
                  </a:cubicBezTo>
                  <a:cubicBezTo>
                    <a:pt x="8" y="2"/>
                    <a:pt x="11" y="2"/>
                    <a:pt x="13" y="2"/>
                  </a:cubicBezTo>
                  <a:close/>
                  <a:moveTo>
                    <a:pt x="3" y="11"/>
                  </a:moveTo>
                  <a:cubicBezTo>
                    <a:pt x="3" y="11"/>
                    <a:pt x="3" y="11"/>
                    <a:pt x="2" y="11"/>
                  </a:cubicBezTo>
                  <a:cubicBezTo>
                    <a:pt x="2" y="12"/>
                    <a:pt x="2" y="12"/>
                    <a:pt x="2" y="12"/>
                  </a:cubicBezTo>
                  <a:cubicBezTo>
                    <a:pt x="2" y="12"/>
                    <a:pt x="2" y="12"/>
                    <a:pt x="2" y="12"/>
                  </a:cubicBezTo>
                  <a:cubicBezTo>
                    <a:pt x="2" y="12"/>
                    <a:pt x="2" y="12"/>
                    <a:pt x="2" y="12"/>
                  </a:cubicBezTo>
                  <a:cubicBezTo>
                    <a:pt x="2" y="12"/>
                    <a:pt x="2" y="12"/>
                    <a:pt x="2" y="12"/>
                  </a:cubicBezTo>
                  <a:cubicBezTo>
                    <a:pt x="2" y="13"/>
                    <a:pt x="2" y="13"/>
                    <a:pt x="2" y="13"/>
                  </a:cubicBezTo>
                  <a:cubicBezTo>
                    <a:pt x="2" y="13"/>
                    <a:pt x="2" y="13"/>
                    <a:pt x="2" y="13"/>
                  </a:cubicBezTo>
                  <a:cubicBezTo>
                    <a:pt x="5" y="14"/>
                    <a:pt x="9" y="15"/>
                    <a:pt x="12" y="16"/>
                  </a:cubicBezTo>
                  <a:cubicBezTo>
                    <a:pt x="12" y="16"/>
                    <a:pt x="13" y="16"/>
                    <a:pt x="13" y="16"/>
                  </a:cubicBezTo>
                  <a:cubicBezTo>
                    <a:pt x="13" y="16"/>
                    <a:pt x="13" y="16"/>
                    <a:pt x="13" y="16"/>
                  </a:cubicBezTo>
                  <a:cubicBezTo>
                    <a:pt x="14" y="16"/>
                    <a:pt x="14" y="16"/>
                    <a:pt x="14" y="16"/>
                  </a:cubicBezTo>
                  <a:cubicBezTo>
                    <a:pt x="14" y="16"/>
                    <a:pt x="14" y="16"/>
                    <a:pt x="14" y="15"/>
                  </a:cubicBezTo>
                  <a:cubicBezTo>
                    <a:pt x="13" y="15"/>
                    <a:pt x="13" y="15"/>
                    <a:pt x="13" y="15"/>
                  </a:cubicBezTo>
                  <a:cubicBezTo>
                    <a:pt x="10" y="14"/>
                    <a:pt x="7" y="13"/>
                    <a:pt x="3" y="12"/>
                  </a:cubicBezTo>
                  <a:cubicBezTo>
                    <a:pt x="3" y="11"/>
                    <a:pt x="3" y="11"/>
                    <a:pt x="3" y="11"/>
                  </a:cubicBezTo>
                  <a:cubicBezTo>
                    <a:pt x="3" y="11"/>
                    <a:pt x="3" y="11"/>
                    <a:pt x="3" y="11"/>
                  </a:cubicBezTo>
                  <a:close/>
                  <a:moveTo>
                    <a:pt x="11" y="18"/>
                  </a:moveTo>
                  <a:cubicBezTo>
                    <a:pt x="11" y="18"/>
                    <a:pt x="11" y="18"/>
                    <a:pt x="11" y="18"/>
                  </a:cubicBezTo>
                  <a:cubicBezTo>
                    <a:pt x="11" y="17"/>
                    <a:pt x="11" y="17"/>
                    <a:pt x="12" y="17"/>
                  </a:cubicBezTo>
                  <a:cubicBezTo>
                    <a:pt x="12" y="17"/>
                    <a:pt x="12" y="17"/>
                    <a:pt x="12" y="17"/>
                  </a:cubicBezTo>
                  <a:cubicBezTo>
                    <a:pt x="13" y="17"/>
                    <a:pt x="13" y="18"/>
                    <a:pt x="13" y="18"/>
                  </a:cubicBezTo>
                  <a:cubicBezTo>
                    <a:pt x="13" y="19"/>
                    <a:pt x="13" y="19"/>
                    <a:pt x="12" y="19"/>
                  </a:cubicBezTo>
                  <a:cubicBezTo>
                    <a:pt x="12" y="19"/>
                    <a:pt x="12" y="19"/>
                    <a:pt x="12" y="19"/>
                  </a:cubicBezTo>
                  <a:cubicBezTo>
                    <a:pt x="9" y="19"/>
                    <a:pt x="6" y="19"/>
                    <a:pt x="3" y="19"/>
                  </a:cubicBezTo>
                  <a:cubicBezTo>
                    <a:pt x="3" y="19"/>
                    <a:pt x="3" y="19"/>
                    <a:pt x="3" y="19"/>
                  </a:cubicBezTo>
                  <a:cubicBezTo>
                    <a:pt x="3" y="19"/>
                    <a:pt x="3" y="19"/>
                    <a:pt x="3" y="19"/>
                  </a:cubicBezTo>
                  <a:cubicBezTo>
                    <a:pt x="3" y="20"/>
                    <a:pt x="3" y="20"/>
                    <a:pt x="3" y="20"/>
                  </a:cubicBezTo>
                  <a:cubicBezTo>
                    <a:pt x="3" y="21"/>
                    <a:pt x="1" y="21"/>
                    <a:pt x="1" y="20"/>
                  </a:cubicBezTo>
                  <a:cubicBezTo>
                    <a:pt x="1" y="20"/>
                    <a:pt x="1" y="19"/>
                    <a:pt x="1" y="18"/>
                  </a:cubicBezTo>
                  <a:cubicBezTo>
                    <a:pt x="1" y="18"/>
                    <a:pt x="1" y="17"/>
                    <a:pt x="2" y="17"/>
                  </a:cubicBezTo>
                  <a:cubicBezTo>
                    <a:pt x="2" y="16"/>
                    <a:pt x="3" y="16"/>
                    <a:pt x="3" y="17"/>
                  </a:cubicBezTo>
                  <a:cubicBezTo>
                    <a:pt x="3" y="17"/>
                    <a:pt x="3" y="17"/>
                    <a:pt x="3" y="18"/>
                  </a:cubicBezTo>
                  <a:cubicBezTo>
                    <a:pt x="6" y="18"/>
                    <a:pt x="8" y="18"/>
                    <a:pt x="11" y="18"/>
                  </a:cubicBezTo>
                  <a:close/>
                  <a:moveTo>
                    <a:pt x="14" y="8"/>
                  </a:moveTo>
                  <a:cubicBezTo>
                    <a:pt x="14" y="9"/>
                    <a:pt x="14" y="9"/>
                    <a:pt x="14" y="9"/>
                  </a:cubicBezTo>
                  <a:cubicBezTo>
                    <a:pt x="14" y="10"/>
                    <a:pt x="13" y="10"/>
                    <a:pt x="13" y="10"/>
                  </a:cubicBezTo>
                  <a:cubicBezTo>
                    <a:pt x="13" y="10"/>
                    <a:pt x="12" y="11"/>
                    <a:pt x="12" y="11"/>
                  </a:cubicBezTo>
                  <a:cubicBezTo>
                    <a:pt x="12" y="11"/>
                    <a:pt x="11" y="11"/>
                    <a:pt x="11" y="11"/>
                  </a:cubicBezTo>
                  <a:cubicBezTo>
                    <a:pt x="11" y="11"/>
                    <a:pt x="11" y="11"/>
                    <a:pt x="10" y="11"/>
                  </a:cubicBezTo>
                  <a:cubicBezTo>
                    <a:pt x="10" y="11"/>
                    <a:pt x="9" y="11"/>
                    <a:pt x="9" y="11"/>
                  </a:cubicBezTo>
                  <a:cubicBezTo>
                    <a:pt x="9" y="11"/>
                    <a:pt x="8" y="11"/>
                    <a:pt x="8" y="10"/>
                  </a:cubicBezTo>
                  <a:cubicBezTo>
                    <a:pt x="8" y="10"/>
                    <a:pt x="8" y="10"/>
                    <a:pt x="7" y="10"/>
                  </a:cubicBezTo>
                  <a:cubicBezTo>
                    <a:pt x="7" y="9"/>
                    <a:pt x="7" y="9"/>
                    <a:pt x="7" y="9"/>
                  </a:cubicBezTo>
                  <a:cubicBezTo>
                    <a:pt x="8" y="8"/>
                    <a:pt x="8" y="8"/>
                    <a:pt x="8" y="8"/>
                  </a:cubicBezTo>
                  <a:cubicBezTo>
                    <a:pt x="8" y="8"/>
                    <a:pt x="8" y="8"/>
                    <a:pt x="7" y="7"/>
                  </a:cubicBezTo>
                  <a:cubicBezTo>
                    <a:pt x="7" y="7"/>
                    <a:pt x="7" y="7"/>
                    <a:pt x="7" y="7"/>
                  </a:cubicBezTo>
                  <a:cubicBezTo>
                    <a:pt x="7" y="7"/>
                    <a:pt x="6" y="7"/>
                    <a:pt x="6" y="7"/>
                  </a:cubicBezTo>
                  <a:cubicBezTo>
                    <a:pt x="6" y="7"/>
                    <a:pt x="5" y="7"/>
                    <a:pt x="5" y="7"/>
                  </a:cubicBezTo>
                  <a:cubicBezTo>
                    <a:pt x="5" y="8"/>
                    <a:pt x="5" y="9"/>
                    <a:pt x="4" y="10"/>
                  </a:cubicBezTo>
                  <a:cubicBezTo>
                    <a:pt x="4" y="10"/>
                    <a:pt x="4" y="10"/>
                    <a:pt x="4" y="10"/>
                  </a:cubicBezTo>
                  <a:cubicBezTo>
                    <a:pt x="4" y="10"/>
                    <a:pt x="4" y="11"/>
                    <a:pt x="4" y="11"/>
                  </a:cubicBezTo>
                  <a:cubicBezTo>
                    <a:pt x="4" y="11"/>
                    <a:pt x="4" y="11"/>
                    <a:pt x="4" y="11"/>
                  </a:cubicBezTo>
                  <a:cubicBezTo>
                    <a:pt x="4" y="11"/>
                    <a:pt x="4" y="11"/>
                    <a:pt x="3" y="11"/>
                  </a:cubicBezTo>
                  <a:cubicBezTo>
                    <a:pt x="3" y="11"/>
                    <a:pt x="3" y="11"/>
                    <a:pt x="3" y="11"/>
                  </a:cubicBezTo>
                  <a:cubicBezTo>
                    <a:pt x="3" y="11"/>
                    <a:pt x="3" y="11"/>
                    <a:pt x="3" y="11"/>
                  </a:cubicBezTo>
                  <a:cubicBezTo>
                    <a:pt x="3" y="11"/>
                    <a:pt x="3" y="11"/>
                    <a:pt x="3" y="10"/>
                  </a:cubicBezTo>
                  <a:cubicBezTo>
                    <a:pt x="3" y="10"/>
                    <a:pt x="3" y="10"/>
                    <a:pt x="3" y="10"/>
                  </a:cubicBezTo>
                  <a:cubicBezTo>
                    <a:pt x="3" y="9"/>
                    <a:pt x="3" y="8"/>
                    <a:pt x="3" y="7"/>
                  </a:cubicBezTo>
                  <a:cubicBezTo>
                    <a:pt x="3" y="6"/>
                    <a:pt x="3" y="6"/>
                    <a:pt x="4" y="6"/>
                  </a:cubicBezTo>
                  <a:cubicBezTo>
                    <a:pt x="4" y="6"/>
                    <a:pt x="4" y="6"/>
                    <a:pt x="4" y="6"/>
                  </a:cubicBezTo>
                  <a:cubicBezTo>
                    <a:pt x="5" y="6"/>
                    <a:pt x="6" y="6"/>
                    <a:pt x="7" y="6"/>
                  </a:cubicBezTo>
                  <a:cubicBezTo>
                    <a:pt x="7" y="6"/>
                    <a:pt x="8" y="6"/>
                    <a:pt x="8" y="6"/>
                  </a:cubicBezTo>
                  <a:cubicBezTo>
                    <a:pt x="8" y="6"/>
                    <a:pt x="9" y="6"/>
                    <a:pt x="9" y="6"/>
                  </a:cubicBezTo>
                  <a:cubicBezTo>
                    <a:pt x="9" y="7"/>
                    <a:pt x="9" y="7"/>
                    <a:pt x="9" y="7"/>
                  </a:cubicBezTo>
                  <a:cubicBezTo>
                    <a:pt x="9" y="7"/>
                    <a:pt x="9" y="7"/>
                    <a:pt x="9" y="8"/>
                  </a:cubicBezTo>
                  <a:cubicBezTo>
                    <a:pt x="9" y="8"/>
                    <a:pt x="9" y="8"/>
                    <a:pt x="9" y="9"/>
                  </a:cubicBezTo>
                  <a:cubicBezTo>
                    <a:pt x="9" y="9"/>
                    <a:pt x="9" y="9"/>
                    <a:pt x="9" y="9"/>
                  </a:cubicBezTo>
                  <a:cubicBezTo>
                    <a:pt x="9" y="9"/>
                    <a:pt x="9" y="9"/>
                    <a:pt x="9" y="9"/>
                  </a:cubicBezTo>
                  <a:cubicBezTo>
                    <a:pt x="10" y="10"/>
                    <a:pt x="10" y="10"/>
                    <a:pt x="10" y="10"/>
                  </a:cubicBezTo>
                  <a:cubicBezTo>
                    <a:pt x="10" y="10"/>
                    <a:pt x="10" y="10"/>
                    <a:pt x="11" y="10"/>
                  </a:cubicBezTo>
                  <a:cubicBezTo>
                    <a:pt x="11" y="10"/>
                    <a:pt x="11" y="10"/>
                    <a:pt x="11" y="10"/>
                  </a:cubicBezTo>
                  <a:cubicBezTo>
                    <a:pt x="11" y="10"/>
                    <a:pt x="11" y="10"/>
                    <a:pt x="11" y="10"/>
                  </a:cubicBezTo>
                  <a:cubicBezTo>
                    <a:pt x="12" y="10"/>
                    <a:pt x="12" y="9"/>
                    <a:pt x="12" y="9"/>
                  </a:cubicBezTo>
                  <a:cubicBezTo>
                    <a:pt x="12" y="9"/>
                    <a:pt x="12" y="9"/>
                    <a:pt x="12" y="9"/>
                  </a:cubicBezTo>
                  <a:cubicBezTo>
                    <a:pt x="12" y="9"/>
                    <a:pt x="12" y="9"/>
                    <a:pt x="12" y="8"/>
                  </a:cubicBezTo>
                  <a:cubicBezTo>
                    <a:pt x="12" y="8"/>
                    <a:pt x="12" y="8"/>
                    <a:pt x="12" y="8"/>
                  </a:cubicBezTo>
                  <a:cubicBezTo>
                    <a:pt x="12" y="7"/>
                    <a:pt x="12" y="7"/>
                    <a:pt x="12" y="7"/>
                  </a:cubicBezTo>
                  <a:cubicBezTo>
                    <a:pt x="12" y="7"/>
                    <a:pt x="12" y="7"/>
                    <a:pt x="12" y="7"/>
                  </a:cubicBezTo>
                  <a:cubicBezTo>
                    <a:pt x="12" y="7"/>
                    <a:pt x="12" y="7"/>
                    <a:pt x="12" y="7"/>
                  </a:cubicBezTo>
                  <a:cubicBezTo>
                    <a:pt x="12" y="7"/>
                    <a:pt x="12" y="7"/>
                    <a:pt x="12" y="7"/>
                  </a:cubicBezTo>
                  <a:cubicBezTo>
                    <a:pt x="12" y="6"/>
                    <a:pt x="12" y="6"/>
                    <a:pt x="12" y="6"/>
                  </a:cubicBezTo>
                  <a:cubicBezTo>
                    <a:pt x="13" y="6"/>
                    <a:pt x="13" y="6"/>
                    <a:pt x="13" y="6"/>
                  </a:cubicBezTo>
                  <a:cubicBezTo>
                    <a:pt x="13" y="6"/>
                    <a:pt x="13" y="6"/>
                    <a:pt x="13" y="6"/>
                  </a:cubicBezTo>
                  <a:cubicBezTo>
                    <a:pt x="13" y="6"/>
                    <a:pt x="14" y="6"/>
                    <a:pt x="14" y="6"/>
                  </a:cubicBezTo>
                  <a:cubicBezTo>
                    <a:pt x="14" y="6"/>
                    <a:pt x="14" y="7"/>
                    <a:pt x="14" y="7"/>
                  </a:cubicBezTo>
                  <a:cubicBezTo>
                    <a:pt x="14" y="7"/>
                    <a:pt x="14" y="7"/>
                    <a:pt x="14" y="7"/>
                  </a:cubicBezTo>
                  <a:cubicBezTo>
                    <a:pt x="14" y="8"/>
                    <a:pt x="14" y="8"/>
                    <a:pt x="14" y="8"/>
                  </a:cubicBezTo>
                  <a:close/>
                  <a:moveTo>
                    <a:pt x="7" y="25"/>
                  </a:moveTo>
                  <a:cubicBezTo>
                    <a:pt x="7" y="25"/>
                    <a:pt x="7" y="26"/>
                    <a:pt x="7" y="26"/>
                  </a:cubicBezTo>
                  <a:cubicBezTo>
                    <a:pt x="7" y="26"/>
                    <a:pt x="6" y="26"/>
                    <a:pt x="6" y="27"/>
                  </a:cubicBezTo>
                  <a:cubicBezTo>
                    <a:pt x="6" y="27"/>
                    <a:pt x="5" y="27"/>
                    <a:pt x="5" y="27"/>
                  </a:cubicBezTo>
                  <a:cubicBezTo>
                    <a:pt x="5" y="27"/>
                    <a:pt x="4" y="27"/>
                    <a:pt x="3" y="27"/>
                  </a:cubicBezTo>
                  <a:cubicBezTo>
                    <a:pt x="3" y="27"/>
                    <a:pt x="2" y="27"/>
                    <a:pt x="2" y="27"/>
                  </a:cubicBezTo>
                  <a:cubicBezTo>
                    <a:pt x="1" y="27"/>
                    <a:pt x="1" y="27"/>
                    <a:pt x="1" y="26"/>
                  </a:cubicBezTo>
                  <a:cubicBezTo>
                    <a:pt x="0" y="26"/>
                    <a:pt x="0" y="26"/>
                    <a:pt x="0" y="25"/>
                  </a:cubicBezTo>
                  <a:cubicBezTo>
                    <a:pt x="0" y="25"/>
                    <a:pt x="0" y="25"/>
                    <a:pt x="0" y="24"/>
                  </a:cubicBezTo>
                  <a:cubicBezTo>
                    <a:pt x="0" y="24"/>
                    <a:pt x="0" y="24"/>
                    <a:pt x="0" y="24"/>
                  </a:cubicBezTo>
                  <a:cubicBezTo>
                    <a:pt x="0" y="24"/>
                    <a:pt x="0" y="23"/>
                    <a:pt x="0" y="23"/>
                  </a:cubicBezTo>
                  <a:cubicBezTo>
                    <a:pt x="1" y="23"/>
                    <a:pt x="1" y="23"/>
                    <a:pt x="1" y="22"/>
                  </a:cubicBezTo>
                  <a:cubicBezTo>
                    <a:pt x="1" y="22"/>
                    <a:pt x="1" y="22"/>
                    <a:pt x="1" y="22"/>
                  </a:cubicBezTo>
                  <a:cubicBezTo>
                    <a:pt x="2" y="22"/>
                    <a:pt x="2" y="22"/>
                    <a:pt x="2" y="22"/>
                  </a:cubicBezTo>
                  <a:cubicBezTo>
                    <a:pt x="2" y="22"/>
                    <a:pt x="2" y="22"/>
                    <a:pt x="2" y="22"/>
                  </a:cubicBezTo>
                  <a:cubicBezTo>
                    <a:pt x="3" y="22"/>
                    <a:pt x="3" y="22"/>
                    <a:pt x="3" y="22"/>
                  </a:cubicBezTo>
                  <a:cubicBezTo>
                    <a:pt x="3" y="22"/>
                    <a:pt x="3" y="22"/>
                    <a:pt x="3" y="22"/>
                  </a:cubicBezTo>
                  <a:cubicBezTo>
                    <a:pt x="3" y="22"/>
                    <a:pt x="3" y="22"/>
                    <a:pt x="3" y="22"/>
                  </a:cubicBezTo>
                  <a:cubicBezTo>
                    <a:pt x="3" y="22"/>
                    <a:pt x="3" y="22"/>
                    <a:pt x="3" y="23"/>
                  </a:cubicBezTo>
                  <a:cubicBezTo>
                    <a:pt x="3" y="23"/>
                    <a:pt x="3" y="23"/>
                    <a:pt x="3" y="23"/>
                  </a:cubicBezTo>
                  <a:cubicBezTo>
                    <a:pt x="3" y="23"/>
                    <a:pt x="3" y="23"/>
                    <a:pt x="3" y="23"/>
                  </a:cubicBezTo>
                  <a:cubicBezTo>
                    <a:pt x="3" y="23"/>
                    <a:pt x="2" y="23"/>
                    <a:pt x="2" y="23"/>
                  </a:cubicBezTo>
                  <a:cubicBezTo>
                    <a:pt x="2" y="23"/>
                    <a:pt x="2" y="23"/>
                    <a:pt x="2" y="23"/>
                  </a:cubicBezTo>
                  <a:cubicBezTo>
                    <a:pt x="2" y="24"/>
                    <a:pt x="2" y="24"/>
                    <a:pt x="2" y="24"/>
                  </a:cubicBezTo>
                  <a:cubicBezTo>
                    <a:pt x="2" y="24"/>
                    <a:pt x="2" y="25"/>
                    <a:pt x="2" y="25"/>
                  </a:cubicBezTo>
                  <a:cubicBezTo>
                    <a:pt x="2" y="25"/>
                    <a:pt x="2" y="25"/>
                    <a:pt x="2" y="25"/>
                  </a:cubicBezTo>
                  <a:cubicBezTo>
                    <a:pt x="2" y="25"/>
                    <a:pt x="3" y="25"/>
                    <a:pt x="3" y="26"/>
                  </a:cubicBezTo>
                  <a:cubicBezTo>
                    <a:pt x="3" y="26"/>
                    <a:pt x="3" y="26"/>
                    <a:pt x="4" y="26"/>
                  </a:cubicBezTo>
                  <a:cubicBezTo>
                    <a:pt x="4" y="26"/>
                    <a:pt x="4" y="26"/>
                    <a:pt x="5" y="25"/>
                  </a:cubicBezTo>
                  <a:cubicBezTo>
                    <a:pt x="5" y="25"/>
                    <a:pt x="5" y="25"/>
                    <a:pt x="5" y="25"/>
                  </a:cubicBezTo>
                  <a:cubicBezTo>
                    <a:pt x="5" y="24"/>
                    <a:pt x="5" y="23"/>
                    <a:pt x="5" y="23"/>
                  </a:cubicBezTo>
                  <a:cubicBezTo>
                    <a:pt x="6" y="22"/>
                    <a:pt x="6" y="22"/>
                    <a:pt x="6" y="22"/>
                  </a:cubicBezTo>
                  <a:cubicBezTo>
                    <a:pt x="6" y="22"/>
                    <a:pt x="6" y="22"/>
                    <a:pt x="6" y="22"/>
                  </a:cubicBezTo>
                  <a:cubicBezTo>
                    <a:pt x="6" y="22"/>
                    <a:pt x="6" y="22"/>
                    <a:pt x="6" y="22"/>
                  </a:cubicBezTo>
                  <a:cubicBezTo>
                    <a:pt x="6" y="22"/>
                    <a:pt x="7" y="22"/>
                    <a:pt x="7" y="22"/>
                  </a:cubicBezTo>
                  <a:cubicBezTo>
                    <a:pt x="8" y="22"/>
                    <a:pt x="10" y="22"/>
                    <a:pt x="11" y="22"/>
                  </a:cubicBezTo>
                  <a:cubicBezTo>
                    <a:pt x="12" y="22"/>
                    <a:pt x="12" y="22"/>
                    <a:pt x="12" y="22"/>
                  </a:cubicBezTo>
                  <a:cubicBezTo>
                    <a:pt x="12" y="22"/>
                    <a:pt x="12" y="22"/>
                    <a:pt x="12" y="22"/>
                  </a:cubicBezTo>
                  <a:cubicBezTo>
                    <a:pt x="12" y="23"/>
                    <a:pt x="12" y="23"/>
                    <a:pt x="12" y="23"/>
                  </a:cubicBezTo>
                  <a:cubicBezTo>
                    <a:pt x="12" y="23"/>
                    <a:pt x="12" y="23"/>
                    <a:pt x="12" y="23"/>
                  </a:cubicBezTo>
                  <a:cubicBezTo>
                    <a:pt x="12" y="24"/>
                    <a:pt x="12" y="24"/>
                    <a:pt x="12" y="24"/>
                  </a:cubicBezTo>
                  <a:cubicBezTo>
                    <a:pt x="12" y="24"/>
                    <a:pt x="12" y="25"/>
                    <a:pt x="12" y="25"/>
                  </a:cubicBezTo>
                  <a:cubicBezTo>
                    <a:pt x="12" y="25"/>
                    <a:pt x="12" y="25"/>
                    <a:pt x="12" y="26"/>
                  </a:cubicBezTo>
                  <a:cubicBezTo>
                    <a:pt x="12" y="26"/>
                    <a:pt x="12" y="26"/>
                    <a:pt x="12" y="26"/>
                  </a:cubicBezTo>
                  <a:cubicBezTo>
                    <a:pt x="12" y="26"/>
                    <a:pt x="12" y="26"/>
                    <a:pt x="12" y="26"/>
                  </a:cubicBezTo>
                  <a:cubicBezTo>
                    <a:pt x="12" y="26"/>
                    <a:pt x="12" y="26"/>
                    <a:pt x="11" y="26"/>
                  </a:cubicBezTo>
                  <a:cubicBezTo>
                    <a:pt x="11" y="26"/>
                    <a:pt x="11" y="26"/>
                    <a:pt x="11" y="27"/>
                  </a:cubicBezTo>
                  <a:cubicBezTo>
                    <a:pt x="11" y="27"/>
                    <a:pt x="11" y="27"/>
                    <a:pt x="11" y="27"/>
                  </a:cubicBezTo>
                  <a:cubicBezTo>
                    <a:pt x="11" y="27"/>
                    <a:pt x="11" y="27"/>
                    <a:pt x="11" y="27"/>
                  </a:cubicBezTo>
                  <a:cubicBezTo>
                    <a:pt x="10" y="27"/>
                    <a:pt x="10" y="27"/>
                    <a:pt x="10" y="27"/>
                  </a:cubicBezTo>
                  <a:cubicBezTo>
                    <a:pt x="10" y="27"/>
                    <a:pt x="10" y="26"/>
                    <a:pt x="10" y="26"/>
                  </a:cubicBezTo>
                  <a:cubicBezTo>
                    <a:pt x="10" y="26"/>
                    <a:pt x="10" y="26"/>
                    <a:pt x="10" y="26"/>
                  </a:cubicBezTo>
                  <a:cubicBezTo>
                    <a:pt x="10" y="26"/>
                    <a:pt x="10" y="26"/>
                    <a:pt x="10" y="26"/>
                  </a:cubicBezTo>
                  <a:cubicBezTo>
                    <a:pt x="10" y="25"/>
                    <a:pt x="10" y="24"/>
                    <a:pt x="10" y="23"/>
                  </a:cubicBezTo>
                  <a:cubicBezTo>
                    <a:pt x="9" y="23"/>
                    <a:pt x="8" y="23"/>
                    <a:pt x="7" y="23"/>
                  </a:cubicBezTo>
                  <a:cubicBezTo>
                    <a:pt x="7" y="24"/>
                    <a:pt x="7" y="24"/>
                    <a:pt x="7" y="25"/>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46" name="Freeform 97"/>
            <p:cNvSpPr>
              <a:spLocks noEditPoints="1"/>
            </p:cNvSpPr>
            <p:nvPr/>
          </p:nvSpPr>
          <p:spPr>
            <a:xfrm>
              <a:off x="379412" y="568325"/>
              <a:ext cx="36513" cy="52388"/>
            </a:xfrm>
            <a:custGeom>
              <a:avLst/>
              <a:gdLst/>
              <a:ahLst/>
              <a:cxnLst>
                <a:cxn ang="0">
                  <a:pos x="3" y="0"/>
                </a:cxn>
                <a:cxn ang="0">
                  <a:pos x="11" y="0"/>
                </a:cxn>
                <a:cxn ang="0">
                  <a:pos x="11" y="1"/>
                </a:cxn>
                <a:cxn ang="0">
                  <a:pos x="6" y="2"/>
                </a:cxn>
                <a:cxn ang="0">
                  <a:pos x="11" y="2"/>
                </a:cxn>
                <a:cxn ang="0">
                  <a:pos x="11" y="3"/>
                </a:cxn>
                <a:cxn ang="0">
                  <a:pos x="3" y="3"/>
                </a:cxn>
                <a:cxn ang="0">
                  <a:pos x="3" y="2"/>
                </a:cxn>
                <a:cxn ang="0">
                  <a:pos x="8" y="0"/>
                </a:cxn>
                <a:cxn ang="0">
                  <a:pos x="3" y="0"/>
                </a:cxn>
                <a:cxn ang="0">
                  <a:pos x="3" y="0"/>
                </a:cxn>
                <a:cxn ang="0">
                  <a:pos x="2" y="7"/>
                </a:cxn>
                <a:cxn ang="0">
                  <a:pos x="2" y="7"/>
                </a:cxn>
                <a:cxn ang="0">
                  <a:pos x="4" y="6"/>
                </a:cxn>
                <a:cxn ang="0">
                  <a:pos x="4" y="5"/>
                </a:cxn>
                <a:cxn ang="0">
                  <a:pos x="2" y="4"/>
                </a:cxn>
                <a:cxn ang="0">
                  <a:pos x="3" y="3"/>
                </a:cxn>
                <a:cxn ang="0">
                  <a:pos x="10" y="5"/>
                </a:cxn>
                <a:cxn ang="0">
                  <a:pos x="10" y="6"/>
                </a:cxn>
                <a:cxn ang="0">
                  <a:pos x="2" y="7"/>
                </a:cxn>
                <a:cxn ang="0">
                  <a:pos x="5" y="6"/>
                </a:cxn>
                <a:cxn ang="0">
                  <a:pos x="9" y="5"/>
                </a:cxn>
                <a:cxn ang="0">
                  <a:pos x="6" y="5"/>
                </a:cxn>
                <a:cxn ang="0">
                  <a:pos x="5" y="6"/>
                </a:cxn>
                <a:cxn ang="0">
                  <a:pos x="2" y="8"/>
                </a:cxn>
                <a:cxn ang="0">
                  <a:pos x="10" y="8"/>
                </a:cxn>
                <a:cxn ang="0">
                  <a:pos x="10" y="9"/>
                </a:cxn>
                <a:cxn ang="0">
                  <a:pos x="4" y="10"/>
                </a:cxn>
                <a:cxn ang="0">
                  <a:pos x="10" y="11"/>
                </a:cxn>
                <a:cxn ang="0">
                  <a:pos x="9" y="12"/>
                </a:cxn>
                <a:cxn ang="0">
                  <a:pos x="1" y="12"/>
                </a:cxn>
                <a:cxn ang="0">
                  <a:pos x="1" y="11"/>
                </a:cxn>
                <a:cxn ang="0">
                  <a:pos x="8" y="11"/>
                </a:cxn>
                <a:cxn ang="0">
                  <a:pos x="1" y="10"/>
                </a:cxn>
                <a:cxn ang="0">
                  <a:pos x="2" y="9"/>
                </a:cxn>
                <a:cxn ang="0">
                  <a:pos x="8" y="9"/>
                </a:cxn>
                <a:cxn ang="0">
                  <a:pos x="2" y="9"/>
                </a:cxn>
                <a:cxn ang="0">
                  <a:pos x="2" y="8"/>
                </a:cxn>
                <a:cxn ang="0">
                  <a:pos x="1" y="13"/>
                </a:cxn>
                <a:cxn ang="0">
                  <a:pos x="9" y="13"/>
                </a:cxn>
                <a:cxn ang="0">
                  <a:pos x="9" y="16"/>
                </a:cxn>
                <a:cxn ang="0">
                  <a:pos x="7" y="16"/>
                </a:cxn>
                <a:cxn ang="0">
                  <a:pos x="8" y="14"/>
                </a:cxn>
                <a:cxn ang="0">
                  <a:pos x="6" y="14"/>
                </a:cxn>
                <a:cxn ang="0">
                  <a:pos x="6" y="16"/>
                </a:cxn>
                <a:cxn ang="0">
                  <a:pos x="4" y="16"/>
                </a:cxn>
                <a:cxn ang="0">
                  <a:pos x="5" y="14"/>
                </a:cxn>
                <a:cxn ang="0">
                  <a:pos x="2" y="14"/>
                </a:cxn>
                <a:cxn ang="0">
                  <a:pos x="2" y="16"/>
                </a:cxn>
                <a:cxn ang="0">
                  <a:pos x="0" y="16"/>
                </a:cxn>
                <a:cxn ang="0">
                  <a:pos x="1" y="13"/>
                </a:cxn>
              </a:cxnLst>
              <a:rect l="0" t="0" r="0" b="0"/>
              <a:pathLst>
                <a:path w="11" h="16">
                  <a:moveTo>
                    <a:pt x="3" y="0"/>
                  </a:moveTo>
                  <a:cubicBezTo>
                    <a:pt x="6" y="0"/>
                    <a:pt x="9" y="0"/>
                    <a:pt x="11" y="0"/>
                  </a:cubicBezTo>
                  <a:cubicBezTo>
                    <a:pt x="11" y="0"/>
                    <a:pt x="11" y="0"/>
                    <a:pt x="11" y="1"/>
                  </a:cubicBezTo>
                  <a:cubicBezTo>
                    <a:pt x="9" y="1"/>
                    <a:pt x="7" y="2"/>
                    <a:pt x="6" y="2"/>
                  </a:cubicBezTo>
                  <a:cubicBezTo>
                    <a:pt x="7" y="2"/>
                    <a:pt x="9" y="2"/>
                    <a:pt x="11" y="2"/>
                  </a:cubicBezTo>
                  <a:cubicBezTo>
                    <a:pt x="11" y="2"/>
                    <a:pt x="11" y="3"/>
                    <a:pt x="11" y="3"/>
                  </a:cubicBezTo>
                  <a:cubicBezTo>
                    <a:pt x="8" y="3"/>
                    <a:pt x="5" y="3"/>
                    <a:pt x="3" y="3"/>
                  </a:cubicBezTo>
                  <a:cubicBezTo>
                    <a:pt x="3" y="3"/>
                    <a:pt x="3" y="2"/>
                    <a:pt x="3" y="2"/>
                  </a:cubicBezTo>
                  <a:cubicBezTo>
                    <a:pt x="5" y="2"/>
                    <a:pt x="7" y="1"/>
                    <a:pt x="8" y="0"/>
                  </a:cubicBezTo>
                  <a:cubicBezTo>
                    <a:pt x="7" y="0"/>
                    <a:pt x="5" y="0"/>
                    <a:pt x="3" y="0"/>
                  </a:cubicBezTo>
                  <a:cubicBezTo>
                    <a:pt x="3" y="0"/>
                    <a:pt x="3" y="0"/>
                    <a:pt x="3" y="0"/>
                  </a:cubicBezTo>
                  <a:close/>
                  <a:moveTo>
                    <a:pt x="2" y="7"/>
                  </a:moveTo>
                  <a:cubicBezTo>
                    <a:pt x="2" y="7"/>
                    <a:pt x="2" y="7"/>
                    <a:pt x="2" y="7"/>
                  </a:cubicBezTo>
                  <a:cubicBezTo>
                    <a:pt x="3" y="6"/>
                    <a:pt x="3" y="6"/>
                    <a:pt x="4" y="6"/>
                  </a:cubicBezTo>
                  <a:cubicBezTo>
                    <a:pt x="4" y="6"/>
                    <a:pt x="4" y="5"/>
                    <a:pt x="4" y="5"/>
                  </a:cubicBezTo>
                  <a:cubicBezTo>
                    <a:pt x="4" y="4"/>
                    <a:pt x="3" y="4"/>
                    <a:pt x="2" y="4"/>
                  </a:cubicBezTo>
                  <a:cubicBezTo>
                    <a:pt x="3" y="4"/>
                    <a:pt x="3" y="4"/>
                    <a:pt x="3" y="3"/>
                  </a:cubicBezTo>
                  <a:cubicBezTo>
                    <a:pt x="5" y="4"/>
                    <a:pt x="8" y="4"/>
                    <a:pt x="10" y="5"/>
                  </a:cubicBezTo>
                  <a:cubicBezTo>
                    <a:pt x="10" y="5"/>
                    <a:pt x="10" y="5"/>
                    <a:pt x="10" y="6"/>
                  </a:cubicBezTo>
                  <a:cubicBezTo>
                    <a:pt x="8" y="6"/>
                    <a:pt x="5" y="7"/>
                    <a:pt x="2" y="7"/>
                  </a:cubicBezTo>
                  <a:close/>
                  <a:moveTo>
                    <a:pt x="5" y="6"/>
                  </a:moveTo>
                  <a:cubicBezTo>
                    <a:pt x="6" y="6"/>
                    <a:pt x="7" y="6"/>
                    <a:pt x="9" y="5"/>
                  </a:cubicBezTo>
                  <a:cubicBezTo>
                    <a:pt x="8" y="5"/>
                    <a:pt x="7" y="5"/>
                    <a:pt x="6" y="5"/>
                  </a:cubicBezTo>
                  <a:cubicBezTo>
                    <a:pt x="6" y="5"/>
                    <a:pt x="5" y="6"/>
                    <a:pt x="5" y="6"/>
                  </a:cubicBezTo>
                  <a:close/>
                  <a:moveTo>
                    <a:pt x="2" y="8"/>
                  </a:moveTo>
                  <a:cubicBezTo>
                    <a:pt x="5" y="8"/>
                    <a:pt x="7" y="8"/>
                    <a:pt x="10" y="8"/>
                  </a:cubicBezTo>
                  <a:cubicBezTo>
                    <a:pt x="10" y="8"/>
                    <a:pt x="10" y="9"/>
                    <a:pt x="10" y="9"/>
                  </a:cubicBezTo>
                  <a:cubicBezTo>
                    <a:pt x="8" y="9"/>
                    <a:pt x="6" y="10"/>
                    <a:pt x="4" y="10"/>
                  </a:cubicBezTo>
                  <a:cubicBezTo>
                    <a:pt x="6" y="10"/>
                    <a:pt x="8" y="10"/>
                    <a:pt x="10" y="11"/>
                  </a:cubicBezTo>
                  <a:cubicBezTo>
                    <a:pt x="10" y="11"/>
                    <a:pt x="10" y="12"/>
                    <a:pt x="9" y="12"/>
                  </a:cubicBezTo>
                  <a:cubicBezTo>
                    <a:pt x="7" y="12"/>
                    <a:pt x="4" y="12"/>
                    <a:pt x="1" y="12"/>
                  </a:cubicBezTo>
                  <a:cubicBezTo>
                    <a:pt x="1" y="12"/>
                    <a:pt x="1" y="11"/>
                    <a:pt x="1" y="11"/>
                  </a:cubicBezTo>
                  <a:cubicBezTo>
                    <a:pt x="3" y="11"/>
                    <a:pt x="6" y="11"/>
                    <a:pt x="8" y="11"/>
                  </a:cubicBezTo>
                  <a:cubicBezTo>
                    <a:pt x="6" y="11"/>
                    <a:pt x="4" y="11"/>
                    <a:pt x="1" y="10"/>
                  </a:cubicBezTo>
                  <a:cubicBezTo>
                    <a:pt x="1" y="10"/>
                    <a:pt x="2" y="10"/>
                    <a:pt x="2" y="9"/>
                  </a:cubicBezTo>
                  <a:cubicBezTo>
                    <a:pt x="4" y="9"/>
                    <a:pt x="6" y="9"/>
                    <a:pt x="8" y="9"/>
                  </a:cubicBezTo>
                  <a:cubicBezTo>
                    <a:pt x="6" y="9"/>
                    <a:pt x="4" y="9"/>
                    <a:pt x="2" y="9"/>
                  </a:cubicBezTo>
                  <a:cubicBezTo>
                    <a:pt x="2" y="8"/>
                    <a:pt x="2" y="8"/>
                    <a:pt x="2" y="8"/>
                  </a:cubicBezTo>
                  <a:close/>
                  <a:moveTo>
                    <a:pt x="1" y="13"/>
                  </a:moveTo>
                  <a:cubicBezTo>
                    <a:pt x="4" y="13"/>
                    <a:pt x="7" y="13"/>
                    <a:pt x="9" y="13"/>
                  </a:cubicBezTo>
                  <a:cubicBezTo>
                    <a:pt x="9" y="14"/>
                    <a:pt x="9" y="15"/>
                    <a:pt x="9" y="16"/>
                  </a:cubicBezTo>
                  <a:cubicBezTo>
                    <a:pt x="8" y="16"/>
                    <a:pt x="8" y="16"/>
                    <a:pt x="7" y="16"/>
                  </a:cubicBezTo>
                  <a:cubicBezTo>
                    <a:pt x="8" y="15"/>
                    <a:pt x="8" y="14"/>
                    <a:pt x="8" y="14"/>
                  </a:cubicBezTo>
                  <a:cubicBezTo>
                    <a:pt x="7" y="14"/>
                    <a:pt x="7" y="14"/>
                    <a:pt x="6" y="14"/>
                  </a:cubicBezTo>
                  <a:cubicBezTo>
                    <a:pt x="6" y="14"/>
                    <a:pt x="6" y="15"/>
                    <a:pt x="6" y="16"/>
                  </a:cubicBezTo>
                  <a:cubicBezTo>
                    <a:pt x="5" y="16"/>
                    <a:pt x="5" y="16"/>
                    <a:pt x="4" y="16"/>
                  </a:cubicBezTo>
                  <a:cubicBezTo>
                    <a:pt x="4" y="15"/>
                    <a:pt x="4" y="14"/>
                    <a:pt x="5" y="14"/>
                  </a:cubicBezTo>
                  <a:cubicBezTo>
                    <a:pt x="4" y="14"/>
                    <a:pt x="3" y="14"/>
                    <a:pt x="2" y="14"/>
                  </a:cubicBezTo>
                  <a:cubicBezTo>
                    <a:pt x="2" y="14"/>
                    <a:pt x="2" y="15"/>
                    <a:pt x="2" y="16"/>
                  </a:cubicBezTo>
                  <a:cubicBezTo>
                    <a:pt x="1" y="16"/>
                    <a:pt x="1" y="16"/>
                    <a:pt x="0" y="16"/>
                  </a:cubicBezTo>
                  <a:cubicBezTo>
                    <a:pt x="1" y="15"/>
                    <a:pt x="1" y="14"/>
                    <a:pt x="1" y="13"/>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47" name="Freeform 98"/>
            <p:cNvSpPr>
              <a:spLocks noEditPoints="1"/>
            </p:cNvSpPr>
            <p:nvPr/>
          </p:nvSpPr>
          <p:spPr>
            <a:xfrm>
              <a:off x="708025" y="450850"/>
              <a:ext cx="77788" cy="149225"/>
            </a:xfrm>
            <a:custGeom>
              <a:avLst/>
              <a:gdLst/>
              <a:ahLst/>
              <a:cxnLst>
                <a:cxn ang="0">
                  <a:pos x="11" y="2"/>
                </a:cxn>
                <a:cxn ang="0">
                  <a:pos x="7" y="3"/>
                </a:cxn>
                <a:cxn ang="0">
                  <a:pos x="5" y="3"/>
                </a:cxn>
                <a:cxn ang="0">
                  <a:pos x="0" y="2"/>
                </a:cxn>
                <a:cxn ang="0">
                  <a:pos x="6" y="1"/>
                </a:cxn>
                <a:cxn ang="0">
                  <a:pos x="8" y="3"/>
                </a:cxn>
                <a:cxn ang="0">
                  <a:pos x="5" y="1"/>
                </a:cxn>
                <a:cxn ang="0">
                  <a:pos x="2" y="2"/>
                </a:cxn>
                <a:cxn ang="0">
                  <a:pos x="5" y="1"/>
                </a:cxn>
                <a:cxn ang="0">
                  <a:pos x="4" y="7"/>
                </a:cxn>
                <a:cxn ang="0">
                  <a:pos x="1" y="4"/>
                </a:cxn>
                <a:cxn ang="0">
                  <a:pos x="2" y="8"/>
                </a:cxn>
                <a:cxn ang="0">
                  <a:pos x="11" y="6"/>
                </a:cxn>
                <a:cxn ang="0">
                  <a:pos x="5" y="5"/>
                </a:cxn>
                <a:cxn ang="0">
                  <a:pos x="3" y="13"/>
                </a:cxn>
                <a:cxn ang="0">
                  <a:pos x="11" y="10"/>
                </a:cxn>
                <a:cxn ang="0">
                  <a:pos x="2" y="9"/>
                </a:cxn>
                <a:cxn ang="0">
                  <a:pos x="6" y="13"/>
                </a:cxn>
                <a:cxn ang="0">
                  <a:pos x="7" y="13"/>
                </a:cxn>
                <a:cxn ang="0">
                  <a:pos x="3" y="14"/>
                </a:cxn>
                <a:cxn ang="0">
                  <a:pos x="9" y="16"/>
                </a:cxn>
                <a:cxn ang="0">
                  <a:pos x="4" y="16"/>
                </a:cxn>
                <a:cxn ang="0">
                  <a:pos x="15" y="16"/>
                </a:cxn>
                <a:cxn ang="0">
                  <a:pos x="10" y="16"/>
                </a:cxn>
                <a:cxn ang="0">
                  <a:pos x="10" y="17"/>
                </a:cxn>
                <a:cxn ang="0">
                  <a:pos x="6" y="25"/>
                </a:cxn>
                <a:cxn ang="0">
                  <a:pos x="15" y="22"/>
                </a:cxn>
                <a:cxn ang="0">
                  <a:pos x="5" y="22"/>
                </a:cxn>
                <a:cxn ang="0">
                  <a:pos x="9" y="25"/>
                </a:cxn>
                <a:cxn ang="0">
                  <a:pos x="10" y="25"/>
                </a:cxn>
                <a:cxn ang="0">
                  <a:pos x="6" y="26"/>
                </a:cxn>
                <a:cxn ang="0">
                  <a:pos x="11" y="31"/>
                </a:cxn>
                <a:cxn ang="0">
                  <a:pos x="6" y="27"/>
                </a:cxn>
                <a:cxn ang="0">
                  <a:pos x="8" y="33"/>
                </a:cxn>
                <a:cxn ang="0">
                  <a:pos x="18" y="30"/>
                </a:cxn>
                <a:cxn ang="0">
                  <a:pos x="12" y="29"/>
                </a:cxn>
                <a:cxn ang="0">
                  <a:pos x="18" y="39"/>
                </a:cxn>
                <a:cxn ang="0">
                  <a:pos x="19" y="39"/>
                </a:cxn>
                <a:cxn ang="0">
                  <a:pos x="17" y="35"/>
                </a:cxn>
                <a:cxn ang="0">
                  <a:pos x="16" y="35"/>
                </a:cxn>
                <a:cxn ang="0">
                  <a:pos x="20" y="34"/>
                </a:cxn>
                <a:cxn ang="0">
                  <a:pos x="11" y="37"/>
                </a:cxn>
                <a:cxn ang="0">
                  <a:pos x="22" y="39"/>
                </a:cxn>
                <a:cxn ang="0">
                  <a:pos x="9" y="39"/>
                </a:cxn>
                <a:cxn ang="0">
                  <a:pos x="23" y="42"/>
                </a:cxn>
                <a:cxn ang="0">
                  <a:pos x="22" y="43"/>
                </a:cxn>
                <a:cxn ang="0">
                  <a:pos x="17" y="46"/>
                </a:cxn>
                <a:cxn ang="0">
                  <a:pos x="13" y="46"/>
                </a:cxn>
              </a:cxnLst>
              <a:rect l="0" t="0" r="0" b="0"/>
              <a:pathLst>
                <a:path w="24" h="46">
                  <a:moveTo>
                    <a:pt x="0" y="0"/>
                  </a:moveTo>
                  <a:cubicBezTo>
                    <a:pt x="3" y="0"/>
                    <a:pt x="7" y="0"/>
                    <a:pt x="11" y="0"/>
                  </a:cubicBezTo>
                  <a:cubicBezTo>
                    <a:pt x="11" y="1"/>
                    <a:pt x="11" y="1"/>
                    <a:pt x="11" y="2"/>
                  </a:cubicBezTo>
                  <a:cubicBezTo>
                    <a:pt x="11" y="2"/>
                    <a:pt x="11" y="3"/>
                    <a:pt x="11" y="3"/>
                  </a:cubicBezTo>
                  <a:cubicBezTo>
                    <a:pt x="10" y="3"/>
                    <a:pt x="10" y="3"/>
                    <a:pt x="9" y="3"/>
                  </a:cubicBezTo>
                  <a:cubicBezTo>
                    <a:pt x="8" y="3"/>
                    <a:pt x="8" y="3"/>
                    <a:pt x="7" y="3"/>
                  </a:cubicBezTo>
                  <a:cubicBezTo>
                    <a:pt x="7" y="3"/>
                    <a:pt x="6" y="3"/>
                    <a:pt x="6" y="2"/>
                  </a:cubicBezTo>
                  <a:cubicBezTo>
                    <a:pt x="6" y="2"/>
                    <a:pt x="6" y="2"/>
                    <a:pt x="6" y="2"/>
                  </a:cubicBezTo>
                  <a:cubicBezTo>
                    <a:pt x="6" y="3"/>
                    <a:pt x="6" y="3"/>
                    <a:pt x="5" y="3"/>
                  </a:cubicBezTo>
                  <a:cubicBezTo>
                    <a:pt x="5" y="3"/>
                    <a:pt x="4" y="3"/>
                    <a:pt x="4" y="3"/>
                  </a:cubicBezTo>
                  <a:cubicBezTo>
                    <a:pt x="3" y="3"/>
                    <a:pt x="2" y="3"/>
                    <a:pt x="1" y="3"/>
                  </a:cubicBezTo>
                  <a:cubicBezTo>
                    <a:pt x="1" y="3"/>
                    <a:pt x="0" y="2"/>
                    <a:pt x="0" y="2"/>
                  </a:cubicBezTo>
                  <a:cubicBezTo>
                    <a:pt x="0" y="1"/>
                    <a:pt x="0" y="1"/>
                    <a:pt x="0" y="0"/>
                  </a:cubicBezTo>
                  <a:close/>
                  <a:moveTo>
                    <a:pt x="9" y="1"/>
                  </a:moveTo>
                  <a:cubicBezTo>
                    <a:pt x="8" y="1"/>
                    <a:pt x="7" y="1"/>
                    <a:pt x="6" y="1"/>
                  </a:cubicBezTo>
                  <a:cubicBezTo>
                    <a:pt x="6" y="1"/>
                    <a:pt x="6" y="1"/>
                    <a:pt x="6" y="2"/>
                  </a:cubicBezTo>
                  <a:cubicBezTo>
                    <a:pt x="6" y="2"/>
                    <a:pt x="7" y="2"/>
                    <a:pt x="7" y="2"/>
                  </a:cubicBezTo>
                  <a:cubicBezTo>
                    <a:pt x="7" y="2"/>
                    <a:pt x="8" y="3"/>
                    <a:pt x="8" y="3"/>
                  </a:cubicBezTo>
                  <a:cubicBezTo>
                    <a:pt x="9" y="3"/>
                    <a:pt x="10" y="2"/>
                    <a:pt x="10" y="2"/>
                  </a:cubicBezTo>
                  <a:cubicBezTo>
                    <a:pt x="9" y="2"/>
                    <a:pt x="9" y="1"/>
                    <a:pt x="9" y="1"/>
                  </a:cubicBezTo>
                  <a:close/>
                  <a:moveTo>
                    <a:pt x="5" y="1"/>
                  </a:moveTo>
                  <a:cubicBezTo>
                    <a:pt x="4" y="1"/>
                    <a:pt x="2" y="1"/>
                    <a:pt x="1" y="1"/>
                  </a:cubicBezTo>
                  <a:cubicBezTo>
                    <a:pt x="1" y="1"/>
                    <a:pt x="1" y="2"/>
                    <a:pt x="1" y="2"/>
                  </a:cubicBezTo>
                  <a:cubicBezTo>
                    <a:pt x="2" y="2"/>
                    <a:pt x="2" y="2"/>
                    <a:pt x="2" y="2"/>
                  </a:cubicBezTo>
                  <a:cubicBezTo>
                    <a:pt x="3" y="3"/>
                    <a:pt x="3" y="3"/>
                    <a:pt x="4" y="3"/>
                  </a:cubicBezTo>
                  <a:cubicBezTo>
                    <a:pt x="5" y="3"/>
                    <a:pt x="5" y="2"/>
                    <a:pt x="5" y="2"/>
                  </a:cubicBezTo>
                  <a:cubicBezTo>
                    <a:pt x="5" y="2"/>
                    <a:pt x="5" y="1"/>
                    <a:pt x="5" y="1"/>
                  </a:cubicBezTo>
                  <a:close/>
                  <a:moveTo>
                    <a:pt x="2" y="8"/>
                  </a:moveTo>
                  <a:cubicBezTo>
                    <a:pt x="2" y="8"/>
                    <a:pt x="2" y="8"/>
                    <a:pt x="2" y="8"/>
                  </a:cubicBezTo>
                  <a:cubicBezTo>
                    <a:pt x="2" y="7"/>
                    <a:pt x="3" y="7"/>
                    <a:pt x="4" y="7"/>
                  </a:cubicBezTo>
                  <a:cubicBezTo>
                    <a:pt x="4" y="7"/>
                    <a:pt x="4" y="6"/>
                    <a:pt x="4" y="5"/>
                  </a:cubicBezTo>
                  <a:cubicBezTo>
                    <a:pt x="3" y="5"/>
                    <a:pt x="2" y="5"/>
                    <a:pt x="1" y="5"/>
                  </a:cubicBezTo>
                  <a:cubicBezTo>
                    <a:pt x="1" y="5"/>
                    <a:pt x="1" y="4"/>
                    <a:pt x="1" y="4"/>
                  </a:cubicBezTo>
                  <a:cubicBezTo>
                    <a:pt x="4" y="5"/>
                    <a:pt x="8" y="5"/>
                    <a:pt x="12" y="6"/>
                  </a:cubicBezTo>
                  <a:cubicBezTo>
                    <a:pt x="12" y="6"/>
                    <a:pt x="12" y="6"/>
                    <a:pt x="12" y="7"/>
                  </a:cubicBezTo>
                  <a:cubicBezTo>
                    <a:pt x="9" y="7"/>
                    <a:pt x="5" y="8"/>
                    <a:pt x="2" y="8"/>
                  </a:cubicBezTo>
                  <a:close/>
                  <a:moveTo>
                    <a:pt x="6" y="7"/>
                  </a:moveTo>
                  <a:cubicBezTo>
                    <a:pt x="7" y="7"/>
                    <a:pt x="8" y="7"/>
                    <a:pt x="10" y="6"/>
                  </a:cubicBezTo>
                  <a:cubicBezTo>
                    <a:pt x="10" y="6"/>
                    <a:pt x="10" y="6"/>
                    <a:pt x="11" y="6"/>
                  </a:cubicBezTo>
                  <a:cubicBezTo>
                    <a:pt x="11" y="6"/>
                    <a:pt x="11" y="6"/>
                    <a:pt x="11" y="6"/>
                  </a:cubicBezTo>
                  <a:cubicBezTo>
                    <a:pt x="10" y="6"/>
                    <a:pt x="10" y="6"/>
                    <a:pt x="10" y="6"/>
                  </a:cubicBezTo>
                  <a:cubicBezTo>
                    <a:pt x="8" y="6"/>
                    <a:pt x="7" y="6"/>
                    <a:pt x="5" y="5"/>
                  </a:cubicBezTo>
                  <a:cubicBezTo>
                    <a:pt x="5" y="6"/>
                    <a:pt x="6" y="6"/>
                    <a:pt x="6" y="7"/>
                  </a:cubicBezTo>
                  <a:close/>
                  <a:moveTo>
                    <a:pt x="3" y="14"/>
                  </a:moveTo>
                  <a:cubicBezTo>
                    <a:pt x="3" y="13"/>
                    <a:pt x="3" y="13"/>
                    <a:pt x="3" y="13"/>
                  </a:cubicBezTo>
                  <a:cubicBezTo>
                    <a:pt x="5" y="12"/>
                    <a:pt x="8" y="11"/>
                    <a:pt x="11" y="10"/>
                  </a:cubicBezTo>
                  <a:cubicBezTo>
                    <a:pt x="11" y="10"/>
                    <a:pt x="11" y="10"/>
                    <a:pt x="11" y="10"/>
                  </a:cubicBezTo>
                  <a:cubicBezTo>
                    <a:pt x="11" y="10"/>
                    <a:pt x="11" y="10"/>
                    <a:pt x="11" y="10"/>
                  </a:cubicBezTo>
                  <a:cubicBezTo>
                    <a:pt x="11" y="10"/>
                    <a:pt x="10" y="10"/>
                    <a:pt x="10" y="10"/>
                  </a:cubicBezTo>
                  <a:cubicBezTo>
                    <a:pt x="7" y="10"/>
                    <a:pt x="5" y="10"/>
                    <a:pt x="2" y="10"/>
                  </a:cubicBezTo>
                  <a:cubicBezTo>
                    <a:pt x="2" y="10"/>
                    <a:pt x="2" y="10"/>
                    <a:pt x="2" y="9"/>
                  </a:cubicBezTo>
                  <a:cubicBezTo>
                    <a:pt x="6" y="9"/>
                    <a:pt x="9" y="9"/>
                    <a:pt x="13" y="9"/>
                  </a:cubicBezTo>
                  <a:cubicBezTo>
                    <a:pt x="13" y="10"/>
                    <a:pt x="13" y="10"/>
                    <a:pt x="13" y="10"/>
                  </a:cubicBezTo>
                  <a:cubicBezTo>
                    <a:pt x="11" y="11"/>
                    <a:pt x="8" y="12"/>
                    <a:pt x="6" y="13"/>
                  </a:cubicBezTo>
                  <a:cubicBezTo>
                    <a:pt x="6" y="13"/>
                    <a:pt x="5" y="13"/>
                    <a:pt x="5" y="13"/>
                  </a:cubicBezTo>
                  <a:cubicBezTo>
                    <a:pt x="5" y="13"/>
                    <a:pt x="5" y="13"/>
                    <a:pt x="5" y="13"/>
                  </a:cubicBezTo>
                  <a:cubicBezTo>
                    <a:pt x="6" y="13"/>
                    <a:pt x="6" y="13"/>
                    <a:pt x="7" y="13"/>
                  </a:cubicBezTo>
                  <a:cubicBezTo>
                    <a:pt x="9" y="13"/>
                    <a:pt x="12" y="13"/>
                    <a:pt x="14" y="13"/>
                  </a:cubicBezTo>
                  <a:cubicBezTo>
                    <a:pt x="14" y="13"/>
                    <a:pt x="14" y="13"/>
                    <a:pt x="14" y="14"/>
                  </a:cubicBezTo>
                  <a:cubicBezTo>
                    <a:pt x="11" y="14"/>
                    <a:pt x="7" y="14"/>
                    <a:pt x="3" y="14"/>
                  </a:cubicBezTo>
                  <a:close/>
                  <a:moveTo>
                    <a:pt x="4" y="19"/>
                  </a:moveTo>
                  <a:cubicBezTo>
                    <a:pt x="4" y="19"/>
                    <a:pt x="4" y="18"/>
                    <a:pt x="4" y="18"/>
                  </a:cubicBezTo>
                  <a:cubicBezTo>
                    <a:pt x="6" y="17"/>
                    <a:pt x="7" y="17"/>
                    <a:pt x="9" y="16"/>
                  </a:cubicBezTo>
                  <a:cubicBezTo>
                    <a:pt x="9" y="16"/>
                    <a:pt x="9" y="16"/>
                    <a:pt x="9" y="16"/>
                  </a:cubicBezTo>
                  <a:cubicBezTo>
                    <a:pt x="9" y="16"/>
                    <a:pt x="9" y="16"/>
                    <a:pt x="9" y="16"/>
                  </a:cubicBezTo>
                  <a:cubicBezTo>
                    <a:pt x="7" y="16"/>
                    <a:pt x="5" y="16"/>
                    <a:pt x="4" y="16"/>
                  </a:cubicBezTo>
                  <a:cubicBezTo>
                    <a:pt x="4" y="16"/>
                    <a:pt x="3" y="15"/>
                    <a:pt x="3" y="15"/>
                  </a:cubicBezTo>
                  <a:cubicBezTo>
                    <a:pt x="7" y="15"/>
                    <a:pt x="11" y="15"/>
                    <a:pt x="15" y="15"/>
                  </a:cubicBezTo>
                  <a:cubicBezTo>
                    <a:pt x="15" y="15"/>
                    <a:pt x="15" y="16"/>
                    <a:pt x="15" y="16"/>
                  </a:cubicBezTo>
                  <a:cubicBezTo>
                    <a:pt x="13" y="16"/>
                    <a:pt x="11" y="16"/>
                    <a:pt x="10" y="16"/>
                  </a:cubicBezTo>
                  <a:cubicBezTo>
                    <a:pt x="10" y="16"/>
                    <a:pt x="10" y="16"/>
                    <a:pt x="10" y="16"/>
                  </a:cubicBezTo>
                  <a:cubicBezTo>
                    <a:pt x="10" y="16"/>
                    <a:pt x="10" y="16"/>
                    <a:pt x="10" y="16"/>
                  </a:cubicBezTo>
                  <a:cubicBezTo>
                    <a:pt x="12" y="17"/>
                    <a:pt x="14" y="17"/>
                    <a:pt x="16" y="18"/>
                  </a:cubicBezTo>
                  <a:cubicBezTo>
                    <a:pt x="16" y="18"/>
                    <a:pt x="16" y="18"/>
                    <a:pt x="16" y="19"/>
                  </a:cubicBezTo>
                  <a:cubicBezTo>
                    <a:pt x="14" y="18"/>
                    <a:pt x="12" y="17"/>
                    <a:pt x="10" y="17"/>
                  </a:cubicBezTo>
                  <a:cubicBezTo>
                    <a:pt x="8" y="17"/>
                    <a:pt x="6" y="18"/>
                    <a:pt x="4" y="19"/>
                  </a:cubicBezTo>
                  <a:close/>
                  <a:moveTo>
                    <a:pt x="6" y="26"/>
                  </a:moveTo>
                  <a:cubicBezTo>
                    <a:pt x="6" y="26"/>
                    <a:pt x="6" y="26"/>
                    <a:pt x="6" y="25"/>
                  </a:cubicBezTo>
                  <a:cubicBezTo>
                    <a:pt x="9" y="24"/>
                    <a:pt x="11" y="24"/>
                    <a:pt x="14" y="23"/>
                  </a:cubicBezTo>
                  <a:cubicBezTo>
                    <a:pt x="14" y="23"/>
                    <a:pt x="15" y="22"/>
                    <a:pt x="15" y="22"/>
                  </a:cubicBezTo>
                  <a:cubicBezTo>
                    <a:pt x="15" y="22"/>
                    <a:pt x="15" y="22"/>
                    <a:pt x="15" y="22"/>
                  </a:cubicBezTo>
                  <a:cubicBezTo>
                    <a:pt x="14" y="22"/>
                    <a:pt x="14" y="22"/>
                    <a:pt x="13" y="22"/>
                  </a:cubicBezTo>
                  <a:cubicBezTo>
                    <a:pt x="10" y="22"/>
                    <a:pt x="8" y="22"/>
                    <a:pt x="5" y="22"/>
                  </a:cubicBezTo>
                  <a:cubicBezTo>
                    <a:pt x="5" y="22"/>
                    <a:pt x="5" y="22"/>
                    <a:pt x="5" y="22"/>
                  </a:cubicBezTo>
                  <a:cubicBezTo>
                    <a:pt x="9" y="22"/>
                    <a:pt x="13" y="22"/>
                    <a:pt x="17" y="22"/>
                  </a:cubicBezTo>
                  <a:cubicBezTo>
                    <a:pt x="17" y="22"/>
                    <a:pt x="17" y="22"/>
                    <a:pt x="17" y="23"/>
                  </a:cubicBezTo>
                  <a:cubicBezTo>
                    <a:pt x="15" y="24"/>
                    <a:pt x="12" y="24"/>
                    <a:pt x="9" y="25"/>
                  </a:cubicBezTo>
                  <a:cubicBezTo>
                    <a:pt x="9" y="25"/>
                    <a:pt x="9" y="25"/>
                    <a:pt x="8" y="25"/>
                  </a:cubicBezTo>
                  <a:cubicBezTo>
                    <a:pt x="8" y="26"/>
                    <a:pt x="8" y="26"/>
                    <a:pt x="8" y="26"/>
                  </a:cubicBezTo>
                  <a:cubicBezTo>
                    <a:pt x="9" y="25"/>
                    <a:pt x="9" y="25"/>
                    <a:pt x="10" y="25"/>
                  </a:cubicBezTo>
                  <a:cubicBezTo>
                    <a:pt x="13" y="25"/>
                    <a:pt x="15" y="25"/>
                    <a:pt x="18" y="25"/>
                  </a:cubicBezTo>
                  <a:cubicBezTo>
                    <a:pt x="18" y="26"/>
                    <a:pt x="18" y="26"/>
                    <a:pt x="18" y="26"/>
                  </a:cubicBezTo>
                  <a:cubicBezTo>
                    <a:pt x="14" y="26"/>
                    <a:pt x="10" y="26"/>
                    <a:pt x="6" y="26"/>
                  </a:cubicBezTo>
                  <a:close/>
                  <a:moveTo>
                    <a:pt x="8" y="33"/>
                  </a:moveTo>
                  <a:cubicBezTo>
                    <a:pt x="8" y="32"/>
                    <a:pt x="8" y="32"/>
                    <a:pt x="8" y="32"/>
                  </a:cubicBezTo>
                  <a:cubicBezTo>
                    <a:pt x="9" y="32"/>
                    <a:pt x="10" y="31"/>
                    <a:pt x="11" y="31"/>
                  </a:cubicBezTo>
                  <a:cubicBezTo>
                    <a:pt x="10" y="30"/>
                    <a:pt x="10" y="30"/>
                    <a:pt x="10" y="29"/>
                  </a:cubicBezTo>
                  <a:cubicBezTo>
                    <a:pt x="9" y="29"/>
                    <a:pt x="8" y="29"/>
                    <a:pt x="7" y="28"/>
                  </a:cubicBezTo>
                  <a:cubicBezTo>
                    <a:pt x="7" y="28"/>
                    <a:pt x="7" y="28"/>
                    <a:pt x="6" y="27"/>
                  </a:cubicBezTo>
                  <a:cubicBezTo>
                    <a:pt x="11" y="28"/>
                    <a:pt x="15" y="29"/>
                    <a:pt x="19" y="30"/>
                  </a:cubicBezTo>
                  <a:cubicBezTo>
                    <a:pt x="19" y="30"/>
                    <a:pt x="19" y="30"/>
                    <a:pt x="19" y="31"/>
                  </a:cubicBezTo>
                  <a:cubicBezTo>
                    <a:pt x="16" y="31"/>
                    <a:pt x="12" y="32"/>
                    <a:pt x="8" y="33"/>
                  </a:cubicBezTo>
                  <a:close/>
                  <a:moveTo>
                    <a:pt x="12" y="31"/>
                  </a:moveTo>
                  <a:cubicBezTo>
                    <a:pt x="14" y="31"/>
                    <a:pt x="15" y="30"/>
                    <a:pt x="17" y="30"/>
                  </a:cubicBezTo>
                  <a:cubicBezTo>
                    <a:pt x="17" y="30"/>
                    <a:pt x="17" y="30"/>
                    <a:pt x="18" y="30"/>
                  </a:cubicBezTo>
                  <a:cubicBezTo>
                    <a:pt x="18" y="30"/>
                    <a:pt x="18" y="30"/>
                    <a:pt x="18" y="30"/>
                  </a:cubicBezTo>
                  <a:cubicBezTo>
                    <a:pt x="17" y="30"/>
                    <a:pt x="17" y="30"/>
                    <a:pt x="17" y="30"/>
                  </a:cubicBezTo>
                  <a:cubicBezTo>
                    <a:pt x="15" y="30"/>
                    <a:pt x="13" y="29"/>
                    <a:pt x="12" y="29"/>
                  </a:cubicBezTo>
                  <a:cubicBezTo>
                    <a:pt x="12" y="30"/>
                    <a:pt x="12" y="30"/>
                    <a:pt x="12" y="31"/>
                  </a:cubicBezTo>
                  <a:close/>
                  <a:moveTo>
                    <a:pt x="9" y="39"/>
                  </a:moveTo>
                  <a:cubicBezTo>
                    <a:pt x="12" y="39"/>
                    <a:pt x="15" y="39"/>
                    <a:pt x="18" y="39"/>
                  </a:cubicBezTo>
                  <a:cubicBezTo>
                    <a:pt x="18" y="39"/>
                    <a:pt x="19" y="39"/>
                    <a:pt x="20" y="40"/>
                  </a:cubicBezTo>
                  <a:cubicBezTo>
                    <a:pt x="20" y="40"/>
                    <a:pt x="20" y="40"/>
                    <a:pt x="20" y="40"/>
                  </a:cubicBezTo>
                  <a:cubicBezTo>
                    <a:pt x="19" y="39"/>
                    <a:pt x="19" y="39"/>
                    <a:pt x="19" y="39"/>
                  </a:cubicBezTo>
                  <a:cubicBezTo>
                    <a:pt x="15" y="39"/>
                    <a:pt x="12" y="38"/>
                    <a:pt x="9" y="37"/>
                  </a:cubicBezTo>
                  <a:cubicBezTo>
                    <a:pt x="9" y="37"/>
                    <a:pt x="9" y="37"/>
                    <a:pt x="9" y="37"/>
                  </a:cubicBezTo>
                  <a:cubicBezTo>
                    <a:pt x="12" y="36"/>
                    <a:pt x="15" y="36"/>
                    <a:pt x="17" y="35"/>
                  </a:cubicBezTo>
                  <a:cubicBezTo>
                    <a:pt x="18" y="35"/>
                    <a:pt x="18" y="35"/>
                    <a:pt x="19" y="35"/>
                  </a:cubicBezTo>
                  <a:cubicBezTo>
                    <a:pt x="19" y="35"/>
                    <a:pt x="19" y="35"/>
                    <a:pt x="19" y="35"/>
                  </a:cubicBezTo>
                  <a:cubicBezTo>
                    <a:pt x="18" y="35"/>
                    <a:pt x="17" y="35"/>
                    <a:pt x="16" y="35"/>
                  </a:cubicBezTo>
                  <a:cubicBezTo>
                    <a:pt x="13" y="35"/>
                    <a:pt x="11" y="35"/>
                    <a:pt x="8" y="35"/>
                  </a:cubicBezTo>
                  <a:cubicBezTo>
                    <a:pt x="8" y="34"/>
                    <a:pt x="8" y="34"/>
                    <a:pt x="8" y="34"/>
                  </a:cubicBezTo>
                  <a:cubicBezTo>
                    <a:pt x="12" y="34"/>
                    <a:pt x="16" y="34"/>
                    <a:pt x="20" y="34"/>
                  </a:cubicBezTo>
                  <a:cubicBezTo>
                    <a:pt x="21" y="34"/>
                    <a:pt x="21" y="35"/>
                    <a:pt x="21" y="35"/>
                  </a:cubicBezTo>
                  <a:cubicBezTo>
                    <a:pt x="18" y="36"/>
                    <a:pt x="16" y="36"/>
                    <a:pt x="13" y="37"/>
                  </a:cubicBezTo>
                  <a:cubicBezTo>
                    <a:pt x="12" y="37"/>
                    <a:pt x="12" y="37"/>
                    <a:pt x="11" y="37"/>
                  </a:cubicBezTo>
                  <a:cubicBezTo>
                    <a:pt x="11" y="37"/>
                    <a:pt x="11" y="37"/>
                    <a:pt x="11" y="37"/>
                  </a:cubicBezTo>
                  <a:cubicBezTo>
                    <a:pt x="12" y="37"/>
                    <a:pt x="12" y="37"/>
                    <a:pt x="13" y="37"/>
                  </a:cubicBezTo>
                  <a:cubicBezTo>
                    <a:pt x="16" y="38"/>
                    <a:pt x="19" y="39"/>
                    <a:pt x="22" y="39"/>
                  </a:cubicBezTo>
                  <a:cubicBezTo>
                    <a:pt x="22" y="40"/>
                    <a:pt x="22" y="40"/>
                    <a:pt x="22" y="40"/>
                  </a:cubicBezTo>
                  <a:cubicBezTo>
                    <a:pt x="18" y="40"/>
                    <a:pt x="14" y="40"/>
                    <a:pt x="10" y="40"/>
                  </a:cubicBezTo>
                  <a:cubicBezTo>
                    <a:pt x="10" y="40"/>
                    <a:pt x="9" y="40"/>
                    <a:pt x="9" y="39"/>
                  </a:cubicBezTo>
                  <a:close/>
                  <a:moveTo>
                    <a:pt x="11" y="46"/>
                  </a:moveTo>
                  <a:cubicBezTo>
                    <a:pt x="11" y="45"/>
                    <a:pt x="10" y="44"/>
                    <a:pt x="10" y="42"/>
                  </a:cubicBezTo>
                  <a:cubicBezTo>
                    <a:pt x="14" y="42"/>
                    <a:pt x="19" y="42"/>
                    <a:pt x="23" y="42"/>
                  </a:cubicBezTo>
                  <a:cubicBezTo>
                    <a:pt x="23" y="43"/>
                    <a:pt x="24" y="45"/>
                    <a:pt x="24" y="46"/>
                  </a:cubicBezTo>
                  <a:cubicBezTo>
                    <a:pt x="23" y="46"/>
                    <a:pt x="23" y="46"/>
                    <a:pt x="22" y="46"/>
                  </a:cubicBezTo>
                  <a:cubicBezTo>
                    <a:pt x="22" y="45"/>
                    <a:pt x="22" y="44"/>
                    <a:pt x="22" y="43"/>
                  </a:cubicBezTo>
                  <a:cubicBezTo>
                    <a:pt x="20" y="43"/>
                    <a:pt x="19" y="43"/>
                    <a:pt x="18" y="43"/>
                  </a:cubicBezTo>
                  <a:cubicBezTo>
                    <a:pt x="18" y="44"/>
                    <a:pt x="18" y="45"/>
                    <a:pt x="18" y="46"/>
                  </a:cubicBezTo>
                  <a:cubicBezTo>
                    <a:pt x="18" y="46"/>
                    <a:pt x="17" y="46"/>
                    <a:pt x="17" y="46"/>
                  </a:cubicBezTo>
                  <a:cubicBezTo>
                    <a:pt x="16" y="45"/>
                    <a:pt x="16" y="44"/>
                    <a:pt x="16" y="43"/>
                  </a:cubicBezTo>
                  <a:cubicBezTo>
                    <a:pt x="15" y="43"/>
                    <a:pt x="13" y="43"/>
                    <a:pt x="12" y="43"/>
                  </a:cubicBezTo>
                  <a:cubicBezTo>
                    <a:pt x="12" y="44"/>
                    <a:pt x="13" y="45"/>
                    <a:pt x="13" y="46"/>
                  </a:cubicBezTo>
                  <a:cubicBezTo>
                    <a:pt x="12" y="46"/>
                    <a:pt x="12" y="46"/>
                    <a:pt x="11" y="4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48" name="Freeform 99"/>
            <p:cNvSpPr>
              <a:spLocks noEditPoints="1"/>
            </p:cNvSpPr>
            <p:nvPr/>
          </p:nvSpPr>
          <p:spPr>
            <a:xfrm>
              <a:off x="733425" y="708025"/>
              <a:ext cx="98425" cy="65088"/>
            </a:xfrm>
            <a:custGeom>
              <a:avLst/>
              <a:gdLst/>
              <a:ahLst/>
              <a:cxnLst>
                <a:cxn ang="0">
                  <a:pos x="19" y="3"/>
                </a:cxn>
                <a:cxn ang="0">
                  <a:pos x="16" y="3"/>
                </a:cxn>
                <a:cxn ang="0">
                  <a:pos x="13" y="4"/>
                </a:cxn>
                <a:cxn ang="0">
                  <a:pos x="12" y="6"/>
                </a:cxn>
                <a:cxn ang="0">
                  <a:pos x="12" y="8"/>
                </a:cxn>
                <a:cxn ang="0">
                  <a:pos x="16" y="13"/>
                </a:cxn>
                <a:cxn ang="0">
                  <a:pos x="19" y="17"/>
                </a:cxn>
                <a:cxn ang="0">
                  <a:pos x="19" y="11"/>
                </a:cxn>
                <a:cxn ang="0">
                  <a:pos x="23" y="11"/>
                </a:cxn>
                <a:cxn ang="0">
                  <a:pos x="23" y="10"/>
                </a:cxn>
                <a:cxn ang="0">
                  <a:pos x="25" y="12"/>
                </a:cxn>
                <a:cxn ang="0">
                  <a:pos x="27" y="13"/>
                </a:cxn>
                <a:cxn ang="0">
                  <a:pos x="28" y="13"/>
                </a:cxn>
                <a:cxn ang="0">
                  <a:pos x="26" y="11"/>
                </a:cxn>
                <a:cxn ang="0">
                  <a:pos x="26" y="9"/>
                </a:cxn>
                <a:cxn ang="0">
                  <a:pos x="26" y="7"/>
                </a:cxn>
                <a:cxn ang="0">
                  <a:pos x="27" y="8"/>
                </a:cxn>
                <a:cxn ang="0">
                  <a:pos x="27" y="7"/>
                </a:cxn>
                <a:cxn ang="0">
                  <a:pos x="25" y="6"/>
                </a:cxn>
                <a:cxn ang="0">
                  <a:pos x="27" y="6"/>
                </a:cxn>
                <a:cxn ang="0">
                  <a:pos x="27" y="5"/>
                </a:cxn>
                <a:cxn ang="0">
                  <a:pos x="29" y="12"/>
                </a:cxn>
                <a:cxn ang="0">
                  <a:pos x="29" y="13"/>
                </a:cxn>
                <a:cxn ang="0">
                  <a:pos x="11" y="19"/>
                </a:cxn>
                <a:cxn ang="0">
                  <a:pos x="11" y="17"/>
                </a:cxn>
                <a:cxn ang="0">
                  <a:pos x="8" y="12"/>
                </a:cxn>
                <a:cxn ang="0">
                  <a:pos x="4" y="11"/>
                </a:cxn>
                <a:cxn ang="0">
                  <a:pos x="5" y="10"/>
                </a:cxn>
                <a:cxn ang="0">
                  <a:pos x="7" y="7"/>
                </a:cxn>
                <a:cxn ang="0">
                  <a:pos x="7" y="5"/>
                </a:cxn>
                <a:cxn ang="0">
                  <a:pos x="5" y="5"/>
                </a:cxn>
                <a:cxn ang="0">
                  <a:pos x="6" y="5"/>
                </a:cxn>
                <a:cxn ang="0">
                  <a:pos x="7" y="4"/>
                </a:cxn>
                <a:cxn ang="0">
                  <a:pos x="8" y="4"/>
                </a:cxn>
                <a:cxn ang="0">
                  <a:pos x="10" y="2"/>
                </a:cxn>
                <a:cxn ang="0">
                  <a:pos x="6" y="4"/>
                </a:cxn>
                <a:cxn ang="0">
                  <a:pos x="5" y="4"/>
                </a:cxn>
                <a:cxn ang="0">
                  <a:pos x="30" y="12"/>
                </a:cxn>
                <a:cxn ang="0">
                  <a:pos x="1" y="8"/>
                </a:cxn>
                <a:cxn ang="0">
                  <a:pos x="2" y="11"/>
                </a:cxn>
                <a:cxn ang="0">
                  <a:pos x="6" y="13"/>
                </a:cxn>
                <a:cxn ang="0">
                  <a:pos x="9" y="18"/>
                </a:cxn>
                <a:cxn ang="0">
                  <a:pos x="28" y="12"/>
                </a:cxn>
                <a:cxn ang="0">
                  <a:pos x="28" y="12"/>
                </a:cxn>
                <a:cxn ang="0">
                  <a:pos x="27" y="12"/>
                </a:cxn>
                <a:cxn ang="0">
                  <a:pos x="27" y="11"/>
                </a:cxn>
                <a:cxn ang="0">
                  <a:pos x="4" y="5"/>
                </a:cxn>
                <a:cxn ang="0">
                  <a:pos x="6" y="10"/>
                </a:cxn>
                <a:cxn ang="0">
                  <a:pos x="7" y="11"/>
                </a:cxn>
                <a:cxn ang="0">
                  <a:pos x="6" y="11"/>
                </a:cxn>
                <a:cxn ang="0">
                  <a:pos x="5" y="11"/>
                </a:cxn>
                <a:cxn ang="0">
                  <a:pos x="5" y="4"/>
                </a:cxn>
                <a:cxn ang="0">
                  <a:pos x="14" y="8"/>
                </a:cxn>
                <a:cxn ang="0">
                  <a:pos x="13" y="7"/>
                </a:cxn>
                <a:cxn ang="0">
                  <a:pos x="14" y="7"/>
                </a:cxn>
                <a:cxn ang="0">
                  <a:pos x="15" y="8"/>
                </a:cxn>
                <a:cxn ang="0">
                  <a:pos x="19" y="9"/>
                </a:cxn>
                <a:cxn ang="0">
                  <a:pos x="21" y="16"/>
                </a:cxn>
                <a:cxn ang="0">
                  <a:pos x="28" y="11"/>
                </a:cxn>
                <a:cxn ang="0">
                  <a:pos x="27" y="10"/>
                </a:cxn>
                <a:cxn ang="0">
                  <a:pos x="27" y="11"/>
                </a:cxn>
              </a:cxnLst>
              <a:rect l="0" t="0" r="0" b="0"/>
              <a:pathLst>
                <a:path w="30" h="20">
                  <a:moveTo>
                    <a:pt x="12" y="0"/>
                  </a:moveTo>
                  <a:cubicBezTo>
                    <a:pt x="17" y="0"/>
                    <a:pt x="22" y="1"/>
                    <a:pt x="26" y="4"/>
                  </a:cubicBezTo>
                  <a:cubicBezTo>
                    <a:pt x="26" y="4"/>
                    <a:pt x="26" y="4"/>
                    <a:pt x="26" y="4"/>
                  </a:cubicBezTo>
                  <a:cubicBezTo>
                    <a:pt x="25" y="4"/>
                    <a:pt x="25" y="4"/>
                    <a:pt x="25" y="4"/>
                  </a:cubicBezTo>
                  <a:cubicBezTo>
                    <a:pt x="25" y="4"/>
                    <a:pt x="25" y="4"/>
                    <a:pt x="24" y="4"/>
                  </a:cubicBezTo>
                  <a:cubicBezTo>
                    <a:pt x="24" y="4"/>
                    <a:pt x="23" y="3"/>
                    <a:pt x="22" y="3"/>
                  </a:cubicBezTo>
                  <a:cubicBezTo>
                    <a:pt x="22" y="3"/>
                    <a:pt x="22" y="3"/>
                    <a:pt x="22" y="3"/>
                  </a:cubicBezTo>
                  <a:cubicBezTo>
                    <a:pt x="22" y="3"/>
                    <a:pt x="21" y="3"/>
                    <a:pt x="21" y="3"/>
                  </a:cubicBezTo>
                  <a:cubicBezTo>
                    <a:pt x="20" y="3"/>
                    <a:pt x="20" y="3"/>
                    <a:pt x="20" y="3"/>
                  </a:cubicBezTo>
                  <a:cubicBezTo>
                    <a:pt x="19" y="3"/>
                    <a:pt x="19" y="3"/>
                    <a:pt x="19" y="3"/>
                  </a:cubicBezTo>
                  <a:cubicBezTo>
                    <a:pt x="19" y="2"/>
                    <a:pt x="19" y="2"/>
                    <a:pt x="18" y="2"/>
                  </a:cubicBezTo>
                  <a:cubicBezTo>
                    <a:pt x="18" y="2"/>
                    <a:pt x="18" y="2"/>
                    <a:pt x="18" y="2"/>
                  </a:cubicBezTo>
                  <a:cubicBezTo>
                    <a:pt x="18" y="2"/>
                    <a:pt x="18" y="2"/>
                    <a:pt x="18" y="3"/>
                  </a:cubicBezTo>
                  <a:cubicBezTo>
                    <a:pt x="18" y="3"/>
                    <a:pt x="18" y="3"/>
                    <a:pt x="18" y="3"/>
                  </a:cubicBezTo>
                  <a:cubicBezTo>
                    <a:pt x="18" y="3"/>
                    <a:pt x="18" y="3"/>
                    <a:pt x="18" y="3"/>
                  </a:cubicBezTo>
                  <a:cubicBezTo>
                    <a:pt x="17" y="3"/>
                    <a:pt x="17" y="3"/>
                    <a:pt x="17" y="3"/>
                  </a:cubicBezTo>
                  <a:cubicBezTo>
                    <a:pt x="17" y="3"/>
                    <a:pt x="17" y="3"/>
                    <a:pt x="17" y="3"/>
                  </a:cubicBezTo>
                  <a:cubicBezTo>
                    <a:pt x="17" y="3"/>
                    <a:pt x="17" y="3"/>
                    <a:pt x="17" y="3"/>
                  </a:cubicBezTo>
                  <a:cubicBezTo>
                    <a:pt x="17" y="3"/>
                    <a:pt x="17" y="3"/>
                    <a:pt x="17" y="3"/>
                  </a:cubicBezTo>
                  <a:cubicBezTo>
                    <a:pt x="16" y="3"/>
                    <a:pt x="16" y="3"/>
                    <a:pt x="16" y="3"/>
                  </a:cubicBezTo>
                  <a:cubicBezTo>
                    <a:pt x="16" y="3"/>
                    <a:pt x="16" y="3"/>
                    <a:pt x="16" y="3"/>
                  </a:cubicBezTo>
                  <a:cubicBezTo>
                    <a:pt x="16" y="3"/>
                    <a:pt x="16" y="3"/>
                    <a:pt x="16" y="3"/>
                  </a:cubicBezTo>
                  <a:cubicBezTo>
                    <a:pt x="15" y="3"/>
                    <a:pt x="15" y="3"/>
                    <a:pt x="15" y="3"/>
                  </a:cubicBezTo>
                  <a:cubicBezTo>
                    <a:pt x="15" y="3"/>
                    <a:pt x="15" y="3"/>
                    <a:pt x="15" y="4"/>
                  </a:cubicBezTo>
                  <a:cubicBezTo>
                    <a:pt x="15" y="4"/>
                    <a:pt x="15" y="4"/>
                    <a:pt x="15" y="4"/>
                  </a:cubicBezTo>
                  <a:cubicBezTo>
                    <a:pt x="15" y="4"/>
                    <a:pt x="15" y="3"/>
                    <a:pt x="15" y="3"/>
                  </a:cubicBezTo>
                  <a:cubicBezTo>
                    <a:pt x="15" y="3"/>
                    <a:pt x="15" y="3"/>
                    <a:pt x="15" y="3"/>
                  </a:cubicBezTo>
                  <a:cubicBezTo>
                    <a:pt x="14" y="3"/>
                    <a:pt x="14" y="3"/>
                    <a:pt x="14" y="3"/>
                  </a:cubicBezTo>
                  <a:cubicBezTo>
                    <a:pt x="14" y="3"/>
                    <a:pt x="14" y="3"/>
                    <a:pt x="13" y="3"/>
                  </a:cubicBezTo>
                  <a:cubicBezTo>
                    <a:pt x="13" y="3"/>
                    <a:pt x="13" y="4"/>
                    <a:pt x="13" y="4"/>
                  </a:cubicBezTo>
                  <a:cubicBezTo>
                    <a:pt x="13" y="4"/>
                    <a:pt x="13" y="4"/>
                    <a:pt x="13" y="4"/>
                  </a:cubicBezTo>
                  <a:cubicBezTo>
                    <a:pt x="12" y="4"/>
                    <a:pt x="12" y="4"/>
                    <a:pt x="12" y="4"/>
                  </a:cubicBezTo>
                  <a:cubicBezTo>
                    <a:pt x="13" y="5"/>
                    <a:pt x="13" y="5"/>
                    <a:pt x="13" y="5"/>
                  </a:cubicBezTo>
                  <a:cubicBezTo>
                    <a:pt x="13" y="5"/>
                    <a:pt x="14" y="6"/>
                    <a:pt x="13" y="6"/>
                  </a:cubicBezTo>
                  <a:cubicBezTo>
                    <a:pt x="12" y="6"/>
                    <a:pt x="12" y="5"/>
                    <a:pt x="12" y="5"/>
                  </a:cubicBezTo>
                  <a:cubicBezTo>
                    <a:pt x="12" y="5"/>
                    <a:pt x="12" y="5"/>
                    <a:pt x="12" y="5"/>
                  </a:cubicBezTo>
                  <a:cubicBezTo>
                    <a:pt x="12" y="5"/>
                    <a:pt x="12" y="5"/>
                    <a:pt x="12" y="5"/>
                  </a:cubicBezTo>
                  <a:cubicBezTo>
                    <a:pt x="12" y="5"/>
                    <a:pt x="11" y="5"/>
                    <a:pt x="11" y="5"/>
                  </a:cubicBezTo>
                  <a:cubicBezTo>
                    <a:pt x="11" y="5"/>
                    <a:pt x="11" y="6"/>
                    <a:pt x="11" y="6"/>
                  </a:cubicBezTo>
                  <a:cubicBezTo>
                    <a:pt x="11" y="6"/>
                    <a:pt x="12" y="6"/>
                    <a:pt x="12" y="6"/>
                  </a:cubicBezTo>
                  <a:cubicBezTo>
                    <a:pt x="12" y="6"/>
                    <a:pt x="12" y="6"/>
                    <a:pt x="12" y="6"/>
                  </a:cubicBezTo>
                  <a:cubicBezTo>
                    <a:pt x="12" y="6"/>
                    <a:pt x="12" y="5"/>
                    <a:pt x="12" y="5"/>
                  </a:cubicBezTo>
                  <a:cubicBezTo>
                    <a:pt x="12" y="5"/>
                    <a:pt x="12" y="5"/>
                    <a:pt x="12" y="5"/>
                  </a:cubicBezTo>
                  <a:cubicBezTo>
                    <a:pt x="12" y="5"/>
                    <a:pt x="12" y="5"/>
                    <a:pt x="12" y="5"/>
                  </a:cubicBezTo>
                  <a:cubicBezTo>
                    <a:pt x="12" y="6"/>
                    <a:pt x="12" y="6"/>
                    <a:pt x="12" y="6"/>
                  </a:cubicBezTo>
                  <a:cubicBezTo>
                    <a:pt x="12" y="6"/>
                    <a:pt x="12" y="6"/>
                    <a:pt x="12" y="6"/>
                  </a:cubicBezTo>
                  <a:cubicBezTo>
                    <a:pt x="12" y="6"/>
                    <a:pt x="12" y="7"/>
                    <a:pt x="12" y="7"/>
                  </a:cubicBezTo>
                  <a:cubicBezTo>
                    <a:pt x="12" y="7"/>
                    <a:pt x="12" y="7"/>
                    <a:pt x="12" y="7"/>
                  </a:cubicBezTo>
                  <a:cubicBezTo>
                    <a:pt x="12" y="7"/>
                    <a:pt x="12" y="7"/>
                    <a:pt x="12" y="7"/>
                  </a:cubicBezTo>
                  <a:cubicBezTo>
                    <a:pt x="12" y="7"/>
                    <a:pt x="12" y="8"/>
                    <a:pt x="12" y="8"/>
                  </a:cubicBezTo>
                  <a:cubicBezTo>
                    <a:pt x="12" y="8"/>
                    <a:pt x="12" y="8"/>
                    <a:pt x="12" y="8"/>
                  </a:cubicBezTo>
                  <a:cubicBezTo>
                    <a:pt x="12" y="8"/>
                    <a:pt x="12" y="8"/>
                    <a:pt x="12" y="8"/>
                  </a:cubicBezTo>
                  <a:cubicBezTo>
                    <a:pt x="12" y="9"/>
                    <a:pt x="12" y="10"/>
                    <a:pt x="12" y="10"/>
                  </a:cubicBezTo>
                  <a:cubicBezTo>
                    <a:pt x="12" y="10"/>
                    <a:pt x="12" y="11"/>
                    <a:pt x="12" y="11"/>
                  </a:cubicBezTo>
                  <a:cubicBezTo>
                    <a:pt x="12" y="11"/>
                    <a:pt x="12" y="12"/>
                    <a:pt x="12" y="12"/>
                  </a:cubicBezTo>
                  <a:cubicBezTo>
                    <a:pt x="13" y="12"/>
                    <a:pt x="13" y="13"/>
                    <a:pt x="14" y="13"/>
                  </a:cubicBezTo>
                  <a:cubicBezTo>
                    <a:pt x="14" y="13"/>
                    <a:pt x="14" y="12"/>
                    <a:pt x="14" y="12"/>
                  </a:cubicBezTo>
                  <a:cubicBezTo>
                    <a:pt x="15" y="12"/>
                    <a:pt x="15" y="12"/>
                    <a:pt x="15" y="12"/>
                  </a:cubicBezTo>
                  <a:cubicBezTo>
                    <a:pt x="15" y="12"/>
                    <a:pt x="15" y="13"/>
                    <a:pt x="16" y="13"/>
                  </a:cubicBezTo>
                  <a:cubicBezTo>
                    <a:pt x="16" y="13"/>
                    <a:pt x="16" y="13"/>
                    <a:pt x="16" y="13"/>
                  </a:cubicBezTo>
                  <a:cubicBezTo>
                    <a:pt x="16" y="13"/>
                    <a:pt x="16" y="13"/>
                    <a:pt x="16" y="13"/>
                  </a:cubicBezTo>
                  <a:cubicBezTo>
                    <a:pt x="16" y="14"/>
                    <a:pt x="16" y="15"/>
                    <a:pt x="17" y="15"/>
                  </a:cubicBezTo>
                  <a:cubicBezTo>
                    <a:pt x="17" y="15"/>
                    <a:pt x="17" y="15"/>
                    <a:pt x="17" y="15"/>
                  </a:cubicBezTo>
                  <a:cubicBezTo>
                    <a:pt x="17" y="15"/>
                    <a:pt x="17" y="16"/>
                    <a:pt x="17" y="16"/>
                  </a:cubicBezTo>
                  <a:cubicBezTo>
                    <a:pt x="17" y="16"/>
                    <a:pt x="17" y="16"/>
                    <a:pt x="17" y="16"/>
                  </a:cubicBezTo>
                  <a:cubicBezTo>
                    <a:pt x="17" y="17"/>
                    <a:pt x="18" y="18"/>
                    <a:pt x="18" y="18"/>
                  </a:cubicBezTo>
                  <a:cubicBezTo>
                    <a:pt x="18" y="18"/>
                    <a:pt x="19" y="18"/>
                    <a:pt x="19" y="18"/>
                  </a:cubicBezTo>
                  <a:cubicBezTo>
                    <a:pt x="19" y="18"/>
                    <a:pt x="19" y="18"/>
                    <a:pt x="19" y="18"/>
                  </a:cubicBezTo>
                  <a:cubicBezTo>
                    <a:pt x="19" y="18"/>
                    <a:pt x="19" y="18"/>
                    <a:pt x="19" y="18"/>
                  </a:cubicBezTo>
                  <a:cubicBezTo>
                    <a:pt x="19" y="18"/>
                    <a:pt x="19" y="18"/>
                    <a:pt x="19" y="17"/>
                  </a:cubicBezTo>
                  <a:cubicBezTo>
                    <a:pt x="19" y="17"/>
                    <a:pt x="19" y="17"/>
                    <a:pt x="19" y="17"/>
                  </a:cubicBezTo>
                  <a:cubicBezTo>
                    <a:pt x="19" y="17"/>
                    <a:pt x="19" y="17"/>
                    <a:pt x="19" y="17"/>
                  </a:cubicBezTo>
                  <a:cubicBezTo>
                    <a:pt x="19" y="16"/>
                    <a:pt x="20" y="17"/>
                    <a:pt x="19" y="16"/>
                  </a:cubicBezTo>
                  <a:cubicBezTo>
                    <a:pt x="19" y="16"/>
                    <a:pt x="19" y="16"/>
                    <a:pt x="19" y="16"/>
                  </a:cubicBezTo>
                  <a:cubicBezTo>
                    <a:pt x="19" y="16"/>
                    <a:pt x="20" y="15"/>
                    <a:pt x="20" y="15"/>
                  </a:cubicBezTo>
                  <a:cubicBezTo>
                    <a:pt x="20" y="15"/>
                    <a:pt x="19" y="15"/>
                    <a:pt x="19" y="15"/>
                  </a:cubicBezTo>
                  <a:cubicBezTo>
                    <a:pt x="19" y="14"/>
                    <a:pt x="19" y="14"/>
                    <a:pt x="19" y="14"/>
                  </a:cubicBezTo>
                  <a:cubicBezTo>
                    <a:pt x="19" y="14"/>
                    <a:pt x="19" y="14"/>
                    <a:pt x="19" y="14"/>
                  </a:cubicBezTo>
                  <a:cubicBezTo>
                    <a:pt x="19" y="13"/>
                    <a:pt x="20" y="12"/>
                    <a:pt x="20" y="11"/>
                  </a:cubicBezTo>
                  <a:cubicBezTo>
                    <a:pt x="19" y="11"/>
                    <a:pt x="19" y="12"/>
                    <a:pt x="19" y="11"/>
                  </a:cubicBezTo>
                  <a:cubicBezTo>
                    <a:pt x="19" y="11"/>
                    <a:pt x="19" y="11"/>
                    <a:pt x="19" y="11"/>
                  </a:cubicBezTo>
                  <a:cubicBezTo>
                    <a:pt x="20" y="10"/>
                    <a:pt x="20" y="10"/>
                    <a:pt x="20" y="10"/>
                  </a:cubicBezTo>
                  <a:cubicBezTo>
                    <a:pt x="20" y="9"/>
                    <a:pt x="19" y="9"/>
                    <a:pt x="19" y="9"/>
                  </a:cubicBezTo>
                  <a:cubicBezTo>
                    <a:pt x="20" y="9"/>
                    <a:pt x="20" y="9"/>
                    <a:pt x="20" y="9"/>
                  </a:cubicBezTo>
                  <a:cubicBezTo>
                    <a:pt x="21" y="9"/>
                    <a:pt x="21" y="9"/>
                    <a:pt x="21" y="9"/>
                  </a:cubicBezTo>
                  <a:cubicBezTo>
                    <a:pt x="21" y="10"/>
                    <a:pt x="21" y="10"/>
                    <a:pt x="21" y="10"/>
                  </a:cubicBezTo>
                  <a:cubicBezTo>
                    <a:pt x="21" y="10"/>
                    <a:pt x="21" y="10"/>
                    <a:pt x="21" y="10"/>
                  </a:cubicBezTo>
                  <a:cubicBezTo>
                    <a:pt x="21" y="10"/>
                    <a:pt x="21" y="10"/>
                    <a:pt x="21" y="10"/>
                  </a:cubicBezTo>
                  <a:cubicBezTo>
                    <a:pt x="21" y="10"/>
                    <a:pt x="22" y="11"/>
                    <a:pt x="22" y="11"/>
                  </a:cubicBezTo>
                  <a:cubicBezTo>
                    <a:pt x="22" y="11"/>
                    <a:pt x="22" y="11"/>
                    <a:pt x="23" y="11"/>
                  </a:cubicBezTo>
                  <a:cubicBezTo>
                    <a:pt x="23" y="11"/>
                    <a:pt x="23" y="11"/>
                    <a:pt x="23" y="11"/>
                  </a:cubicBezTo>
                  <a:cubicBezTo>
                    <a:pt x="23" y="11"/>
                    <a:pt x="23" y="12"/>
                    <a:pt x="23" y="12"/>
                  </a:cubicBezTo>
                  <a:cubicBezTo>
                    <a:pt x="23" y="12"/>
                    <a:pt x="23" y="12"/>
                    <a:pt x="23" y="12"/>
                  </a:cubicBezTo>
                  <a:cubicBezTo>
                    <a:pt x="23" y="12"/>
                    <a:pt x="23" y="11"/>
                    <a:pt x="23" y="11"/>
                  </a:cubicBezTo>
                  <a:cubicBezTo>
                    <a:pt x="23" y="11"/>
                    <a:pt x="23" y="11"/>
                    <a:pt x="23" y="11"/>
                  </a:cubicBezTo>
                  <a:cubicBezTo>
                    <a:pt x="23" y="11"/>
                    <a:pt x="23" y="11"/>
                    <a:pt x="23" y="11"/>
                  </a:cubicBezTo>
                  <a:cubicBezTo>
                    <a:pt x="23" y="11"/>
                    <a:pt x="22" y="11"/>
                    <a:pt x="22" y="10"/>
                  </a:cubicBezTo>
                  <a:cubicBezTo>
                    <a:pt x="22"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9"/>
                    <a:pt x="23" y="9"/>
                    <a:pt x="23" y="9"/>
                  </a:cubicBezTo>
                  <a:cubicBezTo>
                    <a:pt x="23" y="9"/>
                    <a:pt x="23" y="10"/>
                    <a:pt x="24" y="10"/>
                  </a:cubicBezTo>
                  <a:cubicBezTo>
                    <a:pt x="24" y="10"/>
                    <a:pt x="24" y="10"/>
                    <a:pt x="24" y="10"/>
                  </a:cubicBezTo>
                  <a:cubicBezTo>
                    <a:pt x="24" y="10"/>
                    <a:pt x="24" y="10"/>
                    <a:pt x="24" y="10"/>
                  </a:cubicBezTo>
                  <a:cubicBezTo>
                    <a:pt x="24" y="10"/>
                    <a:pt x="24" y="10"/>
                    <a:pt x="24" y="10"/>
                  </a:cubicBezTo>
                  <a:cubicBezTo>
                    <a:pt x="24" y="10"/>
                    <a:pt x="24" y="11"/>
                    <a:pt x="25" y="11"/>
                  </a:cubicBezTo>
                  <a:cubicBezTo>
                    <a:pt x="25" y="12"/>
                    <a:pt x="25" y="11"/>
                    <a:pt x="25" y="12"/>
                  </a:cubicBezTo>
                  <a:cubicBezTo>
                    <a:pt x="25" y="12"/>
                    <a:pt x="25" y="12"/>
                    <a:pt x="25" y="12"/>
                  </a:cubicBezTo>
                  <a:cubicBezTo>
                    <a:pt x="25" y="12"/>
                    <a:pt x="25" y="12"/>
                    <a:pt x="25" y="12"/>
                  </a:cubicBezTo>
                  <a:cubicBezTo>
                    <a:pt x="25" y="12"/>
                    <a:pt x="24" y="11"/>
                    <a:pt x="24" y="12"/>
                  </a:cubicBezTo>
                  <a:cubicBezTo>
                    <a:pt x="24" y="12"/>
                    <a:pt x="25" y="12"/>
                    <a:pt x="25" y="12"/>
                  </a:cubicBezTo>
                  <a:cubicBezTo>
                    <a:pt x="25" y="12"/>
                    <a:pt x="25" y="12"/>
                    <a:pt x="26" y="13"/>
                  </a:cubicBezTo>
                  <a:cubicBezTo>
                    <a:pt x="26" y="13"/>
                    <a:pt x="26" y="13"/>
                    <a:pt x="26" y="13"/>
                  </a:cubicBezTo>
                  <a:cubicBezTo>
                    <a:pt x="26" y="13"/>
                    <a:pt x="26" y="13"/>
                    <a:pt x="26" y="13"/>
                  </a:cubicBezTo>
                  <a:cubicBezTo>
                    <a:pt x="26" y="13"/>
                    <a:pt x="27" y="13"/>
                    <a:pt x="27" y="13"/>
                  </a:cubicBezTo>
                  <a:cubicBezTo>
                    <a:pt x="27" y="13"/>
                    <a:pt x="27" y="13"/>
                    <a:pt x="27" y="13"/>
                  </a:cubicBezTo>
                  <a:cubicBezTo>
                    <a:pt x="27" y="13"/>
                    <a:pt x="27" y="13"/>
                    <a:pt x="27"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7" y="13"/>
                    <a:pt x="27" y="13"/>
                    <a:pt x="27" y="13"/>
                  </a:cubicBezTo>
                  <a:cubicBezTo>
                    <a:pt x="27" y="13"/>
                    <a:pt x="27" y="13"/>
                    <a:pt x="27" y="13"/>
                  </a:cubicBezTo>
                  <a:cubicBezTo>
                    <a:pt x="27" y="13"/>
                    <a:pt x="26" y="13"/>
                    <a:pt x="26" y="13"/>
                  </a:cubicBezTo>
                  <a:cubicBezTo>
                    <a:pt x="26" y="13"/>
                    <a:pt x="26" y="12"/>
                    <a:pt x="26" y="12"/>
                  </a:cubicBezTo>
                  <a:cubicBezTo>
                    <a:pt x="25" y="12"/>
                    <a:pt x="26" y="12"/>
                    <a:pt x="25" y="12"/>
                  </a:cubicBezTo>
                  <a:cubicBezTo>
                    <a:pt x="25" y="12"/>
                    <a:pt x="25" y="11"/>
                    <a:pt x="25" y="11"/>
                  </a:cubicBezTo>
                  <a:cubicBezTo>
                    <a:pt x="25" y="11"/>
                    <a:pt x="25" y="11"/>
                    <a:pt x="25" y="11"/>
                  </a:cubicBezTo>
                  <a:cubicBezTo>
                    <a:pt x="25" y="11"/>
                    <a:pt x="25" y="11"/>
                    <a:pt x="25" y="11"/>
                  </a:cubicBezTo>
                  <a:cubicBezTo>
                    <a:pt x="25" y="11"/>
                    <a:pt x="25" y="11"/>
                    <a:pt x="25" y="11"/>
                  </a:cubicBezTo>
                  <a:cubicBezTo>
                    <a:pt x="25" y="11"/>
                    <a:pt x="25" y="11"/>
                    <a:pt x="26" y="11"/>
                  </a:cubicBezTo>
                  <a:cubicBezTo>
                    <a:pt x="26" y="11"/>
                    <a:pt x="26" y="11"/>
                    <a:pt x="26" y="11"/>
                  </a:cubicBezTo>
                  <a:cubicBezTo>
                    <a:pt x="26" y="11"/>
                    <a:pt x="26" y="10"/>
                    <a:pt x="26" y="10"/>
                  </a:cubicBezTo>
                  <a:cubicBezTo>
                    <a:pt x="26" y="10"/>
                    <a:pt x="26" y="10"/>
                    <a:pt x="25" y="10"/>
                  </a:cubicBezTo>
                  <a:cubicBezTo>
                    <a:pt x="25" y="10"/>
                    <a:pt x="25" y="10"/>
                    <a:pt x="25" y="10"/>
                  </a:cubicBezTo>
                  <a:cubicBezTo>
                    <a:pt x="25" y="10"/>
                    <a:pt x="25" y="10"/>
                    <a:pt x="25" y="10"/>
                  </a:cubicBezTo>
                  <a:cubicBezTo>
                    <a:pt x="25" y="9"/>
                    <a:pt x="25" y="9"/>
                    <a:pt x="25" y="9"/>
                  </a:cubicBezTo>
                  <a:cubicBezTo>
                    <a:pt x="25" y="9"/>
                    <a:pt x="25" y="10"/>
                    <a:pt x="25" y="10"/>
                  </a:cubicBezTo>
                  <a:cubicBezTo>
                    <a:pt x="26" y="9"/>
                    <a:pt x="26" y="9"/>
                    <a:pt x="26" y="9"/>
                  </a:cubicBezTo>
                  <a:cubicBezTo>
                    <a:pt x="26" y="9"/>
                    <a:pt x="26" y="9"/>
                    <a:pt x="26" y="9"/>
                  </a:cubicBezTo>
                  <a:cubicBezTo>
                    <a:pt x="26" y="9"/>
                    <a:pt x="26" y="9"/>
                    <a:pt x="26" y="9"/>
                  </a:cubicBezTo>
                  <a:cubicBezTo>
                    <a:pt x="26" y="8"/>
                    <a:pt x="25" y="8"/>
                    <a:pt x="25" y="8"/>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6" y="8"/>
                    <a:pt x="25" y="7"/>
                    <a:pt x="26" y="8"/>
                  </a:cubicBezTo>
                  <a:cubicBezTo>
                    <a:pt x="26" y="8"/>
                    <a:pt x="26" y="8"/>
                    <a:pt x="26" y="8"/>
                  </a:cubicBezTo>
                  <a:cubicBezTo>
                    <a:pt x="26" y="7"/>
                    <a:pt x="26" y="8"/>
                    <a:pt x="26" y="7"/>
                  </a:cubicBezTo>
                  <a:cubicBezTo>
                    <a:pt x="26" y="7"/>
                    <a:pt x="26" y="7"/>
                    <a:pt x="26" y="7"/>
                  </a:cubicBezTo>
                  <a:cubicBezTo>
                    <a:pt x="26" y="7"/>
                    <a:pt x="26" y="7"/>
                    <a:pt x="26" y="7"/>
                  </a:cubicBezTo>
                  <a:cubicBezTo>
                    <a:pt x="26" y="7"/>
                    <a:pt x="26" y="7"/>
                    <a:pt x="26" y="7"/>
                  </a:cubicBezTo>
                  <a:cubicBezTo>
                    <a:pt x="26" y="7"/>
                    <a:pt x="26" y="7"/>
                    <a:pt x="26" y="6"/>
                  </a:cubicBezTo>
                  <a:cubicBezTo>
                    <a:pt x="26" y="6"/>
                    <a:pt x="26" y="6"/>
                    <a:pt x="26" y="6"/>
                  </a:cubicBezTo>
                  <a:cubicBezTo>
                    <a:pt x="26" y="6"/>
                    <a:pt x="26" y="6"/>
                    <a:pt x="26" y="6"/>
                  </a:cubicBezTo>
                  <a:cubicBezTo>
                    <a:pt x="26" y="7"/>
                    <a:pt x="26" y="7"/>
                    <a:pt x="26" y="7"/>
                  </a:cubicBezTo>
                  <a:cubicBezTo>
                    <a:pt x="27" y="7"/>
                    <a:pt x="27" y="7"/>
                    <a:pt x="27" y="7"/>
                  </a:cubicBezTo>
                  <a:cubicBezTo>
                    <a:pt x="27" y="7"/>
                    <a:pt x="27" y="7"/>
                    <a:pt x="27" y="7"/>
                  </a:cubicBezTo>
                  <a:cubicBezTo>
                    <a:pt x="27" y="8"/>
                    <a:pt x="27" y="7"/>
                    <a:pt x="27" y="8"/>
                  </a:cubicBezTo>
                  <a:cubicBezTo>
                    <a:pt x="27" y="8"/>
                    <a:pt x="27" y="8"/>
                    <a:pt x="27" y="8"/>
                  </a:cubicBezTo>
                  <a:cubicBezTo>
                    <a:pt x="27" y="8"/>
                    <a:pt x="26" y="8"/>
                    <a:pt x="26" y="8"/>
                  </a:cubicBezTo>
                  <a:cubicBezTo>
                    <a:pt x="26"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6" y="7"/>
                  </a:cubicBezTo>
                  <a:cubicBezTo>
                    <a:pt x="26" y="6"/>
                    <a:pt x="26" y="6"/>
                    <a:pt x="25" y="6"/>
                  </a:cubicBezTo>
                  <a:cubicBezTo>
                    <a:pt x="25" y="6"/>
                    <a:pt x="25" y="6"/>
                    <a:pt x="25" y="6"/>
                  </a:cubicBezTo>
                  <a:cubicBezTo>
                    <a:pt x="25" y="5"/>
                    <a:pt x="25" y="5"/>
                    <a:pt x="25" y="5"/>
                  </a:cubicBezTo>
                  <a:cubicBezTo>
                    <a:pt x="25" y="5"/>
                    <a:pt x="25" y="5"/>
                    <a:pt x="25" y="5"/>
                  </a:cubicBezTo>
                  <a:cubicBezTo>
                    <a:pt x="25" y="5"/>
                    <a:pt x="25" y="5"/>
                    <a:pt x="24" y="5"/>
                  </a:cubicBezTo>
                  <a:cubicBezTo>
                    <a:pt x="24" y="5"/>
                    <a:pt x="24" y="5"/>
                    <a:pt x="24" y="5"/>
                  </a:cubicBezTo>
                  <a:cubicBezTo>
                    <a:pt x="25" y="5"/>
                    <a:pt x="25" y="5"/>
                    <a:pt x="25" y="5"/>
                  </a:cubicBezTo>
                  <a:cubicBezTo>
                    <a:pt x="25" y="5"/>
                    <a:pt x="25" y="5"/>
                    <a:pt x="25" y="5"/>
                  </a:cubicBezTo>
                  <a:cubicBezTo>
                    <a:pt x="26" y="5"/>
                    <a:pt x="26" y="5"/>
                    <a:pt x="26" y="5"/>
                  </a:cubicBezTo>
                  <a:cubicBezTo>
                    <a:pt x="26" y="5"/>
                    <a:pt x="26" y="5"/>
                    <a:pt x="26" y="5"/>
                  </a:cubicBezTo>
                  <a:cubicBezTo>
                    <a:pt x="26" y="5"/>
                    <a:pt x="27" y="6"/>
                    <a:pt x="27" y="6"/>
                  </a:cubicBezTo>
                  <a:cubicBezTo>
                    <a:pt x="27" y="6"/>
                    <a:pt x="27" y="6"/>
                    <a:pt x="27" y="6"/>
                  </a:cubicBezTo>
                  <a:cubicBezTo>
                    <a:pt x="27" y="6"/>
                    <a:pt x="27" y="6"/>
                    <a:pt x="27" y="6"/>
                  </a:cubicBezTo>
                  <a:cubicBezTo>
                    <a:pt x="27" y="6"/>
                    <a:pt x="27" y="6"/>
                    <a:pt x="27" y="6"/>
                  </a:cubicBezTo>
                  <a:cubicBezTo>
                    <a:pt x="27" y="6"/>
                    <a:pt x="27" y="6"/>
                    <a:pt x="27" y="6"/>
                  </a:cubicBezTo>
                  <a:cubicBezTo>
                    <a:pt x="27" y="6"/>
                    <a:pt x="27" y="5"/>
                    <a:pt x="27" y="5"/>
                  </a:cubicBezTo>
                  <a:cubicBezTo>
                    <a:pt x="27" y="5"/>
                    <a:pt x="27" y="5"/>
                    <a:pt x="26" y="5"/>
                  </a:cubicBezTo>
                  <a:cubicBezTo>
                    <a:pt x="26" y="5"/>
                    <a:pt x="26" y="5"/>
                    <a:pt x="26" y="5"/>
                  </a:cubicBezTo>
                  <a:cubicBezTo>
                    <a:pt x="26" y="5"/>
                    <a:pt x="26" y="5"/>
                    <a:pt x="26" y="5"/>
                  </a:cubicBezTo>
                  <a:cubicBezTo>
                    <a:pt x="27" y="5"/>
                    <a:pt x="27" y="5"/>
                    <a:pt x="27" y="5"/>
                  </a:cubicBezTo>
                  <a:cubicBezTo>
                    <a:pt x="27" y="5"/>
                    <a:pt x="27" y="5"/>
                    <a:pt x="27" y="5"/>
                  </a:cubicBezTo>
                  <a:cubicBezTo>
                    <a:pt x="28" y="6"/>
                    <a:pt x="29" y="8"/>
                    <a:pt x="29" y="9"/>
                  </a:cubicBezTo>
                  <a:cubicBezTo>
                    <a:pt x="30" y="10"/>
                    <a:pt x="30" y="11"/>
                    <a:pt x="30" y="12"/>
                  </a:cubicBezTo>
                  <a:cubicBezTo>
                    <a:pt x="30" y="12"/>
                    <a:pt x="30" y="12"/>
                    <a:pt x="30"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8" y="12"/>
                    <a:pt x="28" y="12"/>
                  </a:cubicBezTo>
                  <a:cubicBezTo>
                    <a:pt x="29" y="12"/>
                    <a:pt x="28" y="12"/>
                    <a:pt x="29" y="12"/>
                  </a:cubicBezTo>
                  <a:cubicBezTo>
                    <a:pt x="29" y="12"/>
                    <a:pt x="29" y="12"/>
                    <a:pt x="29" y="12"/>
                  </a:cubicBezTo>
                  <a:cubicBezTo>
                    <a:pt x="29" y="12"/>
                    <a:pt x="29" y="12"/>
                    <a:pt x="29" y="12"/>
                  </a:cubicBezTo>
                  <a:cubicBezTo>
                    <a:pt x="29" y="12"/>
                    <a:pt x="29" y="12"/>
                    <a:pt x="29" y="13"/>
                  </a:cubicBezTo>
                  <a:cubicBezTo>
                    <a:pt x="29" y="13"/>
                    <a:pt x="30" y="12"/>
                    <a:pt x="30" y="12"/>
                  </a:cubicBezTo>
                  <a:cubicBezTo>
                    <a:pt x="30" y="12"/>
                    <a:pt x="30" y="13"/>
                    <a:pt x="30" y="13"/>
                  </a:cubicBezTo>
                  <a:cubicBezTo>
                    <a:pt x="30" y="13"/>
                    <a:pt x="30" y="13"/>
                    <a:pt x="30" y="13"/>
                  </a:cubicBezTo>
                  <a:cubicBezTo>
                    <a:pt x="30" y="13"/>
                    <a:pt x="30" y="13"/>
                    <a:pt x="29" y="13"/>
                  </a:cubicBezTo>
                  <a:cubicBezTo>
                    <a:pt x="29" y="13"/>
                    <a:pt x="29" y="13"/>
                    <a:pt x="29" y="13"/>
                  </a:cubicBezTo>
                  <a:cubicBezTo>
                    <a:pt x="29" y="13"/>
                    <a:pt x="29" y="13"/>
                    <a:pt x="29" y="13"/>
                  </a:cubicBezTo>
                  <a:cubicBezTo>
                    <a:pt x="29" y="13"/>
                    <a:pt x="29" y="13"/>
                    <a:pt x="29" y="13"/>
                  </a:cubicBezTo>
                  <a:cubicBezTo>
                    <a:pt x="29" y="13"/>
                    <a:pt x="29" y="13"/>
                    <a:pt x="29" y="13"/>
                  </a:cubicBezTo>
                  <a:cubicBezTo>
                    <a:pt x="28" y="14"/>
                    <a:pt x="28" y="13"/>
                    <a:pt x="28" y="13"/>
                  </a:cubicBezTo>
                  <a:cubicBezTo>
                    <a:pt x="28" y="14"/>
                    <a:pt x="28" y="14"/>
                    <a:pt x="28" y="14"/>
                  </a:cubicBezTo>
                  <a:cubicBezTo>
                    <a:pt x="28" y="15"/>
                    <a:pt x="27" y="14"/>
                    <a:pt x="27" y="15"/>
                  </a:cubicBezTo>
                  <a:cubicBezTo>
                    <a:pt x="27" y="15"/>
                    <a:pt x="27" y="16"/>
                    <a:pt x="27" y="16"/>
                  </a:cubicBezTo>
                  <a:cubicBezTo>
                    <a:pt x="27" y="17"/>
                    <a:pt x="27" y="17"/>
                    <a:pt x="27" y="17"/>
                  </a:cubicBezTo>
                  <a:cubicBezTo>
                    <a:pt x="25" y="19"/>
                    <a:pt x="22" y="20"/>
                    <a:pt x="18" y="20"/>
                  </a:cubicBezTo>
                  <a:cubicBezTo>
                    <a:pt x="16" y="20"/>
                    <a:pt x="13" y="20"/>
                    <a:pt x="11" y="20"/>
                  </a:cubicBezTo>
                  <a:cubicBezTo>
                    <a:pt x="11" y="20"/>
                    <a:pt x="11" y="20"/>
                    <a:pt x="11" y="20"/>
                  </a:cubicBezTo>
                  <a:cubicBezTo>
                    <a:pt x="11" y="20"/>
                    <a:pt x="11" y="20"/>
                    <a:pt x="11" y="19"/>
                  </a:cubicBezTo>
                  <a:cubicBezTo>
                    <a:pt x="11" y="19"/>
                    <a:pt x="11" y="19"/>
                    <a:pt x="11" y="19"/>
                  </a:cubicBezTo>
                  <a:cubicBezTo>
                    <a:pt x="11" y="19"/>
                    <a:pt x="11" y="19"/>
                    <a:pt x="11" y="19"/>
                  </a:cubicBezTo>
                  <a:cubicBezTo>
                    <a:pt x="11" y="19"/>
                    <a:pt x="11" y="19"/>
                    <a:pt x="11" y="19"/>
                  </a:cubicBezTo>
                  <a:cubicBezTo>
                    <a:pt x="11" y="18"/>
                    <a:pt x="11" y="19"/>
                    <a:pt x="11" y="19"/>
                  </a:cubicBezTo>
                  <a:cubicBezTo>
                    <a:pt x="11" y="19"/>
                    <a:pt x="11" y="19"/>
                    <a:pt x="11" y="19"/>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7"/>
                    <a:pt x="11" y="17"/>
                  </a:cubicBezTo>
                  <a:cubicBezTo>
                    <a:pt x="11" y="17"/>
                    <a:pt x="11" y="17"/>
                    <a:pt x="11" y="17"/>
                  </a:cubicBezTo>
                  <a:cubicBezTo>
                    <a:pt x="11" y="17"/>
                    <a:pt x="11" y="17"/>
                    <a:pt x="11" y="17"/>
                  </a:cubicBezTo>
                  <a:cubicBezTo>
                    <a:pt x="12" y="16"/>
                    <a:pt x="11" y="16"/>
                    <a:pt x="11" y="15"/>
                  </a:cubicBezTo>
                  <a:cubicBezTo>
                    <a:pt x="11" y="15"/>
                    <a:pt x="11" y="15"/>
                    <a:pt x="11" y="15"/>
                  </a:cubicBezTo>
                  <a:cubicBezTo>
                    <a:pt x="11" y="15"/>
                    <a:pt x="11" y="15"/>
                    <a:pt x="11" y="14"/>
                  </a:cubicBezTo>
                  <a:cubicBezTo>
                    <a:pt x="11" y="14"/>
                    <a:pt x="11" y="14"/>
                    <a:pt x="11" y="14"/>
                  </a:cubicBezTo>
                  <a:cubicBezTo>
                    <a:pt x="11" y="14"/>
                    <a:pt x="11" y="14"/>
                    <a:pt x="11" y="14"/>
                  </a:cubicBezTo>
                  <a:cubicBezTo>
                    <a:pt x="9" y="13"/>
                    <a:pt x="10" y="13"/>
                    <a:pt x="9" y="13"/>
                  </a:cubicBezTo>
                  <a:cubicBezTo>
                    <a:pt x="9" y="13"/>
                    <a:pt x="8" y="13"/>
                    <a:pt x="8" y="13"/>
                  </a:cubicBezTo>
                  <a:cubicBezTo>
                    <a:pt x="8" y="13"/>
                    <a:pt x="8" y="12"/>
                    <a:pt x="8" y="12"/>
                  </a:cubicBezTo>
                  <a:cubicBezTo>
                    <a:pt x="7" y="12"/>
                    <a:pt x="7" y="12"/>
                    <a:pt x="7" y="11"/>
                  </a:cubicBezTo>
                  <a:cubicBezTo>
                    <a:pt x="7" y="11"/>
                    <a:pt x="7" y="11"/>
                    <a:pt x="7" y="11"/>
                  </a:cubicBezTo>
                  <a:cubicBezTo>
                    <a:pt x="7" y="12"/>
                    <a:pt x="7" y="12"/>
                    <a:pt x="7" y="12"/>
                  </a:cubicBezTo>
                  <a:cubicBezTo>
                    <a:pt x="7" y="12"/>
                    <a:pt x="7" y="12"/>
                    <a:pt x="6" y="12"/>
                  </a:cubicBezTo>
                  <a:cubicBezTo>
                    <a:pt x="6" y="12"/>
                    <a:pt x="6" y="12"/>
                    <a:pt x="5" y="12"/>
                  </a:cubicBezTo>
                  <a:cubicBezTo>
                    <a:pt x="5" y="12"/>
                    <a:pt x="5" y="12"/>
                    <a:pt x="5" y="12"/>
                  </a:cubicBezTo>
                  <a:cubicBezTo>
                    <a:pt x="5" y="12"/>
                    <a:pt x="5" y="11"/>
                    <a:pt x="5" y="12"/>
                  </a:cubicBezTo>
                  <a:cubicBezTo>
                    <a:pt x="5" y="12"/>
                    <a:pt x="4" y="12"/>
                    <a:pt x="4" y="12"/>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3" y="11"/>
                    <a:pt x="3" y="11"/>
                  </a:cubicBezTo>
                  <a:cubicBezTo>
                    <a:pt x="3" y="10"/>
                    <a:pt x="3" y="10"/>
                    <a:pt x="4" y="10"/>
                  </a:cubicBezTo>
                  <a:cubicBezTo>
                    <a:pt x="4" y="10"/>
                    <a:pt x="4" y="10"/>
                    <a:pt x="4" y="10"/>
                  </a:cubicBezTo>
                  <a:cubicBezTo>
                    <a:pt x="4" y="10"/>
                    <a:pt x="4" y="10"/>
                    <a:pt x="4" y="10"/>
                  </a:cubicBezTo>
                  <a:cubicBezTo>
                    <a:pt x="5" y="10"/>
                    <a:pt x="4" y="10"/>
                    <a:pt x="5" y="10"/>
                  </a:cubicBezTo>
                  <a:cubicBezTo>
                    <a:pt x="5" y="10"/>
                    <a:pt x="5" y="10"/>
                    <a:pt x="5" y="10"/>
                  </a:cubicBezTo>
                  <a:cubicBezTo>
                    <a:pt x="5" y="10"/>
                    <a:pt x="5" y="10"/>
                    <a:pt x="5" y="10"/>
                  </a:cubicBezTo>
                  <a:cubicBezTo>
                    <a:pt x="5" y="11"/>
                    <a:pt x="5" y="10"/>
                    <a:pt x="5" y="10"/>
                  </a:cubicBezTo>
                  <a:cubicBezTo>
                    <a:pt x="5" y="10"/>
                    <a:pt x="5" y="10"/>
                    <a:pt x="5" y="10"/>
                  </a:cubicBezTo>
                  <a:cubicBezTo>
                    <a:pt x="5" y="10"/>
                    <a:pt x="5" y="10"/>
                    <a:pt x="5" y="10"/>
                  </a:cubicBezTo>
                  <a:cubicBezTo>
                    <a:pt x="5" y="10"/>
                    <a:pt x="5" y="10"/>
                    <a:pt x="5" y="10"/>
                  </a:cubicBezTo>
                  <a:cubicBezTo>
                    <a:pt x="5" y="9"/>
                    <a:pt x="5" y="9"/>
                    <a:pt x="5" y="9"/>
                  </a:cubicBezTo>
                  <a:cubicBezTo>
                    <a:pt x="5" y="9"/>
                    <a:pt x="5" y="9"/>
                    <a:pt x="5" y="9"/>
                  </a:cubicBezTo>
                  <a:cubicBezTo>
                    <a:pt x="5" y="9"/>
                    <a:pt x="5" y="9"/>
                    <a:pt x="5" y="9"/>
                  </a:cubicBezTo>
                  <a:cubicBezTo>
                    <a:pt x="6" y="8"/>
                    <a:pt x="6" y="8"/>
                    <a:pt x="6" y="8"/>
                  </a:cubicBezTo>
                  <a:cubicBezTo>
                    <a:pt x="6" y="8"/>
                    <a:pt x="6" y="8"/>
                    <a:pt x="6" y="8"/>
                  </a:cubicBezTo>
                  <a:cubicBezTo>
                    <a:pt x="7" y="8"/>
                    <a:pt x="7" y="8"/>
                    <a:pt x="7" y="7"/>
                  </a:cubicBezTo>
                  <a:cubicBezTo>
                    <a:pt x="7" y="7"/>
                    <a:pt x="7" y="7"/>
                    <a:pt x="7" y="7"/>
                  </a:cubicBezTo>
                  <a:cubicBezTo>
                    <a:pt x="7" y="7"/>
                    <a:pt x="6" y="7"/>
                    <a:pt x="6" y="7"/>
                  </a:cubicBezTo>
                  <a:cubicBezTo>
                    <a:pt x="7" y="7"/>
                    <a:pt x="7" y="6"/>
                    <a:pt x="7" y="7"/>
                  </a:cubicBezTo>
                  <a:cubicBezTo>
                    <a:pt x="7" y="7"/>
                    <a:pt x="7" y="7"/>
                    <a:pt x="7" y="7"/>
                  </a:cubicBezTo>
                  <a:cubicBezTo>
                    <a:pt x="7" y="7"/>
                    <a:pt x="7" y="7"/>
                    <a:pt x="8" y="7"/>
                  </a:cubicBezTo>
                  <a:cubicBezTo>
                    <a:pt x="8" y="7"/>
                    <a:pt x="8" y="7"/>
                    <a:pt x="8" y="7"/>
                  </a:cubicBezTo>
                  <a:cubicBezTo>
                    <a:pt x="8" y="7"/>
                    <a:pt x="7" y="7"/>
                    <a:pt x="7" y="7"/>
                  </a:cubicBezTo>
                  <a:cubicBezTo>
                    <a:pt x="7" y="6"/>
                    <a:pt x="7" y="6"/>
                    <a:pt x="7" y="6"/>
                  </a:cubicBezTo>
                  <a:cubicBezTo>
                    <a:pt x="7" y="6"/>
                    <a:pt x="7" y="6"/>
                    <a:pt x="7" y="6"/>
                  </a:cubicBezTo>
                  <a:cubicBezTo>
                    <a:pt x="7" y="6"/>
                    <a:pt x="7" y="5"/>
                    <a:pt x="7" y="5"/>
                  </a:cubicBezTo>
                  <a:cubicBezTo>
                    <a:pt x="7" y="5"/>
                    <a:pt x="7" y="6"/>
                    <a:pt x="7" y="6"/>
                  </a:cubicBezTo>
                  <a:cubicBezTo>
                    <a:pt x="6" y="5"/>
                    <a:pt x="6" y="5"/>
                    <a:pt x="6" y="5"/>
                  </a:cubicBezTo>
                  <a:cubicBezTo>
                    <a:pt x="6" y="5"/>
                    <a:pt x="6" y="5"/>
                    <a:pt x="6" y="5"/>
                  </a:cubicBezTo>
                  <a:cubicBezTo>
                    <a:pt x="6" y="6"/>
                    <a:pt x="5" y="6"/>
                    <a:pt x="5" y="7"/>
                  </a:cubicBezTo>
                  <a:cubicBezTo>
                    <a:pt x="5" y="7"/>
                    <a:pt x="5" y="7"/>
                    <a:pt x="5" y="7"/>
                  </a:cubicBezTo>
                  <a:cubicBezTo>
                    <a:pt x="5" y="7"/>
                    <a:pt x="5" y="6"/>
                    <a:pt x="5" y="6"/>
                  </a:cubicBezTo>
                  <a:cubicBezTo>
                    <a:pt x="5" y="6"/>
                    <a:pt x="5" y="6"/>
                    <a:pt x="5" y="6"/>
                  </a:cubicBezTo>
                  <a:cubicBezTo>
                    <a:pt x="5" y="6"/>
                    <a:pt x="5" y="6"/>
                    <a:pt x="5" y="6"/>
                  </a:cubicBezTo>
                  <a:cubicBezTo>
                    <a:pt x="5" y="6"/>
                    <a:pt x="5" y="6"/>
                    <a:pt x="5" y="6"/>
                  </a:cubicBezTo>
                  <a:cubicBezTo>
                    <a:pt x="5" y="6"/>
                    <a:pt x="5" y="6"/>
                    <a:pt x="5" y="5"/>
                  </a:cubicBezTo>
                  <a:cubicBezTo>
                    <a:pt x="5" y="5"/>
                    <a:pt x="5" y="5"/>
                    <a:pt x="5" y="5"/>
                  </a:cubicBezTo>
                  <a:cubicBezTo>
                    <a:pt x="5"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7" y="4"/>
                  </a:cubicBezTo>
                  <a:cubicBezTo>
                    <a:pt x="7" y="5"/>
                    <a:pt x="6" y="5"/>
                    <a:pt x="6" y="5"/>
                  </a:cubicBezTo>
                  <a:cubicBezTo>
                    <a:pt x="6" y="5"/>
                    <a:pt x="6" y="5"/>
                    <a:pt x="6" y="5"/>
                  </a:cubicBezTo>
                  <a:cubicBezTo>
                    <a:pt x="6" y="5"/>
                    <a:pt x="6" y="5"/>
                    <a:pt x="6" y="5"/>
                  </a:cubicBezTo>
                  <a:cubicBezTo>
                    <a:pt x="6" y="5"/>
                    <a:pt x="6" y="5"/>
                    <a:pt x="6" y="5"/>
                  </a:cubicBezTo>
                  <a:cubicBezTo>
                    <a:pt x="6"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4"/>
                    <a:pt x="7" y="4"/>
                  </a:cubicBezTo>
                  <a:cubicBezTo>
                    <a:pt x="7" y="4"/>
                    <a:pt x="7" y="4"/>
                    <a:pt x="7" y="4"/>
                  </a:cubicBezTo>
                  <a:cubicBezTo>
                    <a:pt x="7" y="4"/>
                    <a:pt x="7" y="4"/>
                    <a:pt x="7" y="4"/>
                  </a:cubicBezTo>
                  <a:cubicBezTo>
                    <a:pt x="7" y="4"/>
                    <a:pt x="7" y="4"/>
                    <a:pt x="7" y="4"/>
                  </a:cubicBezTo>
                  <a:cubicBezTo>
                    <a:pt x="7" y="4"/>
                    <a:pt x="7" y="4"/>
                    <a:pt x="7" y="4"/>
                  </a:cubicBezTo>
                  <a:cubicBezTo>
                    <a:pt x="7" y="4"/>
                    <a:pt x="6" y="4"/>
                    <a:pt x="6" y="4"/>
                  </a:cubicBezTo>
                  <a:cubicBezTo>
                    <a:pt x="7" y="3"/>
                    <a:pt x="7" y="3"/>
                    <a:pt x="7" y="3"/>
                  </a:cubicBezTo>
                  <a:cubicBezTo>
                    <a:pt x="7" y="3"/>
                    <a:pt x="7" y="3"/>
                    <a:pt x="7" y="3"/>
                  </a:cubicBezTo>
                  <a:cubicBezTo>
                    <a:pt x="7" y="3"/>
                    <a:pt x="8" y="3"/>
                    <a:pt x="8" y="3"/>
                  </a:cubicBezTo>
                  <a:cubicBezTo>
                    <a:pt x="8" y="3"/>
                    <a:pt x="8" y="3"/>
                    <a:pt x="8" y="3"/>
                  </a:cubicBezTo>
                  <a:cubicBezTo>
                    <a:pt x="8" y="3"/>
                    <a:pt x="8" y="3"/>
                    <a:pt x="8" y="3"/>
                  </a:cubicBezTo>
                  <a:cubicBezTo>
                    <a:pt x="8" y="4"/>
                    <a:pt x="8" y="4"/>
                    <a:pt x="8" y="4"/>
                  </a:cubicBezTo>
                  <a:cubicBezTo>
                    <a:pt x="8" y="4"/>
                    <a:pt x="8" y="4"/>
                    <a:pt x="8" y="4"/>
                  </a:cubicBezTo>
                  <a:cubicBezTo>
                    <a:pt x="8" y="4"/>
                    <a:pt x="8" y="5"/>
                    <a:pt x="8" y="5"/>
                  </a:cubicBezTo>
                  <a:cubicBezTo>
                    <a:pt x="8" y="5"/>
                    <a:pt x="8" y="5"/>
                    <a:pt x="8" y="5"/>
                  </a:cubicBezTo>
                  <a:cubicBezTo>
                    <a:pt x="9" y="5"/>
                    <a:pt x="8" y="5"/>
                    <a:pt x="9" y="4"/>
                  </a:cubicBezTo>
                  <a:cubicBezTo>
                    <a:pt x="10" y="4"/>
                    <a:pt x="10" y="4"/>
                    <a:pt x="10" y="4"/>
                  </a:cubicBezTo>
                  <a:cubicBezTo>
                    <a:pt x="10" y="4"/>
                    <a:pt x="10" y="4"/>
                    <a:pt x="10" y="3"/>
                  </a:cubicBezTo>
                  <a:cubicBezTo>
                    <a:pt x="10" y="3"/>
                    <a:pt x="10" y="3"/>
                    <a:pt x="10" y="3"/>
                  </a:cubicBezTo>
                  <a:cubicBezTo>
                    <a:pt x="11" y="3"/>
                    <a:pt x="10" y="2"/>
                    <a:pt x="11" y="2"/>
                  </a:cubicBezTo>
                  <a:cubicBezTo>
                    <a:pt x="11" y="2"/>
                    <a:pt x="11" y="2"/>
                    <a:pt x="11" y="2"/>
                  </a:cubicBezTo>
                  <a:cubicBezTo>
                    <a:pt x="10" y="2"/>
                    <a:pt x="10" y="2"/>
                    <a:pt x="10" y="2"/>
                  </a:cubicBezTo>
                  <a:cubicBezTo>
                    <a:pt x="10" y="2"/>
                    <a:pt x="10" y="2"/>
                    <a:pt x="10" y="2"/>
                  </a:cubicBezTo>
                  <a:cubicBezTo>
                    <a:pt x="9" y="2"/>
                    <a:pt x="9" y="2"/>
                    <a:pt x="9" y="2"/>
                  </a:cubicBezTo>
                  <a:cubicBezTo>
                    <a:pt x="9" y="2"/>
                    <a:pt x="8" y="2"/>
                    <a:pt x="8" y="2"/>
                  </a:cubicBezTo>
                  <a:cubicBezTo>
                    <a:pt x="8" y="2"/>
                    <a:pt x="8" y="2"/>
                    <a:pt x="8" y="2"/>
                  </a:cubicBezTo>
                  <a:cubicBezTo>
                    <a:pt x="7" y="2"/>
                    <a:pt x="7"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4"/>
                    <a:pt x="6" y="4"/>
                  </a:cubicBezTo>
                  <a:cubicBezTo>
                    <a:pt x="6" y="4"/>
                    <a:pt x="6" y="3"/>
                    <a:pt x="6" y="4"/>
                  </a:cubicBezTo>
                  <a:cubicBezTo>
                    <a:pt x="6" y="4"/>
                    <a:pt x="6" y="4"/>
                    <a:pt x="6" y="4"/>
                  </a:cubicBezTo>
                  <a:cubicBezTo>
                    <a:pt x="6" y="4"/>
                    <a:pt x="6" y="4"/>
                    <a:pt x="6" y="4"/>
                  </a:cubicBezTo>
                  <a:cubicBezTo>
                    <a:pt x="6" y="4"/>
                    <a:pt x="6" y="4"/>
                    <a:pt x="6" y="4"/>
                  </a:cubicBezTo>
                  <a:cubicBezTo>
                    <a:pt x="6" y="4"/>
                    <a:pt x="5" y="4"/>
                    <a:pt x="5" y="4"/>
                  </a:cubicBezTo>
                  <a:cubicBezTo>
                    <a:pt x="5" y="4"/>
                    <a:pt x="5" y="4"/>
                    <a:pt x="5" y="4"/>
                  </a:cubicBezTo>
                  <a:cubicBezTo>
                    <a:pt x="5" y="4"/>
                    <a:pt x="5" y="4"/>
                    <a:pt x="5" y="4"/>
                  </a:cubicBezTo>
                  <a:cubicBezTo>
                    <a:pt x="5" y="5"/>
                    <a:pt x="5" y="5"/>
                    <a:pt x="5" y="5"/>
                  </a:cubicBezTo>
                  <a:cubicBezTo>
                    <a:pt x="5" y="5"/>
                    <a:pt x="5" y="5"/>
                    <a:pt x="5" y="5"/>
                  </a:cubicBezTo>
                  <a:cubicBezTo>
                    <a:pt x="5" y="5"/>
                    <a:pt x="5" y="4"/>
                    <a:pt x="5" y="4"/>
                  </a:cubicBezTo>
                  <a:cubicBezTo>
                    <a:pt x="5" y="4"/>
                    <a:pt x="4" y="4"/>
                    <a:pt x="4" y="4"/>
                  </a:cubicBezTo>
                  <a:cubicBezTo>
                    <a:pt x="4" y="5"/>
                    <a:pt x="4" y="4"/>
                    <a:pt x="4" y="4"/>
                  </a:cubicBezTo>
                  <a:cubicBezTo>
                    <a:pt x="4" y="5"/>
                    <a:pt x="3" y="5"/>
                    <a:pt x="3" y="5"/>
                  </a:cubicBezTo>
                  <a:cubicBezTo>
                    <a:pt x="3" y="5"/>
                    <a:pt x="4" y="5"/>
                    <a:pt x="4" y="5"/>
                  </a:cubicBezTo>
                  <a:cubicBezTo>
                    <a:pt x="4" y="5"/>
                    <a:pt x="4" y="5"/>
                    <a:pt x="4" y="5"/>
                  </a:cubicBezTo>
                  <a:cubicBezTo>
                    <a:pt x="4" y="5"/>
                    <a:pt x="3" y="5"/>
                    <a:pt x="3" y="5"/>
                  </a:cubicBezTo>
                  <a:cubicBezTo>
                    <a:pt x="3" y="6"/>
                    <a:pt x="2" y="6"/>
                    <a:pt x="2" y="6"/>
                  </a:cubicBezTo>
                  <a:cubicBezTo>
                    <a:pt x="1" y="6"/>
                    <a:pt x="1" y="7"/>
                    <a:pt x="1" y="7"/>
                  </a:cubicBezTo>
                  <a:cubicBezTo>
                    <a:pt x="2" y="4"/>
                    <a:pt x="6" y="1"/>
                    <a:pt x="12" y="0"/>
                  </a:cubicBezTo>
                  <a:close/>
                  <a:moveTo>
                    <a:pt x="30" y="12"/>
                  </a:moveTo>
                  <a:cubicBezTo>
                    <a:pt x="30" y="12"/>
                    <a:pt x="30" y="12"/>
                    <a:pt x="30" y="12"/>
                  </a:cubicBezTo>
                  <a:cubicBezTo>
                    <a:pt x="30" y="12"/>
                    <a:pt x="30" y="12"/>
                    <a:pt x="30" y="12"/>
                  </a:cubicBezTo>
                  <a:cubicBezTo>
                    <a:pt x="30" y="12"/>
                    <a:pt x="30" y="12"/>
                    <a:pt x="30" y="12"/>
                  </a:cubicBezTo>
                  <a:close/>
                  <a:moveTo>
                    <a:pt x="10" y="19"/>
                  </a:moveTo>
                  <a:cubicBezTo>
                    <a:pt x="5" y="18"/>
                    <a:pt x="2" y="15"/>
                    <a:pt x="1" y="12"/>
                  </a:cubicBezTo>
                  <a:cubicBezTo>
                    <a:pt x="0" y="10"/>
                    <a:pt x="0" y="9"/>
                    <a:pt x="0" y="8"/>
                  </a:cubicBezTo>
                  <a:cubicBezTo>
                    <a:pt x="1" y="8"/>
                    <a:pt x="1" y="8"/>
                    <a:pt x="1" y="8"/>
                  </a:cubicBezTo>
                  <a:cubicBezTo>
                    <a:pt x="1" y="7"/>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9"/>
                  </a:cubicBezTo>
                  <a:cubicBezTo>
                    <a:pt x="1" y="9"/>
                    <a:pt x="1" y="10"/>
                    <a:pt x="1" y="10"/>
                  </a:cubicBezTo>
                  <a:cubicBezTo>
                    <a:pt x="1" y="10"/>
                    <a:pt x="1" y="10"/>
                    <a:pt x="1" y="10"/>
                  </a:cubicBezTo>
                  <a:cubicBezTo>
                    <a:pt x="1" y="10"/>
                    <a:pt x="1" y="10"/>
                    <a:pt x="1" y="10"/>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3" y="12"/>
                    <a:pt x="3" y="12"/>
                    <a:pt x="4" y="12"/>
                  </a:cubicBezTo>
                  <a:cubicBezTo>
                    <a:pt x="4" y="12"/>
                    <a:pt x="4" y="12"/>
                    <a:pt x="4" y="12"/>
                  </a:cubicBezTo>
                  <a:cubicBezTo>
                    <a:pt x="4" y="12"/>
                    <a:pt x="4" y="12"/>
                    <a:pt x="4" y="12"/>
                  </a:cubicBezTo>
                  <a:cubicBezTo>
                    <a:pt x="5" y="12"/>
                    <a:pt x="5" y="12"/>
                    <a:pt x="5" y="12"/>
                  </a:cubicBezTo>
                  <a:cubicBezTo>
                    <a:pt x="5" y="13"/>
                    <a:pt x="5" y="13"/>
                    <a:pt x="6" y="13"/>
                  </a:cubicBezTo>
                  <a:cubicBezTo>
                    <a:pt x="6" y="13"/>
                    <a:pt x="5" y="12"/>
                    <a:pt x="5" y="12"/>
                  </a:cubicBezTo>
                  <a:cubicBezTo>
                    <a:pt x="5" y="12"/>
                    <a:pt x="6" y="12"/>
                    <a:pt x="6" y="12"/>
                  </a:cubicBezTo>
                  <a:cubicBezTo>
                    <a:pt x="6" y="12"/>
                    <a:pt x="6" y="12"/>
                    <a:pt x="6" y="13"/>
                  </a:cubicBezTo>
                  <a:cubicBezTo>
                    <a:pt x="6" y="13"/>
                    <a:pt x="6" y="13"/>
                    <a:pt x="6" y="13"/>
                  </a:cubicBezTo>
                  <a:cubicBezTo>
                    <a:pt x="6" y="13"/>
                    <a:pt x="6" y="13"/>
                    <a:pt x="6" y="13"/>
                  </a:cubicBezTo>
                  <a:cubicBezTo>
                    <a:pt x="6" y="13"/>
                    <a:pt x="6" y="13"/>
                    <a:pt x="6" y="13"/>
                  </a:cubicBezTo>
                  <a:cubicBezTo>
                    <a:pt x="6" y="13"/>
                    <a:pt x="6" y="13"/>
                    <a:pt x="6" y="13"/>
                  </a:cubicBezTo>
                  <a:cubicBezTo>
                    <a:pt x="6" y="13"/>
                    <a:pt x="6" y="13"/>
                    <a:pt x="6" y="14"/>
                  </a:cubicBezTo>
                  <a:cubicBezTo>
                    <a:pt x="6" y="14"/>
                    <a:pt x="6" y="14"/>
                    <a:pt x="6" y="14"/>
                  </a:cubicBezTo>
                  <a:cubicBezTo>
                    <a:pt x="6" y="14"/>
                    <a:pt x="7" y="15"/>
                    <a:pt x="7" y="15"/>
                  </a:cubicBezTo>
                  <a:cubicBezTo>
                    <a:pt x="7" y="15"/>
                    <a:pt x="7" y="15"/>
                    <a:pt x="7" y="15"/>
                  </a:cubicBezTo>
                  <a:cubicBezTo>
                    <a:pt x="8" y="16"/>
                    <a:pt x="8" y="15"/>
                    <a:pt x="8" y="16"/>
                  </a:cubicBezTo>
                  <a:cubicBezTo>
                    <a:pt x="8" y="16"/>
                    <a:pt x="9" y="17"/>
                    <a:pt x="9" y="18"/>
                  </a:cubicBezTo>
                  <a:cubicBezTo>
                    <a:pt x="9" y="18"/>
                    <a:pt x="9" y="18"/>
                    <a:pt x="9" y="19"/>
                  </a:cubicBezTo>
                  <a:cubicBezTo>
                    <a:pt x="10" y="19"/>
                    <a:pt x="10" y="19"/>
                    <a:pt x="10" y="19"/>
                  </a:cubicBezTo>
                  <a:cubicBezTo>
                    <a:pt x="10" y="19"/>
                    <a:pt x="10" y="19"/>
                    <a:pt x="10" y="19"/>
                  </a:cubicBezTo>
                  <a:cubicBezTo>
                    <a:pt x="10" y="19"/>
                    <a:pt x="10" y="19"/>
                    <a:pt x="10" y="19"/>
                  </a:cubicBezTo>
                  <a:close/>
                  <a:moveTo>
                    <a:pt x="28" y="12"/>
                  </a:moveTo>
                  <a:cubicBezTo>
                    <a:pt x="28" y="12"/>
                    <a:pt x="29" y="12"/>
                    <a:pt x="29" y="12"/>
                  </a:cubicBezTo>
                  <a:cubicBezTo>
                    <a:pt x="29" y="12"/>
                    <a:pt x="29" y="12"/>
                    <a:pt x="28" y="12"/>
                  </a:cubicBezTo>
                  <a:cubicBezTo>
                    <a:pt x="28" y="12"/>
                    <a:pt x="28" y="12"/>
                    <a:pt x="28" y="12"/>
                  </a:cubicBezTo>
                  <a:cubicBezTo>
                    <a:pt x="28" y="12"/>
                    <a:pt x="28" y="12"/>
                    <a:pt x="28" y="12"/>
                  </a:cubicBezTo>
                  <a:close/>
                  <a:moveTo>
                    <a:pt x="28" y="12"/>
                  </a:moveTo>
                  <a:cubicBezTo>
                    <a:pt x="28" y="12"/>
                    <a:pt x="28" y="12"/>
                    <a:pt x="28" y="12"/>
                  </a:cubicBezTo>
                  <a:cubicBezTo>
                    <a:pt x="28" y="12"/>
                    <a:pt x="28" y="12"/>
                    <a:pt x="28" y="12"/>
                  </a:cubicBezTo>
                  <a:cubicBezTo>
                    <a:pt x="28" y="12"/>
                    <a:pt x="28" y="11"/>
                    <a:pt x="28" y="11"/>
                  </a:cubicBezTo>
                  <a:cubicBezTo>
                    <a:pt x="28" y="11"/>
                    <a:pt x="28" y="11"/>
                    <a:pt x="28" y="12"/>
                  </a:cubicBezTo>
                  <a:close/>
                  <a:moveTo>
                    <a:pt x="27" y="12"/>
                  </a:moveTo>
                  <a:cubicBezTo>
                    <a:pt x="27" y="12"/>
                    <a:pt x="27" y="13"/>
                    <a:pt x="27" y="13"/>
                  </a:cubicBezTo>
                  <a:cubicBezTo>
                    <a:pt x="27" y="13"/>
                    <a:pt x="27" y="13"/>
                    <a:pt x="28" y="13"/>
                  </a:cubicBezTo>
                  <a:cubicBezTo>
                    <a:pt x="28" y="13"/>
                    <a:pt x="28" y="13"/>
                    <a:pt x="28" y="13"/>
                  </a:cubicBezTo>
                  <a:cubicBezTo>
                    <a:pt x="28" y="12"/>
                    <a:pt x="28" y="12"/>
                    <a:pt x="28" y="12"/>
                  </a:cubicBezTo>
                  <a:cubicBezTo>
                    <a:pt x="28" y="12"/>
                    <a:pt x="28" y="12"/>
                    <a:pt x="28" y="12"/>
                  </a:cubicBezTo>
                  <a:cubicBezTo>
                    <a:pt x="28" y="12"/>
                    <a:pt x="28" y="12"/>
                    <a:pt x="28" y="12"/>
                  </a:cubicBezTo>
                  <a:cubicBezTo>
                    <a:pt x="28" y="12"/>
                    <a:pt x="27" y="12"/>
                    <a:pt x="27" y="12"/>
                  </a:cubicBezTo>
                  <a:cubicBezTo>
                    <a:pt x="27" y="12"/>
                    <a:pt x="27" y="12"/>
                    <a:pt x="27" y="12"/>
                  </a:cubicBezTo>
                  <a:close/>
                  <a:moveTo>
                    <a:pt x="29" y="12"/>
                  </a:moveTo>
                  <a:cubicBezTo>
                    <a:pt x="29" y="12"/>
                    <a:pt x="29" y="12"/>
                    <a:pt x="29" y="12"/>
                  </a:cubicBezTo>
                  <a:cubicBezTo>
                    <a:pt x="29" y="12"/>
                    <a:pt x="29" y="12"/>
                    <a:pt x="29" y="12"/>
                  </a:cubicBezTo>
                  <a:close/>
                  <a:moveTo>
                    <a:pt x="26" y="12"/>
                  </a:moveTo>
                  <a:cubicBezTo>
                    <a:pt x="26" y="12"/>
                    <a:pt x="26" y="12"/>
                    <a:pt x="26" y="12"/>
                  </a:cubicBezTo>
                  <a:cubicBezTo>
                    <a:pt x="26" y="12"/>
                    <a:pt x="26" y="12"/>
                    <a:pt x="27" y="12"/>
                  </a:cubicBezTo>
                  <a:cubicBezTo>
                    <a:pt x="27" y="12"/>
                    <a:pt x="27" y="12"/>
                    <a:pt x="27" y="12"/>
                  </a:cubicBezTo>
                  <a:cubicBezTo>
                    <a:pt x="27" y="12"/>
                    <a:pt x="27" y="12"/>
                    <a:pt x="26" y="12"/>
                  </a:cubicBezTo>
                  <a:close/>
                  <a:moveTo>
                    <a:pt x="26" y="12"/>
                  </a:moveTo>
                  <a:cubicBezTo>
                    <a:pt x="26" y="12"/>
                    <a:pt x="26" y="12"/>
                    <a:pt x="26" y="12"/>
                  </a:cubicBezTo>
                  <a:cubicBezTo>
                    <a:pt x="26" y="12"/>
                    <a:pt x="26" y="12"/>
                    <a:pt x="27" y="13"/>
                  </a:cubicBezTo>
                  <a:cubicBezTo>
                    <a:pt x="27" y="13"/>
                    <a:pt x="27" y="13"/>
                    <a:pt x="27" y="13"/>
                  </a:cubicBezTo>
                  <a:cubicBezTo>
                    <a:pt x="27" y="12"/>
                    <a:pt x="27" y="12"/>
                    <a:pt x="27" y="12"/>
                  </a:cubicBezTo>
                  <a:cubicBezTo>
                    <a:pt x="27" y="12"/>
                    <a:pt x="27" y="12"/>
                    <a:pt x="27" y="12"/>
                  </a:cubicBezTo>
                  <a:cubicBezTo>
                    <a:pt x="27" y="12"/>
                    <a:pt x="27" y="11"/>
                    <a:pt x="27" y="11"/>
                  </a:cubicBezTo>
                  <a:cubicBezTo>
                    <a:pt x="27" y="11"/>
                    <a:pt x="27" y="11"/>
                    <a:pt x="27" y="11"/>
                  </a:cubicBezTo>
                  <a:cubicBezTo>
                    <a:pt x="27" y="11"/>
                    <a:pt x="27" y="11"/>
                    <a:pt x="27" y="11"/>
                  </a:cubicBezTo>
                  <a:cubicBezTo>
                    <a:pt x="26" y="11"/>
                    <a:pt x="27" y="11"/>
                    <a:pt x="26" y="12"/>
                  </a:cubicBezTo>
                  <a:cubicBezTo>
                    <a:pt x="26" y="12"/>
                    <a:pt x="26" y="12"/>
                    <a:pt x="26" y="12"/>
                  </a:cubicBezTo>
                  <a:close/>
                  <a:moveTo>
                    <a:pt x="10" y="4"/>
                  </a:moveTo>
                  <a:cubicBezTo>
                    <a:pt x="10" y="4"/>
                    <a:pt x="10" y="4"/>
                    <a:pt x="11" y="4"/>
                  </a:cubicBezTo>
                  <a:cubicBezTo>
                    <a:pt x="11" y="4"/>
                    <a:pt x="11" y="4"/>
                    <a:pt x="11" y="4"/>
                  </a:cubicBezTo>
                  <a:cubicBezTo>
                    <a:pt x="11" y="4"/>
                    <a:pt x="11" y="4"/>
                    <a:pt x="11" y="4"/>
                  </a:cubicBezTo>
                  <a:cubicBezTo>
                    <a:pt x="11" y="4"/>
                    <a:pt x="11" y="4"/>
                    <a:pt x="11" y="4"/>
                  </a:cubicBezTo>
                  <a:cubicBezTo>
                    <a:pt x="10" y="4"/>
                    <a:pt x="10" y="4"/>
                    <a:pt x="10" y="4"/>
                  </a:cubicBezTo>
                  <a:close/>
                  <a:moveTo>
                    <a:pt x="4" y="5"/>
                  </a:moveTo>
                  <a:cubicBezTo>
                    <a:pt x="4" y="5"/>
                    <a:pt x="4" y="5"/>
                    <a:pt x="4" y="5"/>
                  </a:cubicBezTo>
                  <a:cubicBezTo>
                    <a:pt x="4" y="5"/>
                    <a:pt x="4" y="5"/>
                    <a:pt x="4" y="5"/>
                  </a:cubicBezTo>
                  <a:cubicBezTo>
                    <a:pt x="4" y="5"/>
                    <a:pt x="4" y="5"/>
                    <a:pt x="4" y="5"/>
                  </a:cubicBezTo>
                  <a:cubicBezTo>
                    <a:pt x="4" y="5"/>
                    <a:pt x="4" y="5"/>
                    <a:pt x="4" y="5"/>
                  </a:cubicBezTo>
                  <a:close/>
                  <a:moveTo>
                    <a:pt x="8" y="12"/>
                  </a:moveTo>
                  <a:cubicBezTo>
                    <a:pt x="8" y="12"/>
                    <a:pt x="8" y="12"/>
                    <a:pt x="8" y="12"/>
                  </a:cubicBezTo>
                  <a:cubicBezTo>
                    <a:pt x="8" y="12"/>
                    <a:pt x="8" y="12"/>
                    <a:pt x="8" y="12"/>
                  </a:cubicBezTo>
                  <a:cubicBezTo>
                    <a:pt x="8" y="12"/>
                    <a:pt x="8" y="12"/>
                    <a:pt x="8" y="12"/>
                  </a:cubicBezTo>
                  <a:cubicBezTo>
                    <a:pt x="7" y="12"/>
                    <a:pt x="8" y="12"/>
                    <a:pt x="8" y="12"/>
                  </a:cubicBezTo>
                  <a:close/>
                  <a:moveTo>
                    <a:pt x="6" y="11"/>
                  </a:moveTo>
                  <a:cubicBezTo>
                    <a:pt x="6" y="11"/>
                    <a:pt x="6" y="11"/>
                    <a:pt x="6" y="10"/>
                  </a:cubicBezTo>
                  <a:cubicBezTo>
                    <a:pt x="6" y="10"/>
                    <a:pt x="6" y="10"/>
                    <a:pt x="6" y="10"/>
                  </a:cubicBezTo>
                  <a:cubicBezTo>
                    <a:pt x="6" y="10"/>
                    <a:pt x="5" y="10"/>
                    <a:pt x="5" y="10"/>
                  </a:cubicBezTo>
                  <a:cubicBezTo>
                    <a:pt x="5" y="10"/>
                    <a:pt x="5" y="10"/>
                    <a:pt x="6" y="11"/>
                  </a:cubicBezTo>
                  <a:cubicBezTo>
                    <a:pt x="6" y="11"/>
                    <a:pt x="6" y="11"/>
                    <a:pt x="6" y="11"/>
                  </a:cubicBezTo>
                  <a:close/>
                  <a:moveTo>
                    <a:pt x="6" y="11"/>
                  </a:moveTo>
                  <a:cubicBezTo>
                    <a:pt x="6" y="11"/>
                    <a:pt x="5" y="11"/>
                    <a:pt x="5" y="11"/>
                  </a:cubicBezTo>
                  <a:cubicBezTo>
                    <a:pt x="5" y="11"/>
                    <a:pt x="5" y="12"/>
                    <a:pt x="6" y="11"/>
                  </a:cubicBezTo>
                  <a:close/>
                  <a:moveTo>
                    <a:pt x="7" y="11"/>
                  </a:move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lose/>
                  <a:moveTo>
                    <a:pt x="6" y="11"/>
                  </a:move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7" y="11"/>
                    <a:pt x="7" y="11"/>
                  </a:cubicBezTo>
                  <a:cubicBezTo>
                    <a:pt x="7" y="11"/>
                    <a:pt x="7" y="11"/>
                    <a:pt x="7" y="11"/>
                  </a:cubicBezTo>
                  <a:cubicBezTo>
                    <a:pt x="7" y="11"/>
                    <a:pt x="7" y="11"/>
                    <a:pt x="6" y="11"/>
                  </a:cubicBezTo>
                  <a:close/>
                  <a:moveTo>
                    <a:pt x="6" y="11"/>
                  </a:moveTo>
                  <a:cubicBezTo>
                    <a:pt x="6" y="11"/>
                    <a:pt x="6" y="11"/>
                    <a:pt x="6" y="11"/>
                  </a:cubicBezTo>
                  <a:cubicBezTo>
                    <a:pt x="6" y="11"/>
                    <a:pt x="6" y="11"/>
                    <a:pt x="5" y="11"/>
                  </a:cubicBezTo>
                  <a:cubicBezTo>
                    <a:pt x="5" y="11"/>
                    <a:pt x="5" y="11"/>
                    <a:pt x="5" y="11"/>
                  </a:cubicBezTo>
                  <a:cubicBezTo>
                    <a:pt x="5" y="11"/>
                    <a:pt x="5" y="11"/>
                    <a:pt x="4" y="11"/>
                  </a:cubicBezTo>
                  <a:cubicBezTo>
                    <a:pt x="4" y="11"/>
                    <a:pt x="4" y="11"/>
                    <a:pt x="5" y="11"/>
                  </a:cubicBezTo>
                  <a:cubicBezTo>
                    <a:pt x="5" y="11"/>
                    <a:pt x="5" y="11"/>
                    <a:pt x="5" y="11"/>
                  </a:cubicBezTo>
                  <a:cubicBezTo>
                    <a:pt x="5" y="11"/>
                    <a:pt x="5" y="11"/>
                    <a:pt x="6" y="11"/>
                  </a:cubicBezTo>
                  <a:cubicBezTo>
                    <a:pt x="6" y="11"/>
                    <a:pt x="6" y="11"/>
                    <a:pt x="6" y="11"/>
                  </a:cubicBezTo>
                  <a:close/>
                  <a:moveTo>
                    <a:pt x="5" y="4"/>
                  </a:moveTo>
                  <a:cubicBezTo>
                    <a:pt x="5" y="4"/>
                    <a:pt x="6" y="4"/>
                    <a:pt x="6" y="4"/>
                  </a:cubicBezTo>
                  <a:cubicBezTo>
                    <a:pt x="6" y="4"/>
                    <a:pt x="6" y="4"/>
                    <a:pt x="6" y="4"/>
                  </a:cubicBezTo>
                  <a:cubicBezTo>
                    <a:pt x="6" y="5"/>
                    <a:pt x="6" y="5"/>
                    <a:pt x="6" y="5"/>
                  </a:cubicBezTo>
                  <a:cubicBezTo>
                    <a:pt x="6" y="5"/>
                    <a:pt x="5" y="5"/>
                    <a:pt x="5" y="4"/>
                  </a:cubicBezTo>
                  <a:cubicBezTo>
                    <a:pt x="5" y="4"/>
                    <a:pt x="5" y="4"/>
                    <a:pt x="5" y="4"/>
                  </a:cubicBezTo>
                  <a:cubicBezTo>
                    <a:pt x="5" y="4"/>
                    <a:pt x="5" y="4"/>
                    <a:pt x="5" y="4"/>
                  </a:cubicBezTo>
                  <a:close/>
                  <a:moveTo>
                    <a:pt x="17" y="8"/>
                  </a:moveTo>
                  <a:cubicBezTo>
                    <a:pt x="17" y="8"/>
                    <a:pt x="17" y="8"/>
                    <a:pt x="17" y="8"/>
                  </a:cubicBezTo>
                  <a:cubicBezTo>
                    <a:pt x="17" y="8"/>
                    <a:pt x="17" y="8"/>
                    <a:pt x="16" y="8"/>
                  </a:cubicBezTo>
                  <a:cubicBezTo>
                    <a:pt x="16" y="8"/>
                    <a:pt x="15" y="8"/>
                    <a:pt x="15" y="8"/>
                  </a:cubicBezTo>
                  <a:cubicBezTo>
                    <a:pt x="15" y="8"/>
                    <a:pt x="15" y="8"/>
                    <a:pt x="15" y="9"/>
                  </a:cubicBezTo>
                  <a:cubicBezTo>
                    <a:pt x="15" y="9"/>
                    <a:pt x="15" y="8"/>
                    <a:pt x="15" y="8"/>
                  </a:cubicBezTo>
                  <a:cubicBezTo>
                    <a:pt x="15" y="8"/>
                    <a:pt x="14" y="8"/>
                    <a:pt x="14" y="8"/>
                  </a:cubicBezTo>
                  <a:cubicBezTo>
                    <a:pt x="14" y="8"/>
                    <a:pt x="14" y="8"/>
                    <a:pt x="14" y="8"/>
                  </a:cubicBezTo>
                  <a:cubicBezTo>
                    <a:pt x="14" y="8"/>
                    <a:pt x="13" y="8"/>
                    <a:pt x="13" y="8"/>
                  </a:cubicBezTo>
                  <a:cubicBezTo>
                    <a:pt x="13" y="8"/>
                    <a:pt x="13" y="8"/>
                    <a:pt x="13" y="8"/>
                  </a:cubicBezTo>
                  <a:cubicBezTo>
                    <a:pt x="13" y="8"/>
                    <a:pt x="13" y="8"/>
                    <a:pt x="12" y="8"/>
                  </a:cubicBezTo>
                  <a:cubicBezTo>
                    <a:pt x="12" y="8"/>
                    <a:pt x="12" y="8"/>
                    <a:pt x="13" y="8"/>
                  </a:cubicBezTo>
                  <a:cubicBezTo>
                    <a:pt x="13" y="8"/>
                    <a:pt x="13" y="8"/>
                    <a:pt x="13" y="8"/>
                  </a:cubicBezTo>
                  <a:cubicBezTo>
                    <a:pt x="13" y="8"/>
                    <a:pt x="13" y="8"/>
                    <a:pt x="13" y="8"/>
                  </a:cubicBezTo>
                  <a:cubicBezTo>
                    <a:pt x="13" y="8"/>
                    <a:pt x="13" y="8"/>
                    <a:pt x="13" y="8"/>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4" y="7"/>
                  </a:cubicBezTo>
                  <a:cubicBezTo>
                    <a:pt x="14" y="7"/>
                    <a:pt x="14" y="7"/>
                    <a:pt x="14" y="7"/>
                  </a:cubicBezTo>
                  <a:cubicBezTo>
                    <a:pt x="14" y="7"/>
                    <a:pt x="14" y="7"/>
                    <a:pt x="14" y="8"/>
                  </a:cubicBezTo>
                  <a:cubicBezTo>
                    <a:pt x="14" y="8"/>
                    <a:pt x="14" y="8"/>
                    <a:pt x="14" y="8"/>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8"/>
                    <a:pt x="14" y="8"/>
                    <a:pt x="14" y="8"/>
                  </a:cubicBezTo>
                  <a:cubicBezTo>
                    <a:pt x="14" y="8"/>
                    <a:pt x="15" y="7"/>
                    <a:pt x="14" y="7"/>
                  </a:cubicBezTo>
                  <a:cubicBezTo>
                    <a:pt x="14" y="7"/>
                    <a:pt x="14" y="7"/>
                    <a:pt x="14" y="7"/>
                  </a:cubicBezTo>
                  <a:cubicBezTo>
                    <a:pt x="14" y="7"/>
                    <a:pt x="14" y="7"/>
                    <a:pt x="14" y="7"/>
                  </a:cubicBezTo>
                  <a:cubicBezTo>
                    <a:pt x="15" y="7"/>
                    <a:pt x="14" y="7"/>
                    <a:pt x="15" y="7"/>
                  </a:cubicBezTo>
                  <a:cubicBezTo>
                    <a:pt x="15" y="7"/>
                    <a:pt x="15" y="8"/>
                    <a:pt x="15" y="8"/>
                  </a:cubicBezTo>
                  <a:cubicBezTo>
                    <a:pt x="15" y="8"/>
                    <a:pt x="15" y="8"/>
                    <a:pt x="15" y="7"/>
                  </a:cubicBezTo>
                  <a:cubicBezTo>
                    <a:pt x="15" y="7"/>
                    <a:pt x="15" y="7"/>
                    <a:pt x="15" y="7"/>
                  </a:cubicBezTo>
                  <a:cubicBezTo>
                    <a:pt x="16" y="7"/>
                    <a:pt x="16" y="8"/>
                    <a:pt x="16" y="8"/>
                  </a:cubicBezTo>
                  <a:cubicBezTo>
                    <a:pt x="16" y="8"/>
                    <a:pt x="15" y="8"/>
                    <a:pt x="15" y="8"/>
                  </a:cubicBezTo>
                  <a:cubicBezTo>
                    <a:pt x="15" y="8"/>
                    <a:pt x="15" y="8"/>
                    <a:pt x="15" y="8"/>
                  </a:cubicBezTo>
                  <a:cubicBezTo>
                    <a:pt x="15" y="8"/>
                    <a:pt x="15" y="8"/>
                    <a:pt x="16" y="8"/>
                  </a:cubicBezTo>
                  <a:cubicBezTo>
                    <a:pt x="16" y="8"/>
                    <a:pt x="16" y="8"/>
                    <a:pt x="16" y="8"/>
                  </a:cubicBezTo>
                  <a:cubicBezTo>
                    <a:pt x="16" y="8"/>
                    <a:pt x="16" y="8"/>
                    <a:pt x="16" y="8"/>
                  </a:cubicBezTo>
                  <a:cubicBezTo>
                    <a:pt x="16" y="8"/>
                    <a:pt x="16" y="8"/>
                    <a:pt x="16" y="8"/>
                  </a:cubicBezTo>
                  <a:cubicBezTo>
                    <a:pt x="16" y="8"/>
                    <a:pt x="16" y="8"/>
                    <a:pt x="17" y="8"/>
                  </a:cubicBezTo>
                  <a:close/>
                  <a:moveTo>
                    <a:pt x="19" y="9"/>
                  </a:moveTo>
                  <a:cubicBezTo>
                    <a:pt x="19" y="9"/>
                    <a:pt x="19" y="9"/>
                    <a:pt x="19" y="9"/>
                  </a:cubicBezTo>
                  <a:cubicBezTo>
                    <a:pt x="19" y="9"/>
                    <a:pt x="19" y="9"/>
                    <a:pt x="19" y="9"/>
                  </a:cubicBezTo>
                  <a:cubicBezTo>
                    <a:pt x="19" y="9"/>
                    <a:pt x="19" y="9"/>
                    <a:pt x="19" y="9"/>
                  </a:cubicBezTo>
                  <a:cubicBezTo>
                    <a:pt x="19" y="9"/>
                    <a:pt x="18" y="9"/>
                    <a:pt x="18" y="9"/>
                  </a:cubicBezTo>
                  <a:cubicBezTo>
                    <a:pt x="18" y="8"/>
                    <a:pt x="19" y="9"/>
                    <a:pt x="19" y="9"/>
                  </a:cubicBezTo>
                  <a:cubicBezTo>
                    <a:pt x="19" y="9"/>
                    <a:pt x="19" y="9"/>
                    <a:pt x="19" y="9"/>
                  </a:cubicBezTo>
                  <a:close/>
                  <a:moveTo>
                    <a:pt x="20" y="15"/>
                  </a:moveTo>
                  <a:cubicBezTo>
                    <a:pt x="20" y="15"/>
                    <a:pt x="20" y="15"/>
                    <a:pt x="20" y="15"/>
                  </a:cubicBezTo>
                  <a:cubicBezTo>
                    <a:pt x="20" y="15"/>
                    <a:pt x="20" y="15"/>
                    <a:pt x="20" y="16"/>
                  </a:cubicBezTo>
                  <a:cubicBezTo>
                    <a:pt x="20" y="16"/>
                    <a:pt x="20" y="16"/>
                    <a:pt x="20" y="16"/>
                  </a:cubicBezTo>
                  <a:cubicBezTo>
                    <a:pt x="20" y="16"/>
                    <a:pt x="20" y="16"/>
                    <a:pt x="20" y="16"/>
                  </a:cubicBezTo>
                  <a:cubicBezTo>
                    <a:pt x="20" y="17"/>
                    <a:pt x="20" y="17"/>
                    <a:pt x="21" y="17"/>
                  </a:cubicBezTo>
                  <a:cubicBezTo>
                    <a:pt x="21" y="16"/>
                    <a:pt x="21" y="16"/>
                    <a:pt x="21" y="16"/>
                  </a:cubicBezTo>
                  <a:cubicBezTo>
                    <a:pt x="21" y="15"/>
                    <a:pt x="21" y="15"/>
                    <a:pt x="21" y="15"/>
                  </a:cubicBezTo>
                  <a:cubicBezTo>
                    <a:pt x="20" y="15"/>
                    <a:pt x="21" y="15"/>
                    <a:pt x="20" y="14"/>
                  </a:cubicBezTo>
                  <a:cubicBezTo>
                    <a:pt x="20" y="14"/>
                    <a:pt x="20" y="15"/>
                    <a:pt x="20" y="15"/>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8" y="11"/>
                  </a:cubicBezTo>
                  <a:cubicBezTo>
                    <a:pt x="28" y="11"/>
                    <a:pt x="28" y="11"/>
                    <a:pt x="28" y="11"/>
                  </a:cubicBezTo>
                  <a:cubicBezTo>
                    <a:pt x="28" y="11"/>
                    <a:pt x="28" y="11"/>
                    <a:pt x="28" y="11"/>
                  </a:cubicBezTo>
                  <a:cubicBezTo>
                    <a:pt x="28" y="11"/>
                    <a:pt x="27" y="11"/>
                    <a:pt x="27" y="11"/>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0"/>
                  </a:cubicBezTo>
                  <a:cubicBezTo>
                    <a:pt x="27" y="10"/>
                    <a:pt x="27" y="10"/>
                    <a:pt x="27" y="10"/>
                  </a:cubicBezTo>
                  <a:cubicBezTo>
                    <a:pt x="27" y="11"/>
                    <a:pt x="27" y="11"/>
                    <a:pt x="27" y="11"/>
                  </a:cubicBezTo>
                  <a:cubicBezTo>
                    <a:pt x="27" y="11"/>
                    <a:pt x="27" y="11"/>
                    <a:pt x="27" y="11"/>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6" y="10"/>
                    <a:pt x="26" y="10"/>
                    <a:pt x="27" y="10"/>
                  </a:cubicBezTo>
                  <a:cubicBezTo>
                    <a:pt x="27" y="10"/>
                    <a:pt x="27" y="11"/>
                    <a:pt x="27" y="11"/>
                  </a:cubicBezTo>
                  <a:cubicBezTo>
                    <a:pt x="27" y="11"/>
                    <a:pt x="27" y="11"/>
                    <a:pt x="27" y="11"/>
                  </a:cubicBezTo>
                  <a:close/>
                  <a:moveTo>
                    <a:pt x="26" y="9"/>
                  </a:move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49" name="Freeform 96"/>
            <p:cNvSpPr>
              <a:spLocks noEditPoints="1"/>
            </p:cNvSpPr>
            <p:nvPr/>
          </p:nvSpPr>
          <p:spPr>
            <a:xfrm>
              <a:off x="392112" y="450850"/>
              <a:ext cx="39688" cy="107950"/>
            </a:xfrm>
            <a:custGeom>
              <a:avLst/>
              <a:gdLst/>
              <a:ahLst/>
              <a:cxnLst>
                <a:cxn ang="0">
                  <a:pos x="5" y="3"/>
                </a:cxn>
                <a:cxn ang="0">
                  <a:pos x="9" y="0"/>
                </a:cxn>
                <a:cxn ang="0">
                  <a:pos x="11" y="3"/>
                </a:cxn>
                <a:cxn ang="0">
                  <a:pos x="11" y="2"/>
                </a:cxn>
                <a:cxn ang="0">
                  <a:pos x="9" y="1"/>
                </a:cxn>
                <a:cxn ang="0">
                  <a:pos x="6" y="2"/>
                </a:cxn>
                <a:cxn ang="0">
                  <a:pos x="4" y="6"/>
                </a:cxn>
                <a:cxn ang="0">
                  <a:pos x="5" y="4"/>
                </a:cxn>
                <a:cxn ang="0">
                  <a:pos x="12" y="5"/>
                </a:cxn>
                <a:cxn ang="0">
                  <a:pos x="10" y="5"/>
                </a:cxn>
                <a:cxn ang="0">
                  <a:pos x="4" y="7"/>
                </a:cxn>
                <a:cxn ang="0">
                  <a:pos x="11" y="9"/>
                </a:cxn>
                <a:cxn ang="0">
                  <a:pos x="8" y="9"/>
                </a:cxn>
                <a:cxn ang="0">
                  <a:pos x="5" y="9"/>
                </a:cxn>
                <a:cxn ang="0">
                  <a:pos x="6" y="8"/>
                </a:cxn>
                <a:cxn ang="0">
                  <a:pos x="7" y="7"/>
                </a:cxn>
                <a:cxn ang="0">
                  <a:pos x="4" y="7"/>
                </a:cxn>
                <a:cxn ang="0">
                  <a:pos x="8" y="8"/>
                </a:cxn>
                <a:cxn ang="0">
                  <a:pos x="10" y="8"/>
                </a:cxn>
                <a:cxn ang="0">
                  <a:pos x="10" y="7"/>
                </a:cxn>
                <a:cxn ang="0">
                  <a:pos x="11" y="11"/>
                </a:cxn>
                <a:cxn ang="0">
                  <a:pos x="9" y="12"/>
                </a:cxn>
                <a:cxn ang="0">
                  <a:pos x="4" y="12"/>
                </a:cxn>
                <a:cxn ang="0">
                  <a:pos x="4" y="10"/>
                </a:cxn>
                <a:cxn ang="0">
                  <a:pos x="5" y="10"/>
                </a:cxn>
                <a:cxn ang="0">
                  <a:pos x="5" y="11"/>
                </a:cxn>
                <a:cxn ang="0">
                  <a:pos x="8" y="12"/>
                </a:cxn>
                <a:cxn ang="0">
                  <a:pos x="10" y="11"/>
                </a:cxn>
                <a:cxn ang="0">
                  <a:pos x="10" y="13"/>
                </a:cxn>
                <a:cxn ang="0">
                  <a:pos x="7" y="15"/>
                </a:cxn>
                <a:cxn ang="0">
                  <a:pos x="3" y="15"/>
                </a:cxn>
                <a:cxn ang="0">
                  <a:pos x="6" y="14"/>
                </a:cxn>
                <a:cxn ang="0">
                  <a:pos x="6" y="16"/>
                </a:cxn>
                <a:cxn ang="0">
                  <a:pos x="10" y="17"/>
                </a:cxn>
                <a:cxn ang="0">
                  <a:pos x="6" y="19"/>
                </a:cxn>
                <a:cxn ang="0">
                  <a:pos x="3" y="16"/>
                </a:cxn>
                <a:cxn ang="0">
                  <a:pos x="4" y="17"/>
                </a:cxn>
                <a:cxn ang="0">
                  <a:pos x="6" y="19"/>
                </a:cxn>
                <a:cxn ang="0">
                  <a:pos x="8" y="17"/>
                </a:cxn>
                <a:cxn ang="0">
                  <a:pos x="9" y="20"/>
                </a:cxn>
                <a:cxn ang="0">
                  <a:pos x="3" y="22"/>
                </a:cxn>
                <a:cxn ang="0">
                  <a:pos x="9" y="23"/>
                </a:cxn>
                <a:cxn ang="0">
                  <a:pos x="8" y="25"/>
                </a:cxn>
                <a:cxn ang="0">
                  <a:pos x="3" y="26"/>
                </a:cxn>
                <a:cxn ang="0">
                  <a:pos x="1" y="24"/>
                </a:cxn>
                <a:cxn ang="0">
                  <a:pos x="8" y="23"/>
                </a:cxn>
                <a:cxn ang="0">
                  <a:pos x="3" y="24"/>
                </a:cxn>
                <a:cxn ang="0">
                  <a:pos x="5" y="25"/>
                </a:cxn>
                <a:cxn ang="0">
                  <a:pos x="7" y="24"/>
                </a:cxn>
                <a:cxn ang="0">
                  <a:pos x="1" y="26"/>
                </a:cxn>
                <a:cxn ang="0">
                  <a:pos x="7" y="29"/>
                </a:cxn>
                <a:cxn ang="0">
                  <a:pos x="5" y="29"/>
                </a:cxn>
                <a:cxn ang="0">
                  <a:pos x="2" y="27"/>
                </a:cxn>
                <a:cxn ang="0">
                  <a:pos x="1" y="26"/>
                </a:cxn>
                <a:cxn ang="0">
                  <a:pos x="8" y="31"/>
                </a:cxn>
                <a:cxn ang="0">
                  <a:pos x="5" y="33"/>
                </a:cxn>
                <a:cxn ang="0">
                  <a:pos x="3" y="32"/>
                </a:cxn>
                <a:cxn ang="0">
                  <a:pos x="0" y="32"/>
                </a:cxn>
                <a:cxn ang="0">
                  <a:pos x="3" y="31"/>
                </a:cxn>
                <a:cxn ang="0">
                  <a:pos x="0" y="31"/>
                </a:cxn>
                <a:cxn ang="0">
                  <a:pos x="5" y="31"/>
                </a:cxn>
                <a:cxn ang="0">
                  <a:pos x="5" y="32"/>
                </a:cxn>
                <a:cxn ang="0">
                  <a:pos x="7" y="31"/>
                </a:cxn>
              </a:cxnLst>
              <a:rect l="0" t="0" r="0" b="0"/>
              <a:pathLst>
                <a:path w="12" h="33">
                  <a:moveTo>
                    <a:pt x="8" y="2"/>
                  </a:moveTo>
                  <a:cubicBezTo>
                    <a:pt x="7" y="3"/>
                    <a:pt x="7" y="3"/>
                    <a:pt x="7" y="3"/>
                  </a:cubicBezTo>
                  <a:cubicBezTo>
                    <a:pt x="6" y="3"/>
                    <a:pt x="6" y="3"/>
                    <a:pt x="5" y="3"/>
                  </a:cubicBezTo>
                  <a:cubicBezTo>
                    <a:pt x="5" y="2"/>
                    <a:pt x="5" y="2"/>
                    <a:pt x="5" y="2"/>
                  </a:cubicBezTo>
                  <a:cubicBezTo>
                    <a:pt x="5" y="1"/>
                    <a:pt x="5" y="1"/>
                    <a:pt x="6" y="1"/>
                  </a:cubicBezTo>
                  <a:cubicBezTo>
                    <a:pt x="7" y="1"/>
                    <a:pt x="8" y="0"/>
                    <a:pt x="9" y="0"/>
                  </a:cubicBezTo>
                  <a:cubicBezTo>
                    <a:pt x="10" y="0"/>
                    <a:pt x="11" y="1"/>
                    <a:pt x="11" y="1"/>
                  </a:cubicBezTo>
                  <a:cubicBezTo>
                    <a:pt x="12" y="1"/>
                    <a:pt x="12" y="1"/>
                    <a:pt x="12" y="2"/>
                  </a:cubicBezTo>
                  <a:cubicBezTo>
                    <a:pt x="12" y="2"/>
                    <a:pt x="12" y="2"/>
                    <a:pt x="11" y="3"/>
                  </a:cubicBezTo>
                  <a:cubicBezTo>
                    <a:pt x="11" y="3"/>
                    <a:pt x="10" y="3"/>
                    <a:pt x="10" y="3"/>
                  </a:cubicBezTo>
                  <a:cubicBezTo>
                    <a:pt x="10" y="3"/>
                    <a:pt x="10" y="3"/>
                    <a:pt x="10" y="2"/>
                  </a:cubicBezTo>
                  <a:cubicBezTo>
                    <a:pt x="10" y="2"/>
                    <a:pt x="10" y="2"/>
                    <a:pt x="11" y="2"/>
                  </a:cubicBezTo>
                  <a:cubicBezTo>
                    <a:pt x="11" y="2"/>
                    <a:pt x="11" y="2"/>
                    <a:pt x="11" y="2"/>
                  </a:cubicBezTo>
                  <a:cubicBezTo>
                    <a:pt x="11" y="2"/>
                    <a:pt x="11" y="1"/>
                    <a:pt x="10" y="1"/>
                  </a:cubicBezTo>
                  <a:cubicBezTo>
                    <a:pt x="10" y="1"/>
                    <a:pt x="10" y="1"/>
                    <a:pt x="9" y="1"/>
                  </a:cubicBezTo>
                  <a:cubicBezTo>
                    <a:pt x="8" y="1"/>
                    <a:pt x="7" y="1"/>
                    <a:pt x="7" y="1"/>
                  </a:cubicBezTo>
                  <a:cubicBezTo>
                    <a:pt x="6" y="1"/>
                    <a:pt x="6" y="2"/>
                    <a:pt x="6" y="2"/>
                  </a:cubicBezTo>
                  <a:cubicBezTo>
                    <a:pt x="6" y="2"/>
                    <a:pt x="6" y="2"/>
                    <a:pt x="6" y="2"/>
                  </a:cubicBezTo>
                  <a:cubicBezTo>
                    <a:pt x="7" y="2"/>
                    <a:pt x="7" y="2"/>
                    <a:pt x="8" y="2"/>
                  </a:cubicBezTo>
                  <a:close/>
                  <a:moveTo>
                    <a:pt x="4" y="6"/>
                  </a:moveTo>
                  <a:cubicBezTo>
                    <a:pt x="4" y="6"/>
                    <a:pt x="4" y="6"/>
                    <a:pt x="4" y="6"/>
                  </a:cubicBezTo>
                  <a:cubicBezTo>
                    <a:pt x="5" y="5"/>
                    <a:pt x="6" y="5"/>
                    <a:pt x="6" y="5"/>
                  </a:cubicBezTo>
                  <a:cubicBezTo>
                    <a:pt x="6" y="5"/>
                    <a:pt x="6" y="4"/>
                    <a:pt x="6" y="4"/>
                  </a:cubicBezTo>
                  <a:cubicBezTo>
                    <a:pt x="6" y="4"/>
                    <a:pt x="5" y="4"/>
                    <a:pt x="5" y="4"/>
                  </a:cubicBezTo>
                  <a:cubicBezTo>
                    <a:pt x="5" y="4"/>
                    <a:pt x="5" y="3"/>
                    <a:pt x="5" y="3"/>
                  </a:cubicBezTo>
                  <a:cubicBezTo>
                    <a:pt x="7" y="4"/>
                    <a:pt x="9" y="4"/>
                    <a:pt x="12" y="4"/>
                  </a:cubicBezTo>
                  <a:cubicBezTo>
                    <a:pt x="12" y="5"/>
                    <a:pt x="12" y="5"/>
                    <a:pt x="12" y="5"/>
                  </a:cubicBezTo>
                  <a:cubicBezTo>
                    <a:pt x="9" y="5"/>
                    <a:pt x="7" y="6"/>
                    <a:pt x="4" y="6"/>
                  </a:cubicBezTo>
                  <a:close/>
                  <a:moveTo>
                    <a:pt x="7" y="5"/>
                  </a:moveTo>
                  <a:cubicBezTo>
                    <a:pt x="8" y="5"/>
                    <a:pt x="9" y="5"/>
                    <a:pt x="10" y="5"/>
                  </a:cubicBezTo>
                  <a:cubicBezTo>
                    <a:pt x="9" y="5"/>
                    <a:pt x="8" y="4"/>
                    <a:pt x="7" y="4"/>
                  </a:cubicBezTo>
                  <a:cubicBezTo>
                    <a:pt x="7" y="5"/>
                    <a:pt x="7" y="5"/>
                    <a:pt x="7" y="5"/>
                  </a:cubicBezTo>
                  <a:close/>
                  <a:moveTo>
                    <a:pt x="4" y="7"/>
                  </a:moveTo>
                  <a:cubicBezTo>
                    <a:pt x="7" y="7"/>
                    <a:pt x="9" y="7"/>
                    <a:pt x="11" y="7"/>
                  </a:cubicBezTo>
                  <a:cubicBezTo>
                    <a:pt x="11" y="7"/>
                    <a:pt x="11" y="7"/>
                    <a:pt x="11" y="8"/>
                  </a:cubicBezTo>
                  <a:cubicBezTo>
                    <a:pt x="11" y="8"/>
                    <a:pt x="11" y="8"/>
                    <a:pt x="11" y="9"/>
                  </a:cubicBezTo>
                  <a:cubicBezTo>
                    <a:pt x="11" y="9"/>
                    <a:pt x="10" y="9"/>
                    <a:pt x="10" y="9"/>
                  </a:cubicBezTo>
                  <a:cubicBezTo>
                    <a:pt x="10" y="9"/>
                    <a:pt x="9" y="9"/>
                    <a:pt x="9" y="9"/>
                  </a:cubicBezTo>
                  <a:cubicBezTo>
                    <a:pt x="8" y="9"/>
                    <a:pt x="8" y="9"/>
                    <a:pt x="8" y="9"/>
                  </a:cubicBezTo>
                  <a:cubicBezTo>
                    <a:pt x="7" y="9"/>
                    <a:pt x="7" y="9"/>
                    <a:pt x="7" y="8"/>
                  </a:cubicBezTo>
                  <a:cubicBezTo>
                    <a:pt x="7" y="8"/>
                    <a:pt x="7" y="8"/>
                    <a:pt x="6" y="9"/>
                  </a:cubicBezTo>
                  <a:cubicBezTo>
                    <a:pt x="6" y="9"/>
                    <a:pt x="6" y="9"/>
                    <a:pt x="5" y="9"/>
                  </a:cubicBezTo>
                  <a:cubicBezTo>
                    <a:pt x="5" y="9"/>
                    <a:pt x="4" y="9"/>
                    <a:pt x="4" y="9"/>
                  </a:cubicBezTo>
                  <a:cubicBezTo>
                    <a:pt x="4" y="9"/>
                    <a:pt x="4" y="9"/>
                    <a:pt x="4" y="9"/>
                  </a:cubicBezTo>
                  <a:cubicBezTo>
                    <a:pt x="5" y="8"/>
                    <a:pt x="5" y="8"/>
                    <a:pt x="6" y="8"/>
                  </a:cubicBezTo>
                  <a:cubicBezTo>
                    <a:pt x="6" y="8"/>
                    <a:pt x="7" y="8"/>
                    <a:pt x="7" y="8"/>
                  </a:cubicBezTo>
                  <a:cubicBezTo>
                    <a:pt x="7" y="8"/>
                    <a:pt x="7" y="8"/>
                    <a:pt x="7" y="8"/>
                  </a:cubicBezTo>
                  <a:cubicBezTo>
                    <a:pt x="7" y="8"/>
                    <a:pt x="7" y="7"/>
                    <a:pt x="7" y="7"/>
                  </a:cubicBezTo>
                  <a:cubicBezTo>
                    <a:pt x="7" y="7"/>
                    <a:pt x="7" y="7"/>
                    <a:pt x="7" y="7"/>
                  </a:cubicBezTo>
                  <a:cubicBezTo>
                    <a:pt x="6" y="7"/>
                    <a:pt x="5" y="7"/>
                    <a:pt x="4" y="7"/>
                  </a:cubicBezTo>
                  <a:cubicBezTo>
                    <a:pt x="4" y="7"/>
                    <a:pt x="4" y="7"/>
                    <a:pt x="4" y="7"/>
                  </a:cubicBezTo>
                  <a:close/>
                  <a:moveTo>
                    <a:pt x="8" y="7"/>
                  </a:moveTo>
                  <a:cubicBezTo>
                    <a:pt x="8" y="7"/>
                    <a:pt x="8" y="7"/>
                    <a:pt x="8" y="8"/>
                  </a:cubicBezTo>
                  <a:cubicBezTo>
                    <a:pt x="8" y="8"/>
                    <a:pt x="8" y="8"/>
                    <a:pt x="8" y="8"/>
                  </a:cubicBezTo>
                  <a:cubicBezTo>
                    <a:pt x="8" y="8"/>
                    <a:pt x="8" y="8"/>
                    <a:pt x="8" y="8"/>
                  </a:cubicBezTo>
                  <a:cubicBezTo>
                    <a:pt x="9" y="8"/>
                    <a:pt x="9" y="8"/>
                    <a:pt x="9" y="8"/>
                  </a:cubicBezTo>
                  <a:cubicBezTo>
                    <a:pt x="9" y="8"/>
                    <a:pt x="9" y="8"/>
                    <a:pt x="10" y="8"/>
                  </a:cubicBezTo>
                  <a:cubicBezTo>
                    <a:pt x="10" y="8"/>
                    <a:pt x="10" y="8"/>
                    <a:pt x="10" y="8"/>
                  </a:cubicBezTo>
                  <a:cubicBezTo>
                    <a:pt x="10" y="8"/>
                    <a:pt x="10" y="8"/>
                    <a:pt x="10" y="8"/>
                  </a:cubicBezTo>
                  <a:cubicBezTo>
                    <a:pt x="10" y="7"/>
                    <a:pt x="10" y="7"/>
                    <a:pt x="10" y="7"/>
                  </a:cubicBezTo>
                  <a:cubicBezTo>
                    <a:pt x="9" y="7"/>
                    <a:pt x="9" y="7"/>
                    <a:pt x="8" y="7"/>
                  </a:cubicBezTo>
                  <a:close/>
                  <a:moveTo>
                    <a:pt x="11" y="10"/>
                  </a:moveTo>
                  <a:cubicBezTo>
                    <a:pt x="11" y="10"/>
                    <a:pt x="11" y="10"/>
                    <a:pt x="11" y="11"/>
                  </a:cubicBezTo>
                  <a:cubicBezTo>
                    <a:pt x="11" y="11"/>
                    <a:pt x="11" y="11"/>
                    <a:pt x="11" y="11"/>
                  </a:cubicBezTo>
                  <a:cubicBezTo>
                    <a:pt x="10" y="12"/>
                    <a:pt x="10" y="12"/>
                    <a:pt x="10" y="12"/>
                  </a:cubicBezTo>
                  <a:cubicBezTo>
                    <a:pt x="9" y="12"/>
                    <a:pt x="9" y="12"/>
                    <a:pt x="9" y="12"/>
                  </a:cubicBezTo>
                  <a:cubicBezTo>
                    <a:pt x="8" y="12"/>
                    <a:pt x="8" y="12"/>
                    <a:pt x="7" y="12"/>
                  </a:cubicBezTo>
                  <a:cubicBezTo>
                    <a:pt x="6" y="12"/>
                    <a:pt x="6" y="12"/>
                    <a:pt x="5" y="12"/>
                  </a:cubicBezTo>
                  <a:cubicBezTo>
                    <a:pt x="5" y="12"/>
                    <a:pt x="4" y="12"/>
                    <a:pt x="4" y="12"/>
                  </a:cubicBezTo>
                  <a:cubicBezTo>
                    <a:pt x="4" y="12"/>
                    <a:pt x="4" y="12"/>
                    <a:pt x="4" y="11"/>
                  </a:cubicBezTo>
                  <a:cubicBezTo>
                    <a:pt x="4" y="11"/>
                    <a:pt x="4" y="11"/>
                    <a:pt x="4" y="11"/>
                  </a:cubicBezTo>
                  <a:cubicBezTo>
                    <a:pt x="4" y="10"/>
                    <a:pt x="4" y="10"/>
                    <a:pt x="4" y="10"/>
                  </a:cubicBezTo>
                  <a:cubicBezTo>
                    <a:pt x="6" y="10"/>
                    <a:pt x="9" y="10"/>
                    <a:pt x="11" y="10"/>
                  </a:cubicBezTo>
                  <a:close/>
                  <a:moveTo>
                    <a:pt x="10" y="10"/>
                  </a:moveTo>
                  <a:cubicBezTo>
                    <a:pt x="8" y="10"/>
                    <a:pt x="6" y="10"/>
                    <a:pt x="5" y="10"/>
                  </a:cubicBezTo>
                  <a:cubicBezTo>
                    <a:pt x="5" y="10"/>
                    <a:pt x="5" y="11"/>
                    <a:pt x="5" y="11"/>
                  </a:cubicBezTo>
                  <a:cubicBezTo>
                    <a:pt x="5" y="11"/>
                    <a:pt x="5" y="11"/>
                    <a:pt x="5" y="11"/>
                  </a:cubicBezTo>
                  <a:cubicBezTo>
                    <a:pt x="5" y="11"/>
                    <a:pt x="5" y="11"/>
                    <a:pt x="5" y="11"/>
                  </a:cubicBezTo>
                  <a:cubicBezTo>
                    <a:pt x="5" y="11"/>
                    <a:pt x="5" y="12"/>
                    <a:pt x="6" y="12"/>
                  </a:cubicBezTo>
                  <a:cubicBezTo>
                    <a:pt x="6" y="12"/>
                    <a:pt x="6" y="12"/>
                    <a:pt x="7" y="12"/>
                  </a:cubicBezTo>
                  <a:cubicBezTo>
                    <a:pt x="8" y="12"/>
                    <a:pt x="8" y="12"/>
                    <a:pt x="8" y="12"/>
                  </a:cubicBezTo>
                  <a:cubicBezTo>
                    <a:pt x="9" y="12"/>
                    <a:pt x="9" y="11"/>
                    <a:pt x="9" y="11"/>
                  </a:cubicBezTo>
                  <a:cubicBezTo>
                    <a:pt x="9" y="11"/>
                    <a:pt x="9" y="11"/>
                    <a:pt x="9" y="11"/>
                  </a:cubicBezTo>
                  <a:cubicBezTo>
                    <a:pt x="9" y="11"/>
                    <a:pt x="10" y="11"/>
                    <a:pt x="10" y="11"/>
                  </a:cubicBezTo>
                  <a:cubicBezTo>
                    <a:pt x="10" y="10"/>
                    <a:pt x="10" y="10"/>
                    <a:pt x="10" y="10"/>
                  </a:cubicBezTo>
                  <a:close/>
                  <a:moveTo>
                    <a:pt x="3" y="13"/>
                  </a:moveTo>
                  <a:cubicBezTo>
                    <a:pt x="6" y="13"/>
                    <a:pt x="8" y="13"/>
                    <a:pt x="10" y="13"/>
                  </a:cubicBezTo>
                  <a:cubicBezTo>
                    <a:pt x="10" y="13"/>
                    <a:pt x="10" y="13"/>
                    <a:pt x="10" y="14"/>
                  </a:cubicBezTo>
                  <a:cubicBezTo>
                    <a:pt x="9" y="14"/>
                    <a:pt x="8" y="14"/>
                    <a:pt x="7" y="14"/>
                  </a:cubicBezTo>
                  <a:cubicBezTo>
                    <a:pt x="7" y="14"/>
                    <a:pt x="7" y="14"/>
                    <a:pt x="7" y="15"/>
                  </a:cubicBezTo>
                  <a:cubicBezTo>
                    <a:pt x="8" y="15"/>
                    <a:pt x="9" y="15"/>
                    <a:pt x="10" y="15"/>
                  </a:cubicBezTo>
                  <a:cubicBezTo>
                    <a:pt x="10" y="15"/>
                    <a:pt x="10" y="15"/>
                    <a:pt x="10" y="15"/>
                  </a:cubicBezTo>
                  <a:cubicBezTo>
                    <a:pt x="8" y="15"/>
                    <a:pt x="5" y="15"/>
                    <a:pt x="3" y="15"/>
                  </a:cubicBezTo>
                  <a:cubicBezTo>
                    <a:pt x="3" y="15"/>
                    <a:pt x="3" y="15"/>
                    <a:pt x="3" y="15"/>
                  </a:cubicBezTo>
                  <a:cubicBezTo>
                    <a:pt x="4" y="15"/>
                    <a:pt x="5" y="15"/>
                    <a:pt x="6" y="15"/>
                  </a:cubicBezTo>
                  <a:cubicBezTo>
                    <a:pt x="6" y="14"/>
                    <a:pt x="6" y="14"/>
                    <a:pt x="6" y="14"/>
                  </a:cubicBezTo>
                  <a:cubicBezTo>
                    <a:pt x="5" y="14"/>
                    <a:pt x="4" y="14"/>
                    <a:pt x="3" y="14"/>
                  </a:cubicBezTo>
                  <a:cubicBezTo>
                    <a:pt x="3" y="13"/>
                    <a:pt x="3" y="13"/>
                    <a:pt x="3" y="13"/>
                  </a:cubicBezTo>
                  <a:close/>
                  <a:moveTo>
                    <a:pt x="6" y="16"/>
                  </a:moveTo>
                  <a:cubicBezTo>
                    <a:pt x="7" y="16"/>
                    <a:pt x="8" y="16"/>
                    <a:pt x="8" y="16"/>
                  </a:cubicBezTo>
                  <a:cubicBezTo>
                    <a:pt x="9" y="16"/>
                    <a:pt x="9" y="16"/>
                    <a:pt x="9" y="16"/>
                  </a:cubicBezTo>
                  <a:cubicBezTo>
                    <a:pt x="9" y="17"/>
                    <a:pt x="10" y="17"/>
                    <a:pt x="10" y="17"/>
                  </a:cubicBezTo>
                  <a:cubicBezTo>
                    <a:pt x="10" y="17"/>
                    <a:pt x="10" y="17"/>
                    <a:pt x="10" y="18"/>
                  </a:cubicBezTo>
                  <a:cubicBezTo>
                    <a:pt x="10" y="18"/>
                    <a:pt x="9" y="19"/>
                    <a:pt x="9" y="19"/>
                  </a:cubicBezTo>
                  <a:cubicBezTo>
                    <a:pt x="8" y="19"/>
                    <a:pt x="7" y="19"/>
                    <a:pt x="6" y="19"/>
                  </a:cubicBezTo>
                  <a:cubicBezTo>
                    <a:pt x="5" y="19"/>
                    <a:pt x="4" y="19"/>
                    <a:pt x="3" y="19"/>
                  </a:cubicBezTo>
                  <a:cubicBezTo>
                    <a:pt x="2" y="19"/>
                    <a:pt x="2" y="18"/>
                    <a:pt x="2" y="18"/>
                  </a:cubicBezTo>
                  <a:cubicBezTo>
                    <a:pt x="2" y="17"/>
                    <a:pt x="3" y="17"/>
                    <a:pt x="3" y="16"/>
                  </a:cubicBezTo>
                  <a:cubicBezTo>
                    <a:pt x="4" y="16"/>
                    <a:pt x="5" y="16"/>
                    <a:pt x="6" y="16"/>
                  </a:cubicBezTo>
                  <a:close/>
                  <a:moveTo>
                    <a:pt x="6" y="17"/>
                  </a:moveTo>
                  <a:cubicBezTo>
                    <a:pt x="5" y="17"/>
                    <a:pt x="5" y="17"/>
                    <a:pt x="4" y="17"/>
                  </a:cubicBezTo>
                  <a:cubicBezTo>
                    <a:pt x="4" y="17"/>
                    <a:pt x="4" y="17"/>
                    <a:pt x="4" y="18"/>
                  </a:cubicBezTo>
                  <a:cubicBezTo>
                    <a:pt x="3" y="18"/>
                    <a:pt x="4" y="18"/>
                    <a:pt x="4" y="18"/>
                  </a:cubicBezTo>
                  <a:cubicBezTo>
                    <a:pt x="4" y="18"/>
                    <a:pt x="5" y="19"/>
                    <a:pt x="6" y="19"/>
                  </a:cubicBezTo>
                  <a:cubicBezTo>
                    <a:pt x="7" y="19"/>
                    <a:pt x="7" y="18"/>
                    <a:pt x="8" y="18"/>
                  </a:cubicBezTo>
                  <a:cubicBezTo>
                    <a:pt x="8" y="18"/>
                    <a:pt x="9" y="18"/>
                    <a:pt x="9" y="18"/>
                  </a:cubicBezTo>
                  <a:cubicBezTo>
                    <a:pt x="9" y="17"/>
                    <a:pt x="8" y="17"/>
                    <a:pt x="8" y="17"/>
                  </a:cubicBezTo>
                  <a:cubicBezTo>
                    <a:pt x="8" y="17"/>
                    <a:pt x="7" y="17"/>
                    <a:pt x="6" y="17"/>
                  </a:cubicBezTo>
                  <a:close/>
                  <a:moveTo>
                    <a:pt x="2" y="20"/>
                  </a:moveTo>
                  <a:cubicBezTo>
                    <a:pt x="4" y="20"/>
                    <a:pt x="7" y="20"/>
                    <a:pt x="9" y="20"/>
                  </a:cubicBezTo>
                  <a:cubicBezTo>
                    <a:pt x="9" y="20"/>
                    <a:pt x="9" y="20"/>
                    <a:pt x="9" y="21"/>
                  </a:cubicBezTo>
                  <a:cubicBezTo>
                    <a:pt x="7" y="21"/>
                    <a:pt x="5" y="21"/>
                    <a:pt x="3" y="21"/>
                  </a:cubicBezTo>
                  <a:cubicBezTo>
                    <a:pt x="3" y="21"/>
                    <a:pt x="3" y="22"/>
                    <a:pt x="3" y="22"/>
                  </a:cubicBezTo>
                  <a:cubicBezTo>
                    <a:pt x="2" y="22"/>
                    <a:pt x="2" y="22"/>
                    <a:pt x="2" y="22"/>
                  </a:cubicBezTo>
                  <a:cubicBezTo>
                    <a:pt x="2" y="21"/>
                    <a:pt x="2" y="21"/>
                    <a:pt x="2" y="20"/>
                  </a:cubicBezTo>
                  <a:close/>
                  <a:moveTo>
                    <a:pt x="9" y="23"/>
                  </a:moveTo>
                  <a:cubicBezTo>
                    <a:pt x="9" y="23"/>
                    <a:pt x="9" y="24"/>
                    <a:pt x="9" y="24"/>
                  </a:cubicBezTo>
                  <a:cubicBezTo>
                    <a:pt x="9" y="24"/>
                    <a:pt x="9" y="25"/>
                    <a:pt x="9" y="25"/>
                  </a:cubicBezTo>
                  <a:cubicBezTo>
                    <a:pt x="8" y="25"/>
                    <a:pt x="8" y="25"/>
                    <a:pt x="8" y="25"/>
                  </a:cubicBezTo>
                  <a:cubicBezTo>
                    <a:pt x="7" y="25"/>
                    <a:pt x="7" y="26"/>
                    <a:pt x="7" y="26"/>
                  </a:cubicBezTo>
                  <a:cubicBezTo>
                    <a:pt x="6" y="26"/>
                    <a:pt x="5" y="26"/>
                    <a:pt x="5" y="26"/>
                  </a:cubicBezTo>
                  <a:cubicBezTo>
                    <a:pt x="4" y="26"/>
                    <a:pt x="4" y="26"/>
                    <a:pt x="3" y="26"/>
                  </a:cubicBezTo>
                  <a:cubicBezTo>
                    <a:pt x="3" y="26"/>
                    <a:pt x="2" y="25"/>
                    <a:pt x="2" y="25"/>
                  </a:cubicBezTo>
                  <a:cubicBezTo>
                    <a:pt x="2" y="25"/>
                    <a:pt x="1" y="25"/>
                    <a:pt x="1" y="25"/>
                  </a:cubicBezTo>
                  <a:cubicBezTo>
                    <a:pt x="1" y="25"/>
                    <a:pt x="1" y="24"/>
                    <a:pt x="1" y="24"/>
                  </a:cubicBezTo>
                  <a:cubicBezTo>
                    <a:pt x="1" y="24"/>
                    <a:pt x="1" y="23"/>
                    <a:pt x="2" y="23"/>
                  </a:cubicBezTo>
                  <a:cubicBezTo>
                    <a:pt x="4" y="23"/>
                    <a:pt x="7" y="23"/>
                    <a:pt x="9" y="23"/>
                  </a:cubicBezTo>
                  <a:close/>
                  <a:moveTo>
                    <a:pt x="8" y="23"/>
                  </a:moveTo>
                  <a:cubicBezTo>
                    <a:pt x="6" y="23"/>
                    <a:pt x="4" y="23"/>
                    <a:pt x="3" y="23"/>
                  </a:cubicBezTo>
                  <a:cubicBezTo>
                    <a:pt x="3" y="24"/>
                    <a:pt x="3" y="24"/>
                    <a:pt x="3" y="24"/>
                  </a:cubicBezTo>
                  <a:cubicBezTo>
                    <a:pt x="3" y="24"/>
                    <a:pt x="3" y="24"/>
                    <a:pt x="3" y="24"/>
                  </a:cubicBezTo>
                  <a:cubicBezTo>
                    <a:pt x="3" y="25"/>
                    <a:pt x="3" y="25"/>
                    <a:pt x="3" y="25"/>
                  </a:cubicBezTo>
                  <a:cubicBezTo>
                    <a:pt x="3" y="25"/>
                    <a:pt x="3" y="25"/>
                    <a:pt x="4" y="25"/>
                  </a:cubicBezTo>
                  <a:cubicBezTo>
                    <a:pt x="4" y="25"/>
                    <a:pt x="4" y="25"/>
                    <a:pt x="5" y="25"/>
                  </a:cubicBezTo>
                  <a:cubicBezTo>
                    <a:pt x="6" y="25"/>
                    <a:pt x="6" y="25"/>
                    <a:pt x="6" y="25"/>
                  </a:cubicBezTo>
                  <a:cubicBezTo>
                    <a:pt x="7" y="25"/>
                    <a:pt x="7" y="25"/>
                    <a:pt x="7" y="25"/>
                  </a:cubicBezTo>
                  <a:cubicBezTo>
                    <a:pt x="7" y="25"/>
                    <a:pt x="7" y="25"/>
                    <a:pt x="7" y="24"/>
                  </a:cubicBezTo>
                  <a:cubicBezTo>
                    <a:pt x="8" y="24"/>
                    <a:pt x="8" y="24"/>
                    <a:pt x="8" y="24"/>
                  </a:cubicBezTo>
                  <a:cubicBezTo>
                    <a:pt x="8" y="24"/>
                    <a:pt x="8" y="24"/>
                    <a:pt x="8" y="23"/>
                  </a:cubicBezTo>
                  <a:close/>
                  <a:moveTo>
                    <a:pt x="1" y="26"/>
                  </a:moveTo>
                  <a:cubicBezTo>
                    <a:pt x="3" y="26"/>
                    <a:pt x="6" y="26"/>
                    <a:pt x="9" y="26"/>
                  </a:cubicBezTo>
                  <a:cubicBezTo>
                    <a:pt x="8" y="27"/>
                    <a:pt x="8" y="28"/>
                    <a:pt x="8" y="29"/>
                  </a:cubicBezTo>
                  <a:cubicBezTo>
                    <a:pt x="8" y="29"/>
                    <a:pt x="7" y="29"/>
                    <a:pt x="7" y="29"/>
                  </a:cubicBezTo>
                  <a:cubicBezTo>
                    <a:pt x="7" y="28"/>
                    <a:pt x="7" y="28"/>
                    <a:pt x="7" y="27"/>
                  </a:cubicBezTo>
                  <a:cubicBezTo>
                    <a:pt x="7" y="27"/>
                    <a:pt x="6" y="27"/>
                    <a:pt x="5" y="27"/>
                  </a:cubicBezTo>
                  <a:cubicBezTo>
                    <a:pt x="5" y="28"/>
                    <a:pt x="5" y="28"/>
                    <a:pt x="5" y="29"/>
                  </a:cubicBezTo>
                  <a:cubicBezTo>
                    <a:pt x="5" y="29"/>
                    <a:pt x="4" y="29"/>
                    <a:pt x="4" y="29"/>
                  </a:cubicBezTo>
                  <a:cubicBezTo>
                    <a:pt x="4" y="28"/>
                    <a:pt x="4" y="28"/>
                    <a:pt x="4" y="27"/>
                  </a:cubicBezTo>
                  <a:cubicBezTo>
                    <a:pt x="3" y="27"/>
                    <a:pt x="3" y="27"/>
                    <a:pt x="2" y="27"/>
                  </a:cubicBezTo>
                  <a:cubicBezTo>
                    <a:pt x="2" y="28"/>
                    <a:pt x="2" y="28"/>
                    <a:pt x="2" y="29"/>
                  </a:cubicBezTo>
                  <a:cubicBezTo>
                    <a:pt x="1" y="29"/>
                    <a:pt x="1" y="29"/>
                    <a:pt x="0" y="29"/>
                  </a:cubicBezTo>
                  <a:cubicBezTo>
                    <a:pt x="1" y="28"/>
                    <a:pt x="1" y="27"/>
                    <a:pt x="1" y="26"/>
                  </a:cubicBezTo>
                  <a:close/>
                  <a:moveTo>
                    <a:pt x="0" y="30"/>
                  </a:moveTo>
                  <a:cubicBezTo>
                    <a:pt x="3" y="30"/>
                    <a:pt x="5" y="30"/>
                    <a:pt x="8" y="30"/>
                  </a:cubicBezTo>
                  <a:cubicBezTo>
                    <a:pt x="8" y="30"/>
                    <a:pt x="8" y="31"/>
                    <a:pt x="8" y="31"/>
                  </a:cubicBezTo>
                  <a:cubicBezTo>
                    <a:pt x="8" y="32"/>
                    <a:pt x="8" y="32"/>
                    <a:pt x="7" y="32"/>
                  </a:cubicBezTo>
                  <a:cubicBezTo>
                    <a:pt x="7" y="32"/>
                    <a:pt x="7" y="33"/>
                    <a:pt x="7" y="33"/>
                  </a:cubicBezTo>
                  <a:cubicBezTo>
                    <a:pt x="6" y="33"/>
                    <a:pt x="6" y="33"/>
                    <a:pt x="5" y="33"/>
                  </a:cubicBezTo>
                  <a:cubicBezTo>
                    <a:pt x="5" y="33"/>
                    <a:pt x="4" y="33"/>
                    <a:pt x="4" y="33"/>
                  </a:cubicBezTo>
                  <a:cubicBezTo>
                    <a:pt x="4" y="32"/>
                    <a:pt x="3" y="32"/>
                    <a:pt x="3" y="32"/>
                  </a:cubicBezTo>
                  <a:cubicBezTo>
                    <a:pt x="3" y="32"/>
                    <a:pt x="3" y="32"/>
                    <a:pt x="3" y="32"/>
                  </a:cubicBezTo>
                  <a:cubicBezTo>
                    <a:pt x="2" y="32"/>
                    <a:pt x="2" y="33"/>
                    <a:pt x="1" y="33"/>
                  </a:cubicBezTo>
                  <a:cubicBezTo>
                    <a:pt x="1" y="33"/>
                    <a:pt x="0" y="33"/>
                    <a:pt x="0" y="33"/>
                  </a:cubicBezTo>
                  <a:cubicBezTo>
                    <a:pt x="0" y="33"/>
                    <a:pt x="0" y="33"/>
                    <a:pt x="0" y="32"/>
                  </a:cubicBezTo>
                  <a:cubicBezTo>
                    <a:pt x="0" y="32"/>
                    <a:pt x="1" y="32"/>
                    <a:pt x="2" y="32"/>
                  </a:cubicBezTo>
                  <a:cubicBezTo>
                    <a:pt x="2" y="32"/>
                    <a:pt x="3" y="31"/>
                    <a:pt x="3" y="31"/>
                  </a:cubicBezTo>
                  <a:cubicBezTo>
                    <a:pt x="3" y="31"/>
                    <a:pt x="3" y="31"/>
                    <a:pt x="3" y="31"/>
                  </a:cubicBezTo>
                  <a:cubicBezTo>
                    <a:pt x="3" y="31"/>
                    <a:pt x="3" y="31"/>
                    <a:pt x="3" y="31"/>
                  </a:cubicBezTo>
                  <a:cubicBezTo>
                    <a:pt x="3" y="31"/>
                    <a:pt x="3" y="31"/>
                    <a:pt x="3" y="31"/>
                  </a:cubicBezTo>
                  <a:cubicBezTo>
                    <a:pt x="2" y="31"/>
                    <a:pt x="1" y="31"/>
                    <a:pt x="0" y="31"/>
                  </a:cubicBezTo>
                  <a:cubicBezTo>
                    <a:pt x="0" y="30"/>
                    <a:pt x="0" y="30"/>
                    <a:pt x="0" y="30"/>
                  </a:cubicBezTo>
                  <a:close/>
                  <a:moveTo>
                    <a:pt x="5" y="31"/>
                  </a:moveTo>
                  <a:cubicBezTo>
                    <a:pt x="5" y="31"/>
                    <a:pt x="5" y="31"/>
                    <a:pt x="5" y="31"/>
                  </a:cubicBezTo>
                  <a:cubicBezTo>
                    <a:pt x="5" y="31"/>
                    <a:pt x="5" y="32"/>
                    <a:pt x="5" y="32"/>
                  </a:cubicBezTo>
                  <a:cubicBezTo>
                    <a:pt x="5" y="32"/>
                    <a:pt x="5" y="32"/>
                    <a:pt x="5" y="32"/>
                  </a:cubicBezTo>
                  <a:cubicBezTo>
                    <a:pt x="5" y="32"/>
                    <a:pt x="5" y="32"/>
                    <a:pt x="5" y="32"/>
                  </a:cubicBezTo>
                  <a:cubicBezTo>
                    <a:pt x="6" y="32"/>
                    <a:pt x="6" y="32"/>
                    <a:pt x="6" y="32"/>
                  </a:cubicBezTo>
                  <a:cubicBezTo>
                    <a:pt x="6" y="32"/>
                    <a:pt x="6" y="32"/>
                    <a:pt x="6" y="32"/>
                  </a:cubicBezTo>
                  <a:cubicBezTo>
                    <a:pt x="6" y="32"/>
                    <a:pt x="6" y="31"/>
                    <a:pt x="7" y="31"/>
                  </a:cubicBezTo>
                  <a:cubicBezTo>
                    <a:pt x="7" y="31"/>
                    <a:pt x="7" y="31"/>
                    <a:pt x="7" y="31"/>
                  </a:cubicBezTo>
                  <a:cubicBezTo>
                    <a:pt x="6" y="31"/>
                    <a:pt x="5" y="31"/>
                    <a:pt x="5" y="31"/>
                  </a:cubicBezTo>
                  <a:close/>
                </a:path>
              </a:pathLst>
            </a:custGeom>
          </p:spPr>
          <p:style>
            <a:lnRef idx="2">
              <a:schemeClr val="dk1">
                <a:shade val="50000"/>
              </a:schemeClr>
            </a:lnRef>
            <a:fillRef idx="1">
              <a:schemeClr val="dk1"/>
            </a:fillRef>
            <a:effectRef idx="0">
              <a:schemeClr val="dk1"/>
            </a:effectRef>
            <a:fontRef idx="minor">
              <a:schemeClr val="lt1"/>
            </a:fontRef>
          </p:style>
          <p:txBody>
            <a:bodyPr/>
            <a:lstStyle/>
            <a:p>
              <a:pPr fontAlgn="base"/>
              <a:endParaRPr lang="zh-CN" altLang="en-US" sz="1405" strike="noStrike" noProof="1">
                <a:ea typeface="Arial Unicode MS" panose="020B0604020202020204" charset="-122"/>
              </a:endParaRPr>
            </a:p>
          </p:txBody>
        </p:sp>
      </p:grpSp>
      <p:grpSp>
        <p:nvGrpSpPr>
          <p:cNvPr id="50" name="组合 296"/>
          <p:cNvGrpSpPr/>
          <p:nvPr/>
        </p:nvGrpSpPr>
        <p:grpSpPr>
          <a:xfrm>
            <a:off x="2740025" y="628968"/>
            <a:ext cx="331787" cy="339725"/>
            <a:chOff x="0" y="0"/>
            <a:chExt cx="1149350" cy="1149350"/>
          </a:xfrm>
        </p:grpSpPr>
        <p:sp>
          <p:nvSpPr>
            <p:cNvPr id="51" name="Oval 23"/>
            <p:cNvSpPr/>
            <p:nvPr/>
          </p:nvSpPr>
          <p:spPr>
            <a:xfrm>
              <a:off x="0" y="0"/>
              <a:ext cx="1149350" cy="1149350"/>
            </a:xfrm>
            <a:prstGeom prst="ellipse">
              <a:avLst/>
            </a:prstGeom>
            <a:solidFill>
              <a:srgbClr val="506B82"/>
            </a:solidFill>
            <a:ln w="9525">
              <a:noFill/>
            </a:ln>
          </p:spPr>
          <p:txBody>
            <a:bodyPr wrap="square" lIns="286545" tIns="143268" rIns="286545" bIns="143268" anchor="t"/>
            <a:lstStyle/>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52" name="Freeform 88"/>
            <p:cNvSpPr/>
            <p:nvPr/>
          </p:nvSpPr>
          <p:spPr>
            <a:xfrm>
              <a:off x="161925" y="322263"/>
              <a:ext cx="987425" cy="823913"/>
            </a:xfrm>
            <a:custGeom>
              <a:avLst/>
              <a:gdLst/>
              <a:ahLst/>
              <a:cxnLst>
                <a:cxn ang="0">
                  <a:pos x="223" y="0"/>
                </a:cxn>
                <a:cxn ang="0">
                  <a:pos x="304" y="82"/>
                </a:cxn>
                <a:cxn ang="0">
                  <a:pos x="145" y="254"/>
                </a:cxn>
                <a:cxn ang="0">
                  <a:pos x="46" y="154"/>
                </a:cxn>
                <a:cxn ang="0">
                  <a:pos x="74" y="146"/>
                </a:cxn>
                <a:cxn ang="0">
                  <a:pos x="0" y="72"/>
                </a:cxn>
                <a:cxn ang="0">
                  <a:pos x="223" y="0"/>
                </a:cxn>
              </a:cxnLst>
              <a:rect l="0" t="0" r="0" b="0"/>
              <a:pathLst>
                <a:path w="304" h="254">
                  <a:moveTo>
                    <a:pt x="223" y="0"/>
                  </a:moveTo>
                  <a:cubicBezTo>
                    <a:pt x="304" y="82"/>
                    <a:pt x="304" y="82"/>
                    <a:pt x="304" y="82"/>
                  </a:cubicBezTo>
                  <a:cubicBezTo>
                    <a:pt x="303" y="172"/>
                    <a:pt x="233" y="246"/>
                    <a:pt x="145" y="254"/>
                  </a:cubicBezTo>
                  <a:cubicBezTo>
                    <a:pt x="46" y="154"/>
                    <a:pt x="46" y="154"/>
                    <a:pt x="46" y="154"/>
                  </a:cubicBezTo>
                  <a:cubicBezTo>
                    <a:pt x="74" y="146"/>
                    <a:pt x="74" y="146"/>
                    <a:pt x="74" y="146"/>
                  </a:cubicBezTo>
                  <a:cubicBezTo>
                    <a:pt x="0" y="72"/>
                    <a:pt x="0" y="72"/>
                    <a:pt x="0" y="72"/>
                  </a:cubicBezTo>
                  <a:cubicBezTo>
                    <a:pt x="223" y="0"/>
                    <a:pt x="223" y="0"/>
                    <a:pt x="223" y="0"/>
                  </a:cubicBezTo>
                  <a:close/>
                </a:path>
              </a:pathLst>
            </a:custGeom>
            <a:solidFill>
              <a:srgbClr val="182F40"/>
            </a:solidFill>
            <a:ln w="9525">
              <a:noFill/>
            </a:ln>
          </p:spPr>
          <p:txBody>
            <a:bodyPr/>
            <a:lstStyle/>
            <a:p>
              <a:pPr fontAlgn="base"/>
              <a:endParaRPr lang="zh-CN" altLang="en-US" sz="1405" strike="noStrike" noProof="1">
                <a:ea typeface="Arial Unicode MS" panose="020B0604020202020204" charset="-122"/>
              </a:endParaRPr>
            </a:p>
          </p:txBody>
        </p:sp>
        <p:sp>
          <p:nvSpPr>
            <p:cNvPr id="53" name="Freeform 89"/>
            <p:cNvSpPr/>
            <p:nvPr/>
          </p:nvSpPr>
          <p:spPr>
            <a:xfrm>
              <a:off x="161925" y="322263"/>
              <a:ext cx="828675" cy="233363"/>
            </a:xfrm>
            <a:custGeom>
              <a:avLst/>
              <a:gdLst/>
              <a:ahLst/>
              <a:cxnLst>
                <a:cxn ang="0">
                  <a:pos x="223" y="0"/>
                </a:cxn>
                <a:cxn ang="0">
                  <a:pos x="31" y="0"/>
                </a:cxn>
                <a:cxn ang="0">
                  <a:pos x="0" y="72"/>
                </a:cxn>
                <a:cxn ang="0">
                  <a:pos x="255" y="72"/>
                </a:cxn>
                <a:cxn ang="0">
                  <a:pos x="223" y="0"/>
                </a:cxn>
              </a:cxnLst>
              <a:rect l="0" t="0" r="0" b="0"/>
              <a:pathLst>
                <a:path w="255" h="72">
                  <a:moveTo>
                    <a:pt x="223" y="0"/>
                  </a:moveTo>
                  <a:cubicBezTo>
                    <a:pt x="159" y="0"/>
                    <a:pt x="95" y="0"/>
                    <a:pt x="31" y="0"/>
                  </a:cubicBezTo>
                  <a:cubicBezTo>
                    <a:pt x="0" y="72"/>
                    <a:pt x="0" y="72"/>
                    <a:pt x="0" y="72"/>
                  </a:cubicBezTo>
                  <a:cubicBezTo>
                    <a:pt x="85" y="72"/>
                    <a:pt x="170" y="72"/>
                    <a:pt x="255" y="72"/>
                  </a:cubicBezTo>
                  <a:cubicBezTo>
                    <a:pt x="223" y="0"/>
                    <a:pt x="223" y="0"/>
                    <a:pt x="223" y="0"/>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54" name="Freeform 90"/>
            <p:cNvSpPr/>
            <p:nvPr/>
          </p:nvSpPr>
          <p:spPr>
            <a:xfrm>
              <a:off x="188912" y="338138"/>
              <a:ext cx="774700" cy="201613"/>
            </a:xfrm>
            <a:custGeom>
              <a:avLst/>
              <a:gdLst/>
              <a:ahLst/>
              <a:cxnLst>
                <a:cxn ang="0">
                  <a:pos x="433" y="0"/>
                </a:cxn>
                <a:cxn ang="0">
                  <a:pos x="488" y="127"/>
                </a:cxn>
                <a:cxn ang="0">
                  <a:pos x="268" y="127"/>
                </a:cxn>
                <a:cxn ang="0">
                  <a:pos x="247" y="127"/>
                </a:cxn>
                <a:cxn ang="0">
                  <a:pos x="0" y="127"/>
                </a:cxn>
                <a:cxn ang="0">
                  <a:pos x="55" y="0"/>
                </a:cxn>
                <a:cxn ang="0">
                  <a:pos x="247" y="0"/>
                </a:cxn>
                <a:cxn ang="0">
                  <a:pos x="268" y="0"/>
                </a:cxn>
                <a:cxn ang="0">
                  <a:pos x="433" y="0"/>
                </a:cxn>
                <a:cxn ang="0">
                  <a:pos x="433" y="0"/>
                </a:cxn>
              </a:cxnLst>
              <a:rect l="0" t="0" r="0" b="0"/>
              <a:pathLst>
                <a:path w="488" h="127">
                  <a:moveTo>
                    <a:pt x="433" y="0"/>
                  </a:moveTo>
                  <a:lnTo>
                    <a:pt x="488" y="127"/>
                  </a:lnTo>
                  <a:lnTo>
                    <a:pt x="268" y="127"/>
                  </a:lnTo>
                  <a:lnTo>
                    <a:pt x="247" y="127"/>
                  </a:lnTo>
                  <a:lnTo>
                    <a:pt x="0" y="127"/>
                  </a:lnTo>
                  <a:lnTo>
                    <a:pt x="55" y="0"/>
                  </a:lnTo>
                  <a:lnTo>
                    <a:pt x="247" y="0"/>
                  </a:lnTo>
                  <a:lnTo>
                    <a:pt x="268" y="0"/>
                  </a:lnTo>
                  <a:lnTo>
                    <a:pt x="433" y="0"/>
                  </a:lnTo>
                  <a:lnTo>
                    <a:pt x="433" y="0"/>
                  </a:lnTo>
                  <a:close/>
                </a:path>
              </a:pathLst>
            </a:custGeom>
            <a:solidFill>
              <a:srgbClr val="16C5CA"/>
            </a:solidFill>
            <a:ln w="9525">
              <a:noFill/>
            </a:ln>
          </p:spPr>
          <p:txBody>
            <a:bodyPr/>
            <a:lstStyle/>
            <a:p>
              <a:pPr fontAlgn="base"/>
              <a:endParaRPr lang="zh-CN" altLang="en-US" sz="1405" strike="noStrike" noProof="1">
                <a:ea typeface="Arial Unicode MS" panose="020B0604020202020204" charset="-122"/>
              </a:endParaRPr>
            </a:p>
          </p:txBody>
        </p:sp>
        <p:sp>
          <p:nvSpPr>
            <p:cNvPr id="55" name="Freeform 91"/>
            <p:cNvSpPr/>
            <p:nvPr/>
          </p:nvSpPr>
          <p:spPr>
            <a:xfrm>
              <a:off x="331787" y="379413"/>
              <a:ext cx="485775" cy="123825"/>
            </a:xfrm>
            <a:custGeom>
              <a:avLst/>
              <a:gdLst/>
              <a:ahLst/>
              <a:cxnLst>
                <a:cxn ang="0">
                  <a:pos x="292" y="17"/>
                </a:cxn>
                <a:cxn ang="0">
                  <a:pos x="257" y="17"/>
                </a:cxn>
                <a:cxn ang="0">
                  <a:pos x="251" y="0"/>
                </a:cxn>
                <a:cxn ang="0">
                  <a:pos x="55" y="0"/>
                </a:cxn>
                <a:cxn ang="0">
                  <a:pos x="51" y="17"/>
                </a:cxn>
                <a:cxn ang="0">
                  <a:pos x="14" y="17"/>
                </a:cxn>
                <a:cxn ang="0">
                  <a:pos x="0" y="54"/>
                </a:cxn>
                <a:cxn ang="0">
                  <a:pos x="40" y="54"/>
                </a:cxn>
                <a:cxn ang="0">
                  <a:pos x="30" y="78"/>
                </a:cxn>
                <a:cxn ang="0">
                  <a:pos x="276" y="78"/>
                </a:cxn>
                <a:cxn ang="0">
                  <a:pos x="268" y="54"/>
                </a:cxn>
                <a:cxn ang="0">
                  <a:pos x="306" y="54"/>
                </a:cxn>
                <a:cxn ang="0">
                  <a:pos x="292" y="17"/>
                </a:cxn>
                <a:cxn ang="0">
                  <a:pos x="292" y="17"/>
                </a:cxn>
              </a:cxnLst>
              <a:rect l="0" t="0" r="0" b="0"/>
              <a:pathLst>
                <a:path w="306" h="78">
                  <a:moveTo>
                    <a:pt x="292" y="17"/>
                  </a:moveTo>
                  <a:lnTo>
                    <a:pt x="257" y="17"/>
                  </a:lnTo>
                  <a:lnTo>
                    <a:pt x="251" y="0"/>
                  </a:lnTo>
                  <a:lnTo>
                    <a:pt x="55" y="0"/>
                  </a:lnTo>
                  <a:lnTo>
                    <a:pt x="51" y="17"/>
                  </a:lnTo>
                  <a:lnTo>
                    <a:pt x="14" y="17"/>
                  </a:lnTo>
                  <a:lnTo>
                    <a:pt x="0" y="54"/>
                  </a:lnTo>
                  <a:lnTo>
                    <a:pt x="40" y="54"/>
                  </a:lnTo>
                  <a:lnTo>
                    <a:pt x="30" y="78"/>
                  </a:lnTo>
                  <a:lnTo>
                    <a:pt x="276" y="78"/>
                  </a:lnTo>
                  <a:lnTo>
                    <a:pt x="268" y="54"/>
                  </a:lnTo>
                  <a:lnTo>
                    <a:pt x="306" y="54"/>
                  </a:lnTo>
                  <a:lnTo>
                    <a:pt x="292" y="17"/>
                  </a:lnTo>
                  <a:lnTo>
                    <a:pt x="292" y="17"/>
                  </a:lnTo>
                  <a:close/>
                </a:path>
              </a:pathLst>
            </a:custGeom>
            <a:solidFill>
              <a:srgbClr val="3A5A71"/>
            </a:solidFill>
            <a:ln w="9525">
              <a:noFill/>
            </a:ln>
          </p:spPr>
          <p:txBody>
            <a:bodyPr/>
            <a:lstStyle/>
            <a:p>
              <a:pPr fontAlgn="base"/>
              <a:endParaRPr lang="zh-CN" altLang="en-US" sz="1405" strike="noStrike" noProof="1">
                <a:ea typeface="Arial Unicode MS" panose="020B0604020202020204" charset="-122"/>
              </a:endParaRPr>
            </a:p>
          </p:txBody>
        </p:sp>
        <p:sp>
          <p:nvSpPr>
            <p:cNvPr id="56" name="Freeform 93"/>
            <p:cNvSpPr>
              <a:spLocks noEditPoints="1"/>
            </p:cNvSpPr>
            <p:nvPr/>
          </p:nvSpPr>
          <p:spPr>
            <a:xfrm>
              <a:off x="587375" y="450850"/>
              <a:ext cx="87313" cy="46038"/>
            </a:xfrm>
            <a:custGeom>
              <a:avLst/>
              <a:gdLst/>
              <a:ahLst/>
              <a:cxnLst>
                <a:cxn ang="0">
                  <a:pos x="26" y="7"/>
                </a:cxn>
                <a:cxn ang="0">
                  <a:pos x="24" y="6"/>
                </a:cxn>
                <a:cxn ang="0">
                  <a:pos x="24" y="5"/>
                </a:cxn>
                <a:cxn ang="0">
                  <a:pos x="23" y="4"/>
                </a:cxn>
                <a:cxn ang="0">
                  <a:pos x="25" y="2"/>
                </a:cxn>
                <a:cxn ang="0">
                  <a:pos x="27" y="12"/>
                </a:cxn>
                <a:cxn ang="0">
                  <a:pos x="24" y="12"/>
                </a:cxn>
                <a:cxn ang="0">
                  <a:pos x="25" y="11"/>
                </a:cxn>
                <a:cxn ang="0">
                  <a:pos x="25" y="9"/>
                </a:cxn>
                <a:cxn ang="0">
                  <a:pos x="26" y="7"/>
                </a:cxn>
                <a:cxn ang="0">
                  <a:pos x="23" y="14"/>
                </a:cxn>
                <a:cxn ang="0">
                  <a:pos x="17" y="10"/>
                </a:cxn>
                <a:cxn ang="0">
                  <a:pos x="22" y="9"/>
                </a:cxn>
                <a:cxn ang="0">
                  <a:pos x="24" y="7"/>
                </a:cxn>
                <a:cxn ang="0">
                  <a:pos x="25" y="10"/>
                </a:cxn>
                <a:cxn ang="0">
                  <a:pos x="23" y="12"/>
                </a:cxn>
                <a:cxn ang="0">
                  <a:pos x="17" y="14"/>
                </a:cxn>
                <a:cxn ang="0">
                  <a:pos x="10" y="10"/>
                </a:cxn>
                <a:cxn ang="0">
                  <a:pos x="13" y="9"/>
                </a:cxn>
                <a:cxn ang="0">
                  <a:pos x="14" y="9"/>
                </a:cxn>
                <a:cxn ang="0">
                  <a:pos x="17" y="10"/>
                </a:cxn>
                <a:cxn ang="0">
                  <a:pos x="11" y="14"/>
                </a:cxn>
                <a:cxn ang="0">
                  <a:pos x="4" y="14"/>
                </a:cxn>
                <a:cxn ang="0">
                  <a:pos x="4" y="12"/>
                </a:cxn>
                <a:cxn ang="0">
                  <a:pos x="3" y="9"/>
                </a:cxn>
                <a:cxn ang="0">
                  <a:pos x="3" y="7"/>
                </a:cxn>
                <a:cxn ang="0">
                  <a:pos x="9" y="10"/>
                </a:cxn>
                <a:cxn ang="0">
                  <a:pos x="11" y="14"/>
                </a:cxn>
                <a:cxn ang="0">
                  <a:pos x="1" y="12"/>
                </a:cxn>
                <a:cxn ang="0">
                  <a:pos x="2" y="7"/>
                </a:cxn>
                <a:cxn ang="0">
                  <a:pos x="2" y="11"/>
                </a:cxn>
                <a:cxn ang="0">
                  <a:pos x="2" y="11"/>
                </a:cxn>
                <a:cxn ang="0">
                  <a:pos x="4" y="14"/>
                </a:cxn>
                <a:cxn ang="0">
                  <a:pos x="0" y="2"/>
                </a:cxn>
                <a:cxn ang="0">
                  <a:pos x="3" y="4"/>
                </a:cxn>
                <a:cxn ang="0">
                  <a:pos x="2" y="5"/>
                </a:cxn>
                <a:cxn ang="0">
                  <a:pos x="2" y="6"/>
                </a:cxn>
                <a:cxn ang="0">
                  <a:pos x="0" y="7"/>
                </a:cxn>
                <a:cxn ang="0">
                  <a:pos x="4" y="0"/>
                </a:cxn>
                <a:cxn ang="0">
                  <a:pos x="9" y="5"/>
                </a:cxn>
                <a:cxn ang="0">
                  <a:pos x="5" y="5"/>
                </a:cxn>
                <a:cxn ang="0">
                  <a:pos x="2" y="7"/>
                </a:cxn>
                <a:cxn ang="0">
                  <a:pos x="2" y="5"/>
                </a:cxn>
                <a:cxn ang="0">
                  <a:pos x="3" y="4"/>
                </a:cxn>
                <a:cxn ang="0">
                  <a:pos x="9" y="0"/>
                </a:cxn>
                <a:cxn ang="0">
                  <a:pos x="16" y="5"/>
                </a:cxn>
                <a:cxn ang="0">
                  <a:pos x="13" y="5"/>
                </a:cxn>
                <a:cxn ang="0">
                  <a:pos x="13" y="5"/>
                </a:cxn>
                <a:cxn ang="0">
                  <a:pos x="10" y="5"/>
                </a:cxn>
                <a:cxn ang="0">
                  <a:pos x="16" y="0"/>
                </a:cxn>
                <a:cxn ang="0">
                  <a:pos x="21" y="0"/>
                </a:cxn>
                <a:cxn ang="0">
                  <a:pos x="22" y="4"/>
                </a:cxn>
                <a:cxn ang="0">
                  <a:pos x="24" y="5"/>
                </a:cxn>
                <a:cxn ang="0">
                  <a:pos x="24" y="7"/>
                </a:cxn>
                <a:cxn ang="0">
                  <a:pos x="21" y="5"/>
                </a:cxn>
                <a:cxn ang="0">
                  <a:pos x="16" y="5"/>
                </a:cxn>
                <a:cxn ang="0">
                  <a:pos x="23" y="7"/>
                </a:cxn>
                <a:cxn ang="0">
                  <a:pos x="13" y="9"/>
                </a:cxn>
                <a:cxn ang="0">
                  <a:pos x="4" y="7"/>
                </a:cxn>
                <a:cxn ang="0">
                  <a:pos x="13" y="5"/>
                </a:cxn>
                <a:cxn ang="0">
                  <a:pos x="23" y="7"/>
                </a:cxn>
              </a:cxnLst>
              <a:rect l="0" t="0" r="0" b="0"/>
              <a:pathLst>
                <a:path w="27" h="14">
                  <a:moveTo>
                    <a:pt x="25" y="2"/>
                  </a:moveTo>
                  <a:cubicBezTo>
                    <a:pt x="26" y="4"/>
                    <a:pt x="26" y="5"/>
                    <a:pt x="26" y="7"/>
                  </a:cubicBezTo>
                  <a:cubicBezTo>
                    <a:pt x="26" y="7"/>
                    <a:pt x="25" y="7"/>
                    <a:pt x="25" y="7"/>
                  </a:cubicBezTo>
                  <a:cubicBezTo>
                    <a:pt x="24" y="7"/>
                    <a:pt x="24" y="6"/>
                    <a:pt x="24" y="6"/>
                  </a:cubicBezTo>
                  <a:cubicBezTo>
                    <a:pt x="24" y="5"/>
                    <a:pt x="24" y="5"/>
                    <a:pt x="24" y="5"/>
                  </a:cubicBezTo>
                  <a:cubicBezTo>
                    <a:pt x="24" y="5"/>
                    <a:pt x="24" y="5"/>
                    <a:pt x="24" y="5"/>
                  </a:cubicBezTo>
                  <a:cubicBezTo>
                    <a:pt x="24" y="5"/>
                    <a:pt x="24" y="5"/>
                    <a:pt x="24" y="5"/>
                  </a:cubicBezTo>
                  <a:cubicBezTo>
                    <a:pt x="24" y="4"/>
                    <a:pt x="23" y="4"/>
                    <a:pt x="23" y="4"/>
                  </a:cubicBezTo>
                  <a:cubicBezTo>
                    <a:pt x="22" y="3"/>
                    <a:pt x="22" y="2"/>
                    <a:pt x="22" y="0"/>
                  </a:cubicBezTo>
                  <a:cubicBezTo>
                    <a:pt x="24" y="1"/>
                    <a:pt x="25" y="1"/>
                    <a:pt x="25" y="2"/>
                  </a:cubicBezTo>
                  <a:close/>
                  <a:moveTo>
                    <a:pt x="26" y="7"/>
                  </a:moveTo>
                  <a:cubicBezTo>
                    <a:pt x="27" y="9"/>
                    <a:pt x="27" y="11"/>
                    <a:pt x="27" y="12"/>
                  </a:cubicBezTo>
                  <a:cubicBezTo>
                    <a:pt x="27" y="13"/>
                    <a:pt x="26" y="14"/>
                    <a:pt x="24" y="14"/>
                  </a:cubicBezTo>
                  <a:cubicBezTo>
                    <a:pt x="24" y="13"/>
                    <a:pt x="24" y="12"/>
                    <a:pt x="24" y="12"/>
                  </a:cubicBezTo>
                  <a:cubicBezTo>
                    <a:pt x="24" y="11"/>
                    <a:pt x="25" y="11"/>
                    <a:pt x="25" y="11"/>
                  </a:cubicBezTo>
                  <a:cubicBezTo>
                    <a:pt x="25" y="11"/>
                    <a:pt x="25" y="11"/>
                    <a:pt x="25" y="11"/>
                  </a:cubicBezTo>
                  <a:cubicBezTo>
                    <a:pt x="25" y="11"/>
                    <a:pt x="25" y="11"/>
                    <a:pt x="25" y="11"/>
                  </a:cubicBezTo>
                  <a:cubicBezTo>
                    <a:pt x="25" y="10"/>
                    <a:pt x="25" y="10"/>
                    <a:pt x="25" y="9"/>
                  </a:cubicBezTo>
                  <a:cubicBezTo>
                    <a:pt x="25" y="9"/>
                    <a:pt x="25" y="8"/>
                    <a:pt x="25" y="7"/>
                  </a:cubicBezTo>
                  <a:cubicBezTo>
                    <a:pt x="25" y="7"/>
                    <a:pt x="26" y="7"/>
                    <a:pt x="26" y="7"/>
                  </a:cubicBezTo>
                  <a:close/>
                  <a:moveTo>
                    <a:pt x="24" y="14"/>
                  </a:moveTo>
                  <a:cubicBezTo>
                    <a:pt x="24" y="14"/>
                    <a:pt x="23" y="14"/>
                    <a:pt x="23" y="14"/>
                  </a:cubicBezTo>
                  <a:cubicBezTo>
                    <a:pt x="21" y="14"/>
                    <a:pt x="20" y="14"/>
                    <a:pt x="18" y="14"/>
                  </a:cubicBezTo>
                  <a:cubicBezTo>
                    <a:pt x="18" y="13"/>
                    <a:pt x="17" y="11"/>
                    <a:pt x="17" y="10"/>
                  </a:cubicBezTo>
                  <a:cubicBezTo>
                    <a:pt x="17" y="10"/>
                    <a:pt x="18" y="10"/>
                    <a:pt x="18" y="10"/>
                  </a:cubicBezTo>
                  <a:cubicBezTo>
                    <a:pt x="20" y="10"/>
                    <a:pt x="21" y="9"/>
                    <a:pt x="22" y="9"/>
                  </a:cubicBezTo>
                  <a:cubicBezTo>
                    <a:pt x="23" y="8"/>
                    <a:pt x="23" y="8"/>
                    <a:pt x="23" y="7"/>
                  </a:cubicBezTo>
                  <a:cubicBezTo>
                    <a:pt x="23" y="7"/>
                    <a:pt x="24" y="7"/>
                    <a:pt x="24" y="7"/>
                  </a:cubicBezTo>
                  <a:cubicBezTo>
                    <a:pt x="24" y="8"/>
                    <a:pt x="24" y="9"/>
                    <a:pt x="24" y="9"/>
                  </a:cubicBezTo>
                  <a:cubicBezTo>
                    <a:pt x="25" y="10"/>
                    <a:pt x="25" y="10"/>
                    <a:pt x="25" y="10"/>
                  </a:cubicBezTo>
                  <a:cubicBezTo>
                    <a:pt x="24" y="11"/>
                    <a:pt x="24" y="11"/>
                    <a:pt x="23" y="12"/>
                  </a:cubicBezTo>
                  <a:cubicBezTo>
                    <a:pt x="23" y="12"/>
                    <a:pt x="23" y="12"/>
                    <a:pt x="23" y="12"/>
                  </a:cubicBezTo>
                  <a:cubicBezTo>
                    <a:pt x="24" y="12"/>
                    <a:pt x="24" y="13"/>
                    <a:pt x="24" y="14"/>
                  </a:cubicBezTo>
                  <a:close/>
                  <a:moveTo>
                    <a:pt x="17" y="14"/>
                  </a:moveTo>
                  <a:cubicBezTo>
                    <a:pt x="15" y="14"/>
                    <a:pt x="13" y="14"/>
                    <a:pt x="11" y="14"/>
                  </a:cubicBezTo>
                  <a:cubicBezTo>
                    <a:pt x="11" y="13"/>
                    <a:pt x="11" y="11"/>
                    <a:pt x="10" y="10"/>
                  </a:cubicBezTo>
                  <a:cubicBezTo>
                    <a:pt x="11" y="10"/>
                    <a:pt x="11" y="9"/>
                    <a:pt x="12" y="9"/>
                  </a:cubicBezTo>
                  <a:cubicBezTo>
                    <a:pt x="12" y="9"/>
                    <a:pt x="13" y="9"/>
                    <a:pt x="13" y="9"/>
                  </a:cubicBezTo>
                  <a:cubicBezTo>
                    <a:pt x="13" y="9"/>
                    <a:pt x="13" y="9"/>
                    <a:pt x="13" y="9"/>
                  </a:cubicBezTo>
                  <a:cubicBezTo>
                    <a:pt x="14" y="9"/>
                    <a:pt x="14" y="9"/>
                    <a:pt x="14" y="9"/>
                  </a:cubicBezTo>
                  <a:cubicBezTo>
                    <a:pt x="14" y="9"/>
                    <a:pt x="15" y="9"/>
                    <a:pt x="15" y="9"/>
                  </a:cubicBezTo>
                  <a:cubicBezTo>
                    <a:pt x="16" y="9"/>
                    <a:pt x="16" y="10"/>
                    <a:pt x="17" y="10"/>
                  </a:cubicBezTo>
                  <a:cubicBezTo>
                    <a:pt x="17" y="11"/>
                    <a:pt x="17" y="13"/>
                    <a:pt x="17" y="14"/>
                  </a:cubicBezTo>
                  <a:close/>
                  <a:moveTo>
                    <a:pt x="11" y="14"/>
                  </a:moveTo>
                  <a:cubicBezTo>
                    <a:pt x="9" y="14"/>
                    <a:pt x="7" y="14"/>
                    <a:pt x="5" y="14"/>
                  </a:cubicBezTo>
                  <a:cubicBezTo>
                    <a:pt x="5" y="14"/>
                    <a:pt x="5" y="14"/>
                    <a:pt x="4" y="14"/>
                  </a:cubicBezTo>
                  <a:cubicBezTo>
                    <a:pt x="4" y="13"/>
                    <a:pt x="4" y="12"/>
                    <a:pt x="4" y="12"/>
                  </a:cubicBezTo>
                  <a:cubicBezTo>
                    <a:pt x="4" y="12"/>
                    <a:pt x="4" y="12"/>
                    <a:pt x="4" y="12"/>
                  </a:cubicBezTo>
                  <a:cubicBezTo>
                    <a:pt x="4" y="11"/>
                    <a:pt x="3" y="11"/>
                    <a:pt x="3" y="10"/>
                  </a:cubicBezTo>
                  <a:cubicBezTo>
                    <a:pt x="3" y="10"/>
                    <a:pt x="3" y="10"/>
                    <a:pt x="3" y="9"/>
                  </a:cubicBezTo>
                  <a:cubicBezTo>
                    <a:pt x="2" y="9"/>
                    <a:pt x="2" y="8"/>
                    <a:pt x="2" y="7"/>
                  </a:cubicBezTo>
                  <a:cubicBezTo>
                    <a:pt x="3" y="7"/>
                    <a:pt x="3" y="7"/>
                    <a:pt x="3" y="7"/>
                  </a:cubicBezTo>
                  <a:cubicBezTo>
                    <a:pt x="3" y="8"/>
                    <a:pt x="4" y="8"/>
                    <a:pt x="5" y="9"/>
                  </a:cubicBezTo>
                  <a:cubicBezTo>
                    <a:pt x="6" y="9"/>
                    <a:pt x="8" y="10"/>
                    <a:pt x="9" y="10"/>
                  </a:cubicBezTo>
                  <a:cubicBezTo>
                    <a:pt x="9" y="10"/>
                    <a:pt x="10" y="10"/>
                    <a:pt x="10" y="10"/>
                  </a:cubicBezTo>
                  <a:cubicBezTo>
                    <a:pt x="10" y="11"/>
                    <a:pt x="10" y="13"/>
                    <a:pt x="11" y="14"/>
                  </a:cubicBezTo>
                  <a:close/>
                  <a:moveTo>
                    <a:pt x="4" y="14"/>
                  </a:moveTo>
                  <a:cubicBezTo>
                    <a:pt x="2" y="14"/>
                    <a:pt x="1" y="13"/>
                    <a:pt x="1" y="12"/>
                  </a:cubicBezTo>
                  <a:cubicBezTo>
                    <a:pt x="0" y="11"/>
                    <a:pt x="0" y="9"/>
                    <a:pt x="0" y="7"/>
                  </a:cubicBezTo>
                  <a:cubicBezTo>
                    <a:pt x="1" y="7"/>
                    <a:pt x="1" y="7"/>
                    <a:pt x="2" y="7"/>
                  </a:cubicBezTo>
                  <a:cubicBezTo>
                    <a:pt x="2" y="8"/>
                    <a:pt x="2" y="9"/>
                    <a:pt x="2" y="9"/>
                  </a:cubicBezTo>
                  <a:cubicBezTo>
                    <a:pt x="2" y="10"/>
                    <a:pt x="2" y="10"/>
                    <a:pt x="2" y="11"/>
                  </a:cubicBezTo>
                  <a:cubicBezTo>
                    <a:pt x="2" y="11"/>
                    <a:pt x="2" y="11"/>
                    <a:pt x="2" y="11"/>
                  </a:cubicBezTo>
                  <a:cubicBezTo>
                    <a:pt x="2" y="11"/>
                    <a:pt x="2" y="11"/>
                    <a:pt x="2" y="11"/>
                  </a:cubicBezTo>
                  <a:cubicBezTo>
                    <a:pt x="3" y="11"/>
                    <a:pt x="3" y="11"/>
                    <a:pt x="4" y="12"/>
                  </a:cubicBezTo>
                  <a:cubicBezTo>
                    <a:pt x="4" y="12"/>
                    <a:pt x="4" y="13"/>
                    <a:pt x="4" y="14"/>
                  </a:cubicBezTo>
                  <a:close/>
                  <a:moveTo>
                    <a:pt x="0" y="7"/>
                  </a:moveTo>
                  <a:cubicBezTo>
                    <a:pt x="0" y="5"/>
                    <a:pt x="0" y="4"/>
                    <a:pt x="0" y="2"/>
                  </a:cubicBezTo>
                  <a:cubicBezTo>
                    <a:pt x="0" y="1"/>
                    <a:pt x="1" y="1"/>
                    <a:pt x="3" y="0"/>
                  </a:cubicBezTo>
                  <a:cubicBezTo>
                    <a:pt x="3" y="2"/>
                    <a:pt x="3" y="3"/>
                    <a:pt x="3" y="4"/>
                  </a:cubicBezTo>
                  <a:cubicBezTo>
                    <a:pt x="3" y="4"/>
                    <a:pt x="2" y="4"/>
                    <a:pt x="2" y="5"/>
                  </a:cubicBezTo>
                  <a:cubicBezTo>
                    <a:pt x="2" y="5"/>
                    <a:pt x="2" y="5"/>
                    <a:pt x="2" y="5"/>
                  </a:cubicBezTo>
                  <a:cubicBezTo>
                    <a:pt x="2" y="5"/>
                    <a:pt x="2" y="5"/>
                    <a:pt x="2" y="5"/>
                  </a:cubicBezTo>
                  <a:cubicBezTo>
                    <a:pt x="2" y="5"/>
                    <a:pt x="2" y="5"/>
                    <a:pt x="2" y="6"/>
                  </a:cubicBezTo>
                  <a:cubicBezTo>
                    <a:pt x="2" y="6"/>
                    <a:pt x="2" y="7"/>
                    <a:pt x="2" y="7"/>
                  </a:cubicBezTo>
                  <a:cubicBezTo>
                    <a:pt x="1" y="7"/>
                    <a:pt x="1" y="7"/>
                    <a:pt x="0" y="7"/>
                  </a:cubicBezTo>
                  <a:close/>
                  <a:moveTo>
                    <a:pt x="3" y="0"/>
                  </a:moveTo>
                  <a:cubicBezTo>
                    <a:pt x="3" y="0"/>
                    <a:pt x="4" y="0"/>
                    <a:pt x="4" y="0"/>
                  </a:cubicBezTo>
                  <a:cubicBezTo>
                    <a:pt x="5" y="0"/>
                    <a:pt x="7" y="0"/>
                    <a:pt x="9" y="0"/>
                  </a:cubicBezTo>
                  <a:cubicBezTo>
                    <a:pt x="9" y="2"/>
                    <a:pt x="9" y="3"/>
                    <a:pt x="9" y="5"/>
                  </a:cubicBezTo>
                  <a:cubicBezTo>
                    <a:pt x="9" y="5"/>
                    <a:pt x="9" y="5"/>
                    <a:pt x="8" y="5"/>
                  </a:cubicBezTo>
                  <a:cubicBezTo>
                    <a:pt x="7" y="5"/>
                    <a:pt x="6" y="5"/>
                    <a:pt x="5" y="5"/>
                  </a:cubicBezTo>
                  <a:cubicBezTo>
                    <a:pt x="4" y="6"/>
                    <a:pt x="3" y="6"/>
                    <a:pt x="3" y="7"/>
                  </a:cubicBezTo>
                  <a:cubicBezTo>
                    <a:pt x="3" y="7"/>
                    <a:pt x="3" y="7"/>
                    <a:pt x="2" y="7"/>
                  </a:cubicBezTo>
                  <a:cubicBezTo>
                    <a:pt x="2" y="7"/>
                    <a:pt x="2" y="6"/>
                    <a:pt x="2" y="6"/>
                  </a:cubicBezTo>
                  <a:cubicBezTo>
                    <a:pt x="2" y="5"/>
                    <a:pt x="2" y="5"/>
                    <a:pt x="2" y="5"/>
                  </a:cubicBezTo>
                  <a:cubicBezTo>
                    <a:pt x="3" y="4"/>
                    <a:pt x="3" y="4"/>
                    <a:pt x="3" y="4"/>
                  </a:cubicBezTo>
                  <a:cubicBezTo>
                    <a:pt x="3" y="4"/>
                    <a:pt x="3" y="4"/>
                    <a:pt x="3" y="4"/>
                  </a:cubicBezTo>
                  <a:cubicBezTo>
                    <a:pt x="3" y="3"/>
                    <a:pt x="3" y="2"/>
                    <a:pt x="3" y="0"/>
                  </a:cubicBezTo>
                  <a:close/>
                  <a:moveTo>
                    <a:pt x="9" y="0"/>
                  </a:moveTo>
                  <a:cubicBezTo>
                    <a:pt x="11" y="0"/>
                    <a:pt x="13" y="0"/>
                    <a:pt x="15" y="0"/>
                  </a:cubicBezTo>
                  <a:cubicBezTo>
                    <a:pt x="15" y="2"/>
                    <a:pt x="16" y="3"/>
                    <a:pt x="16" y="5"/>
                  </a:cubicBezTo>
                  <a:cubicBezTo>
                    <a:pt x="16" y="5"/>
                    <a:pt x="15" y="5"/>
                    <a:pt x="15" y="5"/>
                  </a:cubicBezTo>
                  <a:cubicBezTo>
                    <a:pt x="14" y="5"/>
                    <a:pt x="14" y="5"/>
                    <a:pt x="13" y="5"/>
                  </a:cubicBezTo>
                  <a:cubicBezTo>
                    <a:pt x="13" y="5"/>
                    <a:pt x="13" y="5"/>
                    <a:pt x="13" y="5"/>
                  </a:cubicBezTo>
                  <a:cubicBezTo>
                    <a:pt x="13" y="5"/>
                    <a:pt x="13" y="5"/>
                    <a:pt x="13" y="5"/>
                  </a:cubicBezTo>
                  <a:cubicBezTo>
                    <a:pt x="12" y="5"/>
                    <a:pt x="11" y="5"/>
                    <a:pt x="11" y="5"/>
                  </a:cubicBezTo>
                  <a:cubicBezTo>
                    <a:pt x="11" y="5"/>
                    <a:pt x="10" y="5"/>
                    <a:pt x="10" y="5"/>
                  </a:cubicBezTo>
                  <a:cubicBezTo>
                    <a:pt x="10" y="3"/>
                    <a:pt x="10" y="2"/>
                    <a:pt x="9" y="0"/>
                  </a:cubicBezTo>
                  <a:close/>
                  <a:moveTo>
                    <a:pt x="16" y="0"/>
                  </a:moveTo>
                  <a:cubicBezTo>
                    <a:pt x="17" y="0"/>
                    <a:pt x="19" y="0"/>
                    <a:pt x="21" y="0"/>
                  </a:cubicBezTo>
                  <a:cubicBezTo>
                    <a:pt x="21" y="0"/>
                    <a:pt x="21" y="0"/>
                    <a:pt x="21" y="0"/>
                  </a:cubicBezTo>
                  <a:cubicBezTo>
                    <a:pt x="21" y="0"/>
                    <a:pt x="21" y="0"/>
                    <a:pt x="21" y="0"/>
                  </a:cubicBezTo>
                  <a:cubicBezTo>
                    <a:pt x="22" y="2"/>
                    <a:pt x="22" y="3"/>
                    <a:pt x="22" y="4"/>
                  </a:cubicBezTo>
                  <a:cubicBezTo>
                    <a:pt x="22" y="4"/>
                    <a:pt x="22" y="4"/>
                    <a:pt x="22" y="4"/>
                  </a:cubicBezTo>
                  <a:cubicBezTo>
                    <a:pt x="23" y="4"/>
                    <a:pt x="23" y="4"/>
                    <a:pt x="24" y="5"/>
                  </a:cubicBezTo>
                  <a:cubicBezTo>
                    <a:pt x="24" y="5"/>
                    <a:pt x="24" y="5"/>
                    <a:pt x="24" y="6"/>
                  </a:cubicBezTo>
                  <a:cubicBezTo>
                    <a:pt x="24" y="6"/>
                    <a:pt x="24" y="7"/>
                    <a:pt x="24" y="7"/>
                  </a:cubicBezTo>
                  <a:cubicBezTo>
                    <a:pt x="24" y="7"/>
                    <a:pt x="23" y="7"/>
                    <a:pt x="23" y="7"/>
                  </a:cubicBezTo>
                  <a:cubicBezTo>
                    <a:pt x="23" y="6"/>
                    <a:pt x="22" y="6"/>
                    <a:pt x="21" y="5"/>
                  </a:cubicBezTo>
                  <a:cubicBezTo>
                    <a:pt x="20" y="5"/>
                    <a:pt x="19" y="5"/>
                    <a:pt x="17" y="5"/>
                  </a:cubicBezTo>
                  <a:cubicBezTo>
                    <a:pt x="17" y="5"/>
                    <a:pt x="17" y="5"/>
                    <a:pt x="16" y="5"/>
                  </a:cubicBezTo>
                  <a:cubicBezTo>
                    <a:pt x="16" y="3"/>
                    <a:pt x="16" y="2"/>
                    <a:pt x="16" y="0"/>
                  </a:cubicBezTo>
                  <a:close/>
                  <a:moveTo>
                    <a:pt x="23" y="7"/>
                  </a:moveTo>
                  <a:cubicBezTo>
                    <a:pt x="23" y="8"/>
                    <a:pt x="20" y="9"/>
                    <a:pt x="18" y="9"/>
                  </a:cubicBezTo>
                  <a:cubicBezTo>
                    <a:pt x="16" y="9"/>
                    <a:pt x="15" y="9"/>
                    <a:pt x="13" y="9"/>
                  </a:cubicBezTo>
                  <a:cubicBezTo>
                    <a:pt x="12" y="9"/>
                    <a:pt x="11" y="9"/>
                    <a:pt x="9" y="9"/>
                  </a:cubicBezTo>
                  <a:cubicBezTo>
                    <a:pt x="7" y="9"/>
                    <a:pt x="4" y="8"/>
                    <a:pt x="4" y="7"/>
                  </a:cubicBezTo>
                  <a:cubicBezTo>
                    <a:pt x="4" y="6"/>
                    <a:pt x="6" y="5"/>
                    <a:pt x="8" y="5"/>
                  </a:cubicBezTo>
                  <a:cubicBezTo>
                    <a:pt x="11" y="5"/>
                    <a:pt x="12" y="5"/>
                    <a:pt x="13" y="5"/>
                  </a:cubicBezTo>
                  <a:cubicBezTo>
                    <a:pt x="14" y="5"/>
                    <a:pt x="15" y="5"/>
                    <a:pt x="17" y="5"/>
                  </a:cubicBezTo>
                  <a:cubicBezTo>
                    <a:pt x="20" y="5"/>
                    <a:pt x="22" y="6"/>
                    <a:pt x="23" y="7"/>
                  </a:cubicBezTo>
                  <a:close/>
                </a:path>
              </a:pathLst>
            </a:custGeom>
            <a:solidFill>
              <a:srgbClr val="F4B63F"/>
            </a:solidFill>
            <a:ln w="9525">
              <a:noFill/>
            </a:ln>
          </p:spPr>
          <p:txBody>
            <a:bodyPr/>
            <a:lstStyle/>
            <a:p>
              <a:pPr fontAlgn="base"/>
              <a:endParaRPr lang="zh-CN" altLang="en-US" sz="1405" strike="noStrike" noProof="1">
                <a:ea typeface="Arial Unicode MS" panose="020B0604020202020204" charset="-122"/>
              </a:endParaRPr>
            </a:p>
          </p:txBody>
        </p:sp>
        <p:sp>
          <p:nvSpPr>
            <p:cNvPr id="57" name="Freeform 94"/>
            <p:cNvSpPr>
              <a:spLocks noEditPoints="1"/>
            </p:cNvSpPr>
            <p:nvPr/>
          </p:nvSpPr>
          <p:spPr>
            <a:xfrm>
              <a:off x="525462" y="450850"/>
              <a:ext cx="49213" cy="322263"/>
            </a:xfrm>
            <a:custGeom>
              <a:avLst/>
              <a:gdLst/>
              <a:ahLst/>
              <a:cxnLst>
                <a:cxn ang="0">
                  <a:pos x="3" y="13"/>
                </a:cxn>
                <a:cxn ang="0">
                  <a:pos x="2" y="75"/>
                </a:cxn>
                <a:cxn ang="0">
                  <a:pos x="2" y="71"/>
                </a:cxn>
                <a:cxn ang="0">
                  <a:pos x="9" y="74"/>
                </a:cxn>
                <a:cxn ang="0">
                  <a:pos x="13" y="71"/>
                </a:cxn>
                <a:cxn ang="0">
                  <a:pos x="6" y="75"/>
                </a:cxn>
                <a:cxn ang="0">
                  <a:pos x="1" y="77"/>
                </a:cxn>
                <a:cxn ang="0">
                  <a:pos x="6" y="79"/>
                </a:cxn>
                <a:cxn ang="0">
                  <a:pos x="11" y="78"/>
                </a:cxn>
                <a:cxn ang="0">
                  <a:pos x="8" y="83"/>
                </a:cxn>
                <a:cxn ang="0">
                  <a:pos x="0" y="89"/>
                </a:cxn>
                <a:cxn ang="0">
                  <a:pos x="3" y="89"/>
                </a:cxn>
                <a:cxn ang="0">
                  <a:pos x="12" y="88"/>
                </a:cxn>
                <a:cxn ang="0">
                  <a:pos x="14" y="90"/>
                </a:cxn>
                <a:cxn ang="0">
                  <a:pos x="4" y="91"/>
                </a:cxn>
                <a:cxn ang="0">
                  <a:pos x="3" y="93"/>
                </a:cxn>
                <a:cxn ang="0">
                  <a:pos x="8" y="96"/>
                </a:cxn>
                <a:cxn ang="0">
                  <a:pos x="13" y="93"/>
                </a:cxn>
                <a:cxn ang="0">
                  <a:pos x="7" y="98"/>
                </a:cxn>
                <a:cxn ang="0">
                  <a:pos x="9" y="66"/>
                </a:cxn>
                <a:cxn ang="0">
                  <a:pos x="2" y="65"/>
                </a:cxn>
                <a:cxn ang="0">
                  <a:pos x="0" y="60"/>
                </a:cxn>
                <a:cxn ang="0">
                  <a:pos x="8" y="64"/>
                </a:cxn>
                <a:cxn ang="0">
                  <a:pos x="10" y="61"/>
                </a:cxn>
                <a:cxn ang="0">
                  <a:pos x="13" y="57"/>
                </a:cxn>
                <a:cxn ang="0">
                  <a:pos x="5" y="55"/>
                </a:cxn>
                <a:cxn ang="0">
                  <a:pos x="0" y="59"/>
                </a:cxn>
                <a:cxn ang="0">
                  <a:pos x="7" y="56"/>
                </a:cxn>
                <a:cxn ang="0">
                  <a:pos x="11" y="56"/>
                </a:cxn>
                <a:cxn ang="0">
                  <a:pos x="12" y="54"/>
                </a:cxn>
                <a:cxn ang="0">
                  <a:pos x="6" y="52"/>
                </a:cxn>
                <a:cxn ang="0">
                  <a:pos x="2" y="52"/>
                </a:cxn>
                <a:cxn ang="0">
                  <a:pos x="3" y="47"/>
                </a:cxn>
                <a:cxn ang="0">
                  <a:pos x="9" y="51"/>
                </a:cxn>
                <a:cxn ang="0">
                  <a:pos x="10" y="47"/>
                </a:cxn>
                <a:cxn ang="0">
                  <a:pos x="10" y="46"/>
                </a:cxn>
                <a:cxn ang="0">
                  <a:pos x="3" y="42"/>
                </a:cxn>
                <a:cxn ang="0">
                  <a:pos x="0" y="45"/>
                </a:cxn>
                <a:cxn ang="0">
                  <a:pos x="7" y="44"/>
                </a:cxn>
                <a:cxn ang="0">
                  <a:pos x="10" y="42"/>
                </a:cxn>
                <a:cxn ang="0">
                  <a:pos x="12" y="43"/>
                </a:cxn>
                <a:cxn ang="0">
                  <a:pos x="2" y="22"/>
                </a:cxn>
                <a:cxn ang="0">
                  <a:pos x="10" y="25"/>
                </a:cxn>
                <a:cxn ang="0">
                  <a:pos x="0" y="26"/>
                </a:cxn>
                <a:cxn ang="0">
                  <a:pos x="12" y="31"/>
                </a:cxn>
                <a:cxn ang="0">
                  <a:pos x="2" y="30"/>
                </a:cxn>
                <a:cxn ang="0">
                  <a:pos x="2" y="9"/>
                </a:cxn>
                <a:cxn ang="0">
                  <a:pos x="3" y="8"/>
                </a:cxn>
                <a:cxn ang="0">
                  <a:pos x="8" y="4"/>
                </a:cxn>
                <a:cxn ang="0">
                  <a:pos x="2" y="4"/>
                </a:cxn>
                <a:cxn ang="0">
                  <a:pos x="11" y="2"/>
                </a:cxn>
                <a:cxn ang="0">
                  <a:pos x="12" y="35"/>
                </a:cxn>
                <a:cxn ang="0">
                  <a:pos x="2" y="34"/>
                </a:cxn>
                <a:cxn ang="0">
                  <a:pos x="2" y="2"/>
                </a:cxn>
                <a:cxn ang="0">
                  <a:pos x="2" y="6"/>
                </a:cxn>
                <a:cxn ang="0">
                  <a:pos x="3" y="10"/>
                </a:cxn>
                <a:cxn ang="0">
                  <a:pos x="8" y="14"/>
                </a:cxn>
              </a:cxnLst>
              <a:rect l="0" t="0" r="0" b="0"/>
              <a:pathLst>
                <a:path w="15" h="99">
                  <a:moveTo>
                    <a:pt x="3" y="17"/>
                  </a:moveTo>
                  <a:cubicBezTo>
                    <a:pt x="3" y="17"/>
                    <a:pt x="3" y="17"/>
                    <a:pt x="3" y="17"/>
                  </a:cubicBezTo>
                  <a:cubicBezTo>
                    <a:pt x="3" y="17"/>
                    <a:pt x="2" y="17"/>
                    <a:pt x="2" y="17"/>
                  </a:cubicBezTo>
                  <a:cubicBezTo>
                    <a:pt x="1" y="17"/>
                    <a:pt x="1" y="16"/>
                    <a:pt x="1" y="16"/>
                  </a:cubicBezTo>
                  <a:cubicBezTo>
                    <a:pt x="1" y="16"/>
                    <a:pt x="0" y="16"/>
                    <a:pt x="0" y="16"/>
                  </a:cubicBezTo>
                  <a:cubicBezTo>
                    <a:pt x="0" y="15"/>
                    <a:pt x="0" y="15"/>
                    <a:pt x="0" y="15"/>
                  </a:cubicBezTo>
                  <a:cubicBezTo>
                    <a:pt x="0" y="15"/>
                    <a:pt x="0" y="14"/>
                    <a:pt x="0" y="14"/>
                  </a:cubicBezTo>
                  <a:cubicBezTo>
                    <a:pt x="0" y="14"/>
                    <a:pt x="1" y="14"/>
                    <a:pt x="1" y="14"/>
                  </a:cubicBezTo>
                  <a:cubicBezTo>
                    <a:pt x="1" y="13"/>
                    <a:pt x="1" y="13"/>
                    <a:pt x="2" y="13"/>
                  </a:cubicBezTo>
                  <a:cubicBezTo>
                    <a:pt x="2" y="13"/>
                    <a:pt x="3" y="13"/>
                    <a:pt x="3" y="13"/>
                  </a:cubicBezTo>
                  <a:cubicBezTo>
                    <a:pt x="5" y="13"/>
                    <a:pt x="7" y="13"/>
                    <a:pt x="8" y="13"/>
                  </a:cubicBezTo>
                  <a:cubicBezTo>
                    <a:pt x="9" y="13"/>
                    <a:pt x="10" y="13"/>
                    <a:pt x="10" y="14"/>
                  </a:cubicBezTo>
                  <a:cubicBezTo>
                    <a:pt x="11" y="14"/>
                    <a:pt x="11" y="14"/>
                    <a:pt x="11" y="15"/>
                  </a:cubicBezTo>
                  <a:cubicBezTo>
                    <a:pt x="11" y="15"/>
                    <a:pt x="11" y="15"/>
                    <a:pt x="11" y="16"/>
                  </a:cubicBezTo>
                  <a:cubicBezTo>
                    <a:pt x="11" y="16"/>
                    <a:pt x="11" y="16"/>
                    <a:pt x="11" y="16"/>
                  </a:cubicBezTo>
                  <a:cubicBezTo>
                    <a:pt x="10" y="16"/>
                    <a:pt x="10" y="17"/>
                    <a:pt x="10" y="17"/>
                  </a:cubicBezTo>
                  <a:cubicBezTo>
                    <a:pt x="9" y="17"/>
                    <a:pt x="9" y="17"/>
                    <a:pt x="8" y="17"/>
                  </a:cubicBezTo>
                  <a:cubicBezTo>
                    <a:pt x="7" y="17"/>
                    <a:pt x="5" y="17"/>
                    <a:pt x="3" y="17"/>
                  </a:cubicBezTo>
                  <a:close/>
                  <a:moveTo>
                    <a:pt x="4" y="76"/>
                  </a:moveTo>
                  <a:cubicBezTo>
                    <a:pt x="3" y="76"/>
                    <a:pt x="2" y="76"/>
                    <a:pt x="2" y="75"/>
                  </a:cubicBezTo>
                  <a:cubicBezTo>
                    <a:pt x="1" y="75"/>
                    <a:pt x="1" y="75"/>
                    <a:pt x="1" y="75"/>
                  </a:cubicBezTo>
                  <a:cubicBezTo>
                    <a:pt x="0" y="75"/>
                    <a:pt x="0" y="74"/>
                    <a:pt x="0" y="74"/>
                  </a:cubicBezTo>
                  <a:cubicBezTo>
                    <a:pt x="0" y="73"/>
                    <a:pt x="0" y="73"/>
                    <a:pt x="0" y="72"/>
                  </a:cubicBezTo>
                  <a:cubicBezTo>
                    <a:pt x="0" y="72"/>
                    <a:pt x="0" y="71"/>
                    <a:pt x="0" y="71"/>
                  </a:cubicBezTo>
                  <a:cubicBezTo>
                    <a:pt x="0" y="71"/>
                    <a:pt x="0" y="71"/>
                    <a:pt x="0" y="71"/>
                  </a:cubicBezTo>
                  <a:cubicBezTo>
                    <a:pt x="0" y="70"/>
                    <a:pt x="0" y="70"/>
                    <a:pt x="1" y="70"/>
                  </a:cubicBezTo>
                  <a:cubicBezTo>
                    <a:pt x="1" y="70"/>
                    <a:pt x="2" y="70"/>
                    <a:pt x="2" y="70"/>
                  </a:cubicBezTo>
                  <a:cubicBezTo>
                    <a:pt x="3" y="70"/>
                    <a:pt x="3" y="70"/>
                    <a:pt x="3" y="71"/>
                  </a:cubicBezTo>
                  <a:cubicBezTo>
                    <a:pt x="3" y="71"/>
                    <a:pt x="3" y="71"/>
                    <a:pt x="3" y="71"/>
                  </a:cubicBezTo>
                  <a:cubicBezTo>
                    <a:pt x="2" y="71"/>
                    <a:pt x="2" y="71"/>
                    <a:pt x="2" y="71"/>
                  </a:cubicBezTo>
                  <a:cubicBezTo>
                    <a:pt x="2" y="72"/>
                    <a:pt x="2" y="73"/>
                    <a:pt x="2" y="73"/>
                  </a:cubicBezTo>
                  <a:cubicBezTo>
                    <a:pt x="2" y="74"/>
                    <a:pt x="2" y="74"/>
                    <a:pt x="3" y="74"/>
                  </a:cubicBezTo>
                  <a:cubicBezTo>
                    <a:pt x="3" y="74"/>
                    <a:pt x="4" y="74"/>
                    <a:pt x="4" y="74"/>
                  </a:cubicBezTo>
                  <a:cubicBezTo>
                    <a:pt x="5" y="74"/>
                    <a:pt x="5" y="74"/>
                    <a:pt x="5" y="74"/>
                  </a:cubicBezTo>
                  <a:cubicBezTo>
                    <a:pt x="6" y="74"/>
                    <a:pt x="6" y="74"/>
                    <a:pt x="6" y="73"/>
                  </a:cubicBezTo>
                  <a:cubicBezTo>
                    <a:pt x="6" y="73"/>
                    <a:pt x="6" y="72"/>
                    <a:pt x="6" y="72"/>
                  </a:cubicBezTo>
                  <a:cubicBezTo>
                    <a:pt x="6" y="71"/>
                    <a:pt x="8" y="71"/>
                    <a:pt x="8" y="72"/>
                  </a:cubicBezTo>
                  <a:cubicBezTo>
                    <a:pt x="8" y="72"/>
                    <a:pt x="8" y="73"/>
                    <a:pt x="8" y="73"/>
                  </a:cubicBezTo>
                  <a:cubicBezTo>
                    <a:pt x="8" y="74"/>
                    <a:pt x="8" y="74"/>
                    <a:pt x="9" y="74"/>
                  </a:cubicBezTo>
                  <a:cubicBezTo>
                    <a:pt x="9" y="74"/>
                    <a:pt x="9" y="74"/>
                    <a:pt x="9" y="74"/>
                  </a:cubicBezTo>
                  <a:cubicBezTo>
                    <a:pt x="10" y="74"/>
                    <a:pt x="10" y="74"/>
                    <a:pt x="10" y="74"/>
                  </a:cubicBezTo>
                  <a:cubicBezTo>
                    <a:pt x="11" y="74"/>
                    <a:pt x="11" y="74"/>
                    <a:pt x="11" y="73"/>
                  </a:cubicBezTo>
                  <a:cubicBezTo>
                    <a:pt x="11" y="73"/>
                    <a:pt x="11" y="72"/>
                    <a:pt x="11" y="72"/>
                  </a:cubicBezTo>
                  <a:cubicBezTo>
                    <a:pt x="11" y="72"/>
                    <a:pt x="11" y="72"/>
                    <a:pt x="11" y="71"/>
                  </a:cubicBezTo>
                  <a:cubicBezTo>
                    <a:pt x="11" y="71"/>
                    <a:pt x="11" y="71"/>
                    <a:pt x="11" y="71"/>
                  </a:cubicBezTo>
                  <a:cubicBezTo>
                    <a:pt x="11" y="71"/>
                    <a:pt x="11" y="71"/>
                    <a:pt x="11" y="71"/>
                  </a:cubicBezTo>
                  <a:cubicBezTo>
                    <a:pt x="10" y="71"/>
                    <a:pt x="10" y="70"/>
                    <a:pt x="11" y="70"/>
                  </a:cubicBezTo>
                  <a:cubicBezTo>
                    <a:pt x="11" y="70"/>
                    <a:pt x="12" y="70"/>
                    <a:pt x="12" y="70"/>
                  </a:cubicBezTo>
                  <a:cubicBezTo>
                    <a:pt x="13" y="70"/>
                    <a:pt x="13" y="70"/>
                    <a:pt x="13" y="71"/>
                  </a:cubicBezTo>
                  <a:cubicBezTo>
                    <a:pt x="13" y="71"/>
                    <a:pt x="13" y="71"/>
                    <a:pt x="13" y="71"/>
                  </a:cubicBezTo>
                  <a:cubicBezTo>
                    <a:pt x="14" y="72"/>
                    <a:pt x="14" y="73"/>
                    <a:pt x="13" y="74"/>
                  </a:cubicBezTo>
                  <a:cubicBezTo>
                    <a:pt x="13" y="74"/>
                    <a:pt x="13" y="75"/>
                    <a:pt x="13" y="75"/>
                  </a:cubicBezTo>
                  <a:cubicBezTo>
                    <a:pt x="13" y="75"/>
                    <a:pt x="12" y="75"/>
                    <a:pt x="12" y="75"/>
                  </a:cubicBezTo>
                  <a:cubicBezTo>
                    <a:pt x="11" y="76"/>
                    <a:pt x="11" y="76"/>
                    <a:pt x="10" y="76"/>
                  </a:cubicBezTo>
                  <a:cubicBezTo>
                    <a:pt x="9" y="76"/>
                    <a:pt x="9" y="76"/>
                    <a:pt x="9" y="76"/>
                  </a:cubicBezTo>
                  <a:cubicBezTo>
                    <a:pt x="8" y="76"/>
                    <a:pt x="8" y="75"/>
                    <a:pt x="8" y="75"/>
                  </a:cubicBezTo>
                  <a:cubicBezTo>
                    <a:pt x="8" y="75"/>
                    <a:pt x="8" y="75"/>
                    <a:pt x="7" y="75"/>
                  </a:cubicBezTo>
                  <a:cubicBezTo>
                    <a:pt x="7" y="75"/>
                    <a:pt x="7" y="75"/>
                    <a:pt x="7" y="75"/>
                  </a:cubicBezTo>
                  <a:cubicBezTo>
                    <a:pt x="7" y="75"/>
                    <a:pt x="7" y="75"/>
                    <a:pt x="7" y="75"/>
                  </a:cubicBezTo>
                  <a:cubicBezTo>
                    <a:pt x="6" y="75"/>
                    <a:pt x="6" y="75"/>
                    <a:pt x="6" y="75"/>
                  </a:cubicBezTo>
                  <a:cubicBezTo>
                    <a:pt x="6" y="75"/>
                    <a:pt x="5" y="76"/>
                    <a:pt x="5" y="76"/>
                  </a:cubicBezTo>
                  <a:cubicBezTo>
                    <a:pt x="5" y="76"/>
                    <a:pt x="4" y="76"/>
                    <a:pt x="4" y="76"/>
                  </a:cubicBezTo>
                  <a:close/>
                  <a:moveTo>
                    <a:pt x="4" y="83"/>
                  </a:moveTo>
                  <a:cubicBezTo>
                    <a:pt x="3" y="83"/>
                    <a:pt x="2" y="83"/>
                    <a:pt x="2" y="83"/>
                  </a:cubicBezTo>
                  <a:cubicBezTo>
                    <a:pt x="1" y="83"/>
                    <a:pt x="1" y="83"/>
                    <a:pt x="1" y="82"/>
                  </a:cubicBezTo>
                  <a:cubicBezTo>
                    <a:pt x="0" y="82"/>
                    <a:pt x="0" y="82"/>
                    <a:pt x="0" y="81"/>
                  </a:cubicBezTo>
                  <a:cubicBezTo>
                    <a:pt x="0" y="81"/>
                    <a:pt x="0" y="80"/>
                    <a:pt x="0" y="79"/>
                  </a:cubicBezTo>
                  <a:cubicBezTo>
                    <a:pt x="0" y="79"/>
                    <a:pt x="0" y="79"/>
                    <a:pt x="0" y="78"/>
                  </a:cubicBezTo>
                  <a:cubicBezTo>
                    <a:pt x="0" y="78"/>
                    <a:pt x="0" y="78"/>
                    <a:pt x="0" y="78"/>
                  </a:cubicBezTo>
                  <a:cubicBezTo>
                    <a:pt x="0" y="78"/>
                    <a:pt x="0" y="77"/>
                    <a:pt x="1" y="77"/>
                  </a:cubicBezTo>
                  <a:cubicBezTo>
                    <a:pt x="1" y="77"/>
                    <a:pt x="2" y="77"/>
                    <a:pt x="2" y="77"/>
                  </a:cubicBezTo>
                  <a:cubicBezTo>
                    <a:pt x="3" y="77"/>
                    <a:pt x="3" y="78"/>
                    <a:pt x="3" y="78"/>
                  </a:cubicBezTo>
                  <a:cubicBezTo>
                    <a:pt x="3" y="78"/>
                    <a:pt x="3" y="78"/>
                    <a:pt x="3" y="78"/>
                  </a:cubicBezTo>
                  <a:cubicBezTo>
                    <a:pt x="2" y="78"/>
                    <a:pt x="2" y="78"/>
                    <a:pt x="2" y="79"/>
                  </a:cubicBezTo>
                  <a:cubicBezTo>
                    <a:pt x="2" y="79"/>
                    <a:pt x="2" y="80"/>
                    <a:pt x="2" y="81"/>
                  </a:cubicBezTo>
                  <a:cubicBezTo>
                    <a:pt x="2" y="81"/>
                    <a:pt x="2" y="81"/>
                    <a:pt x="3" y="81"/>
                  </a:cubicBezTo>
                  <a:cubicBezTo>
                    <a:pt x="3" y="81"/>
                    <a:pt x="4" y="81"/>
                    <a:pt x="4" y="81"/>
                  </a:cubicBezTo>
                  <a:cubicBezTo>
                    <a:pt x="5" y="81"/>
                    <a:pt x="5" y="81"/>
                    <a:pt x="5" y="81"/>
                  </a:cubicBezTo>
                  <a:cubicBezTo>
                    <a:pt x="6" y="81"/>
                    <a:pt x="6" y="81"/>
                    <a:pt x="6" y="81"/>
                  </a:cubicBezTo>
                  <a:cubicBezTo>
                    <a:pt x="6" y="80"/>
                    <a:pt x="6" y="80"/>
                    <a:pt x="6" y="79"/>
                  </a:cubicBezTo>
                  <a:cubicBezTo>
                    <a:pt x="6" y="78"/>
                    <a:pt x="8" y="78"/>
                    <a:pt x="8" y="79"/>
                  </a:cubicBezTo>
                  <a:cubicBezTo>
                    <a:pt x="8" y="80"/>
                    <a:pt x="8" y="80"/>
                    <a:pt x="8" y="81"/>
                  </a:cubicBezTo>
                  <a:cubicBezTo>
                    <a:pt x="8" y="81"/>
                    <a:pt x="8" y="81"/>
                    <a:pt x="9" y="81"/>
                  </a:cubicBezTo>
                  <a:cubicBezTo>
                    <a:pt x="9" y="81"/>
                    <a:pt x="9" y="81"/>
                    <a:pt x="10" y="81"/>
                  </a:cubicBezTo>
                  <a:cubicBezTo>
                    <a:pt x="10" y="81"/>
                    <a:pt x="10" y="81"/>
                    <a:pt x="11" y="81"/>
                  </a:cubicBezTo>
                  <a:cubicBezTo>
                    <a:pt x="11" y="81"/>
                    <a:pt x="11" y="81"/>
                    <a:pt x="12" y="81"/>
                  </a:cubicBezTo>
                  <a:cubicBezTo>
                    <a:pt x="12" y="80"/>
                    <a:pt x="12" y="80"/>
                    <a:pt x="12" y="79"/>
                  </a:cubicBezTo>
                  <a:cubicBezTo>
                    <a:pt x="11" y="79"/>
                    <a:pt x="11" y="79"/>
                    <a:pt x="11" y="79"/>
                  </a:cubicBezTo>
                  <a:cubicBezTo>
                    <a:pt x="11" y="78"/>
                    <a:pt x="11" y="78"/>
                    <a:pt x="11" y="78"/>
                  </a:cubicBezTo>
                  <a:cubicBezTo>
                    <a:pt x="11" y="78"/>
                    <a:pt x="11" y="78"/>
                    <a:pt x="11" y="78"/>
                  </a:cubicBezTo>
                  <a:cubicBezTo>
                    <a:pt x="11" y="78"/>
                    <a:pt x="11" y="77"/>
                    <a:pt x="11" y="77"/>
                  </a:cubicBezTo>
                  <a:cubicBezTo>
                    <a:pt x="11" y="77"/>
                    <a:pt x="12" y="77"/>
                    <a:pt x="13" y="77"/>
                  </a:cubicBezTo>
                  <a:cubicBezTo>
                    <a:pt x="13" y="77"/>
                    <a:pt x="13" y="78"/>
                    <a:pt x="13" y="78"/>
                  </a:cubicBezTo>
                  <a:cubicBezTo>
                    <a:pt x="13" y="78"/>
                    <a:pt x="14" y="78"/>
                    <a:pt x="14" y="79"/>
                  </a:cubicBezTo>
                  <a:cubicBezTo>
                    <a:pt x="14" y="79"/>
                    <a:pt x="14" y="80"/>
                    <a:pt x="14" y="81"/>
                  </a:cubicBezTo>
                  <a:cubicBezTo>
                    <a:pt x="14" y="82"/>
                    <a:pt x="14" y="82"/>
                    <a:pt x="13" y="82"/>
                  </a:cubicBezTo>
                  <a:cubicBezTo>
                    <a:pt x="13" y="83"/>
                    <a:pt x="13" y="83"/>
                    <a:pt x="12" y="83"/>
                  </a:cubicBezTo>
                  <a:cubicBezTo>
                    <a:pt x="12" y="83"/>
                    <a:pt x="11" y="83"/>
                    <a:pt x="10" y="83"/>
                  </a:cubicBezTo>
                  <a:cubicBezTo>
                    <a:pt x="10" y="83"/>
                    <a:pt x="9" y="83"/>
                    <a:pt x="9" y="83"/>
                  </a:cubicBezTo>
                  <a:cubicBezTo>
                    <a:pt x="9" y="83"/>
                    <a:pt x="8" y="83"/>
                    <a:pt x="8" y="83"/>
                  </a:cubicBezTo>
                  <a:cubicBezTo>
                    <a:pt x="8" y="83"/>
                    <a:pt x="8" y="83"/>
                    <a:pt x="7" y="83"/>
                  </a:cubicBezTo>
                  <a:cubicBezTo>
                    <a:pt x="7" y="83"/>
                    <a:pt x="7" y="83"/>
                    <a:pt x="7" y="82"/>
                  </a:cubicBezTo>
                  <a:cubicBezTo>
                    <a:pt x="7" y="83"/>
                    <a:pt x="7" y="83"/>
                    <a:pt x="7" y="83"/>
                  </a:cubicBezTo>
                  <a:cubicBezTo>
                    <a:pt x="7" y="83"/>
                    <a:pt x="6" y="83"/>
                    <a:pt x="6" y="83"/>
                  </a:cubicBezTo>
                  <a:cubicBezTo>
                    <a:pt x="6" y="83"/>
                    <a:pt x="6" y="83"/>
                    <a:pt x="5" y="83"/>
                  </a:cubicBezTo>
                  <a:cubicBezTo>
                    <a:pt x="5" y="83"/>
                    <a:pt x="4" y="83"/>
                    <a:pt x="4" y="83"/>
                  </a:cubicBezTo>
                  <a:close/>
                  <a:moveTo>
                    <a:pt x="4" y="91"/>
                  </a:moveTo>
                  <a:cubicBezTo>
                    <a:pt x="3" y="91"/>
                    <a:pt x="2" y="91"/>
                    <a:pt x="2" y="91"/>
                  </a:cubicBezTo>
                  <a:cubicBezTo>
                    <a:pt x="1" y="90"/>
                    <a:pt x="1" y="90"/>
                    <a:pt x="1" y="90"/>
                  </a:cubicBezTo>
                  <a:cubicBezTo>
                    <a:pt x="0" y="90"/>
                    <a:pt x="0" y="89"/>
                    <a:pt x="0" y="89"/>
                  </a:cubicBezTo>
                  <a:cubicBezTo>
                    <a:pt x="0" y="88"/>
                    <a:pt x="0" y="87"/>
                    <a:pt x="0" y="87"/>
                  </a:cubicBezTo>
                  <a:cubicBezTo>
                    <a:pt x="0" y="86"/>
                    <a:pt x="0" y="86"/>
                    <a:pt x="0" y="86"/>
                  </a:cubicBezTo>
                  <a:cubicBezTo>
                    <a:pt x="0" y="86"/>
                    <a:pt x="0" y="86"/>
                    <a:pt x="0" y="85"/>
                  </a:cubicBezTo>
                  <a:cubicBezTo>
                    <a:pt x="0" y="85"/>
                    <a:pt x="0" y="85"/>
                    <a:pt x="1" y="84"/>
                  </a:cubicBezTo>
                  <a:cubicBezTo>
                    <a:pt x="1" y="84"/>
                    <a:pt x="2" y="84"/>
                    <a:pt x="2" y="85"/>
                  </a:cubicBezTo>
                  <a:cubicBezTo>
                    <a:pt x="3" y="85"/>
                    <a:pt x="3" y="85"/>
                    <a:pt x="3" y="85"/>
                  </a:cubicBezTo>
                  <a:cubicBezTo>
                    <a:pt x="3" y="85"/>
                    <a:pt x="3" y="85"/>
                    <a:pt x="3" y="85"/>
                  </a:cubicBezTo>
                  <a:cubicBezTo>
                    <a:pt x="2" y="86"/>
                    <a:pt x="2" y="86"/>
                    <a:pt x="2" y="86"/>
                  </a:cubicBezTo>
                  <a:cubicBezTo>
                    <a:pt x="2" y="87"/>
                    <a:pt x="2" y="88"/>
                    <a:pt x="2" y="88"/>
                  </a:cubicBezTo>
                  <a:cubicBezTo>
                    <a:pt x="2" y="89"/>
                    <a:pt x="3" y="89"/>
                    <a:pt x="3" y="89"/>
                  </a:cubicBezTo>
                  <a:cubicBezTo>
                    <a:pt x="3" y="89"/>
                    <a:pt x="4" y="89"/>
                    <a:pt x="4" y="89"/>
                  </a:cubicBezTo>
                  <a:cubicBezTo>
                    <a:pt x="5" y="89"/>
                    <a:pt x="5" y="89"/>
                    <a:pt x="5" y="89"/>
                  </a:cubicBezTo>
                  <a:cubicBezTo>
                    <a:pt x="6" y="89"/>
                    <a:pt x="6" y="89"/>
                    <a:pt x="6" y="88"/>
                  </a:cubicBezTo>
                  <a:cubicBezTo>
                    <a:pt x="6" y="88"/>
                    <a:pt x="6" y="87"/>
                    <a:pt x="6" y="87"/>
                  </a:cubicBezTo>
                  <a:cubicBezTo>
                    <a:pt x="6" y="85"/>
                    <a:pt x="8" y="86"/>
                    <a:pt x="8" y="87"/>
                  </a:cubicBezTo>
                  <a:cubicBezTo>
                    <a:pt x="8" y="87"/>
                    <a:pt x="8" y="88"/>
                    <a:pt x="8" y="88"/>
                  </a:cubicBezTo>
                  <a:cubicBezTo>
                    <a:pt x="8" y="89"/>
                    <a:pt x="8" y="89"/>
                    <a:pt x="9" y="89"/>
                  </a:cubicBezTo>
                  <a:cubicBezTo>
                    <a:pt x="9" y="89"/>
                    <a:pt x="10" y="89"/>
                    <a:pt x="10" y="89"/>
                  </a:cubicBezTo>
                  <a:cubicBezTo>
                    <a:pt x="10" y="89"/>
                    <a:pt x="11" y="89"/>
                    <a:pt x="11" y="89"/>
                  </a:cubicBezTo>
                  <a:cubicBezTo>
                    <a:pt x="11" y="89"/>
                    <a:pt x="12" y="89"/>
                    <a:pt x="12" y="88"/>
                  </a:cubicBezTo>
                  <a:cubicBezTo>
                    <a:pt x="12" y="88"/>
                    <a:pt x="12" y="87"/>
                    <a:pt x="12" y="87"/>
                  </a:cubicBezTo>
                  <a:cubicBezTo>
                    <a:pt x="12" y="86"/>
                    <a:pt x="12" y="86"/>
                    <a:pt x="11" y="86"/>
                  </a:cubicBezTo>
                  <a:cubicBezTo>
                    <a:pt x="11" y="86"/>
                    <a:pt x="11" y="86"/>
                    <a:pt x="11" y="86"/>
                  </a:cubicBezTo>
                  <a:cubicBezTo>
                    <a:pt x="11" y="86"/>
                    <a:pt x="11" y="86"/>
                    <a:pt x="11" y="86"/>
                  </a:cubicBezTo>
                  <a:cubicBezTo>
                    <a:pt x="11" y="85"/>
                    <a:pt x="11" y="85"/>
                    <a:pt x="11" y="85"/>
                  </a:cubicBezTo>
                  <a:cubicBezTo>
                    <a:pt x="12" y="84"/>
                    <a:pt x="12" y="85"/>
                    <a:pt x="13" y="85"/>
                  </a:cubicBezTo>
                  <a:cubicBezTo>
                    <a:pt x="13" y="85"/>
                    <a:pt x="13" y="85"/>
                    <a:pt x="14" y="85"/>
                  </a:cubicBezTo>
                  <a:cubicBezTo>
                    <a:pt x="14" y="85"/>
                    <a:pt x="14" y="86"/>
                    <a:pt x="14" y="86"/>
                  </a:cubicBezTo>
                  <a:cubicBezTo>
                    <a:pt x="14" y="87"/>
                    <a:pt x="14" y="88"/>
                    <a:pt x="14" y="89"/>
                  </a:cubicBezTo>
                  <a:cubicBezTo>
                    <a:pt x="14" y="89"/>
                    <a:pt x="14" y="90"/>
                    <a:pt x="14" y="90"/>
                  </a:cubicBezTo>
                  <a:cubicBezTo>
                    <a:pt x="13" y="90"/>
                    <a:pt x="13" y="90"/>
                    <a:pt x="12" y="91"/>
                  </a:cubicBezTo>
                  <a:cubicBezTo>
                    <a:pt x="12" y="91"/>
                    <a:pt x="11" y="91"/>
                    <a:pt x="10" y="91"/>
                  </a:cubicBezTo>
                  <a:cubicBezTo>
                    <a:pt x="10" y="91"/>
                    <a:pt x="9" y="91"/>
                    <a:pt x="9" y="91"/>
                  </a:cubicBezTo>
                  <a:cubicBezTo>
                    <a:pt x="9" y="91"/>
                    <a:pt x="9" y="91"/>
                    <a:pt x="8" y="91"/>
                  </a:cubicBezTo>
                  <a:cubicBezTo>
                    <a:pt x="8" y="91"/>
                    <a:pt x="8" y="91"/>
                    <a:pt x="8" y="90"/>
                  </a:cubicBezTo>
                  <a:cubicBezTo>
                    <a:pt x="7" y="90"/>
                    <a:pt x="7" y="90"/>
                    <a:pt x="7" y="90"/>
                  </a:cubicBezTo>
                  <a:cubicBezTo>
                    <a:pt x="7" y="90"/>
                    <a:pt x="7" y="90"/>
                    <a:pt x="7" y="90"/>
                  </a:cubicBezTo>
                  <a:cubicBezTo>
                    <a:pt x="7" y="91"/>
                    <a:pt x="6" y="91"/>
                    <a:pt x="6" y="91"/>
                  </a:cubicBezTo>
                  <a:cubicBezTo>
                    <a:pt x="6" y="91"/>
                    <a:pt x="6" y="91"/>
                    <a:pt x="5" y="91"/>
                  </a:cubicBezTo>
                  <a:cubicBezTo>
                    <a:pt x="5" y="91"/>
                    <a:pt x="5" y="91"/>
                    <a:pt x="4" y="91"/>
                  </a:cubicBezTo>
                  <a:close/>
                  <a:moveTo>
                    <a:pt x="4" y="99"/>
                  </a:moveTo>
                  <a:cubicBezTo>
                    <a:pt x="3" y="99"/>
                    <a:pt x="2" y="99"/>
                    <a:pt x="2" y="99"/>
                  </a:cubicBezTo>
                  <a:cubicBezTo>
                    <a:pt x="1" y="99"/>
                    <a:pt x="1" y="98"/>
                    <a:pt x="1" y="98"/>
                  </a:cubicBezTo>
                  <a:cubicBezTo>
                    <a:pt x="0" y="98"/>
                    <a:pt x="0" y="98"/>
                    <a:pt x="0" y="97"/>
                  </a:cubicBezTo>
                  <a:cubicBezTo>
                    <a:pt x="0" y="96"/>
                    <a:pt x="0" y="95"/>
                    <a:pt x="0" y="95"/>
                  </a:cubicBezTo>
                  <a:cubicBezTo>
                    <a:pt x="0" y="94"/>
                    <a:pt x="0" y="94"/>
                    <a:pt x="0" y="94"/>
                  </a:cubicBezTo>
                  <a:cubicBezTo>
                    <a:pt x="0" y="94"/>
                    <a:pt x="0" y="93"/>
                    <a:pt x="0" y="93"/>
                  </a:cubicBezTo>
                  <a:cubicBezTo>
                    <a:pt x="0" y="93"/>
                    <a:pt x="0" y="93"/>
                    <a:pt x="1" y="92"/>
                  </a:cubicBezTo>
                  <a:cubicBezTo>
                    <a:pt x="1" y="92"/>
                    <a:pt x="2" y="92"/>
                    <a:pt x="3" y="92"/>
                  </a:cubicBezTo>
                  <a:cubicBezTo>
                    <a:pt x="3" y="93"/>
                    <a:pt x="3" y="93"/>
                    <a:pt x="3" y="93"/>
                  </a:cubicBezTo>
                  <a:cubicBezTo>
                    <a:pt x="3" y="93"/>
                    <a:pt x="3" y="93"/>
                    <a:pt x="3" y="93"/>
                  </a:cubicBezTo>
                  <a:cubicBezTo>
                    <a:pt x="2" y="94"/>
                    <a:pt x="2" y="94"/>
                    <a:pt x="2" y="94"/>
                  </a:cubicBezTo>
                  <a:cubicBezTo>
                    <a:pt x="2" y="95"/>
                    <a:pt x="2" y="96"/>
                    <a:pt x="2" y="96"/>
                  </a:cubicBezTo>
                  <a:cubicBezTo>
                    <a:pt x="2" y="97"/>
                    <a:pt x="3" y="97"/>
                    <a:pt x="3" y="97"/>
                  </a:cubicBezTo>
                  <a:cubicBezTo>
                    <a:pt x="3" y="97"/>
                    <a:pt x="4" y="97"/>
                    <a:pt x="4" y="97"/>
                  </a:cubicBezTo>
                  <a:cubicBezTo>
                    <a:pt x="5" y="97"/>
                    <a:pt x="5" y="97"/>
                    <a:pt x="6" y="97"/>
                  </a:cubicBezTo>
                  <a:cubicBezTo>
                    <a:pt x="6" y="97"/>
                    <a:pt x="6" y="97"/>
                    <a:pt x="6" y="96"/>
                  </a:cubicBezTo>
                  <a:cubicBezTo>
                    <a:pt x="6" y="96"/>
                    <a:pt x="6" y="95"/>
                    <a:pt x="6" y="95"/>
                  </a:cubicBezTo>
                  <a:cubicBezTo>
                    <a:pt x="6" y="93"/>
                    <a:pt x="8" y="93"/>
                    <a:pt x="8" y="95"/>
                  </a:cubicBezTo>
                  <a:cubicBezTo>
                    <a:pt x="8" y="95"/>
                    <a:pt x="8" y="96"/>
                    <a:pt x="8" y="96"/>
                  </a:cubicBezTo>
                  <a:cubicBezTo>
                    <a:pt x="8" y="97"/>
                    <a:pt x="9" y="97"/>
                    <a:pt x="9" y="97"/>
                  </a:cubicBezTo>
                  <a:cubicBezTo>
                    <a:pt x="9" y="97"/>
                    <a:pt x="10" y="97"/>
                    <a:pt x="10" y="97"/>
                  </a:cubicBezTo>
                  <a:cubicBezTo>
                    <a:pt x="10" y="97"/>
                    <a:pt x="11" y="97"/>
                    <a:pt x="11" y="97"/>
                  </a:cubicBezTo>
                  <a:cubicBezTo>
                    <a:pt x="12" y="97"/>
                    <a:pt x="12" y="97"/>
                    <a:pt x="12" y="96"/>
                  </a:cubicBezTo>
                  <a:cubicBezTo>
                    <a:pt x="12" y="96"/>
                    <a:pt x="12" y="95"/>
                    <a:pt x="12" y="95"/>
                  </a:cubicBezTo>
                  <a:cubicBezTo>
                    <a:pt x="12" y="94"/>
                    <a:pt x="12" y="94"/>
                    <a:pt x="12" y="94"/>
                  </a:cubicBezTo>
                  <a:cubicBezTo>
                    <a:pt x="12" y="94"/>
                    <a:pt x="12" y="94"/>
                    <a:pt x="12" y="94"/>
                  </a:cubicBezTo>
                  <a:cubicBezTo>
                    <a:pt x="11" y="94"/>
                    <a:pt x="11" y="94"/>
                    <a:pt x="11" y="93"/>
                  </a:cubicBezTo>
                  <a:cubicBezTo>
                    <a:pt x="11" y="93"/>
                    <a:pt x="11" y="93"/>
                    <a:pt x="12" y="93"/>
                  </a:cubicBezTo>
                  <a:cubicBezTo>
                    <a:pt x="12" y="92"/>
                    <a:pt x="13" y="92"/>
                    <a:pt x="13" y="93"/>
                  </a:cubicBezTo>
                  <a:cubicBezTo>
                    <a:pt x="13" y="93"/>
                    <a:pt x="14" y="93"/>
                    <a:pt x="14" y="93"/>
                  </a:cubicBezTo>
                  <a:cubicBezTo>
                    <a:pt x="14" y="93"/>
                    <a:pt x="14" y="94"/>
                    <a:pt x="14" y="94"/>
                  </a:cubicBezTo>
                  <a:cubicBezTo>
                    <a:pt x="15" y="95"/>
                    <a:pt x="15" y="96"/>
                    <a:pt x="14" y="97"/>
                  </a:cubicBezTo>
                  <a:cubicBezTo>
                    <a:pt x="14" y="98"/>
                    <a:pt x="14" y="98"/>
                    <a:pt x="14" y="98"/>
                  </a:cubicBezTo>
                  <a:cubicBezTo>
                    <a:pt x="14" y="98"/>
                    <a:pt x="13" y="99"/>
                    <a:pt x="13" y="99"/>
                  </a:cubicBezTo>
                  <a:cubicBezTo>
                    <a:pt x="12" y="99"/>
                    <a:pt x="11" y="99"/>
                    <a:pt x="10" y="99"/>
                  </a:cubicBezTo>
                  <a:cubicBezTo>
                    <a:pt x="10" y="99"/>
                    <a:pt x="10" y="99"/>
                    <a:pt x="9" y="99"/>
                  </a:cubicBezTo>
                  <a:cubicBezTo>
                    <a:pt x="9" y="99"/>
                    <a:pt x="9" y="99"/>
                    <a:pt x="8" y="99"/>
                  </a:cubicBezTo>
                  <a:cubicBezTo>
                    <a:pt x="8" y="99"/>
                    <a:pt x="8" y="99"/>
                    <a:pt x="8" y="99"/>
                  </a:cubicBezTo>
                  <a:cubicBezTo>
                    <a:pt x="8" y="99"/>
                    <a:pt x="7" y="99"/>
                    <a:pt x="7" y="98"/>
                  </a:cubicBezTo>
                  <a:cubicBezTo>
                    <a:pt x="7" y="99"/>
                    <a:pt x="7" y="99"/>
                    <a:pt x="7" y="99"/>
                  </a:cubicBezTo>
                  <a:cubicBezTo>
                    <a:pt x="7" y="99"/>
                    <a:pt x="7" y="99"/>
                    <a:pt x="6" y="99"/>
                  </a:cubicBezTo>
                  <a:cubicBezTo>
                    <a:pt x="6" y="99"/>
                    <a:pt x="6" y="99"/>
                    <a:pt x="5" y="99"/>
                  </a:cubicBezTo>
                  <a:cubicBezTo>
                    <a:pt x="5" y="99"/>
                    <a:pt x="5" y="99"/>
                    <a:pt x="4" y="99"/>
                  </a:cubicBezTo>
                  <a:close/>
                  <a:moveTo>
                    <a:pt x="13" y="63"/>
                  </a:moveTo>
                  <a:cubicBezTo>
                    <a:pt x="13" y="64"/>
                    <a:pt x="13" y="64"/>
                    <a:pt x="13" y="64"/>
                  </a:cubicBezTo>
                  <a:cubicBezTo>
                    <a:pt x="13" y="65"/>
                    <a:pt x="13" y="65"/>
                    <a:pt x="12" y="65"/>
                  </a:cubicBezTo>
                  <a:cubicBezTo>
                    <a:pt x="12" y="65"/>
                    <a:pt x="12" y="66"/>
                    <a:pt x="11" y="66"/>
                  </a:cubicBezTo>
                  <a:cubicBezTo>
                    <a:pt x="11" y="66"/>
                    <a:pt x="10" y="66"/>
                    <a:pt x="9" y="66"/>
                  </a:cubicBezTo>
                  <a:cubicBezTo>
                    <a:pt x="9" y="66"/>
                    <a:pt x="9" y="66"/>
                    <a:pt x="9" y="66"/>
                  </a:cubicBezTo>
                  <a:cubicBezTo>
                    <a:pt x="9" y="66"/>
                    <a:pt x="8" y="66"/>
                    <a:pt x="7" y="66"/>
                  </a:cubicBezTo>
                  <a:cubicBezTo>
                    <a:pt x="7" y="66"/>
                    <a:pt x="7" y="66"/>
                    <a:pt x="6" y="65"/>
                  </a:cubicBezTo>
                  <a:cubicBezTo>
                    <a:pt x="6" y="65"/>
                    <a:pt x="6" y="65"/>
                    <a:pt x="6" y="65"/>
                  </a:cubicBezTo>
                  <a:cubicBezTo>
                    <a:pt x="5" y="64"/>
                    <a:pt x="5" y="64"/>
                    <a:pt x="5" y="64"/>
                  </a:cubicBezTo>
                  <a:cubicBezTo>
                    <a:pt x="5" y="63"/>
                    <a:pt x="5" y="63"/>
                    <a:pt x="5" y="63"/>
                  </a:cubicBezTo>
                  <a:cubicBezTo>
                    <a:pt x="5" y="62"/>
                    <a:pt x="5" y="62"/>
                    <a:pt x="5" y="62"/>
                  </a:cubicBezTo>
                  <a:cubicBezTo>
                    <a:pt x="5" y="62"/>
                    <a:pt x="5" y="62"/>
                    <a:pt x="4" y="62"/>
                  </a:cubicBezTo>
                  <a:cubicBezTo>
                    <a:pt x="4" y="62"/>
                    <a:pt x="4" y="62"/>
                    <a:pt x="3" y="62"/>
                  </a:cubicBezTo>
                  <a:cubicBezTo>
                    <a:pt x="3" y="62"/>
                    <a:pt x="2" y="62"/>
                    <a:pt x="2" y="62"/>
                  </a:cubicBezTo>
                  <a:cubicBezTo>
                    <a:pt x="2" y="63"/>
                    <a:pt x="2" y="64"/>
                    <a:pt x="2" y="65"/>
                  </a:cubicBezTo>
                  <a:cubicBezTo>
                    <a:pt x="2" y="65"/>
                    <a:pt x="2" y="65"/>
                    <a:pt x="2" y="65"/>
                  </a:cubicBezTo>
                  <a:cubicBezTo>
                    <a:pt x="2" y="65"/>
                    <a:pt x="2" y="66"/>
                    <a:pt x="2" y="66"/>
                  </a:cubicBezTo>
                  <a:cubicBezTo>
                    <a:pt x="2" y="66"/>
                    <a:pt x="2" y="66"/>
                    <a:pt x="1" y="66"/>
                  </a:cubicBezTo>
                  <a:cubicBezTo>
                    <a:pt x="1" y="66"/>
                    <a:pt x="1" y="66"/>
                    <a:pt x="1" y="66"/>
                  </a:cubicBezTo>
                  <a:cubicBezTo>
                    <a:pt x="1" y="66"/>
                    <a:pt x="1" y="66"/>
                    <a:pt x="0" y="66"/>
                  </a:cubicBezTo>
                  <a:cubicBezTo>
                    <a:pt x="0" y="66"/>
                    <a:pt x="0" y="66"/>
                    <a:pt x="0" y="66"/>
                  </a:cubicBezTo>
                  <a:cubicBezTo>
                    <a:pt x="0" y="66"/>
                    <a:pt x="0" y="66"/>
                    <a:pt x="0" y="65"/>
                  </a:cubicBezTo>
                  <a:cubicBezTo>
                    <a:pt x="0" y="65"/>
                    <a:pt x="0" y="65"/>
                    <a:pt x="0" y="65"/>
                  </a:cubicBezTo>
                  <a:cubicBezTo>
                    <a:pt x="0" y="64"/>
                    <a:pt x="0" y="62"/>
                    <a:pt x="0" y="61"/>
                  </a:cubicBezTo>
                  <a:cubicBezTo>
                    <a:pt x="0" y="61"/>
                    <a:pt x="0" y="61"/>
                    <a:pt x="0" y="60"/>
                  </a:cubicBezTo>
                  <a:cubicBezTo>
                    <a:pt x="0" y="60"/>
                    <a:pt x="1" y="60"/>
                    <a:pt x="1" y="60"/>
                  </a:cubicBezTo>
                  <a:cubicBezTo>
                    <a:pt x="2" y="60"/>
                    <a:pt x="3" y="60"/>
                    <a:pt x="4" y="60"/>
                  </a:cubicBezTo>
                  <a:cubicBezTo>
                    <a:pt x="4" y="60"/>
                    <a:pt x="5" y="60"/>
                    <a:pt x="5" y="60"/>
                  </a:cubicBezTo>
                  <a:cubicBezTo>
                    <a:pt x="6" y="61"/>
                    <a:pt x="6" y="61"/>
                    <a:pt x="7" y="61"/>
                  </a:cubicBezTo>
                  <a:cubicBezTo>
                    <a:pt x="7" y="61"/>
                    <a:pt x="7" y="61"/>
                    <a:pt x="7" y="62"/>
                  </a:cubicBezTo>
                  <a:cubicBezTo>
                    <a:pt x="7" y="62"/>
                    <a:pt x="7" y="62"/>
                    <a:pt x="7" y="62"/>
                  </a:cubicBezTo>
                  <a:cubicBezTo>
                    <a:pt x="7" y="63"/>
                    <a:pt x="7" y="63"/>
                    <a:pt x="7" y="64"/>
                  </a:cubicBezTo>
                  <a:cubicBezTo>
                    <a:pt x="7" y="64"/>
                    <a:pt x="7" y="64"/>
                    <a:pt x="8" y="64"/>
                  </a:cubicBezTo>
                  <a:cubicBezTo>
                    <a:pt x="8" y="64"/>
                    <a:pt x="8" y="64"/>
                    <a:pt x="8" y="64"/>
                  </a:cubicBezTo>
                  <a:cubicBezTo>
                    <a:pt x="8" y="64"/>
                    <a:pt x="8" y="64"/>
                    <a:pt x="8" y="64"/>
                  </a:cubicBezTo>
                  <a:cubicBezTo>
                    <a:pt x="9" y="64"/>
                    <a:pt x="9" y="65"/>
                    <a:pt x="9" y="65"/>
                  </a:cubicBezTo>
                  <a:cubicBezTo>
                    <a:pt x="9" y="65"/>
                    <a:pt x="9" y="65"/>
                    <a:pt x="9" y="65"/>
                  </a:cubicBezTo>
                  <a:cubicBezTo>
                    <a:pt x="10" y="65"/>
                    <a:pt x="10" y="64"/>
                    <a:pt x="10" y="64"/>
                  </a:cubicBezTo>
                  <a:cubicBezTo>
                    <a:pt x="10" y="64"/>
                    <a:pt x="10" y="64"/>
                    <a:pt x="11" y="64"/>
                  </a:cubicBezTo>
                  <a:cubicBezTo>
                    <a:pt x="11" y="64"/>
                    <a:pt x="11" y="64"/>
                    <a:pt x="11" y="64"/>
                  </a:cubicBezTo>
                  <a:cubicBezTo>
                    <a:pt x="11" y="64"/>
                    <a:pt x="11" y="63"/>
                    <a:pt x="11" y="63"/>
                  </a:cubicBezTo>
                  <a:cubicBezTo>
                    <a:pt x="11" y="63"/>
                    <a:pt x="11" y="62"/>
                    <a:pt x="11" y="62"/>
                  </a:cubicBezTo>
                  <a:cubicBezTo>
                    <a:pt x="11" y="62"/>
                    <a:pt x="11" y="62"/>
                    <a:pt x="11" y="62"/>
                  </a:cubicBezTo>
                  <a:cubicBezTo>
                    <a:pt x="11" y="62"/>
                    <a:pt x="10" y="62"/>
                    <a:pt x="10" y="61"/>
                  </a:cubicBezTo>
                  <a:cubicBezTo>
                    <a:pt x="10" y="61"/>
                    <a:pt x="10" y="61"/>
                    <a:pt x="10" y="61"/>
                  </a:cubicBezTo>
                  <a:cubicBezTo>
                    <a:pt x="10" y="61"/>
                    <a:pt x="10" y="61"/>
                    <a:pt x="10" y="61"/>
                  </a:cubicBezTo>
                  <a:cubicBezTo>
                    <a:pt x="10" y="61"/>
                    <a:pt x="10" y="61"/>
                    <a:pt x="11" y="61"/>
                  </a:cubicBezTo>
                  <a:cubicBezTo>
                    <a:pt x="11" y="61"/>
                    <a:pt x="11" y="60"/>
                    <a:pt x="11" y="60"/>
                  </a:cubicBezTo>
                  <a:cubicBezTo>
                    <a:pt x="11" y="60"/>
                    <a:pt x="11" y="60"/>
                    <a:pt x="11" y="60"/>
                  </a:cubicBezTo>
                  <a:cubicBezTo>
                    <a:pt x="12" y="60"/>
                    <a:pt x="12" y="61"/>
                    <a:pt x="12" y="61"/>
                  </a:cubicBezTo>
                  <a:cubicBezTo>
                    <a:pt x="12" y="61"/>
                    <a:pt x="13" y="61"/>
                    <a:pt x="13" y="61"/>
                  </a:cubicBezTo>
                  <a:cubicBezTo>
                    <a:pt x="13" y="61"/>
                    <a:pt x="13" y="62"/>
                    <a:pt x="13" y="62"/>
                  </a:cubicBezTo>
                  <a:cubicBezTo>
                    <a:pt x="13" y="62"/>
                    <a:pt x="13" y="63"/>
                    <a:pt x="13" y="63"/>
                  </a:cubicBezTo>
                  <a:close/>
                  <a:moveTo>
                    <a:pt x="13" y="56"/>
                  </a:moveTo>
                  <a:cubicBezTo>
                    <a:pt x="13" y="57"/>
                    <a:pt x="13" y="57"/>
                    <a:pt x="13" y="57"/>
                  </a:cubicBezTo>
                  <a:cubicBezTo>
                    <a:pt x="13" y="58"/>
                    <a:pt x="12" y="58"/>
                    <a:pt x="12" y="58"/>
                  </a:cubicBezTo>
                  <a:cubicBezTo>
                    <a:pt x="12" y="58"/>
                    <a:pt x="11" y="59"/>
                    <a:pt x="11" y="59"/>
                  </a:cubicBezTo>
                  <a:cubicBezTo>
                    <a:pt x="10" y="59"/>
                    <a:pt x="10" y="59"/>
                    <a:pt x="9" y="59"/>
                  </a:cubicBezTo>
                  <a:cubicBezTo>
                    <a:pt x="9" y="59"/>
                    <a:pt x="9" y="59"/>
                    <a:pt x="9" y="59"/>
                  </a:cubicBezTo>
                  <a:cubicBezTo>
                    <a:pt x="8" y="59"/>
                    <a:pt x="8" y="59"/>
                    <a:pt x="7" y="59"/>
                  </a:cubicBezTo>
                  <a:cubicBezTo>
                    <a:pt x="7" y="59"/>
                    <a:pt x="6" y="58"/>
                    <a:pt x="6" y="58"/>
                  </a:cubicBezTo>
                  <a:cubicBezTo>
                    <a:pt x="6" y="58"/>
                    <a:pt x="6" y="58"/>
                    <a:pt x="5" y="58"/>
                  </a:cubicBezTo>
                  <a:cubicBezTo>
                    <a:pt x="5" y="57"/>
                    <a:pt x="5" y="57"/>
                    <a:pt x="5" y="57"/>
                  </a:cubicBezTo>
                  <a:cubicBezTo>
                    <a:pt x="5" y="56"/>
                    <a:pt x="5" y="56"/>
                    <a:pt x="5" y="56"/>
                  </a:cubicBezTo>
                  <a:cubicBezTo>
                    <a:pt x="5" y="55"/>
                    <a:pt x="5" y="55"/>
                    <a:pt x="5" y="55"/>
                  </a:cubicBezTo>
                  <a:cubicBezTo>
                    <a:pt x="5" y="55"/>
                    <a:pt x="5" y="55"/>
                    <a:pt x="4" y="55"/>
                  </a:cubicBezTo>
                  <a:cubicBezTo>
                    <a:pt x="4" y="55"/>
                    <a:pt x="4" y="55"/>
                    <a:pt x="3" y="55"/>
                  </a:cubicBezTo>
                  <a:cubicBezTo>
                    <a:pt x="3" y="55"/>
                    <a:pt x="2" y="55"/>
                    <a:pt x="2" y="55"/>
                  </a:cubicBezTo>
                  <a:cubicBezTo>
                    <a:pt x="2" y="56"/>
                    <a:pt x="2" y="57"/>
                    <a:pt x="2" y="58"/>
                  </a:cubicBezTo>
                  <a:cubicBezTo>
                    <a:pt x="2" y="58"/>
                    <a:pt x="2" y="58"/>
                    <a:pt x="2" y="58"/>
                  </a:cubicBezTo>
                  <a:cubicBezTo>
                    <a:pt x="2" y="58"/>
                    <a:pt x="2" y="59"/>
                    <a:pt x="2" y="59"/>
                  </a:cubicBezTo>
                  <a:cubicBezTo>
                    <a:pt x="2" y="59"/>
                    <a:pt x="2" y="59"/>
                    <a:pt x="1" y="59"/>
                  </a:cubicBezTo>
                  <a:cubicBezTo>
                    <a:pt x="1" y="59"/>
                    <a:pt x="1" y="59"/>
                    <a:pt x="1" y="59"/>
                  </a:cubicBezTo>
                  <a:cubicBezTo>
                    <a:pt x="1" y="59"/>
                    <a:pt x="1" y="59"/>
                    <a:pt x="0" y="59"/>
                  </a:cubicBezTo>
                  <a:cubicBezTo>
                    <a:pt x="0" y="59"/>
                    <a:pt x="0" y="59"/>
                    <a:pt x="0" y="59"/>
                  </a:cubicBezTo>
                  <a:cubicBezTo>
                    <a:pt x="0" y="59"/>
                    <a:pt x="0" y="58"/>
                    <a:pt x="0" y="58"/>
                  </a:cubicBezTo>
                  <a:cubicBezTo>
                    <a:pt x="0" y="58"/>
                    <a:pt x="0" y="58"/>
                    <a:pt x="0" y="58"/>
                  </a:cubicBezTo>
                  <a:cubicBezTo>
                    <a:pt x="0" y="57"/>
                    <a:pt x="0" y="55"/>
                    <a:pt x="0" y="54"/>
                  </a:cubicBezTo>
                  <a:cubicBezTo>
                    <a:pt x="0" y="54"/>
                    <a:pt x="0" y="54"/>
                    <a:pt x="0" y="54"/>
                  </a:cubicBezTo>
                  <a:cubicBezTo>
                    <a:pt x="0" y="54"/>
                    <a:pt x="1" y="53"/>
                    <a:pt x="1" y="53"/>
                  </a:cubicBezTo>
                  <a:cubicBezTo>
                    <a:pt x="2" y="53"/>
                    <a:pt x="3" y="53"/>
                    <a:pt x="4" y="53"/>
                  </a:cubicBezTo>
                  <a:cubicBezTo>
                    <a:pt x="4" y="53"/>
                    <a:pt x="5" y="54"/>
                    <a:pt x="5" y="54"/>
                  </a:cubicBezTo>
                  <a:cubicBezTo>
                    <a:pt x="6" y="54"/>
                    <a:pt x="6" y="54"/>
                    <a:pt x="6" y="54"/>
                  </a:cubicBezTo>
                  <a:cubicBezTo>
                    <a:pt x="7" y="54"/>
                    <a:pt x="7" y="54"/>
                    <a:pt x="7" y="55"/>
                  </a:cubicBezTo>
                  <a:cubicBezTo>
                    <a:pt x="7" y="55"/>
                    <a:pt x="7" y="55"/>
                    <a:pt x="7" y="56"/>
                  </a:cubicBezTo>
                  <a:cubicBezTo>
                    <a:pt x="7" y="56"/>
                    <a:pt x="7" y="56"/>
                    <a:pt x="7" y="57"/>
                  </a:cubicBezTo>
                  <a:cubicBezTo>
                    <a:pt x="7" y="57"/>
                    <a:pt x="7" y="57"/>
                    <a:pt x="7" y="57"/>
                  </a:cubicBezTo>
                  <a:cubicBezTo>
                    <a:pt x="7" y="57"/>
                    <a:pt x="8" y="57"/>
                    <a:pt x="8" y="57"/>
                  </a:cubicBezTo>
                  <a:cubicBezTo>
                    <a:pt x="8" y="57"/>
                    <a:pt x="8" y="57"/>
                    <a:pt x="8" y="57"/>
                  </a:cubicBezTo>
                  <a:cubicBezTo>
                    <a:pt x="8" y="57"/>
                    <a:pt x="9" y="57"/>
                    <a:pt x="9" y="57"/>
                  </a:cubicBezTo>
                  <a:cubicBezTo>
                    <a:pt x="9" y="57"/>
                    <a:pt x="9" y="57"/>
                    <a:pt x="9" y="57"/>
                  </a:cubicBezTo>
                  <a:cubicBezTo>
                    <a:pt x="9" y="57"/>
                    <a:pt x="10" y="57"/>
                    <a:pt x="10" y="57"/>
                  </a:cubicBezTo>
                  <a:cubicBezTo>
                    <a:pt x="10" y="57"/>
                    <a:pt x="10" y="57"/>
                    <a:pt x="10" y="57"/>
                  </a:cubicBezTo>
                  <a:cubicBezTo>
                    <a:pt x="10" y="57"/>
                    <a:pt x="11" y="57"/>
                    <a:pt x="11" y="57"/>
                  </a:cubicBezTo>
                  <a:cubicBezTo>
                    <a:pt x="11" y="57"/>
                    <a:pt x="11" y="56"/>
                    <a:pt x="11" y="56"/>
                  </a:cubicBezTo>
                  <a:cubicBezTo>
                    <a:pt x="11" y="56"/>
                    <a:pt x="11" y="56"/>
                    <a:pt x="11" y="55"/>
                  </a:cubicBezTo>
                  <a:cubicBezTo>
                    <a:pt x="11" y="55"/>
                    <a:pt x="11" y="55"/>
                    <a:pt x="10" y="55"/>
                  </a:cubicBezTo>
                  <a:cubicBezTo>
                    <a:pt x="10" y="55"/>
                    <a:pt x="10" y="55"/>
                    <a:pt x="10" y="55"/>
                  </a:cubicBezTo>
                  <a:cubicBezTo>
                    <a:pt x="10" y="54"/>
                    <a:pt x="10" y="54"/>
                    <a:pt x="10" y="54"/>
                  </a:cubicBezTo>
                  <a:cubicBezTo>
                    <a:pt x="10" y="54"/>
                    <a:pt x="10" y="54"/>
                    <a:pt x="10" y="54"/>
                  </a:cubicBezTo>
                  <a:cubicBezTo>
                    <a:pt x="10" y="54"/>
                    <a:pt x="10" y="54"/>
                    <a:pt x="10" y="54"/>
                  </a:cubicBezTo>
                  <a:cubicBezTo>
                    <a:pt x="11" y="54"/>
                    <a:pt x="11" y="54"/>
                    <a:pt x="11" y="54"/>
                  </a:cubicBezTo>
                  <a:cubicBezTo>
                    <a:pt x="11" y="54"/>
                    <a:pt x="11" y="54"/>
                    <a:pt x="11" y="54"/>
                  </a:cubicBezTo>
                  <a:cubicBezTo>
                    <a:pt x="11" y="54"/>
                    <a:pt x="12" y="54"/>
                    <a:pt x="12" y="54"/>
                  </a:cubicBezTo>
                  <a:cubicBezTo>
                    <a:pt x="12" y="54"/>
                    <a:pt x="12" y="54"/>
                    <a:pt x="12" y="54"/>
                  </a:cubicBezTo>
                  <a:cubicBezTo>
                    <a:pt x="13" y="55"/>
                    <a:pt x="13" y="55"/>
                    <a:pt x="13" y="55"/>
                  </a:cubicBezTo>
                  <a:cubicBezTo>
                    <a:pt x="13" y="55"/>
                    <a:pt x="13" y="56"/>
                    <a:pt x="13" y="56"/>
                  </a:cubicBezTo>
                  <a:close/>
                  <a:moveTo>
                    <a:pt x="13" y="49"/>
                  </a:moveTo>
                  <a:cubicBezTo>
                    <a:pt x="13" y="50"/>
                    <a:pt x="13" y="50"/>
                    <a:pt x="12" y="51"/>
                  </a:cubicBezTo>
                  <a:cubicBezTo>
                    <a:pt x="12" y="51"/>
                    <a:pt x="12" y="51"/>
                    <a:pt x="12" y="51"/>
                  </a:cubicBezTo>
                  <a:cubicBezTo>
                    <a:pt x="12" y="52"/>
                    <a:pt x="11" y="52"/>
                    <a:pt x="11" y="52"/>
                  </a:cubicBezTo>
                  <a:cubicBezTo>
                    <a:pt x="10" y="52"/>
                    <a:pt x="10" y="52"/>
                    <a:pt x="9" y="52"/>
                  </a:cubicBezTo>
                  <a:cubicBezTo>
                    <a:pt x="9" y="52"/>
                    <a:pt x="9" y="52"/>
                    <a:pt x="9" y="52"/>
                  </a:cubicBezTo>
                  <a:cubicBezTo>
                    <a:pt x="8" y="52"/>
                    <a:pt x="8" y="52"/>
                    <a:pt x="7" y="52"/>
                  </a:cubicBezTo>
                  <a:cubicBezTo>
                    <a:pt x="7" y="52"/>
                    <a:pt x="6" y="52"/>
                    <a:pt x="6" y="52"/>
                  </a:cubicBezTo>
                  <a:cubicBezTo>
                    <a:pt x="6" y="51"/>
                    <a:pt x="5" y="51"/>
                    <a:pt x="5" y="51"/>
                  </a:cubicBezTo>
                  <a:cubicBezTo>
                    <a:pt x="5" y="51"/>
                    <a:pt x="5" y="50"/>
                    <a:pt x="5" y="50"/>
                  </a:cubicBezTo>
                  <a:cubicBezTo>
                    <a:pt x="5" y="50"/>
                    <a:pt x="5" y="49"/>
                    <a:pt x="5" y="49"/>
                  </a:cubicBezTo>
                  <a:cubicBezTo>
                    <a:pt x="5" y="49"/>
                    <a:pt x="5" y="49"/>
                    <a:pt x="5" y="49"/>
                  </a:cubicBezTo>
                  <a:cubicBezTo>
                    <a:pt x="5" y="48"/>
                    <a:pt x="5" y="48"/>
                    <a:pt x="4" y="48"/>
                  </a:cubicBezTo>
                  <a:cubicBezTo>
                    <a:pt x="4" y="48"/>
                    <a:pt x="4" y="48"/>
                    <a:pt x="3" y="48"/>
                  </a:cubicBezTo>
                  <a:cubicBezTo>
                    <a:pt x="3" y="48"/>
                    <a:pt x="2" y="48"/>
                    <a:pt x="2" y="48"/>
                  </a:cubicBezTo>
                  <a:cubicBezTo>
                    <a:pt x="2" y="49"/>
                    <a:pt x="2" y="50"/>
                    <a:pt x="2" y="51"/>
                  </a:cubicBezTo>
                  <a:cubicBezTo>
                    <a:pt x="2" y="51"/>
                    <a:pt x="2" y="52"/>
                    <a:pt x="2" y="52"/>
                  </a:cubicBezTo>
                  <a:cubicBezTo>
                    <a:pt x="2" y="52"/>
                    <a:pt x="2" y="52"/>
                    <a:pt x="2" y="52"/>
                  </a:cubicBezTo>
                  <a:cubicBezTo>
                    <a:pt x="2" y="52"/>
                    <a:pt x="2" y="52"/>
                    <a:pt x="1" y="52"/>
                  </a:cubicBezTo>
                  <a:cubicBezTo>
                    <a:pt x="1" y="52"/>
                    <a:pt x="1" y="52"/>
                    <a:pt x="1" y="52"/>
                  </a:cubicBezTo>
                  <a:cubicBezTo>
                    <a:pt x="1" y="52"/>
                    <a:pt x="1" y="52"/>
                    <a:pt x="0" y="52"/>
                  </a:cubicBezTo>
                  <a:cubicBezTo>
                    <a:pt x="0" y="52"/>
                    <a:pt x="0" y="52"/>
                    <a:pt x="0" y="52"/>
                  </a:cubicBezTo>
                  <a:cubicBezTo>
                    <a:pt x="0" y="52"/>
                    <a:pt x="0" y="52"/>
                    <a:pt x="0" y="52"/>
                  </a:cubicBezTo>
                  <a:cubicBezTo>
                    <a:pt x="0" y="52"/>
                    <a:pt x="0" y="51"/>
                    <a:pt x="0" y="51"/>
                  </a:cubicBezTo>
                  <a:cubicBezTo>
                    <a:pt x="0" y="50"/>
                    <a:pt x="0" y="49"/>
                    <a:pt x="0" y="48"/>
                  </a:cubicBezTo>
                  <a:cubicBezTo>
                    <a:pt x="0" y="47"/>
                    <a:pt x="0" y="47"/>
                    <a:pt x="0" y="47"/>
                  </a:cubicBezTo>
                  <a:cubicBezTo>
                    <a:pt x="0" y="47"/>
                    <a:pt x="1" y="47"/>
                    <a:pt x="1" y="47"/>
                  </a:cubicBezTo>
                  <a:cubicBezTo>
                    <a:pt x="2" y="47"/>
                    <a:pt x="3" y="47"/>
                    <a:pt x="3" y="47"/>
                  </a:cubicBezTo>
                  <a:cubicBezTo>
                    <a:pt x="4" y="47"/>
                    <a:pt x="5" y="47"/>
                    <a:pt x="5" y="47"/>
                  </a:cubicBezTo>
                  <a:cubicBezTo>
                    <a:pt x="6" y="47"/>
                    <a:pt x="6" y="47"/>
                    <a:pt x="6" y="47"/>
                  </a:cubicBezTo>
                  <a:cubicBezTo>
                    <a:pt x="7" y="48"/>
                    <a:pt x="7" y="48"/>
                    <a:pt x="7" y="48"/>
                  </a:cubicBezTo>
                  <a:cubicBezTo>
                    <a:pt x="7" y="48"/>
                    <a:pt x="7" y="49"/>
                    <a:pt x="7" y="49"/>
                  </a:cubicBezTo>
                  <a:cubicBezTo>
                    <a:pt x="7" y="49"/>
                    <a:pt x="7" y="50"/>
                    <a:pt x="7" y="50"/>
                  </a:cubicBezTo>
                  <a:cubicBezTo>
                    <a:pt x="7" y="50"/>
                    <a:pt x="7" y="50"/>
                    <a:pt x="7" y="50"/>
                  </a:cubicBezTo>
                  <a:cubicBezTo>
                    <a:pt x="7" y="50"/>
                    <a:pt x="7" y="51"/>
                    <a:pt x="8" y="51"/>
                  </a:cubicBezTo>
                  <a:cubicBezTo>
                    <a:pt x="8" y="51"/>
                    <a:pt x="8" y="51"/>
                    <a:pt x="8" y="51"/>
                  </a:cubicBezTo>
                  <a:cubicBezTo>
                    <a:pt x="8" y="51"/>
                    <a:pt x="8" y="51"/>
                    <a:pt x="9" y="51"/>
                  </a:cubicBezTo>
                  <a:cubicBezTo>
                    <a:pt x="9" y="51"/>
                    <a:pt x="9" y="51"/>
                    <a:pt x="9" y="51"/>
                  </a:cubicBezTo>
                  <a:cubicBezTo>
                    <a:pt x="9" y="51"/>
                    <a:pt x="9" y="51"/>
                    <a:pt x="10" y="51"/>
                  </a:cubicBezTo>
                  <a:cubicBezTo>
                    <a:pt x="10" y="51"/>
                    <a:pt x="10" y="51"/>
                    <a:pt x="10" y="51"/>
                  </a:cubicBezTo>
                  <a:cubicBezTo>
                    <a:pt x="10" y="50"/>
                    <a:pt x="10" y="50"/>
                    <a:pt x="10" y="50"/>
                  </a:cubicBezTo>
                  <a:cubicBezTo>
                    <a:pt x="10" y="50"/>
                    <a:pt x="11" y="50"/>
                    <a:pt x="11" y="49"/>
                  </a:cubicBezTo>
                  <a:cubicBezTo>
                    <a:pt x="10" y="49"/>
                    <a:pt x="10" y="49"/>
                    <a:pt x="10" y="49"/>
                  </a:cubicBezTo>
                  <a:cubicBezTo>
                    <a:pt x="10" y="49"/>
                    <a:pt x="10" y="48"/>
                    <a:pt x="10" y="48"/>
                  </a:cubicBezTo>
                  <a:cubicBezTo>
                    <a:pt x="10" y="48"/>
                    <a:pt x="10" y="48"/>
                    <a:pt x="10" y="48"/>
                  </a:cubicBezTo>
                  <a:cubicBezTo>
                    <a:pt x="10" y="48"/>
                    <a:pt x="10" y="48"/>
                    <a:pt x="10" y="48"/>
                  </a:cubicBezTo>
                  <a:cubicBezTo>
                    <a:pt x="10" y="48"/>
                    <a:pt x="10" y="48"/>
                    <a:pt x="10" y="48"/>
                  </a:cubicBezTo>
                  <a:cubicBezTo>
                    <a:pt x="10" y="48"/>
                    <a:pt x="10" y="47"/>
                    <a:pt x="10" y="47"/>
                  </a:cubicBezTo>
                  <a:cubicBezTo>
                    <a:pt x="10" y="47"/>
                    <a:pt x="11" y="47"/>
                    <a:pt x="11" y="47"/>
                  </a:cubicBezTo>
                  <a:cubicBezTo>
                    <a:pt x="11" y="47"/>
                    <a:pt x="11" y="47"/>
                    <a:pt x="11" y="47"/>
                  </a:cubicBezTo>
                  <a:cubicBezTo>
                    <a:pt x="11" y="47"/>
                    <a:pt x="11" y="47"/>
                    <a:pt x="12" y="47"/>
                  </a:cubicBezTo>
                  <a:cubicBezTo>
                    <a:pt x="12" y="47"/>
                    <a:pt x="12" y="48"/>
                    <a:pt x="12" y="48"/>
                  </a:cubicBezTo>
                  <a:cubicBezTo>
                    <a:pt x="12" y="48"/>
                    <a:pt x="12" y="48"/>
                    <a:pt x="12" y="49"/>
                  </a:cubicBezTo>
                  <a:cubicBezTo>
                    <a:pt x="12" y="49"/>
                    <a:pt x="13" y="49"/>
                    <a:pt x="13" y="49"/>
                  </a:cubicBezTo>
                  <a:close/>
                  <a:moveTo>
                    <a:pt x="12" y="43"/>
                  </a:moveTo>
                  <a:cubicBezTo>
                    <a:pt x="12" y="44"/>
                    <a:pt x="12" y="44"/>
                    <a:pt x="12" y="44"/>
                  </a:cubicBezTo>
                  <a:cubicBezTo>
                    <a:pt x="12" y="45"/>
                    <a:pt x="12" y="45"/>
                    <a:pt x="12" y="45"/>
                  </a:cubicBezTo>
                  <a:cubicBezTo>
                    <a:pt x="11" y="45"/>
                    <a:pt x="11" y="45"/>
                    <a:pt x="10" y="46"/>
                  </a:cubicBezTo>
                  <a:cubicBezTo>
                    <a:pt x="10" y="46"/>
                    <a:pt x="9" y="46"/>
                    <a:pt x="9" y="46"/>
                  </a:cubicBezTo>
                  <a:cubicBezTo>
                    <a:pt x="9" y="46"/>
                    <a:pt x="9" y="46"/>
                    <a:pt x="9" y="46"/>
                  </a:cubicBezTo>
                  <a:cubicBezTo>
                    <a:pt x="8" y="46"/>
                    <a:pt x="7" y="46"/>
                    <a:pt x="7" y="46"/>
                  </a:cubicBezTo>
                  <a:cubicBezTo>
                    <a:pt x="7" y="45"/>
                    <a:pt x="6" y="45"/>
                    <a:pt x="6" y="45"/>
                  </a:cubicBezTo>
                  <a:cubicBezTo>
                    <a:pt x="6" y="45"/>
                    <a:pt x="5" y="45"/>
                    <a:pt x="5" y="45"/>
                  </a:cubicBezTo>
                  <a:cubicBezTo>
                    <a:pt x="5" y="44"/>
                    <a:pt x="5" y="44"/>
                    <a:pt x="5" y="44"/>
                  </a:cubicBezTo>
                  <a:cubicBezTo>
                    <a:pt x="5" y="43"/>
                    <a:pt x="5" y="43"/>
                    <a:pt x="5" y="43"/>
                  </a:cubicBezTo>
                  <a:cubicBezTo>
                    <a:pt x="5" y="43"/>
                    <a:pt x="5" y="42"/>
                    <a:pt x="5" y="42"/>
                  </a:cubicBezTo>
                  <a:cubicBezTo>
                    <a:pt x="5" y="42"/>
                    <a:pt x="4" y="42"/>
                    <a:pt x="4" y="42"/>
                  </a:cubicBezTo>
                  <a:cubicBezTo>
                    <a:pt x="4" y="42"/>
                    <a:pt x="4" y="42"/>
                    <a:pt x="3" y="42"/>
                  </a:cubicBezTo>
                  <a:cubicBezTo>
                    <a:pt x="3" y="42"/>
                    <a:pt x="2" y="42"/>
                    <a:pt x="2" y="42"/>
                  </a:cubicBezTo>
                  <a:cubicBezTo>
                    <a:pt x="2" y="43"/>
                    <a:pt x="2" y="44"/>
                    <a:pt x="2" y="45"/>
                  </a:cubicBezTo>
                  <a:cubicBezTo>
                    <a:pt x="2" y="45"/>
                    <a:pt x="2" y="45"/>
                    <a:pt x="2" y="45"/>
                  </a:cubicBezTo>
                  <a:cubicBezTo>
                    <a:pt x="2" y="45"/>
                    <a:pt x="2" y="45"/>
                    <a:pt x="2" y="45"/>
                  </a:cubicBezTo>
                  <a:cubicBezTo>
                    <a:pt x="2" y="45"/>
                    <a:pt x="2" y="46"/>
                    <a:pt x="1" y="46"/>
                  </a:cubicBezTo>
                  <a:cubicBezTo>
                    <a:pt x="1" y="46"/>
                    <a:pt x="1" y="46"/>
                    <a:pt x="1" y="46"/>
                  </a:cubicBezTo>
                  <a:cubicBezTo>
                    <a:pt x="1" y="46"/>
                    <a:pt x="1" y="46"/>
                    <a:pt x="0" y="46"/>
                  </a:cubicBezTo>
                  <a:cubicBezTo>
                    <a:pt x="0" y="46"/>
                    <a:pt x="0" y="46"/>
                    <a:pt x="0" y="45"/>
                  </a:cubicBezTo>
                  <a:cubicBezTo>
                    <a:pt x="0" y="45"/>
                    <a:pt x="0" y="45"/>
                    <a:pt x="0" y="45"/>
                  </a:cubicBezTo>
                  <a:cubicBezTo>
                    <a:pt x="0" y="45"/>
                    <a:pt x="0" y="45"/>
                    <a:pt x="0" y="45"/>
                  </a:cubicBezTo>
                  <a:cubicBezTo>
                    <a:pt x="0" y="44"/>
                    <a:pt x="0" y="43"/>
                    <a:pt x="0" y="41"/>
                  </a:cubicBezTo>
                  <a:cubicBezTo>
                    <a:pt x="0" y="41"/>
                    <a:pt x="0" y="41"/>
                    <a:pt x="0" y="41"/>
                  </a:cubicBezTo>
                  <a:cubicBezTo>
                    <a:pt x="0" y="41"/>
                    <a:pt x="1" y="41"/>
                    <a:pt x="1" y="41"/>
                  </a:cubicBezTo>
                  <a:cubicBezTo>
                    <a:pt x="2" y="41"/>
                    <a:pt x="3" y="41"/>
                    <a:pt x="3" y="41"/>
                  </a:cubicBezTo>
                  <a:cubicBezTo>
                    <a:pt x="4" y="41"/>
                    <a:pt x="5" y="41"/>
                    <a:pt x="5" y="41"/>
                  </a:cubicBezTo>
                  <a:cubicBezTo>
                    <a:pt x="6" y="41"/>
                    <a:pt x="6" y="41"/>
                    <a:pt x="6" y="41"/>
                  </a:cubicBezTo>
                  <a:cubicBezTo>
                    <a:pt x="6" y="41"/>
                    <a:pt x="7" y="42"/>
                    <a:pt x="7" y="42"/>
                  </a:cubicBezTo>
                  <a:cubicBezTo>
                    <a:pt x="7" y="42"/>
                    <a:pt x="7" y="42"/>
                    <a:pt x="7" y="43"/>
                  </a:cubicBezTo>
                  <a:cubicBezTo>
                    <a:pt x="7" y="43"/>
                    <a:pt x="7" y="43"/>
                    <a:pt x="7" y="44"/>
                  </a:cubicBezTo>
                  <a:cubicBezTo>
                    <a:pt x="7" y="44"/>
                    <a:pt x="7" y="44"/>
                    <a:pt x="7" y="44"/>
                  </a:cubicBezTo>
                  <a:cubicBezTo>
                    <a:pt x="7" y="44"/>
                    <a:pt x="7" y="44"/>
                    <a:pt x="7" y="44"/>
                  </a:cubicBezTo>
                  <a:cubicBezTo>
                    <a:pt x="8" y="44"/>
                    <a:pt x="8" y="44"/>
                    <a:pt x="8" y="44"/>
                  </a:cubicBezTo>
                  <a:cubicBezTo>
                    <a:pt x="8" y="44"/>
                    <a:pt x="8" y="44"/>
                    <a:pt x="9" y="44"/>
                  </a:cubicBezTo>
                  <a:cubicBezTo>
                    <a:pt x="9" y="44"/>
                    <a:pt x="9" y="44"/>
                    <a:pt x="9" y="44"/>
                  </a:cubicBezTo>
                  <a:cubicBezTo>
                    <a:pt x="9" y="44"/>
                    <a:pt x="9" y="44"/>
                    <a:pt x="9" y="44"/>
                  </a:cubicBezTo>
                  <a:cubicBezTo>
                    <a:pt x="10" y="44"/>
                    <a:pt x="10" y="44"/>
                    <a:pt x="10" y="44"/>
                  </a:cubicBezTo>
                  <a:cubicBezTo>
                    <a:pt x="10" y="44"/>
                    <a:pt x="10" y="44"/>
                    <a:pt x="10" y="44"/>
                  </a:cubicBezTo>
                  <a:cubicBezTo>
                    <a:pt x="10" y="44"/>
                    <a:pt x="10" y="43"/>
                    <a:pt x="10" y="43"/>
                  </a:cubicBezTo>
                  <a:cubicBezTo>
                    <a:pt x="10" y="43"/>
                    <a:pt x="10" y="43"/>
                    <a:pt x="10" y="43"/>
                  </a:cubicBezTo>
                  <a:cubicBezTo>
                    <a:pt x="10" y="42"/>
                    <a:pt x="10" y="42"/>
                    <a:pt x="10" y="42"/>
                  </a:cubicBezTo>
                  <a:cubicBezTo>
                    <a:pt x="10" y="42"/>
                    <a:pt x="10" y="42"/>
                    <a:pt x="10" y="42"/>
                  </a:cubicBezTo>
                  <a:cubicBezTo>
                    <a:pt x="10" y="42"/>
                    <a:pt x="10" y="42"/>
                    <a:pt x="10" y="41"/>
                  </a:cubicBezTo>
                  <a:cubicBezTo>
                    <a:pt x="10" y="41"/>
                    <a:pt x="10" y="41"/>
                    <a:pt x="10" y="41"/>
                  </a:cubicBezTo>
                  <a:cubicBezTo>
                    <a:pt x="10" y="41"/>
                    <a:pt x="10" y="41"/>
                    <a:pt x="10" y="41"/>
                  </a:cubicBezTo>
                  <a:cubicBezTo>
                    <a:pt x="10" y="41"/>
                    <a:pt x="10" y="41"/>
                    <a:pt x="11" y="41"/>
                  </a:cubicBezTo>
                  <a:cubicBezTo>
                    <a:pt x="11" y="41"/>
                    <a:pt x="11" y="41"/>
                    <a:pt x="11" y="41"/>
                  </a:cubicBezTo>
                  <a:cubicBezTo>
                    <a:pt x="11" y="41"/>
                    <a:pt x="11" y="41"/>
                    <a:pt x="11" y="41"/>
                  </a:cubicBezTo>
                  <a:cubicBezTo>
                    <a:pt x="12" y="41"/>
                    <a:pt x="12" y="41"/>
                    <a:pt x="12" y="42"/>
                  </a:cubicBezTo>
                  <a:cubicBezTo>
                    <a:pt x="12" y="42"/>
                    <a:pt x="12" y="42"/>
                    <a:pt x="12" y="42"/>
                  </a:cubicBezTo>
                  <a:cubicBezTo>
                    <a:pt x="12" y="43"/>
                    <a:pt x="12" y="43"/>
                    <a:pt x="12" y="43"/>
                  </a:cubicBezTo>
                  <a:close/>
                  <a:moveTo>
                    <a:pt x="9" y="21"/>
                  </a:moveTo>
                  <a:cubicBezTo>
                    <a:pt x="9" y="21"/>
                    <a:pt x="9" y="21"/>
                    <a:pt x="9" y="21"/>
                  </a:cubicBezTo>
                  <a:cubicBezTo>
                    <a:pt x="10" y="20"/>
                    <a:pt x="10" y="20"/>
                    <a:pt x="10" y="20"/>
                  </a:cubicBezTo>
                  <a:cubicBezTo>
                    <a:pt x="11" y="20"/>
                    <a:pt x="11" y="20"/>
                    <a:pt x="11" y="20"/>
                  </a:cubicBezTo>
                  <a:cubicBezTo>
                    <a:pt x="11" y="20"/>
                    <a:pt x="11" y="21"/>
                    <a:pt x="11" y="21"/>
                  </a:cubicBezTo>
                  <a:cubicBezTo>
                    <a:pt x="11" y="21"/>
                    <a:pt x="11" y="22"/>
                    <a:pt x="11" y="22"/>
                  </a:cubicBezTo>
                  <a:cubicBezTo>
                    <a:pt x="11" y="22"/>
                    <a:pt x="11" y="22"/>
                    <a:pt x="11" y="22"/>
                  </a:cubicBezTo>
                  <a:cubicBezTo>
                    <a:pt x="8" y="22"/>
                    <a:pt x="5" y="22"/>
                    <a:pt x="2" y="22"/>
                  </a:cubicBezTo>
                  <a:cubicBezTo>
                    <a:pt x="2" y="22"/>
                    <a:pt x="2" y="22"/>
                    <a:pt x="2" y="22"/>
                  </a:cubicBezTo>
                  <a:cubicBezTo>
                    <a:pt x="2" y="22"/>
                    <a:pt x="2" y="22"/>
                    <a:pt x="2" y="22"/>
                  </a:cubicBezTo>
                  <a:cubicBezTo>
                    <a:pt x="2" y="22"/>
                    <a:pt x="2" y="22"/>
                    <a:pt x="2" y="23"/>
                  </a:cubicBezTo>
                  <a:cubicBezTo>
                    <a:pt x="2" y="23"/>
                    <a:pt x="0" y="23"/>
                    <a:pt x="0" y="23"/>
                  </a:cubicBezTo>
                  <a:cubicBezTo>
                    <a:pt x="0" y="22"/>
                    <a:pt x="0" y="22"/>
                    <a:pt x="0" y="21"/>
                  </a:cubicBezTo>
                  <a:cubicBezTo>
                    <a:pt x="0" y="21"/>
                    <a:pt x="0" y="20"/>
                    <a:pt x="0" y="20"/>
                  </a:cubicBezTo>
                  <a:cubicBezTo>
                    <a:pt x="0" y="19"/>
                    <a:pt x="2" y="19"/>
                    <a:pt x="2" y="20"/>
                  </a:cubicBezTo>
                  <a:cubicBezTo>
                    <a:pt x="2" y="20"/>
                    <a:pt x="2" y="20"/>
                    <a:pt x="2" y="21"/>
                  </a:cubicBezTo>
                  <a:cubicBezTo>
                    <a:pt x="4" y="21"/>
                    <a:pt x="7" y="21"/>
                    <a:pt x="9" y="21"/>
                  </a:cubicBezTo>
                  <a:close/>
                  <a:moveTo>
                    <a:pt x="10" y="25"/>
                  </a:moveTo>
                  <a:cubicBezTo>
                    <a:pt x="10" y="25"/>
                    <a:pt x="10" y="25"/>
                    <a:pt x="10" y="25"/>
                  </a:cubicBezTo>
                  <a:cubicBezTo>
                    <a:pt x="10" y="25"/>
                    <a:pt x="10" y="25"/>
                    <a:pt x="10" y="25"/>
                  </a:cubicBezTo>
                  <a:cubicBezTo>
                    <a:pt x="11" y="25"/>
                    <a:pt x="11" y="25"/>
                    <a:pt x="11" y="25"/>
                  </a:cubicBezTo>
                  <a:cubicBezTo>
                    <a:pt x="11" y="25"/>
                    <a:pt x="12" y="25"/>
                    <a:pt x="12" y="26"/>
                  </a:cubicBezTo>
                  <a:cubicBezTo>
                    <a:pt x="12" y="26"/>
                    <a:pt x="12" y="26"/>
                    <a:pt x="11" y="26"/>
                  </a:cubicBezTo>
                  <a:cubicBezTo>
                    <a:pt x="11" y="26"/>
                    <a:pt x="11" y="26"/>
                    <a:pt x="11" y="26"/>
                  </a:cubicBezTo>
                  <a:cubicBezTo>
                    <a:pt x="8" y="26"/>
                    <a:pt x="5" y="26"/>
                    <a:pt x="2" y="26"/>
                  </a:cubicBezTo>
                  <a:cubicBezTo>
                    <a:pt x="2" y="26"/>
                    <a:pt x="2" y="26"/>
                    <a:pt x="2" y="26"/>
                  </a:cubicBezTo>
                  <a:cubicBezTo>
                    <a:pt x="2" y="26"/>
                    <a:pt x="2" y="26"/>
                    <a:pt x="2" y="26"/>
                  </a:cubicBezTo>
                  <a:cubicBezTo>
                    <a:pt x="2" y="27"/>
                    <a:pt x="2" y="27"/>
                    <a:pt x="2" y="27"/>
                  </a:cubicBezTo>
                  <a:cubicBezTo>
                    <a:pt x="2" y="28"/>
                    <a:pt x="0" y="28"/>
                    <a:pt x="0" y="27"/>
                  </a:cubicBezTo>
                  <a:cubicBezTo>
                    <a:pt x="0" y="27"/>
                    <a:pt x="0" y="26"/>
                    <a:pt x="0" y="26"/>
                  </a:cubicBezTo>
                  <a:cubicBezTo>
                    <a:pt x="0" y="25"/>
                    <a:pt x="0" y="25"/>
                    <a:pt x="0" y="24"/>
                  </a:cubicBezTo>
                  <a:cubicBezTo>
                    <a:pt x="0" y="24"/>
                    <a:pt x="2" y="24"/>
                    <a:pt x="2" y="24"/>
                  </a:cubicBezTo>
                  <a:cubicBezTo>
                    <a:pt x="2" y="25"/>
                    <a:pt x="2" y="25"/>
                    <a:pt x="2" y="25"/>
                  </a:cubicBezTo>
                  <a:cubicBezTo>
                    <a:pt x="4" y="25"/>
                    <a:pt x="7" y="25"/>
                    <a:pt x="10" y="25"/>
                  </a:cubicBezTo>
                  <a:close/>
                  <a:moveTo>
                    <a:pt x="10" y="30"/>
                  </a:moveTo>
                  <a:cubicBezTo>
                    <a:pt x="10" y="30"/>
                    <a:pt x="10" y="30"/>
                    <a:pt x="10" y="30"/>
                  </a:cubicBezTo>
                  <a:cubicBezTo>
                    <a:pt x="10" y="30"/>
                    <a:pt x="10" y="29"/>
                    <a:pt x="11" y="29"/>
                  </a:cubicBezTo>
                  <a:cubicBezTo>
                    <a:pt x="11" y="29"/>
                    <a:pt x="11" y="29"/>
                    <a:pt x="11" y="29"/>
                  </a:cubicBezTo>
                  <a:cubicBezTo>
                    <a:pt x="12" y="30"/>
                    <a:pt x="12" y="30"/>
                    <a:pt x="12" y="30"/>
                  </a:cubicBezTo>
                  <a:cubicBezTo>
                    <a:pt x="12" y="31"/>
                    <a:pt x="12" y="31"/>
                    <a:pt x="12" y="31"/>
                  </a:cubicBezTo>
                  <a:cubicBezTo>
                    <a:pt x="11" y="31"/>
                    <a:pt x="11" y="31"/>
                    <a:pt x="11" y="31"/>
                  </a:cubicBezTo>
                  <a:cubicBezTo>
                    <a:pt x="8" y="31"/>
                    <a:pt x="5" y="31"/>
                    <a:pt x="2" y="31"/>
                  </a:cubicBezTo>
                  <a:cubicBezTo>
                    <a:pt x="2" y="31"/>
                    <a:pt x="2" y="31"/>
                    <a:pt x="2" y="31"/>
                  </a:cubicBezTo>
                  <a:cubicBezTo>
                    <a:pt x="2" y="31"/>
                    <a:pt x="2" y="31"/>
                    <a:pt x="2" y="31"/>
                  </a:cubicBezTo>
                  <a:cubicBezTo>
                    <a:pt x="2" y="32"/>
                    <a:pt x="2" y="32"/>
                    <a:pt x="2" y="32"/>
                  </a:cubicBezTo>
                  <a:cubicBezTo>
                    <a:pt x="2" y="33"/>
                    <a:pt x="0" y="33"/>
                    <a:pt x="0" y="32"/>
                  </a:cubicBezTo>
                  <a:cubicBezTo>
                    <a:pt x="0" y="32"/>
                    <a:pt x="0" y="31"/>
                    <a:pt x="0" y="31"/>
                  </a:cubicBezTo>
                  <a:cubicBezTo>
                    <a:pt x="0" y="30"/>
                    <a:pt x="0" y="30"/>
                    <a:pt x="0" y="29"/>
                  </a:cubicBezTo>
                  <a:cubicBezTo>
                    <a:pt x="0" y="28"/>
                    <a:pt x="2" y="28"/>
                    <a:pt x="2" y="29"/>
                  </a:cubicBezTo>
                  <a:cubicBezTo>
                    <a:pt x="2" y="29"/>
                    <a:pt x="2" y="30"/>
                    <a:pt x="2" y="30"/>
                  </a:cubicBezTo>
                  <a:cubicBezTo>
                    <a:pt x="5" y="30"/>
                    <a:pt x="7" y="30"/>
                    <a:pt x="10" y="30"/>
                  </a:cubicBezTo>
                  <a:close/>
                  <a:moveTo>
                    <a:pt x="3" y="12"/>
                  </a:moveTo>
                  <a:cubicBezTo>
                    <a:pt x="3" y="12"/>
                    <a:pt x="3" y="12"/>
                    <a:pt x="3" y="12"/>
                  </a:cubicBezTo>
                  <a:cubicBezTo>
                    <a:pt x="3" y="12"/>
                    <a:pt x="2" y="12"/>
                    <a:pt x="2" y="12"/>
                  </a:cubicBezTo>
                  <a:cubicBezTo>
                    <a:pt x="1" y="12"/>
                    <a:pt x="1" y="12"/>
                    <a:pt x="1" y="12"/>
                  </a:cubicBezTo>
                  <a:cubicBezTo>
                    <a:pt x="1" y="12"/>
                    <a:pt x="0" y="11"/>
                    <a:pt x="0" y="11"/>
                  </a:cubicBezTo>
                  <a:cubicBezTo>
                    <a:pt x="0" y="11"/>
                    <a:pt x="0" y="11"/>
                    <a:pt x="0" y="10"/>
                  </a:cubicBezTo>
                  <a:cubicBezTo>
                    <a:pt x="0" y="10"/>
                    <a:pt x="0" y="10"/>
                    <a:pt x="0" y="10"/>
                  </a:cubicBezTo>
                  <a:cubicBezTo>
                    <a:pt x="0" y="9"/>
                    <a:pt x="1" y="9"/>
                    <a:pt x="1" y="9"/>
                  </a:cubicBezTo>
                  <a:cubicBezTo>
                    <a:pt x="1" y="9"/>
                    <a:pt x="1" y="9"/>
                    <a:pt x="2" y="9"/>
                  </a:cubicBezTo>
                  <a:cubicBezTo>
                    <a:pt x="2" y="9"/>
                    <a:pt x="3" y="9"/>
                    <a:pt x="3" y="9"/>
                  </a:cubicBezTo>
                  <a:cubicBezTo>
                    <a:pt x="5" y="9"/>
                    <a:pt x="6" y="9"/>
                    <a:pt x="8" y="9"/>
                  </a:cubicBezTo>
                  <a:cubicBezTo>
                    <a:pt x="9" y="9"/>
                    <a:pt x="10" y="9"/>
                    <a:pt x="10" y="9"/>
                  </a:cubicBezTo>
                  <a:cubicBezTo>
                    <a:pt x="11" y="9"/>
                    <a:pt x="11" y="10"/>
                    <a:pt x="11" y="10"/>
                  </a:cubicBezTo>
                  <a:cubicBezTo>
                    <a:pt x="11" y="11"/>
                    <a:pt x="11" y="11"/>
                    <a:pt x="11" y="11"/>
                  </a:cubicBezTo>
                  <a:cubicBezTo>
                    <a:pt x="11" y="11"/>
                    <a:pt x="11" y="12"/>
                    <a:pt x="10" y="12"/>
                  </a:cubicBezTo>
                  <a:cubicBezTo>
                    <a:pt x="10" y="12"/>
                    <a:pt x="10" y="12"/>
                    <a:pt x="10" y="12"/>
                  </a:cubicBezTo>
                  <a:cubicBezTo>
                    <a:pt x="9" y="12"/>
                    <a:pt x="9" y="12"/>
                    <a:pt x="8" y="12"/>
                  </a:cubicBezTo>
                  <a:cubicBezTo>
                    <a:pt x="7" y="12"/>
                    <a:pt x="5" y="12"/>
                    <a:pt x="3" y="12"/>
                  </a:cubicBezTo>
                  <a:close/>
                  <a:moveTo>
                    <a:pt x="3" y="8"/>
                  </a:moveTo>
                  <a:cubicBezTo>
                    <a:pt x="3" y="8"/>
                    <a:pt x="3" y="8"/>
                    <a:pt x="3" y="8"/>
                  </a:cubicBezTo>
                  <a:cubicBezTo>
                    <a:pt x="3" y="8"/>
                    <a:pt x="2" y="8"/>
                    <a:pt x="2" y="8"/>
                  </a:cubicBezTo>
                  <a:cubicBezTo>
                    <a:pt x="1" y="8"/>
                    <a:pt x="1" y="8"/>
                    <a:pt x="1" y="7"/>
                  </a:cubicBezTo>
                  <a:cubicBezTo>
                    <a:pt x="1" y="7"/>
                    <a:pt x="0" y="7"/>
                    <a:pt x="0" y="7"/>
                  </a:cubicBezTo>
                  <a:cubicBezTo>
                    <a:pt x="0" y="7"/>
                    <a:pt x="0" y="6"/>
                    <a:pt x="0" y="6"/>
                  </a:cubicBezTo>
                  <a:cubicBezTo>
                    <a:pt x="0" y="6"/>
                    <a:pt x="0" y="6"/>
                    <a:pt x="0" y="5"/>
                  </a:cubicBezTo>
                  <a:cubicBezTo>
                    <a:pt x="1" y="5"/>
                    <a:pt x="1" y="5"/>
                    <a:pt x="1" y="5"/>
                  </a:cubicBezTo>
                  <a:cubicBezTo>
                    <a:pt x="1" y="5"/>
                    <a:pt x="1" y="5"/>
                    <a:pt x="2" y="5"/>
                  </a:cubicBezTo>
                  <a:cubicBezTo>
                    <a:pt x="2" y="5"/>
                    <a:pt x="3" y="4"/>
                    <a:pt x="3" y="4"/>
                  </a:cubicBezTo>
                  <a:cubicBezTo>
                    <a:pt x="5" y="4"/>
                    <a:pt x="6" y="4"/>
                    <a:pt x="8" y="4"/>
                  </a:cubicBezTo>
                  <a:cubicBezTo>
                    <a:pt x="9" y="4"/>
                    <a:pt x="10" y="5"/>
                    <a:pt x="10" y="5"/>
                  </a:cubicBezTo>
                  <a:cubicBezTo>
                    <a:pt x="11" y="5"/>
                    <a:pt x="11" y="6"/>
                    <a:pt x="11" y="6"/>
                  </a:cubicBezTo>
                  <a:cubicBezTo>
                    <a:pt x="11" y="6"/>
                    <a:pt x="11" y="7"/>
                    <a:pt x="11" y="7"/>
                  </a:cubicBezTo>
                  <a:cubicBezTo>
                    <a:pt x="11" y="7"/>
                    <a:pt x="10" y="7"/>
                    <a:pt x="10" y="7"/>
                  </a:cubicBezTo>
                  <a:cubicBezTo>
                    <a:pt x="10" y="8"/>
                    <a:pt x="10" y="8"/>
                    <a:pt x="9" y="8"/>
                  </a:cubicBezTo>
                  <a:cubicBezTo>
                    <a:pt x="9" y="8"/>
                    <a:pt x="9" y="8"/>
                    <a:pt x="8" y="8"/>
                  </a:cubicBezTo>
                  <a:cubicBezTo>
                    <a:pt x="6" y="8"/>
                    <a:pt x="5" y="8"/>
                    <a:pt x="3" y="8"/>
                  </a:cubicBezTo>
                  <a:close/>
                  <a:moveTo>
                    <a:pt x="3" y="4"/>
                  </a:moveTo>
                  <a:cubicBezTo>
                    <a:pt x="3" y="4"/>
                    <a:pt x="3" y="4"/>
                    <a:pt x="3" y="4"/>
                  </a:cubicBezTo>
                  <a:cubicBezTo>
                    <a:pt x="3" y="4"/>
                    <a:pt x="2" y="4"/>
                    <a:pt x="2" y="4"/>
                  </a:cubicBezTo>
                  <a:cubicBezTo>
                    <a:pt x="1" y="4"/>
                    <a:pt x="1" y="3"/>
                    <a:pt x="1" y="3"/>
                  </a:cubicBezTo>
                  <a:cubicBezTo>
                    <a:pt x="1" y="3"/>
                    <a:pt x="0" y="3"/>
                    <a:pt x="0" y="3"/>
                  </a:cubicBezTo>
                  <a:cubicBezTo>
                    <a:pt x="0" y="3"/>
                    <a:pt x="0" y="2"/>
                    <a:pt x="0" y="2"/>
                  </a:cubicBezTo>
                  <a:cubicBezTo>
                    <a:pt x="0" y="2"/>
                    <a:pt x="0" y="2"/>
                    <a:pt x="0" y="1"/>
                  </a:cubicBezTo>
                  <a:cubicBezTo>
                    <a:pt x="1" y="1"/>
                    <a:pt x="1" y="1"/>
                    <a:pt x="1" y="1"/>
                  </a:cubicBezTo>
                  <a:cubicBezTo>
                    <a:pt x="1" y="1"/>
                    <a:pt x="1" y="1"/>
                    <a:pt x="2" y="1"/>
                  </a:cubicBezTo>
                  <a:cubicBezTo>
                    <a:pt x="2" y="0"/>
                    <a:pt x="3" y="0"/>
                    <a:pt x="3" y="0"/>
                  </a:cubicBezTo>
                  <a:cubicBezTo>
                    <a:pt x="5" y="0"/>
                    <a:pt x="6" y="0"/>
                    <a:pt x="8" y="0"/>
                  </a:cubicBezTo>
                  <a:cubicBezTo>
                    <a:pt x="9" y="0"/>
                    <a:pt x="10" y="1"/>
                    <a:pt x="10" y="1"/>
                  </a:cubicBezTo>
                  <a:cubicBezTo>
                    <a:pt x="10" y="1"/>
                    <a:pt x="11" y="2"/>
                    <a:pt x="11" y="2"/>
                  </a:cubicBezTo>
                  <a:cubicBezTo>
                    <a:pt x="11" y="2"/>
                    <a:pt x="11" y="3"/>
                    <a:pt x="11" y="3"/>
                  </a:cubicBezTo>
                  <a:cubicBezTo>
                    <a:pt x="11" y="3"/>
                    <a:pt x="10" y="3"/>
                    <a:pt x="10" y="3"/>
                  </a:cubicBezTo>
                  <a:cubicBezTo>
                    <a:pt x="10" y="3"/>
                    <a:pt x="10" y="4"/>
                    <a:pt x="9" y="4"/>
                  </a:cubicBezTo>
                  <a:cubicBezTo>
                    <a:pt x="9" y="4"/>
                    <a:pt x="8" y="4"/>
                    <a:pt x="8" y="4"/>
                  </a:cubicBezTo>
                  <a:cubicBezTo>
                    <a:pt x="6" y="4"/>
                    <a:pt x="5" y="4"/>
                    <a:pt x="3" y="4"/>
                  </a:cubicBezTo>
                  <a:close/>
                  <a:moveTo>
                    <a:pt x="10" y="35"/>
                  </a:moveTo>
                  <a:cubicBezTo>
                    <a:pt x="10" y="35"/>
                    <a:pt x="10" y="35"/>
                    <a:pt x="10" y="35"/>
                  </a:cubicBezTo>
                  <a:cubicBezTo>
                    <a:pt x="10" y="34"/>
                    <a:pt x="10" y="34"/>
                    <a:pt x="11" y="34"/>
                  </a:cubicBezTo>
                  <a:cubicBezTo>
                    <a:pt x="11" y="34"/>
                    <a:pt x="11" y="34"/>
                    <a:pt x="11" y="34"/>
                  </a:cubicBezTo>
                  <a:cubicBezTo>
                    <a:pt x="12" y="35"/>
                    <a:pt x="12" y="35"/>
                    <a:pt x="12" y="35"/>
                  </a:cubicBezTo>
                  <a:cubicBezTo>
                    <a:pt x="12" y="36"/>
                    <a:pt x="12" y="36"/>
                    <a:pt x="12" y="36"/>
                  </a:cubicBezTo>
                  <a:cubicBezTo>
                    <a:pt x="12" y="36"/>
                    <a:pt x="11" y="36"/>
                    <a:pt x="11" y="36"/>
                  </a:cubicBezTo>
                  <a:cubicBezTo>
                    <a:pt x="8" y="36"/>
                    <a:pt x="5" y="36"/>
                    <a:pt x="2" y="36"/>
                  </a:cubicBezTo>
                  <a:cubicBezTo>
                    <a:pt x="2" y="36"/>
                    <a:pt x="2" y="36"/>
                    <a:pt x="2" y="36"/>
                  </a:cubicBezTo>
                  <a:cubicBezTo>
                    <a:pt x="2" y="36"/>
                    <a:pt x="2" y="36"/>
                    <a:pt x="2" y="36"/>
                  </a:cubicBezTo>
                  <a:cubicBezTo>
                    <a:pt x="2" y="36"/>
                    <a:pt x="2" y="37"/>
                    <a:pt x="2" y="37"/>
                  </a:cubicBezTo>
                  <a:cubicBezTo>
                    <a:pt x="2" y="38"/>
                    <a:pt x="0" y="38"/>
                    <a:pt x="0" y="37"/>
                  </a:cubicBezTo>
                  <a:cubicBezTo>
                    <a:pt x="0" y="37"/>
                    <a:pt x="0" y="36"/>
                    <a:pt x="0" y="36"/>
                  </a:cubicBezTo>
                  <a:cubicBezTo>
                    <a:pt x="0" y="35"/>
                    <a:pt x="0" y="34"/>
                    <a:pt x="0" y="34"/>
                  </a:cubicBezTo>
                  <a:cubicBezTo>
                    <a:pt x="0" y="33"/>
                    <a:pt x="2" y="33"/>
                    <a:pt x="2" y="34"/>
                  </a:cubicBezTo>
                  <a:cubicBezTo>
                    <a:pt x="2" y="34"/>
                    <a:pt x="2" y="35"/>
                    <a:pt x="2" y="35"/>
                  </a:cubicBezTo>
                  <a:cubicBezTo>
                    <a:pt x="5" y="35"/>
                    <a:pt x="7" y="35"/>
                    <a:pt x="10" y="35"/>
                  </a:cubicBezTo>
                  <a:close/>
                  <a:moveTo>
                    <a:pt x="8" y="3"/>
                  </a:moveTo>
                  <a:cubicBezTo>
                    <a:pt x="8" y="3"/>
                    <a:pt x="9" y="3"/>
                    <a:pt x="9" y="3"/>
                  </a:cubicBezTo>
                  <a:cubicBezTo>
                    <a:pt x="9" y="3"/>
                    <a:pt x="9" y="2"/>
                    <a:pt x="9" y="2"/>
                  </a:cubicBezTo>
                  <a:cubicBezTo>
                    <a:pt x="9" y="2"/>
                    <a:pt x="9" y="2"/>
                    <a:pt x="9" y="1"/>
                  </a:cubicBezTo>
                  <a:cubicBezTo>
                    <a:pt x="9" y="1"/>
                    <a:pt x="8" y="1"/>
                    <a:pt x="8" y="1"/>
                  </a:cubicBezTo>
                  <a:cubicBezTo>
                    <a:pt x="6" y="1"/>
                    <a:pt x="5" y="1"/>
                    <a:pt x="3" y="1"/>
                  </a:cubicBezTo>
                  <a:cubicBezTo>
                    <a:pt x="3" y="1"/>
                    <a:pt x="2" y="1"/>
                    <a:pt x="2" y="1"/>
                  </a:cubicBezTo>
                  <a:cubicBezTo>
                    <a:pt x="2" y="2"/>
                    <a:pt x="2" y="2"/>
                    <a:pt x="2" y="2"/>
                  </a:cubicBezTo>
                  <a:cubicBezTo>
                    <a:pt x="2" y="2"/>
                    <a:pt x="2" y="3"/>
                    <a:pt x="2" y="3"/>
                  </a:cubicBezTo>
                  <a:cubicBezTo>
                    <a:pt x="2" y="3"/>
                    <a:pt x="3" y="3"/>
                    <a:pt x="3" y="3"/>
                  </a:cubicBezTo>
                  <a:cubicBezTo>
                    <a:pt x="5" y="3"/>
                    <a:pt x="6" y="3"/>
                    <a:pt x="8" y="3"/>
                  </a:cubicBezTo>
                  <a:close/>
                  <a:moveTo>
                    <a:pt x="8" y="7"/>
                  </a:moveTo>
                  <a:cubicBezTo>
                    <a:pt x="8" y="7"/>
                    <a:pt x="9" y="7"/>
                    <a:pt x="9" y="7"/>
                  </a:cubicBezTo>
                  <a:cubicBezTo>
                    <a:pt x="9" y="7"/>
                    <a:pt x="9" y="6"/>
                    <a:pt x="9" y="6"/>
                  </a:cubicBezTo>
                  <a:cubicBezTo>
                    <a:pt x="9" y="6"/>
                    <a:pt x="9" y="6"/>
                    <a:pt x="9" y="6"/>
                  </a:cubicBezTo>
                  <a:cubicBezTo>
                    <a:pt x="9" y="5"/>
                    <a:pt x="8" y="5"/>
                    <a:pt x="8" y="5"/>
                  </a:cubicBezTo>
                  <a:cubicBezTo>
                    <a:pt x="6" y="5"/>
                    <a:pt x="5" y="5"/>
                    <a:pt x="3" y="5"/>
                  </a:cubicBezTo>
                  <a:cubicBezTo>
                    <a:pt x="3" y="5"/>
                    <a:pt x="2" y="5"/>
                    <a:pt x="2" y="6"/>
                  </a:cubicBezTo>
                  <a:cubicBezTo>
                    <a:pt x="2" y="6"/>
                    <a:pt x="2" y="6"/>
                    <a:pt x="2" y="6"/>
                  </a:cubicBezTo>
                  <a:cubicBezTo>
                    <a:pt x="2" y="6"/>
                    <a:pt x="2" y="7"/>
                    <a:pt x="2" y="7"/>
                  </a:cubicBezTo>
                  <a:cubicBezTo>
                    <a:pt x="2" y="7"/>
                    <a:pt x="3" y="7"/>
                    <a:pt x="3" y="7"/>
                  </a:cubicBezTo>
                  <a:cubicBezTo>
                    <a:pt x="5" y="7"/>
                    <a:pt x="6" y="7"/>
                    <a:pt x="8" y="7"/>
                  </a:cubicBezTo>
                  <a:close/>
                  <a:moveTo>
                    <a:pt x="8" y="11"/>
                  </a:moveTo>
                  <a:cubicBezTo>
                    <a:pt x="9" y="11"/>
                    <a:pt x="9" y="11"/>
                    <a:pt x="9" y="11"/>
                  </a:cubicBezTo>
                  <a:cubicBezTo>
                    <a:pt x="9" y="11"/>
                    <a:pt x="9" y="11"/>
                    <a:pt x="9" y="10"/>
                  </a:cubicBezTo>
                  <a:cubicBezTo>
                    <a:pt x="9" y="10"/>
                    <a:pt x="9" y="10"/>
                    <a:pt x="9" y="10"/>
                  </a:cubicBezTo>
                  <a:cubicBezTo>
                    <a:pt x="9" y="10"/>
                    <a:pt x="9" y="10"/>
                    <a:pt x="8" y="10"/>
                  </a:cubicBezTo>
                  <a:cubicBezTo>
                    <a:pt x="7" y="10"/>
                    <a:pt x="5" y="10"/>
                    <a:pt x="3" y="10"/>
                  </a:cubicBezTo>
                  <a:cubicBezTo>
                    <a:pt x="3" y="10"/>
                    <a:pt x="2" y="10"/>
                    <a:pt x="2" y="10"/>
                  </a:cubicBezTo>
                  <a:cubicBezTo>
                    <a:pt x="2" y="10"/>
                    <a:pt x="2" y="10"/>
                    <a:pt x="2" y="10"/>
                  </a:cubicBezTo>
                  <a:cubicBezTo>
                    <a:pt x="2" y="11"/>
                    <a:pt x="2" y="11"/>
                    <a:pt x="2" y="11"/>
                  </a:cubicBezTo>
                  <a:cubicBezTo>
                    <a:pt x="2" y="11"/>
                    <a:pt x="3" y="11"/>
                    <a:pt x="3" y="11"/>
                  </a:cubicBezTo>
                  <a:cubicBezTo>
                    <a:pt x="5" y="11"/>
                    <a:pt x="6" y="11"/>
                    <a:pt x="8" y="11"/>
                  </a:cubicBezTo>
                  <a:close/>
                  <a:moveTo>
                    <a:pt x="8" y="16"/>
                  </a:moveTo>
                  <a:cubicBezTo>
                    <a:pt x="9" y="16"/>
                    <a:pt x="9" y="16"/>
                    <a:pt x="9" y="16"/>
                  </a:cubicBezTo>
                  <a:cubicBezTo>
                    <a:pt x="9" y="15"/>
                    <a:pt x="10" y="15"/>
                    <a:pt x="10" y="15"/>
                  </a:cubicBezTo>
                  <a:cubicBezTo>
                    <a:pt x="10" y="15"/>
                    <a:pt x="9" y="14"/>
                    <a:pt x="9" y="14"/>
                  </a:cubicBezTo>
                  <a:cubicBezTo>
                    <a:pt x="9" y="14"/>
                    <a:pt x="9" y="14"/>
                    <a:pt x="8" y="14"/>
                  </a:cubicBezTo>
                  <a:cubicBezTo>
                    <a:pt x="7" y="14"/>
                    <a:pt x="5" y="14"/>
                    <a:pt x="3" y="14"/>
                  </a:cubicBezTo>
                  <a:cubicBezTo>
                    <a:pt x="3" y="14"/>
                    <a:pt x="2" y="14"/>
                    <a:pt x="2" y="14"/>
                  </a:cubicBezTo>
                  <a:cubicBezTo>
                    <a:pt x="2" y="14"/>
                    <a:pt x="2" y="15"/>
                    <a:pt x="2" y="15"/>
                  </a:cubicBezTo>
                  <a:cubicBezTo>
                    <a:pt x="2" y="15"/>
                    <a:pt x="2" y="15"/>
                    <a:pt x="2" y="16"/>
                  </a:cubicBezTo>
                  <a:cubicBezTo>
                    <a:pt x="2" y="16"/>
                    <a:pt x="3" y="16"/>
                    <a:pt x="3" y="16"/>
                  </a:cubicBezTo>
                  <a:cubicBezTo>
                    <a:pt x="5" y="16"/>
                    <a:pt x="7" y="16"/>
                    <a:pt x="8" y="1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58" name="Freeform 95"/>
            <p:cNvSpPr>
              <a:spLocks noEditPoints="1"/>
            </p:cNvSpPr>
            <p:nvPr/>
          </p:nvSpPr>
          <p:spPr>
            <a:xfrm>
              <a:off x="357187" y="685800"/>
              <a:ext cx="49213" cy="87313"/>
            </a:xfrm>
            <a:custGeom>
              <a:avLst/>
              <a:gdLst/>
              <a:ahLst/>
              <a:cxnLst>
                <a:cxn ang="0">
                  <a:pos x="14" y="2"/>
                </a:cxn>
                <a:cxn ang="0">
                  <a:pos x="15" y="3"/>
                </a:cxn>
                <a:cxn ang="0">
                  <a:pos x="6" y="3"/>
                </a:cxn>
                <a:cxn ang="0">
                  <a:pos x="4" y="5"/>
                </a:cxn>
                <a:cxn ang="0">
                  <a:pos x="6" y="1"/>
                </a:cxn>
                <a:cxn ang="0">
                  <a:pos x="3" y="11"/>
                </a:cxn>
                <a:cxn ang="0">
                  <a:pos x="2" y="12"/>
                </a:cxn>
                <a:cxn ang="0">
                  <a:pos x="2" y="13"/>
                </a:cxn>
                <a:cxn ang="0">
                  <a:pos x="13" y="16"/>
                </a:cxn>
                <a:cxn ang="0">
                  <a:pos x="14" y="15"/>
                </a:cxn>
                <a:cxn ang="0">
                  <a:pos x="3" y="11"/>
                </a:cxn>
                <a:cxn ang="0">
                  <a:pos x="11" y="18"/>
                </a:cxn>
                <a:cxn ang="0">
                  <a:pos x="13" y="18"/>
                </a:cxn>
                <a:cxn ang="0">
                  <a:pos x="3" y="19"/>
                </a:cxn>
                <a:cxn ang="0">
                  <a:pos x="3" y="20"/>
                </a:cxn>
                <a:cxn ang="0">
                  <a:pos x="2" y="17"/>
                </a:cxn>
                <a:cxn ang="0">
                  <a:pos x="11" y="18"/>
                </a:cxn>
                <a:cxn ang="0">
                  <a:pos x="13" y="10"/>
                </a:cxn>
                <a:cxn ang="0">
                  <a:pos x="10" y="11"/>
                </a:cxn>
                <a:cxn ang="0">
                  <a:pos x="7" y="10"/>
                </a:cxn>
                <a:cxn ang="0">
                  <a:pos x="7" y="7"/>
                </a:cxn>
                <a:cxn ang="0">
                  <a:pos x="5" y="7"/>
                </a:cxn>
                <a:cxn ang="0">
                  <a:pos x="4" y="11"/>
                </a:cxn>
                <a:cxn ang="0">
                  <a:pos x="3" y="11"/>
                </a:cxn>
                <a:cxn ang="0">
                  <a:pos x="3" y="10"/>
                </a:cxn>
                <a:cxn ang="0">
                  <a:pos x="4" y="6"/>
                </a:cxn>
                <a:cxn ang="0">
                  <a:pos x="9" y="6"/>
                </a:cxn>
                <a:cxn ang="0">
                  <a:pos x="9" y="9"/>
                </a:cxn>
                <a:cxn ang="0">
                  <a:pos x="10" y="10"/>
                </a:cxn>
                <a:cxn ang="0">
                  <a:pos x="11" y="10"/>
                </a:cxn>
                <a:cxn ang="0">
                  <a:pos x="12" y="8"/>
                </a:cxn>
                <a:cxn ang="0">
                  <a:pos x="12" y="7"/>
                </a:cxn>
                <a:cxn ang="0">
                  <a:pos x="12" y="6"/>
                </a:cxn>
                <a:cxn ang="0">
                  <a:pos x="14" y="6"/>
                </a:cxn>
                <a:cxn ang="0">
                  <a:pos x="14" y="8"/>
                </a:cxn>
                <a:cxn ang="0">
                  <a:pos x="6" y="27"/>
                </a:cxn>
                <a:cxn ang="0">
                  <a:pos x="2" y="27"/>
                </a:cxn>
                <a:cxn ang="0">
                  <a:pos x="0" y="24"/>
                </a:cxn>
                <a:cxn ang="0">
                  <a:pos x="1" y="22"/>
                </a:cxn>
                <a:cxn ang="0">
                  <a:pos x="2" y="22"/>
                </a:cxn>
                <a:cxn ang="0">
                  <a:pos x="3" y="22"/>
                </a:cxn>
                <a:cxn ang="0">
                  <a:pos x="3" y="23"/>
                </a:cxn>
                <a:cxn ang="0">
                  <a:pos x="2" y="24"/>
                </a:cxn>
                <a:cxn ang="0">
                  <a:pos x="3" y="26"/>
                </a:cxn>
                <a:cxn ang="0">
                  <a:pos x="5" y="25"/>
                </a:cxn>
                <a:cxn ang="0">
                  <a:pos x="6" y="22"/>
                </a:cxn>
                <a:cxn ang="0">
                  <a:pos x="11" y="22"/>
                </a:cxn>
                <a:cxn ang="0">
                  <a:pos x="12" y="23"/>
                </a:cxn>
                <a:cxn ang="0">
                  <a:pos x="12" y="25"/>
                </a:cxn>
                <a:cxn ang="0">
                  <a:pos x="12" y="26"/>
                </a:cxn>
                <a:cxn ang="0">
                  <a:pos x="11" y="27"/>
                </a:cxn>
                <a:cxn ang="0">
                  <a:pos x="10" y="26"/>
                </a:cxn>
                <a:cxn ang="0">
                  <a:pos x="10" y="23"/>
                </a:cxn>
              </a:cxnLst>
              <a:rect l="0" t="0" r="0" b="0"/>
              <a:pathLst>
                <a:path w="15" h="27">
                  <a:moveTo>
                    <a:pt x="13" y="2"/>
                  </a:moveTo>
                  <a:cubicBezTo>
                    <a:pt x="13" y="2"/>
                    <a:pt x="13" y="2"/>
                    <a:pt x="13" y="2"/>
                  </a:cubicBezTo>
                  <a:cubicBezTo>
                    <a:pt x="13" y="2"/>
                    <a:pt x="13" y="2"/>
                    <a:pt x="14" y="2"/>
                  </a:cubicBezTo>
                  <a:cubicBezTo>
                    <a:pt x="14" y="2"/>
                    <a:pt x="14" y="2"/>
                    <a:pt x="14" y="2"/>
                  </a:cubicBezTo>
                  <a:cubicBezTo>
                    <a:pt x="15" y="2"/>
                    <a:pt x="15" y="2"/>
                    <a:pt x="15" y="3"/>
                  </a:cubicBezTo>
                  <a:cubicBezTo>
                    <a:pt x="15" y="3"/>
                    <a:pt x="15" y="3"/>
                    <a:pt x="15" y="3"/>
                  </a:cubicBezTo>
                  <a:cubicBezTo>
                    <a:pt x="14" y="3"/>
                    <a:pt x="14" y="3"/>
                    <a:pt x="14" y="3"/>
                  </a:cubicBezTo>
                  <a:cubicBezTo>
                    <a:pt x="11" y="3"/>
                    <a:pt x="8" y="3"/>
                    <a:pt x="6" y="3"/>
                  </a:cubicBezTo>
                  <a:cubicBezTo>
                    <a:pt x="6" y="3"/>
                    <a:pt x="6" y="3"/>
                    <a:pt x="6" y="3"/>
                  </a:cubicBezTo>
                  <a:cubicBezTo>
                    <a:pt x="6" y="3"/>
                    <a:pt x="6" y="3"/>
                    <a:pt x="6" y="3"/>
                  </a:cubicBezTo>
                  <a:cubicBezTo>
                    <a:pt x="5" y="4"/>
                    <a:pt x="5" y="4"/>
                    <a:pt x="5" y="5"/>
                  </a:cubicBezTo>
                  <a:cubicBezTo>
                    <a:pt x="5" y="5"/>
                    <a:pt x="3" y="5"/>
                    <a:pt x="4" y="5"/>
                  </a:cubicBezTo>
                  <a:cubicBezTo>
                    <a:pt x="4" y="4"/>
                    <a:pt x="4" y="3"/>
                    <a:pt x="4" y="3"/>
                  </a:cubicBezTo>
                  <a:cubicBezTo>
                    <a:pt x="4" y="2"/>
                    <a:pt x="4" y="2"/>
                    <a:pt x="4" y="1"/>
                  </a:cubicBezTo>
                  <a:cubicBezTo>
                    <a:pt x="4" y="0"/>
                    <a:pt x="6" y="0"/>
                    <a:pt x="6" y="1"/>
                  </a:cubicBezTo>
                  <a:cubicBezTo>
                    <a:pt x="6" y="1"/>
                    <a:pt x="6" y="2"/>
                    <a:pt x="6" y="2"/>
                  </a:cubicBezTo>
                  <a:cubicBezTo>
                    <a:pt x="8" y="2"/>
                    <a:pt x="11" y="2"/>
                    <a:pt x="13" y="2"/>
                  </a:cubicBezTo>
                  <a:close/>
                  <a:moveTo>
                    <a:pt x="3" y="11"/>
                  </a:moveTo>
                  <a:cubicBezTo>
                    <a:pt x="3" y="11"/>
                    <a:pt x="3" y="11"/>
                    <a:pt x="2" y="11"/>
                  </a:cubicBezTo>
                  <a:cubicBezTo>
                    <a:pt x="2" y="12"/>
                    <a:pt x="2" y="12"/>
                    <a:pt x="2" y="12"/>
                  </a:cubicBezTo>
                  <a:cubicBezTo>
                    <a:pt x="2" y="12"/>
                    <a:pt x="2" y="12"/>
                    <a:pt x="2" y="12"/>
                  </a:cubicBezTo>
                  <a:cubicBezTo>
                    <a:pt x="2" y="12"/>
                    <a:pt x="2" y="12"/>
                    <a:pt x="2" y="12"/>
                  </a:cubicBezTo>
                  <a:cubicBezTo>
                    <a:pt x="2" y="12"/>
                    <a:pt x="2" y="12"/>
                    <a:pt x="2" y="12"/>
                  </a:cubicBezTo>
                  <a:cubicBezTo>
                    <a:pt x="2" y="13"/>
                    <a:pt x="2" y="13"/>
                    <a:pt x="2" y="13"/>
                  </a:cubicBezTo>
                  <a:cubicBezTo>
                    <a:pt x="2" y="13"/>
                    <a:pt x="2" y="13"/>
                    <a:pt x="2" y="13"/>
                  </a:cubicBezTo>
                  <a:cubicBezTo>
                    <a:pt x="5" y="14"/>
                    <a:pt x="9" y="15"/>
                    <a:pt x="12" y="16"/>
                  </a:cubicBezTo>
                  <a:cubicBezTo>
                    <a:pt x="12" y="16"/>
                    <a:pt x="13" y="16"/>
                    <a:pt x="13" y="16"/>
                  </a:cubicBezTo>
                  <a:cubicBezTo>
                    <a:pt x="13" y="16"/>
                    <a:pt x="13" y="16"/>
                    <a:pt x="13" y="16"/>
                  </a:cubicBezTo>
                  <a:cubicBezTo>
                    <a:pt x="14" y="16"/>
                    <a:pt x="14" y="16"/>
                    <a:pt x="14" y="16"/>
                  </a:cubicBezTo>
                  <a:cubicBezTo>
                    <a:pt x="14" y="16"/>
                    <a:pt x="14" y="16"/>
                    <a:pt x="14" y="15"/>
                  </a:cubicBezTo>
                  <a:cubicBezTo>
                    <a:pt x="13" y="15"/>
                    <a:pt x="13" y="15"/>
                    <a:pt x="13" y="15"/>
                  </a:cubicBezTo>
                  <a:cubicBezTo>
                    <a:pt x="10" y="14"/>
                    <a:pt x="7" y="13"/>
                    <a:pt x="3" y="12"/>
                  </a:cubicBezTo>
                  <a:cubicBezTo>
                    <a:pt x="3" y="11"/>
                    <a:pt x="3" y="11"/>
                    <a:pt x="3" y="11"/>
                  </a:cubicBezTo>
                  <a:cubicBezTo>
                    <a:pt x="3" y="11"/>
                    <a:pt x="3" y="11"/>
                    <a:pt x="3" y="11"/>
                  </a:cubicBezTo>
                  <a:close/>
                  <a:moveTo>
                    <a:pt x="11" y="18"/>
                  </a:moveTo>
                  <a:cubicBezTo>
                    <a:pt x="11" y="18"/>
                    <a:pt x="11" y="18"/>
                    <a:pt x="11" y="18"/>
                  </a:cubicBezTo>
                  <a:cubicBezTo>
                    <a:pt x="11" y="17"/>
                    <a:pt x="11" y="17"/>
                    <a:pt x="12" y="17"/>
                  </a:cubicBezTo>
                  <a:cubicBezTo>
                    <a:pt x="12" y="17"/>
                    <a:pt x="12" y="17"/>
                    <a:pt x="12" y="17"/>
                  </a:cubicBezTo>
                  <a:cubicBezTo>
                    <a:pt x="13" y="17"/>
                    <a:pt x="13" y="18"/>
                    <a:pt x="13" y="18"/>
                  </a:cubicBezTo>
                  <a:cubicBezTo>
                    <a:pt x="13" y="19"/>
                    <a:pt x="13" y="19"/>
                    <a:pt x="12" y="19"/>
                  </a:cubicBezTo>
                  <a:cubicBezTo>
                    <a:pt x="12" y="19"/>
                    <a:pt x="12" y="19"/>
                    <a:pt x="12" y="19"/>
                  </a:cubicBezTo>
                  <a:cubicBezTo>
                    <a:pt x="9" y="19"/>
                    <a:pt x="6" y="19"/>
                    <a:pt x="3" y="19"/>
                  </a:cubicBezTo>
                  <a:cubicBezTo>
                    <a:pt x="3" y="19"/>
                    <a:pt x="3" y="19"/>
                    <a:pt x="3" y="19"/>
                  </a:cubicBezTo>
                  <a:cubicBezTo>
                    <a:pt x="3" y="19"/>
                    <a:pt x="3" y="19"/>
                    <a:pt x="3" y="19"/>
                  </a:cubicBezTo>
                  <a:cubicBezTo>
                    <a:pt x="3" y="20"/>
                    <a:pt x="3" y="20"/>
                    <a:pt x="3" y="20"/>
                  </a:cubicBezTo>
                  <a:cubicBezTo>
                    <a:pt x="3" y="21"/>
                    <a:pt x="1" y="21"/>
                    <a:pt x="1" y="20"/>
                  </a:cubicBezTo>
                  <a:cubicBezTo>
                    <a:pt x="1" y="20"/>
                    <a:pt x="1" y="19"/>
                    <a:pt x="1" y="18"/>
                  </a:cubicBezTo>
                  <a:cubicBezTo>
                    <a:pt x="1" y="18"/>
                    <a:pt x="1" y="17"/>
                    <a:pt x="2" y="17"/>
                  </a:cubicBezTo>
                  <a:cubicBezTo>
                    <a:pt x="2" y="16"/>
                    <a:pt x="3" y="16"/>
                    <a:pt x="3" y="17"/>
                  </a:cubicBezTo>
                  <a:cubicBezTo>
                    <a:pt x="3" y="17"/>
                    <a:pt x="3" y="17"/>
                    <a:pt x="3" y="18"/>
                  </a:cubicBezTo>
                  <a:cubicBezTo>
                    <a:pt x="6" y="18"/>
                    <a:pt x="8" y="18"/>
                    <a:pt x="11" y="18"/>
                  </a:cubicBezTo>
                  <a:close/>
                  <a:moveTo>
                    <a:pt x="14" y="8"/>
                  </a:moveTo>
                  <a:cubicBezTo>
                    <a:pt x="14" y="9"/>
                    <a:pt x="14" y="9"/>
                    <a:pt x="14" y="9"/>
                  </a:cubicBezTo>
                  <a:cubicBezTo>
                    <a:pt x="14" y="10"/>
                    <a:pt x="13" y="10"/>
                    <a:pt x="13" y="10"/>
                  </a:cubicBezTo>
                  <a:cubicBezTo>
                    <a:pt x="13" y="10"/>
                    <a:pt x="12" y="11"/>
                    <a:pt x="12" y="11"/>
                  </a:cubicBezTo>
                  <a:cubicBezTo>
                    <a:pt x="12" y="11"/>
                    <a:pt x="11" y="11"/>
                    <a:pt x="11" y="11"/>
                  </a:cubicBezTo>
                  <a:cubicBezTo>
                    <a:pt x="11" y="11"/>
                    <a:pt x="11" y="11"/>
                    <a:pt x="10" y="11"/>
                  </a:cubicBezTo>
                  <a:cubicBezTo>
                    <a:pt x="10" y="11"/>
                    <a:pt x="9" y="11"/>
                    <a:pt x="9" y="11"/>
                  </a:cubicBezTo>
                  <a:cubicBezTo>
                    <a:pt x="9" y="11"/>
                    <a:pt x="8" y="11"/>
                    <a:pt x="8" y="10"/>
                  </a:cubicBezTo>
                  <a:cubicBezTo>
                    <a:pt x="8" y="10"/>
                    <a:pt x="8" y="10"/>
                    <a:pt x="7" y="10"/>
                  </a:cubicBezTo>
                  <a:cubicBezTo>
                    <a:pt x="7" y="9"/>
                    <a:pt x="7" y="9"/>
                    <a:pt x="7" y="9"/>
                  </a:cubicBezTo>
                  <a:cubicBezTo>
                    <a:pt x="8" y="8"/>
                    <a:pt x="8" y="8"/>
                    <a:pt x="8" y="8"/>
                  </a:cubicBezTo>
                  <a:cubicBezTo>
                    <a:pt x="8" y="8"/>
                    <a:pt x="8" y="8"/>
                    <a:pt x="7" y="7"/>
                  </a:cubicBezTo>
                  <a:cubicBezTo>
                    <a:pt x="7" y="7"/>
                    <a:pt x="7" y="7"/>
                    <a:pt x="7" y="7"/>
                  </a:cubicBezTo>
                  <a:cubicBezTo>
                    <a:pt x="7" y="7"/>
                    <a:pt x="6" y="7"/>
                    <a:pt x="6" y="7"/>
                  </a:cubicBezTo>
                  <a:cubicBezTo>
                    <a:pt x="6" y="7"/>
                    <a:pt x="5" y="7"/>
                    <a:pt x="5" y="7"/>
                  </a:cubicBezTo>
                  <a:cubicBezTo>
                    <a:pt x="5" y="8"/>
                    <a:pt x="5" y="9"/>
                    <a:pt x="4" y="10"/>
                  </a:cubicBezTo>
                  <a:cubicBezTo>
                    <a:pt x="4" y="10"/>
                    <a:pt x="4" y="10"/>
                    <a:pt x="4" y="10"/>
                  </a:cubicBezTo>
                  <a:cubicBezTo>
                    <a:pt x="4" y="10"/>
                    <a:pt x="4" y="11"/>
                    <a:pt x="4" y="11"/>
                  </a:cubicBezTo>
                  <a:cubicBezTo>
                    <a:pt x="4" y="11"/>
                    <a:pt x="4" y="11"/>
                    <a:pt x="4" y="11"/>
                  </a:cubicBezTo>
                  <a:cubicBezTo>
                    <a:pt x="4" y="11"/>
                    <a:pt x="4" y="11"/>
                    <a:pt x="3" y="11"/>
                  </a:cubicBezTo>
                  <a:cubicBezTo>
                    <a:pt x="3" y="11"/>
                    <a:pt x="3" y="11"/>
                    <a:pt x="3" y="11"/>
                  </a:cubicBezTo>
                  <a:cubicBezTo>
                    <a:pt x="3" y="11"/>
                    <a:pt x="3" y="11"/>
                    <a:pt x="3" y="11"/>
                  </a:cubicBezTo>
                  <a:cubicBezTo>
                    <a:pt x="3" y="11"/>
                    <a:pt x="3" y="11"/>
                    <a:pt x="3" y="10"/>
                  </a:cubicBezTo>
                  <a:cubicBezTo>
                    <a:pt x="3" y="10"/>
                    <a:pt x="3" y="10"/>
                    <a:pt x="3" y="10"/>
                  </a:cubicBezTo>
                  <a:cubicBezTo>
                    <a:pt x="3" y="9"/>
                    <a:pt x="3" y="8"/>
                    <a:pt x="3" y="7"/>
                  </a:cubicBezTo>
                  <a:cubicBezTo>
                    <a:pt x="3" y="6"/>
                    <a:pt x="3" y="6"/>
                    <a:pt x="4" y="6"/>
                  </a:cubicBezTo>
                  <a:cubicBezTo>
                    <a:pt x="4" y="6"/>
                    <a:pt x="4" y="6"/>
                    <a:pt x="4" y="6"/>
                  </a:cubicBezTo>
                  <a:cubicBezTo>
                    <a:pt x="5" y="6"/>
                    <a:pt x="6" y="6"/>
                    <a:pt x="7" y="6"/>
                  </a:cubicBezTo>
                  <a:cubicBezTo>
                    <a:pt x="7" y="6"/>
                    <a:pt x="8" y="6"/>
                    <a:pt x="8" y="6"/>
                  </a:cubicBezTo>
                  <a:cubicBezTo>
                    <a:pt x="8" y="6"/>
                    <a:pt x="9" y="6"/>
                    <a:pt x="9" y="6"/>
                  </a:cubicBezTo>
                  <a:cubicBezTo>
                    <a:pt x="9" y="7"/>
                    <a:pt x="9" y="7"/>
                    <a:pt x="9" y="7"/>
                  </a:cubicBezTo>
                  <a:cubicBezTo>
                    <a:pt x="9" y="7"/>
                    <a:pt x="9" y="7"/>
                    <a:pt x="9" y="8"/>
                  </a:cubicBezTo>
                  <a:cubicBezTo>
                    <a:pt x="9" y="8"/>
                    <a:pt x="9" y="8"/>
                    <a:pt x="9" y="9"/>
                  </a:cubicBezTo>
                  <a:cubicBezTo>
                    <a:pt x="9" y="9"/>
                    <a:pt x="9" y="9"/>
                    <a:pt x="9" y="9"/>
                  </a:cubicBezTo>
                  <a:cubicBezTo>
                    <a:pt x="9" y="9"/>
                    <a:pt x="9" y="9"/>
                    <a:pt x="9" y="9"/>
                  </a:cubicBezTo>
                  <a:cubicBezTo>
                    <a:pt x="10" y="10"/>
                    <a:pt x="10" y="10"/>
                    <a:pt x="10" y="10"/>
                  </a:cubicBezTo>
                  <a:cubicBezTo>
                    <a:pt x="10" y="10"/>
                    <a:pt x="10" y="10"/>
                    <a:pt x="11" y="10"/>
                  </a:cubicBezTo>
                  <a:cubicBezTo>
                    <a:pt x="11" y="10"/>
                    <a:pt x="11" y="10"/>
                    <a:pt x="11" y="10"/>
                  </a:cubicBezTo>
                  <a:cubicBezTo>
                    <a:pt x="11" y="10"/>
                    <a:pt x="11" y="10"/>
                    <a:pt x="11" y="10"/>
                  </a:cubicBezTo>
                  <a:cubicBezTo>
                    <a:pt x="12" y="10"/>
                    <a:pt x="12" y="9"/>
                    <a:pt x="12" y="9"/>
                  </a:cubicBezTo>
                  <a:cubicBezTo>
                    <a:pt x="12" y="9"/>
                    <a:pt x="12" y="9"/>
                    <a:pt x="12" y="9"/>
                  </a:cubicBezTo>
                  <a:cubicBezTo>
                    <a:pt x="12" y="9"/>
                    <a:pt x="12" y="9"/>
                    <a:pt x="12" y="8"/>
                  </a:cubicBezTo>
                  <a:cubicBezTo>
                    <a:pt x="12" y="8"/>
                    <a:pt x="12" y="8"/>
                    <a:pt x="12" y="8"/>
                  </a:cubicBezTo>
                  <a:cubicBezTo>
                    <a:pt x="12" y="7"/>
                    <a:pt x="12" y="7"/>
                    <a:pt x="12" y="7"/>
                  </a:cubicBezTo>
                  <a:cubicBezTo>
                    <a:pt x="12" y="7"/>
                    <a:pt x="12" y="7"/>
                    <a:pt x="12" y="7"/>
                  </a:cubicBezTo>
                  <a:cubicBezTo>
                    <a:pt x="12" y="7"/>
                    <a:pt x="12" y="7"/>
                    <a:pt x="12" y="7"/>
                  </a:cubicBezTo>
                  <a:cubicBezTo>
                    <a:pt x="12" y="7"/>
                    <a:pt x="12" y="7"/>
                    <a:pt x="12" y="7"/>
                  </a:cubicBezTo>
                  <a:cubicBezTo>
                    <a:pt x="12" y="6"/>
                    <a:pt x="12" y="6"/>
                    <a:pt x="12" y="6"/>
                  </a:cubicBezTo>
                  <a:cubicBezTo>
                    <a:pt x="13" y="6"/>
                    <a:pt x="13" y="6"/>
                    <a:pt x="13" y="6"/>
                  </a:cubicBezTo>
                  <a:cubicBezTo>
                    <a:pt x="13" y="6"/>
                    <a:pt x="13" y="6"/>
                    <a:pt x="13" y="6"/>
                  </a:cubicBezTo>
                  <a:cubicBezTo>
                    <a:pt x="13" y="6"/>
                    <a:pt x="14" y="6"/>
                    <a:pt x="14" y="6"/>
                  </a:cubicBezTo>
                  <a:cubicBezTo>
                    <a:pt x="14" y="6"/>
                    <a:pt x="14" y="7"/>
                    <a:pt x="14" y="7"/>
                  </a:cubicBezTo>
                  <a:cubicBezTo>
                    <a:pt x="14" y="7"/>
                    <a:pt x="14" y="7"/>
                    <a:pt x="14" y="7"/>
                  </a:cubicBezTo>
                  <a:cubicBezTo>
                    <a:pt x="14" y="8"/>
                    <a:pt x="14" y="8"/>
                    <a:pt x="14" y="8"/>
                  </a:cubicBezTo>
                  <a:close/>
                  <a:moveTo>
                    <a:pt x="7" y="25"/>
                  </a:moveTo>
                  <a:cubicBezTo>
                    <a:pt x="7" y="25"/>
                    <a:pt x="7" y="26"/>
                    <a:pt x="7" y="26"/>
                  </a:cubicBezTo>
                  <a:cubicBezTo>
                    <a:pt x="7" y="26"/>
                    <a:pt x="6" y="26"/>
                    <a:pt x="6" y="27"/>
                  </a:cubicBezTo>
                  <a:cubicBezTo>
                    <a:pt x="6" y="27"/>
                    <a:pt x="5" y="27"/>
                    <a:pt x="5" y="27"/>
                  </a:cubicBezTo>
                  <a:cubicBezTo>
                    <a:pt x="5" y="27"/>
                    <a:pt x="4" y="27"/>
                    <a:pt x="3" y="27"/>
                  </a:cubicBezTo>
                  <a:cubicBezTo>
                    <a:pt x="3" y="27"/>
                    <a:pt x="2" y="27"/>
                    <a:pt x="2" y="27"/>
                  </a:cubicBezTo>
                  <a:cubicBezTo>
                    <a:pt x="1" y="27"/>
                    <a:pt x="1" y="27"/>
                    <a:pt x="1" y="26"/>
                  </a:cubicBezTo>
                  <a:cubicBezTo>
                    <a:pt x="0" y="26"/>
                    <a:pt x="0" y="26"/>
                    <a:pt x="0" y="25"/>
                  </a:cubicBezTo>
                  <a:cubicBezTo>
                    <a:pt x="0" y="25"/>
                    <a:pt x="0" y="25"/>
                    <a:pt x="0" y="24"/>
                  </a:cubicBezTo>
                  <a:cubicBezTo>
                    <a:pt x="0" y="24"/>
                    <a:pt x="0" y="24"/>
                    <a:pt x="0" y="24"/>
                  </a:cubicBezTo>
                  <a:cubicBezTo>
                    <a:pt x="0" y="24"/>
                    <a:pt x="0" y="23"/>
                    <a:pt x="0" y="23"/>
                  </a:cubicBezTo>
                  <a:cubicBezTo>
                    <a:pt x="1" y="23"/>
                    <a:pt x="1" y="23"/>
                    <a:pt x="1" y="22"/>
                  </a:cubicBezTo>
                  <a:cubicBezTo>
                    <a:pt x="1" y="22"/>
                    <a:pt x="1" y="22"/>
                    <a:pt x="1" y="22"/>
                  </a:cubicBezTo>
                  <a:cubicBezTo>
                    <a:pt x="2" y="22"/>
                    <a:pt x="2" y="22"/>
                    <a:pt x="2" y="22"/>
                  </a:cubicBezTo>
                  <a:cubicBezTo>
                    <a:pt x="2" y="22"/>
                    <a:pt x="2" y="22"/>
                    <a:pt x="2" y="22"/>
                  </a:cubicBezTo>
                  <a:cubicBezTo>
                    <a:pt x="3" y="22"/>
                    <a:pt x="3" y="22"/>
                    <a:pt x="3" y="22"/>
                  </a:cubicBezTo>
                  <a:cubicBezTo>
                    <a:pt x="3" y="22"/>
                    <a:pt x="3" y="22"/>
                    <a:pt x="3" y="22"/>
                  </a:cubicBezTo>
                  <a:cubicBezTo>
                    <a:pt x="3" y="22"/>
                    <a:pt x="3" y="22"/>
                    <a:pt x="3" y="22"/>
                  </a:cubicBezTo>
                  <a:cubicBezTo>
                    <a:pt x="3" y="22"/>
                    <a:pt x="3" y="22"/>
                    <a:pt x="3" y="23"/>
                  </a:cubicBezTo>
                  <a:cubicBezTo>
                    <a:pt x="3" y="23"/>
                    <a:pt x="3" y="23"/>
                    <a:pt x="3" y="23"/>
                  </a:cubicBezTo>
                  <a:cubicBezTo>
                    <a:pt x="3" y="23"/>
                    <a:pt x="3" y="23"/>
                    <a:pt x="3" y="23"/>
                  </a:cubicBezTo>
                  <a:cubicBezTo>
                    <a:pt x="3" y="23"/>
                    <a:pt x="2" y="23"/>
                    <a:pt x="2" y="23"/>
                  </a:cubicBezTo>
                  <a:cubicBezTo>
                    <a:pt x="2" y="23"/>
                    <a:pt x="2" y="23"/>
                    <a:pt x="2" y="23"/>
                  </a:cubicBezTo>
                  <a:cubicBezTo>
                    <a:pt x="2" y="24"/>
                    <a:pt x="2" y="24"/>
                    <a:pt x="2" y="24"/>
                  </a:cubicBezTo>
                  <a:cubicBezTo>
                    <a:pt x="2" y="24"/>
                    <a:pt x="2" y="25"/>
                    <a:pt x="2" y="25"/>
                  </a:cubicBezTo>
                  <a:cubicBezTo>
                    <a:pt x="2" y="25"/>
                    <a:pt x="2" y="25"/>
                    <a:pt x="2" y="25"/>
                  </a:cubicBezTo>
                  <a:cubicBezTo>
                    <a:pt x="2" y="25"/>
                    <a:pt x="3" y="25"/>
                    <a:pt x="3" y="26"/>
                  </a:cubicBezTo>
                  <a:cubicBezTo>
                    <a:pt x="3" y="26"/>
                    <a:pt x="3" y="26"/>
                    <a:pt x="4" y="26"/>
                  </a:cubicBezTo>
                  <a:cubicBezTo>
                    <a:pt x="4" y="26"/>
                    <a:pt x="4" y="26"/>
                    <a:pt x="5" y="25"/>
                  </a:cubicBezTo>
                  <a:cubicBezTo>
                    <a:pt x="5" y="25"/>
                    <a:pt x="5" y="25"/>
                    <a:pt x="5" y="25"/>
                  </a:cubicBezTo>
                  <a:cubicBezTo>
                    <a:pt x="5" y="24"/>
                    <a:pt x="5" y="23"/>
                    <a:pt x="5" y="23"/>
                  </a:cubicBezTo>
                  <a:cubicBezTo>
                    <a:pt x="6" y="22"/>
                    <a:pt x="6" y="22"/>
                    <a:pt x="6" y="22"/>
                  </a:cubicBezTo>
                  <a:cubicBezTo>
                    <a:pt x="6" y="22"/>
                    <a:pt x="6" y="22"/>
                    <a:pt x="6" y="22"/>
                  </a:cubicBezTo>
                  <a:cubicBezTo>
                    <a:pt x="6" y="22"/>
                    <a:pt x="6" y="22"/>
                    <a:pt x="6" y="22"/>
                  </a:cubicBezTo>
                  <a:cubicBezTo>
                    <a:pt x="6" y="22"/>
                    <a:pt x="7" y="22"/>
                    <a:pt x="7" y="22"/>
                  </a:cubicBezTo>
                  <a:cubicBezTo>
                    <a:pt x="8" y="22"/>
                    <a:pt x="10" y="22"/>
                    <a:pt x="11" y="22"/>
                  </a:cubicBezTo>
                  <a:cubicBezTo>
                    <a:pt x="12" y="22"/>
                    <a:pt x="12" y="22"/>
                    <a:pt x="12" y="22"/>
                  </a:cubicBezTo>
                  <a:cubicBezTo>
                    <a:pt x="12" y="22"/>
                    <a:pt x="12" y="22"/>
                    <a:pt x="12" y="22"/>
                  </a:cubicBezTo>
                  <a:cubicBezTo>
                    <a:pt x="12" y="23"/>
                    <a:pt x="12" y="23"/>
                    <a:pt x="12" y="23"/>
                  </a:cubicBezTo>
                  <a:cubicBezTo>
                    <a:pt x="12" y="23"/>
                    <a:pt x="12" y="23"/>
                    <a:pt x="12" y="23"/>
                  </a:cubicBezTo>
                  <a:cubicBezTo>
                    <a:pt x="12" y="24"/>
                    <a:pt x="12" y="24"/>
                    <a:pt x="12" y="24"/>
                  </a:cubicBezTo>
                  <a:cubicBezTo>
                    <a:pt x="12" y="24"/>
                    <a:pt x="12" y="25"/>
                    <a:pt x="12" y="25"/>
                  </a:cubicBezTo>
                  <a:cubicBezTo>
                    <a:pt x="12" y="25"/>
                    <a:pt x="12" y="25"/>
                    <a:pt x="12" y="26"/>
                  </a:cubicBezTo>
                  <a:cubicBezTo>
                    <a:pt x="12" y="26"/>
                    <a:pt x="12" y="26"/>
                    <a:pt x="12" y="26"/>
                  </a:cubicBezTo>
                  <a:cubicBezTo>
                    <a:pt x="12" y="26"/>
                    <a:pt x="12" y="26"/>
                    <a:pt x="12" y="26"/>
                  </a:cubicBezTo>
                  <a:cubicBezTo>
                    <a:pt x="12" y="26"/>
                    <a:pt x="12" y="26"/>
                    <a:pt x="11" y="26"/>
                  </a:cubicBezTo>
                  <a:cubicBezTo>
                    <a:pt x="11" y="26"/>
                    <a:pt x="11" y="26"/>
                    <a:pt x="11" y="27"/>
                  </a:cubicBezTo>
                  <a:cubicBezTo>
                    <a:pt x="11" y="27"/>
                    <a:pt x="11" y="27"/>
                    <a:pt x="11" y="27"/>
                  </a:cubicBezTo>
                  <a:cubicBezTo>
                    <a:pt x="11" y="27"/>
                    <a:pt x="11" y="27"/>
                    <a:pt x="11" y="27"/>
                  </a:cubicBezTo>
                  <a:cubicBezTo>
                    <a:pt x="10" y="27"/>
                    <a:pt x="10" y="27"/>
                    <a:pt x="10" y="27"/>
                  </a:cubicBezTo>
                  <a:cubicBezTo>
                    <a:pt x="10" y="27"/>
                    <a:pt x="10" y="26"/>
                    <a:pt x="10" y="26"/>
                  </a:cubicBezTo>
                  <a:cubicBezTo>
                    <a:pt x="10" y="26"/>
                    <a:pt x="10" y="26"/>
                    <a:pt x="10" y="26"/>
                  </a:cubicBezTo>
                  <a:cubicBezTo>
                    <a:pt x="10" y="26"/>
                    <a:pt x="10" y="26"/>
                    <a:pt x="10" y="26"/>
                  </a:cubicBezTo>
                  <a:cubicBezTo>
                    <a:pt x="10" y="25"/>
                    <a:pt x="10" y="24"/>
                    <a:pt x="10" y="23"/>
                  </a:cubicBezTo>
                  <a:cubicBezTo>
                    <a:pt x="9" y="23"/>
                    <a:pt x="8" y="23"/>
                    <a:pt x="7" y="23"/>
                  </a:cubicBezTo>
                  <a:cubicBezTo>
                    <a:pt x="7" y="24"/>
                    <a:pt x="7" y="24"/>
                    <a:pt x="7" y="25"/>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59" name="Freeform 97"/>
            <p:cNvSpPr>
              <a:spLocks noEditPoints="1"/>
            </p:cNvSpPr>
            <p:nvPr/>
          </p:nvSpPr>
          <p:spPr>
            <a:xfrm>
              <a:off x="379412" y="568325"/>
              <a:ext cx="36513" cy="52388"/>
            </a:xfrm>
            <a:custGeom>
              <a:avLst/>
              <a:gdLst/>
              <a:ahLst/>
              <a:cxnLst>
                <a:cxn ang="0">
                  <a:pos x="3" y="0"/>
                </a:cxn>
                <a:cxn ang="0">
                  <a:pos x="11" y="0"/>
                </a:cxn>
                <a:cxn ang="0">
                  <a:pos x="11" y="1"/>
                </a:cxn>
                <a:cxn ang="0">
                  <a:pos x="6" y="2"/>
                </a:cxn>
                <a:cxn ang="0">
                  <a:pos x="11" y="2"/>
                </a:cxn>
                <a:cxn ang="0">
                  <a:pos x="11" y="3"/>
                </a:cxn>
                <a:cxn ang="0">
                  <a:pos x="3" y="3"/>
                </a:cxn>
                <a:cxn ang="0">
                  <a:pos x="3" y="2"/>
                </a:cxn>
                <a:cxn ang="0">
                  <a:pos x="8" y="0"/>
                </a:cxn>
                <a:cxn ang="0">
                  <a:pos x="3" y="0"/>
                </a:cxn>
                <a:cxn ang="0">
                  <a:pos x="3" y="0"/>
                </a:cxn>
                <a:cxn ang="0">
                  <a:pos x="2" y="7"/>
                </a:cxn>
                <a:cxn ang="0">
                  <a:pos x="2" y="7"/>
                </a:cxn>
                <a:cxn ang="0">
                  <a:pos x="4" y="6"/>
                </a:cxn>
                <a:cxn ang="0">
                  <a:pos x="4" y="5"/>
                </a:cxn>
                <a:cxn ang="0">
                  <a:pos x="2" y="4"/>
                </a:cxn>
                <a:cxn ang="0">
                  <a:pos x="3" y="3"/>
                </a:cxn>
                <a:cxn ang="0">
                  <a:pos x="10" y="5"/>
                </a:cxn>
                <a:cxn ang="0">
                  <a:pos x="10" y="6"/>
                </a:cxn>
                <a:cxn ang="0">
                  <a:pos x="2" y="7"/>
                </a:cxn>
                <a:cxn ang="0">
                  <a:pos x="5" y="6"/>
                </a:cxn>
                <a:cxn ang="0">
                  <a:pos x="9" y="5"/>
                </a:cxn>
                <a:cxn ang="0">
                  <a:pos x="6" y="5"/>
                </a:cxn>
                <a:cxn ang="0">
                  <a:pos x="5" y="6"/>
                </a:cxn>
                <a:cxn ang="0">
                  <a:pos x="2" y="8"/>
                </a:cxn>
                <a:cxn ang="0">
                  <a:pos x="10" y="8"/>
                </a:cxn>
                <a:cxn ang="0">
                  <a:pos x="10" y="9"/>
                </a:cxn>
                <a:cxn ang="0">
                  <a:pos x="4" y="10"/>
                </a:cxn>
                <a:cxn ang="0">
                  <a:pos x="10" y="11"/>
                </a:cxn>
                <a:cxn ang="0">
                  <a:pos x="9" y="12"/>
                </a:cxn>
                <a:cxn ang="0">
                  <a:pos x="1" y="12"/>
                </a:cxn>
                <a:cxn ang="0">
                  <a:pos x="1" y="11"/>
                </a:cxn>
                <a:cxn ang="0">
                  <a:pos x="8" y="11"/>
                </a:cxn>
                <a:cxn ang="0">
                  <a:pos x="1" y="10"/>
                </a:cxn>
                <a:cxn ang="0">
                  <a:pos x="2" y="9"/>
                </a:cxn>
                <a:cxn ang="0">
                  <a:pos x="8" y="9"/>
                </a:cxn>
                <a:cxn ang="0">
                  <a:pos x="2" y="9"/>
                </a:cxn>
                <a:cxn ang="0">
                  <a:pos x="2" y="8"/>
                </a:cxn>
                <a:cxn ang="0">
                  <a:pos x="1" y="13"/>
                </a:cxn>
                <a:cxn ang="0">
                  <a:pos x="9" y="13"/>
                </a:cxn>
                <a:cxn ang="0">
                  <a:pos x="9" y="16"/>
                </a:cxn>
                <a:cxn ang="0">
                  <a:pos x="7" y="16"/>
                </a:cxn>
                <a:cxn ang="0">
                  <a:pos x="8" y="14"/>
                </a:cxn>
                <a:cxn ang="0">
                  <a:pos x="6" y="14"/>
                </a:cxn>
                <a:cxn ang="0">
                  <a:pos x="6" y="16"/>
                </a:cxn>
                <a:cxn ang="0">
                  <a:pos x="4" y="16"/>
                </a:cxn>
                <a:cxn ang="0">
                  <a:pos x="5" y="14"/>
                </a:cxn>
                <a:cxn ang="0">
                  <a:pos x="2" y="14"/>
                </a:cxn>
                <a:cxn ang="0">
                  <a:pos x="2" y="16"/>
                </a:cxn>
                <a:cxn ang="0">
                  <a:pos x="0" y="16"/>
                </a:cxn>
                <a:cxn ang="0">
                  <a:pos x="1" y="13"/>
                </a:cxn>
              </a:cxnLst>
              <a:rect l="0" t="0" r="0" b="0"/>
              <a:pathLst>
                <a:path w="11" h="16">
                  <a:moveTo>
                    <a:pt x="3" y="0"/>
                  </a:moveTo>
                  <a:cubicBezTo>
                    <a:pt x="6" y="0"/>
                    <a:pt x="9" y="0"/>
                    <a:pt x="11" y="0"/>
                  </a:cubicBezTo>
                  <a:cubicBezTo>
                    <a:pt x="11" y="0"/>
                    <a:pt x="11" y="0"/>
                    <a:pt x="11" y="1"/>
                  </a:cubicBezTo>
                  <a:cubicBezTo>
                    <a:pt x="9" y="1"/>
                    <a:pt x="7" y="2"/>
                    <a:pt x="6" y="2"/>
                  </a:cubicBezTo>
                  <a:cubicBezTo>
                    <a:pt x="7" y="2"/>
                    <a:pt x="9" y="2"/>
                    <a:pt x="11" y="2"/>
                  </a:cubicBezTo>
                  <a:cubicBezTo>
                    <a:pt x="11" y="2"/>
                    <a:pt x="11" y="3"/>
                    <a:pt x="11" y="3"/>
                  </a:cubicBezTo>
                  <a:cubicBezTo>
                    <a:pt x="8" y="3"/>
                    <a:pt x="5" y="3"/>
                    <a:pt x="3" y="3"/>
                  </a:cubicBezTo>
                  <a:cubicBezTo>
                    <a:pt x="3" y="3"/>
                    <a:pt x="3" y="2"/>
                    <a:pt x="3" y="2"/>
                  </a:cubicBezTo>
                  <a:cubicBezTo>
                    <a:pt x="5" y="2"/>
                    <a:pt x="7" y="1"/>
                    <a:pt x="8" y="0"/>
                  </a:cubicBezTo>
                  <a:cubicBezTo>
                    <a:pt x="7" y="0"/>
                    <a:pt x="5" y="0"/>
                    <a:pt x="3" y="0"/>
                  </a:cubicBezTo>
                  <a:cubicBezTo>
                    <a:pt x="3" y="0"/>
                    <a:pt x="3" y="0"/>
                    <a:pt x="3" y="0"/>
                  </a:cubicBezTo>
                  <a:close/>
                  <a:moveTo>
                    <a:pt x="2" y="7"/>
                  </a:moveTo>
                  <a:cubicBezTo>
                    <a:pt x="2" y="7"/>
                    <a:pt x="2" y="7"/>
                    <a:pt x="2" y="7"/>
                  </a:cubicBezTo>
                  <a:cubicBezTo>
                    <a:pt x="3" y="6"/>
                    <a:pt x="3" y="6"/>
                    <a:pt x="4" y="6"/>
                  </a:cubicBezTo>
                  <a:cubicBezTo>
                    <a:pt x="4" y="6"/>
                    <a:pt x="4" y="5"/>
                    <a:pt x="4" y="5"/>
                  </a:cubicBezTo>
                  <a:cubicBezTo>
                    <a:pt x="4" y="4"/>
                    <a:pt x="3" y="4"/>
                    <a:pt x="2" y="4"/>
                  </a:cubicBezTo>
                  <a:cubicBezTo>
                    <a:pt x="3" y="4"/>
                    <a:pt x="3" y="4"/>
                    <a:pt x="3" y="3"/>
                  </a:cubicBezTo>
                  <a:cubicBezTo>
                    <a:pt x="5" y="4"/>
                    <a:pt x="8" y="4"/>
                    <a:pt x="10" y="5"/>
                  </a:cubicBezTo>
                  <a:cubicBezTo>
                    <a:pt x="10" y="5"/>
                    <a:pt x="10" y="5"/>
                    <a:pt x="10" y="6"/>
                  </a:cubicBezTo>
                  <a:cubicBezTo>
                    <a:pt x="8" y="6"/>
                    <a:pt x="5" y="7"/>
                    <a:pt x="2" y="7"/>
                  </a:cubicBezTo>
                  <a:close/>
                  <a:moveTo>
                    <a:pt x="5" y="6"/>
                  </a:moveTo>
                  <a:cubicBezTo>
                    <a:pt x="6" y="6"/>
                    <a:pt x="7" y="6"/>
                    <a:pt x="9" y="5"/>
                  </a:cubicBezTo>
                  <a:cubicBezTo>
                    <a:pt x="8" y="5"/>
                    <a:pt x="7" y="5"/>
                    <a:pt x="6" y="5"/>
                  </a:cubicBezTo>
                  <a:cubicBezTo>
                    <a:pt x="6" y="5"/>
                    <a:pt x="5" y="6"/>
                    <a:pt x="5" y="6"/>
                  </a:cubicBezTo>
                  <a:close/>
                  <a:moveTo>
                    <a:pt x="2" y="8"/>
                  </a:moveTo>
                  <a:cubicBezTo>
                    <a:pt x="5" y="8"/>
                    <a:pt x="7" y="8"/>
                    <a:pt x="10" y="8"/>
                  </a:cubicBezTo>
                  <a:cubicBezTo>
                    <a:pt x="10" y="8"/>
                    <a:pt x="10" y="9"/>
                    <a:pt x="10" y="9"/>
                  </a:cubicBezTo>
                  <a:cubicBezTo>
                    <a:pt x="8" y="9"/>
                    <a:pt x="6" y="10"/>
                    <a:pt x="4" y="10"/>
                  </a:cubicBezTo>
                  <a:cubicBezTo>
                    <a:pt x="6" y="10"/>
                    <a:pt x="8" y="10"/>
                    <a:pt x="10" y="11"/>
                  </a:cubicBezTo>
                  <a:cubicBezTo>
                    <a:pt x="10" y="11"/>
                    <a:pt x="10" y="12"/>
                    <a:pt x="9" y="12"/>
                  </a:cubicBezTo>
                  <a:cubicBezTo>
                    <a:pt x="7" y="12"/>
                    <a:pt x="4" y="12"/>
                    <a:pt x="1" y="12"/>
                  </a:cubicBezTo>
                  <a:cubicBezTo>
                    <a:pt x="1" y="12"/>
                    <a:pt x="1" y="11"/>
                    <a:pt x="1" y="11"/>
                  </a:cubicBezTo>
                  <a:cubicBezTo>
                    <a:pt x="3" y="11"/>
                    <a:pt x="6" y="11"/>
                    <a:pt x="8" y="11"/>
                  </a:cubicBezTo>
                  <a:cubicBezTo>
                    <a:pt x="6" y="11"/>
                    <a:pt x="4" y="11"/>
                    <a:pt x="1" y="10"/>
                  </a:cubicBezTo>
                  <a:cubicBezTo>
                    <a:pt x="1" y="10"/>
                    <a:pt x="2" y="10"/>
                    <a:pt x="2" y="9"/>
                  </a:cubicBezTo>
                  <a:cubicBezTo>
                    <a:pt x="4" y="9"/>
                    <a:pt x="6" y="9"/>
                    <a:pt x="8" y="9"/>
                  </a:cubicBezTo>
                  <a:cubicBezTo>
                    <a:pt x="6" y="9"/>
                    <a:pt x="4" y="9"/>
                    <a:pt x="2" y="9"/>
                  </a:cubicBezTo>
                  <a:cubicBezTo>
                    <a:pt x="2" y="8"/>
                    <a:pt x="2" y="8"/>
                    <a:pt x="2" y="8"/>
                  </a:cubicBezTo>
                  <a:close/>
                  <a:moveTo>
                    <a:pt x="1" y="13"/>
                  </a:moveTo>
                  <a:cubicBezTo>
                    <a:pt x="4" y="13"/>
                    <a:pt x="7" y="13"/>
                    <a:pt x="9" y="13"/>
                  </a:cubicBezTo>
                  <a:cubicBezTo>
                    <a:pt x="9" y="14"/>
                    <a:pt x="9" y="15"/>
                    <a:pt x="9" y="16"/>
                  </a:cubicBezTo>
                  <a:cubicBezTo>
                    <a:pt x="8" y="16"/>
                    <a:pt x="8" y="16"/>
                    <a:pt x="7" y="16"/>
                  </a:cubicBezTo>
                  <a:cubicBezTo>
                    <a:pt x="8" y="15"/>
                    <a:pt x="8" y="14"/>
                    <a:pt x="8" y="14"/>
                  </a:cubicBezTo>
                  <a:cubicBezTo>
                    <a:pt x="7" y="14"/>
                    <a:pt x="7" y="14"/>
                    <a:pt x="6" y="14"/>
                  </a:cubicBezTo>
                  <a:cubicBezTo>
                    <a:pt x="6" y="14"/>
                    <a:pt x="6" y="15"/>
                    <a:pt x="6" y="16"/>
                  </a:cubicBezTo>
                  <a:cubicBezTo>
                    <a:pt x="5" y="16"/>
                    <a:pt x="5" y="16"/>
                    <a:pt x="4" y="16"/>
                  </a:cubicBezTo>
                  <a:cubicBezTo>
                    <a:pt x="4" y="15"/>
                    <a:pt x="4" y="14"/>
                    <a:pt x="5" y="14"/>
                  </a:cubicBezTo>
                  <a:cubicBezTo>
                    <a:pt x="4" y="14"/>
                    <a:pt x="3" y="14"/>
                    <a:pt x="2" y="14"/>
                  </a:cubicBezTo>
                  <a:cubicBezTo>
                    <a:pt x="2" y="14"/>
                    <a:pt x="2" y="15"/>
                    <a:pt x="2" y="16"/>
                  </a:cubicBezTo>
                  <a:cubicBezTo>
                    <a:pt x="1" y="16"/>
                    <a:pt x="1" y="16"/>
                    <a:pt x="0" y="16"/>
                  </a:cubicBezTo>
                  <a:cubicBezTo>
                    <a:pt x="1" y="15"/>
                    <a:pt x="1" y="14"/>
                    <a:pt x="1" y="13"/>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60" name="Freeform 98"/>
            <p:cNvSpPr>
              <a:spLocks noEditPoints="1"/>
            </p:cNvSpPr>
            <p:nvPr/>
          </p:nvSpPr>
          <p:spPr>
            <a:xfrm>
              <a:off x="708025" y="450850"/>
              <a:ext cx="77788" cy="149225"/>
            </a:xfrm>
            <a:custGeom>
              <a:avLst/>
              <a:gdLst/>
              <a:ahLst/>
              <a:cxnLst>
                <a:cxn ang="0">
                  <a:pos x="11" y="2"/>
                </a:cxn>
                <a:cxn ang="0">
                  <a:pos x="7" y="3"/>
                </a:cxn>
                <a:cxn ang="0">
                  <a:pos x="5" y="3"/>
                </a:cxn>
                <a:cxn ang="0">
                  <a:pos x="0" y="2"/>
                </a:cxn>
                <a:cxn ang="0">
                  <a:pos x="6" y="1"/>
                </a:cxn>
                <a:cxn ang="0">
                  <a:pos x="8" y="3"/>
                </a:cxn>
                <a:cxn ang="0">
                  <a:pos x="5" y="1"/>
                </a:cxn>
                <a:cxn ang="0">
                  <a:pos x="2" y="2"/>
                </a:cxn>
                <a:cxn ang="0">
                  <a:pos x="5" y="1"/>
                </a:cxn>
                <a:cxn ang="0">
                  <a:pos x="4" y="7"/>
                </a:cxn>
                <a:cxn ang="0">
                  <a:pos x="1" y="4"/>
                </a:cxn>
                <a:cxn ang="0">
                  <a:pos x="2" y="8"/>
                </a:cxn>
                <a:cxn ang="0">
                  <a:pos x="11" y="6"/>
                </a:cxn>
                <a:cxn ang="0">
                  <a:pos x="5" y="5"/>
                </a:cxn>
                <a:cxn ang="0">
                  <a:pos x="3" y="13"/>
                </a:cxn>
                <a:cxn ang="0">
                  <a:pos x="11" y="10"/>
                </a:cxn>
                <a:cxn ang="0">
                  <a:pos x="2" y="9"/>
                </a:cxn>
                <a:cxn ang="0">
                  <a:pos x="6" y="13"/>
                </a:cxn>
                <a:cxn ang="0">
                  <a:pos x="7" y="13"/>
                </a:cxn>
                <a:cxn ang="0">
                  <a:pos x="3" y="14"/>
                </a:cxn>
                <a:cxn ang="0">
                  <a:pos x="9" y="16"/>
                </a:cxn>
                <a:cxn ang="0">
                  <a:pos x="4" y="16"/>
                </a:cxn>
                <a:cxn ang="0">
                  <a:pos x="15" y="16"/>
                </a:cxn>
                <a:cxn ang="0">
                  <a:pos x="10" y="16"/>
                </a:cxn>
                <a:cxn ang="0">
                  <a:pos x="10" y="17"/>
                </a:cxn>
                <a:cxn ang="0">
                  <a:pos x="6" y="25"/>
                </a:cxn>
                <a:cxn ang="0">
                  <a:pos x="15" y="22"/>
                </a:cxn>
                <a:cxn ang="0">
                  <a:pos x="5" y="22"/>
                </a:cxn>
                <a:cxn ang="0">
                  <a:pos x="9" y="25"/>
                </a:cxn>
                <a:cxn ang="0">
                  <a:pos x="10" y="25"/>
                </a:cxn>
                <a:cxn ang="0">
                  <a:pos x="6" y="26"/>
                </a:cxn>
                <a:cxn ang="0">
                  <a:pos x="11" y="31"/>
                </a:cxn>
                <a:cxn ang="0">
                  <a:pos x="6" y="27"/>
                </a:cxn>
                <a:cxn ang="0">
                  <a:pos x="8" y="33"/>
                </a:cxn>
                <a:cxn ang="0">
                  <a:pos x="18" y="30"/>
                </a:cxn>
                <a:cxn ang="0">
                  <a:pos x="12" y="29"/>
                </a:cxn>
                <a:cxn ang="0">
                  <a:pos x="18" y="39"/>
                </a:cxn>
                <a:cxn ang="0">
                  <a:pos x="19" y="39"/>
                </a:cxn>
                <a:cxn ang="0">
                  <a:pos x="17" y="35"/>
                </a:cxn>
                <a:cxn ang="0">
                  <a:pos x="16" y="35"/>
                </a:cxn>
                <a:cxn ang="0">
                  <a:pos x="20" y="34"/>
                </a:cxn>
                <a:cxn ang="0">
                  <a:pos x="11" y="37"/>
                </a:cxn>
                <a:cxn ang="0">
                  <a:pos x="22" y="39"/>
                </a:cxn>
                <a:cxn ang="0">
                  <a:pos x="9" y="39"/>
                </a:cxn>
                <a:cxn ang="0">
                  <a:pos x="23" y="42"/>
                </a:cxn>
                <a:cxn ang="0">
                  <a:pos x="22" y="43"/>
                </a:cxn>
                <a:cxn ang="0">
                  <a:pos x="17" y="46"/>
                </a:cxn>
                <a:cxn ang="0">
                  <a:pos x="13" y="46"/>
                </a:cxn>
              </a:cxnLst>
              <a:rect l="0" t="0" r="0" b="0"/>
              <a:pathLst>
                <a:path w="24" h="46">
                  <a:moveTo>
                    <a:pt x="0" y="0"/>
                  </a:moveTo>
                  <a:cubicBezTo>
                    <a:pt x="3" y="0"/>
                    <a:pt x="7" y="0"/>
                    <a:pt x="11" y="0"/>
                  </a:cubicBezTo>
                  <a:cubicBezTo>
                    <a:pt x="11" y="1"/>
                    <a:pt x="11" y="1"/>
                    <a:pt x="11" y="2"/>
                  </a:cubicBezTo>
                  <a:cubicBezTo>
                    <a:pt x="11" y="2"/>
                    <a:pt x="11" y="3"/>
                    <a:pt x="11" y="3"/>
                  </a:cubicBezTo>
                  <a:cubicBezTo>
                    <a:pt x="10" y="3"/>
                    <a:pt x="10" y="3"/>
                    <a:pt x="9" y="3"/>
                  </a:cubicBezTo>
                  <a:cubicBezTo>
                    <a:pt x="8" y="3"/>
                    <a:pt x="8" y="3"/>
                    <a:pt x="7" y="3"/>
                  </a:cubicBezTo>
                  <a:cubicBezTo>
                    <a:pt x="7" y="3"/>
                    <a:pt x="6" y="3"/>
                    <a:pt x="6" y="2"/>
                  </a:cubicBezTo>
                  <a:cubicBezTo>
                    <a:pt x="6" y="2"/>
                    <a:pt x="6" y="2"/>
                    <a:pt x="6" y="2"/>
                  </a:cubicBezTo>
                  <a:cubicBezTo>
                    <a:pt x="6" y="3"/>
                    <a:pt x="6" y="3"/>
                    <a:pt x="5" y="3"/>
                  </a:cubicBezTo>
                  <a:cubicBezTo>
                    <a:pt x="5" y="3"/>
                    <a:pt x="4" y="3"/>
                    <a:pt x="4" y="3"/>
                  </a:cubicBezTo>
                  <a:cubicBezTo>
                    <a:pt x="3" y="3"/>
                    <a:pt x="2" y="3"/>
                    <a:pt x="1" y="3"/>
                  </a:cubicBezTo>
                  <a:cubicBezTo>
                    <a:pt x="1" y="3"/>
                    <a:pt x="0" y="2"/>
                    <a:pt x="0" y="2"/>
                  </a:cubicBezTo>
                  <a:cubicBezTo>
                    <a:pt x="0" y="1"/>
                    <a:pt x="0" y="1"/>
                    <a:pt x="0" y="0"/>
                  </a:cubicBezTo>
                  <a:close/>
                  <a:moveTo>
                    <a:pt x="9" y="1"/>
                  </a:moveTo>
                  <a:cubicBezTo>
                    <a:pt x="8" y="1"/>
                    <a:pt x="7" y="1"/>
                    <a:pt x="6" y="1"/>
                  </a:cubicBezTo>
                  <a:cubicBezTo>
                    <a:pt x="6" y="1"/>
                    <a:pt x="6" y="1"/>
                    <a:pt x="6" y="2"/>
                  </a:cubicBezTo>
                  <a:cubicBezTo>
                    <a:pt x="6" y="2"/>
                    <a:pt x="7" y="2"/>
                    <a:pt x="7" y="2"/>
                  </a:cubicBezTo>
                  <a:cubicBezTo>
                    <a:pt x="7" y="2"/>
                    <a:pt x="8" y="3"/>
                    <a:pt x="8" y="3"/>
                  </a:cubicBezTo>
                  <a:cubicBezTo>
                    <a:pt x="9" y="3"/>
                    <a:pt x="10" y="2"/>
                    <a:pt x="10" y="2"/>
                  </a:cubicBezTo>
                  <a:cubicBezTo>
                    <a:pt x="9" y="2"/>
                    <a:pt x="9" y="1"/>
                    <a:pt x="9" y="1"/>
                  </a:cubicBezTo>
                  <a:close/>
                  <a:moveTo>
                    <a:pt x="5" y="1"/>
                  </a:moveTo>
                  <a:cubicBezTo>
                    <a:pt x="4" y="1"/>
                    <a:pt x="2" y="1"/>
                    <a:pt x="1" y="1"/>
                  </a:cubicBezTo>
                  <a:cubicBezTo>
                    <a:pt x="1" y="1"/>
                    <a:pt x="1" y="2"/>
                    <a:pt x="1" y="2"/>
                  </a:cubicBezTo>
                  <a:cubicBezTo>
                    <a:pt x="2" y="2"/>
                    <a:pt x="2" y="2"/>
                    <a:pt x="2" y="2"/>
                  </a:cubicBezTo>
                  <a:cubicBezTo>
                    <a:pt x="3" y="3"/>
                    <a:pt x="3" y="3"/>
                    <a:pt x="4" y="3"/>
                  </a:cubicBezTo>
                  <a:cubicBezTo>
                    <a:pt x="5" y="3"/>
                    <a:pt x="5" y="2"/>
                    <a:pt x="5" y="2"/>
                  </a:cubicBezTo>
                  <a:cubicBezTo>
                    <a:pt x="5" y="2"/>
                    <a:pt x="5" y="1"/>
                    <a:pt x="5" y="1"/>
                  </a:cubicBezTo>
                  <a:close/>
                  <a:moveTo>
                    <a:pt x="2" y="8"/>
                  </a:moveTo>
                  <a:cubicBezTo>
                    <a:pt x="2" y="8"/>
                    <a:pt x="2" y="8"/>
                    <a:pt x="2" y="8"/>
                  </a:cubicBezTo>
                  <a:cubicBezTo>
                    <a:pt x="2" y="7"/>
                    <a:pt x="3" y="7"/>
                    <a:pt x="4" y="7"/>
                  </a:cubicBezTo>
                  <a:cubicBezTo>
                    <a:pt x="4" y="7"/>
                    <a:pt x="4" y="6"/>
                    <a:pt x="4" y="5"/>
                  </a:cubicBezTo>
                  <a:cubicBezTo>
                    <a:pt x="3" y="5"/>
                    <a:pt x="2" y="5"/>
                    <a:pt x="1" y="5"/>
                  </a:cubicBezTo>
                  <a:cubicBezTo>
                    <a:pt x="1" y="5"/>
                    <a:pt x="1" y="4"/>
                    <a:pt x="1" y="4"/>
                  </a:cubicBezTo>
                  <a:cubicBezTo>
                    <a:pt x="4" y="5"/>
                    <a:pt x="8" y="5"/>
                    <a:pt x="12" y="6"/>
                  </a:cubicBezTo>
                  <a:cubicBezTo>
                    <a:pt x="12" y="6"/>
                    <a:pt x="12" y="6"/>
                    <a:pt x="12" y="7"/>
                  </a:cubicBezTo>
                  <a:cubicBezTo>
                    <a:pt x="9" y="7"/>
                    <a:pt x="5" y="8"/>
                    <a:pt x="2" y="8"/>
                  </a:cubicBezTo>
                  <a:close/>
                  <a:moveTo>
                    <a:pt x="6" y="7"/>
                  </a:moveTo>
                  <a:cubicBezTo>
                    <a:pt x="7" y="7"/>
                    <a:pt x="8" y="7"/>
                    <a:pt x="10" y="6"/>
                  </a:cubicBezTo>
                  <a:cubicBezTo>
                    <a:pt x="10" y="6"/>
                    <a:pt x="10" y="6"/>
                    <a:pt x="11" y="6"/>
                  </a:cubicBezTo>
                  <a:cubicBezTo>
                    <a:pt x="11" y="6"/>
                    <a:pt x="11" y="6"/>
                    <a:pt x="11" y="6"/>
                  </a:cubicBezTo>
                  <a:cubicBezTo>
                    <a:pt x="10" y="6"/>
                    <a:pt x="10" y="6"/>
                    <a:pt x="10" y="6"/>
                  </a:cubicBezTo>
                  <a:cubicBezTo>
                    <a:pt x="8" y="6"/>
                    <a:pt x="7" y="6"/>
                    <a:pt x="5" y="5"/>
                  </a:cubicBezTo>
                  <a:cubicBezTo>
                    <a:pt x="5" y="6"/>
                    <a:pt x="6" y="6"/>
                    <a:pt x="6" y="7"/>
                  </a:cubicBezTo>
                  <a:close/>
                  <a:moveTo>
                    <a:pt x="3" y="14"/>
                  </a:moveTo>
                  <a:cubicBezTo>
                    <a:pt x="3" y="13"/>
                    <a:pt x="3" y="13"/>
                    <a:pt x="3" y="13"/>
                  </a:cubicBezTo>
                  <a:cubicBezTo>
                    <a:pt x="5" y="12"/>
                    <a:pt x="8" y="11"/>
                    <a:pt x="11" y="10"/>
                  </a:cubicBezTo>
                  <a:cubicBezTo>
                    <a:pt x="11" y="10"/>
                    <a:pt x="11" y="10"/>
                    <a:pt x="11" y="10"/>
                  </a:cubicBezTo>
                  <a:cubicBezTo>
                    <a:pt x="11" y="10"/>
                    <a:pt x="11" y="10"/>
                    <a:pt x="11" y="10"/>
                  </a:cubicBezTo>
                  <a:cubicBezTo>
                    <a:pt x="11" y="10"/>
                    <a:pt x="10" y="10"/>
                    <a:pt x="10" y="10"/>
                  </a:cubicBezTo>
                  <a:cubicBezTo>
                    <a:pt x="7" y="10"/>
                    <a:pt x="5" y="10"/>
                    <a:pt x="2" y="10"/>
                  </a:cubicBezTo>
                  <a:cubicBezTo>
                    <a:pt x="2" y="10"/>
                    <a:pt x="2" y="10"/>
                    <a:pt x="2" y="9"/>
                  </a:cubicBezTo>
                  <a:cubicBezTo>
                    <a:pt x="6" y="9"/>
                    <a:pt x="9" y="9"/>
                    <a:pt x="13" y="9"/>
                  </a:cubicBezTo>
                  <a:cubicBezTo>
                    <a:pt x="13" y="10"/>
                    <a:pt x="13" y="10"/>
                    <a:pt x="13" y="10"/>
                  </a:cubicBezTo>
                  <a:cubicBezTo>
                    <a:pt x="11" y="11"/>
                    <a:pt x="8" y="12"/>
                    <a:pt x="6" y="13"/>
                  </a:cubicBezTo>
                  <a:cubicBezTo>
                    <a:pt x="6" y="13"/>
                    <a:pt x="5" y="13"/>
                    <a:pt x="5" y="13"/>
                  </a:cubicBezTo>
                  <a:cubicBezTo>
                    <a:pt x="5" y="13"/>
                    <a:pt x="5" y="13"/>
                    <a:pt x="5" y="13"/>
                  </a:cubicBezTo>
                  <a:cubicBezTo>
                    <a:pt x="6" y="13"/>
                    <a:pt x="6" y="13"/>
                    <a:pt x="7" y="13"/>
                  </a:cubicBezTo>
                  <a:cubicBezTo>
                    <a:pt x="9" y="13"/>
                    <a:pt x="12" y="13"/>
                    <a:pt x="14" y="13"/>
                  </a:cubicBezTo>
                  <a:cubicBezTo>
                    <a:pt x="14" y="13"/>
                    <a:pt x="14" y="13"/>
                    <a:pt x="14" y="14"/>
                  </a:cubicBezTo>
                  <a:cubicBezTo>
                    <a:pt x="11" y="14"/>
                    <a:pt x="7" y="14"/>
                    <a:pt x="3" y="14"/>
                  </a:cubicBezTo>
                  <a:close/>
                  <a:moveTo>
                    <a:pt x="4" y="19"/>
                  </a:moveTo>
                  <a:cubicBezTo>
                    <a:pt x="4" y="19"/>
                    <a:pt x="4" y="18"/>
                    <a:pt x="4" y="18"/>
                  </a:cubicBezTo>
                  <a:cubicBezTo>
                    <a:pt x="6" y="17"/>
                    <a:pt x="7" y="17"/>
                    <a:pt x="9" y="16"/>
                  </a:cubicBezTo>
                  <a:cubicBezTo>
                    <a:pt x="9" y="16"/>
                    <a:pt x="9" y="16"/>
                    <a:pt x="9" y="16"/>
                  </a:cubicBezTo>
                  <a:cubicBezTo>
                    <a:pt x="9" y="16"/>
                    <a:pt x="9" y="16"/>
                    <a:pt x="9" y="16"/>
                  </a:cubicBezTo>
                  <a:cubicBezTo>
                    <a:pt x="7" y="16"/>
                    <a:pt x="5" y="16"/>
                    <a:pt x="4" y="16"/>
                  </a:cubicBezTo>
                  <a:cubicBezTo>
                    <a:pt x="4" y="16"/>
                    <a:pt x="3" y="15"/>
                    <a:pt x="3" y="15"/>
                  </a:cubicBezTo>
                  <a:cubicBezTo>
                    <a:pt x="7" y="15"/>
                    <a:pt x="11" y="15"/>
                    <a:pt x="15" y="15"/>
                  </a:cubicBezTo>
                  <a:cubicBezTo>
                    <a:pt x="15" y="15"/>
                    <a:pt x="15" y="16"/>
                    <a:pt x="15" y="16"/>
                  </a:cubicBezTo>
                  <a:cubicBezTo>
                    <a:pt x="13" y="16"/>
                    <a:pt x="11" y="16"/>
                    <a:pt x="10" y="16"/>
                  </a:cubicBezTo>
                  <a:cubicBezTo>
                    <a:pt x="10" y="16"/>
                    <a:pt x="10" y="16"/>
                    <a:pt x="10" y="16"/>
                  </a:cubicBezTo>
                  <a:cubicBezTo>
                    <a:pt x="10" y="16"/>
                    <a:pt x="10" y="16"/>
                    <a:pt x="10" y="16"/>
                  </a:cubicBezTo>
                  <a:cubicBezTo>
                    <a:pt x="12" y="17"/>
                    <a:pt x="14" y="17"/>
                    <a:pt x="16" y="18"/>
                  </a:cubicBezTo>
                  <a:cubicBezTo>
                    <a:pt x="16" y="18"/>
                    <a:pt x="16" y="18"/>
                    <a:pt x="16" y="19"/>
                  </a:cubicBezTo>
                  <a:cubicBezTo>
                    <a:pt x="14" y="18"/>
                    <a:pt x="12" y="17"/>
                    <a:pt x="10" y="17"/>
                  </a:cubicBezTo>
                  <a:cubicBezTo>
                    <a:pt x="8" y="17"/>
                    <a:pt x="6" y="18"/>
                    <a:pt x="4" y="19"/>
                  </a:cubicBezTo>
                  <a:close/>
                  <a:moveTo>
                    <a:pt x="6" y="26"/>
                  </a:moveTo>
                  <a:cubicBezTo>
                    <a:pt x="6" y="26"/>
                    <a:pt x="6" y="26"/>
                    <a:pt x="6" y="25"/>
                  </a:cubicBezTo>
                  <a:cubicBezTo>
                    <a:pt x="9" y="24"/>
                    <a:pt x="11" y="24"/>
                    <a:pt x="14" y="23"/>
                  </a:cubicBezTo>
                  <a:cubicBezTo>
                    <a:pt x="14" y="23"/>
                    <a:pt x="15" y="22"/>
                    <a:pt x="15" y="22"/>
                  </a:cubicBezTo>
                  <a:cubicBezTo>
                    <a:pt x="15" y="22"/>
                    <a:pt x="15" y="22"/>
                    <a:pt x="15" y="22"/>
                  </a:cubicBezTo>
                  <a:cubicBezTo>
                    <a:pt x="14" y="22"/>
                    <a:pt x="14" y="22"/>
                    <a:pt x="13" y="22"/>
                  </a:cubicBezTo>
                  <a:cubicBezTo>
                    <a:pt x="10" y="22"/>
                    <a:pt x="8" y="22"/>
                    <a:pt x="5" y="22"/>
                  </a:cubicBezTo>
                  <a:cubicBezTo>
                    <a:pt x="5" y="22"/>
                    <a:pt x="5" y="22"/>
                    <a:pt x="5" y="22"/>
                  </a:cubicBezTo>
                  <a:cubicBezTo>
                    <a:pt x="9" y="22"/>
                    <a:pt x="13" y="22"/>
                    <a:pt x="17" y="22"/>
                  </a:cubicBezTo>
                  <a:cubicBezTo>
                    <a:pt x="17" y="22"/>
                    <a:pt x="17" y="22"/>
                    <a:pt x="17" y="23"/>
                  </a:cubicBezTo>
                  <a:cubicBezTo>
                    <a:pt x="15" y="24"/>
                    <a:pt x="12" y="24"/>
                    <a:pt x="9" y="25"/>
                  </a:cubicBezTo>
                  <a:cubicBezTo>
                    <a:pt x="9" y="25"/>
                    <a:pt x="9" y="25"/>
                    <a:pt x="8" y="25"/>
                  </a:cubicBezTo>
                  <a:cubicBezTo>
                    <a:pt x="8" y="26"/>
                    <a:pt x="8" y="26"/>
                    <a:pt x="8" y="26"/>
                  </a:cubicBezTo>
                  <a:cubicBezTo>
                    <a:pt x="9" y="25"/>
                    <a:pt x="9" y="25"/>
                    <a:pt x="10" y="25"/>
                  </a:cubicBezTo>
                  <a:cubicBezTo>
                    <a:pt x="13" y="25"/>
                    <a:pt x="15" y="25"/>
                    <a:pt x="18" y="25"/>
                  </a:cubicBezTo>
                  <a:cubicBezTo>
                    <a:pt x="18" y="26"/>
                    <a:pt x="18" y="26"/>
                    <a:pt x="18" y="26"/>
                  </a:cubicBezTo>
                  <a:cubicBezTo>
                    <a:pt x="14" y="26"/>
                    <a:pt x="10" y="26"/>
                    <a:pt x="6" y="26"/>
                  </a:cubicBezTo>
                  <a:close/>
                  <a:moveTo>
                    <a:pt x="8" y="33"/>
                  </a:moveTo>
                  <a:cubicBezTo>
                    <a:pt x="8" y="32"/>
                    <a:pt x="8" y="32"/>
                    <a:pt x="8" y="32"/>
                  </a:cubicBezTo>
                  <a:cubicBezTo>
                    <a:pt x="9" y="32"/>
                    <a:pt x="10" y="31"/>
                    <a:pt x="11" y="31"/>
                  </a:cubicBezTo>
                  <a:cubicBezTo>
                    <a:pt x="10" y="30"/>
                    <a:pt x="10" y="30"/>
                    <a:pt x="10" y="29"/>
                  </a:cubicBezTo>
                  <a:cubicBezTo>
                    <a:pt x="9" y="29"/>
                    <a:pt x="8" y="29"/>
                    <a:pt x="7" y="28"/>
                  </a:cubicBezTo>
                  <a:cubicBezTo>
                    <a:pt x="7" y="28"/>
                    <a:pt x="7" y="28"/>
                    <a:pt x="6" y="27"/>
                  </a:cubicBezTo>
                  <a:cubicBezTo>
                    <a:pt x="11" y="28"/>
                    <a:pt x="15" y="29"/>
                    <a:pt x="19" y="30"/>
                  </a:cubicBezTo>
                  <a:cubicBezTo>
                    <a:pt x="19" y="30"/>
                    <a:pt x="19" y="30"/>
                    <a:pt x="19" y="31"/>
                  </a:cubicBezTo>
                  <a:cubicBezTo>
                    <a:pt x="16" y="31"/>
                    <a:pt x="12" y="32"/>
                    <a:pt x="8" y="33"/>
                  </a:cubicBezTo>
                  <a:close/>
                  <a:moveTo>
                    <a:pt x="12" y="31"/>
                  </a:moveTo>
                  <a:cubicBezTo>
                    <a:pt x="14" y="31"/>
                    <a:pt x="15" y="30"/>
                    <a:pt x="17" y="30"/>
                  </a:cubicBezTo>
                  <a:cubicBezTo>
                    <a:pt x="17" y="30"/>
                    <a:pt x="17" y="30"/>
                    <a:pt x="18" y="30"/>
                  </a:cubicBezTo>
                  <a:cubicBezTo>
                    <a:pt x="18" y="30"/>
                    <a:pt x="18" y="30"/>
                    <a:pt x="18" y="30"/>
                  </a:cubicBezTo>
                  <a:cubicBezTo>
                    <a:pt x="17" y="30"/>
                    <a:pt x="17" y="30"/>
                    <a:pt x="17" y="30"/>
                  </a:cubicBezTo>
                  <a:cubicBezTo>
                    <a:pt x="15" y="30"/>
                    <a:pt x="13" y="29"/>
                    <a:pt x="12" y="29"/>
                  </a:cubicBezTo>
                  <a:cubicBezTo>
                    <a:pt x="12" y="30"/>
                    <a:pt x="12" y="30"/>
                    <a:pt x="12" y="31"/>
                  </a:cubicBezTo>
                  <a:close/>
                  <a:moveTo>
                    <a:pt x="9" y="39"/>
                  </a:moveTo>
                  <a:cubicBezTo>
                    <a:pt x="12" y="39"/>
                    <a:pt x="15" y="39"/>
                    <a:pt x="18" y="39"/>
                  </a:cubicBezTo>
                  <a:cubicBezTo>
                    <a:pt x="18" y="39"/>
                    <a:pt x="19" y="39"/>
                    <a:pt x="20" y="40"/>
                  </a:cubicBezTo>
                  <a:cubicBezTo>
                    <a:pt x="20" y="40"/>
                    <a:pt x="20" y="40"/>
                    <a:pt x="20" y="40"/>
                  </a:cubicBezTo>
                  <a:cubicBezTo>
                    <a:pt x="19" y="39"/>
                    <a:pt x="19" y="39"/>
                    <a:pt x="19" y="39"/>
                  </a:cubicBezTo>
                  <a:cubicBezTo>
                    <a:pt x="15" y="39"/>
                    <a:pt x="12" y="38"/>
                    <a:pt x="9" y="37"/>
                  </a:cubicBezTo>
                  <a:cubicBezTo>
                    <a:pt x="9" y="37"/>
                    <a:pt x="9" y="37"/>
                    <a:pt x="9" y="37"/>
                  </a:cubicBezTo>
                  <a:cubicBezTo>
                    <a:pt x="12" y="36"/>
                    <a:pt x="15" y="36"/>
                    <a:pt x="17" y="35"/>
                  </a:cubicBezTo>
                  <a:cubicBezTo>
                    <a:pt x="18" y="35"/>
                    <a:pt x="18" y="35"/>
                    <a:pt x="19" y="35"/>
                  </a:cubicBezTo>
                  <a:cubicBezTo>
                    <a:pt x="19" y="35"/>
                    <a:pt x="19" y="35"/>
                    <a:pt x="19" y="35"/>
                  </a:cubicBezTo>
                  <a:cubicBezTo>
                    <a:pt x="18" y="35"/>
                    <a:pt x="17" y="35"/>
                    <a:pt x="16" y="35"/>
                  </a:cubicBezTo>
                  <a:cubicBezTo>
                    <a:pt x="13" y="35"/>
                    <a:pt x="11" y="35"/>
                    <a:pt x="8" y="35"/>
                  </a:cubicBezTo>
                  <a:cubicBezTo>
                    <a:pt x="8" y="34"/>
                    <a:pt x="8" y="34"/>
                    <a:pt x="8" y="34"/>
                  </a:cubicBezTo>
                  <a:cubicBezTo>
                    <a:pt x="12" y="34"/>
                    <a:pt x="16" y="34"/>
                    <a:pt x="20" y="34"/>
                  </a:cubicBezTo>
                  <a:cubicBezTo>
                    <a:pt x="21" y="34"/>
                    <a:pt x="21" y="35"/>
                    <a:pt x="21" y="35"/>
                  </a:cubicBezTo>
                  <a:cubicBezTo>
                    <a:pt x="18" y="36"/>
                    <a:pt x="16" y="36"/>
                    <a:pt x="13" y="37"/>
                  </a:cubicBezTo>
                  <a:cubicBezTo>
                    <a:pt x="12" y="37"/>
                    <a:pt x="12" y="37"/>
                    <a:pt x="11" y="37"/>
                  </a:cubicBezTo>
                  <a:cubicBezTo>
                    <a:pt x="11" y="37"/>
                    <a:pt x="11" y="37"/>
                    <a:pt x="11" y="37"/>
                  </a:cubicBezTo>
                  <a:cubicBezTo>
                    <a:pt x="12" y="37"/>
                    <a:pt x="12" y="37"/>
                    <a:pt x="13" y="37"/>
                  </a:cubicBezTo>
                  <a:cubicBezTo>
                    <a:pt x="16" y="38"/>
                    <a:pt x="19" y="39"/>
                    <a:pt x="22" y="39"/>
                  </a:cubicBezTo>
                  <a:cubicBezTo>
                    <a:pt x="22" y="40"/>
                    <a:pt x="22" y="40"/>
                    <a:pt x="22" y="40"/>
                  </a:cubicBezTo>
                  <a:cubicBezTo>
                    <a:pt x="18" y="40"/>
                    <a:pt x="14" y="40"/>
                    <a:pt x="10" y="40"/>
                  </a:cubicBezTo>
                  <a:cubicBezTo>
                    <a:pt x="10" y="40"/>
                    <a:pt x="9" y="40"/>
                    <a:pt x="9" y="39"/>
                  </a:cubicBezTo>
                  <a:close/>
                  <a:moveTo>
                    <a:pt x="11" y="46"/>
                  </a:moveTo>
                  <a:cubicBezTo>
                    <a:pt x="11" y="45"/>
                    <a:pt x="10" y="44"/>
                    <a:pt x="10" y="42"/>
                  </a:cubicBezTo>
                  <a:cubicBezTo>
                    <a:pt x="14" y="42"/>
                    <a:pt x="19" y="42"/>
                    <a:pt x="23" y="42"/>
                  </a:cubicBezTo>
                  <a:cubicBezTo>
                    <a:pt x="23" y="43"/>
                    <a:pt x="24" y="45"/>
                    <a:pt x="24" y="46"/>
                  </a:cubicBezTo>
                  <a:cubicBezTo>
                    <a:pt x="23" y="46"/>
                    <a:pt x="23" y="46"/>
                    <a:pt x="22" y="46"/>
                  </a:cubicBezTo>
                  <a:cubicBezTo>
                    <a:pt x="22" y="45"/>
                    <a:pt x="22" y="44"/>
                    <a:pt x="22" y="43"/>
                  </a:cubicBezTo>
                  <a:cubicBezTo>
                    <a:pt x="20" y="43"/>
                    <a:pt x="19" y="43"/>
                    <a:pt x="18" y="43"/>
                  </a:cubicBezTo>
                  <a:cubicBezTo>
                    <a:pt x="18" y="44"/>
                    <a:pt x="18" y="45"/>
                    <a:pt x="18" y="46"/>
                  </a:cubicBezTo>
                  <a:cubicBezTo>
                    <a:pt x="18" y="46"/>
                    <a:pt x="17" y="46"/>
                    <a:pt x="17" y="46"/>
                  </a:cubicBezTo>
                  <a:cubicBezTo>
                    <a:pt x="16" y="45"/>
                    <a:pt x="16" y="44"/>
                    <a:pt x="16" y="43"/>
                  </a:cubicBezTo>
                  <a:cubicBezTo>
                    <a:pt x="15" y="43"/>
                    <a:pt x="13" y="43"/>
                    <a:pt x="12" y="43"/>
                  </a:cubicBezTo>
                  <a:cubicBezTo>
                    <a:pt x="12" y="44"/>
                    <a:pt x="13" y="45"/>
                    <a:pt x="13" y="46"/>
                  </a:cubicBezTo>
                  <a:cubicBezTo>
                    <a:pt x="12" y="46"/>
                    <a:pt x="12" y="46"/>
                    <a:pt x="11" y="4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61" name="Freeform 99"/>
            <p:cNvSpPr>
              <a:spLocks noEditPoints="1"/>
            </p:cNvSpPr>
            <p:nvPr/>
          </p:nvSpPr>
          <p:spPr>
            <a:xfrm>
              <a:off x="733425" y="708025"/>
              <a:ext cx="98425" cy="65088"/>
            </a:xfrm>
            <a:custGeom>
              <a:avLst/>
              <a:gdLst/>
              <a:ahLst/>
              <a:cxnLst>
                <a:cxn ang="0">
                  <a:pos x="19" y="3"/>
                </a:cxn>
                <a:cxn ang="0">
                  <a:pos x="16" y="3"/>
                </a:cxn>
                <a:cxn ang="0">
                  <a:pos x="13" y="4"/>
                </a:cxn>
                <a:cxn ang="0">
                  <a:pos x="12" y="6"/>
                </a:cxn>
                <a:cxn ang="0">
                  <a:pos x="12" y="8"/>
                </a:cxn>
                <a:cxn ang="0">
                  <a:pos x="16" y="13"/>
                </a:cxn>
                <a:cxn ang="0">
                  <a:pos x="19" y="17"/>
                </a:cxn>
                <a:cxn ang="0">
                  <a:pos x="19" y="11"/>
                </a:cxn>
                <a:cxn ang="0">
                  <a:pos x="23" y="11"/>
                </a:cxn>
                <a:cxn ang="0">
                  <a:pos x="23" y="10"/>
                </a:cxn>
                <a:cxn ang="0">
                  <a:pos x="25" y="12"/>
                </a:cxn>
                <a:cxn ang="0">
                  <a:pos x="27" y="13"/>
                </a:cxn>
                <a:cxn ang="0">
                  <a:pos x="28" y="13"/>
                </a:cxn>
                <a:cxn ang="0">
                  <a:pos x="26" y="11"/>
                </a:cxn>
                <a:cxn ang="0">
                  <a:pos x="26" y="9"/>
                </a:cxn>
                <a:cxn ang="0">
                  <a:pos x="26" y="7"/>
                </a:cxn>
                <a:cxn ang="0">
                  <a:pos x="27" y="8"/>
                </a:cxn>
                <a:cxn ang="0">
                  <a:pos x="27" y="7"/>
                </a:cxn>
                <a:cxn ang="0">
                  <a:pos x="25" y="6"/>
                </a:cxn>
                <a:cxn ang="0">
                  <a:pos x="27" y="6"/>
                </a:cxn>
                <a:cxn ang="0">
                  <a:pos x="27" y="5"/>
                </a:cxn>
                <a:cxn ang="0">
                  <a:pos x="29" y="12"/>
                </a:cxn>
                <a:cxn ang="0">
                  <a:pos x="29" y="13"/>
                </a:cxn>
                <a:cxn ang="0">
                  <a:pos x="11" y="19"/>
                </a:cxn>
                <a:cxn ang="0">
                  <a:pos x="11" y="17"/>
                </a:cxn>
                <a:cxn ang="0">
                  <a:pos x="8" y="12"/>
                </a:cxn>
                <a:cxn ang="0">
                  <a:pos x="4" y="11"/>
                </a:cxn>
                <a:cxn ang="0">
                  <a:pos x="5" y="10"/>
                </a:cxn>
                <a:cxn ang="0">
                  <a:pos x="7" y="7"/>
                </a:cxn>
                <a:cxn ang="0">
                  <a:pos x="7" y="5"/>
                </a:cxn>
                <a:cxn ang="0">
                  <a:pos x="5" y="5"/>
                </a:cxn>
                <a:cxn ang="0">
                  <a:pos x="6" y="5"/>
                </a:cxn>
                <a:cxn ang="0">
                  <a:pos x="7" y="4"/>
                </a:cxn>
                <a:cxn ang="0">
                  <a:pos x="8" y="4"/>
                </a:cxn>
                <a:cxn ang="0">
                  <a:pos x="10" y="2"/>
                </a:cxn>
                <a:cxn ang="0">
                  <a:pos x="6" y="4"/>
                </a:cxn>
                <a:cxn ang="0">
                  <a:pos x="5" y="4"/>
                </a:cxn>
                <a:cxn ang="0">
                  <a:pos x="30" y="12"/>
                </a:cxn>
                <a:cxn ang="0">
                  <a:pos x="1" y="8"/>
                </a:cxn>
                <a:cxn ang="0">
                  <a:pos x="2" y="11"/>
                </a:cxn>
                <a:cxn ang="0">
                  <a:pos x="6" y="13"/>
                </a:cxn>
                <a:cxn ang="0">
                  <a:pos x="9" y="18"/>
                </a:cxn>
                <a:cxn ang="0">
                  <a:pos x="28" y="12"/>
                </a:cxn>
                <a:cxn ang="0">
                  <a:pos x="28" y="12"/>
                </a:cxn>
                <a:cxn ang="0">
                  <a:pos x="27" y="12"/>
                </a:cxn>
                <a:cxn ang="0">
                  <a:pos x="27" y="11"/>
                </a:cxn>
                <a:cxn ang="0">
                  <a:pos x="4" y="5"/>
                </a:cxn>
                <a:cxn ang="0">
                  <a:pos x="6" y="10"/>
                </a:cxn>
                <a:cxn ang="0">
                  <a:pos x="7" y="11"/>
                </a:cxn>
                <a:cxn ang="0">
                  <a:pos x="6" y="11"/>
                </a:cxn>
                <a:cxn ang="0">
                  <a:pos x="5" y="11"/>
                </a:cxn>
                <a:cxn ang="0">
                  <a:pos x="5" y="4"/>
                </a:cxn>
                <a:cxn ang="0">
                  <a:pos x="14" y="8"/>
                </a:cxn>
                <a:cxn ang="0">
                  <a:pos x="13" y="7"/>
                </a:cxn>
                <a:cxn ang="0">
                  <a:pos x="14" y="7"/>
                </a:cxn>
                <a:cxn ang="0">
                  <a:pos x="15" y="8"/>
                </a:cxn>
                <a:cxn ang="0">
                  <a:pos x="19" y="9"/>
                </a:cxn>
                <a:cxn ang="0">
                  <a:pos x="21" y="16"/>
                </a:cxn>
                <a:cxn ang="0">
                  <a:pos x="28" y="11"/>
                </a:cxn>
                <a:cxn ang="0">
                  <a:pos x="27" y="10"/>
                </a:cxn>
                <a:cxn ang="0">
                  <a:pos x="27" y="11"/>
                </a:cxn>
              </a:cxnLst>
              <a:rect l="0" t="0" r="0" b="0"/>
              <a:pathLst>
                <a:path w="30" h="20">
                  <a:moveTo>
                    <a:pt x="12" y="0"/>
                  </a:moveTo>
                  <a:cubicBezTo>
                    <a:pt x="17" y="0"/>
                    <a:pt x="22" y="1"/>
                    <a:pt x="26" y="4"/>
                  </a:cubicBezTo>
                  <a:cubicBezTo>
                    <a:pt x="26" y="4"/>
                    <a:pt x="26" y="4"/>
                    <a:pt x="26" y="4"/>
                  </a:cubicBezTo>
                  <a:cubicBezTo>
                    <a:pt x="25" y="4"/>
                    <a:pt x="25" y="4"/>
                    <a:pt x="25" y="4"/>
                  </a:cubicBezTo>
                  <a:cubicBezTo>
                    <a:pt x="25" y="4"/>
                    <a:pt x="25" y="4"/>
                    <a:pt x="24" y="4"/>
                  </a:cubicBezTo>
                  <a:cubicBezTo>
                    <a:pt x="24" y="4"/>
                    <a:pt x="23" y="3"/>
                    <a:pt x="22" y="3"/>
                  </a:cubicBezTo>
                  <a:cubicBezTo>
                    <a:pt x="22" y="3"/>
                    <a:pt x="22" y="3"/>
                    <a:pt x="22" y="3"/>
                  </a:cubicBezTo>
                  <a:cubicBezTo>
                    <a:pt x="22" y="3"/>
                    <a:pt x="21" y="3"/>
                    <a:pt x="21" y="3"/>
                  </a:cubicBezTo>
                  <a:cubicBezTo>
                    <a:pt x="20" y="3"/>
                    <a:pt x="20" y="3"/>
                    <a:pt x="20" y="3"/>
                  </a:cubicBezTo>
                  <a:cubicBezTo>
                    <a:pt x="19" y="3"/>
                    <a:pt x="19" y="3"/>
                    <a:pt x="19" y="3"/>
                  </a:cubicBezTo>
                  <a:cubicBezTo>
                    <a:pt x="19" y="2"/>
                    <a:pt x="19" y="2"/>
                    <a:pt x="18" y="2"/>
                  </a:cubicBezTo>
                  <a:cubicBezTo>
                    <a:pt x="18" y="2"/>
                    <a:pt x="18" y="2"/>
                    <a:pt x="18" y="2"/>
                  </a:cubicBezTo>
                  <a:cubicBezTo>
                    <a:pt x="18" y="2"/>
                    <a:pt x="18" y="2"/>
                    <a:pt x="18" y="3"/>
                  </a:cubicBezTo>
                  <a:cubicBezTo>
                    <a:pt x="18" y="3"/>
                    <a:pt x="18" y="3"/>
                    <a:pt x="18" y="3"/>
                  </a:cubicBezTo>
                  <a:cubicBezTo>
                    <a:pt x="18" y="3"/>
                    <a:pt x="18" y="3"/>
                    <a:pt x="18" y="3"/>
                  </a:cubicBezTo>
                  <a:cubicBezTo>
                    <a:pt x="17" y="3"/>
                    <a:pt x="17" y="3"/>
                    <a:pt x="17" y="3"/>
                  </a:cubicBezTo>
                  <a:cubicBezTo>
                    <a:pt x="17" y="3"/>
                    <a:pt x="17" y="3"/>
                    <a:pt x="17" y="3"/>
                  </a:cubicBezTo>
                  <a:cubicBezTo>
                    <a:pt x="17" y="3"/>
                    <a:pt x="17" y="3"/>
                    <a:pt x="17" y="3"/>
                  </a:cubicBezTo>
                  <a:cubicBezTo>
                    <a:pt x="17" y="3"/>
                    <a:pt x="17" y="3"/>
                    <a:pt x="17" y="3"/>
                  </a:cubicBezTo>
                  <a:cubicBezTo>
                    <a:pt x="16" y="3"/>
                    <a:pt x="16" y="3"/>
                    <a:pt x="16" y="3"/>
                  </a:cubicBezTo>
                  <a:cubicBezTo>
                    <a:pt x="16" y="3"/>
                    <a:pt x="16" y="3"/>
                    <a:pt x="16" y="3"/>
                  </a:cubicBezTo>
                  <a:cubicBezTo>
                    <a:pt x="16" y="3"/>
                    <a:pt x="16" y="3"/>
                    <a:pt x="16" y="3"/>
                  </a:cubicBezTo>
                  <a:cubicBezTo>
                    <a:pt x="15" y="3"/>
                    <a:pt x="15" y="3"/>
                    <a:pt x="15" y="3"/>
                  </a:cubicBezTo>
                  <a:cubicBezTo>
                    <a:pt x="15" y="3"/>
                    <a:pt x="15" y="3"/>
                    <a:pt x="15" y="4"/>
                  </a:cubicBezTo>
                  <a:cubicBezTo>
                    <a:pt x="15" y="4"/>
                    <a:pt x="15" y="4"/>
                    <a:pt x="15" y="4"/>
                  </a:cubicBezTo>
                  <a:cubicBezTo>
                    <a:pt x="15" y="4"/>
                    <a:pt x="15" y="3"/>
                    <a:pt x="15" y="3"/>
                  </a:cubicBezTo>
                  <a:cubicBezTo>
                    <a:pt x="15" y="3"/>
                    <a:pt x="15" y="3"/>
                    <a:pt x="15" y="3"/>
                  </a:cubicBezTo>
                  <a:cubicBezTo>
                    <a:pt x="14" y="3"/>
                    <a:pt x="14" y="3"/>
                    <a:pt x="14" y="3"/>
                  </a:cubicBezTo>
                  <a:cubicBezTo>
                    <a:pt x="14" y="3"/>
                    <a:pt x="14" y="3"/>
                    <a:pt x="13" y="3"/>
                  </a:cubicBezTo>
                  <a:cubicBezTo>
                    <a:pt x="13" y="3"/>
                    <a:pt x="13" y="4"/>
                    <a:pt x="13" y="4"/>
                  </a:cubicBezTo>
                  <a:cubicBezTo>
                    <a:pt x="13" y="4"/>
                    <a:pt x="13" y="4"/>
                    <a:pt x="13" y="4"/>
                  </a:cubicBezTo>
                  <a:cubicBezTo>
                    <a:pt x="12" y="4"/>
                    <a:pt x="12" y="4"/>
                    <a:pt x="12" y="4"/>
                  </a:cubicBezTo>
                  <a:cubicBezTo>
                    <a:pt x="13" y="5"/>
                    <a:pt x="13" y="5"/>
                    <a:pt x="13" y="5"/>
                  </a:cubicBezTo>
                  <a:cubicBezTo>
                    <a:pt x="13" y="5"/>
                    <a:pt x="14" y="6"/>
                    <a:pt x="13" y="6"/>
                  </a:cubicBezTo>
                  <a:cubicBezTo>
                    <a:pt x="12" y="6"/>
                    <a:pt x="12" y="5"/>
                    <a:pt x="12" y="5"/>
                  </a:cubicBezTo>
                  <a:cubicBezTo>
                    <a:pt x="12" y="5"/>
                    <a:pt x="12" y="5"/>
                    <a:pt x="12" y="5"/>
                  </a:cubicBezTo>
                  <a:cubicBezTo>
                    <a:pt x="12" y="5"/>
                    <a:pt x="12" y="5"/>
                    <a:pt x="12" y="5"/>
                  </a:cubicBezTo>
                  <a:cubicBezTo>
                    <a:pt x="12" y="5"/>
                    <a:pt x="11" y="5"/>
                    <a:pt x="11" y="5"/>
                  </a:cubicBezTo>
                  <a:cubicBezTo>
                    <a:pt x="11" y="5"/>
                    <a:pt x="11" y="6"/>
                    <a:pt x="11" y="6"/>
                  </a:cubicBezTo>
                  <a:cubicBezTo>
                    <a:pt x="11" y="6"/>
                    <a:pt x="12" y="6"/>
                    <a:pt x="12" y="6"/>
                  </a:cubicBezTo>
                  <a:cubicBezTo>
                    <a:pt x="12" y="6"/>
                    <a:pt x="12" y="6"/>
                    <a:pt x="12" y="6"/>
                  </a:cubicBezTo>
                  <a:cubicBezTo>
                    <a:pt x="12" y="6"/>
                    <a:pt x="12" y="5"/>
                    <a:pt x="12" y="5"/>
                  </a:cubicBezTo>
                  <a:cubicBezTo>
                    <a:pt x="12" y="5"/>
                    <a:pt x="12" y="5"/>
                    <a:pt x="12" y="5"/>
                  </a:cubicBezTo>
                  <a:cubicBezTo>
                    <a:pt x="12" y="5"/>
                    <a:pt x="12" y="5"/>
                    <a:pt x="12" y="5"/>
                  </a:cubicBezTo>
                  <a:cubicBezTo>
                    <a:pt x="12" y="6"/>
                    <a:pt x="12" y="6"/>
                    <a:pt x="12" y="6"/>
                  </a:cubicBezTo>
                  <a:cubicBezTo>
                    <a:pt x="12" y="6"/>
                    <a:pt x="12" y="6"/>
                    <a:pt x="12" y="6"/>
                  </a:cubicBezTo>
                  <a:cubicBezTo>
                    <a:pt x="12" y="6"/>
                    <a:pt x="12" y="7"/>
                    <a:pt x="12" y="7"/>
                  </a:cubicBezTo>
                  <a:cubicBezTo>
                    <a:pt x="12" y="7"/>
                    <a:pt x="12" y="7"/>
                    <a:pt x="12" y="7"/>
                  </a:cubicBezTo>
                  <a:cubicBezTo>
                    <a:pt x="12" y="7"/>
                    <a:pt x="12" y="7"/>
                    <a:pt x="12" y="7"/>
                  </a:cubicBezTo>
                  <a:cubicBezTo>
                    <a:pt x="12" y="7"/>
                    <a:pt x="12" y="8"/>
                    <a:pt x="12" y="8"/>
                  </a:cubicBezTo>
                  <a:cubicBezTo>
                    <a:pt x="12" y="8"/>
                    <a:pt x="12" y="8"/>
                    <a:pt x="12" y="8"/>
                  </a:cubicBezTo>
                  <a:cubicBezTo>
                    <a:pt x="12" y="8"/>
                    <a:pt x="12" y="8"/>
                    <a:pt x="12" y="8"/>
                  </a:cubicBezTo>
                  <a:cubicBezTo>
                    <a:pt x="12" y="9"/>
                    <a:pt x="12" y="10"/>
                    <a:pt x="12" y="10"/>
                  </a:cubicBezTo>
                  <a:cubicBezTo>
                    <a:pt x="12" y="10"/>
                    <a:pt x="12" y="11"/>
                    <a:pt x="12" y="11"/>
                  </a:cubicBezTo>
                  <a:cubicBezTo>
                    <a:pt x="12" y="11"/>
                    <a:pt x="12" y="12"/>
                    <a:pt x="12" y="12"/>
                  </a:cubicBezTo>
                  <a:cubicBezTo>
                    <a:pt x="13" y="12"/>
                    <a:pt x="13" y="13"/>
                    <a:pt x="14" y="13"/>
                  </a:cubicBezTo>
                  <a:cubicBezTo>
                    <a:pt x="14" y="13"/>
                    <a:pt x="14" y="12"/>
                    <a:pt x="14" y="12"/>
                  </a:cubicBezTo>
                  <a:cubicBezTo>
                    <a:pt x="15" y="12"/>
                    <a:pt x="15" y="12"/>
                    <a:pt x="15" y="12"/>
                  </a:cubicBezTo>
                  <a:cubicBezTo>
                    <a:pt x="15" y="12"/>
                    <a:pt x="15" y="13"/>
                    <a:pt x="16" y="13"/>
                  </a:cubicBezTo>
                  <a:cubicBezTo>
                    <a:pt x="16" y="13"/>
                    <a:pt x="16" y="13"/>
                    <a:pt x="16" y="13"/>
                  </a:cubicBezTo>
                  <a:cubicBezTo>
                    <a:pt x="16" y="13"/>
                    <a:pt x="16" y="13"/>
                    <a:pt x="16" y="13"/>
                  </a:cubicBezTo>
                  <a:cubicBezTo>
                    <a:pt x="16" y="14"/>
                    <a:pt x="16" y="15"/>
                    <a:pt x="17" y="15"/>
                  </a:cubicBezTo>
                  <a:cubicBezTo>
                    <a:pt x="17" y="15"/>
                    <a:pt x="17" y="15"/>
                    <a:pt x="17" y="15"/>
                  </a:cubicBezTo>
                  <a:cubicBezTo>
                    <a:pt x="17" y="15"/>
                    <a:pt x="17" y="16"/>
                    <a:pt x="17" y="16"/>
                  </a:cubicBezTo>
                  <a:cubicBezTo>
                    <a:pt x="17" y="16"/>
                    <a:pt x="17" y="16"/>
                    <a:pt x="17" y="16"/>
                  </a:cubicBezTo>
                  <a:cubicBezTo>
                    <a:pt x="17" y="17"/>
                    <a:pt x="18" y="18"/>
                    <a:pt x="18" y="18"/>
                  </a:cubicBezTo>
                  <a:cubicBezTo>
                    <a:pt x="18" y="18"/>
                    <a:pt x="19" y="18"/>
                    <a:pt x="19" y="18"/>
                  </a:cubicBezTo>
                  <a:cubicBezTo>
                    <a:pt x="19" y="18"/>
                    <a:pt x="19" y="18"/>
                    <a:pt x="19" y="18"/>
                  </a:cubicBezTo>
                  <a:cubicBezTo>
                    <a:pt x="19" y="18"/>
                    <a:pt x="19" y="18"/>
                    <a:pt x="19" y="18"/>
                  </a:cubicBezTo>
                  <a:cubicBezTo>
                    <a:pt x="19" y="18"/>
                    <a:pt x="19" y="18"/>
                    <a:pt x="19" y="17"/>
                  </a:cubicBezTo>
                  <a:cubicBezTo>
                    <a:pt x="19" y="17"/>
                    <a:pt x="19" y="17"/>
                    <a:pt x="19" y="17"/>
                  </a:cubicBezTo>
                  <a:cubicBezTo>
                    <a:pt x="19" y="17"/>
                    <a:pt x="19" y="17"/>
                    <a:pt x="19" y="17"/>
                  </a:cubicBezTo>
                  <a:cubicBezTo>
                    <a:pt x="19" y="16"/>
                    <a:pt x="20" y="17"/>
                    <a:pt x="19" y="16"/>
                  </a:cubicBezTo>
                  <a:cubicBezTo>
                    <a:pt x="19" y="16"/>
                    <a:pt x="19" y="16"/>
                    <a:pt x="19" y="16"/>
                  </a:cubicBezTo>
                  <a:cubicBezTo>
                    <a:pt x="19" y="16"/>
                    <a:pt x="20" y="15"/>
                    <a:pt x="20" y="15"/>
                  </a:cubicBezTo>
                  <a:cubicBezTo>
                    <a:pt x="20" y="15"/>
                    <a:pt x="19" y="15"/>
                    <a:pt x="19" y="15"/>
                  </a:cubicBezTo>
                  <a:cubicBezTo>
                    <a:pt x="19" y="14"/>
                    <a:pt x="19" y="14"/>
                    <a:pt x="19" y="14"/>
                  </a:cubicBezTo>
                  <a:cubicBezTo>
                    <a:pt x="19" y="14"/>
                    <a:pt x="19" y="14"/>
                    <a:pt x="19" y="14"/>
                  </a:cubicBezTo>
                  <a:cubicBezTo>
                    <a:pt x="19" y="13"/>
                    <a:pt x="20" y="12"/>
                    <a:pt x="20" y="11"/>
                  </a:cubicBezTo>
                  <a:cubicBezTo>
                    <a:pt x="19" y="11"/>
                    <a:pt x="19" y="12"/>
                    <a:pt x="19" y="11"/>
                  </a:cubicBezTo>
                  <a:cubicBezTo>
                    <a:pt x="19" y="11"/>
                    <a:pt x="19" y="11"/>
                    <a:pt x="19" y="11"/>
                  </a:cubicBezTo>
                  <a:cubicBezTo>
                    <a:pt x="20" y="10"/>
                    <a:pt x="20" y="10"/>
                    <a:pt x="20" y="10"/>
                  </a:cubicBezTo>
                  <a:cubicBezTo>
                    <a:pt x="20" y="9"/>
                    <a:pt x="19" y="9"/>
                    <a:pt x="19" y="9"/>
                  </a:cubicBezTo>
                  <a:cubicBezTo>
                    <a:pt x="20" y="9"/>
                    <a:pt x="20" y="9"/>
                    <a:pt x="20" y="9"/>
                  </a:cubicBezTo>
                  <a:cubicBezTo>
                    <a:pt x="21" y="9"/>
                    <a:pt x="21" y="9"/>
                    <a:pt x="21" y="9"/>
                  </a:cubicBezTo>
                  <a:cubicBezTo>
                    <a:pt x="21" y="10"/>
                    <a:pt x="21" y="10"/>
                    <a:pt x="21" y="10"/>
                  </a:cubicBezTo>
                  <a:cubicBezTo>
                    <a:pt x="21" y="10"/>
                    <a:pt x="21" y="10"/>
                    <a:pt x="21" y="10"/>
                  </a:cubicBezTo>
                  <a:cubicBezTo>
                    <a:pt x="21" y="10"/>
                    <a:pt x="21" y="10"/>
                    <a:pt x="21" y="10"/>
                  </a:cubicBezTo>
                  <a:cubicBezTo>
                    <a:pt x="21" y="10"/>
                    <a:pt x="22" y="11"/>
                    <a:pt x="22" y="11"/>
                  </a:cubicBezTo>
                  <a:cubicBezTo>
                    <a:pt x="22" y="11"/>
                    <a:pt x="22" y="11"/>
                    <a:pt x="23" y="11"/>
                  </a:cubicBezTo>
                  <a:cubicBezTo>
                    <a:pt x="23" y="11"/>
                    <a:pt x="23" y="11"/>
                    <a:pt x="23" y="11"/>
                  </a:cubicBezTo>
                  <a:cubicBezTo>
                    <a:pt x="23" y="11"/>
                    <a:pt x="23" y="12"/>
                    <a:pt x="23" y="12"/>
                  </a:cubicBezTo>
                  <a:cubicBezTo>
                    <a:pt x="23" y="12"/>
                    <a:pt x="23" y="12"/>
                    <a:pt x="23" y="12"/>
                  </a:cubicBezTo>
                  <a:cubicBezTo>
                    <a:pt x="23" y="12"/>
                    <a:pt x="23" y="11"/>
                    <a:pt x="23" y="11"/>
                  </a:cubicBezTo>
                  <a:cubicBezTo>
                    <a:pt x="23" y="11"/>
                    <a:pt x="23" y="11"/>
                    <a:pt x="23" y="11"/>
                  </a:cubicBezTo>
                  <a:cubicBezTo>
                    <a:pt x="23" y="11"/>
                    <a:pt x="23" y="11"/>
                    <a:pt x="23" y="11"/>
                  </a:cubicBezTo>
                  <a:cubicBezTo>
                    <a:pt x="23" y="11"/>
                    <a:pt x="22" y="11"/>
                    <a:pt x="22" y="10"/>
                  </a:cubicBezTo>
                  <a:cubicBezTo>
                    <a:pt x="22"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9"/>
                    <a:pt x="23" y="9"/>
                    <a:pt x="23" y="9"/>
                  </a:cubicBezTo>
                  <a:cubicBezTo>
                    <a:pt x="23" y="9"/>
                    <a:pt x="23" y="10"/>
                    <a:pt x="24" y="10"/>
                  </a:cubicBezTo>
                  <a:cubicBezTo>
                    <a:pt x="24" y="10"/>
                    <a:pt x="24" y="10"/>
                    <a:pt x="24" y="10"/>
                  </a:cubicBezTo>
                  <a:cubicBezTo>
                    <a:pt x="24" y="10"/>
                    <a:pt x="24" y="10"/>
                    <a:pt x="24" y="10"/>
                  </a:cubicBezTo>
                  <a:cubicBezTo>
                    <a:pt x="24" y="10"/>
                    <a:pt x="24" y="10"/>
                    <a:pt x="24" y="10"/>
                  </a:cubicBezTo>
                  <a:cubicBezTo>
                    <a:pt x="24" y="10"/>
                    <a:pt x="24" y="11"/>
                    <a:pt x="25" y="11"/>
                  </a:cubicBezTo>
                  <a:cubicBezTo>
                    <a:pt x="25" y="12"/>
                    <a:pt x="25" y="11"/>
                    <a:pt x="25" y="12"/>
                  </a:cubicBezTo>
                  <a:cubicBezTo>
                    <a:pt x="25" y="12"/>
                    <a:pt x="25" y="12"/>
                    <a:pt x="25" y="12"/>
                  </a:cubicBezTo>
                  <a:cubicBezTo>
                    <a:pt x="25" y="12"/>
                    <a:pt x="25" y="12"/>
                    <a:pt x="25" y="12"/>
                  </a:cubicBezTo>
                  <a:cubicBezTo>
                    <a:pt x="25" y="12"/>
                    <a:pt x="24" y="11"/>
                    <a:pt x="24" y="12"/>
                  </a:cubicBezTo>
                  <a:cubicBezTo>
                    <a:pt x="24" y="12"/>
                    <a:pt x="25" y="12"/>
                    <a:pt x="25" y="12"/>
                  </a:cubicBezTo>
                  <a:cubicBezTo>
                    <a:pt x="25" y="12"/>
                    <a:pt x="25" y="12"/>
                    <a:pt x="26" y="13"/>
                  </a:cubicBezTo>
                  <a:cubicBezTo>
                    <a:pt x="26" y="13"/>
                    <a:pt x="26" y="13"/>
                    <a:pt x="26" y="13"/>
                  </a:cubicBezTo>
                  <a:cubicBezTo>
                    <a:pt x="26" y="13"/>
                    <a:pt x="26" y="13"/>
                    <a:pt x="26" y="13"/>
                  </a:cubicBezTo>
                  <a:cubicBezTo>
                    <a:pt x="26" y="13"/>
                    <a:pt x="27" y="13"/>
                    <a:pt x="27" y="13"/>
                  </a:cubicBezTo>
                  <a:cubicBezTo>
                    <a:pt x="27" y="13"/>
                    <a:pt x="27" y="13"/>
                    <a:pt x="27" y="13"/>
                  </a:cubicBezTo>
                  <a:cubicBezTo>
                    <a:pt x="27" y="13"/>
                    <a:pt x="27" y="13"/>
                    <a:pt x="27"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7" y="13"/>
                    <a:pt x="27" y="13"/>
                    <a:pt x="27" y="13"/>
                  </a:cubicBezTo>
                  <a:cubicBezTo>
                    <a:pt x="27" y="13"/>
                    <a:pt x="27" y="13"/>
                    <a:pt x="27" y="13"/>
                  </a:cubicBezTo>
                  <a:cubicBezTo>
                    <a:pt x="27" y="13"/>
                    <a:pt x="26" y="13"/>
                    <a:pt x="26" y="13"/>
                  </a:cubicBezTo>
                  <a:cubicBezTo>
                    <a:pt x="26" y="13"/>
                    <a:pt x="26" y="12"/>
                    <a:pt x="26" y="12"/>
                  </a:cubicBezTo>
                  <a:cubicBezTo>
                    <a:pt x="25" y="12"/>
                    <a:pt x="26" y="12"/>
                    <a:pt x="25" y="12"/>
                  </a:cubicBezTo>
                  <a:cubicBezTo>
                    <a:pt x="25" y="12"/>
                    <a:pt x="25" y="11"/>
                    <a:pt x="25" y="11"/>
                  </a:cubicBezTo>
                  <a:cubicBezTo>
                    <a:pt x="25" y="11"/>
                    <a:pt x="25" y="11"/>
                    <a:pt x="25" y="11"/>
                  </a:cubicBezTo>
                  <a:cubicBezTo>
                    <a:pt x="25" y="11"/>
                    <a:pt x="25" y="11"/>
                    <a:pt x="25" y="11"/>
                  </a:cubicBezTo>
                  <a:cubicBezTo>
                    <a:pt x="25" y="11"/>
                    <a:pt x="25" y="11"/>
                    <a:pt x="25" y="11"/>
                  </a:cubicBezTo>
                  <a:cubicBezTo>
                    <a:pt x="25" y="11"/>
                    <a:pt x="25" y="11"/>
                    <a:pt x="26" y="11"/>
                  </a:cubicBezTo>
                  <a:cubicBezTo>
                    <a:pt x="26" y="11"/>
                    <a:pt x="26" y="11"/>
                    <a:pt x="26" y="11"/>
                  </a:cubicBezTo>
                  <a:cubicBezTo>
                    <a:pt x="26" y="11"/>
                    <a:pt x="26" y="10"/>
                    <a:pt x="26" y="10"/>
                  </a:cubicBezTo>
                  <a:cubicBezTo>
                    <a:pt x="26" y="10"/>
                    <a:pt x="26" y="10"/>
                    <a:pt x="25" y="10"/>
                  </a:cubicBezTo>
                  <a:cubicBezTo>
                    <a:pt x="25" y="10"/>
                    <a:pt x="25" y="10"/>
                    <a:pt x="25" y="10"/>
                  </a:cubicBezTo>
                  <a:cubicBezTo>
                    <a:pt x="25" y="10"/>
                    <a:pt x="25" y="10"/>
                    <a:pt x="25" y="10"/>
                  </a:cubicBezTo>
                  <a:cubicBezTo>
                    <a:pt x="25" y="9"/>
                    <a:pt x="25" y="9"/>
                    <a:pt x="25" y="9"/>
                  </a:cubicBezTo>
                  <a:cubicBezTo>
                    <a:pt x="25" y="9"/>
                    <a:pt x="25" y="10"/>
                    <a:pt x="25" y="10"/>
                  </a:cubicBezTo>
                  <a:cubicBezTo>
                    <a:pt x="26" y="9"/>
                    <a:pt x="26" y="9"/>
                    <a:pt x="26" y="9"/>
                  </a:cubicBezTo>
                  <a:cubicBezTo>
                    <a:pt x="26" y="9"/>
                    <a:pt x="26" y="9"/>
                    <a:pt x="26" y="9"/>
                  </a:cubicBezTo>
                  <a:cubicBezTo>
                    <a:pt x="26" y="9"/>
                    <a:pt x="26" y="9"/>
                    <a:pt x="26" y="9"/>
                  </a:cubicBezTo>
                  <a:cubicBezTo>
                    <a:pt x="26" y="8"/>
                    <a:pt x="25" y="8"/>
                    <a:pt x="25" y="8"/>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6" y="8"/>
                    <a:pt x="25" y="7"/>
                    <a:pt x="26" y="8"/>
                  </a:cubicBezTo>
                  <a:cubicBezTo>
                    <a:pt x="26" y="8"/>
                    <a:pt x="26" y="8"/>
                    <a:pt x="26" y="8"/>
                  </a:cubicBezTo>
                  <a:cubicBezTo>
                    <a:pt x="26" y="7"/>
                    <a:pt x="26" y="8"/>
                    <a:pt x="26" y="7"/>
                  </a:cubicBezTo>
                  <a:cubicBezTo>
                    <a:pt x="26" y="7"/>
                    <a:pt x="26" y="7"/>
                    <a:pt x="26" y="7"/>
                  </a:cubicBezTo>
                  <a:cubicBezTo>
                    <a:pt x="26" y="7"/>
                    <a:pt x="26" y="7"/>
                    <a:pt x="26" y="7"/>
                  </a:cubicBezTo>
                  <a:cubicBezTo>
                    <a:pt x="26" y="7"/>
                    <a:pt x="26" y="7"/>
                    <a:pt x="26" y="7"/>
                  </a:cubicBezTo>
                  <a:cubicBezTo>
                    <a:pt x="26" y="7"/>
                    <a:pt x="26" y="7"/>
                    <a:pt x="26" y="6"/>
                  </a:cubicBezTo>
                  <a:cubicBezTo>
                    <a:pt x="26" y="6"/>
                    <a:pt x="26" y="6"/>
                    <a:pt x="26" y="6"/>
                  </a:cubicBezTo>
                  <a:cubicBezTo>
                    <a:pt x="26" y="6"/>
                    <a:pt x="26" y="6"/>
                    <a:pt x="26" y="6"/>
                  </a:cubicBezTo>
                  <a:cubicBezTo>
                    <a:pt x="26" y="7"/>
                    <a:pt x="26" y="7"/>
                    <a:pt x="26" y="7"/>
                  </a:cubicBezTo>
                  <a:cubicBezTo>
                    <a:pt x="27" y="7"/>
                    <a:pt x="27" y="7"/>
                    <a:pt x="27" y="7"/>
                  </a:cubicBezTo>
                  <a:cubicBezTo>
                    <a:pt x="27" y="7"/>
                    <a:pt x="27" y="7"/>
                    <a:pt x="27" y="7"/>
                  </a:cubicBezTo>
                  <a:cubicBezTo>
                    <a:pt x="27" y="8"/>
                    <a:pt x="27" y="7"/>
                    <a:pt x="27" y="8"/>
                  </a:cubicBezTo>
                  <a:cubicBezTo>
                    <a:pt x="27" y="8"/>
                    <a:pt x="27" y="8"/>
                    <a:pt x="27" y="8"/>
                  </a:cubicBezTo>
                  <a:cubicBezTo>
                    <a:pt x="27" y="8"/>
                    <a:pt x="26" y="8"/>
                    <a:pt x="26" y="8"/>
                  </a:cubicBezTo>
                  <a:cubicBezTo>
                    <a:pt x="26"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6" y="7"/>
                  </a:cubicBezTo>
                  <a:cubicBezTo>
                    <a:pt x="26" y="6"/>
                    <a:pt x="26" y="6"/>
                    <a:pt x="25" y="6"/>
                  </a:cubicBezTo>
                  <a:cubicBezTo>
                    <a:pt x="25" y="6"/>
                    <a:pt x="25" y="6"/>
                    <a:pt x="25" y="6"/>
                  </a:cubicBezTo>
                  <a:cubicBezTo>
                    <a:pt x="25" y="5"/>
                    <a:pt x="25" y="5"/>
                    <a:pt x="25" y="5"/>
                  </a:cubicBezTo>
                  <a:cubicBezTo>
                    <a:pt x="25" y="5"/>
                    <a:pt x="25" y="5"/>
                    <a:pt x="25" y="5"/>
                  </a:cubicBezTo>
                  <a:cubicBezTo>
                    <a:pt x="25" y="5"/>
                    <a:pt x="25" y="5"/>
                    <a:pt x="24" y="5"/>
                  </a:cubicBezTo>
                  <a:cubicBezTo>
                    <a:pt x="24" y="5"/>
                    <a:pt x="24" y="5"/>
                    <a:pt x="24" y="5"/>
                  </a:cubicBezTo>
                  <a:cubicBezTo>
                    <a:pt x="25" y="5"/>
                    <a:pt x="25" y="5"/>
                    <a:pt x="25" y="5"/>
                  </a:cubicBezTo>
                  <a:cubicBezTo>
                    <a:pt x="25" y="5"/>
                    <a:pt x="25" y="5"/>
                    <a:pt x="25" y="5"/>
                  </a:cubicBezTo>
                  <a:cubicBezTo>
                    <a:pt x="26" y="5"/>
                    <a:pt x="26" y="5"/>
                    <a:pt x="26" y="5"/>
                  </a:cubicBezTo>
                  <a:cubicBezTo>
                    <a:pt x="26" y="5"/>
                    <a:pt x="26" y="5"/>
                    <a:pt x="26" y="5"/>
                  </a:cubicBezTo>
                  <a:cubicBezTo>
                    <a:pt x="26" y="5"/>
                    <a:pt x="27" y="6"/>
                    <a:pt x="27" y="6"/>
                  </a:cubicBezTo>
                  <a:cubicBezTo>
                    <a:pt x="27" y="6"/>
                    <a:pt x="27" y="6"/>
                    <a:pt x="27" y="6"/>
                  </a:cubicBezTo>
                  <a:cubicBezTo>
                    <a:pt x="27" y="6"/>
                    <a:pt x="27" y="6"/>
                    <a:pt x="27" y="6"/>
                  </a:cubicBezTo>
                  <a:cubicBezTo>
                    <a:pt x="27" y="6"/>
                    <a:pt x="27" y="6"/>
                    <a:pt x="27" y="6"/>
                  </a:cubicBezTo>
                  <a:cubicBezTo>
                    <a:pt x="27" y="6"/>
                    <a:pt x="27" y="6"/>
                    <a:pt x="27" y="6"/>
                  </a:cubicBezTo>
                  <a:cubicBezTo>
                    <a:pt x="27" y="6"/>
                    <a:pt x="27" y="5"/>
                    <a:pt x="27" y="5"/>
                  </a:cubicBezTo>
                  <a:cubicBezTo>
                    <a:pt x="27" y="5"/>
                    <a:pt x="27" y="5"/>
                    <a:pt x="26" y="5"/>
                  </a:cubicBezTo>
                  <a:cubicBezTo>
                    <a:pt x="26" y="5"/>
                    <a:pt x="26" y="5"/>
                    <a:pt x="26" y="5"/>
                  </a:cubicBezTo>
                  <a:cubicBezTo>
                    <a:pt x="26" y="5"/>
                    <a:pt x="26" y="5"/>
                    <a:pt x="26" y="5"/>
                  </a:cubicBezTo>
                  <a:cubicBezTo>
                    <a:pt x="27" y="5"/>
                    <a:pt x="27" y="5"/>
                    <a:pt x="27" y="5"/>
                  </a:cubicBezTo>
                  <a:cubicBezTo>
                    <a:pt x="27" y="5"/>
                    <a:pt x="27" y="5"/>
                    <a:pt x="27" y="5"/>
                  </a:cubicBezTo>
                  <a:cubicBezTo>
                    <a:pt x="28" y="6"/>
                    <a:pt x="29" y="8"/>
                    <a:pt x="29" y="9"/>
                  </a:cubicBezTo>
                  <a:cubicBezTo>
                    <a:pt x="30" y="10"/>
                    <a:pt x="30" y="11"/>
                    <a:pt x="30" y="12"/>
                  </a:cubicBezTo>
                  <a:cubicBezTo>
                    <a:pt x="30" y="12"/>
                    <a:pt x="30" y="12"/>
                    <a:pt x="30"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8" y="12"/>
                    <a:pt x="28" y="12"/>
                  </a:cubicBezTo>
                  <a:cubicBezTo>
                    <a:pt x="29" y="12"/>
                    <a:pt x="28" y="12"/>
                    <a:pt x="29" y="12"/>
                  </a:cubicBezTo>
                  <a:cubicBezTo>
                    <a:pt x="29" y="12"/>
                    <a:pt x="29" y="12"/>
                    <a:pt x="29" y="12"/>
                  </a:cubicBezTo>
                  <a:cubicBezTo>
                    <a:pt x="29" y="12"/>
                    <a:pt x="29" y="12"/>
                    <a:pt x="29" y="12"/>
                  </a:cubicBezTo>
                  <a:cubicBezTo>
                    <a:pt x="29" y="12"/>
                    <a:pt x="29" y="12"/>
                    <a:pt x="29" y="13"/>
                  </a:cubicBezTo>
                  <a:cubicBezTo>
                    <a:pt x="29" y="13"/>
                    <a:pt x="30" y="12"/>
                    <a:pt x="30" y="12"/>
                  </a:cubicBezTo>
                  <a:cubicBezTo>
                    <a:pt x="30" y="12"/>
                    <a:pt x="30" y="13"/>
                    <a:pt x="30" y="13"/>
                  </a:cubicBezTo>
                  <a:cubicBezTo>
                    <a:pt x="30" y="13"/>
                    <a:pt x="30" y="13"/>
                    <a:pt x="30" y="13"/>
                  </a:cubicBezTo>
                  <a:cubicBezTo>
                    <a:pt x="30" y="13"/>
                    <a:pt x="30" y="13"/>
                    <a:pt x="29" y="13"/>
                  </a:cubicBezTo>
                  <a:cubicBezTo>
                    <a:pt x="29" y="13"/>
                    <a:pt x="29" y="13"/>
                    <a:pt x="29" y="13"/>
                  </a:cubicBezTo>
                  <a:cubicBezTo>
                    <a:pt x="29" y="13"/>
                    <a:pt x="29" y="13"/>
                    <a:pt x="29" y="13"/>
                  </a:cubicBezTo>
                  <a:cubicBezTo>
                    <a:pt x="29" y="13"/>
                    <a:pt x="29" y="13"/>
                    <a:pt x="29" y="13"/>
                  </a:cubicBezTo>
                  <a:cubicBezTo>
                    <a:pt x="29" y="13"/>
                    <a:pt x="29" y="13"/>
                    <a:pt x="29" y="13"/>
                  </a:cubicBezTo>
                  <a:cubicBezTo>
                    <a:pt x="28" y="14"/>
                    <a:pt x="28" y="13"/>
                    <a:pt x="28" y="13"/>
                  </a:cubicBezTo>
                  <a:cubicBezTo>
                    <a:pt x="28" y="14"/>
                    <a:pt x="28" y="14"/>
                    <a:pt x="28" y="14"/>
                  </a:cubicBezTo>
                  <a:cubicBezTo>
                    <a:pt x="28" y="15"/>
                    <a:pt x="27" y="14"/>
                    <a:pt x="27" y="15"/>
                  </a:cubicBezTo>
                  <a:cubicBezTo>
                    <a:pt x="27" y="15"/>
                    <a:pt x="27" y="16"/>
                    <a:pt x="27" y="16"/>
                  </a:cubicBezTo>
                  <a:cubicBezTo>
                    <a:pt x="27" y="17"/>
                    <a:pt x="27" y="17"/>
                    <a:pt x="27" y="17"/>
                  </a:cubicBezTo>
                  <a:cubicBezTo>
                    <a:pt x="25" y="19"/>
                    <a:pt x="22" y="20"/>
                    <a:pt x="18" y="20"/>
                  </a:cubicBezTo>
                  <a:cubicBezTo>
                    <a:pt x="16" y="20"/>
                    <a:pt x="13" y="20"/>
                    <a:pt x="11" y="20"/>
                  </a:cubicBezTo>
                  <a:cubicBezTo>
                    <a:pt x="11" y="20"/>
                    <a:pt x="11" y="20"/>
                    <a:pt x="11" y="20"/>
                  </a:cubicBezTo>
                  <a:cubicBezTo>
                    <a:pt x="11" y="20"/>
                    <a:pt x="11" y="20"/>
                    <a:pt x="11" y="19"/>
                  </a:cubicBezTo>
                  <a:cubicBezTo>
                    <a:pt x="11" y="19"/>
                    <a:pt x="11" y="19"/>
                    <a:pt x="11" y="19"/>
                  </a:cubicBezTo>
                  <a:cubicBezTo>
                    <a:pt x="11" y="19"/>
                    <a:pt x="11" y="19"/>
                    <a:pt x="11" y="19"/>
                  </a:cubicBezTo>
                  <a:cubicBezTo>
                    <a:pt x="11" y="19"/>
                    <a:pt x="11" y="19"/>
                    <a:pt x="11" y="19"/>
                  </a:cubicBezTo>
                  <a:cubicBezTo>
                    <a:pt x="11" y="18"/>
                    <a:pt x="11" y="19"/>
                    <a:pt x="11" y="19"/>
                  </a:cubicBezTo>
                  <a:cubicBezTo>
                    <a:pt x="11" y="19"/>
                    <a:pt x="11" y="19"/>
                    <a:pt x="11" y="19"/>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7"/>
                    <a:pt x="11" y="17"/>
                  </a:cubicBezTo>
                  <a:cubicBezTo>
                    <a:pt x="11" y="17"/>
                    <a:pt x="11" y="17"/>
                    <a:pt x="11" y="17"/>
                  </a:cubicBezTo>
                  <a:cubicBezTo>
                    <a:pt x="11" y="17"/>
                    <a:pt x="11" y="17"/>
                    <a:pt x="11" y="17"/>
                  </a:cubicBezTo>
                  <a:cubicBezTo>
                    <a:pt x="12" y="16"/>
                    <a:pt x="11" y="16"/>
                    <a:pt x="11" y="15"/>
                  </a:cubicBezTo>
                  <a:cubicBezTo>
                    <a:pt x="11" y="15"/>
                    <a:pt x="11" y="15"/>
                    <a:pt x="11" y="15"/>
                  </a:cubicBezTo>
                  <a:cubicBezTo>
                    <a:pt x="11" y="15"/>
                    <a:pt x="11" y="15"/>
                    <a:pt x="11" y="14"/>
                  </a:cubicBezTo>
                  <a:cubicBezTo>
                    <a:pt x="11" y="14"/>
                    <a:pt x="11" y="14"/>
                    <a:pt x="11" y="14"/>
                  </a:cubicBezTo>
                  <a:cubicBezTo>
                    <a:pt x="11" y="14"/>
                    <a:pt x="11" y="14"/>
                    <a:pt x="11" y="14"/>
                  </a:cubicBezTo>
                  <a:cubicBezTo>
                    <a:pt x="9" y="13"/>
                    <a:pt x="10" y="13"/>
                    <a:pt x="9" y="13"/>
                  </a:cubicBezTo>
                  <a:cubicBezTo>
                    <a:pt x="9" y="13"/>
                    <a:pt x="8" y="13"/>
                    <a:pt x="8" y="13"/>
                  </a:cubicBezTo>
                  <a:cubicBezTo>
                    <a:pt x="8" y="13"/>
                    <a:pt x="8" y="12"/>
                    <a:pt x="8" y="12"/>
                  </a:cubicBezTo>
                  <a:cubicBezTo>
                    <a:pt x="7" y="12"/>
                    <a:pt x="7" y="12"/>
                    <a:pt x="7" y="11"/>
                  </a:cubicBezTo>
                  <a:cubicBezTo>
                    <a:pt x="7" y="11"/>
                    <a:pt x="7" y="11"/>
                    <a:pt x="7" y="11"/>
                  </a:cubicBezTo>
                  <a:cubicBezTo>
                    <a:pt x="7" y="12"/>
                    <a:pt x="7" y="12"/>
                    <a:pt x="7" y="12"/>
                  </a:cubicBezTo>
                  <a:cubicBezTo>
                    <a:pt x="7" y="12"/>
                    <a:pt x="7" y="12"/>
                    <a:pt x="6" y="12"/>
                  </a:cubicBezTo>
                  <a:cubicBezTo>
                    <a:pt x="6" y="12"/>
                    <a:pt x="6" y="12"/>
                    <a:pt x="5" y="12"/>
                  </a:cubicBezTo>
                  <a:cubicBezTo>
                    <a:pt x="5" y="12"/>
                    <a:pt x="5" y="12"/>
                    <a:pt x="5" y="12"/>
                  </a:cubicBezTo>
                  <a:cubicBezTo>
                    <a:pt x="5" y="12"/>
                    <a:pt x="5" y="11"/>
                    <a:pt x="5" y="12"/>
                  </a:cubicBezTo>
                  <a:cubicBezTo>
                    <a:pt x="5" y="12"/>
                    <a:pt x="4" y="12"/>
                    <a:pt x="4" y="12"/>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3" y="11"/>
                    <a:pt x="3" y="11"/>
                  </a:cubicBezTo>
                  <a:cubicBezTo>
                    <a:pt x="3" y="10"/>
                    <a:pt x="3" y="10"/>
                    <a:pt x="4" y="10"/>
                  </a:cubicBezTo>
                  <a:cubicBezTo>
                    <a:pt x="4" y="10"/>
                    <a:pt x="4" y="10"/>
                    <a:pt x="4" y="10"/>
                  </a:cubicBezTo>
                  <a:cubicBezTo>
                    <a:pt x="4" y="10"/>
                    <a:pt x="4" y="10"/>
                    <a:pt x="4" y="10"/>
                  </a:cubicBezTo>
                  <a:cubicBezTo>
                    <a:pt x="5" y="10"/>
                    <a:pt x="4" y="10"/>
                    <a:pt x="5" y="10"/>
                  </a:cubicBezTo>
                  <a:cubicBezTo>
                    <a:pt x="5" y="10"/>
                    <a:pt x="5" y="10"/>
                    <a:pt x="5" y="10"/>
                  </a:cubicBezTo>
                  <a:cubicBezTo>
                    <a:pt x="5" y="10"/>
                    <a:pt x="5" y="10"/>
                    <a:pt x="5" y="10"/>
                  </a:cubicBezTo>
                  <a:cubicBezTo>
                    <a:pt x="5" y="11"/>
                    <a:pt x="5" y="10"/>
                    <a:pt x="5" y="10"/>
                  </a:cubicBezTo>
                  <a:cubicBezTo>
                    <a:pt x="5" y="10"/>
                    <a:pt x="5" y="10"/>
                    <a:pt x="5" y="10"/>
                  </a:cubicBezTo>
                  <a:cubicBezTo>
                    <a:pt x="5" y="10"/>
                    <a:pt x="5" y="10"/>
                    <a:pt x="5" y="10"/>
                  </a:cubicBezTo>
                  <a:cubicBezTo>
                    <a:pt x="5" y="10"/>
                    <a:pt x="5" y="10"/>
                    <a:pt x="5" y="10"/>
                  </a:cubicBezTo>
                  <a:cubicBezTo>
                    <a:pt x="5" y="9"/>
                    <a:pt x="5" y="9"/>
                    <a:pt x="5" y="9"/>
                  </a:cubicBezTo>
                  <a:cubicBezTo>
                    <a:pt x="5" y="9"/>
                    <a:pt x="5" y="9"/>
                    <a:pt x="5" y="9"/>
                  </a:cubicBezTo>
                  <a:cubicBezTo>
                    <a:pt x="5" y="9"/>
                    <a:pt x="5" y="9"/>
                    <a:pt x="5" y="9"/>
                  </a:cubicBezTo>
                  <a:cubicBezTo>
                    <a:pt x="6" y="8"/>
                    <a:pt x="6" y="8"/>
                    <a:pt x="6" y="8"/>
                  </a:cubicBezTo>
                  <a:cubicBezTo>
                    <a:pt x="6" y="8"/>
                    <a:pt x="6" y="8"/>
                    <a:pt x="6" y="8"/>
                  </a:cubicBezTo>
                  <a:cubicBezTo>
                    <a:pt x="7" y="8"/>
                    <a:pt x="7" y="8"/>
                    <a:pt x="7" y="7"/>
                  </a:cubicBezTo>
                  <a:cubicBezTo>
                    <a:pt x="7" y="7"/>
                    <a:pt x="7" y="7"/>
                    <a:pt x="7" y="7"/>
                  </a:cubicBezTo>
                  <a:cubicBezTo>
                    <a:pt x="7" y="7"/>
                    <a:pt x="6" y="7"/>
                    <a:pt x="6" y="7"/>
                  </a:cubicBezTo>
                  <a:cubicBezTo>
                    <a:pt x="7" y="7"/>
                    <a:pt x="7" y="6"/>
                    <a:pt x="7" y="7"/>
                  </a:cubicBezTo>
                  <a:cubicBezTo>
                    <a:pt x="7" y="7"/>
                    <a:pt x="7" y="7"/>
                    <a:pt x="7" y="7"/>
                  </a:cubicBezTo>
                  <a:cubicBezTo>
                    <a:pt x="7" y="7"/>
                    <a:pt x="7" y="7"/>
                    <a:pt x="8" y="7"/>
                  </a:cubicBezTo>
                  <a:cubicBezTo>
                    <a:pt x="8" y="7"/>
                    <a:pt x="8" y="7"/>
                    <a:pt x="8" y="7"/>
                  </a:cubicBezTo>
                  <a:cubicBezTo>
                    <a:pt x="8" y="7"/>
                    <a:pt x="7" y="7"/>
                    <a:pt x="7" y="7"/>
                  </a:cubicBezTo>
                  <a:cubicBezTo>
                    <a:pt x="7" y="6"/>
                    <a:pt x="7" y="6"/>
                    <a:pt x="7" y="6"/>
                  </a:cubicBezTo>
                  <a:cubicBezTo>
                    <a:pt x="7" y="6"/>
                    <a:pt x="7" y="6"/>
                    <a:pt x="7" y="6"/>
                  </a:cubicBezTo>
                  <a:cubicBezTo>
                    <a:pt x="7" y="6"/>
                    <a:pt x="7" y="5"/>
                    <a:pt x="7" y="5"/>
                  </a:cubicBezTo>
                  <a:cubicBezTo>
                    <a:pt x="7" y="5"/>
                    <a:pt x="7" y="6"/>
                    <a:pt x="7" y="6"/>
                  </a:cubicBezTo>
                  <a:cubicBezTo>
                    <a:pt x="6" y="5"/>
                    <a:pt x="6" y="5"/>
                    <a:pt x="6" y="5"/>
                  </a:cubicBezTo>
                  <a:cubicBezTo>
                    <a:pt x="6" y="5"/>
                    <a:pt x="6" y="5"/>
                    <a:pt x="6" y="5"/>
                  </a:cubicBezTo>
                  <a:cubicBezTo>
                    <a:pt x="6" y="6"/>
                    <a:pt x="5" y="6"/>
                    <a:pt x="5" y="7"/>
                  </a:cubicBezTo>
                  <a:cubicBezTo>
                    <a:pt x="5" y="7"/>
                    <a:pt x="5" y="7"/>
                    <a:pt x="5" y="7"/>
                  </a:cubicBezTo>
                  <a:cubicBezTo>
                    <a:pt x="5" y="7"/>
                    <a:pt x="5" y="6"/>
                    <a:pt x="5" y="6"/>
                  </a:cubicBezTo>
                  <a:cubicBezTo>
                    <a:pt x="5" y="6"/>
                    <a:pt x="5" y="6"/>
                    <a:pt x="5" y="6"/>
                  </a:cubicBezTo>
                  <a:cubicBezTo>
                    <a:pt x="5" y="6"/>
                    <a:pt x="5" y="6"/>
                    <a:pt x="5" y="6"/>
                  </a:cubicBezTo>
                  <a:cubicBezTo>
                    <a:pt x="5" y="6"/>
                    <a:pt x="5" y="6"/>
                    <a:pt x="5" y="6"/>
                  </a:cubicBezTo>
                  <a:cubicBezTo>
                    <a:pt x="5" y="6"/>
                    <a:pt x="5" y="6"/>
                    <a:pt x="5" y="5"/>
                  </a:cubicBezTo>
                  <a:cubicBezTo>
                    <a:pt x="5" y="5"/>
                    <a:pt x="5" y="5"/>
                    <a:pt x="5" y="5"/>
                  </a:cubicBezTo>
                  <a:cubicBezTo>
                    <a:pt x="5"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7" y="4"/>
                  </a:cubicBezTo>
                  <a:cubicBezTo>
                    <a:pt x="7" y="5"/>
                    <a:pt x="6" y="5"/>
                    <a:pt x="6" y="5"/>
                  </a:cubicBezTo>
                  <a:cubicBezTo>
                    <a:pt x="6" y="5"/>
                    <a:pt x="6" y="5"/>
                    <a:pt x="6" y="5"/>
                  </a:cubicBezTo>
                  <a:cubicBezTo>
                    <a:pt x="6" y="5"/>
                    <a:pt x="6" y="5"/>
                    <a:pt x="6" y="5"/>
                  </a:cubicBezTo>
                  <a:cubicBezTo>
                    <a:pt x="6" y="5"/>
                    <a:pt x="6" y="5"/>
                    <a:pt x="6" y="5"/>
                  </a:cubicBezTo>
                  <a:cubicBezTo>
                    <a:pt x="6"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4"/>
                    <a:pt x="7" y="4"/>
                  </a:cubicBezTo>
                  <a:cubicBezTo>
                    <a:pt x="7" y="4"/>
                    <a:pt x="7" y="4"/>
                    <a:pt x="7" y="4"/>
                  </a:cubicBezTo>
                  <a:cubicBezTo>
                    <a:pt x="7" y="4"/>
                    <a:pt x="7" y="4"/>
                    <a:pt x="7" y="4"/>
                  </a:cubicBezTo>
                  <a:cubicBezTo>
                    <a:pt x="7" y="4"/>
                    <a:pt x="7" y="4"/>
                    <a:pt x="7" y="4"/>
                  </a:cubicBezTo>
                  <a:cubicBezTo>
                    <a:pt x="7" y="4"/>
                    <a:pt x="7" y="4"/>
                    <a:pt x="7" y="4"/>
                  </a:cubicBezTo>
                  <a:cubicBezTo>
                    <a:pt x="7" y="4"/>
                    <a:pt x="6" y="4"/>
                    <a:pt x="6" y="4"/>
                  </a:cubicBezTo>
                  <a:cubicBezTo>
                    <a:pt x="7" y="3"/>
                    <a:pt x="7" y="3"/>
                    <a:pt x="7" y="3"/>
                  </a:cubicBezTo>
                  <a:cubicBezTo>
                    <a:pt x="7" y="3"/>
                    <a:pt x="7" y="3"/>
                    <a:pt x="7" y="3"/>
                  </a:cubicBezTo>
                  <a:cubicBezTo>
                    <a:pt x="7" y="3"/>
                    <a:pt x="8" y="3"/>
                    <a:pt x="8" y="3"/>
                  </a:cubicBezTo>
                  <a:cubicBezTo>
                    <a:pt x="8" y="3"/>
                    <a:pt x="8" y="3"/>
                    <a:pt x="8" y="3"/>
                  </a:cubicBezTo>
                  <a:cubicBezTo>
                    <a:pt x="8" y="3"/>
                    <a:pt x="8" y="3"/>
                    <a:pt x="8" y="3"/>
                  </a:cubicBezTo>
                  <a:cubicBezTo>
                    <a:pt x="8" y="4"/>
                    <a:pt x="8" y="4"/>
                    <a:pt x="8" y="4"/>
                  </a:cubicBezTo>
                  <a:cubicBezTo>
                    <a:pt x="8" y="4"/>
                    <a:pt x="8" y="4"/>
                    <a:pt x="8" y="4"/>
                  </a:cubicBezTo>
                  <a:cubicBezTo>
                    <a:pt x="8" y="4"/>
                    <a:pt x="8" y="5"/>
                    <a:pt x="8" y="5"/>
                  </a:cubicBezTo>
                  <a:cubicBezTo>
                    <a:pt x="8" y="5"/>
                    <a:pt x="8" y="5"/>
                    <a:pt x="8" y="5"/>
                  </a:cubicBezTo>
                  <a:cubicBezTo>
                    <a:pt x="9" y="5"/>
                    <a:pt x="8" y="5"/>
                    <a:pt x="9" y="4"/>
                  </a:cubicBezTo>
                  <a:cubicBezTo>
                    <a:pt x="10" y="4"/>
                    <a:pt x="10" y="4"/>
                    <a:pt x="10" y="4"/>
                  </a:cubicBezTo>
                  <a:cubicBezTo>
                    <a:pt x="10" y="4"/>
                    <a:pt x="10" y="4"/>
                    <a:pt x="10" y="3"/>
                  </a:cubicBezTo>
                  <a:cubicBezTo>
                    <a:pt x="10" y="3"/>
                    <a:pt x="10" y="3"/>
                    <a:pt x="10" y="3"/>
                  </a:cubicBezTo>
                  <a:cubicBezTo>
                    <a:pt x="11" y="3"/>
                    <a:pt x="10" y="2"/>
                    <a:pt x="11" y="2"/>
                  </a:cubicBezTo>
                  <a:cubicBezTo>
                    <a:pt x="11" y="2"/>
                    <a:pt x="11" y="2"/>
                    <a:pt x="11" y="2"/>
                  </a:cubicBezTo>
                  <a:cubicBezTo>
                    <a:pt x="10" y="2"/>
                    <a:pt x="10" y="2"/>
                    <a:pt x="10" y="2"/>
                  </a:cubicBezTo>
                  <a:cubicBezTo>
                    <a:pt x="10" y="2"/>
                    <a:pt x="10" y="2"/>
                    <a:pt x="10" y="2"/>
                  </a:cubicBezTo>
                  <a:cubicBezTo>
                    <a:pt x="9" y="2"/>
                    <a:pt x="9" y="2"/>
                    <a:pt x="9" y="2"/>
                  </a:cubicBezTo>
                  <a:cubicBezTo>
                    <a:pt x="9" y="2"/>
                    <a:pt x="8" y="2"/>
                    <a:pt x="8" y="2"/>
                  </a:cubicBezTo>
                  <a:cubicBezTo>
                    <a:pt x="8" y="2"/>
                    <a:pt x="8" y="2"/>
                    <a:pt x="8" y="2"/>
                  </a:cubicBezTo>
                  <a:cubicBezTo>
                    <a:pt x="7" y="2"/>
                    <a:pt x="7"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4"/>
                    <a:pt x="6" y="4"/>
                  </a:cubicBezTo>
                  <a:cubicBezTo>
                    <a:pt x="6" y="4"/>
                    <a:pt x="6" y="3"/>
                    <a:pt x="6" y="4"/>
                  </a:cubicBezTo>
                  <a:cubicBezTo>
                    <a:pt x="6" y="4"/>
                    <a:pt x="6" y="4"/>
                    <a:pt x="6" y="4"/>
                  </a:cubicBezTo>
                  <a:cubicBezTo>
                    <a:pt x="6" y="4"/>
                    <a:pt x="6" y="4"/>
                    <a:pt x="6" y="4"/>
                  </a:cubicBezTo>
                  <a:cubicBezTo>
                    <a:pt x="6" y="4"/>
                    <a:pt x="6" y="4"/>
                    <a:pt x="6" y="4"/>
                  </a:cubicBezTo>
                  <a:cubicBezTo>
                    <a:pt x="6" y="4"/>
                    <a:pt x="5" y="4"/>
                    <a:pt x="5" y="4"/>
                  </a:cubicBezTo>
                  <a:cubicBezTo>
                    <a:pt x="5" y="4"/>
                    <a:pt x="5" y="4"/>
                    <a:pt x="5" y="4"/>
                  </a:cubicBezTo>
                  <a:cubicBezTo>
                    <a:pt x="5" y="4"/>
                    <a:pt x="5" y="4"/>
                    <a:pt x="5" y="4"/>
                  </a:cubicBezTo>
                  <a:cubicBezTo>
                    <a:pt x="5" y="5"/>
                    <a:pt x="5" y="5"/>
                    <a:pt x="5" y="5"/>
                  </a:cubicBezTo>
                  <a:cubicBezTo>
                    <a:pt x="5" y="5"/>
                    <a:pt x="5" y="5"/>
                    <a:pt x="5" y="5"/>
                  </a:cubicBezTo>
                  <a:cubicBezTo>
                    <a:pt x="5" y="5"/>
                    <a:pt x="5" y="4"/>
                    <a:pt x="5" y="4"/>
                  </a:cubicBezTo>
                  <a:cubicBezTo>
                    <a:pt x="5" y="4"/>
                    <a:pt x="4" y="4"/>
                    <a:pt x="4" y="4"/>
                  </a:cubicBezTo>
                  <a:cubicBezTo>
                    <a:pt x="4" y="5"/>
                    <a:pt x="4" y="4"/>
                    <a:pt x="4" y="4"/>
                  </a:cubicBezTo>
                  <a:cubicBezTo>
                    <a:pt x="4" y="5"/>
                    <a:pt x="3" y="5"/>
                    <a:pt x="3" y="5"/>
                  </a:cubicBezTo>
                  <a:cubicBezTo>
                    <a:pt x="3" y="5"/>
                    <a:pt x="4" y="5"/>
                    <a:pt x="4" y="5"/>
                  </a:cubicBezTo>
                  <a:cubicBezTo>
                    <a:pt x="4" y="5"/>
                    <a:pt x="4" y="5"/>
                    <a:pt x="4" y="5"/>
                  </a:cubicBezTo>
                  <a:cubicBezTo>
                    <a:pt x="4" y="5"/>
                    <a:pt x="3" y="5"/>
                    <a:pt x="3" y="5"/>
                  </a:cubicBezTo>
                  <a:cubicBezTo>
                    <a:pt x="3" y="6"/>
                    <a:pt x="2" y="6"/>
                    <a:pt x="2" y="6"/>
                  </a:cubicBezTo>
                  <a:cubicBezTo>
                    <a:pt x="1" y="6"/>
                    <a:pt x="1" y="7"/>
                    <a:pt x="1" y="7"/>
                  </a:cubicBezTo>
                  <a:cubicBezTo>
                    <a:pt x="2" y="4"/>
                    <a:pt x="6" y="1"/>
                    <a:pt x="12" y="0"/>
                  </a:cubicBezTo>
                  <a:close/>
                  <a:moveTo>
                    <a:pt x="30" y="12"/>
                  </a:moveTo>
                  <a:cubicBezTo>
                    <a:pt x="30" y="12"/>
                    <a:pt x="30" y="12"/>
                    <a:pt x="30" y="12"/>
                  </a:cubicBezTo>
                  <a:cubicBezTo>
                    <a:pt x="30" y="12"/>
                    <a:pt x="30" y="12"/>
                    <a:pt x="30" y="12"/>
                  </a:cubicBezTo>
                  <a:cubicBezTo>
                    <a:pt x="30" y="12"/>
                    <a:pt x="30" y="12"/>
                    <a:pt x="30" y="12"/>
                  </a:cubicBezTo>
                  <a:close/>
                  <a:moveTo>
                    <a:pt x="10" y="19"/>
                  </a:moveTo>
                  <a:cubicBezTo>
                    <a:pt x="5" y="18"/>
                    <a:pt x="2" y="15"/>
                    <a:pt x="1" y="12"/>
                  </a:cubicBezTo>
                  <a:cubicBezTo>
                    <a:pt x="0" y="10"/>
                    <a:pt x="0" y="9"/>
                    <a:pt x="0" y="8"/>
                  </a:cubicBezTo>
                  <a:cubicBezTo>
                    <a:pt x="1" y="8"/>
                    <a:pt x="1" y="8"/>
                    <a:pt x="1" y="8"/>
                  </a:cubicBezTo>
                  <a:cubicBezTo>
                    <a:pt x="1" y="7"/>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9"/>
                  </a:cubicBezTo>
                  <a:cubicBezTo>
                    <a:pt x="1" y="9"/>
                    <a:pt x="1" y="10"/>
                    <a:pt x="1" y="10"/>
                  </a:cubicBezTo>
                  <a:cubicBezTo>
                    <a:pt x="1" y="10"/>
                    <a:pt x="1" y="10"/>
                    <a:pt x="1" y="10"/>
                  </a:cubicBezTo>
                  <a:cubicBezTo>
                    <a:pt x="1" y="10"/>
                    <a:pt x="1" y="10"/>
                    <a:pt x="1" y="10"/>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3" y="12"/>
                    <a:pt x="3" y="12"/>
                    <a:pt x="4" y="12"/>
                  </a:cubicBezTo>
                  <a:cubicBezTo>
                    <a:pt x="4" y="12"/>
                    <a:pt x="4" y="12"/>
                    <a:pt x="4" y="12"/>
                  </a:cubicBezTo>
                  <a:cubicBezTo>
                    <a:pt x="4" y="12"/>
                    <a:pt x="4" y="12"/>
                    <a:pt x="4" y="12"/>
                  </a:cubicBezTo>
                  <a:cubicBezTo>
                    <a:pt x="5" y="12"/>
                    <a:pt x="5" y="12"/>
                    <a:pt x="5" y="12"/>
                  </a:cubicBezTo>
                  <a:cubicBezTo>
                    <a:pt x="5" y="13"/>
                    <a:pt x="5" y="13"/>
                    <a:pt x="6" y="13"/>
                  </a:cubicBezTo>
                  <a:cubicBezTo>
                    <a:pt x="6" y="13"/>
                    <a:pt x="5" y="12"/>
                    <a:pt x="5" y="12"/>
                  </a:cubicBezTo>
                  <a:cubicBezTo>
                    <a:pt x="5" y="12"/>
                    <a:pt x="6" y="12"/>
                    <a:pt x="6" y="12"/>
                  </a:cubicBezTo>
                  <a:cubicBezTo>
                    <a:pt x="6" y="12"/>
                    <a:pt x="6" y="12"/>
                    <a:pt x="6" y="13"/>
                  </a:cubicBezTo>
                  <a:cubicBezTo>
                    <a:pt x="6" y="13"/>
                    <a:pt x="6" y="13"/>
                    <a:pt x="6" y="13"/>
                  </a:cubicBezTo>
                  <a:cubicBezTo>
                    <a:pt x="6" y="13"/>
                    <a:pt x="6" y="13"/>
                    <a:pt x="6" y="13"/>
                  </a:cubicBezTo>
                  <a:cubicBezTo>
                    <a:pt x="6" y="13"/>
                    <a:pt x="6" y="13"/>
                    <a:pt x="6" y="13"/>
                  </a:cubicBezTo>
                  <a:cubicBezTo>
                    <a:pt x="6" y="13"/>
                    <a:pt x="6" y="13"/>
                    <a:pt x="6" y="13"/>
                  </a:cubicBezTo>
                  <a:cubicBezTo>
                    <a:pt x="6" y="13"/>
                    <a:pt x="6" y="13"/>
                    <a:pt x="6" y="14"/>
                  </a:cubicBezTo>
                  <a:cubicBezTo>
                    <a:pt x="6" y="14"/>
                    <a:pt x="6" y="14"/>
                    <a:pt x="6" y="14"/>
                  </a:cubicBezTo>
                  <a:cubicBezTo>
                    <a:pt x="6" y="14"/>
                    <a:pt x="7" y="15"/>
                    <a:pt x="7" y="15"/>
                  </a:cubicBezTo>
                  <a:cubicBezTo>
                    <a:pt x="7" y="15"/>
                    <a:pt x="7" y="15"/>
                    <a:pt x="7" y="15"/>
                  </a:cubicBezTo>
                  <a:cubicBezTo>
                    <a:pt x="8" y="16"/>
                    <a:pt x="8" y="15"/>
                    <a:pt x="8" y="16"/>
                  </a:cubicBezTo>
                  <a:cubicBezTo>
                    <a:pt x="8" y="16"/>
                    <a:pt x="9" y="17"/>
                    <a:pt x="9" y="18"/>
                  </a:cubicBezTo>
                  <a:cubicBezTo>
                    <a:pt x="9" y="18"/>
                    <a:pt x="9" y="18"/>
                    <a:pt x="9" y="19"/>
                  </a:cubicBezTo>
                  <a:cubicBezTo>
                    <a:pt x="10" y="19"/>
                    <a:pt x="10" y="19"/>
                    <a:pt x="10" y="19"/>
                  </a:cubicBezTo>
                  <a:cubicBezTo>
                    <a:pt x="10" y="19"/>
                    <a:pt x="10" y="19"/>
                    <a:pt x="10" y="19"/>
                  </a:cubicBezTo>
                  <a:cubicBezTo>
                    <a:pt x="10" y="19"/>
                    <a:pt x="10" y="19"/>
                    <a:pt x="10" y="19"/>
                  </a:cubicBezTo>
                  <a:close/>
                  <a:moveTo>
                    <a:pt x="28" y="12"/>
                  </a:moveTo>
                  <a:cubicBezTo>
                    <a:pt x="28" y="12"/>
                    <a:pt x="29" y="12"/>
                    <a:pt x="29" y="12"/>
                  </a:cubicBezTo>
                  <a:cubicBezTo>
                    <a:pt x="29" y="12"/>
                    <a:pt x="29" y="12"/>
                    <a:pt x="28" y="12"/>
                  </a:cubicBezTo>
                  <a:cubicBezTo>
                    <a:pt x="28" y="12"/>
                    <a:pt x="28" y="12"/>
                    <a:pt x="28" y="12"/>
                  </a:cubicBezTo>
                  <a:cubicBezTo>
                    <a:pt x="28" y="12"/>
                    <a:pt x="28" y="12"/>
                    <a:pt x="28" y="12"/>
                  </a:cubicBezTo>
                  <a:close/>
                  <a:moveTo>
                    <a:pt x="28" y="12"/>
                  </a:moveTo>
                  <a:cubicBezTo>
                    <a:pt x="28" y="12"/>
                    <a:pt x="28" y="12"/>
                    <a:pt x="28" y="12"/>
                  </a:cubicBezTo>
                  <a:cubicBezTo>
                    <a:pt x="28" y="12"/>
                    <a:pt x="28" y="12"/>
                    <a:pt x="28" y="12"/>
                  </a:cubicBezTo>
                  <a:cubicBezTo>
                    <a:pt x="28" y="12"/>
                    <a:pt x="28" y="11"/>
                    <a:pt x="28" y="11"/>
                  </a:cubicBezTo>
                  <a:cubicBezTo>
                    <a:pt x="28" y="11"/>
                    <a:pt x="28" y="11"/>
                    <a:pt x="28" y="12"/>
                  </a:cubicBezTo>
                  <a:close/>
                  <a:moveTo>
                    <a:pt x="27" y="12"/>
                  </a:moveTo>
                  <a:cubicBezTo>
                    <a:pt x="27" y="12"/>
                    <a:pt x="27" y="13"/>
                    <a:pt x="27" y="13"/>
                  </a:cubicBezTo>
                  <a:cubicBezTo>
                    <a:pt x="27" y="13"/>
                    <a:pt x="27" y="13"/>
                    <a:pt x="28" y="13"/>
                  </a:cubicBezTo>
                  <a:cubicBezTo>
                    <a:pt x="28" y="13"/>
                    <a:pt x="28" y="13"/>
                    <a:pt x="28" y="13"/>
                  </a:cubicBezTo>
                  <a:cubicBezTo>
                    <a:pt x="28" y="12"/>
                    <a:pt x="28" y="12"/>
                    <a:pt x="28" y="12"/>
                  </a:cubicBezTo>
                  <a:cubicBezTo>
                    <a:pt x="28" y="12"/>
                    <a:pt x="28" y="12"/>
                    <a:pt x="28" y="12"/>
                  </a:cubicBezTo>
                  <a:cubicBezTo>
                    <a:pt x="28" y="12"/>
                    <a:pt x="28" y="12"/>
                    <a:pt x="28" y="12"/>
                  </a:cubicBezTo>
                  <a:cubicBezTo>
                    <a:pt x="28" y="12"/>
                    <a:pt x="27" y="12"/>
                    <a:pt x="27" y="12"/>
                  </a:cubicBezTo>
                  <a:cubicBezTo>
                    <a:pt x="27" y="12"/>
                    <a:pt x="27" y="12"/>
                    <a:pt x="27" y="12"/>
                  </a:cubicBezTo>
                  <a:close/>
                  <a:moveTo>
                    <a:pt x="29" y="12"/>
                  </a:moveTo>
                  <a:cubicBezTo>
                    <a:pt x="29" y="12"/>
                    <a:pt x="29" y="12"/>
                    <a:pt x="29" y="12"/>
                  </a:cubicBezTo>
                  <a:cubicBezTo>
                    <a:pt x="29" y="12"/>
                    <a:pt x="29" y="12"/>
                    <a:pt x="29" y="12"/>
                  </a:cubicBezTo>
                  <a:close/>
                  <a:moveTo>
                    <a:pt x="26" y="12"/>
                  </a:moveTo>
                  <a:cubicBezTo>
                    <a:pt x="26" y="12"/>
                    <a:pt x="26" y="12"/>
                    <a:pt x="26" y="12"/>
                  </a:cubicBezTo>
                  <a:cubicBezTo>
                    <a:pt x="26" y="12"/>
                    <a:pt x="26" y="12"/>
                    <a:pt x="27" y="12"/>
                  </a:cubicBezTo>
                  <a:cubicBezTo>
                    <a:pt x="27" y="12"/>
                    <a:pt x="27" y="12"/>
                    <a:pt x="27" y="12"/>
                  </a:cubicBezTo>
                  <a:cubicBezTo>
                    <a:pt x="27" y="12"/>
                    <a:pt x="27" y="12"/>
                    <a:pt x="26" y="12"/>
                  </a:cubicBezTo>
                  <a:close/>
                  <a:moveTo>
                    <a:pt x="26" y="12"/>
                  </a:moveTo>
                  <a:cubicBezTo>
                    <a:pt x="26" y="12"/>
                    <a:pt x="26" y="12"/>
                    <a:pt x="26" y="12"/>
                  </a:cubicBezTo>
                  <a:cubicBezTo>
                    <a:pt x="26" y="12"/>
                    <a:pt x="26" y="12"/>
                    <a:pt x="27" y="13"/>
                  </a:cubicBezTo>
                  <a:cubicBezTo>
                    <a:pt x="27" y="13"/>
                    <a:pt x="27" y="13"/>
                    <a:pt x="27" y="13"/>
                  </a:cubicBezTo>
                  <a:cubicBezTo>
                    <a:pt x="27" y="12"/>
                    <a:pt x="27" y="12"/>
                    <a:pt x="27" y="12"/>
                  </a:cubicBezTo>
                  <a:cubicBezTo>
                    <a:pt x="27" y="12"/>
                    <a:pt x="27" y="12"/>
                    <a:pt x="27" y="12"/>
                  </a:cubicBezTo>
                  <a:cubicBezTo>
                    <a:pt x="27" y="12"/>
                    <a:pt x="27" y="11"/>
                    <a:pt x="27" y="11"/>
                  </a:cubicBezTo>
                  <a:cubicBezTo>
                    <a:pt x="27" y="11"/>
                    <a:pt x="27" y="11"/>
                    <a:pt x="27" y="11"/>
                  </a:cubicBezTo>
                  <a:cubicBezTo>
                    <a:pt x="27" y="11"/>
                    <a:pt x="27" y="11"/>
                    <a:pt x="27" y="11"/>
                  </a:cubicBezTo>
                  <a:cubicBezTo>
                    <a:pt x="26" y="11"/>
                    <a:pt x="27" y="11"/>
                    <a:pt x="26" y="12"/>
                  </a:cubicBezTo>
                  <a:cubicBezTo>
                    <a:pt x="26" y="12"/>
                    <a:pt x="26" y="12"/>
                    <a:pt x="26" y="12"/>
                  </a:cubicBezTo>
                  <a:close/>
                  <a:moveTo>
                    <a:pt x="10" y="4"/>
                  </a:moveTo>
                  <a:cubicBezTo>
                    <a:pt x="10" y="4"/>
                    <a:pt x="10" y="4"/>
                    <a:pt x="11" y="4"/>
                  </a:cubicBezTo>
                  <a:cubicBezTo>
                    <a:pt x="11" y="4"/>
                    <a:pt x="11" y="4"/>
                    <a:pt x="11" y="4"/>
                  </a:cubicBezTo>
                  <a:cubicBezTo>
                    <a:pt x="11" y="4"/>
                    <a:pt x="11" y="4"/>
                    <a:pt x="11" y="4"/>
                  </a:cubicBezTo>
                  <a:cubicBezTo>
                    <a:pt x="11" y="4"/>
                    <a:pt x="11" y="4"/>
                    <a:pt x="11" y="4"/>
                  </a:cubicBezTo>
                  <a:cubicBezTo>
                    <a:pt x="10" y="4"/>
                    <a:pt x="10" y="4"/>
                    <a:pt x="10" y="4"/>
                  </a:cubicBezTo>
                  <a:close/>
                  <a:moveTo>
                    <a:pt x="4" y="5"/>
                  </a:moveTo>
                  <a:cubicBezTo>
                    <a:pt x="4" y="5"/>
                    <a:pt x="4" y="5"/>
                    <a:pt x="4" y="5"/>
                  </a:cubicBezTo>
                  <a:cubicBezTo>
                    <a:pt x="4" y="5"/>
                    <a:pt x="4" y="5"/>
                    <a:pt x="4" y="5"/>
                  </a:cubicBezTo>
                  <a:cubicBezTo>
                    <a:pt x="4" y="5"/>
                    <a:pt x="4" y="5"/>
                    <a:pt x="4" y="5"/>
                  </a:cubicBezTo>
                  <a:cubicBezTo>
                    <a:pt x="4" y="5"/>
                    <a:pt x="4" y="5"/>
                    <a:pt x="4" y="5"/>
                  </a:cubicBezTo>
                  <a:close/>
                  <a:moveTo>
                    <a:pt x="8" y="12"/>
                  </a:moveTo>
                  <a:cubicBezTo>
                    <a:pt x="8" y="12"/>
                    <a:pt x="8" y="12"/>
                    <a:pt x="8" y="12"/>
                  </a:cubicBezTo>
                  <a:cubicBezTo>
                    <a:pt x="8" y="12"/>
                    <a:pt x="8" y="12"/>
                    <a:pt x="8" y="12"/>
                  </a:cubicBezTo>
                  <a:cubicBezTo>
                    <a:pt x="8" y="12"/>
                    <a:pt x="8" y="12"/>
                    <a:pt x="8" y="12"/>
                  </a:cubicBezTo>
                  <a:cubicBezTo>
                    <a:pt x="7" y="12"/>
                    <a:pt x="8" y="12"/>
                    <a:pt x="8" y="12"/>
                  </a:cubicBezTo>
                  <a:close/>
                  <a:moveTo>
                    <a:pt x="6" y="11"/>
                  </a:moveTo>
                  <a:cubicBezTo>
                    <a:pt x="6" y="11"/>
                    <a:pt x="6" y="11"/>
                    <a:pt x="6" y="10"/>
                  </a:cubicBezTo>
                  <a:cubicBezTo>
                    <a:pt x="6" y="10"/>
                    <a:pt x="6" y="10"/>
                    <a:pt x="6" y="10"/>
                  </a:cubicBezTo>
                  <a:cubicBezTo>
                    <a:pt x="6" y="10"/>
                    <a:pt x="5" y="10"/>
                    <a:pt x="5" y="10"/>
                  </a:cubicBezTo>
                  <a:cubicBezTo>
                    <a:pt x="5" y="10"/>
                    <a:pt x="5" y="10"/>
                    <a:pt x="6" y="11"/>
                  </a:cubicBezTo>
                  <a:cubicBezTo>
                    <a:pt x="6" y="11"/>
                    <a:pt x="6" y="11"/>
                    <a:pt x="6" y="11"/>
                  </a:cubicBezTo>
                  <a:close/>
                  <a:moveTo>
                    <a:pt x="6" y="11"/>
                  </a:moveTo>
                  <a:cubicBezTo>
                    <a:pt x="6" y="11"/>
                    <a:pt x="5" y="11"/>
                    <a:pt x="5" y="11"/>
                  </a:cubicBezTo>
                  <a:cubicBezTo>
                    <a:pt x="5" y="11"/>
                    <a:pt x="5" y="12"/>
                    <a:pt x="6" y="11"/>
                  </a:cubicBezTo>
                  <a:close/>
                  <a:moveTo>
                    <a:pt x="7" y="11"/>
                  </a:move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lose/>
                  <a:moveTo>
                    <a:pt x="6" y="11"/>
                  </a:move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7" y="11"/>
                    <a:pt x="7" y="11"/>
                  </a:cubicBezTo>
                  <a:cubicBezTo>
                    <a:pt x="7" y="11"/>
                    <a:pt x="7" y="11"/>
                    <a:pt x="7" y="11"/>
                  </a:cubicBezTo>
                  <a:cubicBezTo>
                    <a:pt x="7" y="11"/>
                    <a:pt x="7" y="11"/>
                    <a:pt x="6" y="11"/>
                  </a:cubicBezTo>
                  <a:close/>
                  <a:moveTo>
                    <a:pt x="6" y="11"/>
                  </a:moveTo>
                  <a:cubicBezTo>
                    <a:pt x="6" y="11"/>
                    <a:pt x="6" y="11"/>
                    <a:pt x="6" y="11"/>
                  </a:cubicBezTo>
                  <a:cubicBezTo>
                    <a:pt x="6" y="11"/>
                    <a:pt x="6" y="11"/>
                    <a:pt x="5" y="11"/>
                  </a:cubicBezTo>
                  <a:cubicBezTo>
                    <a:pt x="5" y="11"/>
                    <a:pt x="5" y="11"/>
                    <a:pt x="5" y="11"/>
                  </a:cubicBezTo>
                  <a:cubicBezTo>
                    <a:pt x="5" y="11"/>
                    <a:pt x="5" y="11"/>
                    <a:pt x="4" y="11"/>
                  </a:cubicBezTo>
                  <a:cubicBezTo>
                    <a:pt x="4" y="11"/>
                    <a:pt x="4" y="11"/>
                    <a:pt x="5" y="11"/>
                  </a:cubicBezTo>
                  <a:cubicBezTo>
                    <a:pt x="5" y="11"/>
                    <a:pt x="5" y="11"/>
                    <a:pt x="5" y="11"/>
                  </a:cubicBezTo>
                  <a:cubicBezTo>
                    <a:pt x="5" y="11"/>
                    <a:pt x="5" y="11"/>
                    <a:pt x="6" y="11"/>
                  </a:cubicBezTo>
                  <a:cubicBezTo>
                    <a:pt x="6" y="11"/>
                    <a:pt x="6" y="11"/>
                    <a:pt x="6" y="11"/>
                  </a:cubicBezTo>
                  <a:close/>
                  <a:moveTo>
                    <a:pt x="5" y="4"/>
                  </a:moveTo>
                  <a:cubicBezTo>
                    <a:pt x="5" y="4"/>
                    <a:pt x="6" y="4"/>
                    <a:pt x="6" y="4"/>
                  </a:cubicBezTo>
                  <a:cubicBezTo>
                    <a:pt x="6" y="4"/>
                    <a:pt x="6" y="4"/>
                    <a:pt x="6" y="4"/>
                  </a:cubicBezTo>
                  <a:cubicBezTo>
                    <a:pt x="6" y="5"/>
                    <a:pt x="6" y="5"/>
                    <a:pt x="6" y="5"/>
                  </a:cubicBezTo>
                  <a:cubicBezTo>
                    <a:pt x="6" y="5"/>
                    <a:pt x="5" y="5"/>
                    <a:pt x="5" y="4"/>
                  </a:cubicBezTo>
                  <a:cubicBezTo>
                    <a:pt x="5" y="4"/>
                    <a:pt x="5" y="4"/>
                    <a:pt x="5" y="4"/>
                  </a:cubicBezTo>
                  <a:cubicBezTo>
                    <a:pt x="5" y="4"/>
                    <a:pt x="5" y="4"/>
                    <a:pt x="5" y="4"/>
                  </a:cubicBezTo>
                  <a:close/>
                  <a:moveTo>
                    <a:pt x="17" y="8"/>
                  </a:moveTo>
                  <a:cubicBezTo>
                    <a:pt x="17" y="8"/>
                    <a:pt x="17" y="8"/>
                    <a:pt x="17" y="8"/>
                  </a:cubicBezTo>
                  <a:cubicBezTo>
                    <a:pt x="17" y="8"/>
                    <a:pt x="17" y="8"/>
                    <a:pt x="16" y="8"/>
                  </a:cubicBezTo>
                  <a:cubicBezTo>
                    <a:pt x="16" y="8"/>
                    <a:pt x="15" y="8"/>
                    <a:pt x="15" y="8"/>
                  </a:cubicBezTo>
                  <a:cubicBezTo>
                    <a:pt x="15" y="8"/>
                    <a:pt x="15" y="8"/>
                    <a:pt x="15" y="9"/>
                  </a:cubicBezTo>
                  <a:cubicBezTo>
                    <a:pt x="15" y="9"/>
                    <a:pt x="15" y="8"/>
                    <a:pt x="15" y="8"/>
                  </a:cubicBezTo>
                  <a:cubicBezTo>
                    <a:pt x="15" y="8"/>
                    <a:pt x="14" y="8"/>
                    <a:pt x="14" y="8"/>
                  </a:cubicBezTo>
                  <a:cubicBezTo>
                    <a:pt x="14" y="8"/>
                    <a:pt x="14" y="8"/>
                    <a:pt x="14" y="8"/>
                  </a:cubicBezTo>
                  <a:cubicBezTo>
                    <a:pt x="14" y="8"/>
                    <a:pt x="13" y="8"/>
                    <a:pt x="13" y="8"/>
                  </a:cubicBezTo>
                  <a:cubicBezTo>
                    <a:pt x="13" y="8"/>
                    <a:pt x="13" y="8"/>
                    <a:pt x="13" y="8"/>
                  </a:cubicBezTo>
                  <a:cubicBezTo>
                    <a:pt x="13" y="8"/>
                    <a:pt x="13" y="8"/>
                    <a:pt x="12" y="8"/>
                  </a:cubicBezTo>
                  <a:cubicBezTo>
                    <a:pt x="12" y="8"/>
                    <a:pt x="12" y="8"/>
                    <a:pt x="13" y="8"/>
                  </a:cubicBezTo>
                  <a:cubicBezTo>
                    <a:pt x="13" y="8"/>
                    <a:pt x="13" y="8"/>
                    <a:pt x="13" y="8"/>
                  </a:cubicBezTo>
                  <a:cubicBezTo>
                    <a:pt x="13" y="8"/>
                    <a:pt x="13" y="8"/>
                    <a:pt x="13" y="8"/>
                  </a:cubicBezTo>
                  <a:cubicBezTo>
                    <a:pt x="13" y="8"/>
                    <a:pt x="13" y="8"/>
                    <a:pt x="13" y="8"/>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4" y="7"/>
                  </a:cubicBezTo>
                  <a:cubicBezTo>
                    <a:pt x="14" y="7"/>
                    <a:pt x="14" y="7"/>
                    <a:pt x="14" y="7"/>
                  </a:cubicBezTo>
                  <a:cubicBezTo>
                    <a:pt x="14" y="7"/>
                    <a:pt x="14" y="7"/>
                    <a:pt x="14" y="8"/>
                  </a:cubicBezTo>
                  <a:cubicBezTo>
                    <a:pt x="14" y="8"/>
                    <a:pt x="14" y="8"/>
                    <a:pt x="14" y="8"/>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8"/>
                    <a:pt x="14" y="8"/>
                    <a:pt x="14" y="8"/>
                  </a:cubicBezTo>
                  <a:cubicBezTo>
                    <a:pt x="14" y="8"/>
                    <a:pt x="15" y="7"/>
                    <a:pt x="14" y="7"/>
                  </a:cubicBezTo>
                  <a:cubicBezTo>
                    <a:pt x="14" y="7"/>
                    <a:pt x="14" y="7"/>
                    <a:pt x="14" y="7"/>
                  </a:cubicBezTo>
                  <a:cubicBezTo>
                    <a:pt x="14" y="7"/>
                    <a:pt x="14" y="7"/>
                    <a:pt x="14" y="7"/>
                  </a:cubicBezTo>
                  <a:cubicBezTo>
                    <a:pt x="15" y="7"/>
                    <a:pt x="14" y="7"/>
                    <a:pt x="15" y="7"/>
                  </a:cubicBezTo>
                  <a:cubicBezTo>
                    <a:pt x="15" y="7"/>
                    <a:pt x="15" y="8"/>
                    <a:pt x="15" y="8"/>
                  </a:cubicBezTo>
                  <a:cubicBezTo>
                    <a:pt x="15" y="8"/>
                    <a:pt x="15" y="8"/>
                    <a:pt x="15" y="7"/>
                  </a:cubicBezTo>
                  <a:cubicBezTo>
                    <a:pt x="15" y="7"/>
                    <a:pt x="15" y="7"/>
                    <a:pt x="15" y="7"/>
                  </a:cubicBezTo>
                  <a:cubicBezTo>
                    <a:pt x="16" y="7"/>
                    <a:pt x="16" y="8"/>
                    <a:pt x="16" y="8"/>
                  </a:cubicBezTo>
                  <a:cubicBezTo>
                    <a:pt x="16" y="8"/>
                    <a:pt x="15" y="8"/>
                    <a:pt x="15" y="8"/>
                  </a:cubicBezTo>
                  <a:cubicBezTo>
                    <a:pt x="15" y="8"/>
                    <a:pt x="15" y="8"/>
                    <a:pt x="15" y="8"/>
                  </a:cubicBezTo>
                  <a:cubicBezTo>
                    <a:pt x="15" y="8"/>
                    <a:pt x="15" y="8"/>
                    <a:pt x="16" y="8"/>
                  </a:cubicBezTo>
                  <a:cubicBezTo>
                    <a:pt x="16" y="8"/>
                    <a:pt x="16" y="8"/>
                    <a:pt x="16" y="8"/>
                  </a:cubicBezTo>
                  <a:cubicBezTo>
                    <a:pt x="16" y="8"/>
                    <a:pt x="16" y="8"/>
                    <a:pt x="16" y="8"/>
                  </a:cubicBezTo>
                  <a:cubicBezTo>
                    <a:pt x="16" y="8"/>
                    <a:pt x="16" y="8"/>
                    <a:pt x="16" y="8"/>
                  </a:cubicBezTo>
                  <a:cubicBezTo>
                    <a:pt x="16" y="8"/>
                    <a:pt x="16" y="8"/>
                    <a:pt x="17" y="8"/>
                  </a:cubicBezTo>
                  <a:close/>
                  <a:moveTo>
                    <a:pt x="19" y="9"/>
                  </a:moveTo>
                  <a:cubicBezTo>
                    <a:pt x="19" y="9"/>
                    <a:pt x="19" y="9"/>
                    <a:pt x="19" y="9"/>
                  </a:cubicBezTo>
                  <a:cubicBezTo>
                    <a:pt x="19" y="9"/>
                    <a:pt x="19" y="9"/>
                    <a:pt x="19" y="9"/>
                  </a:cubicBezTo>
                  <a:cubicBezTo>
                    <a:pt x="19" y="9"/>
                    <a:pt x="19" y="9"/>
                    <a:pt x="19" y="9"/>
                  </a:cubicBezTo>
                  <a:cubicBezTo>
                    <a:pt x="19" y="9"/>
                    <a:pt x="18" y="9"/>
                    <a:pt x="18" y="9"/>
                  </a:cubicBezTo>
                  <a:cubicBezTo>
                    <a:pt x="18" y="8"/>
                    <a:pt x="19" y="9"/>
                    <a:pt x="19" y="9"/>
                  </a:cubicBezTo>
                  <a:cubicBezTo>
                    <a:pt x="19" y="9"/>
                    <a:pt x="19" y="9"/>
                    <a:pt x="19" y="9"/>
                  </a:cubicBezTo>
                  <a:close/>
                  <a:moveTo>
                    <a:pt x="20" y="15"/>
                  </a:moveTo>
                  <a:cubicBezTo>
                    <a:pt x="20" y="15"/>
                    <a:pt x="20" y="15"/>
                    <a:pt x="20" y="15"/>
                  </a:cubicBezTo>
                  <a:cubicBezTo>
                    <a:pt x="20" y="15"/>
                    <a:pt x="20" y="15"/>
                    <a:pt x="20" y="16"/>
                  </a:cubicBezTo>
                  <a:cubicBezTo>
                    <a:pt x="20" y="16"/>
                    <a:pt x="20" y="16"/>
                    <a:pt x="20" y="16"/>
                  </a:cubicBezTo>
                  <a:cubicBezTo>
                    <a:pt x="20" y="16"/>
                    <a:pt x="20" y="16"/>
                    <a:pt x="20" y="16"/>
                  </a:cubicBezTo>
                  <a:cubicBezTo>
                    <a:pt x="20" y="17"/>
                    <a:pt x="20" y="17"/>
                    <a:pt x="21" y="17"/>
                  </a:cubicBezTo>
                  <a:cubicBezTo>
                    <a:pt x="21" y="16"/>
                    <a:pt x="21" y="16"/>
                    <a:pt x="21" y="16"/>
                  </a:cubicBezTo>
                  <a:cubicBezTo>
                    <a:pt x="21" y="15"/>
                    <a:pt x="21" y="15"/>
                    <a:pt x="21" y="15"/>
                  </a:cubicBezTo>
                  <a:cubicBezTo>
                    <a:pt x="20" y="15"/>
                    <a:pt x="21" y="15"/>
                    <a:pt x="20" y="14"/>
                  </a:cubicBezTo>
                  <a:cubicBezTo>
                    <a:pt x="20" y="14"/>
                    <a:pt x="20" y="15"/>
                    <a:pt x="20" y="15"/>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8" y="11"/>
                  </a:cubicBezTo>
                  <a:cubicBezTo>
                    <a:pt x="28" y="11"/>
                    <a:pt x="28" y="11"/>
                    <a:pt x="28" y="11"/>
                  </a:cubicBezTo>
                  <a:cubicBezTo>
                    <a:pt x="28" y="11"/>
                    <a:pt x="28" y="11"/>
                    <a:pt x="28" y="11"/>
                  </a:cubicBezTo>
                  <a:cubicBezTo>
                    <a:pt x="28" y="11"/>
                    <a:pt x="27" y="11"/>
                    <a:pt x="27" y="11"/>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0"/>
                  </a:cubicBezTo>
                  <a:cubicBezTo>
                    <a:pt x="27" y="10"/>
                    <a:pt x="27" y="10"/>
                    <a:pt x="27" y="10"/>
                  </a:cubicBezTo>
                  <a:cubicBezTo>
                    <a:pt x="27" y="11"/>
                    <a:pt x="27" y="11"/>
                    <a:pt x="27" y="11"/>
                  </a:cubicBezTo>
                  <a:cubicBezTo>
                    <a:pt x="27" y="11"/>
                    <a:pt x="27" y="11"/>
                    <a:pt x="27" y="11"/>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6" y="10"/>
                    <a:pt x="26" y="10"/>
                    <a:pt x="27" y="10"/>
                  </a:cubicBezTo>
                  <a:cubicBezTo>
                    <a:pt x="27" y="10"/>
                    <a:pt x="27" y="11"/>
                    <a:pt x="27" y="11"/>
                  </a:cubicBezTo>
                  <a:cubicBezTo>
                    <a:pt x="27" y="11"/>
                    <a:pt x="27" y="11"/>
                    <a:pt x="27" y="11"/>
                  </a:cubicBezTo>
                  <a:close/>
                  <a:moveTo>
                    <a:pt x="26" y="9"/>
                  </a:move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62" name="Freeform 96"/>
            <p:cNvSpPr>
              <a:spLocks noEditPoints="1"/>
            </p:cNvSpPr>
            <p:nvPr/>
          </p:nvSpPr>
          <p:spPr>
            <a:xfrm>
              <a:off x="392112" y="450850"/>
              <a:ext cx="39688" cy="107950"/>
            </a:xfrm>
            <a:custGeom>
              <a:avLst/>
              <a:gdLst/>
              <a:ahLst/>
              <a:cxnLst>
                <a:cxn ang="0">
                  <a:pos x="5" y="3"/>
                </a:cxn>
                <a:cxn ang="0">
                  <a:pos x="9" y="0"/>
                </a:cxn>
                <a:cxn ang="0">
                  <a:pos x="11" y="3"/>
                </a:cxn>
                <a:cxn ang="0">
                  <a:pos x="11" y="2"/>
                </a:cxn>
                <a:cxn ang="0">
                  <a:pos x="9" y="1"/>
                </a:cxn>
                <a:cxn ang="0">
                  <a:pos x="6" y="2"/>
                </a:cxn>
                <a:cxn ang="0">
                  <a:pos x="4" y="6"/>
                </a:cxn>
                <a:cxn ang="0">
                  <a:pos x="5" y="4"/>
                </a:cxn>
                <a:cxn ang="0">
                  <a:pos x="12" y="5"/>
                </a:cxn>
                <a:cxn ang="0">
                  <a:pos x="10" y="5"/>
                </a:cxn>
                <a:cxn ang="0">
                  <a:pos x="4" y="7"/>
                </a:cxn>
                <a:cxn ang="0">
                  <a:pos x="11" y="9"/>
                </a:cxn>
                <a:cxn ang="0">
                  <a:pos x="8" y="9"/>
                </a:cxn>
                <a:cxn ang="0">
                  <a:pos x="5" y="9"/>
                </a:cxn>
                <a:cxn ang="0">
                  <a:pos x="6" y="8"/>
                </a:cxn>
                <a:cxn ang="0">
                  <a:pos x="7" y="7"/>
                </a:cxn>
                <a:cxn ang="0">
                  <a:pos x="4" y="7"/>
                </a:cxn>
                <a:cxn ang="0">
                  <a:pos x="8" y="8"/>
                </a:cxn>
                <a:cxn ang="0">
                  <a:pos x="10" y="8"/>
                </a:cxn>
                <a:cxn ang="0">
                  <a:pos x="10" y="7"/>
                </a:cxn>
                <a:cxn ang="0">
                  <a:pos x="11" y="11"/>
                </a:cxn>
                <a:cxn ang="0">
                  <a:pos x="9" y="12"/>
                </a:cxn>
                <a:cxn ang="0">
                  <a:pos x="4" y="12"/>
                </a:cxn>
                <a:cxn ang="0">
                  <a:pos x="4" y="10"/>
                </a:cxn>
                <a:cxn ang="0">
                  <a:pos x="5" y="10"/>
                </a:cxn>
                <a:cxn ang="0">
                  <a:pos x="5" y="11"/>
                </a:cxn>
                <a:cxn ang="0">
                  <a:pos x="8" y="12"/>
                </a:cxn>
                <a:cxn ang="0">
                  <a:pos x="10" y="11"/>
                </a:cxn>
                <a:cxn ang="0">
                  <a:pos x="10" y="13"/>
                </a:cxn>
                <a:cxn ang="0">
                  <a:pos x="7" y="15"/>
                </a:cxn>
                <a:cxn ang="0">
                  <a:pos x="3" y="15"/>
                </a:cxn>
                <a:cxn ang="0">
                  <a:pos x="6" y="14"/>
                </a:cxn>
                <a:cxn ang="0">
                  <a:pos x="6" y="16"/>
                </a:cxn>
                <a:cxn ang="0">
                  <a:pos x="10" y="17"/>
                </a:cxn>
                <a:cxn ang="0">
                  <a:pos x="6" y="19"/>
                </a:cxn>
                <a:cxn ang="0">
                  <a:pos x="3" y="16"/>
                </a:cxn>
                <a:cxn ang="0">
                  <a:pos x="4" y="17"/>
                </a:cxn>
                <a:cxn ang="0">
                  <a:pos x="6" y="19"/>
                </a:cxn>
                <a:cxn ang="0">
                  <a:pos x="8" y="17"/>
                </a:cxn>
                <a:cxn ang="0">
                  <a:pos x="9" y="20"/>
                </a:cxn>
                <a:cxn ang="0">
                  <a:pos x="3" y="22"/>
                </a:cxn>
                <a:cxn ang="0">
                  <a:pos x="9" y="23"/>
                </a:cxn>
                <a:cxn ang="0">
                  <a:pos x="8" y="25"/>
                </a:cxn>
                <a:cxn ang="0">
                  <a:pos x="3" y="26"/>
                </a:cxn>
                <a:cxn ang="0">
                  <a:pos x="1" y="24"/>
                </a:cxn>
                <a:cxn ang="0">
                  <a:pos x="8" y="23"/>
                </a:cxn>
                <a:cxn ang="0">
                  <a:pos x="3" y="24"/>
                </a:cxn>
                <a:cxn ang="0">
                  <a:pos x="5" y="25"/>
                </a:cxn>
                <a:cxn ang="0">
                  <a:pos x="7" y="24"/>
                </a:cxn>
                <a:cxn ang="0">
                  <a:pos x="1" y="26"/>
                </a:cxn>
                <a:cxn ang="0">
                  <a:pos x="7" y="29"/>
                </a:cxn>
                <a:cxn ang="0">
                  <a:pos x="5" y="29"/>
                </a:cxn>
                <a:cxn ang="0">
                  <a:pos x="2" y="27"/>
                </a:cxn>
                <a:cxn ang="0">
                  <a:pos x="1" y="26"/>
                </a:cxn>
                <a:cxn ang="0">
                  <a:pos x="8" y="31"/>
                </a:cxn>
                <a:cxn ang="0">
                  <a:pos x="5" y="33"/>
                </a:cxn>
                <a:cxn ang="0">
                  <a:pos x="3" y="32"/>
                </a:cxn>
                <a:cxn ang="0">
                  <a:pos x="0" y="32"/>
                </a:cxn>
                <a:cxn ang="0">
                  <a:pos x="3" y="31"/>
                </a:cxn>
                <a:cxn ang="0">
                  <a:pos x="0" y="31"/>
                </a:cxn>
                <a:cxn ang="0">
                  <a:pos x="5" y="31"/>
                </a:cxn>
                <a:cxn ang="0">
                  <a:pos x="5" y="32"/>
                </a:cxn>
                <a:cxn ang="0">
                  <a:pos x="7" y="31"/>
                </a:cxn>
              </a:cxnLst>
              <a:rect l="0" t="0" r="0" b="0"/>
              <a:pathLst>
                <a:path w="12" h="33">
                  <a:moveTo>
                    <a:pt x="8" y="2"/>
                  </a:moveTo>
                  <a:cubicBezTo>
                    <a:pt x="7" y="3"/>
                    <a:pt x="7" y="3"/>
                    <a:pt x="7" y="3"/>
                  </a:cubicBezTo>
                  <a:cubicBezTo>
                    <a:pt x="6" y="3"/>
                    <a:pt x="6" y="3"/>
                    <a:pt x="5" y="3"/>
                  </a:cubicBezTo>
                  <a:cubicBezTo>
                    <a:pt x="5" y="2"/>
                    <a:pt x="5" y="2"/>
                    <a:pt x="5" y="2"/>
                  </a:cubicBezTo>
                  <a:cubicBezTo>
                    <a:pt x="5" y="1"/>
                    <a:pt x="5" y="1"/>
                    <a:pt x="6" y="1"/>
                  </a:cubicBezTo>
                  <a:cubicBezTo>
                    <a:pt x="7" y="1"/>
                    <a:pt x="8" y="0"/>
                    <a:pt x="9" y="0"/>
                  </a:cubicBezTo>
                  <a:cubicBezTo>
                    <a:pt x="10" y="0"/>
                    <a:pt x="11" y="1"/>
                    <a:pt x="11" y="1"/>
                  </a:cubicBezTo>
                  <a:cubicBezTo>
                    <a:pt x="12" y="1"/>
                    <a:pt x="12" y="1"/>
                    <a:pt x="12" y="2"/>
                  </a:cubicBezTo>
                  <a:cubicBezTo>
                    <a:pt x="12" y="2"/>
                    <a:pt x="12" y="2"/>
                    <a:pt x="11" y="3"/>
                  </a:cubicBezTo>
                  <a:cubicBezTo>
                    <a:pt x="11" y="3"/>
                    <a:pt x="10" y="3"/>
                    <a:pt x="10" y="3"/>
                  </a:cubicBezTo>
                  <a:cubicBezTo>
                    <a:pt x="10" y="3"/>
                    <a:pt x="10" y="3"/>
                    <a:pt x="10" y="2"/>
                  </a:cubicBezTo>
                  <a:cubicBezTo>
                    <a:pt x="10" y="2"/>
                    <a:pt x="10" y="2"/>
                    <a:pt x="11" y="2"/>
                  </a:cubicBezTo>
                  <a:cubicBezTo>
                    <a:pt x="11" y="2"/>
                    <a:pt x="11" y="2"/>
                    <a:pt x="11" y="2"/>
                  </a:cubicBezTo>
                  <a:cubicBezTo>
                    <a:pt x="11" y="2"/>
                    <a:pt x="11" y="1"/>
                    <a:pt x="10" y="1"/>
                  </a:cubicBezTo>
                  <a:cubicBezTo>
                    <a:pt x="10" y="1"/>
                    <a:pt x="10" y="1"/>
                    <a:pt x="9" y="1"/>
                  </a:cubicBezTo>
                  <a:cubicBezTo>
                    <a:pt x="8" y="1"/>
                    <a:pt x="7" y="1"/>
                    <a:pt x="7" y="1"/>
                  </a:cubicBezTo>
                  <a:cubicBezTo>
                    <a:pt x="6" y="1"/>
                    <a:pt x="6" y="2"/>
                    <a:pt x="6" y="2"/>
                  </a:cubicBezTo>
                  <a:cubicBezTo>
                    <a:pt x="6" y="2"/>
                    <a:pt x="6" y="2"/>
                    <a:pt x="6" y="2"/>
                  </a:cubicBezTo>
                  <a:cubicBezTo>
                    <a:pt x="7" y="2"/>
                    <a:pt x="7" y="2"/>
                    <a:pt x="8" y="2"/>
                  </a:cubicBezTo>
                  <a:close/>
                  <a:moveTo>
                    <a:pt x="4" y="6"/>
                  </a:moveTo>
                  <a:cubicBezTo>
                    <a:pt x="4" y="6"/>
                    <a:pt x="4" y="6"/>
                    <a:pt x="4" y="6"/>
                  </a:cubicBezTo>
                  <a:cubicBezTo>
                    <a:pt x="5" y="5"/>
                    <a:pt x="6" y="5"/>
                    <a:pt x="6" y="5"/>
                  </a:cubicBezTo>
                  <a:cubicBezTo>
                    <a:pt x="6" y="5"/>
                    <a:pt x="6" y="4"/>
                    <a:pt x="6" y="4"/>
                  </a:cubicBezTo>
                  <a:cubicBezTo>
                    <a:pt x="6" y="4"/>
                    <a:pt x="5" y="4"/>
                    <a:pt x="5" y="4"/>
                  </a:cubicBezTo>
                  <a:cubicBezTo>
                    <a:pt x="5" y="4"/>
                    <a:pt x="5" y="3"/>
                    <a:pt x="5" y="3"/>
                  </a:cubicBezTo>
                  <a:cubicBezTo>
                    <a:pt x="7" y="4"/>
                    <a:pt x="9" y="4"/>
                    <a:pt x="12" y="4"/>
                  </a:cubicBezTo>
                  <a:cubicBezTo>
                    <a:pt x="12" y="5"/>
                    <a:pt x="12" y="5"/>
                    <a:pt x="12" y="5"/>
                  </a:cubicBezTo>
                  <a:cubicBezTo>
                    <a:pt x="9" y="5"/>
                    <a:pt x="7" y="6"/>
                    <a:pt x="4" y="6"/>
                  </a:cubicBezTo>
                  <a:close/>
                  <a:moveTo>
                    <a:pt x="7" y="5"/>
                  </a:moveTo>
                  <a:cubicBezTo>
                    <a:pt x="8" y="5"/>
                    <a:pt x="9" y="5"/>
                    <a:pt x="10" y="5"/>
                  </a:cubicBezTo>
                  <a:cubicBezTo>
                    <a:pt x="9" y="5"/>
                    <a:pt x="8" y="4"/>
                    <a:pt x="7" y="4"/>
                  </a:cubicBezTo>
                  <a:cubicBezTo>
                    <a:pt x="7" y="5"/>
                    <a:pt x="7" y="5"/>
                    <a:pt x="7" y="5"/>
                  </a:cubicBezTo>
                  <a:close/>
                  <a:moveTo>
                    <a:pt x="4" y="7"/>
                  </a:moveTo>
                  <a:cubicBezTo>
                    <a:pt x="7" y="7"/>
                    <a:pt x="9" y="7"/>
                    <a:pt x="11" y="7"/>
                  </a:cubicBezTo>
                  <a:cubicBezTo>
                    <a:pt x="11" y="7"/>
                    <a:pt x="11" y="7"/>
                    <a:pt x="11" y="8"/>
                  </a:cubicBezTo>
                  <a:cubicBezTo>
                    <a:pt x="11" y="8"/>
                    <a:pt x="11" y="8"/>
                    <a:pt x="11" y="9"/>
                  </a:cubicBezTo>
                  <a:cubicBezTo>
                    <a:pt x="11" y="9"/>
                    <a:pt x="10" y="9"/>
                    <a:pt x="10" y="9"/>
                  </a:cubicBezTo>
                  <a:cubicBezTo>
                    <a:pt x="10" y="9"/>
                    <a:pt x="9" y="9"/>
                    <a:pt x="9" y="9"/>
                  </a:cubicBezTo>
                  <a:cubicBezTo>
                    <a:pt x="8" y="9"/>
                    <a:pt x="8" y="9"/>
                    <a:pt x="8" y="9"/>
                  </a:cubicBezTo>
                  <a:cubicBezTo>
                    <a:pt x="7" y="9"/>
                    <a:pt x="7" y="9"/>
                    <a:pt x="7" y="8"/>
                  </a:cubicBezTo>
                  <a:cubicBezTo>
                    <a:pt x="7" y="8"/>
                    <a:pt x="7" y="8"/>
                    <a:pt x="6" y="9"/>
                  </a:cubicBezTo>
                  <a:cubicBezTo>
                    <a:pt x="6" y="9"/>
                    <a:pt x="6" y="9"/>
                    <a:pt x="5" y="9"/>
                  </a:cubicBezTo>
                  <a:cubicBezTo>
                    <a:pt x="5" y="9"/>
                    <a:pt x="4" y="9"/>
                    <a:pt x="4" y="9"/>
                  </a:cubicBezTo>
                  <a:cubicBezTo>
                    <a:pt x="4" y="9"/>
                    <a:pt x="4" y="9"/>
                    <a:pt x="4" y="9"/>
                  </a:cubicBezTo>
                  <a:cubicBezTo>
                    <a:pt x="5" y="8"/>
                    <a:pt x="5" y="8"/>
                    <a:pt x="6" y="8"/>
                  </a:cubicBezTo>
                  <a:cubicBezTo>
                    <a:pt x="6" y="8"/>
                    <a:pt x="7" y="8"/>
                    <a:pt x="7" y="8"/>
                  </a:cubicBezTo>
                  <a:cubicBezTo>
                    <a:pt x="7" y="8"/>
                    <a:pt x="7" y="8"/>
                    <a:pt x="7" y="8"/>
                  </a:cubicBezTo>
                  <a:cubicBezTo>
                    <a:pt x="7" y="8"/>
                    <a:pt x="7" y="7"/>
                    <a:pt x="7" y="7"/>
                  </a:cubicBezTo>
                  <a:cubicBezTo>
                    <a:pt x="7" y="7"/>
                    <a:pt x="7" y="7"/>
                    <a:pt x="7" y="7"/>
                  </a:cubicBezTo>
                  <a:cubicBezTo>
                    <a:pt x="6" y="7"/>
                    <a:pt x="5" y="7"/>
                    <a:pt x="4" y="7"/>
                  </a:cubicBezTo>
                  <a:cubicBezTo>
                    <a:pt x="4" y="7"/>
                    <a:pt x="4" y="7"/>
                    <a:pt x="4" y="7"/>
                  </a:cubicBezTo>
                  <a:close/>
                  <a:moveTo>
                    <a:pt x="8" y="7"/>
                  </a:moveTo>
                  <a:cubicBezTo>
                    <a:pt x="8" y="7"/>
                    <a:pt x="8" y="7"/>
                    <a:pt x="8" y="8"/>
                  </a:cubicBezTo>
                  <a:cubicBezTo>
                    <a:pt x="8" y="8"/>
                    <a:pt x="8" y="8"/>
                    <a:pt x="8" y="8"/>
                  </a:cubicBezTo>
                  <a:cubicBezTo>
                    <a:pt x="8" y="8"/>
                    <a:pt x="8" y="8"/>
                    <a:pt x="8" y="8"/>
                  </a:cubicBezTo>
                  <a:cubicBezTo>
                    <a:pt x="9" y="8"/>
                    <a:pt x="9" y="8"/>
                    <a:pt x="9" y="8"/>
                  </a:cubicBezTo>
                  <a:cubicBezTo>
                    <a:pt x="9" y="8"/>
                    <a:pt x="9" y="8"/>
                    <a:pt x="10" y="8"/>
                  </a:cubicBezTo>
                  <a:cubicBezTo>
                    <a:pt x="10" y="8"/>
                    <a:pt x="10" y="8"/>
                    <a:pt x="10" y="8"/>
                  </a:cubicBezTo>
                  <a:cubicBezTo>
                    <a:pt x="10" y="8"/>
                    <a:pt x="10" y="8"/>
                    <a:pt x="10" y="8"/>
                  </a:cubicBezTo>
                  <a:cubicBezTo>
                    <a:pt x="10" y="7"/>
                    <a:pt x="10" y="7"/>
                    <a:pt x="10" y="7"/>
                  </a:cubicBezTo>
                  <a:cubicBezTo>
                    <a:pt x="9" y="7"/>
                    <a:pt x="9" y="7"/>
                    <a:pt x="8" y="7"/>
                  </a:cubicBezTo>
                  <a:close/>
                  <a:moveTo>
                    <a:pt x="11" y="10"/>
                  </a:moveTo>
                  <a:cubicBezTo>
                    <a:pt x="11" y="10"/>
                    <a:pt x="11" y="10"/>
                    <a:pt x="11" y="11"/>
                  </a:cubicBezTo>
                  <a:cubicBezTo>
                    <a:pt x="11" y="11"/>
                    <a:pt x="11" y="11"/>
                    <a:pt x="11" y="11"/>
                  </a:cubicBezTo>
                  <a:cubicBezTo>
                    <a:pt x="10" y="12"/>
                    <a:pt x="10" y="12"/>
                    <a:pt x="10" y="12"/>
                  </a:cubicBezTo>
                  <a:cubicBezTo>
                    <a:pt x="9" y="12"/>
                    <a:pt x="9" y="12"/>
                    <a:pt x="9" y="12"/>
                  </a:cubicBezTo>
                  <a:cubicBezTo>
                    <a:pt x="8" y="12"/>
                    <a:pt x="8" y="12"/>
                    <a:pt x="7" y="12"/>
                  </a:cubicBezTo>
                  <a:cubicBezTo>
                    <a:pt x="6" y="12"/>
                    <a:pt x="6" y="12"/>
                    <a:pt x="5" y="12"/>
                  </a:cubicBezTo>
                  <a:cubicBezTo>
                    <a:pt x="5" y="12"/>
                    <a:pt x="4" y="12"/>
                    <a:pt x="4" y="12"/>
                  </a:cubicBezTo>
                  <a:cubicBezTo>
                    <a:pt x="4" y="12"/>
                    <a:pt x="4" y="12"/>
                    <a:pt x="4" y="11"/>
                  </a:cubicBezTo>
                  <a:cubicBezTo>
                    <a:pt x="4" y="11"/>
                    <a:pt x="4" y="11"/>
                    <a:pt x="4" y="11"/>
                  </a:cubicBezTo>
                  <a:cubicBezTo>
                    <a:pt x="4" y="10"/>
                    <a:pt x="4" y="10"/>
                    <a:pt x="4" y="10"/>
                  </a:cubicBezTo>
                  <a:cubicBezTo>
                    <a:pt x="6" y="10"/>
                    <a:pt x="9" y="10"/>
                    <a:pt x="11" y="10"/>
                  </a:cubicBezTo>
                  <a:close/>
                  <a:moveTo>
                    <a:pt x="10" y="10"/>
                  </a:moveTo>
                  <a:cubicBezTo>
                    <a:pt x="8" y="10"/>
                    <a:pt x="6" y="10"/>
                    <a:pt x="5" y="10"/>
                  </a:cubicBezTo>
                  <a:cubicBezTo>
                    <a:pt x="5" y="10"/>
                    <a:pt x="5" y="11"/>
                    <a:pt x="5" y="11"/>
                  </a:cubicBezTo>
                  <a:cubicBezTo>
                    <a:pt x="5" y="11"/>
                    <a:pt x="5" y="11"/>
                    <a:pt x="5" y="11"/>
                  </a:cubicBezTo>
                  <a:cubicBezTo>
                    <a:pt x="5" y="11"/>
                    <a:pt x="5" y="11"/>
                    <a:pt x="5" y="11"/>
                  </a:cubicBezTo>
                  <a:cubicBezTo>
                    <a:pt x="5" y="11"/>
                    <a:pt x="5" y="12"/>
                    <a:pt x="6" y="12"/>
                  </a:cubicBezTo>
                  <a:cubicBezTo>
                    <a:pt x="6" y="12"/>
                    <a:pt x="6" y="12"/>
                    <a:pt x="7" y="12"/>
                  </a:cubicBezTo>
                  <a:cubicBezTo>
                    <a:pt x="8" y="12"/>
                    <a:pt x="8" y="12"/>
                    <a:pt x="8" y="12"/>
                  </a:cubicBezTo>
                  <a:cubicBezTo>
                    <a:pt x="9" y="12"/>
                    <a:pt x="9" y="11"/>
                    <a:pt x="9" y="11"/>
                  </a:cubicBezTo>
                  <a:cubicBezTo>
                    <a:pt x="9" y="11"/>
                    <a:pt x="9" y="11"/>
                    <a:pt x="9" y="11"/>
                  </a:cubicBezTo>
                  <a:cubicBezTo>
                    <a:pt x="9" y="11"/>
                    <a:pt x="10" y="11"/>
                    <a:pt x="10" y="11"/>
                  </a:cubicBezTo>
                  <a:cubicBezTo>
                    <a:pt x="10" y="10"/>
                    <a:pt x="10" y="10"/>
                    <a:pt x="10" y="10"/>
                  </a:cubicBezTo>
                  <a:close/>
                  <a:moveTo>
                    <a:pt x="3" y="13"/>
                  </a:moveTo>
                  <a:cubicBezTo>
                    <a:pt x="6" y="13"/>
                    <a:pt x="8" y="13"/>
                    <a:pt x="10" y="13"/>
                  </a:cubicBezTo>
                  <a:cubicBezTo>
                    <a:pt x="10" y="13"/>
                    <a:pt x="10" y="13"/>
                    <a:pt x="10" y="14"/>
                  </a:cubicBezTo>
                  <a:cubicBezTo>
                    <a:pt x="9" y="14"/>
                    <a:pt x="8" y="14"/>
                    <a:pt x="7" y="14"/>
                  </a:cubicBezTo>
                  <a:cubicBezTo>
                    <a:pt x="7" y="14"/>
                    <a:pt x="7" y="14"/>
                    <a:pt x="7" y="15"/>
                  </a:cubicBezTo>
                  <a:cubicBezTo>
                    <a:pt x="8" y="15"/>
                    <a:pt x="9" y="15"/>
                    <a:pt x="10" y="15"/>
                  </a:cubicBezTo>
                  <a:cubicBezTo>
                    <a:pt x="10" y="15"/>
                    <a:pt x="10" y="15"/>
                    <a:pt x="10" y="15"/>
                  </a:cubicBezTo>
                  <a:cubicBezTo>
                    <a:pt x="8" y="15"/>
                    <a:pt x="5" y="15"/>
                    <a:pt x="3" y="15"/>
                  </a:cubicBezTo>
                  <a:cubicBezTo>
                    <a:pt x="3" y="15"/>
                    <a:pt x="3" y="15"/>
                    <a:pt x="3" y="15"/>
                  </a:cubicBezTo>
                  <a:cubicBezTo>
                    <a:pt x="4" y="15"/>
                    <a:pt x="5" y="15"/>
                    <a:pt x="6" y="15"/>
                  </a:cubicBezTo>
                  <a:cubicBezTo>
                    <a:pt x="6" y="14"/>
                    <a:pt x="6" y="14"/>
                    <a:pt x="6" y="14"/>
                  </a:cubicBezTo>
                  <a:cubicBezTo>
                    <a:pt x="5" y="14"/>
                    <a:pt x="4" y="14"/>
                    <a:pt x="3" y="14"/>
                  </a:cubicBezTo>
                  <a:cubicBezTo>
                    <a:pt x="3" y="13"/>
                    <a:pt x="3" y="13"/>
                    <a:pt x="3" y="13"/>
                  </a:cubicBezTo>
                  <a:close/>
                  <a:moveTo>
                    <a:pt x="6" y="16"/>
                  </a:moveTo>
                  <a:cubicBezTo>
                    <a:pt x="7" y="16"/>
                    <a:pt x="8" y="16"/>
                    <a:pt x="8" y="16"/>
                  </a:cubicBezTo>
                  <a:cubicBezTo>
                    <a:pt x="9" y="16"/>
                    <a:pt x="9" y="16"/>
                    <a:pt x="9" y="16"/>
                  </a:cubicBezTo>
                  <a:cubicBezTo>
                    <a:pt x="9" y="17"/>
                    <a:pt x="10" y="17"/>
                    <a:pt x="10" y="17"/>
                  </a:cubicBezTo>
                  <a:cubicBezTo>
                    <a:pt x="10" y="17"/>
                    <a:pt x="10" y="17"/>
                    <a:pt x="10" y="18"/>
                  </a:cubicBezTo>
                  <a:cubicBezTo>
                    <a:pt x="10" y="18"/>
                    <a:pt x="9" y="19"/>
                    <a:pt x="9" y="19"/>
                  </a:cubicBezTo>
                  <a:cubicBezTo>
                    <a:pt x="8" y="19"/>
                    <a:pt x="7" y="19"/>
                    <a:pt x="6" y="19"/>
                  </a:cubicBezTo>
                  <a:cubicBezTo>
                    <a:pt x="5" y="19"/>
                    <a:pt x="4" y="19"/>
                    <a:pt x="3" y="19"/>
                  </a:cubicBezTo>
                  <a:cubicBezTo>
                    <a:pt x="2" y="19"/>
                    <a:pt x="2" y="18"/>
                    <a:pt x="2" y="18"/>
                  </a:cubicBezTo>
                  <a:cubicBezTo>
                    <a:pt x="2" y="17"/>
                    <a:pt x="3" y="17"/>
                    <a:pt x="3" y="16"/>
                  </a:cubicBezTo>
                  <a:cubicBezTo>
                    <a:pt x="4" y="16"/>
                    <a:pt x="5" y="16"/>
                    <a:pt x="6" y="16"/>
                  </a:cubicBezTo>
                  <a:close/>
                  <a:moveTo>
                    <a:pt x="6" y="17"/>
                  </a:moveTo>
                  <a:cubicBezTo>
                    <a:pt x="5" y="17"/>
                    <a:pt x="5" y="17"/>
                    <a:pt x="4" y="17"/>
                  </a:cubicBezTo>
                  <a:cubicBezTo>
                    <a:pt x="4" y="17"/>
                    <a:pt x="4" y="17"/>
                    <a:pt x="4" y="18"/>
                  </a:cubicBezTo>
                  <a:cubicBezTo>
                    <a:pt x="3" y="18"/>
                    <a:pt x="4" y="18"/>
                    <a:pt x="4" y="18"/>
                  </a:cubicBezTo>
                  <a:cubicBezTo>
                    <a:pt x="4" y="18"/>
                    <a:pt x="5" y="19"/>
                    <a:pt x="6" y="19"/>
                  </a:cubicBezTo>
                  <a:cubicBezTo>
                    <a:pt x="7" y="19"/>
                    <a:pt x="7" y="18"/>
                    <a:pt x="8" y="18"/>
                  </a:cubicBezTo>
                  <a:cubicBezTo>
                    <a:pt x="8" y="18"/>
                    <a:pt x="9" y="18"/>
                    <a:pt x="9" y="18"/>
                  </a:cubicBezTo>
                  <a:cubicBezTo>
                    <a:pt x="9" y="17"/>
                    <a:pt x="8" y="17"/>
                    <a:pt x="8" y="17"/>
                  </a:cubicBezTo>
                  <a:cubicBezTo>
                    <a:pt x="8" y="17"/>
                    <a:pt x="7" y="17"/>
                    <a:pt x="6" y="17"/>
                  </a:cubicBezTo>
                  <a:close/>
                  <a:moveTo>
                    <a:pt x="2" y="20"/>
                  </a:moveTo>
                  <a:cubicBezTo>
                    <a:pt x="4" y="20"/>
                    <a:pt x="7" y="20"/>
                    <a:pt x="9" y="20"/>
                  </a:cubicBezTo>
                  <a:cubicBezTo>
                    <a:pt x="9" y="20"/>
                    <a:pt x="9" y="20"/>
                    <a:pt x="9" y="21"/>
                  </a:cubicBezTo>
                  <a:cubicBezTo>
                    <a:pt x="7" y="21"/>
                    <a:pt x="5" y="21"/>
                    <a:pt x="3" y="21"/>
                  </a:cubicBezTo>
                  <a:cubicBezTo>
                    <a:pt x="3" y="21"/>
                    <a:pt x="3" y="22"/>
                    <a:pt x="3" y="22"/>
                  </a:cubicBezTo>
                  <a:cubicBezTo>
                    <a:pt x="2" y="22"/>
                    <a:pt x="2" y="22"/>
                    <a:pt x="2" y="22"/>
                  </a:cubicBezTo>
                  <a:cubicBezTo>
                    <a:pt x="2" y="21"/>
                    <a:pt x="2" y="21"/>
                    <a:pt x="2" y="20"/>
                  </a:cubicBezTo>
                  <a:close/>
                  <a:moveTo>
                    <a:pt x="9" y="23"/>
                  </a:moveTo>
                  <a:cubicBezTo>
                    <a:pt x="9" y="23"/>
                    <a:pt x="9" y="24"/>
                    <a:pt x="9" y="24"/>
                  </a:cubicBezTo>
                  <a:cubicBezTo>
                    <a:pt x="9" y="24"/>
                    <a:pt x="9" y="25"/>
                    <a:pt x="9" y="25"/>
                  </a:cubicBezTo>
                  <a:cubicBezTo>
                    <a:pt x="8" y="25"/>
                    <a:pt x="8" y="25"/>
                    <a:pt x="8" y="25"/>
                  </a:cubicBezTo>
                  <a:cubicBezTo>
                    <a:pt x="7" y="25"/>
                    <a:pt x="7" y="26"/>
                    <a:pt x="7" y="26"/>
                  </a:cubicBezTo>
                  <a:cubicBezTo>
                    <a:pt x="6" y="26"/>
                    <a:pt x="5" y="26"/>
                    <a:pt x="5" y="26"/>
                  </a:cubicBezTo>
                  <a:cubicBezTo>
                    <a:pt x="4" y="26"/>
                    <a:pt x="4" y="26"/>
                    <a:pt x="3" y="26"/>
                  </a:cubicBezTo>
                  <a:cubicBezTo>
                    <a:pt x="3" y="26"/>
                    <a:pt x="2" y="25"/>
                    <a:pt x="2" y="25"/>
                  </a:cubicBezTo>
                  <a:cubicBezTo>
                    <a:pt x="2" y="25"/>
                    <a:pt x="1" y="25"/>
                    <a:pt x="1" y="25"/>
                  </a:cubicBezTo>
                  <a:cubicBezTo>
                    <a:pt x="1" y="25"/>
                    <a:pt x="1" y="24"/>
                    <a:pt x="1" y="24"/>
                  </a:cubicBezTo>
                  <a:cubicBezTo>
                    <a:pt x="1" y="24"/>
                    <a:pt x="1" y="23"/>
                    <a:pt x="2" y="23"/>
                  </a:cubicBezTo>
                  <a:cubicBezTo>
                    <a:pt x="4" y="23"/>
                    <a:pt x="7" y="23"/>
                    <a:pt x="9" y="23"/>
                  </a:cubicBezTo>
                  <a:close/>
                  <a:moveTo>
                    <a:pt x="8" y="23"/>
                  </a:moveTo>
                  <a:cubicBezTo>
                    <a:pt x="6" y="23"/>
                    <a:pt x="4" y="23"/>
                    <a:pt x="3" y="23"/>
                  </a:cubicBezTo>
                  <a:cubicBezTo>
                    <a:pt x="3" y="24"/>
                    <a:pt x="3" y="24"/>
                    <a:pt x="3" y="24"/>
                  </a:cubicBezTo>
                  <a:cubicBezTo>
                    <a:pt x="3" y="24"/>
                    <a:pt x="3" y="24"/>
                    <a:pt x="3" y="24"/>
                  </a:cubicBezTo>
                  <a:cubicBezTo>
                    <a:pt x="3" y="25"/>
                    <a:pt x="3" y="25"/>
                    <a:pt x="3" y="25"/>
                  </a:cubicBezTo>
                  <a:cubicBezTo>
                    <a:pt x="3" y="25"/>
                    <a:pt x="3" y="25"/>
                    <a:pt x="4" y="25"/>
                  </a:cubicBezTo>
                  <a:cubicBezTo>
                    <a:pt x="4" y="25"/>
                    <a:pt x="4" y="25"/>
                    <a:pt x="5" y="25"/>
                  </a:cubicBezTo>
                  <a:cubicBezTo>
                    <a:pt x="6" y="25"/>
                    <a:pt x="6" y="25"/>
                    <a:pt x="6" y="25"/>
                  </a:cubicBezTo>
                  <a:cubicBezTo>
                    <a:pt x="7" y="25"/>
                    <a:pt x="7" y="25"/>
                    <a:pt x="7" y="25"/>
                  </a:cubicBezTo>
                  <a:cubicBezTo>
                    <a:pt x="7" y="25"/>
                    <a:pt x="7" y="25"/>
                    <a:pt x="7" y="24"/>
                  </a:cubicBezTo>
                  <a:cubicBezTo>
                    <a:pt x="8" y="24"/>
                    <a:pt x="8" y="24"/>
                    <a:pt x="8" y="24"/>
                  </a:cubicBezTo>
                  <a:cubicBezTo>
                    <a:pt x="8" y="24"/>
                    <a:pt x="8" y="24"/>
                    <a:pt x="8" y="23"/>
                  </a:cubicBezTo>
                  <a:close/>
                  <a:moveTo>
                    <a:pt x="1" y="26"/>
                  </a:moveTo>
                  <a:cubicBezTo>
                    <a:pt x="3" y="26"/>
                    <a:pt x="6" y="26"/>
                    <a:pt x="9" y="26"/>
                  </a:cubicBezTo>
                  <a:cubicBezTo>
                    <a:pt x="8" y="27"/>
                    <a:pt x="8" y="28"/>
                    <a:pt x="8" y="29"/>
                  </a:cubicBezTo>
                  <a:cubicBezTo>
                    <a:pt x="8" y="29"/>
                    <a:pt x="7" y="29"/>
                    <a:pt x="7" y="29"/>
                  </a:cubicBezTo>
                  <a:cubicBezTo>
                    <a:pt x="7" y="28"/>
                    <a:pt x="7" y="28"/>
                    <a:pt x="7" y="27"/>
                  </a:cubicBezTo>
                  <a:cubicBezTo>
                    <a:pt x="7" y="27"/>
                    <a:pt x="6" y="27"/>
                    <a:pt x="5" y="27"/>
                  </a:cubicBezTo>
                  <a:cubicBezTo>
                    <a:pt x="5" y="28"/>
                    <a:pt x="5" y="28"/>
                    <a:pt x="5" y="29"/>
                  </a:cubicBezTo>
                  <a:cubicBezTo>
                    <a:pt x="5" y="29"/>
                    <a:pt x="4" y="29"/>
                    <a:pt x="4" y="29"/>
                  </a:cubicBezTo>
                  <a:cubicBezTo>
                    <a:pt x="4" y="28"/>
                    <a:pt x="4" y="28"/>
                    <a:pt x="4" y="27"/>
                  </a:cubicBezTo>
                  <a:cubicBezTo>
                    <a:pt x="3" y="27"/>
                    <a:pt x="3" y="27"/>
                    <a:pt x="2" y="27"/>
                  </a:cubicBezTo>
                  <a:cubicBezTo>
                    <a:pt x="2" y="28"/>
                    <a:pt x="2" y="28"/>
                    <a:pt x="2" y="29"/>
                  </a:cubicBezTo>
                  <a:cubicBezTo>
                    <a:pt x="1" y="29"/>
                    <a:pt x="1" y="29"/>
                    <a:pt x="0" y="29"/>
                  </a:cubicBezTo>
                  <a:cubicBezTo>
                    <a:pt x="1" y="28"/>
                    <a:pt x="1" y="27"/>
                    <a:pt x="1" y="26"/>
                  </a:cubicBezTo>
                  <a:close/>
                  <a:moveTo>
                    <a:pt x="0" y="30"/>
                  </a:moveTo>
                  <a:cubicBezTo>
                    <a:pt x="3" y="30"/>
                    <a:pt x="5" y="30"/>
                    <a:pt x="8" y="30"/>
                  </a:cubicBezTo>
                  <a:cubicBezTo>
                    <a:pt x="8" y="30"/>
                    <a:pt x="8" y="31"/>
                    <a:pt x="8" y="31"/>
                  </a:cubicBezTo>
                  <a:cubicBezTo>
                    <a:pt x="8" y="32"/>
                    <a:pt x="8" y="32"/>
                    <a:pt x="7" y="32"/>
                  </a:cubicBezTo>
                  <a:cubicBezTo>
                    <a:pt x="7" y="32"/>
                    <a:pt x="7" y="33"/>
                    <a:pt x="7" y="33"/>
                  </a:cubicBezTo>
                  <a:cubicBezTo>
                    <a:pt x="6" y="33"/>
                    <a:pt x="6" y="33"/>
                    <a:pt x="5" y="33"/>
                  </a:cubicBezTo>
                  <a:cubicBezTo>
                    <a:pt x="5" y="33"/>
                    <a:pt x="4" y="33"/>
                    <a:pt x="4" y="33"/>
                  </a:cubicBezTo>
                  <a:cubicBezTo>
                    <a:pt x="4" y="32"/>
                    <a:pt x="3" y="32"/>
                    <a:pt x="3" y="32"/>
                  </a:cubicBezTo>
                  <a:cubicBezTo>
                    <a:pt x="3" y="32"/>
                    <a:pt x="3" y="32"/>
                    <a:pt x="3" y="32"/>
                  </a:cubicBezTo>
                  <a:cubicBezTo>
                    <a:pt x="2" y="32"/>
                    <a:pt x="2" y="33"/>
                    <a:pt x="1" y="33"/>
                  </a:cubicBezTo>
                  <a:cubicBezTo>
                    <a:pt x="1" y="33"/>
                    <a:pt x="0" y="33"/>
                    <a:pt x="0" y="33"/>
                  </a:cubicBezTo>
                  <a:cubicBezTo>
                    <a:pt x="0" y="33"/>
                    <a:pt x="0" y="33"/>
                    <a:pt x="0" y="32"/>
                  </a:cubicBezTo>
                  <a:cubicBezTo>
                    <a:pt x="0" y="32"/>
                    <a:pt x="1" y="32"/>
                    <a:pt x="2" y="32"/>
                  </a:cubicBezTo>
                  <a:cubicBezTo>
                    <a:pt x="2" y="32"/>
                    <a:pt x="3" y="31"/>
                    <a:pt x="3" y="31"/>
                  </a:cubicBezTo>
                  <a:cubicBezTo>
                    <a:pt x="3" y="31"/>
                    <a:pt x="3" y="31"/>
                    <a:pt x="3" y="31"/>
                  </a:cubicBezTo>
                  <a:cubicBezTo>
                    <a:pt x="3" y="31"/>
                    <a:pt x="3" y="31"/>
                    <a:pt x="3" y="31"/>
                  </a:cubicBezTo>
                  <a:cubicBezTo>
                    <a:pt x="3" y="31"/>
                    <a:pt x="3" y="31"/>
                    <a:pt x="3" y="31"/>
                  </a:cubicBezTo>
                  <a:cubicBezTo>
                    <a:pt x="2" y="31"/>
                    <a:pt x="1" y="31"/>
                    <a:pt x="0" y="31"/>
                  </a:cubicBezTo>
                  <a:cubicBezTo>
                    <a:pt x="0" y="30"/>
                    <a:pt x="0" y="30"/>
                    <a:pt x="0" y="30"/>
                  </a:cubicBezTo>
                  <a:close/>
                  <a:moveTo>
                    <a:pt x="5" y="31"/>
                  </a:moveTo>
                  <a:cubicBezTo>
                    <a:pt x="5" y="31"/>
                    <a:pt x="5" y="31"/>
                    <a:pt x="5" y="31"/>
                  </a:cubicBezTo>
                  <a:cubicBezTo>
                    <a:pt x="5" y="31"/>
                    <a:pt x="5" y="32"/>
                    <a:pt x="5" y="32"/>
                  </a:cubicBezTo>
                  <a:cubicBezTo>
                    <a:pt x="5" y="32"/>
                    <a:pt x="5" y="32"/>
                    <a:pt x="5" y="32"/>
                  </a:cubicBezTo>
                  <a:cubicBezTo>
                    <a:pt x="5" y="32"/>
                    <a:pt x="5" y="32"/>
                    <a:pt x="5" y="32"/>
                  </a:cubicBezTo>
                  <a:cubicBezTo>
                    <a:pt x="6" y="32"/>
                    <a:pt x="6" y="32"/>
                    <a:pt x="6" y="32"/>
                  </a:cubicBezTo>
                  <a:cubicBezTo>
                    <a:pt x="6" y="32"/>
                    <a:pt x="6" y="32"/>
                    <a:pt x="6" y="32"/>
                  </a:cubicBezTo>
                  <a:cubicBezTo>
                    <a:pt x="6" y="32"/>
                    <a:pt x="6" y="31"/>
                    <a:pt x="7" y="31"/>
                  </a:cubicBezTo>
                  <a:cubicBezTo>
                    <a:pt x="7" y="31"/>
                    <a:pt x="7" y="31"/>
                    <a:pt x="7" y="31"/>
                  </a:cubicBezTo>
                  <a:cubicBezTo>
                    <a:pt x="6" y="31"/>
                    <a:pt x="5" y="31"/>
                    <a:pt x="5" y="31"/>
                  </a:cubicBezTo>
                  <a:close/>
                </a:path>
              </a:pathLst>
            </a:custGeom>
          </p:spPr>
          <p:style>
            <a:lnRef idx="2">
              <a:schemeClr val="dk1">
                <a:shade val="50000"/>
              </a:schemeClr>
            </a:lnRef>
            <a:fillRef idx="1">
              <a:schemeClr val="dk1"/>
            </a:fillRef>
            <a:effectRef idx="0">
              <a:schemeClr val="dk1"/>
            </a:effectRef>
            <a:fontRef idx="minor">
              <a:schemeClr val="lt1"/>
            </a:fontRef>
          </p:style>
          <p:txBody>
            <a:bodyPr/>
            <a:lstStyle/>
            <a:p>
              <a:pPr fontAlgn="base"/>
              <a:endParaRPr lang="zh-CN" altLang="en-US" sz="1405" strike="noStrike" noProof="1">
                <a:ea typeface="Arial Unicode MS" panose="020B0604020202020204" charset="-122"/>
              </a:endParaRPr>
            </a:p>
          </p:txBody>
        </p:sp>
      </p:grpSp>
      <p:grpSp>
        <p:nvGrpSpPr>
          <p:cNvPr id="63" name="组合 296"/>
          <p:cNvGrpSpPr/>
          <p:nvPr/>
        </p:nvGrpSpPr>
        <p:grpSpPr>
          <a:xfrm>
            <a:off x="2740660" y="1126173"/>
            <a:ext cx="331787" cy="339725"/>
            <a:chOff x="0" y="0"/>
            <a:chExt cx="1149350" cy="1149350"/>
          </a:xfrm>
        </p:grpSpPr>
        <p:sp>
          <p:nvSpPr>
            <p:cNvPr id="64" name="Oval 23"/>
            <p:cNvSpPr/>
            <p:nvPr/>
          </p:nvSpPr>
          <p:spPr>
            <a:xfrm>
              <a:off x="0" y="0"/>
              <a:ext cx="1149350" cy="1149350"/>
            </a:xfrm>
            <a:prstGeom prst="ellipse">
              <a:avLst/>
            </a:prstGeom>
            <a:solidFill>
              <a:srgbClr val="506B82"/>
            </a:solidFill>
            <a:ln w="9525">
              <a:noFill/>
            </a:ln>
          </p:spPr>
          <p:txBody>
            <a:bodyPr wrap="square" lIns="286545" tIns="143268" rIns="286545" bIns="143268" anchor="t"/>
            <a:lstStyle/>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65" name="Freeform 88"/>
            <p:cNvSpPr/>
            <p:nvPr/>
          </p:nvSpPr>
          <p:spPr>
            <a:xfrm>
              <a:off x="161925" y="322263"/>
              <a:ext cx="987425" cy="823913"/>
            </a:xfrm>
            <a:custGeom>
              <a:avLst/>
              <a:gdLst/>
              <a:ahLst/>
              <a:cxnLst>
                <a:cxn ang="0">
                  <a:pos x="223" y="0"/>
                </a:cxn>
                <a:cxn ang="0">
                  <a:pos x="304" y="82"/>
                </a:cxn>
                <a:cxn ang="0">
                  <a:pos x="145" y="254"/>
                </a:cxn>
                <a:cxn ang="0">
                  <a:pos x="46" y="154"/>
                </a:cxn>
                <a:cxn ang="0">
                  <a:pos x="74" y="146"/>
                </a:cxn>
                <a:cxn ang="0">
                  <a:pos x="0" y="72"/>
                </a:cxn>
                <a:cxn ang="0">
                  <a:pos x="223" y="0"/>
                </a:cxn>
              </a:cxnLst>
              <a:rect l="0" t="0" r="0" b="0"/>
              <a:pathLst>
                <a:path w="304" h="254">
                  <a:moveTo>
                    <a:pt x="223" y="0"/>
                  </a:moveTo>
                  <a:cubicBezTo>
                    <a:pt x="304" y="82"/>
                    <a:pt x="304" y="82"/>
                    <a:pt x="304" y="82"/>
                  </a:cubicBezTo>
                  <a:cubicBezTo>
                    <a:pt x="303" y="172"/>
                    <a:pt x="233" y="246"/>
                    <a:pt x="145" y="254"/>
                  </a:cubicBezTo>
                  <a:cubicBezTo>
                    <a:pt x="46" y="154"/>
                    <a:pt x="46" y="154"/>
                    <a:pt x="46" y="154"/>
                  </a:cubicBezTo>
                  <a:cubicBezTo>
                    <a:pt x="74" y="146"/>
                    <a:pt x="74" y="146"/>
                    <a:pt x="74" y="146"/>
                  </a:cubicBezTo>
                  <a:cubicBezTo>
                    <a:pt x="0" y="72"/>
                    <a:pt x="0" y="72"/>
                    <a:pt x="0" y="72"/>
                  </a:cubicBezTo>
                  <a:cubicBezTo>
                    <a:pt x="223" y="0"/>
                    <a:pt x="223" y="0"/>
                    <a:pt x="223" y="0"/>
                  </a:cubicBezTo>
                  <a:close/>
                </a:path>
              </a:pathLst>
            </a:custGeom>
            <a:solidFill>
              <a:srgbClr val="182F40"/>
            </a:solidFill>
            <a:ln w="9525">
              <a:noFill/>
            </a:ln>
          </p:spPr>
          <p:txBody>
            <a:bodyPr/>
            <a:lstStyle/>
            <a:p>
              <a:pPr fontAlgn="base"/>
              <a:endParaRPr lang="zh-CN" altLang="en-US" sz="1405" strike="noStrike" noProof="1">
                <a:ea typeface="Arial Unicode MS" panose="020B0604020202020204" charset="-122"/>
              </a:endParaRPr>
            </a:p>
          </p:txBody>
        </p:sp>
        <p:sp>
          <p:nvSpPr>
            <p:cNvPr id="66" name="Freeform 89"/>
            <p:cNvSpPr/>
            <p:nvPr/>
          </p:nvSpPr>
          <p:spPr>
            <a:xfrm>
              <a:off x="161925" y="322263"/>
              <a:ext cx="828675" cy="233363"/>
            </a:xfrm>
            <a:custGeom>
              <a:avLst/>
              <a:gdLst/>
              <a:ahLst/>
              <a:cxnLst>
                <a:cxn ang="0">
                  <a:pos x="223" y="0"/>
                </a:cxn>
                <a:cxn ang="0">
                  <a:pos x="31" y="0"/>
                </a:cxn>
                <a:cxn ang="0">
                  <a:pos x="0" y="72"/>
                </a:cxn>
                <a:cxn ang="0">
                  <a:pos x="255" y="72"/>
                </a:cxn>
                <a:cxn ang="0">
                  <a:pos x="223" y="0"/>
                </a:cxn>
              </a:cxnLst>
              <a:rect l="0" t="0" r="0" b="0"/>
              <a:pathLst>
                <a:path w="255" h="72">
                  <a:moveTo>
                    <a:pt x="223" y="0"/>
                  </a:moveTo>
                  <a:cubicBezTo>
                    <a:pt x="159" y="0"/>
                    <a:pt x="95" y="0"/>
                    <a:pt x="31" y="0"/>
                  </a:cubicBezTo>
                  <a:cubicBezTo>
                    <a:pt x="0" y="72"/>
                    <a:pt x="0" y="72"/>
                    <a:pt x="0" y="72"/>
                  </a:cubicBezTo>
                  <a:cubicBezTo>
                    <a:pt x="85" y="72"/>
                    <a:pt x="170" y="72"/>
                    <a:pt x="255" y="72"/>
                  </a:cubicBezTo>
                  <a:cubicBezTo>
                    <a:pt x="223" y="0"/>
                    <a:pt x="223" y="0"/>
                    <a:pt x="223" y="0"/>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67" name="Freeform 90"/>
            <p:cNvSpPr/>
            <p:nvPr/>
          </p:nvSpPr>
          <p:spPr>
            <a:xfrm>
              <a:off x="188912" y="338138"/>
              <a:ext cx="774700" cy="201613"/>
            </a:xfrm>
            <a:custGeom>
              <a:avLst/>
              <a:gdLst/>
              <a:ahLst/>
              <a:cxnLst>
                <a:cxn ang="0">
                  <a:pos x="433" y="0"/>
                </a:cxn>
                <a:cxn ang="0">
                  <a:pos x="488" y="127"/>
                </a:cxn>
                <a:cxn ang="0">
                  <a:pos x="268" y="127"/>
                </a:cxn>
                <a:cxn ang="0">
                  <a:pos x="247" y="127"/>
                </a:cxn>
                <a:cxn ang="0">
                  <a:pos x="0" y="127"/>
                </a:cxn>
                <a:cxn ang="0">
                  <a:pos x="55" y="0"/>
                </a:cxn>
                <a:cxn ang="0">
                  <a:pos x="247" y="0"/>
                </a:cxn>
                <a:cxn ang="0">
                  <a:pos x="268" y="0"/>
                </a:cxn>
                <a:cxn ang="0">
                  <a:pos x="433" y="0"/>
                </a:cxn>
                <a:cxn ang="0">
                  <a:pos x="433" y="0"/>
                </a:cxn>
              </a:cxnLst>
              <a:rect l="0" t="0" r="0" b="0"/>
              <a:pathLst>
                <a:path w="488" h="127">
                  <a:moveTo>
                    <a:pt x="433" y="0"/>
                  </a:moveTo>
                  <a:lnTo>
                    <a:pt x="488" y="127"/>
                  </a:lnTo>
                  <a:lnTo>
                    <a:pt x="268" y="127"/>
                  </a:lnTo>
                  <a:lnTo>
                    <a:pt x="247" y="127"/>
                  </a:lnTo>
                  <a:lnTo>
                    <a:pt x="0" y="127"/>
                  </a:lnTo>
                  <a:lnTo>
                    <a:pt x="55" y="0"/>
                  </a:lnTo>
                  <a:lnTo>
                    <a:pt x="247" y="0"/>
                  </a:lnTo>
                  <a:lnTo>
                    <a:pt x="268" y="0"/>
                  </a:lnTo>
                  <a:lnTo>
                    <a:pt x="433" y="0"/>
                  </a:lnTo>
                  <a:lnTo>
                    <a:pt x="433" y="0"/>
                  </a:lnTo>
                  <a:close/>
                </a:path>
              </a:pathLst>
            </a:custGeom>
            <a:solidFill>
              <a:srgbClr val="16C5CA"/>
            </a:solidFill>
            <a:ln w="9525">
              <a:noFill/>
            </a:ln>
          </p:spPr>
          <p:txBody>
            <a:bodyPr/>
            <a:lstStyle/>
            <a:p>
              <a:pPr fontAlgn="base"/>
              <a:endParaRPr lang="zh-CN" altLang="en-US" sz="1405" strike="noStrike" noProof="1">
                <a:ea typeface="Arial Unicode MS" panose="020B0604020202020204" charset="-122"/>
              </a:endParaRPr>
            </a:p>
          </p:txBody>
        </p:sp>
        <p:sp>
          <p:nvSpPr>
            <p:cNvPr id="68" name="Freeform 91"/>
            <p:cNvSpPr/>
            <p:nvPr/>
          </p:nvSpPr>
          <p:spPr>
            <a:xfrm>
              <a:off x="331787" y="379413"/>
              <a:ext cx="485775" cy="123825"/>
            </a:xfrm>
            <a:custGeom>
              <a:avLst/>
              <a:gdLst/>
              <a:ahLst/>
              <a:cxnLst>
                <a:cxn ang="0">
                  <a:pos x="292" y="17"/>
                </a:cxn>
                <a:cxn ang="0">
                  <a:pos x="257" y="17"/>
                </a:cxn>
                <a:cxn ang="0">
                  <a:pos x="251" y="0"/>
                </a:cxn>
                <a:cxn ang="0">
                  <a:pos x="55" y="0"/>
                </a:cxn>
                <a:cxn ang="0">
                  <a:pos x="51" y="17"/>
                </a:cxn>
                <a:cxn ang="0">
                  <a:pos x="14" y="17"/>
                </a:cxn>
                <a:cxn ang="0">
                  <a:pos x="0" y="54"/>
                </a:cxn>
                <a:cxn ang="0">
                  <a:pos x="40" y="54"/>
                </a:cxn>
                <a:cxn ang="0">
                  <a:pos x="30" y="78"/>
                </a:cxn>
                <a:cxn ang="0">
                  <a:pos x="276" y="78"/>
                </a:cxn>
                <a:cxn ang="0">
                  <a:pos x="268" y="54"/>
                </a:cxn>
                <a:cxn ang="0">
                  <a:pos x="306" y="54"/>
                </a:cxn>
                <a:cxn ang="0">
                  <a:pos x="292" y="17"/>
                </a:cxn>
                <a:cxn ang="0">
                  <a:pos x="292" y="17"/>
                </a:cxn>
              </a:cxnLst>
              <a:rect l="0" t="0" r="0" b="0"/>
              <a:pathLst>
                <a:path w="306" h="78">
                  <a:moveTo>
                    <a:pt x="292" y="17"/>
                  </a:moveTo>
                  <a:lnTo>
                    <a:pt x="257" y="17"/>
                  </a:lnTo>
                  <a:lnTo>
                    <a:pt x="251" y="0"/>
                  </a:lnTo>
                  <a:lnTo>
                    <a:pt x="55" y="0"/>
                  </a:lnTo>
                  <a:lnTo>
                    <a:pt x="51" y="17"/>
                  </a:lnTo>
                  <a:lnTo>
                    <a:pt x="14" y="17"/>
                  </a:lnTo>
                  <a:lnTo>
                    <a:pt x="0" y="54"/>
                  </a:lnTo>
                  <a:lnTo>
                    <a:pt x="40" y="54"/>
                  </a:lnTo>
                  <a:lnTo>
                    <a:pt x="30" y="78"/>
                  </a:lnTo>
                  <a:lnTo>
                    <a:pt x="276" y="78"/>
                  </a:lnTo>
                  <a:lnTo>
                    <a:pt x="268" y="54"/>
                  </a:lnTo>
                  <a:lnTo>
                    <a:pt x="306" y="54"/>
                  </a:lnTo>
                  <a:lnTo>
                    <a:pt x="292" y="17"/>
                  </a:lnTo>
                  <a:lnTo>
                    <a:pt x="292" y="17"/>
                  </a:lnTo>
                  <a:close/>
                </a:path>
              </a:pathLst>
            </a:custGeom>
            <a:solidFill>
              <a:srgbClr val="3A5A71"/>
            </a:solidFill>
            <a:ln w="9525">
              <a:noFill/>
            </a:ln>
          </p:spPr>
          <p:txBody>
            <a:bodyPr/>
            <a:lstStyle/>
            <a:p>
              <a:pPr fontAlgn="base"/>
              <a:endParaRPr lang="zh-CN" altLang="en-US" sz="1405" strike="noStrike" noProof="1">
                <a:ea typeface="Arial Unicode MS" panose="020B0604020202020204" charset="-122"/>
              </a:endParaRPr>
            </a:p>
          </p:txBody>
        </p:sp>
        <p:sp>
          <p:nvSpPr>
            <p:cNvPr id="69" name="Freeform 93"/>
            <p:cNvSpPr>
              <a:spLocks noEditPoints="1"/>
            </p:cNvSpPr>
            <p:nvPr/>
          </p:nvSpPr>
          <p:spPr>
            <a:xfrm>
              <a:off x="587375" y="450850"/>
              <a:ext cx="87313" cy="46038"/>
            </a:xfrm>
            <a:custGeom>
              <a:avLst/>
              <a:gdLst/>
              <a:ahLst/>
              <a:cxnLst>
                <a:cxn ang="0">
                  <a:pos x="26" y="7"/>
                </a:cxn>
                <a:cxn ang="0">
                  <a:pos x="24" y="6"/>
                </a:cxn>
                <a:cxn ang="0">
                  <a:pos x="24" y="5"/>
                </a:cxn>
                <a:cxn ang="0">
                  <a:pos x="23" y="4"/>
                </a:cxn>
                <a:cxn ang="0">
                  <a:pos x="25" y="2"/>
                </a:cxn>
                <a:cxn ang="0">
                  <a:pos x="27" y="12"/>
                </a:cxn>
                <a:cxn ang="0">
                  <a:pos x="24" y="12"/>
                </a:cxn>
                <a:cxn ang="0">
                  <a:pos x="25" y="11"/>
                </a:cxn>
                <a:cxn ang="0">
                  <a:pos x="25" y="9"/>
                </a:cxn>
                <a:cxn ang="0">
                  <a:pos x="26" y="7"/>
                </a:cxn>
                <a:cxn ang="0">
                  <a:pos x="23" y="14"/>
                </a:cxn>
                <a:cxn ang="0">
                  <a:pos x="17" y="10"/>
                </a:cxn>
                <a:cxn ang="0">
                  <a:pos x="22" y="9"/>
                </a:cxn>
                <a:cxn ang="0">
                  <a:pos x="24" y="7"/>
                </a:cxn>
                <a:cxn ang="0">
                  <a:pos x="25" y="10"/>
                </a:cxn>
                <a:cxn ang="0">
                  <a:pos x="23" y="12"/>
                </a:cxn>
                <a:cxn ang="0">
                  <a:pos x="17" y="14"/>
                </a:cxn>
                <a:cxn ang="0">
                  <a:pos x="10" y="10"/>
                </a:cxn>
                <a:cxn ang="0">
                  <a:pos x="13" y="9"/>
                </a:cxn>
                <a:cxn ang="0">
                  <a:pos x="14" y="9"/>
                </a:cxn>
                <a:cxn ang="0">
                  <a:pos x="17" y="10"/>
                </a:cxn>
                <a:cxn ang="0">
                  <a:pos x="11" y="14"/>
                </a:cxn>
                <a:cxn ang="0">
                  <a:pos x="4" y="14"/>
                </a:cxn>
                <a:cxn ang="0">
                  <a:pos x="4" y="12"/>
                </a:cxn>
                <a:cxn ang="0">
                  <a:pos x="3" y="9"/>
                </a:cxn>
                <a:cxn ang="0">
                  <a:pos x="3" y="7"/>
                </a:cxn>
                <a:cxn ang="0">
                  <a:pos x="9" y="10"/>
                </a:cxn>
                <a:cxn ang="0">
                  <a:pos x="11" y="14"/>
                </a:cxn>
                <a:cxn ang="0">
                  <a:pos x="1" y="12"/>
                </a:cxn>
                <a:cxn ang="0">
                  <a:pos x="2" y="7"/>
                </a:cxn>
                <a:cxn ang="0">
                  <a:pos x="2" y="11"/>
                </a:cxn>
                <a:cxn ang="0">
                  <a:pos x="2" y="11"/>
                </a:cxn>
                <a:cxn ang="0">
                  <a:pos x="4" y="14"/>
                </a:cxn>
                <a:cxn ang="0">
                  <a:pos x="0" y="2"/>
                </a:cxn>
                <a:cxn ang="0">
                  <a:pos x="3" y="4"/>
                </a:cxn>
                <a:cxn ang="0">
                  <a:pos x="2" y="5"/>
                </a:cxn>
                <a:cxn ang="0">
                  <a:pos x="2" y="6"/>
                </a:cxn>
                <a:cxn ang="0">
                  <a:pos x="0" y="7"/>
                </a:cxn>
                <a:cxn ang="0">
                  <a:pos x="4" y="0"/>
                </a:cxn>
                <a:cxn ang="0">
                  <a:pos x="9" y="5"/>
                </a:cxn>
                <a:cxn ang="0">
                  <a:pos x="5" y="5"/>
                </a:cxn>
                <a:cxn ang="0">
                  <a:pos x="2" y="7"/>
                </a:cxn>
                <a:cxn ang="0">
                  <a:pos x="2" y="5"/>
                </a:cxn>
                <a:cxn ang="0">
                  <a:pos x="3" y="4"/>
                </a:cxn>
                <a:cxn ang="0">
                  <a:pos x="9" y="0"/>
                </a:cxn>
                <a:cxn ang="0">
                  <a:pos x="16" y="5"/>
                </a:cxn>
                <a:cxn ang="0">
                  <a:pos x="13" y="5"/>
                </a:cxn>
                <a:cxn ang="0">
                  <a:pos x="13" y="5"/>
                </a:cxn>
                <a:cxn ang="0">
                  <a:pos x="10" y="5"/>
                </a:cxn>
                <a:cxn ang="0">
                  <a:pos x="16" y="0"/>
                </a:cxn>
                <a:cxn ang="0">
                  <a:pos x="21" y="0"/>
                </a:cxn>
                <a:cxn ang="0">
                  <a:pos x="22" y="4"/>
                </a:cxn>
                <a:cxn ang="0">
                  <a:pos x="24" y="5"/>
                </a:cxn>
                <a:cxn ang="0">
                  <a:pos x="24" y="7"/>
                </a:cxn>
                <a:cxn ang="0">
                  <a:pos x="21" y="5"/>
                </a:cxn>
                <a:cxn ang="0">
                  <a:pos x="16" y="5"/>
                </a:cxn>
                <a:cxn ang="0">
                  <a:pos x="23" y="7"/>
                </a:cxn>
                <a:cxn ang="0">
                  <a:pos x="13" y="9"/>
                </a:cxn>
                <a:cxn ang="0">
                  <a:pos x="4" y="7"/>
                </a:cxn>
                <a:cxn ang="0">
                  <a:pos x="13" y="5"/>
                </a:cxn>
                <a:cxn ang="0">
                  <a:pos x="23" y="7"/>
                </a:cxn>
              </a:cxnLst>
              <a:rect l="0" t="0" r="0" b="0"/>
              <a:pathLst>
                <a:path w="27" h="14">
                  <a:moveTo>
                    <a:pt x="25" y="2"/>
                  </a:moveTo>
                  <a:cubicBezTo>
                    <a:pt x="26" y="4"/>
                    <a:pt x="26" y="5"/>
                    <a:pt x="26" y="7"/>
                  </a:cubicBezTo>
                  <a:cubicBezTo>
                    <a:pt x="26" y="7"/>
                    <a:pt x="25" y="7"/>
                    <a:pt x="25" y="7"/>
                  </a:cubicBezTo>
                  <a:cubicBezTo>
                    <a:pt x="24" y="7"/>
                    <a:pt x="24" y="6"/>
                    <a:pt x="24" y="6"/>
                  </a:cubicBezTo>
                  <a:cubicBezTo>
                    <a:pt x="24" y="5"/>
                    <a:pt x="24" y="5"/>
                    <a:pt x="24" y="5"/>
                  </a:cubicBezTo>
                  <a:cubicBezTo>
                    <a:pt x="24" y="5"/>
                    <a:pt x="24" y="5"/>
                    <a:pt x="24" y="5"/>
                  </a:cubicBezTo>
                  <a:cubicBezTo>
                    <a:pt x="24" y="5"/>
                    <a:pt x="24" y="5"/>
                    <a:pt x="24" y="5"/>
                  </a:cubicBezTo>
                  <a:cubicBezTo>
                    <a:pt x="24" y="4"/>
                    <a:pt x="23" y="4"/>
                    <a:pt x="23" y="4"/>
                  </a:cubicBezTo>
                  <a:cubicBezTo>
                    <a:pt x="22" y="3"/>
                    <a:pt x="22" y="2"/>
                    <a:pt x="22" y="0"/>
                  </a:cubicBezTo>
                  <a:cubicBezTo>
                    <a:pt x="24" y="1"/>
                    <a:pt x="25" y="1"/>
                    <a:pt x="25" y="2"/>
                  </a:cubicBezTo>
                  <a:close/>
                  <a:moveTo>
                    <a:pt x="26" y="7"/>
                  </a:moveTo>
                  <a:cubicBezTo>
                    <a:pt x="27" y="9"/>
                    <a:pt x="27" y="11"/>
                    <a:pt x="27" y="12"/>
                  </a:cubicBezTo>
                  <a:cubicBezTo>
                    <a:pt x="27" y="13"/>
                    <a:pt x="26" y="14"/>
                    <a:pt x="24" y="14"/>
                  </a:cubicBezTo>
                  <a:cubicBezTo>
                    <a:pt x="24" y="13"/>
                    <a:pt x="24" y="12"/>
                    <a:pt x="24" y="12"/>
                  </a:cubicBezTo>
                  <a:cubicBezTo>
                    <a:pt x="24" y="11"/>
                    <a:pt x="25" y="11"/>
                    <a:pt x="25" y="11"/>
                  </a:cubicBezTo>
                  <a:cubicBezTo>
                    <a:pt x="25" y="11"/>
                    <a:pt x="25" y="11"/>
                    <a:pt x="25" y="11"/>
                  </a:cubicBezTo>
                  <a:cubicBezTo>
                    <a:pt x="25" y="11"/>
                    <a:pt x="25" y="11"/>
                    <a:pt x="25" y="11"/>
                  </a:cubicBezTo>
                  <a:cubicBezTo>
                    <a:pt x="25" y="10"/>
                    <a:pt x="25" y="10"/>
                    <a:pt x="25" y="9"/>
                  </a:cubicBezTo>
                  <a:cubicBezTo>
                    <a:pt x="25" y="9"/>
                    <a:pt x="25" y="8"/>
                    <a:pt x="25" y="7"/>
                  </a:cubicBezTo>
                  <a:cubicBezTo>
                    <a:pt x="25" y="7"/>
                    <a:pt x="26" y="7"/>
                    <a:pt x="26" y="7"/>
                  </a:cubicBezTo>
                  <a:close/>
                  <a:moveTo>
                    <a:pt x="24" y="14"/>
                  </a:moveTo>
                  <a:cubicBezTo>
                    <a:pt x="24" y="14"/>
                    <a:pt x="23" y="14"/>
                    <a:pt x="23" y="14"/>
                  </a:cubicBezTo>
                  <a:cubicBezTo>
                    <a:pt x="21" y="14"/>
                    <a:pt x="20" y="14"/>
                    <a:pt x="18" y="14"/>
                  </a:cubicBezTo>
                  <a:cubicBezTo>
                    <a:pt x="18" y="13"/>
                    <a:pt x="17" y="11"/>
                    <a:pt x="17" y="10"/>
                  </a:cubicBezTo>
                  <a:cubicBezTo>
                    <a:pt x="17" y="10"/>
                    <a:pt x="18" y="10"/>
                    <a:pt x="18" y="10"/>
                  </a:cubicBezTo>
                  <a:cubicBezTo>
                    <a:pt x="20" y="10"/>
                    <a:pt x="21" y="9"/>
                    <a:pt x="22" y="9"/>
                  </a:cubicBezTo>
                  <a:cubicBezTo>
                    <a:pt x="23" y="8"/>
                    <a:pt x="23" y="8"/>
                    <a:pt x="23" y="7"/>
                  </a:cubicBezTo>
                  <a:cubicBezTo>
                    <a:pt x="23" y="7"/>
                    <a:pt x="24" y="7"/>
                    <a:pt x="24" y="7"/>
                  </a:cubicBezTo>
                  <a:cubicBezTo>
                    <a:pt x="24" y="8"/>
                    <a:pt x="24" y="9"/>
                    <a:pt x="24" y="9"/>
                  </a:cubicBezTo>
                  <a:cubicBezTo>
                    <a:pt x="25" y="10"/>
                    <a:pt x="25" y="10"/>
                    <a:pt x="25" y="10"/>
                  </a:cubicBezTo>
                  <a:cubicBezTo>
                    <a:pt x="24" y="11"/>
                    <a:pt x="24" y="11"/>
                    <a:pt x="23" y="12"/>
                  </a:cubicBezTo>
                  <a:cubicBezTo>
                    <a:pt x="23" y="12"/>
                    <a:pt x="23" y="12"/>
                    <a:pt x="23" y="12"/>
                  </a:cubicBezTo>
                  <a:cubicBezTo>
                    <a:pt x="24" y="12"/>
                    <a:pt x="24" y="13"/>
                    <a:pt x="24" y="14"/>
                  </a:cubicBezTo>
                  <a:close/>
                  <a:moveTo>
                    <a:pt x="17" y="14"/>
                  </a:moveTo>
                  <a:cubicBezTo>
                    <a:pt x="15" y="14"/>
                    <a:pt x="13" y="14"/>
                    <a:pt x="11" y="14"/>
                  </a:cubicBezTo>
                  <a:cubicBezTo>
                    <a:pt x="11" y="13"/>
                    <a:pt x="11" y="11"/>
                    <a:pt x="10" y="10"/>
                  </a:cubicBezTo>
                  <a:cubicBezTo>
                    <a:pt x="11" y="10"/>
                    <a:pt x="11" y="9"/>
                    <a:pt x="12" y="9"/>
                  </a:cubicBezTo>
                  <a:cubicBezTo>
                    <a:pt x="12" y="9"/>
                    <a:pt x="13" y="9"/>
                    <a:pt x="13" y="9"/>
                  </a:cubicBezTo>
                  <a:cubicBezTo>
                    <a:pt x="13" y="9"/>
                    <a:pt x="13" y="9"/>
                    <a:pt x="13" y="9"/>
                  </a:cubicBezTo>
                  <a:cubicBezTo>
                    <a:pt x="14" y="9"/>
                    <a:pt x="14" y="9"/>
                    <a:pt x="14" y="9"/>
                  </a:cubicBezTo>
                  <a:cubicBezTo>
                    <a:pt x="14" y="9"/>
                    <a:pt x="15" y="9"/>
                    <a:pt x="15" y="9"/>
                  </a:cubicBezTo>
                  <a:cubicBezTo>
                    <a:pt x="16" y="9"/>
                    <a:pt x="16" y="10"/>
                    <a:pt x="17" y="10"/>
                  </a:cubicBezTo>
                  <a:cubicBezTo>
                    <a:pt x="17" y="11"/>
                    <a:pt x="17" y="13"/>
                    <a:pt x="17" y="14"/>
                  </a:cubicBezTo>
                  <a:close/>
                  <a:moveTo>
                    <a:pt x="11" y="14"/>
                  </a:moveTo>
                  <a:cubicBezTo>
                    <a:pt x="9" y="14"/>
                    <a:pt x="7" y="14"/>
                    <a:pt x="5" y="14"/>
                  </a:cubicBezTo>
                  <a:cubicBezTo>
                    <a:pt x="5" y="14"/>
                    <a:pt x="5" y="14"/>
                    <a:pt x="4" y="14"/>
                  </a:cubicBezTo>
                  <a:cubicBezTo>
                    <a:pt x="4" y="13"/>
                    <a:pt x="4" y="12"/>
                    <a:pt x="4" y="12"/>
                  </a:cubicBezTo>
                  <a:cubicBezTo>
                    <a:pt x="4" y="12"/>
                    <a:pt x="4" y="12"/>
                    <a:pt x="4" y="12"/>
                  </a:cubicBezTo>
                  <a:cubicBezTo>
                    <a:pt x="4" y="11"/>
                    <a:pt x="3" y="11"/>
                    <a:pt x="3" y="10"/>
                  </a:cubicBezTo>
                  <a:cubicBezTo>
                    <a:pt x="3" y="10"/>
                    <a:pt x="3" y="10"/>
                    <a:pt x="3" y="9"/>
                  </a:cubicBezTo>
                  <a:cubicBezTo>
                    <a:pt x="2" y="9"/>
                    <a:pt x="2" y="8"/>
                    <a:pt x="2" y="7"/>
                  </a:cubicBezTo>
                  <a:cubicBezTo>
                    <a:pt x="3" y="7"/>
                    <a:pt x="3" y="7"/>
                    <a:pt x="3" y="7"/>
                  </a:cubicBezTo>
                  <a:cubicBezTo>
                    <a:pt x="3" y="8"/>
                    <a:pt x="4" y="8"/>
                    <a:pt x="5" y="9"/>
                  </a:cubicBezTo>
                  <a:cubicBezTo>
                    <a:pt x="6" y="9"/>
                    <a:pt x="8" y="10"/>
                    <a:pt x="9" y="10"/>
                  </a:cubicBezTo>
                  <a:cubicBezTo>
                    <a:pt x="9" y="10"/>
                    <a:pt x="10" y="10"/>
                    <a:pt x="10" y="10"/>
                  </a:cubicBezTo>
                  <a:cubicBezTo>
                    <a:pt x="10" y="11"/>
                    <a:pt x="10" y="13"/>
                    <a:pt x="11" y="14"/>
                  </a:cubicBezTo>
                  <a:close/>
                  <a:moveTo>
                    <a:pt x="4" y="14"/>
                  </a:moveTo>
                  <a:cubicBezTo>
                    <a:pt x="2" y="14"/>
                    <a:pt x="1" y="13"/>
                    <a:pt x="1" y="12"/>
                  </a:cubicBezTo>
                  <a:cubicBezTo>
                    <a:pt x="0" y="11"/>
                    <a:pt x="0" y="9"/>
                    <a:pt x="0" y="7"/>
                  </a:cubicBezTo>
                  <a:cubicBezTo>
                    <a:pt x="1" y="7"/>
                    <a:pt x="1" y="7"/>
                    <a:pt x="2" y="7"/>
                  </a:cubicBezTo>
                  <a:cubicBezTo>
                    <a:pt x="2" y="8"/>
                    <a:pt x="2" y="9"/>
                    <a:pt x="2" y="9"/>
                  </a:cubicBezTo>
                  <a:cubicBezTo>
                    <a:pt x="2" y="10"/>
                    <a:pt x="2" y="10"/>
                    <a:pt x="2" y="11"/>
                  </a:cubicBezTo>
                  <a:cubicBezTo>
                    <a:pt x="2" y="11"/>
                    <a:pt x="2" y="11"/>
                    <a:pt x="2" y="11"/>
                  </a:cubicBezTo>
                  <a:cubicBezTo>
                    <a:pt x="2" y="11"/>
                    <a:pt x="2" y="11"/>
                    <a:pt x="2" y="11"/>
                  </a:cubicBezTo>
                  <a:cubicBezTo>
                    <a:pt x="3" y="11"/>
                    <a:pt x="3" y="11"/>
                    <a:pt x="4" y="12"/>
                  </a:cubicBezTo>
                  <a:cubicBezTo>
                    <a:pt x="4" y="12"/>
                    <a:pt x="4" y="13"/>
                    <a:pt x="4" y="14"/>
                  </a:cubicBezTo>
                  <a:close/>
                  <a:moveTo>
                    <a:pt x="0" y="7"/>
                  </a:moveTo>
                  <a:cubicBezTo>
                    <a:pt x="0" y="5"/>
                    <a:pt x="0" y="4"/>
                    <a:pt x="0" y="2"/>
                  </a:cubicBezTo>
                  <a:cubicBezTo>
                    <a:pt x="0" y="1"/>
                    <a:pt x="1" y="1"/>
                    <a:pt x="3" y="0"/>
                  </a:cubicBezTo>
                  <a:cubicBezTo>
                    <a:pt x="3" y="2"/>
                    <a:pt x="3" y="3"/>
                    <a:pt x="3" y="4"/>
                  </a:cubicBezTo>
                  <a:cubicBezTo>
                    <a:pt x="3" y="4"/>
                    <a:pt x="2" y="4"/>
                    <a:pt x="2" y="5"/>
                  </a:cubicBezTo>
                  <a:cubicBezTo>
                    <a:pt x="2" y="5"/>
                    <a:pt x="2" y="5"/>
                    <a:pt x="2" y="5"/>
                  </a:cubicBezTo>
                  <a:cubicBezTo>
                    <a:pt x="2" y="5"/>
                    <a:pt x="2" y="5"/>
                    <a:pt x="2" y="5"/>
                  </a:cubicBezTo>
                  <a:cubicBezTo>
                    <a:pt x="2" y="5"/>
                    <a:pt x="2" y="5"/>
                    <a:pt x="2" y="6"/>
                  </a:cubicBezTo>
                  <a:cubicBezTo>
                    <a:pt x="2" y="6"/>
                    <a:pt x="2" y="7"/>
                    <a:pt x="2" y="7"/>
                  </a:cubicBezTo>
                  <a:cubicBezTo>
                    <a:pt x="1" y="7"/>
                    <a:pt x="1" y="7"/>
                    <a:pt x="0" y="7"/>
                  </a:cubicBezTo>
                  <a:close/>
                  <a:moveTo>
                    <a:pt x="3" y="0"/>
                  </a:moveTo>
                  <a:cubicBezTo>
                    <a:pt x="3" y="0"/>
                    <a:pt x="4" y="0"/>
                    <a:pt x="4" y="0"/>
                  </a:cubicBezTo>
                  <a:cubicBezTo>
                    <a:pt x="5" y="0"/>
                    <a:pt x="7" y="0"/>
                    <a:pt x="9" y="0"/>
                  </a:cubicBezTo>
                  <a:cubicBezTo>
                    <a:pt x="9" y="2"/>
                    <a:pt x="9" y="3"/>
                    <a:pt x="9" y="5"/>
                  </a:cubicBezTo>
                  <a:cubicBezTo>
                    <a:pt x="9" y="5"/>
                    <a:pt x="9" y="5"/>
                    <a:pt x="8" y="5"/>
                  </a:cubicBezTo>
                  <a:cubicBezTo>
                    <a:pt x="7" y="5"/>
                    <a:pt x="6" y="5"/>
                    <a:pt x="5" y="5"/>
                  </a:cubicBezTo>
                  <a:cubicBezTo>
                    <a:pt x="4" y="6"/>
                    <a:pt x="3" y="6"/>
                    <a:pt x="3" y="7"/>
                  </a:cubicBezTo>
                  <a:cubicBezTo>
                    <a:pt x="3" y="7"/>
                    <a:pt x="3" y="7"/>
                    <a:pt x="2" y="7"/>
                  </a:cubicBezTo>
                  <a:cubicBezTo>
                    <a:pt x="2" y="7"/>
                    <a:pt x="2" y="6"/>
                    <a:pt x="2" y="6"/>
                  </a:cubicBezTo>
                  <a:cubicBezTo>
                    <a:pt x="2" y="5"/>
                    <a:pt x="2" y="5"/>
                    <a:pt x="2" y="5"/>
                  </a:cubicBezTo>
                  <a:cubicBezTo>
                    <a:pt x="3" y="4"/>
                    <a:pt x="3" y="4"/>
                    <a:pt x="3" y="4"/>
                  </a:cubicBezTo>
                  <a:cubicBezTo>
                    <a:pt x="3" y="4"/>
                    <a:pt x="3" y="4"/>
                    <a:pt x="3" y="4"/>
                  </a:cubicBezTo>
                  <a:cubicBezTo>
                    <a:pt x="3" y="3"/>
                    <a:pt x="3" y="2"/>
                    <a:pt x="3" y="0"/>
                  </a:cubicBezTo>
                  <a:close/>
                  <a:moveTo>
                    <a:pt x="9" y="0"/>
                  </a:moveTo>
                  <a:cubicBezTo>
                    <a:pt x="11" y="0"/>
                    <a:pt x="13" y="0"/>
                    <a:pt x="15" y="0"/>
                  </a:cubicBezTo>
                  <a:cubicBezTo>
                    <a:pt x="15" y="2"/>
                    <a:pt x="16" y="3"/>
                    <a:pt x="16" y="5"/>
                  </a:cubicBezTo>
                  <a:cubicBezTo>
                    <a:pt x="16" y="5"/>
                    <a:pt x="15" y="5"/>
                    <a:pt x="15" y="5"/>
                  </a:cubicBezTo>
                  <a:cubicBezTo>
                    <a:pt x="14" y="5"/>
                    <a:pt x="14" y="5"/>
                    <a:pt x="13" y="5"/>
                  </a:cubicBezTo>
                  <a:cubicBezTo>
                    <a:pt x="13" y="5"/>
                    <a:pt x="13" y="5"/>
                    <a:pt x="13" y="5"/>
                  </a:cubicBezTo>
                  <a:cubicBezTo>
                    <a:pt x="13" y="5"/>
                    <a:pt x="13" y="5"/>
                    <a:pt x="13" y="5"/>
                  </a:cubicBezTo>
                  <a:cubicBezTo>
                    <a:pt x="12" y="5"/>
                    <a:pt x="11" y="5"/>
                    <a:pt x="11" y="5"/>
                  </a:cubicBezTo>
                  <a:cubicBezTo>
                    <a:pt x="11" y="5"/>
                    <a:pt x="10" y="5"/>
                    <a:pt x="10" y="5"/>
                  </a:cubicBezTo>
                  <a:cubicBezTo>
                    <a:pt x="10" y="3"/>
                    <a:pt x="10" y="2"/>
                    <a:pt x="9" y="0"/>
                  </a:cubicBezTo>
                  <a:close/>
                  <a:moveTo>
                    <a:pt x="16" y="0"/>
                  </a:moveTo>
                  <a:cubicBezTo>
                    <a:pt x="17" y="0"/>
                    <a:pt x="19" y="0"/>
                    <a:pt x="21" y="0"/>
                  </a:cubicBezTo>
                  <a:cubicBezTo>
                    <a:pt x="21" y="0"/>
                    <a:pt x="21" y="0"/>
                    <a:pt x="21" y="0"/>
                  </a:cubicBezTo>
                  <a:cubicBezTo>
                    <a:pt x="21" y="0"/>
                    <a:pt x="21" y="0"/>
                    <a:pt x="21" y="0"/>
                  </a:cubicBezTo>
                  <a:cubicBezTo>
                    <a:pt x="22" y="2"/>
                    <a:pt x="22" y="3"/>
                    <a:pt x="22" y="4"/>
                  </a:cubicBezTo>
                  <a:cubicBezTo>
                    <a:pt x="22" y="4"/>
                    <a:pt x="22" y="4"/>
                    <a:pt x="22" y="4"/>
                  </a:cubicBezTo>
                  <a:cubicBezTo>
                    <a:pt x="23" y="4"/>
                    <a:pt x="23" y="4"/>
                    <a:pt x="24" y="5"/>
                  </a:cubicBezTo>
                  <a:cubicBezTo>
                    <a:pt x="24" y="5"/>
                    <a:pt x="24" y="5"/>
                    <a:pt x="24" y="6"/>
                  </a:cubicBezTo>
                  <a:cubicBezTo>
                    <a:pt x="24" y="6"/>
                    <a:pt x="24" y="7"/>
                    <a:pt x="24" y="7"/>
                  </a:cubicBezTo>
                  <a:cubicBezTo>
                    <a:pt x="24" y="7"/>
                    <a:pt x="23" y="7"/>
                    <a:pt x="23" y="7"/>
                  </a:cubicBezTo>
                  <a:cubicBezTo>
                    <a:pt x="23" y="6"/>
                    <a:pt x="22" y="6"/>
                    <a:pt x="21" y="5"/>
                  </a:cubicBezTo>
                  <a:cubicBezTo>
                    <a:pt x="20" y="5"/>
                    <a:pt x="19" y="5"/>
                    <a:pt x="17" y="5"/>
                  </a:cubicBezTo>
                  <a:cubicBezTo>
                    <a:pt x="17" y="5"/>
                    <a:pt x="17" y="5"/>
                    <a:pt x="16" y="5"/>
                  </a:cubicBezTo>
                  <a:cubicBezTo>
                    <a:pt x="16" y="3"/>
                    <a:pt x="16" y="2"/>
                    <a:pt x="16" y="0"/>
                  </a:cubicBezTo>
                  <a:close/>
                  <a:moveTo>
                    <a:pt x="23" y="7"/>
                  </a:moveTo>
                  <a:cubicBezTo>
                    <a:pt x="23" y="8"/>
                    <a:pt x="20" y="9"/>
                    <a:pt x="18" y="9"/>
                  </a:cubicBezTo>
                  <a:cubicBezTo>
                    <a:pt x="16" y="9"/>
                    <a:pt x="15" y="9"/>
                    <a:pt x="13" y="9"/>
                  </a:cubicBezTo>
                  <a:cubicBezTo>
                    <a:pt x="12" y="9"/>
                    <a:pt x="11" y="9"/>
                    <a:pt x="9" y="9"/>
                  </a:cubicBezTo>
                  <a:cubicBezTo>
                    <a:pt x="7" y="9"/>
                    <a:pt x="4" y="8"/>
                    <a:pt x="4" y="7"/>
                  </a:cubicBezTo>
                  <a:cubicBezTo>
                    <a:pt x="4" y="6"/>
                    <a:pt x="6" y="5"/>
                    <a:pt x="8" y="5"/>
                  </a:cubicBezTo>
                  <a:cubicBezTo>
                    <a:pt x="11" y="5"/>
                    <a:pt x="12" y="5"/>
                    <a:pt x="13" y="5"/>
                  </a:cubicBezTo>
                  <a:cubicBezTo>
                    <a:pt x="14" y="5"/>
                    <a:pt x="15" y="5"/>
                    <a:pt x="17" y="5"/>
                  </a:cubicBezTo>
                  <a:cubicBezTo>
                    <a:pt x="20" y="5"/>
                    <a:pt x="22" y="6"/>
                    <a:pt x="23" y="7"/>
                  </a:cubicBezTo>
                  <a:close/>
                </a:path>
              </a:pathLst>
            </a:custGeom>
            <a:solidFill>
              <a:srgbClr val="F4B63F"/>
            </a:solidFill>
            <a:ln w="9525">
              <a:noFill/>
            </a:ln>
          </p:spPr>
          <p:txBody>
            <a:bodyPr/>
            <a:lstStyle/>
            <a:p>
              <a:pPr fontAlgn="base"/>
              <a:endParaRPr lang="zh-CN" altLang="en-US" sz="1405" strike="noStrike" noProof="1">
                <a:ea typeface="Arial Unicode MS" panose="020B0604020202020204" charset="-122"/>
              </a:endParaRPr>
            </a:p>
          </p:txBody>
        </p:sp>
        <p:sp>
          <p:nvSpPr>
            <p:cNvPr id="70" name="Freeform 94"/>
            <p:cNvSpPr>
              <a:spLocks noEditPoints="1"/>
            </p:cNvSpPr>
            <p:nvPr/>
          </p:nvSpPr>
          <p:spPr>
            <a:xfrm>
              <a:off x="525462" y="450850"/>
              <a:ext cx="49213" cy="322263"/>
            </a:xfrm>
            <a:custGeom>
              <a:avLst/>
              <a:gdLst/>
              <a:ahLst/>
              <a:cxnLst>
                <a:cxn ang="0">
                  <a:pos x="3" y="13"/>
                </a:cxn>
                <a:cxn ang="0">
                  <a:pos x="2" y="75"/>
                </a:cxn>
                <a:cxn ang="0">
                  <a:pos x="2" y="71"/>
                </a:cxn>
                <a:cxn ang="0">
                  <a:pos x="9" y="74"/>
                </a:cxn>
                <a:cxn ang="0">
                  <a:pos x="13" y="71"/>
                </a:cxn>
                <a:cxn ang="0">
                  <a:pos x="6" y="75"/>
                </a:cxn>
                <a:cxn ang="0">
                  <a:pos x="1" y="77"/>
                </a:cxn>
                <a:cxn ang="0">
                  <a:pos x="6" y="79"/>
                </a:cxn>
                <a:cxn ang="0">
                  <a:pos x="11" y="78"/>
                </a:cxn>
                <a:cxn ang="0">
                  <a:pos x="8" y="83"/>
                </a:cxn>
                <a:cxn ang="0">
                  <a:pos x="0" y="89"/>
                </a:cxn>
                <a:cxn ang="0">
                  <a:pos x="3" y="89"/>
                </a:cxn>
                <a:cxn ang="0">
                  <a:pos x="12" y="88"/>
                </a:cxn>
                <a:cxn ang="0">
                  <a:pos x="14" y="90"/>
                </a:cxn>
                <a:cxn ang="0">
                  <a:pos x="4" y="91"/>
                </a:cxn>
                <a:cxn ang="0">
                  <a:pos x="3" y="93"/>
                </a:cxn>
                <a:cxn ang="0">
                  <a:pos x="8" y="96"/>
                </a:cxn>
                <a:cxn ang="0">
                  <a:pos x="13" y="93"/>
                </a:cxn>
                <a:cxn ang="0">
                  <a:pos x="7" y="98"/>
                </a:cxn>
                <a:cxn ang="0">
                  <a:pos x="9" y="66"/>
                </a:cxn>
                <a:cxn ang="0">
                  <a:pos x="2" y="65"/>
                </a:cxn>
                <a:cxn ang="0">
                  <a:pos x="0" y="60"/>
                </a:cxn>
                <a:cxn ang="0">
                  <a:pos x="8" y="64"/>
                </a:cxn>
                <a:cxn ang="0">
                  <a:pos x="10" y="61"/>
                </a:cxn>
                <a:cxn ang="0">
                  <a:pos x="13" y="57"/>
                </a:cxn>
                <a:cxn ang="0">
                  <a:pos x="5" y="55"/>
                </a:cxn>
                <a:cxn ang="0">
                  <a:pos x="0" y="59"/>
                </a:cxn>
                <a:cxn ang="0">
                  <a:pos x="7" y="56"/>
                </a:cxn>
                <a:cxn ang="0">
                  <a:pos x="11" y="56"/>
                </a:cxn>
                <a:cxn ang="0">
                  <a:pos x="12" y="54"/>
                </a:cxn>
                <a:cxn ang="0">
                  <a:pos x="6" y="52"/>
                </a:cxn>
                <a:cxn ang="0">
                  <a:pos x="2" y="52"/>
                </a:cxn>
                <a:cxn ang="0">
                  <a:pos x="3" y="47"/>
                </a:cxn>
                <a:cxn ang="0">
                  <a:pos x="9" y="51"/>
                </a:cxn>
                <a:cxn ang="0">
                  <a:pos x="10" y="47"/>
                </a:cxn>
                <a:cxn ang="0">
                  <a:pos x="10" y="46"/>
                </a:cxn>
                <a:cxn ang="0">
                  <a:pos x="3" y="42"/>
                </a:cxn>
                <a:cxn ang="0">
                  <a:pos x="0" y="45"/>
                </a:cxn>
                <a:cxn ang="0">
                  <a:pos x="7" y="44"/>
                </a:cxn>
                <a:cxn ang="0">
                  <a:pos x="10" y="42"/>
                </a:cxn>
                <a:cxn ang="0">
                  <a:pos x="12" y="43"/>
                </a:cxn>
                <a:cxn ang="0">
                  <a:pos x="2" y="22"/>
                </a:cxn>
                <a:cxn ang="0">
                  <a:pos x="10" y="25"/>
                </a:cxn>
                <a:cxn ang="0">
                  <a:pos x="0" y="26"/>
                </a:cxn>
                <a:cxn ang="0">
                  <a:pos x="12" y="31"/>
                </a:cxn>
                <a:cxn ang="0">
                  <a:pos x="2" y="30"/>
                </a:cxn>
                <a:cxn ang="0">
                  <a:pos x="2" y="9"/>
                </a:cxn>
                <a:cxn ang="0">
                  <a:pos x="3" y="8"/>
                </a:cxn>
                <a:cxn ang="0">
                  <a:pos x="8" y="4"/>
                </a:cxn>
                <a:cxn ang="0">
                  <a:pos x="2" y="4"/>
                </a:cxn>
                <a:cxn ang="0">
                  <a:pos x="11" y="2"/>
                </a:cxn>
                <a:cxn ang="0">
                  <a:pos x="12" y="35"/>
                </a:cxn>
                <a:cxn ang="0">
                  <a:pos x="2" y="34"/>
                </a:cxn>
                <a:cxn ang="0">
                  <a:pos x="2" y="2"/>
                </a:cxn>
                <a:cxn ang="0">
                  <a:pos x="2" y="6"/>
                </a:cxn>
                <a:cxn ang="0">
                  <a:pos x="3" y="10"/>
                </a:cxn>
                <a:cxn ang="0">
                  <a:pos x="8" y="14"/>
                </a:cxn>
              </a:cxnLst>
              <a:rect l="0" t="0" r="0" b="0"/>
              <a:pathLst>
                <a:path w="15" h="99">
                  <a:moveTo>
                    <a:pt x="3" y="17"/>
                  </a:moveTo>
                  <a:cubicBezTo>
                    <a:pt x="3" y="17"/>
                    <a:pt x="3" y="17"/>
                    <a:pt x="3" y="17"/>
                  </a:cubicBezTo>
                  <a:cubicBezTo>
                    <a:pt x="3" y="17"/>
                    <a:pt x="2" y="17"/>
                    <a:pt x="2" y="17"/>
                  </a:cubicBezTo>
                  <a:cubicBezTo>
                    <a:pt x="1" y="17"/>
                    <a:pt x="1" y="16"/>
                    <a:pt x="1" y="16"/>
                  </a:cubicBezTo>
                  <a:cubicBezTo>
                    <a:pt x="1" y="16"/>
                    <a:pt x="0" y="16"/>
                    <a:pt x="0" y="16"/>
                  </a:cubicBezTo>
                  <a:cubicBezTo>
                    <a:pt x="0" y="15"/>
                    <a:pt x="0" y="15"/>
                    <a:pt x="0" y="15"/>
                  </a:cubicBezTo>
                  <a:cubicBezTo>
                    <a:pt x="0" y="15"/>
                    <a:pt x="0" y="14"/>
                    <a:pt x="0" y="14"/>
                  </a:cubicBezTo>
                  <a:cubicBezTo>
                    <a:pt x="0" y="14"/>
                    <a:pt x="1" y="14"/>
                    <a:pt x="1" y="14"/>
                  </a:cubicBezTo>
                  <a:cubicBezTo>
                    <a:pt x="1" y="13"/>
                    <a:pt x="1" y="13"/>
                    <a:pt x="2" y="13"/>
                  </a:cubicBezTo>
                  <a:cubicBezTo>
                    <a:pt x="2" y="13"/>
                    <a:pt x="3" y="13"/>
                    <a:pt x="3" y="13"/>
                  </a:cubicBezTo>
                  <a:cubicBezTo>
                    <a:pt x="5" y="13"/>
                    <a:pt x="7" y="13"/>
                    <a:pt x="8" y="13"/>
                  </a:cubicBezTo>
                  <a:cubicBezTo>
                    <a:pt x="9" y="13"/>
                    <a:pt x="10" y="13"/>
                    <a:pt x="10" y="14"/>
                  </a:cubicBezTo>
                  <a:cubicBezTo>
                    <a:pt x="11" y="14"/>
                    <a:pt x="11" y="14"/>
                    <a:pt x="11" y="15"/>
                  </a:cubicBezTo>
                  <a:cubicBezTo>
                    <a:pt x="11" y="15"/>
                    <a:pt x="11" y="15"/>
                    <a:pt x="11" y="16"/>
                  </a:cubicBezTo>
                  <a:cubicBezTo>
                    <a:pt x="11" y="16"/>
                    <a:pt x="11" y="16"/>
                    <a:pt x="11" y="16"/>
                  </a:cubicBezTo>
                  <a:cubicBezTo>
                    <a:pt x="10" y="16"/>
                    <a:pt x="10" y="17"/>
                    <a:pt x="10" y="17"/>
                  </a:cubicBezTo>
                  <a:cubicBezTo>
                    <a:pt x="9" y="17"/>
                    <a:pt x="9" y="17"/>
                    <a:pt x="8" y="17"/>
                  </a:cubicBezTo>
                  <a:cubicBezTo>
                    <a:pt x="7" y="17"/>
                    <a:pt x="5" y="17"/>
                    <a:pt x="3" y="17"/>
                  </a:cubicBezTo>
                  <a:close/>
                  <a:moveTo>
                    <a:pt x="4" y="76"/>
                  </a:moveTo>
                  <a:cubicBezTo>
                    <a:pt x="3" y="76"/>
                    <a:pt x="2" y="76"/>
                    <a:pt x="2" y="75"/>
                  </a:cubicBezTo>
                  <a:cubicBezTo>
                    <a:pt x="1" y="75"/>
                    <a:pt x="1" y="75"/>
                    <a:pt x="1" y="75"/>
                  </a:cubicBezTo>
                  <a:cubicBezTo>
                    <a:pt x="0" y="75"/>
                    <a:pt x="0" y="74"/>
                    <a:pt x="0" y="74"/>
                  </a:cubicBezTo>
                  <a:cubicBezTo>
                    <a:pt x="0" y="73"/>
                    <a:pt x="0" y="73"/>
                    <a:pt x="0" y="72"/>
                  </a:cubicBezTo>
                  <a:cubicBezTo>
                    <a:pt x="0" y="72"/>
                    <a:pt x="0" y="71"/>
                    <a:pt x="0" y="71"/>
                  </a:cubicBezTo>
                  <a:cubicBezTo>
                    <a:pt x="0" y="71"/>
                    <a:pt x="0" y="71"/>
                    <a:pt x="0" y="71"/>
                  </a:cubicBezTo>
                  <a:cubicBezTo>
                    <a:pt x="0" y="70"/>
                    <a:pt x="0" y="70"/>
                    <a:pt x="1" y="70"/>
                  </a:cubicBezTo>
                  <a:cubicBezTo>
                    <a:pt x="1" y="70"/>
                    <a:pt x="2" y="70"/>
                    <a:pt x="2" y="70"/>
                  </a:cubicBezTo>
                  <a:cubicBezTo>
                    <a:pt x="3" y="70"/>
                    <a:pt x="3" y="70"/>
                    <a:pt x="3" y="71"/>
                  </a:cubicBezTo>
                  <a:cubicBezTo>
                    <a:pt x="3" y="71"/>
                    <a:pt x="3" y="71"/>
                    <a:pt x="3" y="71"/>
                  </a:cubicBezTo>
                  <a:cubicBezTo>
                    <a:pt x="2" y="71"/>
                    <a:pt x="2" y="71"/>
                    <a:pt x="2" y="71"/>
                  </a:cubicBezTo>
                  <a:cubicBezTo>
                    <a:pt x="2" y="72"/>
                    <a:pt x="2" y="73"/>
                    <a:pt x="2" y="73"/>
                  </a:cubicBezTo>
                  <a:cubicBezTo>
                    <a:pt x="2" y="74"/>
                    <a:pt x="2" y="74"/>
                    <a:pt x="3" y="74"/>
                  </a:cubicBezTo>
                  <a:cubicBezTo>
                    <a:pt x="3" y="74"/>
                    <a:pt x="4" y="74"/>
                    <a:pt x="4" y="74"/>
                  </a:cubicBezTo>
                  <a:cubicBezTo>
                    <a:pt x="5" y="74"/>
                    <a:pt x="5" y="74"/>
                    <a:pt x="5" y="74"/>
                  </a:cubicBezTo>
                  <a:cubicBezTo>
                    <a:pt x="6" y="74"/>
                    <a:pt x="6" y="74"/>
                    <a:pt x="6" y="73"/>
                  </a:cubicBezTo>
                  <a:cubicBezTo>
                    <a:pt x="6" y="73"/>
                    <a:pt x="6" y="72"/>
                    <a:pt x="6" y="72"/>
                  </a:cubicBezTo>
                  <a:cubicBezTo>
                    <a:pt x="6" y="71"/>
                    <a:pt x="8" y="71"/>
                    <a:pt x="8" y="72"/>
                  </a:cubicBezTo>
                  <a:cubicBezTo>
                    <a:pt x="8" y="72"/>
                    <a:pt x="8" y="73"/>
                    <a:pt x="8" y="73"/>
                  </a:cubicBezTo>
                  <a:cubicBezTo>
                    <a:pt x="8" y="74"/>
                    <a:pt x="8" y="74"/>
                    <a:pt x="9" y="74"/>
                  </a:cubicBezTo>
                  <a:cubicBezTo>
                    <a:pt x="9" y="74"/>
                    <a:pt x="9" y="74"/>
                    <a:pt x="9" y="74"/>
                  </a:cubicBezTo>
                  <a:cubicBezTo>
                    <a:pt x="10" y="74"/>
                    <a:pt x="10" y="74"/>
                    <a:pt x="10" y="74"/>
                  </a:cubicBezTo>
                  <a:cubicBezTo>
                    <a:pt x="11" y="74"/>
                    <a:pt x="11" y="74"/>
                    <a:pt x="11" y="73"/>
                  </a:cubicBezTo>
                  <a:cubicBezTo>
                    <a:pt x="11" y="73"/>
                    <a:pt x="11" y="72"/>
                    <a:pt x="11" y="72"/>
                  </a:cubicBezTo>
                  <a:cubicBezTo>
                    <a:pt x="11" y="72"/>
                    <a:pt x="11" y="72"/>
                    <a:pt x="11" y="71"/>
                  </a:cubicBezTo>
                  <a:cubicBezTo>
                    <a:pt x="11" y="71"/>
                    <a:pt x="11" y="71"/>
                    <a:pt x="11" y="71"/>
                  </a:cubicBezTo>
                  <a:cubicBezTo>
                    <a:pt x="11" y="71"/>
                    <a:pt x="11" y="71"/>
                    <a:pt x="11" y="71"/>
                  </a:cubicBezTo>
                  <a:cubicBezTo>
                    <a:pt x="10" y="71"/>
                    <a:pt x="10" y="70"/>
                    <a:pt x="11" y="70"/>
                  </a:cubicBezTo>
                  <a:cubicBezTo>
                    <a:pt x="11" y="70"/>
                    <a:pt x="12" y="70"/>
                    <a:pt x="12" y="70"/>
                  </a:cubicBezTo>
                  <a:cubicBezTo>
                    <a:pt x="13" y="70"/>
                    <a:pt x="13" y="70"/>
                    <a:pt x="13" y="71"/>
                  </a:cubicBezTo>
                  <a:cubicBezTo>
                    <a:pt x="13" y="71"/>
                    <a:pt x="13" y="71"/>
                    <a:pt x="13" y="71"/>
                  </a:cubicBezTo>
                  <a:cubicBezTo>
                    <a:pt x="14" y="72"/>
                    <a:pt x="14" y="73"/>
                    <a:pt x="13" y="74"/>
                  </a:cubicBezTo>
                  <a:cubicBezTo>
                    <a:pt x="13" y="74"/>
                    <a:pt x="13" y="75"/>
                    <a:pt x="13" y="75"/>
                  </a:cubicBezTo>
                  <a:cubicBezTo>
                    <a:pt x="13" y="75"/>
                    <a:pt x="12" y="75"/>
                    <a:pt x="12" y="75"/>
                  </a:cubicBezTo>
                  <a:cubicBezTo>
                    <a:pt x="11" y="76"/>
                    <a:pt x="11" y="76"/>
                    <a:pt x="10" y="76"/>
                  </a:cubicBezTo>
                  <a:cubicBezTo>
                    <a:pt x="9" y="76"/>
                    <a:pt x="9" y="76"/>
                    <a:pt x="9" y="76"/>
                  </a:cubicBezTo>
                  <a:cubicBezTo>
                    <a:pt x="8" y="76"/>
                    <a:pt x="8" y="75"/>
                    <a:pt x="8" y="75"/>
                  </a:cubicBezTo>
                  <a:cubicBezTo>
                    <a:pt x="8" y="75"/>
                    <a:pt x="8" y="75"/>
                    <a:pt x="7" y="75"/>
                  </a:cubicBezTo>
                  <a:cubicBezTo>
                    <a:pt x="7" y="75"/>
                    <a:pt x="7" y="75"/>
                    <a:pt x="7" y="75"/>
                  </a:cubicBezTo>
                  <a:cubicBezTo>
                    <a:pt x="7" y="75"/>
                    <a:pt x="7" y="75"/>
                    <a:pt x="7" y="75"/>
                  </a:cubicBezTo>
                  <a:cubicBezTo>
                    <a:pt x="6" y="75"/>
                    <a:pt x="6" y="75"/>
                    <a:pt x="6" y="75"/>
                  </a:cubicBezTo>
                  <a:cubicBezTo>
                    <a:pt x="6" y="75"/>
                    <a:pt x="5" y="76"/>
                    <a:pt x="5" y="76"/>
                  </a:cubicBezTo>
                  <a:cubicBezTo>
                    <a:pt x="5" y="76"/>
                    <a:pt x="4" y="76"/>
                    <a:pt x="4" y="76"/>
                  </a:cubicBezTo>
                  <a:close/>
                  <a:moveTo>
                    <a:pt x="4" y="83"/>
                  </a:moveTo>
                  <a:cubicBezTo>
                    <a:pt x="3" y="83"/>
                    <a:pt x="2" y="83"/>
                    <a:pt x="2" y="83"/>
                  </a:cubicBezTo>
                  <a:cubicBezTo>
                    <a:pt x="1" y="83"/>
                    <a:pt x="1" y="83"/>
                    <a:pt x="1" y="82"/>
                  </a:cubicBezTo>
                  <a:cubicBezTo>
                    <a:pt x="0" y="82"/>
                    <a:pt x="0" y="82"/>
                    <a:pt x="0" y="81"/>
                  </a:cubicBezTo>
                  <a:cubicBezTo>
                    <a:pt x="0" y="81"/>
                    <a:pt x="0" y="80"/>
                    <a:pt x="0" y="79"/>
                  </a:cubicBezTo>
                  <a:cubicBezTo>
                    <a:pt x="0" y="79"/>
                    <a:pt x="0" y="79"/>
                    <a:pt x="0" y="78"/>
                  </a:cubicBezTo>
                  <a:cubicBezTo>
                    <a:pt x="0" y="78"/>
                    <a:pt x="0" y="78"/>
                    <a:pt x="0" y="78"/>
                  </a:cubicBezTo>
                  <a:cubicBezTo>
                    <a:pt x="0" y="78"/>
                    <a:pt x="0" y="77"/>
                    <a:pt x="1" y="77"/>
                  </a:cubicBezTo>
                  <a:cubicBezTo>
                    <a:pt x="1" y="77"/>
                    <a:pt x="2" y="77"/>
                    <a:pt x="2" y="77"/>
                  </a:cubicBezTo>
                  <a:cubicBezTo>
                    <a:pt x="3" y="77"/>
                    <a:pt x="3" y="78"/>
                    <a:pt x="3" y="78"/>
                  </a:cubicBezTo>
                  <a:cubicBezTo>
                    <a:pt x="3" y="78"/>
                    <a:pt x="3" y="78"/>
                    <a:pt x="3" y="78"/>
                  </a:cubicBezTo>
                  <a:cubicBezTo>
                    <a:pt x="2" y="78"/>
                    <a:pt x="2" y="78"/>
                    <a:pt x="2" y="79"/>
                  </a:cubicBezTo>
                  <a:cubicBezTo>
                    <a:pt x="2" y="79"/>
                    <a:pt x="2" y="80"/>
                    <a:pt x="2" y="81"/>
                  </a:cubicBezTo>
                  <a:cubicBezTo>
                    <a:pt x="2" y="81"/>
                    <a:pt x="2" y="81"/>
                    <a:pt x="3" y="81"/>
                  </a:cubicBezTo>
                  <a:cubicBezTo>
                    <a:pt x="3" y="81"/>
                    <a:pt x="4" y="81"/>
                    <a:pt x="4" y="81"/>
                  </a:cubicBezTo>
                  <a:cubicBezTo>
                    <a:pt x="5" y="81"/>
                    <a:pt x="5" y="81"/>
                    <a:pt x="5" y="81"/>
                  </a:cubicBezTo>
                  <a:cubicBezTo>
                    <a:pt x="6" y="81"/>
                    <a:pt x="6" y="81"/>
                    <a:pt x="6" y="81"/>
                  </a:cubicBezTo>
                  <a:cubicBezTo>
                    <a:pt x="6" y="80"/>
                    <a:pt x="6" y="80"/>
                    <a:pt x="6" y="79"/>
                  </a:cubicBezTo>
                  <a:cubicBezTo>
                    <a:pt x="6" y="78"/>
                    <a:pt x="8" y="78"/>
                    <a:pt x="8" y="79"/>
                  </a:cubicBezTo>
                  <a:cubicBezTo>
                    <a:pt x="8" y="80"/>
                    <a:pt x="8" y="80"/>
                    <a:pt x="8" y="81"/>
                  </a:cubicBezTo>
                  <a:cubicBezTo>
                    <a:pt x="8" y="81"/>
                    <a:pt x="8" y="81"/>
                    <a:pt x="9" y="81"/>
                  </a:cubicBezTo>
                  <a:cubicBezTo>
                    <a:pt x="9" y="81"/>
                    <a:pt x="9" y="81"/>
                    <a:pt x="10" y="81"/>
                  </a:cubicBezTo>
                  <a:cubicBezTo>
                    <a:pt x="10" y="81"/>
                    <a:pt x="10" y="81"/>
                    <a:pt x="11" y="81"/>
                  </a:cubicBezTo>
                  <a:cubicBezTo>
                    <a:pt x="11" y="81"/>
                    <a:pt x="11" y="81"/>
                    <a:pt x="12" y="81"/>
                  </a:cubicBezTo>
                  <a:cubicBezTo>
                    <a:pt x="12" y="80"/>
                    <a:pt x="12" y="80"/>
                    <a:pt x="12" y="79"/>
                  </a:cubicBezTo>
                  <a:cubicBezTo>
                    <a:pt x="11" y="79"/>
                    <a:pt x="11" y="79"/>
                    <a:pt x="11" y="79"/>
                  </a:cubicBezTo>
                  <a:cubicBezTo>
                    <a:pt x="11" y="78"/>
                    <a:pt x="11" y="78"/>
                    <a:pt x="11" y="78"/>
                  </a:cubicBezTo>
                  <a:cubicBezTo>
                    <a:pt x="11" y="78"/>
                    <a:pt x="11" y="78"/>
                    <a:pt x="11" y="78"/>
                  </a:cubicBezTo>
                  <a:cubicBezTo>
                    <a:pt x="11" y="78"/>
                    <a:pt x="11" y="77"/>
                    <a:pt x="11" y="77"/>
                  </a:cubicBezTo>
                  <a:cubicBezTo>
                    <a:pt x="11" y="77"/>
                    <a:pt x="12" y="77"/>
                    <a:pt x="13" y="77"/>
                  </a:cubicBezTo>
                  <a:cubicBezTo>
                    <a:pt x="13" y="77"/>
                    <a:pt x="13" y="78"/>
                    <a:pt x="13" y="78"/>
                  </a:cubicBezTo>
                  <a:cubicBezTo>
                    <a:pt x="13" y="78"/>
                    <a:pt x="14" y="78"/>
                    <a:pt x="14" y="79"/>
                  </a:cubicBezTo>
                  <a:cubicBezTo>
                    <a:pt x="14" y="79"/>
                    <a:pt x="14" y="80"/>
                    <a:pt x="14" y="81"/>
                  </a:cubicBezTo>
                  <a:cubicBezTo>
                    <a:pt x="14" y="82"/>
                    <a:pt x="14" y="82"/>
                    <a:pt x="13" y="82"/>
                  </a:cubicBezTo>
                  <a:cubicBezTo>
                    <a:pt x="13" y="83"/>
                    <a:pt x="13" y="83"/>
                    <a:pt x="12" y="83"/>
                  </a:cubicBezTo>
                  <a:cubicBezTo>
                    <a:pt x="12" y="83"/>
                    <a:pt x="11" y="83"/>
                    <a:pt x="10" y="83"/>
                  </a:cubicBezTo>
                  <a:cubicBezTo>
                    <a:pt x="10" y="83"/>
                    <a:pt x="9" y="83"/>
                    <a:pt x="9" y="83"/>
                  </a:cubicBezTo>
                  <a:cubicBezTo>
                    <a:pt x="9" y="83"/>
                    <a:pt x="8" y="83"/>
                    <a:pt x="8" y="83"/>
                  </a:cubicBezTo>
                  <a:cubicBezTo>
                    <a:pt x="8" y="83"/>
                    <a:pt x="8" y="83"/>
                    <a:pt x="7" y="83"/>
                  </a:cubicBezTo>
                  <a:cubicBezTo>
                    <a:pt x="7" y="83"/>
                    <a:pt x="7" y="83"/>
                    <a:pt x="7" y="82"/>
                  </a:cubicBezTo>
                  <a:cubicBezTo>
                    <a:pt x="7" y="83"/>
                    <a:pt x="7" y="83"/>
                    <a:pt x="7" y="83"/>
                  </a:cubicBezTo>
                  <a:cubicBezTo>
                    <a:pt x="7" y="83"/>
                    <a:pt x="6" y="83"/>
                    <a:pt x="6" y="83"/>
                  </a:cubicBezTo>
                  <a:cubicBezTo>
                    <a:pt x="6" y="83"/>
                    <a:pt x="6" y="83"/>
                    <a:pt x="5" y="83"/>
                  </a:cubicBezTo>
                  <a:cubicBezTo>
                    <a:pt x="5" y="83"/>
                    <a:pt x="4" y="83"/>
                    <a:pt x="4" y="83"/>
                  </a:cubicBezTo>
                  <a:close/>
                  <a:moveTo>
                    <a:pt x="4" y="91"/>
                  </a:moveTo>
                  <a:cubicBezTo>
                    <a:pt x="3" y="91"/>
                    <a:pt x="2" y="91"/>
                    <a:pt x="2" y="91"/>
                  </a:cubicBezTo>
                  <a:cubicBezTo>
                    <a:pt x="1" y="90"/>
                    <a:pt x="1" y="90"/>
                    <a:pt x="1" y="90"/>
                  </a:cubicBezTo>
                  <a:cubicBezTo>
                    <a:pt x="0" y="90"/>
                    <a:pt x="0" y="89"/>
                    <a:pt x="0" y="89"/>
                  </a:cubicBezTo>
                  <a:cubicBezTo>
                    <a:pt x="0" y="88"/>
                    <a:pt x="0" y="87"/>
                    <a:pt x="0" y="87"/>
                  </a:cubicBezTo>
                  <a:cubicBezTo>
                    <a:pt x="0" y="86"/>
                    <a:pt x="0" y="86"/>
                    <a:pt x="0" y="86"/>
                  </a:cubicBezTo>
                  <a:cubicBezTo>
                    <a:pt x="0" y="86"/>
                    <a:pt x="0" y="86"/>
                    <a:pt x="0" y="85"/>
                  </a:cubicBezTo>
                  <a:cubicBezTo>
                    <a:pt x="0" y="85"/>
                    <a:pt x="0" y="85"/>
                    <a:pt x="1" y="84"/>
                  </a:cubicBezTo>
                  <a:cubicBezTo>
                    <a:pt x="1" y="84"/>
                    <a:pt x="2" y="84"/>
                    <a:pt x="2" y="85"/>
                  </a:cubicBezTo>
                  <a:cubicBezTo>
                    <a:pt x="3" y="85"/>
                    <a:pt x="3" y="85"/>
                    <a:pt x="3" y="85"/>
                  </a:cubicBezTo>
                  <a:cubicBezTo>
                    <a:pt x="3" y="85"/>
                    <a:pt x="3" y="85"/>
                    <a:pt x="3" y="85"/>
                  </a:cubicBezTo>
                  <a:cubicBezTo>
                    <a:pt x="2" y="86"/>
                    <a:pt x="2" y="86"/>
                    <a:pt x="2" y="86"/>
                  </a:cubicBezTo>
                  <a:cubicBezTo>
                    <a:pt x="2" y="87"/>
                    <a:pt x="2" y="88"/>
                    <a:pt x="2" y="88"/>
                  </a:cubicBezTo>
                  <a:cubicBezTo>
                    <a:pt x="2" y="89"/>
                    <a:pt x="3" y="89"/>
                    <a:pt x="3" y="89"/>
                  </a:cubicBezTo>
                  <a:cubicBezTo>
                    <a:pt x="3" y="89"/>
                    <a:pt x="4" y="89"/>
                    <a:pt x="4" y="89"/>
                  </a:cubicBezTo>
                  <a:cubicBezTo>
                    <a:pt x="5" y="89"/>
                    <a:pt x="5" y="89"/>
                    <a:pt x="5" y="89"/>
                  </a:cubicBezTo>
                  <a:cubicBezTo>
                    <a:pt x="6" y="89"/>
                    <a:pt x="6" y="89"/>
                    <a:pt x="6" y="88"/>
                  </a:cubicBezTo>
                  <a:cubicBezTo>
                    <a:pt x="6" y="88"/>
                    <a:pt x="6" y="87"/>
                    <a:pt x="6" y="87"/>
                  </a:cubicBezTo>
                  <a:cubicBezTo>
                    <a:pt x="6" y="85"/>
                    <a:pt x="8" y="86"/>
                    <a:pt x="8" y="87"/>
                  </a:cubicBezTo>
                  <a:cubicBezTo>
                    <a:pt x="8" y="87"/>
                    <a:pt x="8" y="88"/>
                    <a:pt x="8" y="88"/>
                  </a:cubicBezTo>
                  <a:cubicBezTo>
                    <a:pt x="8" y="89"/>
                    <a:pt x="8" y="89"/>
                    <a:pt x="9" y="89"/>
                  </a:cubicBezTo>
                  <a:cubicBezTo>
                    <a:pt x="9" y="89"/>
                    <a:pt x="10" y="89"/>
                    <a:pt x="10" y="89"/>
                  </a:cubicBezTo>
                  <a:cubicBezTo>
                    <a:pt x="10" y="89"/>
                    <a:pt x="11" y="89"/>
                    <a:pt x="11" y="89"/>
                  </a:cubicBezTo>
                  <a:cubicBezTo>
                    <a:pt x="11" y="89"/>
                    <a:pt x="12" y="89"/>
                    <a:pt x="12" y="88"/>
                  </a:cubicBezTo>
                  <a:cubicBezTo>
                    <a:pt x="12" y="88"/>
                    <a:pt x="12" y="87"/>
                    <a:pt x="12" y="87"/>
                  </a:cubicBezTo>
                  <a:cubicBezTo>
                    <a:pt x="12" y="86"/>
                    <a:pt x="12" y="86"/>
                    <a:pt x="11" y="86"/>
                  </a:cubicBezTo>
                  <a:cubicBezTo>
                    <a:pt x="11" y="86"/>
                    <a:pt x="11" y="86"/>
                    <a:pt x="11" y="86"/>
                  </a:cubicBezTo>
                  <a:cubicBezTo>
                    <a:pt x="11" y="86"/>
                    <a:pt x="11" y="86"/>
                    <a:pt x="11" y="86"/>
                  </a:cubicBezTo>
                  <a:cubicBezTo>
                    <a:pt x="11" y="85"/>
                    <a:pt x="11" y="85"/>
                    <a:pt x="11" y="85"/>
                  </a:cubicBezTo>
                  <a:cubicBezTo>
                    <a:pt x="12" y="84"/>
                    <a:pt x="12" y="85"/>
                    <a:pt x="13" y="85"/>
                  </a:cubicBezTo>
                  <a:cubicBezTo>
                    <a:pt x="13" y="85"/>
                    <a:pt x="13" y="85"/>
                    <a:pt x="14" y="85"/>
                  </a:cubicBezTo>
                  <a:cubicBezTo>
                    <a:pt x="14" y="85"/>
                    <a:pt x="14" y="86"/>
                    <a:pt x="14" y="86"/>
                  </a:cubicBezTo>
                  <a:cubicBezTo>
                    <a:pt x="14" y="87"/>
                    <a:pt x="14" y="88"/>
                    <a:pt x="14" y="89"/>
                  </a:cubicBezTo>
                  <a:cubicBezTo>
                    <a:pt x="14" y="89"/>
                    <a:pt x="14" y="90"/>
                    <a:pt x="14" y="90"/>
                  </a:cubicBezTo>
                  <a:cubicBezTo>
                    <a:pt x="13" y="90"/>
                    <a:pt x="13" y="90"/>
                    <a:pt x="12" y="91"/>
                  </a:cubicBezTo>
                  <a:cubicBezTo>
                    <a:pt x="12" y="91"/>
                    <a:pt x="11" y="91"/>
                    <a:pt x="10" y="91"/>
                  </a:cubicBezTo>
                  <a:cubicBezTo>
                    <a:pt x="10" y="91"/>
                    <a:pt x="9" y="91"/>
                    <a:pt x="9" y="91"/>
                  </a:cubicBezTo>
                  <a:cubicBezTo>
                    <a:pt x="9" y="91"/>
                    <a:pt x="9" y="91"/>
                    <a:pt x="8" y="91"/>
                  </a:cubicBezTo>
                  <a:cubicBezTo>
                    <a:pt x="8" y="91"/>
                    <a:pt x="8" y="91"/>
                    <a:pt x="8" y="90"/>
                  </a:cubicBezTo>
                  <a:cubicBezTo>
                    <a:pt x="7" y="90"/>
                    <a:pt x="7" y="90"/>
                    <a:pt x="7" y="90"/>
                  </a:cubicBezTo>
                  <a:cubicBezTo>
                    <a:pt x="7" y="90"/>
                    <a:pt x="7" y="90"/>
                    <a:pt x="7" y="90"/>
                  </a:cubicBezTo>
                  <a:cubicBezTo>
                    <a:pt x="7" y="91"/>
                    <a:pt x="6" y="91"/>
                    <a:pt x="6" y="91"/>
                  </a:cubicBezTo>
                  <a:cubicBezTo>
                    <a:pt x="6" y="91"/>
                    <a:pt x="6" y="91"/>
                    <a:pt x="5" y="91"/>
                  </a:cubicBezTo>
                  <a:cubicBezTo>
                    <a:pt x="5" y="91"/>
                    <a:pt x="5" y="91"/>
                    <a:pt x="4" y="91"/>
                  </a:cubicBezTo>
                  <a:close/>
                  <a:moveTo>
                    <a:pt x="4" y="99"/>
                  </a:moveTo>
                  <a:cubicBezTo>
                    <a:pt x="3" y="99"/>
                    <a:pt x="2" y="99"/>
                    <a:pt x="2" y="99"/>
                  </a:cubicBezTo>
                  <a:cubicBezTo>
                    <a:pt x="1" y="99"/>
                    <a:pt x="1" y="98"/>
                    <a:pt x="1" y="98"/>
                  </a:cubicBezTo>
                  <a:cubicBezTo>
                    <a:pt x="0" y="98"/>
                    <a:pt x="0" y="98"/>
                    <a:pt x="0" y="97"/>
                  </a:cubicBezTo>
                  <a:cubicBezTo>
                    <a:pt x="0" y="96"/>
                    <a:pt x="0" y="95"/>
                    <a:pt x="0" y="95"/>
                  </a:cubicBezTo>
                  <a:cubicBezTo>
                    <a:pt x="0" y="94"/>
                    <a:pt x="0" y="94"/>
                    <a:pt x="0" y="94"/>
                  </a:cubicBezTo>
                  <a:cubicBezTo>
                    <a:pt x="0" y="94"/>
                    <a:pt x="0" y="93"/>
                    <a:pt x="0" y="93"/>
                  </a:cubicBezTo>
                  <a:cubicBezTo>
                    <a:pt x="0" y="93"/>
                    <a:pt x="0" y="93"/>
                    <a:pt x="1" y="92"/>
                  </a:cubicBezTo>
                  <a:cubicBezTo>
                    <a:pt x="1" y="92"/>
                    <a:pt x="2" y="92"/>
                    <a:pt x="3" y="92"/>
                  </a:cubicBezTo>
                  <a:cubicBezTo>
                    <a:pt x="3" y="93"/>
                    <a:pt x="3" y="93"/>
                    <a:pt x="3" y="93"/>
                  </a:cubicBezTo>
                  <a:cubicBezTo>
                    <a:pt x="3" y="93"/>
                    <a:pt x="3" y="93"/>
                    <a:pt x="3" y="93"/>
                  </a:cubicBezTo>
                  <a:cubicBezTo>
                    <a:pt x="2" y="94"/>
                    <a:pt x="2" y="94"/>
                    <a:pt x="2" y="94"/>
                  </a:cubicBezTo>
                  <a:cubicBezTo>
                    <a:pt x="2" y="95"/>
                    <a:pt x="2" y="96"/>
                    <a:pt x="2" y="96"/>
                  </a:cubicBezTo>
                  <a:cubicBezTo>
                    <a:pt x="2" y="97"/>
                    <a:pt x="3" y="97"/>
                    <a:pt x="3" y="97"/>
                  </a:cubicBezTo>
                  <a:cubicBezTo>
                    <a:pt x="3" y="97"/>
                    <a:pt x="4" y="97"/>
                    <a:pt x="4" y="97"/>
                  </a:cubicBezTo>
                  <a:cubicBezTo>
                    <a:pt x="5" y="97"/>
                    <a:pt x="5" y="97"/>
                    <a:pt x="6" y="97"/>
                  </a:cubicBezTo>
                  <a:cubicBezTo>
                    <a:pt x="6" y="97"/>
                    <a:pt x="6" y="97"/>
                    <a:pt x="6" y="96"/>
                  </a:cubicBezTo>
                  <a:cubicBezTo>
                    <a:pt x="6" y="96"/>
                    <a:pt x="6" y="95"/>
                    <a:pt x="6" y="95"/>
                  </a:cubicBezTo>
                  <a:cubicBezTo>
                    <a:pt x="6" y="93"/>
                    <a:pt x="8" y="93"/>
                    <a:pt x="8" y="95"/>
                  </a:cubicBezTo>
                  <a:cubicBezTo>
                    <a:pt x="8" y="95"/>
                    <a:pt x="8" y="96"/>
                    <a:pt x="8" y="96"/>
                  </a:cubicBezTo>
                  <a:cubicBezTo>
                    <a:pt x="8" y="97"/>
                    <a:pt x="9" y="97"/>
                    <a:pt x="9" y="97"/>
                  </a:cubicBezTo>
                  <a:cubicBezTo>
                    <a:pt x="9" y="97"/>
                    <a:pt x="10" y="97"/>
                    <a:pt x="10" y="97"/>
                  </a:cubicBezTo>
                  <a:cubicBezTo>
                    <a:pt x="10" y="97"/>
                    <a:pt x="11" y="97"/>
                    <a:pt x="11" y="97"/>
                  </a:cubicBezTo>
                  <a:cubicBezTo>
                    <a:pt x="12" y="97"/>
                    <a:pt x="12" y="97"/>
                    <a:pt x="12" y="96"/>
                  </a:cubicBezTo>
                  <a:cubicBezTo>
                    <a:pt x="12" y="96"/>
                    <a:pt x="12" y="95"/>
                    <a:pt x="12" y="95"/>
                  </a:cubicBezTo>
                  <a:cubicBezTo>
                    <a:pt x="12" y="94"/>
                    <a:pt x="12" y="94"/>
                    <a:pt x="12" y="94"/>
                  </a:cubicBezTo>
                  <a:cubicBezTo>
                    <a:pt x="12" y="94"/>
                    <a:pt x="12" y="94"/>
                    <a:pt x="12" y="94"/>
                  </a:cubicBezTo>
                  <a:cubicBezTo>
                    <a:pt x="11" y="94"/>
                    <a:pt x="11" y="94"/>
                    <a:pt x="11" y="93"/>
                  </a:cubicBezTo>
                  <a:cubicBezTo>
                    <a:pt x="11" y="93"/>
                    <a:pt x="11" y="93"/>
                    <a:pt x="12" y="93"/>
                  </a:cubicBezTo>
                  <a:cubicBezTo>
                    <a:pt x="12" y="92"/>
                    <a:pt x="13" y="92"/>
                    <a:pt x="13" y="93"/>
                  </a:cubicBezTo>
                  <a:cubicBezTo>
                    <a:pt x="13" y="93"/>
                    <a:pt x="14" y="93"/>
                    <a:pt x="14" y="93"/>
                  </a:cubicBezTo>
                  <a:cubicBezTo>
                    <a:pt x="14" y="93"/>
                    <a:pt x="14" y="94"/>
                    <a:pt x="14" y="94"/>
                  </a:cubicBezTo>
                  <a:cubicBezTo>
                    <a:pt x="15" y="95"/>
                    <a:pt x="15" y="96"/>
                    <a:pt x="14" y="97"/>
                  </a:cubicBezTo>
                  <a:cubicBezTo>
                    <a:pt x="14" y="98"/>
                    <a:pt x="14" y="98"/>
                    <a:pt x="14" y="98"/>
                  </a:cubicBezTo>
                  <a:cubicBezTo>
                    <a:pt x="14" y="98"/>
                    <a:pt x="13" y="99"/>
                    <a:pt x="13" y="99"/>
                  </a:cubicBezTo>
                  <a:cubicBezTo>
                    <a:pt x="12" y="99"/>
                    <a:pt x="11" y="99"/>
                    <a:pt x="10" y="99"/>
                  </a:cubicBezTo>
                  <a:cubicBezTo>
                    <a:pt x="10" y="99"/>
                    <a:pt x="10" y="99"/>
                    <a:pt x="9" y="99"/>
                  </a:cubicBezTo>
                  <a:cubicBezTo>
                    <a:pt x="9" y="99"/>
                    <a:pt x="9" y="99"/>
                    <a:pt x="8" y="99"/>
                  </a:cubicBezTo>
                  <a:cubicBezTo>
                    <a:pt x="8" y="99"/>
                    <a:pt x="8" y="99"/>
                    <a:pt x="8" y="99"/>
                  </a:cubicBezTo>
                  <a:cubicBezTo>
                    <a:pt x="8" y="99"/>
                    <a:pt x="7" y="99"/>
                    <a:pt x="7" y="98"/>
                  </a:cubicBezTo>
                  <a:cubicBezTo>
                    <a:pt x="7" y="99"/>
                    <a:pt x="7" y="99"/>
                    <a:pt x="7" y="99"/>
                  </a:cubicBezTo>
                  <a:cubicBezTo>
                    <a:pt x="7" y="99"/>
                    <a:pt x="7" y="99"/>
                    <a:pt x="6" y="99"/>
                  </a:cubicBezTo>
                  <a:cubicBezTo>
                    <a:pt x="6" y="99"/>
                    <a:pt x="6" y="99"/>
                    <a:pt x="5" y="99"/>
                  </a:cubicBezTo>
                  <a:cubicBezTo>
                    <a:pt x="5" y="99"/>
                    <a:pt x="5" y="99"/>
                    <a:pt x="4" y="99"/>
                  </a:cubicBezTo>
                  <a:close/>
                  <a:moveTo>
                    <a:pt x="13" y="63"/>
                  </a:moveTo>
                  <a:cubicBezTo>
                    <a:pt x="13" y="64"/>
                    <a:pt x="13" y="64"/>
                    <a:pt x="13" y="64"/>
                  </a:cubicBezTo>
                  <a:cubicBezTo>
                    <a:pt x="13" y="65"/>
                    <a:pt x="13" y="65"/>
                    <a:pt x="12" y="65"/>
                  </a:cubicBezTo>
                  <a:cubicBezTo>
                    <a:pt x="12" y="65"/>
                    <a:pt x="12" y="66"/>
                    <a:pt x="11" y="66"/>
                  </a:cubicBezTo>
                  <a:cubicBezTo>
                    <a:pt x="11" y="66"/>
                    <a:pt x="10" y="66"/>
                    <a:pt x="9" y="66"/>
                  </a:cubicBezTo>
                  <a:cubicBezTo>
                    <a:pt x="9" y="66"/>
                    <a:pt x="9" y="66"/>
                    <a:pt x="9" y="66"/>
                  </a:cubicBezTo>
                  <a:cubicBezTo>
                    <a:pt x="9" y="66"/>
                    <a:pt x="8" y="66"/>
                    <a:pt x="7" y="66"/>
                  </a:cubicBezTo>
                  <a:cubicBezTo>
                    <a:pt x="7" y="66"/>
                    <a:pt x="7" y="66"/>
                    <a:pt x="6" y="65"/>
                  </a:cubicBezTo>
                  <a:cubicBezTo>
                    <a:pt x="6" y="65"/>
                    <a:pt x="6" y="65"/>
                    <a:pt x="6" y="65"/>
                  </a:cubicBezTo>
                  <a:cubicBezTo>
                    <a:pt x="5" y="64"/>
                    <a:pt x="5" y="64"/>
                    <a:pt x="5" y="64"/>
                  </a:cubicBezTo>
                  <a:cubicBezTo>
                    <a:pt x="5" y="63"/>
                    <a:pt x="5" y="63"/>
                    <a:pt x="5" y="63"/>
                  </a:cubicBezTo>
                  <a:cubicBezTo>
                    <a:pt x="5" y="62"/>
                    <a:pt x="5" y="62"/>
                    <a:pt x="5" y="62"/>
                  </a:cubicBezTo>
                  <a:cubicBezTo>
                    <a:pt x="5" y="62"/>
                    <a:pt x="5" y="62"/>
                    <a:pt x="4" y="62"/>
                  </a:cubicBezTo>
                  <a:cubicBezTo>
                    <a:pt x="4" y="62"/>
                    <a:pt x="4" y="62"/>
                    <a:pt x="3" y="62"/>
                  </a:cubicBezTo>
                  <a:cubicBezTo>
                    <a:pt x="3" y="62"/>
                    <a:pt x="2" y="62"/>
                    <a:pt x="2" y="62"/>
                  </a:cubicBezTo>
                  <a:cubicBezTo>
                    <a:pt x="2" y="63"/>
                    <a:pt x="2" y="64"/>
                    <a:pt x="2" y="65"/>
                  </a:cubicBezTo>
                  <a:cubicBezTo>
                    <a:pt x="2" y="65"/>
                    <a:pt x="2" y="65"/>
                    <a:pt x="2" y="65"/>
                  </a:cubicBezTo>
                  <a:cubicBezTo>
                    <a:pt x="2" y="65"/>
                    <a:pt x="2" y="66"/>
                    <a:pt x="2" y="66"/>
                  </a:cubicBezTo>
                  <a:cubicBezTo>
                    <a:pt x="2" y="66"/>
                    <a:pt x="2" y="66"/>
                    <a:pt x="1" y="66"/>
                  </a:cubicBezTo>
                  <a:cubicBezTo>
                    <a:pt x="1" y="66"/>
                    <a:pt x="1" y="66"/>
                    <a:pt x="1" y="66"/>
                  </a:cubicBezTo>
                  <a:cubicBezTo>
                    <a:pt x="1" y="66"/>
                    <a:pt x="1" y="66"/>
                    <a:pt x="0" y="66"/>
                  </a:cubicBezTo>
                  <a:cubicBezTo>
                    <a:pt x="0" y="66"/>
                    <a:pt x="0" y="66"/>
                    <a:pt x="0" y="66"/>
                  </a:cubicBezTo>
                  <a:cubicBezTo>
                    <a:pt x="0" y="66"/>
                    <a:pt x="0" y="66"/>
                    <a:pt x="0" y="65"/>
                  </a:cubicBezTo>
                  <a:cubicBezTo>
                    <a:pt x="0" y="65"/>
                    <a:pt x="0" y="65"/>
                    <a:pt x="0" y="65"/>
                  </a:cubicBezTo>
                  <a:cubicBezTo>
                    <a:pt x="0" y="64"/>
                    <a:pt x="0" y="62"/>
                    <a:pt x="0" y="61"/>
                  </a:cubicBezTo>
                  <a:cubicBezTo>
                    <a:pt x="0" y="61"/>
                    <a:pt x="0" y="61"/>
                    <a:pt x="0" y="60"/>
                  </a:cubicBezTo>
                  <a:cubicBezTo>
                    <a:pt x="0" y="60"/>
                    <a:pt x="1" y="60"/>
                    <a:pt x="1" y="60"/>
                  </a:cubicBezTo>
                  <a:cubicBezTo>
                    <a:pt x="2" y="60"/>
                    <a:pt x="3" y="60"/>
                    <a:pt x="4" y="60"/>
                  </a:cubicBezTo>
                  <a:cubicBezTo>
                    <a:pt x="4" y="60"/>
                    <a:pt x="5" y="60"/>
                    <a:pt x="5" y="60"/>
                  </a:cubicBezTo>
                  <a:cubicBezTo>
                    <a:pt x="6" y="61"/>
                    <a:pt x="6" y="61"/>
                    <a:pt x="7" y="61"/>
                  </a:cubicBezTo>
                  <a:cubicBezTo>
                    <a:pt x="7" y="61"/>
                    <a:pt x="7" y="61"/>
                    <a:pt x="7" y="62"/>
                  </a:cubicBezTo>
                  <a:cubicBezTo>
                    <a:pt x="7" y="62"/>
                    <a:pt x="7" y="62"/>
                    <a:pt x="7" y="62"/>
                  </a:cubicBezTo>
                  <a:cubicBezTo>
                    <a:pt x="7" y="63"/>
                    <a:pt x="7" y="63"/>
                    <a:pt x="7" y="64"/>
                  </a:cubicBezTo>
                  <a:cubicBezTo>
                    <a:pt x="7" y="64"/>
                    <a:pt x="7" y="64"/>
                    <a:pt x="8" y="64"/>
                  </a:cubicBezTo>
                  <a:cubicBezTo>
                    <a:pt x="8" y="64"/>
                    <a:pt x="8" y="64"/>
                    <a:pt x="8" y="64"/>
                  </a:cubicBezTo>
                  <a:cubicBezTo>
                    <a:pt x="8" y="64"/>
                    <a:pt x="8" y="64"/>
                    <a:pt x="8" y="64"/>
                  </a:cubicBezTo>
                  <a:cubicBezTo>
                    <a:pt x="9" y="64"/>
                    <a:pt x="9" y="65"/>
                    <a:pt x="9" y="65"/>
                  </a:cubicBezTo>
                  <a:cubicBezTo>
                    <a:pt x="9" y="65"/>
                    <a:pt x="9" y="65"/>
                    <a:pt x="9" y="65"/>
                  </a:cubicBezTo>
                  <a:cubicBezTo>
                    <a:pt x="10" y="65"/>
                    <a:pt x="10" y="64"/>
                    <a:pt x="10" y="64"/>
                  </a:cubicBezTo>
                  <a:cubicBezTo>
                    <a:pt x="10" y="64"/>
                    <a:pt x="10" y="64"/>
                    <a:pt x="11" y="64"/>
                  </a:cubicBezTo>
                  <a:cubicBezTo>
                    <a:pt x="11" y="64"/>
                    <a:pt x="11" y="64"/>
                    <a:pt x="11" y="64"/>
                  </a:cubicBezTo>
                  <a:cubicBezTo>
                    <a:pt x="11" y="64"/>
                    <a:pt x="11" y="63"/>
                    <a:pt x="11" y="63"/>
                  </a:cubicBezTo>
                  <a:cubicBezTo>
                    <a:pt x="11" y="63"/>
                    <a:pt x="11" y="62"/>
                    <a:pt x="11" y="62"/>
                  </a:cubicBezTo>
                  <a:cubicBezTo>
                    <a:pt x="11" y="62"/>
                    <a:pt x="11" y="62"/>
                    <a:pt x="11" y="62"/>
                  </a:cubicBezTo>
                  <a:cubicBezTo>
                    <a:pt x="11" y="62"/>
                    <a:pt x="10" y="62"/>
                    <a:pt x="10" y="61"/>
                  </a:cubicBezTo>
                  <a:cubicBezTo>
                    <a:pt x="10" y="61"/>
                    <a:pt x="10" y="61"/>
                    <a:pt x="10" y="61"/>
                  </a:cubicBezTo>
                  <a:cubicBezTo>
                    <a:pt x="10" y="61"/>
                    <a:pt x="10" y="61"/>
                    <a:pt x="10" y="61"/>
                  </a:cubicBezTo>
                  <a:cubicBezTo>
                    <a:pt x="10" y="61"/>
                    <a:pt x="10" y="61"/>
                    <a:pt x="11" y="61"/>
                  </a:cubicBezTo>
                  <a:cubicBezTo>
                    <a:pt x="11" y="61"/>
                    <a:pt x="11" y="60"/>
                    <a:pt x="11" y="60"/>
                  </a:cubicBezTo>
                  <a:cubicBezTo>
                    <a:pt x="11" y="60"/>
                    <a:pt x="11" y="60"/>
                    <a:pt x="11" y="60"/>
                  </a:cubicBezTo>
                  <a:cubicBezTo>
                    <a:pt x="12" y="60"/>
                    <a:pt x="12" y="61"/>
                    <a:pt x="12" y="61"/>
                  </a:cubicBezTo>
                  <a:cubicBezTo>
                    <a:pt x="12" y="61"/>
                    <a:pt x="13" y="61"/>
                    <a:pt x="13" y="61"/>
                  </a:cubicBezTo>
                  <a:cubicBezTo>
                    <a:pt x="13" y="61"/>
                    <a:pt x="13" y="62"/>
                    <a:pt x="13" y="62"/>
                  </a:cubicBezTo>
                  <a:cubicBezTo>
                    <a:pt x="13" y="62"/>
                    <a:pt x="13" y="63"/>
                    <a:pt x="13" y="63"/>
                  </a:cubicBezTo>
                  <a:close/>
                  <a:moveTo>
                    <a:pt x="13" y="56"/>
                  </a:moveTo>
                  <a:cubicBezTo>
                    <a:pt x="13" y="57"/>
                    <a:pt x="13" y="57"/>
                    <a:pt x="13" y="57"/>
                  </a:cubicBezTo>
                  <a:cubicBezTo>
                    <a:pt x="13" y="58"/>
                    <a:pt x="12" y="58"/>
                    <a:pt x="12" y="58"/>
                  </a:cubicBezTo>
                  <a:cubicBezTo>
                    <a:pt x="12" y="58"/>
                    <a:pt x="11" y="59"/>
                    <a:pt x="11" y="59"/>
                  </a:cubicBezTo>
                  <a:cubicBezTo>
                    <a:pt x="10" y="59"/>
                    <a:pt x="10" y="59"/>
                    <a:pt x="9" y="59"/>
                  </a:cubicBezTo>
                  <a:cubicBezTo>
                    <a:pt x="9" y="59"/>
                    <a:pt x="9" y="59"/>
                    <a:pt x="9" y="59"/>
                  </a:cubicBezTo>
                  <a:cubicBezTo>
                    <a:pt x="8" y="59"/>
                    <a:pt x="8" y="59"/>
                    <a:pt x="7" y="59"/>
                  </a:cubicBezTo>
                  <a:cubicBezTo>
                    <a:pt x="7" y="59"/>
                    <a:pt x="6" y="58"/>
                    <a:pt x="6" y="58"/>
                  </a:cubicBezTo>
                  <a:cubicBezTo>
                    <a:pt x="6" y="58"/>
                    <a:pt x="6" y="58"/>
                    <a:pt x="5" y="58"/>
                  </a:cubicBezTo>
                  <a:cubicBezTo>
                    <a:pt x="5" y="57"/>
                    <a:pt x="5" y="57"/>
                    <a:pt x="5" y="57"/>
                  </a:cubicBezTo>
                  <a:cubicBezTo>
                    <a:pt x="5" y="56"/>
                    <a:pt x="5" y="56"/>
                    <a:pt x="5" y="56"/>
                  </a:cubicBezTo>
                  <a:cubicBezTo>
                    <a:pt x="5" y="55"/>
                    <a:pt x="5" y="55"/>
                    <a:pt x="5" y="55"/>
                  </a:cubicBezTo>
                  <a:cubicBezTo>
                    <a:pt x="5" y="55"/>
                    <a:pt x="5" y="55"/>
                    <a:pt x="4" y="55"/>
                  </a:cubicBezTo>
                  <a:cubicBezTo>
                    <a:pt x="4" y="55"/>
                    <a:pt x="4" y="55"/>
                    <a:pt x="3" y="55"/>
                  </a:cubicBezTo>
                  <a:cubicBezTo>
                    <a:pt x="3" y="55"/>
                    <a:pt x="2" y="55"/>
                    <a:pt x="2" y="55"/>
                  </a:cubicBezTo>
                  <a:cubicBezTo>
                    <a:pt x="2" y="56"/>
                    <a:pt x="2" y="57"/>
                    <a:pt x="2" y="58"/>
                  </a:cubicBezTo>
                  <a:cubicBezTo>
                    <a:pt x="2" y="58"/>
                    <a:pt x="2" y="58"/>
                    <a:pt x="2" y="58"/>
                  </a:cubicBezTo>
                  <a:cubicBezTo>
                    <a:pt x="2" y="58"/>
                    <a:pt x="2" y="59"/>
                    <a:pt x="2" y="59"/>
                  </a:cubicBezTo>
                  <a:cubicBezTo>
                    <a:pt x="2" y="59"/>
                    <a:pt x="2" y="59"/>
                    <a:pt x="1" y="59"/>
                  </a:cubicBezTo>
                  <a:cubicBezTo>
                    <a:pt x="1" y="59"/>
                    <a:pt x="1" y="59"/>
                    <a:pt x="1" y="59"/>
                  </a:cubicBezTo>
                  <a:cubicBezTo>
                    <a:pt x="1" y="59"/>
                    <a:pt x="1" y="59"/>
                    <a:pt x="0" y="59"/>
                  </a:cubicBezTo>
                  <a:cubicBezTo>
                    <a:pt x="0" y="59"/>
                    <a:pt x="0" y="59"/>
                    <a:pt x="0" y="59"/>
                  </a:cubicBezTo>
                  <a:cubicBezTo>
                    <a:pt x="0" y="59"/>
                    <a:pt x="0" y="58"/>
                    <a:pt x="0" y="58"/>
                  </a:cubicBezTo>
                  <a:cubicBezTo>
                    <a:pt x="0" y="58"/>
                    <a:pt x="0" y="58"/>
                    <a:pt x="0" y="58"/>
                  </a:cubicBezTo>
                  <a:cubicBezTo>
                    <a:pt x="0" y="57"/>
                    <a:pt x="0" y="55"/>
                    <a:pt x="0" y="54"/>
                  </a:cubicBezTo>
                  <a:cubicBezTo>
                    <a:pt x="0" y="54"/>
                    <a:pt x="0" y="54"/>
                    <a:pt x="0" y="54"/>
                  </a:cubicBezTo>
                  <a:cubicBezTo>
                    <a:pt x="0" y="54"/>
                    <a:pt x="1" y="53"/>
                    <a:pt x="1" y="53"/>
                  </a:cubicBezTo>
                  <a:cubicBezTo>
                    <a:pt x="2" y="53"/>
                    <a:pt x="3" y="53"/>
                    <a:pt x="4" y="53"/>
                  </a:cubicBezTo>
                  <a:cubicBezTo>
                    <a:pt x="4" y="53"/>
                    <a:pt x="5" y="54"/>
                    <a:pt x="5" y="54"/>
                  </a:cubicBezTo>
                  <a:cubicBezTo>
                    <a:pt x="6" y="54"/>
                    <a:pt x="6" y="54"/>
                    <a:pt x="6" y="54"/>
                  </a:cubicBezTo>
                  <a:cubicBezTo>
                    <a:pt x="7" y="54"/>
                    <a:pt x="7" y="54"/>
                    <a:pt x="7" y="55"/>
                  </a:cubicBezTo>
                  <a:cubicBezTo>
                    <a:pt x="7" y="55"/>
                    <a:pt x="7" y="55"/>
                    <a:pt x="7" y="56"/>
                  </a:cubicBezTo>
                  <a:cubicBezTo>
                    <a:pt x="7" y="56"/>
                    <a:pt x="7" y="56"/>
                    <a:pt x="7" y="57"/>
                  </a:cubicBezTo>
                  <a:cubicBezTo>
                    <a:pt x="7" y="57"/>
                    <a:pt x="7" y="57"/>
                    <a:pt x="7" y="57"/>
                  </a:cubicBezTo>
                  <a:cubicBezTo>
                    <a:pt x="7" y="57"/>
                    <a:pt x="8" y="57"/>
                    <a:pt x="8" y="57"/>
                  </a:cubicBezTo>
                  <a:cubicBezTo>
                    <a:pt x="8" y="57"/>
                    <a:pt x="8" y="57"/>
                    <a:pt x="8" y="57"/>
                  </a:cubicBezTo>
                  <a:cubicBezTo>
                    <a:pt x="8" y="57"/>
                    <a:pt x="9" y="57"/>
                    <a:pt x="9" y="57"/>
                  </a:cubicBezTo>
                  <a:cubicBezTo>
                    <a:pt x="9" y="57"/>
                    <a:pt x="9" y="57"/>
                    <a:pt x="9" y="57"/>
                  </a:cubicBezTo>
                  <a:cubicBezTo>
                    <a:pt x="9" y="57"/>
                    <a:pt x="10" y="57"/>
                    <a:pt x="10" y="57"/>
                  </a:cubicBezTo>
                  <a:cubicBezTo>
                    <a:pt x="10" y="57"/>
                    <a:pt x="10" y="57"/>
                    <a:pt x="10" y="57"/>
                  </a:cubicBezTo>
                  <a:cubicBezTo>
                    <a:pt x="10" y="57"/>
                    <a:pt x="11" y="57"/>
                    <a:pt x="11" y="57"/>
                  </a:cubicBezTo>
                  <a:cubicBezTo>
                    <a:pt x="11" y="57"/>
                    <a:pt x="11" y="56"/>
                    <a:pt x="11" y="56"/>
                  </a:cubicBezTo>
                  <a:cubicBezTo>
                    <a:pt x="11" y="56"/>
                    <a:pt x="11" y="56"/>
                    <a:pt x="11" y="55"/>
                  </a:cubicBezTo>
                  <a:cubicBezTo>
                    <a:pt x="11" y="55"/>
                    <a:pt x="11" y="55"/>
                    <a:pt x="10" y="55"/>
                  </a:cubicBezTo>
                  <a:cubicBezTo>
                    <a:pt x="10" y="55"/>
                    <a:pt x="10" y="55"/>
                    <a:pt x="10" y="55"/>
                  </a:cubicBezTo>
                  <a:cubicBezTo>
                    <a:pt x="10" y="54"/>
                    <a:pt x="10" y="54"/>
                    <a:pt x="10" y="54"/>
                  </a:cubicBezTo>
                  <a:cubicBezTo>
                    <a:pt x="10" y="54"/>
                    <a:pt x="10" y="54"/>
                    <a:pt x="10" y="54"/>
                  </a:cubicBezTo>
                  <a:cubicBezTo>
                    <a:pt x="10" y="54"/>
                    <a:pt x="10" y="54"/>
                    <a:pt x="10" y="54"/>
                  </a:cubicBezTo>
                  <a:cubicBezTo>
                    <a:pt x="11" y="54"/>
                    <a:pt x="11" y="54"/>
                    <a:pt x="11" y="54"/>
                  </a:cubicBezTo>
                  <a:cubicBezTo>
                    <a:pt x="11" y="54"/>
                    <a:pt x="11" y="54"/>
                    <a:pt x="11" y="54"/>
                  </a:cubicBezTo>
                  <a:cubicBezTo>
                    <a:pt x="11" y="54"/>
                    <a:pt x="12" y="54"/>
                    <a:pt x="12" y="54"/>
                  </a:cubicBezTo>
                  <a:cubicBezTo>
                    <a:pt x="12" y="54"/>
                    <a:pt x="12" y="54"/>
                    <a:pt x="12" y="54"/>
                  </a:cubicBezTo>
                  <a:cubicBezTo>
                    <a:pt x="13" y="55"/>
                    <a:pt x="13" y="55"/>
                    <a:pt x="13" y="55"/>
                  </a:cubicBezTo>
                  <a:cubicBezTo>
                    <a:pt x="13" y="55"/>
                    <a:pt x="13" y="56"/>
                    <a:pt x="13" y="56"/>
                  </a:cubicBezTo>
                  <a:close/>
                  <a:moveTo>
                    <a:pt x="13" y="49"/>
                  </a:moveTo>
                  <a:cubicBezTo>
                    <a:pt x="13" y="50"/>
                    <a:pt x="13" y="50"/>
                    <a:pt x="12" y="51"/>
                  </a:cubicBezTo>
                  <a:cubicBezTo>
                    <a:pt x="12" y="51"/>
                    <a:pt x="12" y="51"/>
                    <a:pt x="12" y="51"/>
                  </a:cubicBezTo>
                  <a:cubicBezTo>
                    <a:pt x="12" y="52"/>
                    <a:pt x="11" y="52"/>
                    <a:pt x="11" y="52"/>
                  </a:cubicBezTo>
                  <a:cubicBezTo>
                    <a:pt x="10" y="52"/>
                    <a:pt x="10" y="52"/>
                    <a:pt x="9" y="52"/>
                  </a:cubicBezTo>
                  <a:cubicBezTo>
                    <a:pt x="9" y="52"/>
                    <a:pt x="9" y="52"/>
                    <a:pt x="9" y="52"/>
                  </a:cubicBezTo>
                  <a:cubicBezTo>
                    <a:pt x="8" y="52"/>
                    <a:pt x="8" y="52"/>
                    <a:pt x="7" y="52"/>
                  </a:cubicBezTo>
                  <a:cubicBezTo>
                    <a:pt x="7" y="52"/>
                    <a:pt x="6" y="52"/>
                    <a:pt x="6" y="52"/>
                  </a:cubicBezTo>
                  <a:cubicBezTo>
                    <a:pt x="6" y="51"/>
                    <a:pt x="5" y="51"/>
                    <a:pt x="5" y="51"/>
                  </a:cubicBezTo>
                  <a:cubicBezTo>
                    <a:pt x="5" y="51"/>
                    <a:pt x="5" y="50"/>
                    <a:pt x="5" y="50"/>
                  </a:cubicBezTo>
                  <a:cubicBezTo>
                    <a:pt x="5" y="50"/>
                    <a:pt x="5" y="49"/>
                    <a:pt x="5" y="49"/>
                  </a:cubicBezTo>
                  <a:cubicBezTo>
                    <a:pt x="5" y="49"/>
                    <a:pt x="5" y="49"/>
                    <a:pt x="5" y="49"/>
                  </a:cubicBezTo>
                  <a:cubicBezTo>
                    <a:pt x="5" y="48"/>
                    <a:pt x="5" y="48"/>
                    <a:pt x="4" y="48"/>
                  </a:cubicBezTo>
                  <a:cubicBezTo>
                    <a:pt x="4" y="48"/>
                    <a:pt x="4" y="48"/>
                    <a:pt x="3" y="48"/>
                  </a:cubicBezTo>
                  <a:cubicBezTo>
                    <a:pt x="3" y="48"/>
                    <a:pt x="2" y="48"/>
                    <a:pt x="2" y="48"/>
                  </a:cubicBezTo>
                  <a:cubicBezTo>
                    <a:pt x="2" y="49"/>
                    <a:pt x="2" y="50"/>
                    <a:pt x="2" y="51"/>
                  </a:cubicBezTo>
                  <a:cubicBezTo>
                    <a:pt x="2" y="51"/>
                    <a:pt x="2" y="52"/>
                    <a:pt x="2" y="52"/>
                  </a:cubicBezTo>
                  <a:cubicBezTo>
                    <a:pt x="2" y="52"/>
                    <a:pt x="2" y="52"/>
                    <a:pt x="2" y="52"/>
                  </a:cubicBezTo>
                  <a:cubicBezTo>
                    <a:pt x="2" y="52"/>
                    <a:pt x="2" y="52"/>
                    <a:pt x="1" y="52"/>
                  </a:cubicBezTo>
                  <a:cubicBezTo>
                    <a:pt x="1" y="52"/>
                    <a:pt x="1" y="52"/>
                    <a:pt x="1" y="52"/>
                  </a:cubicBezTo>
                  <a:cubicBezTo>
                    <a:pt x="1" y="52"/>
                    <a:pt x="1" y="52"/>
                    <a:pt x="0" y="52"/>
                  </a:cubicBezTo>
                  <a:cubicBezTo>
                    <a:pt x="0" y="52"/>
                    <a:pt x="0" y="52"/>
                    <a:pt x="0" y="52"/>
                  </a:cubicBezTo>
                  <a:cubicBezTo>
                    <a:pt x="0" y="52"/>
                    <a:pt x="0" y="52"/>
                    <a:pt x="0" y="52"/>
                  </a:cubicBezTo>
                  <a:cubicBezTo>
                    <a:pt x="0" y="52"/>
                    <a:pt x="0" y="51"/>
                    <a:pt x="0" y="51"/>
                  </a:cubicBezTo>
                  <a:cubicBezTo>
                    <a:pt x="0" y="50"/>
                    <a:pt x="0" y="49"/>
                    <a:pt x="0" y="48"/>
                  </a:cubicBezTo>
                  <a:cubicBezTo>
                    <a:pt x="0" y="47"/>
                    <a:pt x="0" y="47"/>
                    <a:pt x="0" y="47"/>
                  </a:cubicBezTo>
                  <a:cubicBezTo>
                    <a:pt x="0" y="47"/>
                    <a:pt x="1" y="47"/>
                    <a:pt x="1" y="47"/>
                  </a:cubicBezTo>
                  <a:cubicBezTo>
                    <a:pt x="2" y="47"/>
                    <a:pt x="3" y="47"/>
                    <a:pt x="3" y="47"/>
                  </a:cubicBezTo>
                  <a:cubicBezTo>
                    <a:pt x="4" y="47"/>
                    <a:pt x="5" y="47"/>
                    <a:pt x="5" y="47"/>
                  </a:cubicBezTo>
                  <a:cubicBezTo>
                    <a:pt x="6" y="47"/>
                    <a:pt x="6" y="47"/>
                    <a:pt x="6" y="47"/>
                  </a:cubicBezTo>
                  <a:cubicBezTo>
                    <a:pt x="7" y="48"/>
                    <a:pt x="7" y="48"/>
                    <a:pt x="7" y="48"/>
                  </a:cubicBezTo>
                  <a:cubicBezTo>
                    <a:pt x="7" y="48"/>
                    <a:pt x="7" y="49"/>
                    <a:pt x="7" y="49"/>
                  </a:cubicBezTo>
                  <a:cubicBezTo>
                    <a:pt x="7" y="49"/>
                    <a:pt x="7" y="50"/>
                    <a:pt x="7" y="50"/>
                  </a:cubicBezTo>
                  <a:cubicBezTo>
                    <a:pt x="7" y="50"/>
                    <a:pt x="7" y="50"/>
                    <a:pt x="7" y="50"/>
                  </a:cubicBezTo>
                  <a:cubicBezTo>
                    <a:pt x="7" y="50"/>
                    <a:pt x="7" y="51"/>
                    <a:pt x="8" y="51"/>
                  </a:cubicBezTo>
                  <a:cubicBezTo>
                    <a:pt x="8" y="51"/>
                    <a:pt x="8" y="51"/>
                    <a:pt x="8" y="51"/>
                  </a:cubicBezTo>
                  <a:cubicBezTo>
                    <a:pt x="8" y="51"/>
                    <a:pt x="8" y="51"/>
                    <a:pt x="9" y="51"/>
                  </a:cubicBezTo>
                  <a:cubicBezTo>
                    <a:pt x="9" y="51"/>
                    <a:pt x="9" y="51"/>
                    <a:pt x="9" y="51"/>
                  </a:cubicBezTo>
                  <a:cubicBezTo>
                    <a:pt x="9" y="51"/>
                    <a:pt x="9" y="51"/>
                    <a:pt x="10" y="51"/>
                  </a:cubicBezTo>
                  <a:cubicBezTo>
                    <a:pt x="10" y="51"/>
                    <a:pt x="10" y="51"/>
                    <a:pt x="10" y="51"/>
                  </a:cubicBezTo>
                  <a:cubicBezTo>
                    <a:pt x="10" y="50"/>
                    <a:pt x="10" y="50"/>
                    <a:pt x="10" y="50"/>
                  </a:cubicBezTo>
                  <a:cubicBezTo>
                    <a:pt x="10" y="50"/>
                    <a:pt x="11" y="50"/>
                    <a:pt x="11" y="49"/>
                  </a:cubicBezTo>
                  <a:cubicBezTo>
                    <a:pt x="10" y="49"/>
                    <a:pt x="10" y="49"/>
                    <a:pt x="10" y="49"/>
                  </a:cubicBezTo>
                  <a:cubicBezTo>
                    <a:pt x="10" y="49"/>
                    <a:pt x="10" y="48"/>
                    <a:pt x="10" y="48"/>
                  </a:cubicBezTo>
                  <a:cubicBezTo>
                    <a:pt x="10" y="48"/>
                    <a:pt x="10" y="48"/>
                    <a:pt x="10" y="48"/>
                  </a:cubicBezTo>
                  <a:cubicBezTo>
                    <a:pt x="10" y="48"/>
                    <a:pt x="10" y="48"/>
                    <a:pt x="10" y="48"/>
                  </a:cubicBezTo>
                  <a:cubicBezTo>
                    <a:pt x="10" y="48"/>
                    <a:pt x="10" y="48"/>
                    <a:pt x="10" y="48"/>
                  </a:cubicBezTo>
                  <a:cubicBezTo>
                    <a:pt x="10" y="48"/>
                    <a:pt x="10" y="47"/>
                    <a:pt x="10" y="47"/>
                  </a:cubicBezTo>
                  <a:cubicBezTo>
                    <a:pt x="10" y="47"/>
                    <a:pt x="11" y="47"/>
                    <a:pt x="11" y="47"/>
                  </a:cubicBezTo>
                  <a:cubicBezTo>
                    <a:pt x="11" y="47"/>
                    <a:pt x="11" y="47"/>
                    <a:pt x="11" y="47"/>
                  </a:cubicBezTo>
                  <a:cubicBezTo>
                    <a:pt x="11" y="47"/>
                    <a:pt x="11" y="47"/>
                    <a:pt x="12" y="47"/>
                  </a:cubicBezTo>
                  <a:cubicBezTo>
                    <a:pt x="12" y="47"/>
                    <a:pt x="12" y="48"/>
                    <a:pt x="12" y="48"/>
                  </a:cubicBezTo>
                  <a:cubicBezTo>
                    <a:pt x="12" y="48"/>
                    <a:pt x="12" y="48"/>
                    <a:pt x="12" y="49"/>
                  </a:cubicBezTo>
                  <a:cubicBezTo>
                    <a:pt x="12" y="49"/>
                    <a:pt x="13" y="49"/>
                    <a:pt x="13" y="49"/>
                  </a:cubicBezTo>
                  <a:close/>
                  <a:moveTo>
                    <a:pt x="12" y="43"/>
                  </a:moveTo>
                  <a:cubicBezTo>
                    <a:pt x="12" y="44"/>
                    <a:pt x="12" y="44"/>
                    <a:pt x="12" y="44"/>
                  </a:cubicBezTo>
                  <a:cubicBezTo>
                    <a:pt x="12" y="45"/>
                    <a:pt x="12" y="45"/>
                    <a:pt x="12" y="45"/>
                  </a:cubicBezTo>
                  <a:cubicBezTo>
                    <a:pt x="11" y="45"/>
                    <a:pt x="11" y="45"/>
                    <a:pt x="10" y="46"/>
                  </a:cubicBezTo>
                  <a:cubicBezTo>
                    <a:pt x="10" y="46"/>
                    <a:pt x="9" y="46"/>
                    <a:pt x="9" y="46"/>
                  </a:cubicBezTo>
                  <a:cubicBezTo>
                    <a:pt x="9" y="46"/>
                    <a:pt x="9" y="46"/>
                    <a:pt x="9" y="46"/>
                  </a:cubicBezTo>
                  <a:cubicBezTo>
                    <a:pt x="8" y="46"/>
                    <a:pt x="7" y="46"/>
                    <a:pt x="7" y="46"/>
                  </a:cubicBezTo>
                  <a:cubicBezTo>
                    <a:pt x="7" y="45"/>
                    <a:pt x="6" y="45"/>
                    <a:pt x="6" y="45"/>
                  </a:cubicBezTo>
                  <a:cubicBezTo>
                    <a:pt x="6" y="45"/>
                    <a:pt x="5" y="45"/>
                    <a:pt x="5" y="45"/>
                  </a:cubicBezTo>
                  <a:cubicBezTo>
                    <a:pt x="5" y="44"/>
                    <a:pt x="5" y="44"/>
                    <a:pt x="5" y="44"/>
                  </a:cubicBezTo>
                  <a:cubicBezTo>
                    <a:pt x="5" y="43"/>
                    <a:pt x="5" y="43"/>
                    <a:pt x="5" y="43"/>
                  </a:cubicBezTo>
                  <a:cubicBezTo>
                    <a:pt x="5" y="43"/>
                    <a:pt x="5" y="42"/>
                    <a:pt x="5" y="42"/>
                  </a:cubicBezTo>
                  <a:cubicBezTo>
                    <a:pt x="5" y="42"/>
                    <a:pt x="4" y="42"/>
                    <a:pt x="4" y="42"/>
                  </a:cubicBezTo>
                  <a:cubicBezTo>
                    <a:pt x="4" y="42"/>
                    <a:pt x="4" y="42"/>
                    <a:pt x="3" y="42"/>
                  </a:cubicBezTo>
                  <a:cubicBezTo>
                    <a:pt x="3" y="42"/>
                    <a:pt x="2" y="42"/>
                    <a:pt x="2" y="42"/>
                  </a:cubicBezTo>
                  <a:cubicBezTo>
                    <a:pt x="2" y="43"/>
                    <a:pt x="2" y="44"/>
                    <a:pt x="2" y="45"/>
                  </a:cubicBezTo>
                  <a:cubicBezTo>
                    <a:pt x="2" y="45"/>
                    <a:pt x="2" y="45"/>
                    <a:pt x="2" y="45"/>
                  </a:cubicBezTo>
                  <a:cubicBezTo>
                    <a:pt x="2" y="45"/>
                    <a:pt x="2" y="45"/>
                    <a:pt x="2" y="45"/>
                  </a:cubicBezTo>
                  <a:cubicBezTo>
                    <a:pt x="2" y="45"/>
                    <a:pt x="2" y="46"/>
                    <a:pt x="1" y="46"/>
                  </a:cubicBezTo>
                  <a:cubicBezTo>
                    <a:pt x="1" y="46"/>
                    <a:pt x="1" y="46"/>
                    <a:pt x="1" y="46"/>
                  </a:cubicBezTo>
                  <a:cubicBezTo>
                    <a:pt x="1" y="46"/>
                    <a:pt x="1" y="46"/>
                    <a:pt x="0" y="46"/>
                  </a:cubicBezTo>
                  <a:cubicBezTo>
                    <a:pt x="0" y="46"/>
                    <a:pt x="0" y="46"/>
                    <a:pt x="0" y="45"/>
                  </a:cubicBezTo>
                  <a:cubicBezTo>
                    <a:pt x="0" y="45"/>
                    <a:pt x="0" y="45"/>
                    <a:pt x="0" y="45"/>
                  </a:cubicBezTo>
                  <a:cubicBezTo>
                    <a:pt x="0" y="45"/>
                    <a:pt x="0" y="45"/>
                    <a:pt x="0" y="45"/>
                  </a:cubicBezTo>
                  <a:cubicBezTo>
                    <a:pt x="0" y="44"/>
                    <a:pt x="0" y="43"/>
                    <a:pt x="0" y="41"/>
                  </a:cubicBezTo>
                  <a:cubicBezTo>
                    <a:pt x="0" y="41"/>
                    <a:pt x="0" y="41"/>
                    <a:pt x="0" y="41"/>
                  </a:cubicBezTo>
                  <a:cubicBezTo>
                    <a:pt x="0" y="41"/>
                    <a:pt x="1" y="41"/>
                    <a:pt x="1" y="41"/>
                  </a:cubicBezTo>
                  <a:cubicBezTo>
                    <a:pt x="2" y="41"/>
                    <a:pt x="3" y="41"/>
                    <a:pt x="3" y="41"/>
                  </a:cubicBezTo>
                  <a:cubicBezTo>
                    <a:pt x="4" y="41"/>
                    <a:pt x="5" y="41"/>
                    <a:pt x="5" y="41"/>
                  </a:cubicBezTo>
                  <a:cubicBezTo>
                    <a:pt x="6" y="41"/>
                    <a:pt x="6" y="41"/>
                    <a:pt x="6" y="41"/>
                  </a:cubicBezTo>
                  <a:cubicBezTo>
                    <a:pt x="6" y="41"/>
                    <a:pt x="7" y="42"/>
                    <a:pt x="7" y="42"/>
                  </a:cubicBezTo>
                  <a:cubicBezTo>
                    <a:pt x="7" y="42"/>
                    <a:pt x="7" y="42"/>
                    <a:pt x="7" y="43"/>
                  </a:cubicBezTo>
                  <a:cubicBezTo>
                    <a:pt x="7" y="43"/>
                    <a:pt x="7" y="43"/>
                    <a:pt x="7" y="44"/>
                  </a:cubicBezTo>
                  <a:cubicBezTo>
                    <a:pt x="7" y="44"/>
                    <a:pt x="7" y="44"/>
                    <a:pt x="7" y="44"/>
                  </a:cubicBezTo>
                  <a:cubicBezTo>
                    <a:pt x="7" y="44"/>
                    <a:pt x="7" y="44"/>
                    <a:pt x="7" y="44"/>
                  </a:cubicBezTo>
                  <a:cubicBezTo>
                    <a:pt x="8" y="44"/>
                    <a:pt x="8" y="44"/>
                    <a:pt x="8" y="44"/>
                  </a:cubicBezTo>
                  <a:cubicBezTo>
                    <a:pt x="8" y="44"/>
                    <a:pt x="8" y="44"/>
                    <a:pt x="9" y="44"/>
                  </a:cubicBezTo>
                  <a:cubicBezTo>
                    <a:pt x="9" y="44"/>
                    <a:pt x="9" y="44"/>
                    <a:pt x="9" y="44"/>
                  </a:cubicBezTo>
                  <a:cubicBezTo>
                    <a:pt x="9" y="44"/>
                    <a:pt x="9" y="44"/>
                    <a:pt x="9" y="44"/>
                  </a:cubicBezTo>
                  <a:cubicBezTo>
                    <a:pt x="10" y="44"/>
                    <a:pt x="10" y="44"/>
                    <a:pt x="10" y="44"/>
                  </a:cubicBezTo>
                  <a:cubicBezTo>
                    <a:pt x="10" y="44"/>
                    <a:pt x="10" y="44"/>
                    <a:pt x="10" y="44"/>
                  </a:cubicBezTo>
                  <a:cubicBezTo>
                    <a:pt x="10" y="44"/>
                    <a:pt x="10" y="43"/>
                    <a:pt x="10" y="43"/>
                  </a:cubicBezTo>
                  <a:cubicBezTo>
                    <a:pt x="10" y="43"/>
                    <a:pt x="10" y="43"/>
                    <a:pt x="10" y="43"/>
                  </a:cubicBezTo>
                  <a:cubicBezTo>
                    <a:pt x="10" y="42"/>
                    <a:pt x="10" y="42"/>
                    <a:pt x="10" y="42"/>
                  </a:cubicBezTo>
                  <a:cubicBezTo>
                    <a:pt x="10" y="42"/>
                    <a:pt x="10" y="42"/>
                    <a:pt x="10" y="42"/>
                  </a:cubicBezTo>
                  <a:cubicBezTo>
                    <a:pt x="10" y="42"/>
                    <a:pt x="10" y="42"/>
                    <a:pt x="10" y="41"/>
                  </a:cubicBezTo>
                  <a:cubicBezTo>
                    <a:pt x="10" y="41"/>
                    <a:pt x="10" y="41"/>
                    <a:pt x="10" y="41"/>
                  </a:cubicBezTo>
                  <a:cubicBezTo>
                    <a:pt x="10" y="41"/>
                    <a:pt x="10" y="41"/>
                    <a:pt x="10" y="41"/>
                  </a:cubicBezTo>
                  <a:cubicBezTo>
                    <a:pt x="10" y="41"/>
                    <a:pt x="10" y="41"/>
                    <a:pt x="11" y="41"/>
                  </a:cubicBezTo>
                  <a:cubicBezTo>
                    <a:pt x="11" y="41"/>
                    <a:pt x="11" y="41"/>
                    <a:pt x="11" y="41"/>
                  </a:cubicBezTo>
                  <a:cubicBezTo>
                    <a:pt x="11" y="41"/>
                    <a:pt x="11" y="41"/>
                    <a:pt x="11" y="41"/>
                  </a:cubicBezTo>
                  <a:cubicBezTo>
                    <a:pt x="12" y="41"/>
                    <a:pt x="12" y="41"/>
                    <a:pt x="12" y="42"/>
                  </a:cubicBezTo>
                  <a:cubicBezTo>
                    <a:pt x="12" y="42"/>
                    <a:pt x="12" y="42"/>
                    <a:pt x="12" y="42"/>
                  </a:cubicBezTo>
                  <a:cubicBezTo>
                    <a:pt x="12" y="43"/>
                    <a:pt x="12" y="43"/>
                    <a:pt x="12" y="43"/>
                  </a:cubicBezTo>
                  <a:close/>
                  <a:moveTo>
                    <a:pt x="9" y="21"/>
                  </a:moveTo>
                  <a:cubicBezTo>
                    <a:pt x="9" y="21"/>
                    <a:pt x="9" y="21"/>
                    <a:pt x="9" y="21"/>
                  </a:cubicBezTo>
                  <a:cubicBezTo>
                    <a:pt x="10" y="20"/>
                    <a:pt x="10" y="20"/>
                    <a:pt x="10" y="20"/>
                  </a:cubicBezTo>
                  <a:cubicBezTo>
                    <a:pt x="11" y="20"/>
                    <a:pt x="11" y="20"/>
                    <a:pt x="11" y="20"/>
                  </a:cubicBezTo>
                  <a:cubicBezTo>
                    <a:pt x="11" y="20"/>
                    <a:pt x="11" y="21"/>
                    <a:pt x="11" y="21"/>
                  </a:cubicBezTo>
                  <a:cubicBezTo>
                    <a:pt x="11" y="21"/>
                    <a:pt x="11" y="22"/>
                    <a:pt x="11" y="22"/>
                  </a:cubicBezTo>
                  <a:cubicBezTo>
                    <a:pt x="11" y="22"/>
                    <a:pt x="11" y="22"/>
                    <a:pt x="11" y="22"/>
                  </a:cubicBezTo>
                  <a:cubicBezTo>
                    <a:pt x="8" y="22"/>
                    <a:pt x="5" y="22"/>
                    <a:pt x="2" y="22"/>
                  </a:cubicBezTo>
                  <a:cubicBezTo>
                    <a:pt x="2" y="22"/>
                    <a:pt x="2" y="22"/>
                    <a:pt x="2" y="22"/>
                  </a:cubicBezTo>
                  <a:cubicBezTo>
                    <a:pt x="2" y="22"/>
                    <a:pt x="2" y="22"/>
                    <a:pt x="2" y="22"/>
                  </a:cubicBezTo>
                  <a:cubicBezTo>
                    <a:pt x="2" y="22"/>
                    <a:pt x="2" y="22"/>
                    <a:pt x="2" y="23"/>
                  </a:cubicBezTo>
                  <a:cubicBezTo>
                    <a:pt x="2" y="23"/>
                    <a:pt x="0" y="23"/>
                    <a:pt x="0" y="23"/>
                  </a:cubicBezTo>
                  <a:cubicBezTo>
                    <a:pt x="0" y="22"/>
                    <a:pt x="0" y="22"/>
                    <a:pt x="0" y="21"/>
                  </a:cubicBezTo>
                  <a:cubicBezTo>
                    <a:pt x="0" y="21"/>
                    <a:pt x="0" y="20"/>
                    <a:pt x="0" y="20"/>
                  </a:cubicBezTo>
                  <a:cubicBezTo>
                    <a:pt x="0" y="19"/>
                    <a:pt x="2" y="19"/>
                    <a:pt x="2" y="20"/>
                  </a:cubicBezTo>
                  <a:cubicBezTo>
                    <a:pt x="2" y="20"/>
                    <a:pt x="2" y="20"/>
                    <a:pt x="2" y="21"/>
                  </a:cubicBezTo>
                  <a:cubicBezTo>
                    <a:pt x="4" y="21"/>
                    <a:pt x="7" y="21"/>
                    <a:pt x="9" y="21"/>
                  </a:cubicBezTo>
                  <a:close/>
                  <a:moveTo>
                    <a:pt x="10" y="25"/>
                  </a:moveTo>
                  <a:cubicBezTo>
                    <a:pt x="10" y="25"/>
                    <a:pt x="10" y="25"/>
                    <a:pt x="10" y="25"/>
                  </a:cubicBezTo>
                  <a:cubicBezTo>
                    <a:pt x="10" y="25"/>
                    <a:pt x="10" y="25"/>
                    <a:pt x="10" y="25"/>
                  </a:cubicBezTo>
                  <a:cubicBezTo>
                    <a:pt x="11" y="25"/>
                    <a:pt x="11" y="25"/>
                    <a:pt x="11" y="25"/>
                  </a:cubicBezTo>
                  <a:cubicBezTo>
                    <a:pt x="11" y="25"/>
                    <a:pt x="12" y="25"/>
                    <a:pt x="12" y="26"/>
                  </a:cubicBezTo>
                  <a:cubicBezTo>
                    <a:pt x="12" y="26"/>
                    <a:pt x="12" y="26"/>
                    <a:pt x="11" y="26"/>
                  </a:cubicBezTo>
                  <a:cubicBezTo>
                    <a:pt x="11" y="26"/>
                    <a:pt x="11" y="26"/>
                    <a:pt x="11" y="26"/>
                  </a:cubicBezTo>
                  <a:cubicBezTo>
                    <a:pt x="8" y="26"/>
                    <a:pt x="5" y="26"/>
                    <a:pt x="2" y="26"/>
                  </a:cubicBezTo>
                  <a:cubicBezTo>
                    <a:pt x="2" y="26"/>
                    <a:pt x="2" y="26"/>
                    <a:pt x="2" y="26"/>
                  </a:cubicBezTo>
                  <a:cubicBezTo>
                    <a:pt x="2" y="26"/>
                    <a:pt x="2" y="26"/>
                    <a:pt x="2" y="26"/>
                  </a:cubicBezTo>
                  <a:cubicBezTo>
                    <a:pt x="2" y="27"/>
                    <a:pt x="2" y="27"/>
                    <a:pt x="2" y="27"/>
                  </a:cubicBezTo>
                  <a:cubicBezTo>
                    <a:pt x="2" y="28"/>
                    <a:pt x="0" y="28"/>
                    <a:pt x="0" y="27"/>
                  </a:cubicBezTo>
                  <a:cubicBezTo>
                    <a:pt x="0" y="27"/>
                    <a:pt x="0" y="26"/>
                    <a:pt x="0" y="26"/>
                  </a:cubicBezTo>
                  <a:cubicBezTo>
                    <a:pt x="0" y="25"/>
                    <a:pt x="0" y="25"/>
                    <a:pt x="0" y="24"/>
                  </a:cubicBezTo>
                  <a:cubicBezTo>
                    <a:pt x="0" y="24"/>
                    <a:pt x="2" y="24"/>
                    <a:pt x="2" y="24"/>
                  </a:cubicBezTo>
                  <a:cubicBezTo>
                    <a:pt x="2" y="25"/>
                    <a:pt x="2" y="25"/>
                    <a:pt x="2" y="25"/>
                  </a:cubicBezTo>
                  <a:cubicBezTo>
                    <a:pt x="4" y="25"/>
                    <a:pt x="7" y="25"/>
                    <a:pt x="10" y="25"/>
                  </a:cubicBezTo>
                  <a:close/>
                  <a:moveTo>
                    <a:pt x="10" y="30"/>
                  </a:moveTo>
                  <a:cubicBezTo>
                    <a:pt x="10" y="30"/>
                    <a:pt x="10" y="30"/>
                    <a:pt x="10" y="30"/>
                  </a:cubicBezTo>
                  <a:cubicBezTo>
                    <a:pt x="10" y="30"/>
                    <a:pt x="10" y="29"/>
                    <a:pt x="11" y="29"/>
                  </a:cubicBezTo>
                  <a:cubicBezTo>
                    <a:pt x="11" y="29"/>
                    <a:pt x="11" y="29"/>
                    <a:pt x="11" y="29"/>
                  </a:cubicBezTo>
                  <a:cubicBezTo>
                    <a:pt x="12" y="30"/>
                    <a:pt x="12" y="30"/>
                    <a:pt x="12" y="30"/>
                  </a:cubicBezTo>
                  <a:cubicBezTo>
                    <a:pt x="12" y="31"/>
                    <a:pt x="12" y="31"/>
                    <a:pt x="12" y="31"/>
                  </a:cubicBezTo>
                  <a:cubicBezTo>
                    <a:pt x="11" y="31"/>
                    <a:pt x="11" y="31"/>
                    <a:pt x="11" y="31"/>
                  </a:cubicBezTo>
                  <a:cubicBezTo>
                    <a:pt x="8" y="31"/>
                    <a:pt x="5" y="31"/>
                    <a:pt x="2" y="31"/>
                  </a:cubicBezTo>
                  <a:cubicBezTo>
                    <a:pt x="2" y="31"/>
                    <a:pt x="2" y="31"/>
                    <a:pt x="2" y="31"/>
                  </a:cubicBezTo>
                  <a:cubicBezTo>
                    <a:pt x="2" y="31"/>
                    <a:pt x="2" y="31"/>
                    <a:pt x="2" y="31"/>
                  </a:cubicBezTo>
                  <a:cubicBezTo>
                    <a:pt x="2" y="32"/>
                    <a:pt x="2" y="32"/>
                    <a:pt x="2" y="32"/>
                  </a:cubicBezTo>
                  <a:cubicBezTo>
                    <a:pt x="2" y="33"/>
                    <a:pt x="0" y="33"/>
                    <a:pt x="0" y="32"/>
                  </a:cubicBezTo>
                  <a:cubicBezTo>
                    <a:pt x="0" y="32"/>
                    <a:pt x="0" y="31"/>
                    <a:pt x="0" y="31"/>
                  </a:cubicBezTo>
                  <a:cubicBezTo>
                    <a:pt x="0" y="30"/>
                    <a:pt x="0" y="30"/>
                    <a:pt x="0" y="29"/>
                  </a:cubicBezTo>
                  <a:cubicBezTo>
                    <a:pt x="0" y="28"/>
                    <a:pt x="2" y="28"/>
                    <a:pt x="2" y="29"/>
                  </a:cubicBezTo>
                  <a:cubicBezTo>
                    <a:pt x="2" y="29"/>
                    <a:pt x="2" y="30"/>
                    <a:pt x="2" y="30"/>
                  </a:cubicBezTo>
                  <a:cubicBezTo>
                    <a:pt x="5" y="30"/>
                    <a:pt x="7" y="30"/>
                    <a:pt x="10" y="30"/>
                  </a:cubicBezTo>
                  <a:close/>
                  <a:moveTo>
                    <a:pt x="3" y="12"/>
                  </a:moveTo>
                  <a:cubicBezTo>
                    <a:pt x="3" y="12"/>
                    <a:pt x="3" y="12"/>
                    <a:pt x="3" y="12"/>
                  </a:cubicBezTo>
                  <a:cubicBezTo>
                    <a:pt x="3" y="12"/>
                    <a:pt x="2" y="12"/>
                    <a:pt x="2" y="12"/>
                  </a:cubicBezTo>
                  <a:cubicBezTo>
                    <a:pt x="1" y="12"/>
                    <a:pt x="1" y="12"/>
                    <a:pt x="1" y="12"/>
                  </a:cubicBezTo>
                  <a:cubicBezTo>
                    <a:pt x="1" y="12"/>
                    <a:pt x="0" y="11"/>
                    <a:pt x="0" y="11"/>
                  </a:cubicBezTo>
                  <a:cubicBezTo>
                    <a:pt x="0" y="11"/>
                    <a:pt x="0" y="11"/>
                    <a:pt x="0" y="10"/>
                  </a:cubicBezTo>
                  <a:cubicBezTo>
                    <a:pt x="0" y="10"/>
                    <a:pt x="0" y="10"/>
                    <a:pt x="0" y="10"/>
                  </a:cubicBezTo>
                  <a:cubicBezTo>
                    <a:pt x="0" y="9"/>
                    <a:pt x="1" y="9"/>
                    <a:pt x="1" y="9"/>
                  </a:cubicBezTo>
                  <a:cubicBezTo>
                    <a:pt x="1" y="9"/>
                    <a:pt x="1" y="9"/>
                    <a:pt x="2" y="9"/>
                  </a:cubicBezTo>
                  <a:cubicBezTo>
                    <a:pt x="2" y="9"/>
                    <a:pt x="3" y="9"/>
                    <a:pt x="3" y="9"/>
                  </a:cubicBezTo>
                  <a:cubicBezTo>
                    <a:pt x="5" y="9"/>
                    <a:pt x="6" y="9"/>
                    <a:pt x="8" y="9"/>
                  </a:cubicBezTo>
                  <a:cubicBezTo>
                    <a:pt x="9" y="9"/>
                    <a:pt x="10" y="9"/>
                    <a:pt x="10" y="9"/>
                  </a:cubicBezTo>
                  <a:cubicBezTo>
                    <a:pt x="11" y="9"/>
                    <a:pt x="11" y="10"/>
                    <a:pt x="11" y="10"/>
                  </a:cubicBezTo>
                  <a:cubicBezTo>
                    <a:pt x="11" y="11"/>
                    <a:pt x="11" y="11"/>
                    <a:pt x="11" y="11"/>
                  </a:cubicBezTo>
                  <a:cubicBezTo>
                    <a:pt x="11" y="11"/>
                    <a:pt x="11" y="12"/>
                    <a:pt x="10" y="12"/>
                  </a:cubicBezTo>
                  <a:cubicBezTo>
                    <a:pt x="10" y="12"/>
                    <a:pt x="10" y="12"/>
                    <a:pt x="10" y="12"/>
                  </a:cubicBezTo>
                  <a:cubicBezTo>
                    <a:pt x="9" y="12"/>
                    <a:pt x="9" y="12"/>
                    <a:pt x="8" y="12"/>
                  </a:cubicBezTo>
                  <a:cubicBezTo>
                    <a:pt x="7" y="12"/>
                    <a:pt x="5" y="12"/>
                    <a:pt x="3" y="12"/>
                  </a:cubicBezTo>
                  <a:close/>
                  <a:moveTo>
                    <a:pt x="3" y="8"/>
                  </a:moveTo>
                  <a:cubicBezTo>
                    <a:pt x="3" y="8"/>
                    <a:pt x="3" y="8"/>
                    <a:pt x="3" y="8"/>
                  </a:cubicBezTo>
                  <a:cubicBezTo>
                    <a:pt x="3" y="8"/>
                    <a:pt x="2" y="8"/>
                    <a:pt x="2" y="8"/>
                  </a:cubicBezTo>
                  <a:cubicBezTo>
                    <a:pt x="1" y="8"/>
                    <a:pt x="1" y="8"/>
                    <a:pt x="1" y="7"/>
                  </a:cubicBezTo>
                  <a:cubicBezTo>
                    <a:pt x="1" y="7"/>
                    <a:pt x="0" y="7"/>
                    <a:pt x="0" y="7"/>
                  </a:cubicBezTo>
                  <a:cubicBezTo>
                    <a:pt x="0" y="7"/>
                    <a:pt x="0" y="6"/>
                    <a:pt x="0" y="6"/>
                  </a:cubicBezTo>
                  <a:cubicBezTo>
                    <a:pt x="0" y="6"/>
                    <a:pt x="0" y="6"/>
                    <a:pt x="0" y="5"/>
                  </a:cubicBezTo>
                  <a:cubicBezTo>
                    <a:pt x="1" y="5"/>
                    <a:pt x="1" y="5"/>
                    <a:pt x="1" y="5"/>
                  </a:cubicBezTo>
                  <a:cubicBezTo>
                    <a:pt x="1" y="5"/>
                    <a:pt x="1" y="5"/>
                    <a:pt x="2" y="5"/>
                  </a:cubicBezTo>
                  <a:cubicBezTo>
                    <a:pt x="2" y="5"/>
                    <a:pt x="3" y="4"/>
                    <a:pt x="3" y="4"/>
                  </a:cubicBezTo>
                  <a:cubicBezTo>
                    <a:pt x="5" y="4"/>
                    <a:pt x="6" y="4"/>
                    <a:pt x="8" y="4"/>
                  </a:cubicBezTo>
                  <a:cubicBezTo>
                    <a:pt x="9" y="4"/>
                    <a:pt x="10" y="5"/>
                    <a:pt x="10" y="5"/>
                  </a:cubicBezTo>
                  <a:cubicBezTo>
                    <a:pt x="11" y="5"/>
                    <a:pt x="11" y="6"/>
                    <a:pt x="11" y="6"/>
                  </a:cubicBezTo>
                  <a:cubicBezTo>
                    <a:pt x="11" y="6"/>
                    <a:pt x="11" y="7"/>
                    <a:pt x="11" y="7"/>
                  </a:cubicBezTo>
                  <a:cubicBezTo>
                    <a:pt x="11" y="7"/>
                    <a:pt x="10" y="7"/>
                    <a:pt x="10" y="7"/>
                  </a:cubicBezTo>
                  <a:cubicBezTo>
                    <a:pt x="10" y="8"/>
                    <a:pt x="10" y="8"/>
                    <a:pt x="9" y="8"/>
                  </a:cubicBezTo>
                  <a:cubicBezTo>
                    <a:pt x="9" y="8"/>
                    <a:pt x="9" y="8"/>
                    <a:pt x="8" y="8"/>
                  </a:cubicBezTo>
                  <a:cubicBezTo>
                    <a:pt x="6" y="8"/>
                    <a:pt x="5" y="8"/>
                    <a:pt x="3" y="8"/>
                  </a:cubicBezTo>
                  <a:close/>
                  <a:moveTo>
                    <a:pt x="3" y="4"/>
                  </a:moveTo>
                  <a:cubicBezTo>
                    <a:pt x="3" y="4"/>
                    <a:pt x="3" y="4"/>
                    <a:pt x="3" y="4"/>
                  </a:cubicBezTo>
                  <a:cubicBezTo>
                    <a:pt x="3" y="4"/>
                    <a:pt x="2" y="4"/>
                    <a:pt x="2" y="4"/>
                  </a:cubicBezTo>
                  <a:cubicBezTo>
                    <a:pt x="1" y="4"/>
                    <a:pt x="1" y="3"/>
                    <a:pt x="1" y="3"/>
                  </a:cubicBezTo>
                  <a:cubicBezTo>
                    <a:pt x="1" y="3"/>
                    <a:pt x="0" y="3"/>
                    <a:pt x="0" y="3"/>
                  </a:cubicBezTo>
                  <a:cubicBezTo>
                    <a:pt x="0" y="3"/>
                    <a:pt x="0" y="2"/>
                    <a:pt x="0" y="2"/>
                  </a:cubicBezTo>
                  <a:cubicBezTo>
                    <a:pt x="0" y="2"/>
                    <a:pt x="0" y="2"/>
                    <a:pt x="0" y="1"/>
                  </a:cubicBezTo>
                  <a:cubicBezTo>
                    <a:pt x="1" y="1"/>
                    <a:pt x="1" y="1"/>
                    <a:pt x="1" y="1"/>
                  </a:cubicBezTo>
                  <a:cubicBezTo>
                    <a:pt x="1" y="1"/>
                    <a:pt x="1" y="1"/>
                    <a:pt x="2" y="1"/>
                  </a:cubicBezTo>
                  <a:cubicBezTo>
                    <a:pt x="2" y="0"/>
                    <a:pt x="3" y="0"/>
                    <a:pt x="3" y="0"/>
                  </a:cubicBezTo>
                  <a:cubicBezTo>
                    <a:pt x="5" y="0"/>
                    <a:pt x="6" y="0"/>
                    <a:pt x="8" y="0"/>
                  </a:cubicBezTo>
                  <a:cubicBezTo>
                    <a:pt x="9" y="0"/>
                    <a:pt x="10" y="1"/>
                    <a:pt x="10" y="1"/>
                  </a:cubicBezTo>
                  <a:cubicBezTo>
                    <a:pt x="10" y="1"/>
                    <a:pt x="11" y="2"/>
                    <a:pt x="11" y="2"/>
                  </a:cubicBezTo>
                  <a:cubicBezTo>
                    <a:pt x="11" y="2"/>
                    <a:pt x="11" y="3"/>
                    <a:pt x="11" y="3"/>
                  </a:cubicBezTo>
                  <a:cubicBezTo>
                    <a:pt x="11" y="3"/>
                    <a:pt x="10" y="3"/>
                    <a:pt x="10" y="3"/>
                  </a:cubicBezTo>
                  <a:cubicBezTo>
                    <a:pt x="10" y="3"/>
                    <a:pt x="10" y="4"/>
                    <a:pt x="9" y="4"/>
                  </a:cubicBezTo>
                  <a:cubicBezTo>
                    <a:pt x="9" y="4"/>
                    <a:pt x="8" y="4"/>
                    <a:pt x="8" y="4"/>
                  </a:cubicBezTo>
                  <a:cubicBezTo>
                    <a:pt x="6" y="4"/>
                    <a:pt x="5" y="4"/>
                    <a:pt x="3" y="4"/>
                  </a:cubicBezTo>
                  <a:close/>
                  <a:moveTo>
                    <a:pt x="10" y="35"/>
                  </a:moveTo>
                  <a:cubicBezTo>
                    <a:pt x="10" y="35"/>
                    <a:pt x="10" y="35"/>
                    <a:pt x="10" y="35"/>
                  </a:cubicBezTo>
                  <a:cubicBezTo>
                    <a:pt x="10" y="34"/>
                    <a:pt x="10" y="34"/>
                    <a:pt x="11" y="34"/>
                  </a:cubicBezTo>
                  <a:cubicBezTo>
                    <a:pt x="11" y="34"/>
                    <a:pt x="11" y="34"/>
                    <a:pt x="11" y="34"/>
                  </a:cubicBezTo>
                  <a:cubicBezTo>
                    <a:pt x="12" y="35"/>
                    <a:pt x="12" y="35"/>
                    <a:pt x="12" y="35"/>
                  </a:cubicBezTo>
                  <a:cubicBezTo>
                    <a:pt x="12" y="36"/>
                    <a:pt x="12" y="36"/>
                    <a:pt x="12" y="36"/>
                  </a:cubicBezTo>
                  <a:cubicBezTo>
                    <a:pt x="12" y="36"/>
                    <a:pt x="11" y="36"/>
                    <a:pt x="11" y="36"/>
                  </a:cubicBezTo>
                  <a:cubicBezTo>
                    <a:pt x="8" y="36"/>
                    <a:pt x="5" y="36"/>
                    <a:pt x="2" y="36"/>
                  </a:cubicBezTo>
                  <a:cubicBezTo>
                    <a:pt x="2" y="36"/>
                    <a:pt x="2" y="36"/>
                    <a:pt x="2" y="36"/>
                  </a:cubicBezTo>
                  <a:cubicBezTo>
                    <a:pt x="2" y="36"/>
                    <a:pt x="2" y="36"/>
                    <a:pt x="2" y="36"/>
                  </a:cubicBezTo>
                  <a:cubicBezTo>
                    <a:pt x="2" y="36"/>
                    <a:pt x="2" y="37"/>
                    <a:pt x="2" y="37"/>
                  </a:cubicBezTo>
                  <a:cubicBezTo>
                    <a:pt x="2" y="38"/>
                    <a:pt x="0" y="38"/>
                    <a:pt x="0" y="37"/>
                  </a:cubicBezTo>
                  <a:cubicBezTo>
                    <a:pt x="0" y="37"/>
                    <a:pt x="0" y="36"/>
                    <a:pt x="0" y="36"/>
                  </a:cubicBezTo>
                  <a:cubicBezTo>
                    <a:pt x="0" y="35"/>
                    <a:pt x="0" y="34"/>
                    <a:pt x="0" y="34"/>
                  </a:cubicBezTo>
                  <a:cubicBezTo>
                    <a:pt x="0" y="33"/>
                    <a:pt x="2" y="33"/>
                    <a:pt x="2" y="34"/>
                  </a:cubicBezTo>
                  <a:cubicBezTo>
                    <a:pt x="2" y="34"/>
                    <a:pt x="2" y="35"/>
                    <a:pt x="2" y="35"/>
                  </a:cubicBezTo>
                  <a:cubicBezTo>
                    <a:pt x="5" y="35"/>
                    <a:pt x="7" y="35"/>
                    <a:pt x="10" y="35"/>
                  </a:cubicBezTo>
                  <a:close/>
                  <a:moveTo>
                    <a:pt x="8" y="3"/>
                  </a:moveTo>
                  <a:cubicBezTo>
                    <a:pt x="8" y="3"/>
                    <a:pt x="9" y="3"/>
                    <a:pt x="9" y="3"/>
                  </a:cubicBezTo>
                  <a:cubicBezTo>
                    <a:pt x="9" y="3"/>
                    <a:pt x="9" y="2"/>
                    <a:pt x="9" y="2"/>
                  </a:cubicBezTo>
                  <a:cubicBezTo>
                    <a:pt x="9" y="2"/>
                    <a:pt x="9" y="2"/>
                    <a:pt x="9" y="1"/>
                  </a:cubicBezTo>
                  <a:cubicBezTo>
                    <a:pt x="9" y="1"/>
                    <a:pt x="8" y="1"/>
                    <a:pt x="8" y="1"/>
                  </a:cubicBezTo>
                  <a:cubicBezTo>
                    <a:pt x="6" y="1"/>
                    <a:pt x="5" y="1"/>
                    <a:pt x="3" y="1"/>
                  </a:cubicBezTo>
                  <a:cubicBezTo>
                    <a:pt x="3" y="1"/>
                    <a:pt x="2" y="1"/>
                    <a:pt x="2" y="1"/>
                  </a:cubicBezTo>
                  <a:cubicBezTo>
                    <a:pt x="2" y="2"/>
                    <a:pt x="2" y="2"/>
                    <a:pt x="2" y="2"/>
                  </a:cubicBezTo>
                  <a:cubicBezTo>
                    <a:pt x="2" y="2"/>
                    <a:pt x="2" y="3"/>
                    <a:pt x="2" y="3"/>
                  </a:cubicBezTo>
                  <a:cubicBezTo>
                    <a:pt x="2" y="3"/>
                    <a:pt x="3" y="3"/>
                    <a:pt x="3" y="3"/>
                  </a:cubicBezTo>
                  <a:cubicBezTo>
                    <a:pt x="5" y="3"/>
                    <a:pt x="6" y="3"/>
                    <a:pt x="8" y="3"/>
                  </a:cubicBezTo>
                  <a:close/>
                  <a:moveTo>
                    <a:pt x="8" y="7"/>
                  </a:moveTo>
                  <a:cubicBezTo>
                    <a:pt x="8" y="7"/>
                    <a:pt x="9" y="7"/>
                    <a:pt x="9" y="7"/>
                  </a:cubicBezTo>
                  <a:cubicBezTo>
                    <a:pt x="9" y="7"/>
                    <a:pt x="9" y="6"/>
                    <a:pt x="9" y="6"/>
                  </a:cubicBezTo>
                  <a:cubicBezTo>
                    <a:pt x="9" y="6"/>
                    <a:pt x="9" y="6"/>
                    <a:pt x="9" y="6"/>
                  </a:cubicBezTo>
                  <a:cubicBezTo>
                    <a:pt x="9" y="5"/>
                    <a:pt x="8" y="5"/>
                    <a:pt x="8" y="5"/>
                  </a:cubicBezTo>
                  <a:cubicBezTo>
                    <a:pt x="6" y="5"/>
                    <a:pt x="5" y="5"/>
                    <a:pt x="3" y="5"/>
                  </a:cubicBezTo>
                  <a:cubicBezTo>
                    <a:pt x="3" y="5"/>
                    <a:pt x="2" y="5"/>
                    <a:pt x="2" y="6"/>
                  </a:cubicBezTo>
                  <a:cubicBezTo>
                    <a:pt x="2" y="6"/>
                    <a:pt x="2" y="6"/>
                    <a:pt x="2" y="6"/>
                  </a:cubicBezTo>
                  <a:cubicBezTo>
                    <a:pt x="2" y="6"/>
                    <a:pt x="2" y="7"/>
                    <a:pt x="2" y="7"/>
                  </a:cubicBezTo>
                  <a:cubicBezTo>
                    <a:pt x="2" y="7"/>
                    <a:pt x="3" y="7"/>
                    <a:pt x="3" y="7"/>
                  </a:cubicBezTo>
                  <a:cubicBezTo>
                    <a:pt x="5" y="7"/>
                    <a:pt x="6" y="7"/>
                    <a:pt x="8" y="7"/>
                  </a:cubicBezTo>
                  <a:close/>
                  <a:moveTo>
                    <a:pt x="8" y="11"/>
                  </a:moveTo>
                  <a:cubicBezTo>
                    <a:pt x="9" y="11"/>
                    <a:pt x="9" y="11"/>
                    <a:pt x="9" y="11"/>
                  </a:cubicBezTo>
                  <a:cubicBezTo>
                    <a:pt x="9" y="11"/>
                    <a:pt x="9" y="11"/>
                    <a:pt x="9" y="10"/>
                  </a:cubicBezTo>
                  <a:cubicBezTo>
                    <a:pt x="9" y="10"/>
                    <a:pt x="9" y="10"/>
                    <a:pt x="9" y="10"/>
                  </a:cubicBezTo>
                  <a:cubicBezTo>
                    <a:pt x="9" y="10"/>
                    <a:pt x="9" y="10"/>
                    <a:pt x="8" y="10"/>
                  </a:cubicBezTo>
                  <a:cubicBezTo>
                    <a:pt x="7" y="10"/>
                    <a:pt x="5" y="10"/>
                    <a:pt x="3" y="10"/>
                  </a:cubicBezTo>
                  <a:cubicBezTo>
                    <a:pt x="3" y="10"/>
                    <a:pt x="2" y="10"/>
                    <a:pt x="2" y="10"/>
                  </a:cubicBezTo>
                  <a:cubicBezTo>
                    <a:pt x="2" y="10"/>
                    <a:pt x="2" y="10"/>
                    <a:pt x="2" y="10"/>
                  </a:cubicBezTo>
                  <a:cubicBezTo>
                    <a:pt x="2" y="11"/>
                    <a:pt x="2" y="11"/>
                    <a:pt x="2" y="11"/>
                  </a:cubicBezTo>
                  <a:cubicBezTo>
                    <a:pt x="2" y="11"/>
                    <a:pt x="3" y="11"/>
                    <a:pt x="3" y="11"/>
                  </a:cubicBezTo>
                  <a:cubicBezTo>
                    <a:pt x="5" y="11"/>
                    <a:pt x="6" y="11"/>
                    <a:pt x="8" y="11"/>
                  </a:cubicBezTo>
                  <a:close/>
                  <a:moveTo>
                    <a:pt x="8" y="16"/>
                  </a:moveTo>
                  <a:cubicBezTo>
                    <a:pt x="9" y="16"/>
                    <a:pt x="9" y="16"/>
                    <a:pt x="9" y="16"/>
                  </a:cubicBezTo>
                  <a:cubicBezTo>
                    <a:pt x="9" y="15"/>
                    <a:pt x="10" y="15"/>
                    <a:pt x="10" y="15"/>
                  </a:cubicBezTo>
                  <a:cubicBezTo>
                    <a:pt x="10" y="15"/>
                    <a:pt x="9" y="14"/>
                    <a:pt x="9" y="14"/>
                  </a:cubicBezTo>
                  <a:cubicBezTo>
                    <a:pt x="9" y="14"/>
                    <a:pt x="9" y="14"/>
                    <a:pt x="8" y="14"/>
                  </a:cubicBezTo>
                  <a:cubicBezTo>
                    <a:pt x="7" y="14"/>
                    <a:pt x="5" y="14"/>
                    <a:pt x="3" y="14"/>
                  </a:cubicBezTo>
                  <a:cubicBezTo>
                    <a:pt x="3" y="14"/>
                    <a:pt x="2" y="14"/>
                    <a:pt x="2" y="14"/>
                  </a:cubicBezTo>
                  <a:cubicBezTo>
                    <a:pt x="2" y="14"/>
                    <a:pt x="2" y="15"/>
                    <a:pt x="2" y="15"/>
                  </a:cubicBezTo>
                  <a:cubicBezTo>
                    <a:pt x="2" y="15"/>
                    <a:pt x="2" y="15"/>
                    <a:pt x="2" y="16"/>
                  </a:cubicBezTo>
                  <a:cubicBezTo>
                    <a:pt x="2" y="16"/>
                    <a:pt x="3" y="16"/>
                    <a:pt x="3" y="16"/>
                  </a:cubicBezTo>
                  <a:cubicBezTo>
                    <a:pt x="5" y="16"/>
                    <a:pt x="7" y="16"/>
                    <a:pt x="8" y="1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71" name="Freeform 95"/>
            <p:cNvSpPr>
              <a:spLocks noEditPoints="1"/>
            </p:cNvSpPr>
            <p:nvPr/>
          </p:nvSpPr>
          <p:spPr>
            <a:xfrm>
              <a:off x="357187" y="685800"/>
              <a:ext cx="49213" cy="87313"/>
            </a:xfrm>
            <a:custGeom>
              <a:avLst/>
              <a:gdLst/>
              <a:ahLst/>
              <a:cxnLst>
                <a:cxn ang="0">
                  <a:pos x="14" y="2"/>
                </a:cxn>
                <a:cxn ang="0">
                  <a:pos x="15" y="3"/>
                </a:cxn>
                <a:cxn ang="0">
                  <a:pos x="6" y="3"/>
                </a:cxn>
                <a:cxn ang="0">
                  <a:pos x="4" y="5"/>
                </a:cxn>
                <a:cxn ang="0">
                  <a:pos x="6" y="1"/>
                </a:cxn>
                <a:cxn ang="0">
                  <a:pos x="3" y="11"/>
                </a:cxn>
                <a:cxn ang="0">
                  <a:pos x="2" y="12"/>
                </a:cxn>
                <a:cxn ang="0">
                  <a:pos x="2" y="13"/>
                </a:cxn>
                <a:cxn ang="0">
                  <a:pos x="13" y="16"/>
                </a:cxn>
                <a:cxn ang="0">
                  <a:pos x="14" y="15"/>
                </a:cxn>
                <a:cxn ang="0">
                  <a:pos x="3" y="11"/>
                </a:cxn>
                <a:cxn ang="0">
                  <a:pos x="11" y="18"/>
                </a:cxn>
                <a:cxn ang="0">
                  <a:pos x="13" y="18"/>
                </a:cxn>
                <a:cxn ang="0">
                  <a:pos x="3" y="19"/>
                </a:cxn>
                <a:cxn ang="0">
                  <a:pos x="3" y="20"/>
                </a:cxn>
                <a:cxn ang="0">
                  <a:pos x="2" y="17"/>
                </a:cxn>
                <a:cxn ang="0">
                  <a:pos x="11" y="18"/>
                </a:cxn>
                <a:cxn ang="0">
                  <a:pos x="13" y="10"/>
                </a:cxn>
                <a:cxn ang="0">
                  <a:pos x="10" y="11"/>
                </a:cxn>
                <a:cxn ang="0">
                  <a:pos x="7" y="10"/>
                </a:cxn>
                <a:cxn ang="0">
                  <a:pos x="7" y="7"/>
                </a:cxn>
                <a:cxn ang="0">
                  <a:pos x="5" y="7"/>
                </a:cxn>
                <a:cxn ang="0">
                  <a:pos x="4" y="11"/>
                </a:cxn>
                <a:cxn ang="0">
                  <a:pos x="3" y="11"/>
                </a:cxn>
                <a:cxn ang="0">
                  <a:pos x="3" y="10"/>
                </a:cxn>
                <a:cxn ang="0">
                  <a:pos x="4" y="6"/>
                </a:cxn>
                <a:cxn ang="0">
                  <a:pos x="9" y="6"/>
                </a:cxn>
                <a:cxn ang="0">
                  <a:pos x="9" y="9"/>
                </a:cxn>
                <a:cxn ang="0">
                  <a:pos x="10" y="10"/>
                </a:cxn>
                <a:cxn ang="0">
                  <a:pos x="11" y="10"/>
                </a:cxn>
                <a:cxn ang="0">
                  <a:pos x="12" y="8"/>
                </a:cxn>
                <a:cxn ang="0">
                  <a:pos x="12" y="7"/>
                </a:cxn>
                <a:cxn ang="0">
                  <a:pos x="12" y="6"/>
                </a:cxn>
                <a:cxn ang="0">
                  <a:pos x="14" y="6"/>
                </a:cxn>
                <a:cxn ang="0">
                  <a:pos x="14" y="8"/>
                </a:cxn>
                <a:cxn ang="0">
                  <a:pos x="6" y="27"/>
                </a:cxn>
                <a:cxn ang="0">
                  <a:pos x="2" y="27"/>
                </a:cxn>
                <a:cxn ang="0">
                  <a:pos x="0" y="24"/>
                </a:cxn>
                <a:cxn ang="0">
                  <a:pos x="1" y="22"/>
                </a:cxn>
                <a:cxn ang="0">
                  <a:pos x="2" y="22"/>
                </a:cxn>
                <a:cxn ang="0">
                  <a:pos x="3" y="22"/>
                </a:cxn>
                <a:cxn ang="0">
                  <a:pos x="3" y="23"/>
                </a:cxn>
                <a:cxn ang="0">
                  <a:pos x="2" y="24"/>
                </a:cxn>
                <a:cxn ang="0">
                  <a:pos x="3" y="26"/>
                </a:cxn>
                <a:cxn ang="0">
                  <a:pos x="5" y="25"/>
                </a:cxn>
                <a:cxn ang="0">
                  <a:pos x="6" y="22"/>
                </a:cxn>
                <a:cxn ang="0">
                  <a:pos x="11" y="22"/>
                </a:cxn>
                <a:cxn ang="0">
                  <a:pos x="12" y="23"/>
                </a:cxn>
                <a:cxn ang="0">
                  <a:pos x="12" y="25"/>
                </a:cxn>
                <a:cxn ang="0">
                  <a:pos x="12" y="26"/>
                </a:cxn>
                <a:cxn ang="0">
                  <a:pos x="11" y="27"/>
                </a:cxn>
                <a:cxn ang="0">
                  <a:pos x="10" y="26"/>
                </a:cxn>
                <a:cxn ang="0">
                  <a:pos x="10" y="23"/>
                </a:cxn>
              </a:cxnLst>
              <a:rect l="0" t="0" r="0" b="0"/>
              <a:pathLst>
                <a:path w="15" h="27">
                  <a:moveTo>
                    <a:pt x="13" y="2"/>
                  </a:moveTo>
                  <a:cubicBezTo>
                    <a:pt x="13" y="2"/>
                    <a:pt x="13" y="2"/>
                    <a:pt x="13" y="2"/>
                  </a:cubicBezTo>
                  <a:cubicBezTo>
                    <a:pt x="13" y="2"/>
                    <a:pt x="13" y="2"/>
                    <a:pt x="14" y="2"/>
                  </a:cubicBezTo>
                  <a:cubicBezTo>
                    <a:pt x="14" y="2"/>
                    <a:pt x="14" y="2"/>
                    <a:pt x="14" y="2"/>
                  </a:cubicBezTo>
                  <a:cubicBezTo>
                    <a:pt x="15" y="2"/>
                    <a:pt x="15" y="2"/>
                    <a:pt x="15" y="3"/>
                  </a:cubicBezTo>
                  <a:cubicBezTo>
                    <a:pt x="15" y="3"/>
                    <a:pt x="15" y="3"/>
                    <a:pt x="15" y="3"/>
                  </a:cubicBezTo>
                  <a:cubicBezTo>
                    <a:pt x="14" y="3"/>
                    <a:pt x="14" y="3"/>
                    <a:pt x="14" y="3"/>
                  </a:cubicBezTo>
                  <a:cubicBezTo>
                    <a:pt x="11" y="3"/>
                    <a:pt x="8" y="3"/>
                    <a:pt x="6" y="3"/>
                  </a:cubicBezTo>
                  <a:cubicBezTo>
                    <a:pt x="6" y="3"/>
                    <a:pt x="6" y="3"/>
                    <a:pt x="6" y="3"/>
                  </a:cubicBezTo>
                  <a:cubicBezTo>
                    <a:pt x="6" y="3"/>
                    <a:pt x="6" y="3"/>
                    <a:pt x="6" y="3"/>
                  </a:cubicBezTo>
                  <a:cubicBezTo>
                    <a:pt x="5" y="4"/>
                    <a:pt x="5" y="4"/>
                    <a:pt x="5" y="5"/>
                  </a:cubicBezTo>
                  <a:cubicBezTo>
                    <a:pt x="5" y="5"/>
                    <a:pt x="3" y="5"/>
                    <a:pt x="4" y="5"/>
                  </a:cubicBezTo>
                  <a:cubicBezTo>
                    <a:pt x="4" y="4"/>
                    <a:pt x="4" y="3"/>
                    <a:pt x="4" y="3"/>
                  </a:cubicBezTo>
                  <a:cubicBezTo>
                    <a:pt x="4" y="2"/>
                    <a:pt x="4" y="2"/>
                    <a:pt x="4" y="1"/>
                  </a:cubicBezTo>
                  <a:cubicBezTo>
                    <a:pt x="4" y="0"/>
                    <a:pt x="6" y="0"/>
                    <a:pt x="6" y="1"/>
                  </a:cubicBezTo>
                  <a:cubicBezTo>
                    <a:pt x="6" y="1"/>
                    <a:pt x="6" y="2"/>
                    <a:pt x="6" y="2"/>
                  </a:cubicBezTo>
                  <a:cubicBezTo>
                    <a:pt x="8" y="2"/>
                    <a:pt x="11" y="2"/>
                    <a:pt x="13" y="2"/>
                  </a:cubicBezTo>
                  <a:close/>
                  <a:moveTo>
                    <a:pt x="3" y="11"/>
                  </a:moveTo>
                  <a:cubicBezTo>
                    <a:pt x="3" y="11"/>
                    <a:pt x="3" y="11"/>
                    <a:pt x="2" y="11"/>
                  </a:cubicBezTo>
                  <a:cubicBezTo>
                    <a:pt x="2" y="12"/>
                    <a:pt x="2" y="12"/>
                    <a:pt x="2" y="12"/>
                  </a:cubicBezTo>
                  <a:cubicBezTo>
                    <a:pt x="2" y="12"/>
                    <a:pt x="2" y="12"/>
                    <a:pt x="2" y="12"/>
                  </a:cubicBezTo>
                  <a:cubicBezTo>
                    <a:pt x="2" y="12"/>
                    <a:pt x="2" y="12"/>
                    <a:pt x="2" y="12"/>
                  </a:cubicBezTo>
                  <a:cubicBezTo>
                    <a:pt x="2" y="12"/>
                    <a:pt x="2" y="12"/>
                    <a:pt x="2" y="12"/>
                  </a:cubicBezTo>
                  <a:cubicBezTo>
                    <a:pt x="2" y="13"/>
                    <a:pt x="2" y="13"/>
                    <a:pt x="2" y="13"/>
                  </a:cubicBezTo>
                  <a:cubicBezTo>
                    <a:pt x="2" y="13"/>
                    <a:pt x="2" y="13"/>
                    <a:pt x="2" y="13"/>
                  </a:cubicBezTo>
                  <a:cubicBezTo>
                    <a:pt x="5" y="14"/>
                    <a:pt x="9" y="15"/>
                    <a:pt x="12" y="16"/>
                  </a:cubicBezTo>
                  <a:cubicBezTo>
                    <a:pt x="12" y="16"/>
                    <a:pt x="13" y="16"/>
                    <a:pt x="13" y="16"/>
                  </a:cubicBezTo>
                  <a:cubicBezTo>
                    <a:pt x="13" y="16"/>
                    <a:pt x="13" y="16"/>
                    <a:pt x="13" y="16"/>
                  </a:cubicBezTo>
                  <a:cubicBezTo>
                    <a:pt x="14" y="16"/>
                    <a:pt x="14" y="16"/>
                    <a:pt x="14" y="16"/>
                  </a:cubicBezTo>
                  <a:cubicBezTo>
                    <a:pt x="14" y="16"/>
                    <a:pt x="14" y="16"/>
                    <a:pt x="14" y="15"/>
                  </a:cubicBezTo>
                  <a:cubicBezTo>
                    <a:pt x="13" y="15"/>
                    <a:pt x="13" y="15"/>
                    <a:pt x="13" y="15"/>
                  </a:cubicBezTo>
                  <a:cubicBezTo>
                    <a:pt x="10" y="14"/>
                    <a:pt x="7" y="13"/>
                    <a:pt x="3" y="12"/>
                  </a:cubicBezTo>
                  <a:cubicBezTo>
                    <a:pt x="3" y="11"/>
                    <a:pt x="3" y="11"/>
                    <a:pt x="3" y="11"/>
                  </a:cubicBezTo>
                  <a:cubicBezTo>
                    <a:pt x="3" y="11"/>
                    <a:pt x="3" y="11"/>
                    <a:pt x="3" y="11"/>
                  </a:cubicBezTo>
                  <a:close/>
                  <a:moveTo>
                    <a:pt x="11" y="18"/>
                  </a:moveTo>
                  <a:cubicBezTo>
                    <a:pt x="11" y="18"/>
                    <a:pt x="11" y="18"/>
                    <a:pt x="11" y="18"/>
                  </a:cubicBezTo>
                  <a:cubicBezTo>
                    <a:pt x="11" y="17"/>
                    <a:pt x="11" y="17"/>
                    <a:pt x="12" y="17"/>
                  </a:cubicBezTo>
                  <a:cubicBezTo>
                    <a:pt x="12" y="17"/>
                    <a:pt x="12" y="17"/>
                    <a:pt x="12" y="17"/>
                  </a:cubicBezTo>
                  <a:cubicBezTo>
                    <a:pt x="13" y="17"/>
                    <a:pt x="13" y="18"/>
                    <a:pt x="13" y="18"/>
                  </a:cubicBezTo>
                  <a:cubicBezTo>
                    <a:pt x="13" y="19"/>
                    <a:pt x="13" y="19"/>
                    <a:pt x="12" y="19"/>
                  </a:cubicBezTo>
                  <a:cubicBezTo>
                    <a:pt x="12" y="19"/>
                    <a:pt x="12" y="19"/>
                    <a:pt x="12" y="19"/>
                  </a:cubicBezTo>
                  <a:cubicBezTo>
                    <a:pt x="9" y="19"/>
                    <a:pt x="6" y="19"/>
                    <a:pt x="3" y="19"/>
                  </a:cubicBezTo>
                  <a:cubicBezTo>
                    <a:pt x="3" y="19"/>
                    <a:pt x="3" y="19"/>
                    <a:pt x="3" y="19"/>
                  </a:cubicBezTo>
                  <a:cubicBezTo>
                    <a:pt x="3" y="19"/>
                    <a:pt x="3" y="19"/>
                    <a:pt x="3" y="19"/>
                  </a:cubicBezTo>
                  <a:cubicBezTo>
                    <a:pt x="3" y="20"/>
                    <a:pt x="3" y="20"/>
                    <a:pt x="3" y="20"/>
                  </a:cubicBezTo>
                  <a:cubicBezTo>
                    <a:pt x="3" y="21"/>
                    <a:pt x="1" y="21"/>
                    <a:pt x="1" y="20"/>
                  </a:cubicBezTo>
                  <a:cubicBezTo>
                    <a:pt x="1" y="20"/>
                    <a:pt x="1" y="19"/>
                    <a:pt x="1" y="18"/>
                  </a:cubicBezTo>
                  <a:cubicBezTo>
                    <a:pt x="1" y="18"/>
                    <a:pt x="1" y="17"/>
                    <a:pt x="2" y="17"/>
                  </a:cubicBezTo>
                  <a:cubicBezTo>
                    <a:pt x="2" y="16"/>
                    <a:pt x="3" y="16"/>
                    <a:pt x="3" y="17"/>
                  </a:cubicBezTo>
                  <a:cubicBezTo>
                    <a:pt x="3" y="17"/>
                    <a:pt x="3" y="17"/>
                    <a:pt x="3" y="18"/>
                  </a:cubicBezTo>
                  <a:cubicBezTo>
                    <a:pt x="6" y="18"/>
                    <a:pt x="8" y="18"/>
                    <a:pt x="11" y="18"/>
                  </a:cubicBezTo>
                  <a:close/>
                  <a:moveTo>
                    <a:pt x="14" y="8"/>
                  </a:moveTo>
                  <a:cubicBezTo>
                    <a:pt x="14" y="9"/>
                    <a:pt x="14" y="9"/>
                    <a:pt x="14" y="9"/>
                  </a:cubicBezTo>
                  <a:cubicBezTo>
                    <a:pt x="14" y="10"/>
                    <a:pt x="13" y="10"/>
                    <a:pt x="13" y="10"/>
                  </a:cubicBezTo>
                  <a:cubicBezTo>
                    <a:pt x="13" y="10"/>
                    <a:pt x="12" y="11"/>
                    <a:pt x="12" y="11"/>
                  </a:cubicBezTo>
                  <a:cubicBezTo>
                    <a:pt x="12" y="11"/>
                    <a:pt x="11" y="11"/>
                    <a:pt x="11" y="11"/>
                  </a:cubicBezTo>
                  <a:cubicBezTo>
                    <a:pt x="11" y="11"/>
                    <a:pt x="11" y="11"/>
                    <a:pt x="10" y="11"/>
                  </a:cubicBezTo>
                  <a:cubicBezTo>
                    <a:pt x="10" y="11"/>
                    <a:pt x="9" y="11"/>
                    <a:pt x="9" y="11"/>
                  </a:cubicBezTo>
                  <a:cubicBezTo>
                    <a:pt x="9" y="11"/>
                    <a:pt x="8" y="11"/>
                    <a:pt x="8" y="10"/>
                  </a:cubicBezTo>
                  <a:cubicBezTo>
                    <a:pt x="8" y="10"/>
                    <a:pt x="8" y="10"/>
                    <a:pt x="7" y="10"/>
                  </a:cubicBezTo>
                  <a:cubicBezTo>
                    <a:pt x="7" y="9"/>
                    <a:pt x="7" y="9"/>
                    <a:pt x="7" y="9"/>
                  </a:cubicBezTo>
                  <a:cubicBezTo>
                    <a:pt x="8" y="8"/>
                    <a:pt x="8" y="8"/>
                    <a:pt x="8" y="8"/>
                  </a:cubicBezTo>
                  <a:cubicBezTo>
                    <a:pt x="8" y="8"/>
                    <a:pt x="8" y="8"/>
                    <a:pt x="7" y="7"/>
                  </a:cubicBezTo>
                  <a:cubicBezTo>
                    <a:pt x="7" y="7"/>
                    <a:pt x="7" y="7"/>
                    <a:pt x="7" y="7"/>
                  </a:cubicBezTo>
                  <a:cubicBezTo>
                    <a:pt x="7" y="7"/>
                    <a:pt x="6" y="7"/>
                    <a:pt x="6" y="7"/>
                  </a:cubicBezTo>
                  <a:cubicBezTo>
                    <a:pt x="6" y="7"/>
                    <a:pt x="5" y="7"/>
                    <a:pt x="5" y="7"/>
                  </a:cubicBezTo>
                  <a:cubicBezTo>
                    <a:pt x="5" y="8"/>
                    <a:pt x="5" y="9"/>
                    <a:pt x="4" y="10"/>
                  </a:cubicBezTo>
                  <a:cubicBezTo>
                    <a:pt x="4" y="10"/>
                    <a:pt x="4" y="10"/>
                    <a:pt x="4" y="10"/>
                  </a:cubicBezTo>
                  <a:cubicBezTo>
                    <a:pt x="4" y="10"/>
                    <a:pt x="4" y="11"/>
                    <a:pt x="4" y="11"/>
                  </a:cubicBezTo>
                  <a:cubicBezTo>
                    <a:pt x="4" y="11"/>
                    <a:pt x="4" y="11"/>
                    <a:pt x="4" y="11"/>
                  </a:cubicBezTo>
                  <a:cubicBezTo>
                    <a:pt x="4" y="11"/>
                    <a:pt x="4" y="11"/>
                    <a:pt x="3" y="11"/>
                  </a:cubicBezTo>
                  <a:cubicBezTo>
                    <a:pt x="3" y="11"/>
                    <a:pt x="3" y="11"/>
                    <a:pt x="3" y="11"/>
                  </a:cubicBezTo>
                  <a:cubicBezTo>
                    <a:pt x="3" y="11"/>
                    <a:pt x="3" y="11"/>
                    <a:pt x="3" y="11"/>
                  </a:cubicBezTo>
                  <a:cubicBezTo>
                    <a:pt x="3" y="11"/>
                    <a:pt x="3" y="11"/>
                    <a:pt x="3" y="10"/>
                  </a:cubicBezTo>
                  <a:cubicBezTo>
                    <a:pt x="3" y="10"/>
                    <a:pt x="3" y="10"/>
                    <a:pt x="3" y="10"/>
                  </a:cubicBezTo>
                  <a:cubicBezTo>
                    <a:pt x="3" y="9"/>
                    <a:pt x="3" y="8"/>
                    <a:pt x="3" y="7"/>
                  </a:cubicBezTo>
                  <a:cubicBezTo>
                    <a:pt x="3" y="6"/>
                    <a:pt x="3" y="6"/>
                    <a:pt x="4" y="6"/>
                  </a:cubicBezTo>
                  <a:cubicBezTo>
                    <a:pt x="4" y="6"/>
                    <a:pt x="4" y="6"/>
                    <a:pt x="4" y="6"/>
                  </a:cubicBezTo>
                  <a:cubicBezTo>
                    <a:pt x="5" y="6"/>
                    <a:pt x="6" y="6"/>
                    <a:pt x="7" y="6"/>
                  </a:cubicBezTo>
                  <a:cubicBezTo>
                    <a:pt x="7" y="6"/>
                    <a:pt x="8" y="6"/>
                    <a:pt x="8" y="6"/>
                  </a:cubicBezTo>
                  <a:cubicBezTo>
                    <a:pt x="8" y="6"/>
                    <a:pt x="9" y="6"/>
                    <a:pt x="9" y="6"/>
                  </a:cubicBezTo>
                  <a:cubicBezTo>
                    <a:pt x="9" y="7"/>
                    <a:pt x="9" y="7"/>
                    <a:pt x="9" y="7"/>
                  </a:cubicBezTo>
                  <a:cubicBezTo>
                    <a:pt x="9" y="7"/>
                    <a:pt x="9" y="7"/>
                    <a:pt x="9" y="8"/>
                  </a:cubicBezTo>
                  <a:cubicBezTo>
                    <a:pt x="9" y="8"/>
                    <a:pt x="9" y="8"/>
                    <a:pt x="9" y="9"/>
                  </a:cubicBezTo>
                  <a:cubicBezTo>
                    <a:pt x="9" y="9"/>
                    <a:pt x="9" y="9"/>
                    <a:pt x="9" y="9"/>
                  </a:cubicBezTo>
                  <a:cubicBezTo>
                    <a:pt x="9" y="9"/>
                    <a:pt x="9" y="9"/>
                    <a:pt x="9" y="9"/>
                  </a:cubicBezTo>
                  <a:cubicBezTo>
                    <a:pt x="10" y="10"/>
                    <a:pt x="10" y="10"/>
                    <a:pt x="10" y="10"/>
                  </a:cubicBezTo>
                  <a:cubicBezTo>
                    <a:pt x="10" y="10"/>
                    <a:pt x="10" y="10"/>
                    <a:pt x="11" y="10"/>
                  </a:cubicBezTo>
                  <a:cubicBezTo>
                    <a:pt x="11" y="10"/>
                    <a:pt x="11" y="10"/>
                    <a:pt x="11" y="10"/>
                  </a:cubicBezTo>
                  <a:cubicBezTo>
                    <a:pt x="11" y="10"/>
                    <a:pt x="11" y="10"/>
                    <a:pt x="11" y="10"/>
                  </a:cubicBezTo>
                  <a:cubicBezTo>
                    <a:pt x="12" y="10"/>
                    <a:pt x="12" y="9"/>
                    <a:pt x="12" y="9"/>
                  </a:cubicBezTo>
                  <a:cubicBezTo>
                    <a:pt x="12" y="9"/>
                    <a:pt x="12" y="9"/>
                    <a:pt x="12" y="9"/>
                  </a:cubicBezTo>
                  <a:cubicBezTo>
                    <a:pt x="12" y="9"/>
                    <a:pt x="12" y="9"/>
                    <a:pt x="12" y="8"/>
                  </a:cubicBezTo>
                  <a:cubicBezTo>
                    <a:pt x="12" y="8"/>
                    <a:pt x="12" y="8"/>
                    <a:pt x="12" y="8"/>
                  </a:cubicBezTo>
                  <a:cubicBezTo>
                    <a:pt x="12" y="7"/>
                    <a:pt x="12" y="7"/>
                    <a:pt x="12" y="7"/>
                  </a:cubicBezTo>
                  <a:cubicBezTo>
                    <a:pt x="12" y="7"/>
                    <a:pt x="12" y="7"/>
                    <a:pt x="12" y="7"/>
                  </a:cubicBezTo>
                  <a:cubicBezTo>
                    <a:pt x="12" y="7"/>
                    <a:pt x="12" y="7"/>
                    <a:pt x="12" y="7"/>
                  </a:cubicBezTo>
                  <a:cubicBezTo>
                    <a:pt x="12" y="7"/>
                    <a:pt x="12" y="7"/>
                    <a:pt x="12" y="7"/>
                  </a:cubicBezTo>
                  <a:cubicBezTo>
                    <a:pt x="12" y="6"/>
                    <a:pt x="12" y="6"/>
                    <a:pt x="12" y="6"/>
                  </a:cubicBezTo>
                  <a:cubicBezTo>
                    <a:pt x="13" y="6"/>
                    <a:pt x="13" y="6"/>
                    <a:pt x="13" y="6"/>
                  </a:cubicBezTo>
                  <a:cubicBezTo>
                    <a:pt x="13" y="6"/>
                    <a:pt x="13" y="6"/>
                    <a:pt x="13" y="6"/>
                  </a:cubicBezTo>
                  <a:cubicBezTo>
                    <a:pt x="13" y="6"/>
                    <a:pt x="14" y="6"/>
                    <a:pt x="14" y="6"/>
                  </a:cubicBezTo>
                  <a:cubicBezTo>
                    <a:pt x="14" y="6"/>
                    <a:pt x="14" y="7"/>
                    <a:pt x="14" y="7"/>
                  </a:cubicBezTo>
                  <a:cubicBezTo>
                    <a:pt x="14" y="7"/>
                    <a:pt x="14" y="7"/>
                    <a:pt x="14" y="7"/>
                  </a:cubicBezTo>
                  <a:cubicBezTo>
                    <a:pt x="14" y="8"/>
                    <a:pt x="14" y="8"/>
                    <a:pt x="14" y="8"/>
                  </a:cubicBezTo>
                  <a:close/>
                  <a:moveTo>
                    <a:pt x="7" y="25"/>
                  </a:moveTo>
                  <a:cubicBezTo>
                    <a:pt x="7" y="25"/>
                    <a:pt x="7" y="26"/>
                    <a:pt x="7" y="26"/>
                  </a:cubicBezTo>
                  <a:cubicBezTo>
                    <a:pt x="7" y="26"/>
                    <a:pt x="6" y="26"/>
                    <a:pt x="6" y="27"/>
                  </a:cubicBezTo>
                  <a:cubicBezTo>
                    <a:pt x="6" y="27"/>
                    <a:pt x="5" y="27"/>
                    <a:pt x="5" y="27"/>
                  </a:cubicBezTo>
                  <a:cubicBezTo>
                    <a:pt x="5" y="27"/>
                    <a:pt x="4" y="27"/>
                    <a:pt x="3" y="27"/>
                  </a:cubicBezTo>
                  <a:cubicBezTo>
                    <a:pt x="3" y="27"/>
                    <a:pt x="2" y="27"/>
                    <a:pt x="2" y="27"/>
                  </a:cubicBezTo>
                  <a:cubicBezTo>
                    <a:pt x="1" y="27"/>
                    <a:pt x="1" y="27"/>
                    <a:pt x="1" y="26"/>
                  </a:cubicBezTo>
                  <a:cubicBezTo>
                    <a:pt x="0" y="26"/>
                    <a:pt x="0" y="26"/>
                    <a:pt x="0" y="25"/>
                  </a:cubicBezTo>
                  <a:cubicBezTo>
                    <a:pt x="0" y="25"/>
                    <a:pt x="0" y="25"/>
                    <a:pt x="0" y="24"/>
                  </a:cubicBezTo>
                  <a:cubicBezTo>
                    <a:pt x="0" y="24"/>
                    <a:pt x="0" y="24"/>
                    <a:pt x="0" y="24"/>
                  </a:cubicBezTo>
                  <a:cubicBezTo>
                    <a:pt x="0" y="24"/>
                    <a:pt x="0" y="23"/>
                    <a:pt x="0" y="23"/>
                  </a:cubicBezTo>
                  <a:cubicBezTo>
                    <a:pt x="1" y="23"/>
                    <a:pt x="1" y="23"/>
                    <a:pt x="1" y="22"/>
                  </a:cubicBezTo>
                  <a:cubicBezTo>
                    <a:pt x="1" y="22"/>
                    <a:pt x="1" y="22"/>
                    <a:pt x="1" y="22"/>
                  </a:cubicBezTo>
                  <a:cubicBezTo>
                    <a:pt x="2" y="22"/>
                    <a:pt x="2" y="22"/>
                    <a:pt x="2" y="22"/>
                  </a:cubicBezTo>
                  <a:cubicBezTo>
                    <a:pt x="2" y="22"/>
                    <a:pt x="2" y="22"/>
                    <a:pt x="2" y="22"/>
                  </a:cubicBezTo>
                  <a:cubicBezTo>
                    <a:pt x="3" y="22"/>
                    <a:pt x="3" y="22"/>
                    <a:pt x="3" y="22"/>
                  </a:cubicBezTo>
                  <a:cubicBezTo>
                    <a:pt x="3" y="22"/>
                    <a:pt x="3" y="22"/>
                    <a:pt x="3" y="22"/>
                  </a:cubicBezTo>
                  <a:cubicBezTo>
                    <a:pt x="3" y="22"/>
                    <a:pt x="3" y="22"/>
                    <a:pt x="3" y="22"/>
                  </a:cubicBezTo>
                  <a:cubicBezTo>
                    <a:pt x="3" y="22"/>
                    <a:pt x="3" y="22"/>
                    <a:pt x="3" y="23"/>
                  </a:cubicBezTo>
                  <a:cubicBezTo>
                    <a:pt x="3" y="23"/>
                    <a:pt x="3" y="23"/>
                    <a:pt x="3" y="23"/>
                  </a:cubicBezTo>
                  <a:cubicBezTo>
                    <a:pt x="3" y="23"/>
                    <a:pt x="3" y="23"/>
                    <a:pt x="3" y="23"/>
                  </a:cubicBezTo>
                  <a:cubicBezTo>
                    <a:pt x="3" y="23"/>
                    <a:pt x="2" y="23"/>
                    <a:pt x="2" y="23"/>
                  </a:cubicBezTo>
                  <a:cubicBezTo>
                    <a:pt x="2" y="23"/>
                    <a:pt x="2" y="23"/>
                    <a:pt x="2" y="23"/>
                  </a:cubicBezTo>
                  <a:cubicBezTo>
                    <a:pt x="2" y="24"/>
                    <a:pt x="2" y="24"/>
                    <a:pt x="2" y="24"/>
                  </a:cubicBezTo>
                  <a:cubicBezTo>
                    <a:pt x="2" y="24"/>
                    <a:pt x="2" y="25"/>
                    <a:pt x="2" y="25"/>
                  </a:cubicBezTo>
                  <a:cubicBezTo>
                    <a:pt x="2" y="25"/>
                    <a:pt x="2" y="25"/>
                    <a:pt x="2" y="25"/>
                  </a:cubicBezTo>
                  <a:cubicBezTo>
                    <a:pt x="2" y="25"/>
                    <a:pt x="3" y="25"/>
                    <a:pt x="3" y="26"/>
                  </a:cubicBezTo>
                  <a:cubicBezTo>
                    <a:pt x="3" y="26"/>
                    <a:pt x="3" y="26"/>
                    <a:pt x="4" y="26"/>
                  </a:cubicBezTo>
                  <a:cubicBezTo>
                    <a:pt x="4" y="26"/>
                    <a:pt x="4" y="26"/>
                    <a:pt x="5" y="25"/>
                  </a:cubicBezTo>
                  <a:cubicBezTo>
                    <a:pt x="5" y="25"/>
                    <a:pt x="5" y="25"/>
                    <a:pt x="5" y="25"/>
                  </a:cubicBezTo>
                  <a:cubicBezTo>
                    <a:pt x="5" y="24"/>
                    <a:pt x="5" y="23"/>
                    <a:pt x="5" y="23"/>
                  </a:cubicBezTo>
                  <a:cubicBezTo>
                    <a:pt x="6" y="22"/>
                    <a:pt x="6" y="22"/>
                    <a:pt x="6" y="22"/>
                  </a:cubicBezTo>
                  <a:cubicBezTo>
                    <a:pt x="6" y="22"/>
                    <a:pt x="6" y="22"/>
                    <a:pt x="6" y="22"/>
                  </a:cubicBezTo>
                  <a:cubicBezTo>
                    <a:pt x="6" y="22"/>
                    <a:pt x="6" y="22"/>
                    <a:pt x="6" y="22"/>
                  </a:cubicBezTo>
                  <a:cubicBezTo>
                    <a:pt x="6" y="22"/>
                    <a:pt x="7" y="22"/>
                    <a:pt x="7" y="22"/>
                  </a:cubicBezTo>
                  <a:cubicBezTo>
                    <a:pt x="8" y="22"/>
                    <a:pt x="10" y="22"/>
                    <a:pt x="11" y="22"/>
                  </a:cubicBezTo>
                  <a:cubicBezTo>
                    <a:pt x="12" y="22"/>
                    <a:pt x="12" y="22"/>
                    <a:pt x="12" y="22"/>
                  </a:cubicBezTo>
                  <a:cubicBezTo>
                    <a:pt x="12" y="22"/>
                    <a:pt x="12" y="22"/>
                    <a:pt x="12" y="22"/>
                  </a:cubicBezTo>
                  <a:cubicBezTo>
                    <a:pt x="12" y="23"/>
                    <a:pt x="12" y="23"/>
                    <a:pt x="12" y="23"/>
                  </a:cubicBezTo>
                  <a:cubicBezTo>
                    <a:pt x="12" y="23"/>
                    <a:pt x="12" y="23"/>
                    <a:pt x="12" y="23"/>
                  </a:cubicBezTo>
                  <a:cubicBezTo>
                    <a:pt x="12" y="24"/>
                    <a:pt x="12" y="24"/>
                    <a:pt x="12" y="24"/>
                  </a:cubicBezTo>
                  <a:cubicBezTo>
                    <a:pt x="12" y="24"/>
                    <a:pt x="12" y="25"/>
                    <a:pt x="12" y="25"/>
                  </a:cubicBezTo>
                  <a:cubicBezTo>
                    <a:pt x="12" y="25"/>
                    <a:pt x="12" y="25"/>
                    <a:pt x="12" y="26"/>
                  </a:cubicBezTo>
                  <a:cubicBezTo>
                    <a:pt x="12" y="26"/>
                    <a:pt x="12" y="26"/>
                    <a:pt x="12" y="26"/>
                  </a:cubicBezTo>
                  <a:cubicBezTo>
                    <a:pt x="12" y="26"/>
                    <a:pt x="12" y="26"/>
                    <a:pt x="12" y="26"/>
                  </a:cubicBezTo>
                  <a:cubicBezTo>
                    <a:pt x="12" y="26"/>
                    <a:pt x="12" y="26"/>
                    <a:pt x="11" y="26"/>
                  </a:cubicBezTo>
                  <a:cubicBezTo>
                    <a:pt x="11" y="26"/>
                    <a:pt x="11" y="26"/>
                    <a:pt x="11" y="27"/>
                  </a:cubicBezTo>
                  <a:cubicBezTo>
                    <a:pt x="11" y="27"/>
                    <a:pt x="11" y="27"/>
                    <a:pt x="11" y="27"/>
                  </a:cubicBezTo>
                  <a:cubicBezTo>
                    <a:pt x="11" y="27"/>
                    <a:pt x="11" y="27"/>
                    <a:pt x="11" y="27"/>
                  </a:cubicBezTo>
                  <a:cubicBezTo>
                    <a:pt x="10" y="27"/>
                    <a:pt x="10" y="27"/>
                    <a:pt x="10" y="27"/>
                  </a:cubicBezTo>
                  <a:cubicBezTo>
                    <a:pt x="10" y="27"/>
                    <a:pt x="10" y="26"/>
                    <a:pt x="10" y="26"/>
                  </a:cubicBezTo>
                  <a:cubicBezTo>
                    <a:pt x="10" y="26"/>
                    <a:pt x="10" y="26"/>
                    <a:pt x="10" y="26"/>
                  </a:cubicBezTo>
                  <a:cubicBezTo>
                    <a:pt x="10" y="26"/>
                    <a:pt x="10" y="26"/>
                    <a:pt x="10" y="26"/>
                  </a:cubicBezTo>
                  <a:cubicBezTo>
                    <a:pt x="10" y="25"/>
                    <a:pt x="10" y="24"/>
                    <a:pt x="10" y="23"/>
                  </a:cubicBezTo>
                  <a:cubicBezTo>
                    <a:pt x="9" y="23"/>
                    <a:pt x="8" y="23"/>
                    <a:pt x="7" y="23"/>
                  </a:cubicBezTo>
                  <a:cubicBezTo>
                    <a:pt x="7" y="24"/>
                    <a:pt x="7" y="24"/>
                    <a:pt x="7" y="25"/>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72" name="Freeform 97"/>
            <p:cNvSpPr>
              <a:spLocks noEditPoints="1"/>
            </p:cNvSpPr>
            <p:nvPr/>
          </p:nvSpPr>
          <p:spPr>
            <a:xfrm>
              <a:off x="379412" y="568325"/>
              <a:ext cx="36513" cy="52388"/>
            </a:xfrm>
            <a:custGeom>
              <a:avLst/>
              <a:gdLst/>
              <a:ahLst/>
              <a:cxnLst>
                <a:cxn ang="0">
                  <a:pos x="3" y="0"/>
                </a:cxn>
                <a:cxn ang="0">
                  <a:pos x="11" y="0"/>
                </a:cxn>
                <a:cxn ang="0">
                  <a:pos x="11" y="1"/>
                </a:cxn>
                <a:cxn ang="0">
                  <a:pos x="6" y="2"/>
                </a:cxn>
                <a:cxn ang="0">
                  <a:pos x="11" y="2"/>
                </a:cxn>
                <a:cxn ang="0">
                  <a:pos x="11" y="3"/>
                </a:cxn>
                <a:cxn ang="0">
                  <a:pos x="3" y="3"/>
                </a:cxn>
                <a:cxn ang="0">
                  <a:pos x="3" y="2"/>
                </a:cxn>
                <a:cxn ang="0">
                  <a:pos x="8" y="0"/>
                </a:cxn>
                <a:cxn ang="0">
                  <a:pos x="3" y="0"/>
                </a:cxn>
                <a:cxn ang="0">
                  <a:pos x="3" y="0"/>
                </a:cxn>
                <a:cxn ang="0">
                  <a:pos x="2" y="7"/>
                </a:cxn>
                <a:cxn ang="0">
                  <a:pos x="2" y="7"/>
                </a:cxn>
                <a:cxn ang="0">
                  <a:pos x="4" y="6"/>
                </a:cxn>
                <a:cxn ang="0">
                  <a:pos x="4" y="5"/>
                </a:cxn>
                <a:cxn ang="0">
                  <a:pos x="2" y="4"/>
                </a:cxn>
                <a:cxn ang="0">
                  <a:pos x="3" y="3"/>
                </a:cxn>
                <a:cxn ang="0">
                  <a:pos x="10" y="5"/>
                </a:cxn>
                <a:cxn ang="0">
                  <a:pos x="10" y="6"/>
                </a:cxn>
                <a:cxn ang="0">
                  <a:pos x="2" y="7"/>
                </a:cxn>
                <a:cxn ang="0">
                  <a:pos x="5" y="6"/>
                </a:cxn>
                <a:cxn ang="0">
                  <a:pos x="9" y="5"/>
                </a:cxn>
                <a:cxn ang="0">
                  <a:pos x="6" y="5"/>
                </a:cxn>
                <a:cxn ang="0">
                  <a:pos x="5" y="6"/>
                </a:cxn>
                <a:cxn ang="0">
                  <a:pos x="2" y="8"/>
                </a:cxn>
                <a:cxn ang="0">
                  <a:pos x="10" y="8"/>
                </a:cxn>
                <a:cxn ang="0">
                  <a:pos x="10" y="9"/>
                </a:cxn>
                <a:cxn ang="0">
                  <a:pos x="4" y="10"/>
                </a:cxn>
                <a:cxn ang="0">
                  <a:pos x="10" y="11"/>
                </a:cxn>
                <a:cxn ang="0">
                  <a:pos x="9" y="12"/>
                </a:cxn>
                <a:cxn ang="0">
                  <a:pos x="1" y="12"/>
                </a:cxn>
                <a:cxn ang="0">
                  <a:pos x="1" y="11"/>
                </a:cxn>
                <a:cxn ang="0">
                  <a:pos x="8" y="11"/>
                </a:cxn>
                <a:cxn ang="0">
                  <a:pos x="1" y="10"/>
                </a:cxn>
                <a:cxn ang="0">
                  <a:pos x="2" y="9"/>
                </a:cxn>
                <a:cxn ang="0">
                  <a:pos x="8" y="9"/>
                </a:cxn>
                <a:cxn ang="0">
                  <a:pos x="2" y="9"/>
                </a:cxn>
                <a:cxn ang="0">
                  <a:pos x="2" y="8"/>
                </a:cxn>
                <a:cxn ang="0">
                  <a:pos x="1" y="13"/>
                </a:cxn>
                <a:cxn ang="0">
                  <a:pos x="9" y="13"/>
                </a:cxn>
                <a:cxn ang="0">
                  <a:pos x="9" y="16"/>
                </a:cxn>
                <a:cxn ang="0">
                  <a:pos x="7" y="16"/>
                </a:cxn>
                <a:cxn ang="0">
                  <a:pos x="8" y="14"/>
                </a:cxn>
                <a:cxn ang="0">
                  <a:pos x="6" y="14"/>
                </a:cxn>
                <a:cxn ang="0">
                  <a:pos x="6" y="16"/>
                </a:cxn>
                <a:cxn ang="0">
                  <a:pos x="4" y="16"/>
                </a:cxn>
                <a:cxn ang="0">
                  <a:pos x="5" y="14"/>
                </a:cxn>
                <a:cxn ang="0">
                  <a:pos x="2" y="14"/>
                </a:cxn>
                <a:cxn ang="0">
                  <a:pos x="2" y="16"/>
                </a:cxn>
                <a:cxn ang="0">
                  <a:pos x="0" y="16"/>
                </a:cxn>
                <a:cxn ang="0">
                  <a:pos x="1" y="13"/>
                </a:cxn>
              </a:cxnLst>
              <a:rect l="0" t="0" r="0" b="0"/>
              <a:pathLst>
                <a:path w="11" h="16">
                  <a:moveTo>
                    <a:pt x="3" y="0"/>
                  </a:moveTo>
                  <a:cubicBezTo>
                    <a:pt x="6" y="0"/>
                    <a:pt x="9" y="0"/>
                    <a:pt x="11" y="0"/>
                  </a:cubicBezTo>
                  <a:cubicBezTo>
                    <a:pt x="11" y="0"/>
                    <a:pt x="11" y="0"/>
                    <a:pt x="11" y="1"/>
                  </a:cubicBezTo>
                  <a:cubicBezTo>
                    <a:pt x="9" y="1"/>
                    <a:pt x="7" y="2"/>
                    <a:pt x="6" y="2"/>
                  </a:cubicBezTo>
                  <a:cubicBezTo>
                    <a:pt x="7" y="2"/>
                    <a:pt x="9" y="2"/>
                    <a:pt x="11" y="2"/>
                  </a:cubicBezTo>
                  <a:cubicBezTo>
                    <a:pt x="11" y="2"/>
                    <a:pt x="11" y="3"/>
                    <a:pt x="11" y="3"/>
                  </a:cubicBezTo>
                  <a:cubicBezTo>
                    <a:pt x="8" y="3"/>
                    <a:pt x="5" y="3"/>
                    <a:pt x="3" y="3"/>
                  </a:cubicBezTo>
                  <a:cubicBezTo>
                    <a:pt x="3" y="3"/>
                    <a:pt x="3" y="2"/>
                    <a:pt x="3" y="2"/>
                  </a:cubicBezTo>
                  <a:cubicBezTo>
                    <a:pt x="5" y="2"/>
                    <a:pt x="7" y="1"/>
                    <a:pt x="8" y="0"/>
                  </a:cubicBezTo>
                  <a:cubicBezTo>
                    <a:pt x="7" y="0"/>
                    <a:pt x="5" y="0"/>
                    <a:pt x="3" y="0"/>
                  </a:cubicBezTo>
                  <a:cubicBezTo>
                    <a:pt x="3" y="0"/>
                    <a:pt x="3" y="0"/>
                    <a:pt x="3" y="0"/>
                  </a:cubicBezTo>
                  <a:close/>
                  <a:moveTo>
                    <a:pt x="2" y="7"/>
                  </a:moveTo>
                  <a:cubicBezTo>
                    <a:pt x="2" y="7"/>
                    <a:pt x="2" y="7"/>
                    <a:pt x="2" y="7"/>
                  </a:cubicBezTo>
                  <a:cubicBezTo>
                    <a:pt x="3" y="6"/>
                    <a:pt x="3" y="6"/>
                    <a:pt x="4" y="6"/>
                  </a:cubicBezTo>
                  <a:cubicBezTo>
                    <a:pt x="4" y="6"/>
                    <a:pt x="4" y="5"/>
                    <a:pt x="4" y="5"/>
                  </a:cubicBezTo>
                  <a:cubicBezTo>
                    <a:pt x="4" y="4"/>
                    <a:pt x="3" y="4"/>
                    <a:pt x="2" y="4"/>
                  </a:cubicBezTo>
                  <a:cubicBezTo>
                    <a:pt x="3" y="4"/>
                    <a:pt x="3" y="4"/>
                    <a:pt x="3" y="3"/>
                  </a:cubicBezTo>
                  <a:cubicBezTo>
                    <a:pt x="5" y="4"/>
                    <a:pt x="8" y="4"/>
                    <a:pt x="10" y="5"/>
                  </a:cubicBezTo>
                  <a:cubicBezTo>
                    <a:pt x="10" y="5"/>
                    <a:pt x="10" y="5"/>
                    <a:pt x="10" y="6"/>
                  </a:cubicBezTo>
                  <a:cubicBezTo>
                    <a:pt x="8" y="6"/>
                    <a:pt x="5" y="7"/>
                    <a:pt x="2" y="7"/>
                  </a:cubicBezTo>
                  <a:close/>
                  <a:moveTo>
                    <a:pt x="5" y="6"/>
                  </a:moveTo>
                  <a:cubicBezTo>
                    <a:pt x="6" y="6"/>
                    <a:pt x="7" y="6"/>
                    <a:pt x="9" y="5"/>
                  </a:cubicBezTo>
                  <a:cubicBezTo>
                    <a:pt x="8" y="5"/>
                    <a:pt x="7" y="5"/>
                    <a:pt x="6" y="5"/>
                  </a:cubicBezTo>
                  <a:cubicBezTo>
                    <a:pt x="6" y="5"/>
                    <a:pt x="5" y="6"/>
                    <a:pt x="5" y="6"/>
                  </a:cubicBezTo>
                  <a:close/>
                  <a:moveTo>
                    <a:pt x="2" y="8"/>
                  </a:moveTo>
                  <a:cubicBezTo>
                    <a:pt x="5" y="8"/>
                    <a:pt x="7" y="8"/>
                    <a:pt x="10" y="8"/>
                  </a:cubicBezTo>
                  <a:cubicBezTo>
                    <a:pt x="10" y="8"/>
                    <a:pt x="10" y="9"/>
                    <a:pt x="10" y="9"/>
                  </a:cubicBezTo>
                  <a:cubicBezTo>
                    <a:pt x="8" y="9"/>
                    <a:pt x="6" y="10"/>
                    <a:pt x="4" y="10"/>
                  </a:cubicBezTo>
                  <a:cubicBezTo>
                    <a:pt x="6" y="10"/>
                    <a:pt x="8" y="10"/>
                    <a:pt x="10" y="11"/>
                  </a:cubicBezTo>
                  <a:cubicBezTo>
                    <a:pt x="10" y="11"/>
                    <a:pt x="10" y="12"/>
                    <a:pt x="9" y="12"/>
                  </a:cubicBezTo>
                  <a:cubicBezTo>
                    <a:pt x="7" y="12"/>
                    <a:pt x="4" y="12"/>
                    <a:pt x="1" y="12"/>
                  </a:cubicBezTo>
                  <a:cubicBezTo>
                    <a:pt x="1" y="12"/>
                    <a:pt x="1" y="11"/>
                    <a:pt x="1" y="11"/>
                  </a:cubicBezTo>
                  <a:cubicBezTo>
                    <a:pt x="3" y="11"/>
                    <a:pt x="6" y="11"/>
                    <a:pt x="8" y="11"/>
                  </a:cubicBezTo>
                  <a:cubicBezTo>
                    <a:pt x="6" y="11"/>
                    <a:pt x="4" y="11"/>
                    <a:pt x="1" y="10"/>
                  </a:cubicBezTo>
                  <a:cubicBezTo>
                    <a:pt x="1" y="10"/>
                    <a:pt x="2" y="10"/>
                    <a:pt x="2" y="9"/>
                  </a:cubicBezTo>
                  <a:cubicBezTo>
                    <a:pt x="4" y="9"/>
                    <a:pt x="6" y="9"/>
                    <a:pt x="8" y="9"/>
                  </a:cubicBezTo>
                  <a:cubicBezTo>
                    <a:pt x="6" y="9"/>
                    <a:pt x="4" y="9"/>
                    <a:pt x="2" y="9"/>
                  </a:cubicBezTo>
                  <a:cubicBezTo>
                    <a:pt x="2" y="8"/>
                    <a:pt x="2" y="8"/>
                    <a:pt x="2" y="8"/>
                  </a:cubicBezTo>
                  <a:close/>
                  <a:moveTo>
                    <a:pt x="1" y="13"/>
                  </a:moveTo>
                  <a:cubicBezTo>
                    <a:pt x="4" y="13"/>
                    <a:pt x="7" y="13"/>
                    <a:pt x="9" y="13"/>
                  </a:cubicBezTo>
                  <a:cubicBezTo>
                    <a:pt x="9" y="14"/>
                    <a:pt x="9" y="15"/>
                    <a:pt x="9" y="16"/>
                  </a:cubicBezTo>
                  <a:cubicBezTo>
                    <a:pt x="8" y="16"/>
                    <a:pt x="8" y="16"/>
                    <a:pt x="7" y="16"/>
                  </a:cubicBezTo>
                  <a:cubicBezTo>
                    <a:pt x="8" y="15"/>
                    <a:pt x="8" y="14"/>
                    <a:pt x="8" y="14"/>
                  </a:cubicBezTo>
                  <a:cubicBezTo>
                    <a:pt x="7" y="14"/>
                    <a:pt x="7" y="14"/>
                    <a:pt x="6" y="14"/>
                  </a:cubicBezTo>
                  <a:cubicBezTo>
                    <a:pt x="6" y="14"/>
                    <a:pt x="6" y="15"/>
                    <a:pt x="6" y="16"/>
                  </a:cubicBezTo>
                  <a:cubicBezTo>
                    <a:pt x="5" y="16"/>
                    <a:pt x="5" y="16"/>
                    <a:pt x="4" y="16"/>
                  </a:cubicBezTo>
                  <a:cubicBezTo>
                    <a:pt x="4" y="15"/>
                    <a:pt x="4" y="14"/>
                    <a:pt x="5" y="14"/>
                  </a:cubicBezTo>
                  <a:cubicBezTo>
                    <a:pt x="4" y="14"/>
                    <a:pt x="3" y="14"/>
                    <a:pt x="2" y="14"/>
                  </a:cubicBezTo>
                  <a:cubicBezTo>
                    <a:pt x="2" y="14"/>
                    <a:pt x="2" y="15"/>
                    <a:pt x="2" y="16"/>
                  </a:cubicBezTo>
                  <a:cubicBezTo>
                    <a:pt x="1" y="16"/>
                    <a:pt x="1" y="16"/>
                    <a:pt x="0" y="16"/>
                  </a:cubicBezTo>
                  <a:cubicBezTo>
                    <a:pt x="1" y="15"/>
                    <a:pt x="1" y="14"/>
                    <a:pt x="1" y="13"/>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73" name="Freeform 98"/>
            <p:cNvSpPr>
              <a:spLocks noEditPoints="1"/>
            </p:cNvSpPr>
            <p:nvPr/>
          </p:nvSpPr>
          <p:spPr>
            <a:xfrm>
              <a:off x="708025" y="450850"/>
              <a:ext cx="77788" cy="149225"/>
            </a:xfrm>
            <a:custGeom>
              <a:avLst/>
              <a:gdLst/>
              <a:ahLst/>
              <a:cxnLst>
                <a:cxn ang="0">
                  <a:pos x="11" y="2"/>
                </a:cxn>
                <a:cxn ang="0">
                  <a:pos x="7" y="3"/>
                </a:cxn>
                <a:cxn ang="0">
                  <a:pos x="5" y="3"/>
                </a:cxn>
                <a:cxn ang="0">
                  <a:pos x="0" y="2"/>
                </a:cxn>
                <a:cxn ang="0">
                  <a:pos x="6" y="1"/>
                </a:cxn>
                <a:cxn ang="0">
                  <a:pos x="8" y="3"/>
                </a:cxn>
                <a:cxn ang="0">
                  <a:pos x="5" y="1"/>
                </a:cxn>
                <a:cxn ang="0">
                  <a:pos x="2" y="2"/>
                </a:cxn>
                <a:cxn ang="0">
                  <a:pos x="5" y="1"/>
                </a:cxn>
                <a:cxn ang="0">
                  <a:pos x="4" y="7"/>
                </a:cxn>
                <a:cxn ang="0">
                  <a:pos x="1" y="4"/>
                </a:cxn>
                <a:cxn ang="0">
                  <a:pos x="2" y="8"/>
                </a:cxn>
                <a:cxn ang="0">
                  <a:pos x="11" y="6"/>
                </a:cxn>
                <a:cxn ang="0">
                  <a:pos x="5" y="5"/>
                </a:cxn>
                <a:cxn ang="0">
                  <a:pos x="3" y="13"/>
                </a:cxn>
                <a:cxn ang="0">
                  <a:pos x="11" y="10"/>
                </a:cxn>
                <a:cxn ang="0">
                  <a:pos x="2" y="9"/>
                </a:cxn>
                <a:cxn ang="0">
                  <a:pos x="6" y="13"/>
                </a:cxn>
                <a:cxn ang="0">
                  <a:pos x="7" y="13"/>
                </a:cxn>
                <a:cxn ang="0">
                  <a:pos x="3" y="14"/>
                </a:cxn>
                <a:cxn ang="0">
                  <a:pos x="9" y="16"/>
                </a:cxn>
                <a:cxn ang="0">
                  <a:pos x="4" y="16"/>
                </a:cxn>
                <a:cxn ang="0">
                  <a:pos x="15" y="16"/>
                </a:cxn>
                <a:cxn ang="0">
                  <a:pos x="10" y="16"/>
                </a:cxn>
                <a:cxn ang="0">
                  <a:pos x="10" y="17"/>
                </a:cxn>
                <a:cxn ang="0">
                  <a:pos x="6" y="25"/>
                </a:cxn>
                <a:cxn ang="0">
                  <a:pos x="15" y="22"/>
                </a:cxn>
                <a:cxn ang="0">
                  <a:pos x="5" y="22"/>
                </a:cxn>
                <a:cxn ang="0">
                  <a:pos x="9" y="25"/>
                </a:cxn>
                <a:cxn ang="0">
                  <a:pos x="10" y="25"/>
                </a:cxn>
                <a:cxn ang="0">
                  <a:pos x="6" y="26"/>
                </a:cxn>
                <a:cxn ang="0">
                  <a:pos x="11" y="31"/>
                </a:cxn>
                <a:cxn ang="0">
                  <a:pos x="6" y="27"/>
                </a:cxn>
                <a:cxn ang="0">
                  <a:pos x="8" y="33"/>
                </a:cxn>
                <a:cxn ang="0">
                  <a:pos x="18" y="30"/>
                </a:cxn>
                <a:cxn ang="0">
                  <a:pos x="12" y="29"/>
                </a:cxn>
                <a:cxn ang="0">
                  <a:pos x="18" y="39"/>
                </a:cxn>
                <a:cxn ang="0">
                  <a:pos x="19" y="39"/>
                </a:cxn>
                <a:cxn ang="0">
                  <a:pos x="17" y="35"/>
                </a:cxn>
                <a:cxn ang="0">
                  <a:pos x="16" y="35"/>
                </a:cxn>
                <a:cxn ang="0">
                  <a:pos x="20" y="34"/>
                </a:cxn>
                <a:cxn ang="0">
                  <a:pos x="11" y="37"/>
                </a:cxn>
                <a:cxn ang="0">
                  <a:pos x="22" y="39"/>
                </a:cxn>
                <a:cxn ang="0">
                  <a:pos x="9" y="39"/>
                </a:cxn>
                <a:cxn ang="0">
                  <a:pos x="23" y="42"/>
                </a:cxn>
                <a:cxn ang="0">
                  <a:pos x="22" y="43"/>
                </a:cxn>
                <a:cxn ang="0">
                  <a:pos x="17" y="46"/>
                </a:cxn>
                <a:cxn ang="0">
                  <a:pos x="13" y="46"/>
                </a:cxn>
              </a:cxnLst>
              <a:rect l="0" t="0" r="0" b="0"/>
              <a:pathLst>
                <a:path w="24" h="46">
                  <a:moveTo>
                    <a:pt x="0" y="0"/>
                  </a:moveTo>
                  <a:cubicBezTo>
                    <a:pt x="3" y="0"/>
                    <a:pt x="7" y="0"/>
                    <a:pt x="11" y="0"/>
                  </a:cubicBezTo>
                  <a:cubicBezTo>
                    <a:pt x="11" y="1"/>
                    <a:pt x="11" y="1"/>
                    <a:pt x="11" y="2"/>
                  </a:cubicBezTo>
                  <a:cubicBezTo>
                    <a:pt x="11" y="2"/>
                    <a:pt x="11" y="3"/>
                    <a:pt x="11" y="3"/>
                  </a:cubicBezTo>
                  <a:cubicBezTo>
                    <a:pt x="10" y="3"/>
                    <a:pt x="10" y="3"/>
                    <a:pt x="9" y="3"/>
                  </a:cubicBezTo>
                  <a:cubicBezTo>
                    <a:pt x="8" y="3"/>
                    <a:pt x="8" y="3"/>
                    <a:pt x="7" y="3"/>
                  </a:cubicBezTo>
                  <a:cubicBezTo>
                    <a:pt x="7" y="3"/>
                    <a:pt x="6" y="3"/>
                    <a:pt x="6" y="2"/>
                  </a:cubicBezTo>
                  <a:cubicBezTo>
                    <a:pt x="6" y="2"/>
                    <a:pt x="6" y="2"/>
                    <a:pt x="6" y="2"/>
                  </a:cubicBezTo>
                  <a:cubicBezTo>
                    <a:pt x="6" y="3"/>
                    <a:pt x="6" y="3"/>
                    <a:pt x="5" y="3"/>
                  </a:cubicBezTo>
                  <a:cubicBezTo>
                    <a:pt x="5" y="3"/>
                    <a:pt x="4" y="3"/>
                    <a:pt x="4" y="3"/>
                  </a:cubicBezTo>
                  <a:cubicBezTo>
                    <a:pt x="3" y="3"/>
                    <a:pt x="2" y="3"/>
                    <a:pt x="1" y="3"/>
                  </a:cubicBezTo>
                  <a:cubicBezTo>
                    <a:pt x="1" y="3"/>
                    <a:pt x="0" y="2"/>
                    <a:pt x="0" y="2"/>
                  </a:cubicBezTo>
                  <a:cubicBezTo>
                    <a:pt x="0" y="1"/>
                    <a:pt x="0" y="1"/>
                    <a:pt x="0" y="0"/>
                  </a:cubicBezTo>
                  <a:close/>
                  <a:moveTo>
                    <a:pt x="9" y="1"/>
                  </a:moveTo>
                  <a:cubicBezTo>
                    <a:pt x="8" y="1"/>
                    <a:pt x="7" y="1"/>
                    <a:pt x="6" y="1"/>
                  </a:cubicBezTo>
                  <a:cubicBezTo>
                    <a:pt x="6" y="1"/>
                    <a:pt x="6" y="1"/>
                    <a:pt x="6" y="2"/>
                  </a:cubicBezTo>
                  <a:cubicBezTo>
                    <a:pt x="6" y="2"/>
                    <a:pt x="7" y="2"/>
                    <a:pt x="7" y="2"/>
                  </a:cubicBezTo>
                  <a:cubicBezTo>
                    <a:pt x="7" y="2"/>
                    <a:pt x="8" y="3"/>
                    <a:pt x="8" y="3"/>
                  </a:cubicBezTo>
                  <a:cubicBezTo>
                    <a:pt x="9" y="3"/>
                    <a:pt x="10" y="2"/>
                    <a:pt x="10" y="2"/>
                  </a:cubicBezTo>
                  <a:cubicBezTo>
                    <a:pt x="9" y="2"/>
                    <a:pt x="9" y="1"/>
                    <a:pt x="9" y="1"/>
                  </a:cubicBezTo>
                  <a:close/>
                  <a:moveTo>
                    <a:pt x="5" y="1"/>
                  </a:moveTo>
                  <a:cubicBezTo>
                    <a:pt x="4" y="1"/>
                    <a:pt x="2" y="1"/>
                    <a:pt x="1" y="1"/>
                  </a:cubicBezTo>
                  <a:cubicBezTo>
                    <a:pt x="1" y="1"/>
                    <a:pt x="1" y="2"/>
                    <a:pt x="1" y="2"/>
                  </a:cubicBezTo>
                  <a:cubicBezTo>
                    <a:pt x="2" y="2"/>
                    <a:pt x="2" y="2"/>
                    <a:pt x="2" y="2"/>
                  </a:cubicBezTo>
                  <a:cubicBezTo>
                    <a:pt x="3" y="3"/>
                    <a:pt x="3" y="3"/>
                    <a:pt x="4" y="3"/>
                  </a:cubicBezTo>
                  <a:cubicBezTo>
                    <a:pt x="5" y="3"/>
                    <a:pt x="5" y="2"/>
                    <a:pt x="5" y="2"/>
                  </a:cubicBezTo>
                  <a:cubicBezTo>
                    <a:pt x="5" y="2"/>
                    <a:pt x="5" y="1"/>
                    <a:pt x="5" y="1"/>
                  </a:cubicBezTo>
                  <a:close/>
                  <a:moveTo>
                    <a:pt x="2" y="8"/>
                  </a:moveTo>
                  <a:cubicBezTo>
                    <a:pt x="2" y="8"/>
                    <a:pt x="2" y="8"/>
                    <a:pt x="2" y="8"/>
                  </a:cubicBezTo>
                  <a:cubicBezTo>
                    <a:pt x="2" y="7"/>
                    <a:pt x="3" y="7"/>
                    <a:pt x="4" y="7"/>
                  </a:cubicBezTo>
                  <a:cubicBezTo>
                    <a:pt x="4" y="7"/>
                    <a:pt x="4" y="6"/>
                    <a:pt x="4" y="5"/>
                  </a:cubicBezTo>
                  <a:cubicBezTo>
                    <a:pt x="3" y="5"/>
                    <a:pt x="2" y="5"/>
                    <a:pt x="1" y="5"/>
                  </a:cubicBezTo>
                  <a:cubicBezTo>
                    <a:pt x="1" y="5"/>
                    <a:pt x="1" y="4"/>
                    <a:pt x="1" y="4"/>
                  </a:cubicBezTo>
                  <a:cubicBezTo>
                    <a:pt x="4" y="5"/>
                    <a:pt x="8" y="5"/>
                    <a:pt x="12" y="6"/>
                  </a:cubicBezTo>
                  <a:cubicBezTo>
                    <a:pt x="12" y="6"/>
                    <a:pt x="12" y="6"/>
                    <a:pt x="12" y="7"/>
                  </a:cubicBezTo>
                  <a:cubicBezTo>
                    <a:pt x="9" y="7"/>
                    <a:pt x="5" y="8"/>
                    <a:pt x="2" y="8"/>
                  </a:cubicBezTo>
                  <a:close/>
                  <a:moveTo>
                    <a:pt x="6" y="7"/>
                  </a:moveTo>
                  <a:cubicBezTo>
                    <a:pt x="7" y="7"/>
                    <a:pt x="8" y="7"/>
                    <a:pt x="10" y="6"/>
                  </a:cubicBezTo>
                  <a:cubicBezTo>
                    <a:pt x="10" y="6"/>
                    <a:pt x="10" y="6"/>
                    <a:pt x="11" y="6"/>
                  </a:cubicBezTo>
                  <a:cubicBezTo>
                    <a:pt x="11" y="6"/>
                    <a:pt x="11" y="6"/>
                    <a:pt x="11" y="6"/>
                  </a:cubicBezTo>
                  <a:cubicBezTo>
                    <a:pt x="10" y="6"/>
                    <a:pt x="10" y="6"/>
                    <a:pt x="10" y="6"/>
                  </a:cubicBezTo>
                  <a:cubicBezTo>
                    <a:pt x="8" y="6"/>
                    <a:pt x="7" y="6"/>
                    <a:pt x="5" y="5"/>
                  </a:cubicBezTo>
                  <a:cubicBezTo>
                    <a:pt x="5" y="6"/>
                    <a:pt x="6" y="6"/>
                    <a:pt x="6" y="7"/>
                  </a:cubicBezTo>
                  <a:close/>
                  <a:moveTo>
                    <a:pt x="3" y="14"/>
                  </a:moveTo>
                  <a:cubicBezTo>
                    <a:pt x="3" y="13"/>
                    <a:pt x="3" y="13"/>
                    <a:pt x="3" y="13"/>
                  </a:cubicBezTo>
                  <a:cubicBezTo>
                    <a:pt x="5" y="12"/>
                    <a:pt x="8" y="11"/>
                    <a:pt x="11" y="10"/>
                  </a:cubicBezTo>
                  <a:cubicBezTo>
                    <a:pt x="11" y="10"/>
                    <a:pt x="11" y="10"/>
                    <a:pt x="11" y="10"/>
                  </a:cubicBezTo>
                  <a:cubicBezTo>
                    <a:pt x="11" y="10"/>
                    <a:pt x="11" y="10"/>
                    <a:pt x="11" y="10"/>
                  </a:cubicBezTo>
                  <a:cubicBezTo>
                    <a:pt x="11" y="10"/>
                    <a:pt x="10" y="10"/>
                    <a:pt x="10" y="10"/>
                  </a:cubicBezTo>
                  <a:cubicBezTo>
                    <a:pt x="7" y="10"/>
                    <a:pt x="5" y="10"/>
                    <a:pt x="2" y="10"/>
                  </a:cubicBezTo>
                  <a:cubicBezTo>
                    <a:pt x="2" y="10"/>
                    <a:pt x="2" y="10"/>
                    <a:pt x="2" y="9"/>
                  </a:cubicBezTo>
                  <a:cubicBezTo>
                    <a:pt x="6" y="9"/>
                    <a:pt x="9" y="9"/>
                    <a:pt x="13" y="9"/>
                  </a:cubicBezTo>
                  <a:cubicBezTo>
                    <a:pt x="13" y="10"/>
                    <a:pt x="13" y="10"/>
                    <a:pt x="13" y="10"/>
                  </a:cubicBezTo>
                  <a:cubicBezTo>
                    <a:pt x="11" y="11"/>
                    <a:pt x="8" y="12"/>
                    <a:pt x="6" y="13"/>
                  </a:cubicBezTo>
                  <a:cubicBezTo>
                    <a:pt x="6" y="13"/>
                    <a:pt x="5" y="13"/>
                    <a:pt x="5" y="13"/>
                  </a:cubicBezTo>
                  <a:cubicBezTo>
                    <a:pt x="5" y="13"/>
                    <a:pt x="5" y="13"/>
                    <a:pt x="5" y="13"/>
                  </a:cubicBezTo>
                  <a:cubicBezTo>
                    <a:pt x="6" y="13"/>
                    <a:pt x="6" y="13"/>
                    <a:pt x="7" y="13"/>
                  </a:cubicBezTo>
                  <a:cubicBezTo>
                    <a:pt x="9" y="13"/>
                    <a:pt x="12" y="13"/>
                    <a:pt x="14" y="13"/>
                  </a:cubicBezTo>
                  <a:cubicBezTo>
                    <a:pt x="14" y="13"/>
                    <a:pt x="14" y="13"/>
                    <a:pt x="14" y="14"/>
                  </a:cubicBezTo>
                  <a:cubicBezTo>
                    <a:pt x="11" y="14"/>
                    <a:pt x="7" y="14"/>
                    <a:pt x="3" y="14"/>
                  </a:cubicBezTo>
                  <a:close/>
                  <a:moveTo>
                    <a:pt x="4" y="19"/>
                  </a:moveTo>
                  <a:cubicBezTo>
                    <a:pt x="4" y="19"/>
                    <a:pt x="4" y="18"/>
                    <a:pt x="4" y="18"/>
                  </a:cubicBezTo>
                  <a:cubicBezTo>
                    <a:pt x="6" y="17"/>
                    <a:pt x="7" y="17"/>
                    <a:pt x="9" y="16"/>
                  </a:cubicBezTo>
                  <a:cubicBezTo>
                    <a:pt x="9" y="16"/>
                    <a:pt x="9" y="16"/>
                    <a:pt x="9" y="16"/>
                  </a:cubicBezTo>
                  <a:cubicBezTo>
                    <a:pt x="9" y="16"/>
                    <a:pt x="9" y="16"/>
                    <a:pt x="9" y="16"/>
                  </a:cubicBezTo>
                  <a:cubicBezTo>
                    <a:pt x="7" y="16"/>
                    <a:pt x="5" y="16"/>
                    <a:pt x="4" y="16"/>
                  </a:cubicBezTo>
                  <a:cubicBezTo>
                    <a:pt x="4" y="16"/>
                    <a:pt x="3" y="15"/>
                    <a:pt x="3" y="15"/>
                  </a:cubicBezTo>
                  <a:cubicBezTo>
                    <a:pt x="7" y="15"/>
                    <a:pt x="11" y="15"/>
                    <a:pt x="15" y="15"/>
                  </a:cubicBezTo>
                  <a:cubicBezTo>
                    <a:pt x="15" y="15"/>
                    <a:pt x="15" y="16"/>
                    <a:pt x="15" y="16"/>
                  </a:cubicBezTo>
                  <a:cubicBezTo>
                    <a:pt x="13" y="16"/>
                    <a:pt x="11" y="16"/>
                    <a:pt x="10" y="16"/>
                  </a:cubicBezTo>
                  <a:cubicBezTo>
                    <a:pt x="10" y="16"/>
                    <a:pt x="10" y="16"/>
                    <a:pt x="10" y="16"/>
                  </a:cubicBezTo>
                  <a:cubicBezTo>
                    <a:pt x="10" y="16"/>
                    <a:pt x="10" y="16"/>
                    <a:pt x="10" y="16"/>
                  </a:cubicBezTo>
                  <a:cubicBezTo>
                    <a:pt x="12" y="17"/>
                    <a:pt x="14" y="17"/>
                    <a:pt x="16" y="18"/>
                  </a:cubicBezTo>
                  <a:cubicBezTo>
                    <a:pt x="16" y="18"/>
                    <a:pt x="16" y="18"/>
                    <a:pt x="16" y="19"/>
                  </a:cubicBezTo>
                  <a:cubicBezTo>
                    <a:pt x="14" y="18"/>
                    <a:pt x="12" y="17"/>
                    <a:pt x="10" y="17"/>
                  </a:cubicBezTo>
                  <a:cubicBezTo>
                    <a:pt x="8" y="17"/>
                    <a:pt x="6" y="18"/>
                    <a:pt x="4" y="19"/>
                  </a:cubicBezTo>
                  <a:close/>
                  <a:moveTo>
                    <a:pt x="6" y="26"/>
                  </a:moveTo>
                  <a:cubicBezTo>
                    <a:pt x="6" y="26"/>
                    <a:pt x="6" y="26"/>
                    <a:pt x="6" y="25"/>
                  </a:cubicBezTo>
                  <a:cubicBezTo>
                    <a:pt x="9" y="24"/>
                    <a:pt x="11" y="24"/>
                    <a:pt x="14" y="23"/>
                  </a:cubicBezTo>
                  <a:cubicBezTo>
                    <a:pt x="14" y="23"/>
                    <a:pt x="15" y="22"/>
                    <a:pt x="15" y="22"/>
                  </a:cubicBezTo>
                  <a:cubicBezTo>
                    <a:pt x="15" y="22"/>
                    <a:pt x="15" y="22"/>
                    <a:pt x="15" y="22"/>
                  </a:cubicBezTo>
                  <a:cubicBezTo>
                    <a:pt x="14" y="22"/>
                    <a:pt x="14" y="22"/>
                    <a:pt x="13" y="22"/>
                  </a:cubicBezTo>
                  <a:cubicBezTo>
                    <a:pt x="10" y="22"/>
                    <a:pt x="8" y="22"/>
                    <a:pt x="5" y="22"/>
                  </a:cubicBezTo>
                  <a:cubicBezTo>
                    <a:pt x="5" y="22"/>
                    <a:pt x="5" y="22"/>
                    <a:pt x="5" y="22"/>
                  </a:cubicBezTo>
                  <a:cubicBezTo>
                    <a:pt x="9" y="22"/>
                    <a:pt x="13" y="22"/>
                    <a:pt x="17" y="22"/>
                  </a:cubicBezTo>
                  <a:cubicBezTo>
                    <a:pt x="17" y="22"/>
                    <a:pt x="17" y="22"/>
                    <a:pt x="17" y="23"/>
                  </a:cubicBezTo>
                  <a:cubicBezTo>
                    <a:pt x="15" y="24"/>
                    <a:pt x="12" y="24"/>
                    <a:pt x="9" y="25"/>
                  </a:cubicBezTo>
                  <a:cubicBezTo>
                    <a:pt x="9" y="25"/>
                    <a:pt x="9" y="25"/>
                    <a:pt x="8" y="25"/>
                  </a:cubicBezTo>
                  <a:cubicBezTo>
                    <a:pt x="8" y="26"/>
                    <a:pt x="8" y="26"/>
                    <a:pt x="8" y="26"/>
                  </a:cubicBezTo>
                  <a:cubicBezTo>
                    <a:pt x="9" y="25"/>
                    <a:pt x="9" y="25"/>
                    <a:pt x="10" y="25"/>
                  </a:cubicBezTo>
                  <a:cubicBezTo>
                    <a:pt x="13" y="25"/>
                    <a:pt x="15" y="25"/>
                    <a:pt x="18" y="25"/>
                  </a:cubicBezTo>
                  <a:cubicBezTo>
                    <a:pt x="18" y="26"/>
                    <a:pt x="18" y="26"/>
                    <a:pt x="18" y="26"/>
                  </a:cubicBezTo>
                  <a:cubicBezTo>
                    <a:pt x="14" y="26"/>
                    <a:pt x="10" y="26"/>
                    <a:pt x="6" y="26"/>
                  </a:cubicBezTo>
                  <a:close/>
                  <a:moveTo>
                    <a:pt x="8" y="33"/>
                  </a:moveTo>
                  <a:cubicBezTo>
                    <a:pt x="8" y="32"/>
                    <a:pt x="8" y="32"/>
                    <a:pt x="8" y="32"/>
                  </a:cubicBezTo>
                  <a:cubicBezTo>
                    <a:pt x="9" y="32"/>
                    <a:pt x="10" y="31"/>
                    <a:pt x="11" y="31"/>
                  </a:cubicBezTo>
                  <a:cubicBezTo>
                    <a:pt x="10" y="30"/>
                    <a:pt x="10" y="30"/>
                    <a:pt x="10" y="29"/>
                  </a:cubicBezTo>
                  <a:cubicBezTo>
                    <a:pt x="9" y="29"/>
                    <a:pt x="8" y="29"/>
                    <a:pt x="7" y="28"/>
                  </a:cubicBezTo>
                  <a:cubicBezTo>
                    <a:pt x="7" y="28"/>
                    <a:pt x="7" y="28"/>
                    <a:pt x="6" y="27"/>
                  </a:cubicBezTo>
                  <a:cubicBezTo>
                    <a:pt x="11" y="28"/>
                    <a:pt x="15" y="29"/>
                    <a:pt x="19" y="30"/>
                  </a:cubicBezTo>
                  <a:cubicBezTo>
                    <a:pt x="19" y="30"/>
                    <a:pt x="19" y="30"/>
                    <a:pt x="19" y="31"/>
                  </a:cubicBezTo>
                  <a:cubicBezTo>
                    <a:pt x="16" y="31"/>
                    <a:pt x="12" y="32"/>
                    <a:pt x="8" y="33"/>
                  </a:cubicBezTo>
                  <a:close/>
                  <a:moveTo>
                    <a:pt x="12" y="31"/>
                  </a:moveTo>
                  <a:cubicBezTo>
                    <a:pt x="14" y="31"/>
                    <a:pt x="15" y="30"/>
                    <a:pt x="17" y="30"/>
                  </a:cubicBezTo>
                  <a:cubicBezTo>
                    <a:pt x="17" y="30"/>
                    <a:pt x="17" y="30"/>
                    <a:pt x="18" y="30"/>
                  </a:cubicBezTo>
                  <a:cubicBezTo>
                    <a:pt x="18" y="30"/>
                    <a:pt x="18" y="30"/>
                    <a:pt x="18" y="30"/>
                  </a:cubicBezTo>
                  <a:cubicBezTo>
                    <a:pt x="17" y="30"/>
                    <a:pt x="17" y="30"/>
                    <a:pt x="17" y="30"/>
                  </a:cubicBezTo>
                  <a:cubicBezTo>
                    <a:pt x="15" y="30"/>
                    <a:pt x="13" y="29"/>
                    <a:pt x="12" y="29"/>
                  </a:cubicBezTo>
                  <a:cubicBezTo>
                    <a:pt x="12" y="30"/>
                    <a:pt x="12" y="30"/>
                    <a:pt x="12" y="31"/>
                  </a:cubicBezTo>
                  <a:close/>
                  <a:moveTo>
                    <a:pt x="9" y="39"/>
                  </a:moveTo>
                  <a:cubicBezTo>
                    <a:pt x="12" y="39"/>
                    <a:pt x="15" y="39"/>
                    <a:pt x="18" y="39"/>
                  </a:cubicBezTo>
                  <a:cubicBezTo>
                    <a:pt x="18" y="39"/>
                    <a:pt x="19" y="39"/>
                    <a:pt x="20" y="40"/>
                  </a:cubicBezTo>
                  <a:cubicBezTo>
                    <a:pt x="20" y="40"/>
                    <a:pt x="20" y="40"/>
                    <a:pt x="20" y="40"/>
                  </a:cubicBezTo>
                  <a:cubicBezTo>
                    <a:pt x="19" y="39"/>
                    <a:pt x="19" y="39"/>
                    <a:pt x="19" y="39"/>
                  </a:cubicBezTo>
                  <a:cubicBezTo>
                    <a:pt x="15" y="39"/>
                    <a:pt x="12" y="38"/>
                    <a:pt x="9" y="37"/>
                  </a:cubicBezTo>
                  <a:cubicBezTo>
                    <a:pt x="9" y="37"/>
                    <a:pt x="9" y="37"/>
                    <a:pt x="9" y="37"/>
                  </a:cubicBezTo>
                  <a:cubicBezTo>
                    <a:pt x="12" y="36"/>
                    <a:pt x="15" y="36"/>
                    <a:pt x="17" y="35"/>
                  </a:cubicBezTo>
                  <a:cubicBezTo>
                    <a:pt x="18" y="35"/>
                    <a:pt x="18" y="35"/>
                    <a:pt x="19" y="35"/>
                  </a:cubicBezTo>
                  <a:cubicBezTo>
                    <a:pt x="19" y="35"/>
                    <a:pt x="19" y="35"/>
                    <a:pt x="19" y="35"/>
                  </a:cubicBezTo>
                  <a:cubicBezTo>
                    <a:pt x="18" y="35"/>
                    <a:pt x="17" y="35"/>
                    <a:pt x="16" y="35"/>
                  </a:cubicBezTo>
                  <a:cubicBezTo>
                    <a:pt x="13" y="35"/>
                    <a:pt x="11" y="35"/>
                    <a:pt x="8" y="35"/>
                  </a:cubicBezTo>
                  <a:cubicBezTo>
                    <a:pt x="8" y="34"/>
                    <a:pt x="8" y="34"/>
                    <a:pt x="8" y="34"/>
                  </a:cubicBezTo>
                  <a:cubicBezTo>
                    <a:pt x="12" y="34"/>
                    <a:pt x="16" y="34"/>
                    <a:pt x="20" y="34"/>
                  </a:cubicBezTo>
                  <a:cubicBezTo>
                    <a:pt x="21" y="34"/>
                    <a:pt x="21" y="35"/>
                    <a:pt x="21" y="35"/>
                  </a:cubicBezTo>
                  <a:cubicBezTo>
                    <a:pt x="18" y="36"/>
                    <a:pt x="16" y="36"/>
                    <a:pt x="13" y="37"/>
                  </a:cubicBezTo>
                  <a:cubicBezTo>
                    <a:pt x="12" y="37"/>
                    <a:pt x="12" y="37"/>
                    <a:pt x="11" y="37"/>
                  </a:cubicBezTo>
                  <a:cubicBezTo>
                    <a:pt x="11" y="37"/>
                    <a:pt x="11" y="37"/>
                    <a:pt x="11" y="37"/>
                  </a:cubicBezTo>
                  <a:cubicBezTo>
                    <a:pt x="12" y="37"/>
                    <a:pt x="12" y="37"/>
                    <a:pt x="13" y="37"/>
                  </a:cubicBezTo>
                  <a:cubicBezTo>
                    <a:pt x="16" y="38"/>
                    <a:pt x="19" y="39"/>
                    <a:pt x="22" y="39"/>
                  </a:cubicBezTo>
                  <a:cubicBezTo>
                    <a:pt x="22" y="40"/>
                    <a:pt x="22" y="40"/>
                    <a:pt x="22" y="40"/>
                  </a:cubicBezTo>
                  <a:cubicBezTo>
                    <a:pt x="18" y="40"/>
                    <a:pt x="14" y="40"/>
                    <a:pt x="10" y="40"/>
                  </a:cubicBezTo>
                  <a:cubicBezTo>
                    <a:pt x="10" y="40"/>
                    <a:pt x="9" y="40"/>
                    <a:pt x="9" y="39"/>
                  </a:cubicBezTo>
                  <a:close/>
                  <a:moveTo>
                    <a:pt x="11" y="46"/>
                  </a:moveTo>
                  <a:cubicBezTo>
                    <a:pt x="11" y="45"/>
                    <a:pt x="10" y="44"/>
                    <a:pt x="10" y="42"/>
                  </a:cubicBezTo>
                  <a:cubicBezTo>
                    <a:pt x="14" y="42"/>
                    <a:pt x="19" y="42"/>
                    <a:pt x="23" y="42"/>
                  </a:cubicBezTo>
                  <a:cubicBezTo>
                    <a:pt x="23" y="43"/>
                    <a:pt x="24" y="45"/>
                    <a:pt x="24" y="46"/>
                  </a:cubicBezTo>
                  <a:cubicBezTo>
                    <a:pt x="23" y="46"/>
                    <a:pt x="23" y="46"/>
                    <a:pt x="22" y="46"/>
                  </a:cubicBezTo>
                  <a:cubicBezTo>
                    <a:pt x="22" y="45"/>
                    <a:pt x="22" y="44"/>
                    <a:pt x="22" y="43"/>
                  </a:cubicBezTo>
                  <a:cubicBezTo>
                    <a:pt x="20" y="43"/>
                    <a:pt x="19" y="43"/>
                    <a:pt x="18" y="43"/>
                  </a:cubicBezTo>
                  <a:cubicBezTo>
                    <a:pt x="18" y="44"/>
                    <a:pt x="18" y="45"/>
                    <a:pt x="18" y="46"/>
                  </a:cubicBezTo>
                  <a:cubicBezTo>
                    <a:pt x="18" y="46"/>
                    <a:pt x="17" y="46"/>
                    <a:pt x="17" y="46"/>
                  </a:cubicBezTo>
                  <a:cubicBezTo>
                    <a:pt x="16" y="45"/>
                    <a:pt x="16" y="44"/>
                    <a:pt x="16" y="43"/>
                  </a:cubicBezTo>
                  <a:cubicBezTo>
                    <a:pt x="15" y="43"/>
                    <a:pt x="13" y="43"/>
                    <a:pt x="12" y="43"/>
                  </a:cubicBezTo>
                  <a:cubicBezTo>
                    <a:pt x="12" y="44"/>
                    <a:pt x="13" y="45"/>
                    <a:pt x="13" y="46"/>
                  </a:cubicBezTo>
                  <a:cubicBezTo>
                    <a:pt x="12" y="46"/>
                    <a:pt x="12" y="46"/>
                    <a:pt x="11" y="4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74" name="Freeform 99"/>
            <p:cNvSpPr>
              <a:spLocks noEditPoints="1"/>
            </p:cNvSpPr>
            <p:nvPr/>
          </p:nvSpPr>
          <p:spPr>
            <a:xfrm>
              <a:off x="733425" y="708025"/>
              <a:ext cx="98425" cy="65088"/>
            </a:xfrm>
            <a:custGeom>
              <a:avLst/>
              <a:gdLst/>
              <a:ahLst/>
              <a:cxnLst>
                <a:cxn ang="0">
                  <a:pos x="19" y="3"/>
                </a:cxn>
                <a:cxn ang="0">
                  <a:pos x="16" y="3"/>
                </a:cxn>
                <a:cxn ang="0">
                  <a:pos x="13" y="4"/>
                </a:cxn>
                <a:cxn ang="0">
                  <a:pos x="12" y="6"/>
                </a:cxn>
                <a:cxn ang="0">
                  <a:pos x="12" y="8"/>
                </a:cxn>
                <a:cxn ang="0">
                  <a:pos x="16" y="13"/>
                </a:cxn>
                <a:cxn ang="0">
                  <a:pos x="19" y="17"/>
                </a:cxn>
                <a:cxn ang="0">
                  <a:pos x="19" y="11"/>
                </a:cxn>
                <a:cxn ang="0">
                  <a:pos x="23" y="11"/>
                </a:cxn>
                <a:cxn ang="0">
                  <a:pos x="23" y="10"/>
                </a:cxn>
                <a:cxn ang="0">
                  <a:pos x="25" y="12"/>
                </a:cxn>
                <a:cxn ang="0">
                  <a:pos x="27" y="13"/>
                </a:cxn>
                <a:cxn ang="0">
                  <a:pos x="28" y="13"/>
                </a:cxn>
                <a:cxn ang="0">
                  <a:pos x="26" y="11"/>
                </a:cxn>
                <a:cxn ang="0">
                  <a:pos x="26" y="9"/>
                </a:cxn>
                <a:cxn ang="0">
                  <a:pos x="26" y="7"/>
                </a:cxn>
                <a:cxn ang="0">
                  <a:pos x="27" y="8"/>
                </a:cxn>
                <a:cxn ang="0">
                  <a:pos x="27" y="7"/>
                </a:cxn>
                <a:cxn ang="0">
                  <a:pos x="25" y="6"/>
                </a:cxn>
                <a:cxn ang="0">
                  <a:pos x="27" y="6"/>
                </a:cxn>
                <a:cxn ang="0">
                  <a:pos x="27" y="5"/>
                </a:cxn>
                <a:cxn ang="0">
                  <a:pos x="29" y="12"/>
                </a:cxn>
                <a:cxn ang="0">
                  <a:pos x="29" y="13"/>
                </a:cxn>
                <a:cxn ang="0">
                  <a:pos x="11" y="19"/>
                </a:cxn>
                <a:cxn ang="0">
                  <a:pos x="11" y="17"/>
                </a:cxn>
                <a:cxn ang="0">
                  <a:pos x="8" y="12"/>
                </a:cxn>
                <a:cxn ang="0">
                  <a:pos x="4" y="11"/>
                </a:cxn>
                <a:cxn ang="0">
                  <a:pos x="5" y="10"/>
                </a:cxn>
                <a:cxn ang="0">
                  <a:pos x="7" y="7"/>
                </a:cxn>
                <a:cxn ang="0">
                  <a:pos x="7" y="5"/>
                </a:cxn>
                <a:cxn ang="0">
                  <a:pos x="5" y="5"/>
                </a:cxn>
                <a:cxn ang="0">
                  <a:pos x="6" y="5"/>
                </a:cxn>
                <a:cxn ang="0">
                  <a:pos x="7" y="4"/>
                </a:cxn>
                <a:cxn ang="0">
                  <a:pos x="8" y="4"/>
                </a:cxn>
                <a:cxn ang="0">
                  <a:pos x="10" y="2"/>
                </a:cxn>
                <a:cxn ang="0">
                  <a:pos x="6" y="4"/>
                </a:cxn>
                <a:cxn ang="0">
                  <a:pos x="5" y="4"/>
                </a:cxn>
                <a:cxn ang="0">
                  <a:pos x="30" y="12"/>
                </a:cxn>
                <a:cxn ang="0">
                  <a:pos x="1" y="8"/>
                </a:cxn>
                <a:cxn ang="0">
                  <a:pos x="2" y="11"/>
                </a:cxn>
                <a:cxn ang="0">
                  <a:pos x="6" y="13"/>
                </a:cxn>
                <a:cxn ang="0">
                  <a:pos x="9" y="18"/>
                </a:cxn>
                <a:cxn ang="0">
                  <a:pos x="28" y="12"/>
                </a:cxn>
                <a:cxn ang="0">
                  <a:pos x="28" y="12"/>
                </a:cxn>
                <a:cxn ang="0">
                  <a:pos x="27" y="12"/>
                </a:cxn>
                <a:cxn ang="0">
                  <a:pos x="27" y="11"/>
                </a:cxn>
                <a:cxn ang="0">
                  <a:pos x="4" y="5"/>
                </a:cxn>
                <a:cxn ang="0">
                  <a:pos x="6" y="10"/>
                </a:cxn>
                <a:cxn ang="0">
                  <a:pos x="7" y="11"/>
                </a:cxn>
                <a:cxn ang="0">
                  <a:pos x="6" y="11"/>
                </a:cxn>
                <a:cxn ang="0">
                  <a:pos x="5" y="11"/>
                </a:cxn>
                <a:cxn ang="0">
                  <a:pos x="5" y="4"/>
                </a:cxn>
                <a:cxn ang="0">
                  <a:pos x="14" y="8"/>
                </a:cxn>
                <a:cxn ang="0">
                  <a:pos x="13" y="7"/>
                </a:cxn>
                <a:cxn ang="0">
                  <a:pos x="14" y="7"/>
                </a:cxn>
                <a:cxn ang="0">
                  <a:pos x="15" y="8"/>
                </a:cxn>
                <a:cxn ang="0">
                  <a:pos x="19" y="9"/>
                </a:cxn>
                <a:cxn ang="0">
                  <a:pos x="21" y="16"/>
                </a:cxn>
                <a:cxn ang="0">
                  <a:pos x="28" y="11"/>
                </a:cxn>
                <a:cxn ang="0">
                  <a:pos x="27" y="10"/>
                </a:cxn>
                <a:cxn ang="0">
                  <a:pos x="27" y="11"/>
                </a:cxn>
              </a:cxnLst>
              <a:rect l="0" t="0" r="0" b="0"/>
              <a:pathLst>
                <a:path w="30" h="20">
                  <a:moveTo>
                    <a:pt x="12" y="0"/>
                  </a:moveTo>
                  <a:cubicBezTo>
                    <a:pt x="17" y="0"/>
                    <a:pt x="22" y="1"/>
                    <a:pt x="26" y="4"/>
                  </a:cubicBezTo>
                  <a:cubicBezTo>
                    <a:pt x="26" y="4"/>
                    <a:pt x="26" y="4"/>
                    <a:pt x="26" y="4"/>
                  </a:cubicBezTo>
                  <a:cubicBezTo>
                    <a:pt x="25" y="4"/>
                    <a:pt x="25" y="4"/>
                    <a:pt x="25" y="4"/>
                  </a:cubicBezTo>
                  <a:cubicBezTo>
                    <a:pt x="25" y="4"/>
                    <a:pt x="25" y="4"/>
                    <a:pt x="24" y="4"/>
                  </a:cubicBezTo>
                  <a:cubicBezTo>
                    <a:pt x="24" y="4"/>
                    <a:pt x="23" y="3"/>
                    <a:pt x="22" y="3"/>
                  </a:cubicBezTo>
                  <a:cubicBezTo>
                    <a:pt x="22" y="3"/>
                    <a:pt x="22" y="3"/>
                    <a:pt x="22" y="3"/>
                  </a:cubicBezTo>
                  <a:cubicBezTo>
                    <a:pt x="22" y="3"/>
                    <a:pt x="21" y="3"/>
                    <a:pt x="21" y="3"/>
                  </a:cubicBezTo>
                  <a:cubicBezTo>
                    <a:pt x="20" y="3"/>
                    <a:pt x="20" y="3"/>
                    <a:pt x="20" y="3"/>
                  </a:cubicBezTo>
                  <a:cubicBezTo>
                    <a:pt x="19" y="3"/>
                    <a:pt x="19" y="3"/>
                    <a:pt x="19" y="3"/>
                  </a:cubicBezTo>
                  <a:cubicBezTo>
                    <a:pt x="19" y="2"/>
                    <a:pt x="19" y="2"/>
                    <a:pt x="18" y="2"/>
                  </a:cubicBezTo>
                  <a:cubicBezTo>
                    <a:pt x="18" y="2"/>
                    <a:pt x="18" y="2"/>
                    <a:pt x="18" y="2"/>
                  </a:cubicBezTo>
                  <a:cubicBezTo>
                    <a:pt x="18" y="2"/>
                    <a:pt x="18" y="2"/>
                    <a:pt x="18" y="3"/>
                  </a:cubicBezTo>
                  <a:cubicBezTo>
                    <a:pt x="18" y="3"/>
                    <a:pt x="18" y="3"/>
                    <a:pt x="18" y="3"/>
                  </a:cubicBezTo>
                  <a:cubicBezTo>
                    <a:pt x="18" y="3"/>
                    <a:pt x="18" y="3"/>
                    <a:pt x="18" y="3"/>
                  </a:cubicBezTo>
                  <a:cubicBezTo>
                    <a:pt x="17" y="3"/>
                    <a:pt x="17" y="3"/>
                    <a:pt x="17" y="3"/>
                  </a:cubicBezTo>
                  <a:cubicBezTo>
                    <a:pt x="17" y="3"/>
                    <a:pt x="17" y="3"/>
                    <a:pt x="17" y="3"/>
                  </a:cubicBezTo>
                  <a:cubicBezTo>
                    <a:pt x="17" y="3"/>
                    <a:pt x="17" y="3"/>
                    <a:pt x="17" y="3"/>
                  </a:cubicBezTo>
                  <a:cubicBezTo>
                    <a:pt x="17" y="3"/>
                    <a:pt x="17" y="3"/>
                    <a:pt x="17" y="3"/>
                  </a:cubicBezTo>
                  <a:cubicBezTo>
                    <a:pt x="16" y="3"/>
                    <a:pt x="16" y="3"/>
                    <a:pt x="16" y="3"/>
                  </a:cubicBezTo>
                  <a:cubicBezTo>
                    <a:pt x="16" y="3"/>
                    <a:pt x="16" y="3"/>
                    <a:pt x="16" y="3"/>
                  </a:cubicBezTo>
                  <a:cubicBezTo>
                    <a:pt x="16" y="3"/>
                    <a:pt x="16" y="3"/>
                    <a:pt x="16" y="3"/>
                  </a:cubicBezTo>
                  <a:cubicBezTo>
                    <a:pt x="15" y="3"/>
                    <a:pt x="15" y="3"/>
                    <a:pt x="15" y="3"/>
                  </a:cubicBezTo>
                  <a:cubicBezTo>
                    <a:pt x="15" y="3"/>
                    <a:pt x="15" y="3"/>
                    <a:pt x="15" y="4"/>
                  </a:cubicBezTo>
                  <a:cubicBezTo>
                    <a:pt x="15" y="4"/>
                    <a:pt x="15" y="4"/>
                    <a:pt x="15" y="4"/>
                  </a:cubicBezTo>
                  <a:cubicBezTo>
                    <a:pt x="15" y="4"/>
                    <a:pt x="15" y="3"/>
                    <a:pt x="15" y="3"/>
                  </a:cubicBezTo>
                  <a:cubicBezTo>
                    <a:pt x="15" y="3"/>
                    <a:pt x="15" y="3"/>
                    <a:pt x="15" y="3"/>
                  </a:cubicBezTo>
                  <a:cubicBezTo>
                    <a:pt x="14" y="3"/>
                    <a:pt x="14" y="3"/>
                    <a:pt x="14" y="3"/>
                  </a:cubicBezTo>
                  <a:cubicBezTo>
                    <a:pt x="14" y="3"/>
                    <a:pt x="14" y="3"/>
                    <a:pt x="13" y="3"/>
                  </a:cubicBezTo>
                  <a:cubicBezTo>
                    <a:pt x="13" y="3"/>
                    <a:pt x="13" y="4"/>
                    <a:pt x="13" y="4"/>
                  </a:cubicBezTo>
                  <a:cubicBezTo>
                    <a:pt x="13" y="4"/>
                    <a:pt x="13" y="4"/>
                    <a:pt x="13" y="4"/>
                  </a:cubicBezTo>
                  <a:cubicBezTo>
                    <a:pt x="12" y="4"/>
                    <a:pt x="12" y="4"/>
                    <a:pt x="12" y="4"/>
                  </a:cubicBezTo>
                  <a:cubicBezTo>
                    <a:pt x="13" y="5"/>
                    <a:pt x="13" y="5"/>
                    <a:pt x="13" y="5"/>
                  </a:cubicBezTo>
                  <a:cubicBezTo>
                    <a:pt x="13" y="5"/>
                    <a:pt x="14" y="6"/>
                    <a:pt x="13" y="6"/>
                  </a:cubicBezTo>
                  <a:cubicBezTo>
                    <a:pt x="12" y="6"/>
                    <a:pt x="12" y="5"/>
                    <a:pt x="12" y="5"/>
                  </a:cubicBezTo>
                  <a:cubicBezTo>
                    <a:pt x="12" y="5"/>
                    <a:pt x="12" y="5"/>
                    <a:pt x="12" y="5"/>
                  </a:cubicBezTo>
                  <a:cubicBezTo>
                    <a:pt x="12" y="5"/>
                    <a:pt x="12" y="5"/>
                    <a:pt x="12" y="5"/>
                  </a:cubicBezTo>
                  <a:cubicBezTo>
                    <a:pt x="12" y="5"/>
                    <a:pt x="11" y="5"/>
                    <a:pt x="11" y="5"/>
                  </a:cubicBezTo>
                  <a:cubicBezTo>
                    <a:pt x="11" y="5"/>
                    <a:pt x="11" y="6"/>
                    <a:pt x="11" y="6"/>
                  </a:cubicBezTo>
                  <a:cubicBezTo>
                    <a:pt x="11" y="6"/>
                    <a:pt x="12" y="6"/>
                    <a:pt x="12" y="6"/>
                  </a:cubicBezTo>
                  <a:cubicBezTo>
                    <a:pt x="12" y="6"/>
                    <a:pt x="12" y="6"/>
                    <a:pt x="12" y="6"/>
                  </a:cubicBezTo>
                  <a:cubicBezTo>
                    <a:pt x="12" y="6"/>
                    <a:pt x="12" y="5"/>
                    <a:pt x="12" y="5"/>
                  </a:cubicBezTo>
                  <a:cubicBezTo>
                    <a:pt x="12" y="5"/>
                    <a:pt x="12" y="5"/>
                    <a:pt x="12" y="5"/>
                  </a:cubicBezTo>
                  <a:cubicBezTo>
                    <a:pt x="12" y="5"/>
                    <a:pt x="12" y="5"/>
                    <a:pt x="12" y="5"/>
                  </a:cubicBezTo>
                  <a:cubicBezTo>
                    <a:pt x="12" y="6"/>
                    <a:pt x="12" y="6"/>
                    <a:pt x="12" y="6"/>
                  </a:cubicBezTo>
                  <a:cubicBezTo>
                    <a:pt x="12" y="6"/>
                    <a:pt x="12" y="6"/>
                    <a:pt x="12" y="6"/>
                  </a:cubicBezTo>
                  <a:cubicBezTo>
                    <a:pt x="12" y="6"/>
                    <a:pt x="12" y="7"/>
                    <a:pt x="12" y="7"/>
                  </a:cubicBezTo>
                  <a:cubicBezTo>
                    <a:pt x="12" y="7"/>
                    <a:pt x="12" y="7"/>
                    <a:pt x="12" y="7"/>
                  </a:cubicBezTo>
                  <a:cubicBezTo>
                    <a:pt x="12" y="7"/>
                    <a:pt x="12" y="7"/>
                    <a:pt x="12" y="7"/>
                  </a:cubicBezTo>
                  <a:cubicBezTo>
                    <a:pt x="12" y="7"/>
                    <a:pt x="12" y="8"/>
                    <a:pt x="12" y="8"/>
                  </a:cubicBezTo>
                  <a:cubicBezTo>
                    <a:pt x="12" y="8"/>
                    <a:pt x="12" y="8"/>
                    <a:pt x="12" y="8"/>
                  </a:cubicBezTo>
                  <a:cubicBezTo>
                    <a:pt x="12" y="8"/>
                    <a:pt x="12" y="8"/>
                    <a:pt x="12" y="8"/>
                  </a:cubicBezTo>
                  <a:cubicBezTo>
                    <a:pt x="12" y="9"/>
                    <a:pt x="12" y="10"/>
                    <a:pt x="12" y="10"/>
                  </a:cubicBezTo>
                  <a:cubicBezTo>
                    <a:pt x="12" y="10"/>
                    <a:pt x="12" y="11"/>
                    <a:pt x="12" y="11"/>
                  </a:cubicBezTo>
                  <a:cubicBezTo>
                    <a:pt x="12" y="11"/>
                    <a:pt x="12" y="12"/>
                    <a:pt x="12" y="12"/>
                  </a:cubicBezTo>
                  <a:cubicBezTo>
                    <a:pt x="13" y="12"/>
                    <a:pt x="13" y="13"/>
                    <a:pt x="14" y="13"/>
                  </a:cubicBezTo>
                  <a:cubicBezTo>
                    <a:pt x="14" y="13"/>
                    <a:pt x="14" y="12"/>
                    <a:pt x="14" y="12"/>
                  </a:cubicBezTo>
                  <a:cubicBezTo>
                    <a:pt x="15" y="12"/>
                    <a:pt x="15" y="12"/>
                    <a:pt x="15" y="12"/>
                  </a:cubicBezTo>
                  <a:cubicBezTo>
                    <a:pt x="15" y="12"/>
                    <a:pt x="15" y="13"/>
                    <a:pt x="16" y="13"/>
                  </a:cubicBezTo>
                  <a:cubicBezTo>
                    <a:pt x="16" y="13"/>
                    <a:pt x="16" y="13"/>
                    <a:pt x="16" y="13"/>
                  </a:cubicBezTo>
                  <a:cubicBezTo>
                    <a:pt x="16" y="13"/>
                    <a:pt x="16" y="13"/>
                    <a:pt x="16" y="13"/>
                  </a:cubicBezTo>
                  <a:cubicBezTo>
                    <a:pt x="16" y="14"/>
                    <a:pt x="16" y="15"/>
                    <a:pt x="17" y="15"/>
                  </a:cubicBezTo>
                  <a:cubicBezTo>
                    <a:pt x="17" y="15"/>
                    <a:pt x="17" y="15"/>
                    <a:pt x="17" y="15"/>
                  </a:cubicBezTo>
                  <a:cubicBezTo>
                    <a:pt x="17" y="15"/>
                    <a:pt x="17" y="16"/>
                    <a:pt x="17" y="16"/>
                  </a:cubicBezTo>
                  <a:cubicBezTo>
                    <a:pt x="17" y="16"/>
                    <a:pt x="17" y="16"/>
                    <a:pt x="17" y="16"/>
                  </a:cubicBezTo>
                  <a:cubicBezTo>
                    <a:pt x="17" y="17"/>
                    <a:pt x="18" y="18"/>
                    <a:pt x="18" y="18"/>
                  </a:cubicBezTo>
                  <a:cubicBezTo>
                    <a:pt x="18" y="18"/>
                    <a:pt x="19" y="18"/>
                    <a:pt x="19" y="18"/>
                  </a:cubicBezTo>
                  <a:cubicBezTo>
                    <a:pt x="19" y="18"/>
                    <a:pt x="19" y="18"/>
                    <a:pt x="19" y="18"/>
                  </a:cubicBezTo>
                  <a:cubicBezTo>
                    <a:pt x="19" y="18"/>
                    <a:pt x="19" y="18"/>
                    <a:pt x="19" y="18"/>
                  </a:cubicBezTo>
                  <a:cubicBezTo>
                    <a:pt x="19" y="18"/>
                    <a:pt x="19" y="18"/>
                    <a:pt x="19" y="17"/>
                  </a:cubicBezTo>
                  <a:cubicBezTo>
                    <a:pt x="19" y="17"/>
                    <a:pt x="19" y="17"/>
                    <a:pt x="19" y="17"/>
                  </a:cubicBezTo>
                  <a:cubicBezTo>
                    <a:pt x="19" y="17"/>
                    <a:pt x="19" y="17"/>
                    <a:pt x="19" y="17"/>
                  </a:cubicBezTo>
                  <a:cubicBezTo>
                    <a:pt x="19" y="16"/>
                    <a:pt x="20" y="17"/>
                    <a:pt x="19" y="16"/>
                  </a:cubicBezTo>
                  <a:cubicBezTo>
                    <a:pt x="19" y="16"/>
                    <a:pt x="19" y="16"/>
                    <a:pt x="19" y="16"/>
                  </a:cubicBezTo>
                  <a:cubicBezTo>
                    <a:pt x="19" y="16"/>
                    <a:pt x="20" y="15"/>
                    <a:pt x="20" y="15"/>
                  </a:cubicBezTo>
                  <a:cubicBezTo>
                    <a:pt x="20" y="15"/>
                    <a:pt x="19" y="15"/>
                    <a:pt x="19" y="15"/>
                  </a:cubicBezTo>
                  <a:cubicBezTo>
                    <a:pt x="19" y="14"/>
                    <a:pt x="19" y="14"/>
                    <a:pt x="19" y="14"/>
                  </a:cubicBezTo>
                  <a:cubicBezTo>
                    <a:pt x="19" y="14"/>
                    <a:pt x="19" y="14"/>
                    <a:pt x="19" y="14"/>
                  </a:cubicBezTo>
                  <a:cubicBezTo>
                    <a:pt x="19" y="13"/>
                    <a:pt x="20" y="12"/>
                    <a:pt x="20" y="11"/>
                  </a:cubicBezTo>
                  <a:cubicBezTo>
                    <a:pt x="19" y="11"/>
                    <a:pt x="19" y="12"/>
                    <a:pt x="19" y="11"/>
                  </a:cubicBezTo>
                  <a:cubicBezTo>
                    <a:pt x="19" y="11"/>
                    <a:pt x="19" y="11"/>
                    <a:pt x="19" y="11"/>
                  </a:cubicBezTo>
                  <a:cubicBezTo>
                    <a:pt x="20" y="10"/>
                    <a:pt x="20" y="10"/>
                    <a:pt x="20" y="10"/>
                  </a:cubicBezTo>
                  <a:cubicBezTo>
                    <a:pt x="20" y="9"/>
                    <a:pt x="19" y="9"/>
                    <a:pt x="19" y="9"/>
                  </a:cubicBezTo>
                  <a:cubicBezTo>
                    <a:pt x="20" y="9"/>
                    <a:pt x="20" y="9"/>
                    <a:pt x="20" y="9"/>
                  </a:cubicBezTo>
                  <a:cubicBezTo>
                    <a:pt x="21" y="9"/>
                    <a:pt x="21" y="9"/>
                    <a:pt x="21" y="9"/>
                  </a:cubicBezTo>
                  <a:cubicBezTo>
                    <a:pt x="21" y="10"/>
                    <a:pt x="21" y="10"/>
                    <a:pt x="21" y="10"/>
                  </a:cubicBezTo>
                  <a:cubicBezTo>
                    <a:pt x="21" y="10"/>
                    <a:pt x="21" y="10"/>
                    <a:pt x="21" y="10"/>
                  </a:cubicBezTo>
                  <a:cubicBezTo>
                    <a:pt x="21" y="10"/>
                    <a:pt x="21" y="10"/>
                    <a:pt x="21" y="10"/>
                  </a:cubicBezTo>
                  <a:cubicBezTo>
                    <a:pt x="21" y="10"/>
                    <a:pt x="22" y="11"/>
                    <a:pt x="22" y="11"/>
                  </a:cubicBezTo>
                  <a:cubicBezTo>
                    <a:pt x="22" y="11"/>
                    <a:pt x="22" y="11"/>
                    <a:pt x="23" y="11"/>
                  </a:cubicBezTo>
                  <a:cubicBezTo>
                    <a:pt x="23" y="11"/>
                    <a:pt x="23" y="11"/>
                    <a:pt x="23" y="11"/>
                  </a:cubicBezTo>
                  <a:cubicBezTo>
                    <a:pt x="23" y="11"/>
                    <a:pt x="23" y="12"/>
                    <a:pt x="23" y="12"/>
                  </a:cubicBezTo>
                  <a:cubicBezTo>
                    <a:pt x="23" y="12"/>
                    <a:pt x="23" y="12"/>
                    <a:pt x="23" y="12"/>
                  </a:cubicBezTo>
                  <a:cubicBezTo>
                    <a:pt x="23" y="12"/>
                    <a:pt x="23" y="11"/>
                    <a:pt x="23" y="11"/>
                  </a:cubicBezTo>
                  <a:cubicBezTo>
                    <a:pt x="23" y="11"/>
                    <a:pt x="23" y="11"/>
                    <a:pt x="23" y="11"/>
                  </a:cubicBezTo>
                  <a:cubicBezTo>
                    <a:pt x="23" y="11"/>
                    <a:pt x="23" y="11"/>
                    <a:pt x="23" y="11"/>
                  </a:cubicBezTo>
                  <a:cubicBezTo>
                    <a:pt x="23" y="11"/>
                    <a:pt x="22" y="11"/>
                    <a:pt x="22" y="10"/>
                  </a:cubicBezTo>
                  <a:cubicBezTo>
                    <a:pt x="22"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9"/>
                    <a:pt x="23" y="9"/>
                    <a:pt x="23" y="9"/>
                  </a:cubicBezTo>
                  <a:cubicBezTo>
                    <a:pt x="23" y="9"/>
                    <a:pt x="23" y="10"/>
                    <a:pt x="24" y="10"/>
                  </a:cubicBezTo>
                  <a:cubicBezTo>
                    <a:pt x="24" y="10"/>
                    <a:pt x="24" y="10"/>
                    <a:pt x="24" y="10"/>
                  </a:cubicBezTo>
                  <a:cubicBezTo>
                    <a:pt x="24" y="10"/>
                    <a:pt x="24" y="10"/>
                    <a:pt x="24" y="10"/>
                  </a:cubicBezTo>
                  <a:cubicBezTo>
                    <a:pt x="24" y="10"/>
                    <a:pt x="24" y="10"/>
                    <a:pt x="24" y="10"/>
                  </a:cubicBezTo>
                  <a:cubicBezTo>
                    <a:pt x="24" y="10"/>
                    <a:pt x="24" y="11"/>
                    <a:pt x="25" y="11"/>
                  </a:cubicBezTo>
                  <a:cubicBezTo>
                    <a:pt x="25" y="12"/>
                    <a:pt x="25" y="11"/>
                    <a:pt x="25" y="12"/>
                  </a:cubicBezTo>
                  <a:cubicBezTo>
                    <a:pt x="25" y="12"/>
                    <a:pt x="25" y="12"/>
                    <a:pt x="25" y="12"/>
                  </a:cubicBezTo>
                  <a:cubicBezTo>
                    <a:pt x="25" y="12"/>
                    <a:pt x="25" y="12"/>
                    <a:pt x="25" y="12"/>
                  </a:cubicBezTo>
                  <a:cubicBezTo>
                    <a:pt x="25" y="12"/>
                    <a:pt x="24" y="11"/>
                    <a:pt x="24" y="12"/>
                  </a:cubicBezTo>
                  <a:cubicBezTo>
                    <a:pt x="24" y="12"/>
                    <a:pt x="25" y="12"/>
                    <a:pt x="25" y="12"/>
                  </a:cubicBezTo>
                  <a:cubicBezTo>
                    <a:pt x="25" y="12"/>
                    <a:pt x="25" y="12"/>
                    <a:pt x="26" y="13"/>
                  </a:cubicBezTo>
                  <a:cubicBezTo>
                    <a:pt x="26" y="13"/>
                    <a:pt x="26" y="13"/>
                    <a:pt x="26" y="13"/>
                  </a:cubicBezTo>
                  <a:cubicBezTo>
                    <a:pt x="26" y="13"/>
                    <a:pt x="26" y="13"/>
                    <a:pt x="26" y="13"/>
                  </a:cubicBezTo>
                  <a:cubicBezTo>
                    <a:pt x="26" y="13"/>
                    <a:pt x="27" y="13"/>
                    <a:pt x="27" y="13"/>
                  </a:cubicBezTo>
                  <a:cubicBezTo>
                    <a:pt x="27" y="13"/>
                    <a:pt x="27" y="13"/>
                    <a:pt x="27" y="13"/>
                  </a:cubicBezTo>
                  <a:cubicBezTo>
                    <a:pt x="27" y="13"/>
                    <a:pt x="27" y="13"/>
                    <a:pt x="27"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7" y="13"/>
                    <a:pt x="27" y="13"/>
                    <a:pt x="27" y="13"/>
                  </a:cubicBezTo>
                  <a:cubicBezTo>
                    <a:pt x="27" y="13"/>
                    <a:pt x="27" y="13"/>
                    <a:pt x="27" y="13"/>
                  </a:cubicBezTo>
                  <a:cubicBezTo>
                    <a:pt x="27" y="13"/>
                    <a:pt x="26" y="13"/>
                    <a:pt x="26" y="13"/>
                  </a:cubicBezTo>
                  <a:cubicBezTo>
                    <a:pt x="26" y="13"/>
                    <a:pt x="26" y="12"/>
                    <a:pt x="26" y="12"/>
                  </a:cubicBezTo>
                  <a:cubicBezTo>
                    <a:pt x="25" y="12"/>
                    <a:pt x="26" y="12"/>
                    <a:pt x="25" y="12"/>
                  </a:cubicBezTo>
                  <a:cubicBezTo>
                    <a:pt x="25" y="12"/>
                    <a:pt x="25" y="11"/>
                    <a:pt x="25" y="11"/>
                  </a:cubicBezTo>
                  <a:cubicBezTo>
                    <a:pt x="25" y="11"/>
                    <a:pt x="25" y="11"/>
                    <a:pt x="25" y="11"/>
                  </a:cubicBezTo>
                  <a:cubicBezTo>
                    <a:pt x="25" y="11"/>
                    <a:pt x="25" y="11"/>
                    <a:pt x="25" y="11"/>
                  </a:cubicBezTo>
                  <a:cubicBezTo>
                    <a:pt x="25" y="11"/>
                    <a:pt x="25" y="11"/>
                    <a:pt x="25" y="11"/>
                  </a:cubicBezTo>
                  <a:cubicBezTo>
                    <a:pt x="25" y="11"/>
                    <a:pt x="25" y="11"/>
                    <a:pt x="26" y="11"/>
                  </a:cubicBezTo>
                  <a:cubicBezTo>
                    <a:pt x="26" y="11"/>
                    <a:pt x="26" y="11"/>
                    <a:pt x="26" y="11"/>
                  </a:cubicBezTo>
                  <a:cubicBezTo>
                    <a:pt x="26" y="11"/>
                    <a:pt x="26" y="10"/>
                    <a:pt x="26" y="10"/>
                  </a:cubicBezTo>
                  <a:cubicBezTo>
                    <a:pt x="26" y="10"/>
                    <a:pt x="26" y="10"/>
                    <a:pt x="25" y="10"/>
                  </a:cubicBezTo>
                  <a:cubicBezTo>
                    <a:pt x="25" y="10"/>
                    <a:pt x="25" y="10"/>
                    <a:pt x="25" y="10"/>
                  </a:cubicBezTo>
                  <a:cubicBezTo>
                    <a:pt x="25" y="10"/>
                    <a:pt x="25" y="10"/>
                    <a:pt x="25" y="10"/>
                  </a:cubicBezTo>
                  <a:cubicBezTo>
                    <a:pt x="25" y="9"/>
                    <a:pt x="25" y="9"/>
                    <a:pt x="25" y="9"/>
                  </a:cubicBezTo>
                  <a:cubicBezTo>
                    <a:pt x="25" y="9"/>
                    <a:pt x="25" y="10"/>
                    <a:pt x="25" y="10"/>
                  </a:cubicBezTo>
                  <a:cubicBezTo>
                    <a:pt x="26" y="9"/>
                    <a:pt x="26" y="9"/>
                    <a:pt x="26" y="9"/>
                  </a:cubicBezTo>
                  <a:cubicBezTo>
                    <a:pt x="26" y="9"/>
                    <a:pt x="26" y="9"/>
                    <a:pt x="26" y="9"/>
                  </a:cubicBezTo>
                  <a:cubicBezTo>
                    <a:pt x="26" y="9"/>
                    <a:pt x="26" y="9"/>
                    <a:pt x="26" y="9"/>
                  </a:cubicBezTo>
                  <a:cubicBezTo>
                    <a:pt x="26" y="8"/>
                    <a:pt x="25" y="8"/>
                    <a:pt x="25" y="8"/>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6" y="8"/>
                    <a:pt x="25" y="7"/>
                    <a:pt x="26" y="8"/>
                  </a:cubicBezTo>
                  <a:cubicBezTo>
                    <a:pt x="26" y="8"/>
                    <a:pt x="26" y="8"/>
                    <a:pt x="26" y="8"/>
                  </a:cubicBezTo>
                  <a:cubicBezTo>
                    <a:pt x="26" y="7"/>
                    <a:pt x="26" y="8"/>
                    <a:pt x="26" y="7"/>
                  </a:cubicBezTo>
                  <a:cubicBezTo>
                    <a:pt x="26" y="7"/>
                    <a:pt x="26" y="7"/>
                    <a:pt x="26" y="7"/>
                  </a:cubicBezTo>
                  <a:cubicBezTo>
                    <a:pt x="26" y="7"/>
                    <a:pt x="26" y="7"/>
                    <a:pt x="26" y="7"/>
                  </a:cubicBezTo>
                  <a:cubicBezTo>
                    <a:pt x="26" y="7"/>
                    <a:pt x="26" y="7"/>
                    <a:pt x="26" y="7"/>
                  </a:cubicBezTo>
                  <a:cubicBezTo>
                    <a:pt x="26" y="7"/>
                    <a:pt x="26" y="7"/>
                    <a:pt x="26" y="6"/>
                  </a:cubicBezTo>
                  <a:cubicBezTo>
                    <a:pt x="26" y="6"/>
                    <a:pt x="26" y="6"/>
                    <a:pt x="26" y="6"/>
                  </a:cubicBezTo>
                  <a:cubicBezTo>
                    <a:pt x="26" y="6"/>
                    <a:pt x="26" y="6"/>
                    <a:pt x="26" y="6"/>
                  </a:cubicBezTo>
                  <a:cubicBezTo>
                    <a:pt x="26" y="7"/>
                    <a:pt x="26" y="7"/>
                    <a:pt x="26" y="7"/>
                  </a:cubicBezTo>
                  <a:cubicBezTo>
                    <a:pt x="27" y="7"/>
                    <a:pt x="27" y="7"/>
                    <a:pt x="27" y="7"/>
                  </a:cubicBezTo>
                  <a:cubicBezTo>
                    <a:pt x="27" y="7"/>
                    <a:pt x="27" y="7"/>
                    <a:pt x="27" y="7"/>
                  </a:cubicBezTo>
                  <a:cubicBezTo>
                    <a:pt x="27" y="8"/>
                    <a:pt x="27" y="7"/>
                    <a:pt x="27" y="8"/>
                  </a:cubicBezTo>
                  <a:cubicBezTo>
                    <a:pt x="27" y="8"/>
                    <a:pt x="27" y="8"/>
                    <a:pt x="27" y="8"/>
                  </a:cubicBezTo>
                  <a:cubicBezTo>
                    <a:pt x="27" y="8"/>
                    <a:pt x="26" y="8"/>
                    <a:pt x="26" y="8"/>
                  </a:cubicBezTo>
                  <a:cubicBezTo>
                    <a:pt x="26"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6" y="7"/>
                  </a:cubicBezTo>
                  <a:cubicBezTo>
                    <a:pt x="26" y="6"/>
                    <a:pt x="26" y="6"/>
                    <a:pt x="25" y="6"/>
                  </a:cubicBezTo>
                  <a:cubicBezTo>
                    <a:pt x="25" y="6"/>
                    <a:pt x="25" y="6"/>
                    <a:pt x="25" y="6"/>
                  </a:cubicBezTo>
                  <a:cubicBezTo>
                    <a:pt x="25" y="5"/>
                    <a:pt x="25" y="5"/>
                    <a:pt x="25" y="5"/>
                  </a:cubicBezTo>
                  <a:cubicBezTo>
                    <a:pt x="25" y="5"/>
                    <a:pt x="25" y="5"/>
                    <a:pt x="25" y="5"/>
                  </a:cubicBezTo>
                  <a:cubicBezTo>
                    <a:pt x="25" y="5"/>
                    <a:pt x="25" y="5"/>
                    <a:pt x="24" y="5"/>
                  </a:cubicBezTo>
                  <a:cubicBezTo>
                    <a:pt x="24" y="5"/>
                    <a:pt x="24" y="5"/>
                    <a:pt x="24" y="5"/>
                  </a:cubicBezTo>
                  <a:cubicBezTo>
                    <a:pt x="25" y="5"/>
                    <a:pt x="25" y="5"/>
                    <a:pt x="25" y="5"/>
                  </a:cubicBezTo>
                  <a:cubicBezTo>
                    <a:pt x="25" y="5"/>
                    <a:pt x="25" y="5"/>
                    <a:pt x="25" y="5"/>
                  </a:cubicBezTo>
                  <a:cubicBezTo>
                    <a:pt x="26" y="5"/>
                    <a:pt x="26" y="5"/>
                    <a:pt x="26" y="5"/>
                  </a:cubicBezTo>
                  <a:cubicBezTo>
                    <a:pt x="26" y="5"/>
                    <a:pt x="26" y="5"/>
                    <a:pt x="26" y="5"/>
                  </a:cubicBezTo>
                  <a:cubicBezTo>
                    <a:pt x="26" y="5"/>
                    <a:pt x="27" y="6"/>
                    <a:pt x="27" y="6"/>
                  </a:cubicBezTo>
                  <a:cubicBezTo>
                    <a:pt x="27" y="6"/>
                    <a:pt x="27" y="6"/>
                    <a:pt x="27" y="6"/>
                  </a:cubicBezTo>
                  <a:cubicBezTo>
                    <a:pt x="27" y="6"/>
                    <a:pt x="27" y="6"/>
                    <a:pt x="27" y="6"/>
                  </a:cubicBezTo>
                  <a:cubicBezTo>
                    <a:pt x="27" y="6"/>
                    <a:pt x="27" y="6"/>
                    <a:pt x="27" y="6"/>
                  </a:cubicBezTo>
                  <a:cubicBezTo>
                    <a:pt x="27" y="6"/>
                    <a:pt x="27" y="6"/>
                    <a:pt x="27" y="6"/>
                  </a:cubicBezTo>
                  <a:cubicBezTo>
                    <a:pt x="27" y="6"/>
                    <a:pt x="27" y="5"/>
                    <a:pt x="27" y="5"/>
                  </a:cubicBezTo>
                  <a:cubicBezTo>
                    <a:pt x="27" y="5"/>
                    <a:pt x="27" y="5"/>
                    <a:pt x="26" y="5"/>
                  </a:cubicBezTo>
                  <a:cubicBezTo>
                    <a:pt x="26" y="5"/>
                    <a:pt x="26" y="5"/>
                    <a:pt x="26" y="5"/>
                  </a:cubicBezTo>
                  <a:cubicBezTo>
                    <a:pt x="26" y="5"/>
                    <a:pt x="26" y="5"/>
                    <a:pt x="26" y="5"/>
                  </a:cubicBezTo>
                  <a:cubicBezTo>
                    <a:pt x="27" y="5"/>
                    <a:pt x="27" y="5"/>
                    <a:pt x="27" y="5"/>
                  </a:cubicBezTo>
                  <a:cubicBezTo>
                    <a:pt x="27" y="5"/>
                    <a:pt x="27" y="5"/>
                    <a:pt x="27" y="5"/>
                  </a:cubicBezTo>
                  <a:cubicBezTo>
                    <a:pt x="28" y="6"/>
                    <a:pt x="29" y="8"/>
                    <a:pt x="29" y="9"/>
                  </a:cubicBezTo>
                  <a:cubicBezTo>
                    <a:pt x="30" y="10"/>
                    <a:pt x="30" y="11"/>
                    <a:pt x="30" y="12"/>
                  </a:cubicBezTo>
                  <a:cubicBezTo>
                    <a:pt x="30" y="12"/>
                    <a:pt x="30" y="12"/>
                    <a:pt x="30"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8" y="12"/>
                    <a:pt x="28" y="12"/>
                  </a:cubicBezTo>
                  <a:cubicBezTo>
                    <a:pt x="29" y="12"/>
                    <a:pt x="28" y="12"/>
                    <a:pt x="29" y="12"/>
                  </a:cubicBezTo>
                  <a:cubicBezTo>
                    <a:pt x="29" y="12"/>
                    <a:pt x="29" y="12"/>
                    <a:pt x="29" y="12"/>
                  </a:cubicBezTo>
                  <a:cubicBezTo>
                    <a:pt x="29" y="12"/>
                    <a:pt x="29" y="12"/>
                    <a:pt x="29" y="12"/>
                  </a:cubicBezTo>
                  <a:cubicBezTo>
                    <a:pt x="29" y="12"/>
                    <a:pt x="29" y="12"/>
                    <a:pt x="29" y="13"/>
                  </a:cubicBezTo>
                  <a:cubicBezTo>
                    <a:pt x="29" y="13"/>
                    <a:pt x="30" y="12"/>
                    <a:pt x="30" y="12"/>
                  </a:cubicBezTo>
                  <a:cubicBezTo>
                    <a:pt x="30" y="12"/>
                    <a:pt x="30" y="13"/>
                    <a:pt x="30" y="13"/>
                  </a:cubicBezTo>
                  <a:cubicBezTo>
                    <a:pt x="30" y="13"/>
                    <a:pt x="30" y="13"/>
                    <a:pt x="30" y="13"/>
                  </a:cubicBezTo>
                  <a:cubicBezTo>
                    <a:pt x="30" y="13"/>
                    <a:pt x="30" y="13"/>
                    <a:pt x="29" y="13"/>
                  </a:cubicBezTo>
                  <a:cubicBezTo>
                    <a:pt x="29" y="13"/>
                    <a:pt x="29" y="13"/>
                    <a:pt x="29" y="13"/>
                  </a:cubicBezTo>
                  <a:cubicBezTo>
                    <a:pt x="29" y="13"/>
                    <a:pt x="29" y="13"/>
                    <a:pt x="29" y="13"/>
                  </a:cubicBezTo>
                  <a:cubicBezTo>
                    <a:pt x="29" y="13"/>
                    <a:pt x="29" y="13"/>
                    <a:pt x="29" y="13"/>
                  </a:cubicBezTo>
                  <a:cubicBezTo>
                    <a:pt x="29" y="13"/>
                    <a:pt x="29" y="13"/>
                    <a:pt x="29" y="13"/>
                  </a:cubicBezTo>
                  <a:cubicBezTo>
                    <a:pt x="28" y="14"/>
                    <a:pt x="28" y="13"/>
                    <a:pt x="28" y="13"/>
                  </a:cubicBezTo>
                  <a:cubicBezTo>
                    <a:pt x="28" y="14"/>
                    <a:pt x="28" y="14"/>
                    <a:pt x="28" y="14"/>
                  </a:cubicBezTo>
                  <a:cubicBezTo>
                    <a:pt x="28" y="15"/>
                    <a:pt x="27" y="14"/>
                    <a:pt x="27" y="15"/>
                  </a:cubicBezTo>
                  <a:cubicBezTo>
                    <a:pt x="27" y="15"/>
                    <a:pt x="27" y="16"/>
                    <a:pt x="27" y="16"/>
                  </a:cubicBezTo>
                  <a:cubicBezTo>
                    <a:pt x="27" y="17"/>
                    <a:pt x="27" y="17"/>
                    <a:pt x="27" y="17"/>
                  </a:cubicBezTo>
                  <a:cubicBezTo>
                    <a:pt x="25" y="19"/>
                    <a:pt x="22" y="20"/>
                    <a:pt x="18" y="20"/>
                  </a:cubicBezTo>
                  <a:cubicBezTo>
                    <a:pt x="16" y="20"/>
                    <a:pt x="13" y="20"/>
                    <a:pt x="11" y="20"/>
                  </a:cubicBezTo>
                  <a:cubicBezTo>
                    <a:pt x="11" y="20"/>
                    <a:pt x="11" y="20"/>
                    <a:pt x="11" y="20"/>
                  </a:cubicBezTo>
                  <a:cubicBezTo>
                    <a:pt x="11" y="20"/>
                    <a:pt x="11" y="20"/>
                    <a:pt x="11" y="19"/>
                  </a:cubicBezTo>
                  <a:cubicBezTo>
                    <a:pt x="11" y="19"/>
                    <a:pt x="11" y="19"/>
                    <a:pt x="11" y="19"/>
                  </a:cubicBezTo>
                  <a:cubicBezTo>
                    <a:pt x="11" y="19"/>
                    <a:pt x="11" y="19"/>
                    <a:pt x="11" y="19"/>
                  </a:cubicBezTo>
                  <a:cubicBezTo>
                    <a:pt x="11" y="19"/>
                    <a:pt x="11" y="19"/>
                    <a:pt x="11" y="19"/>
                  </a:cubicBezTo>
                  <a:cubicBezTo>
                    <a:pt x="11" y="18"/>
                    <a:pt x="11" y="19"/>
                    <a:pt x="11" y="19"/>
                  </a:cubicBezTo>
                  <a:cubicBezTo>
                    <a:pt x="11" y="19"/>
                    <a:pt x="11" y="19"/>
                    <a:pt x="11" y="19"/>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7"/>
                    <a:pt x="11" y="17"/>
                  </a:cubicBezTo>
                  <a:cubicBezTo>
                    <a:pt x="11" y="17"/>
                    <a:pt x="11" y="17"/>
                    <a:pt x="11" y="17"/>
                  </a:cubicBezTo>
                  <a:cubicBezTo>
                    <a:pt x="11" y="17"/>
                    <a:pt x="11" y="17"/>
                    <a:pt x="11" y="17"/>
                  </a:cubicBezTo>
                  <a:cubicBezTo>
                    <a:pt x="12" y="16"/>
                    <a:pt x="11" y="16"/>
                    <a:pt x="11" y="15"/>
                  </a:cubicBezTo>
                  <a:cubicBezTo>
                    <a:pt x="11" y="15"/>
                    <a:pt x="11" y="15"/>
                    <a:pt x="11" y="15"/>
                  </a:cubicBezTo>
                  <a:cubicBezTo>
                    <a:pt x="11" y="15"/>
                    <a:pt x="11" y="15"/>
                    <a:pt x="11" y="14"/>
                  </a:cubicBezTo>
                  <a:cubicBezTo>
                    <a:pt x="11" y="14"/>
                    <a:pt x="11" y="14"/>
                    <a:pt x="11" y="14"/>
                  </a:cubicBezTo>
                  <a:cubicBezTo>
                    <a:pt x="11" y="14"/>
                    <a:pt x="11" y="14"/>
                    <a:pt x="11" y="14"/>
                  </a:cubicBezTo>
                  <a:cubicBezTo>
                    <a:pt x="9" y="13"/>
                    <a:pt x="10" y="13"/>
                    <a:pt x="9" y="13"/>
                  </a:cubicBezTo>
                  <a:cubicBezTo>
                    <a:pt x="9" y="13"/>
                    <a:pt x="8" y="13"/>
                    <a:pt x="8" y="13"/>
                  </a:cubicBezTo>
                  <a:cubicBezTo>
                    <a:pt x="8" y="13"/>
                    <a:pt x="8" y="12"/>
                    <a:pt x="8" y="12"/>
                  </a:cubicBezTo>
                  <a:cubicBezTo>
                    <a:pt x="7" y="12"/>
                    <a:pt x="7" y="12"/>
                    <a:pt x="7" y="11"/>
                  </a:cubicBezTo>
                  <a:cubicBezTo>
                    <a:pt x="7" y="11"/>
                    <a:pt x="7" y="11"/>
                    <a:pt x="7" y="11"/>
                  </a:cubicBezTo>
                  <a:cubicBezTo>
                    <a:pt x="7" y="12"/>
                    <a:pt x="7" y="12"/>
                    <a:pt x="7" y="12"/>
                  </a:cubicBezTo>
                  <a:cubicBezTo>
                    <a:pt x="7" y="12"/>
                    <a:pt x="7" y="12"/>
                    <a:pt x="6" y="12"/>
                  </a:cubicBezTo>
                  <a:cubicBezTo>
                    <a:pt x="6" y="12"/>
                    <a:pt x="6" y="12"/>
                    <a:pt x="5" y="12"/>
                  </a:cubicBezTo>
                  <a:cubicBezTo>
                    <a:pt x="5" y="12"/>
                    <a:pt x="5" y="12"/>
                    <a:pt x="5" y="12"/>
                  </a:cubicBezTo>
                  <a:cubicBezTo>
                    <a:pt x="5" y="12"/>
                    <a:pt x="5" y="11"/>
                    <a:pt x="5" y="12"/>
                  </a:cubicBezTo>
                  <a:cubicBezTo>
                    <a:pt x="5" y="12"/>
                    <a:pt x="4" y="12"/>
                    <a:pt x="4" y="12"/>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3" y="11"/>
                    <a:pt x="3" y="11"/>
                  </a:cubicBezTo>
                  <a:cubicBezTo>
                    <a:pt x="3" y="10"/>
                    <a:pt x="3" y="10"/>
                    <a:pt x="4" y="10"/>
                  </a:cubicBezTo>
                  <a:cubicBezTo>
                    <a:pt x="4" y="10"/>
                    <a:pt x="4" y="10"/>
                    <a:pt x="4" y="10"/>
                  </a:cubicBezTo>
                  <a:cubicBezTo>
                    <a:pt x="4" y="10"/>
                    <a:pt x="4" y="10"/>
                    <a:pt x="4" y="10"/>
                  </a:cubicBezTo>
                  <a:cubicBezTo>
                    <a:pt x="5" y="10"/>
                    <a:pt x="4" y="10"/>
                    <a:pt x="5" y="10"/>
                  </a:cubicBezTo>
                  <a:cubicBezTo>
                    <a:pt x="5" y="10"/>
                    <a:pt x="5" y="10"/>
                    <a:pt x="5" y="10"/>
                  </a:cubicBezTo>
                  <a:cubicBezTo>
                    <a:pt x="5" y="10"/>
                    <a:pt x="5" y="10"/>
                    <a:pt x="5" y="10"/>
                  </a:cubicBezTo>
                  <a:cubicBezTo>
                    <a:pt x="5" y="11"/>
                    <a:pt x="5" y="10"/>
                    <a:pt x="5" y="10"/>
                  </a:cubicBezTo>
                  <a:cubicBezTo>
                    <a:pt x="5" y="10"/>
                    <a:pt x="5" y="10"/>
                    <a:pt x="5" y="10"/>
                  </a:cubicBezTo>
                  <a:cubicBezTo>
                    <a:pt x="5" y="10"/>
                    <a:pt x="5" y="10"/>
                    <a:pt x="5" y="10"/>
                  </a:cubicBezTo>
                  <a:cubicBezTo>
                    <a:pt x="5" y="10"/>
                    <a:pt x="5" y="10"/>
                    <a:pt x="5" y="10"/>
                  </a:cubicBezTo>
                  <a:cubicBezTo>
                    <a:pt x="5" y="9"/>
                    <a:pt x="5" y="9"/>
                    <a:pt x="5" y="9"/>
                  </a:cubicBezTo>
                  <a:cubicBezTo>
                    <a:pt x="5" y="9"/>
                    <a:pt x="5" y="9"/>
                    <a:pt x="5" y="9"/>
                  </a:cubicBezTo>
                  <a:cubicBezTo>
                    <a:pt x="5" y="9"/>
                    <a:pt x="5" y="9"/>
                    <a:pt x="5" y="9"/>
                  </a:cubicBezTo>
                  <a:cubicBezTo>
                    <a:pt x="6" y="8"/>
                    <a:pt x="6" y="8"/>
                    <a:pt x="6" y="8"/>
                  </a:cubicBezTo>
                  <a:cubicBezTo>
                    <a:pt x="6" y="8"/>
                    <a:pt x="6" y="8"/>
                    <a:pt x="6" y="8"/>
                  </a:cubicBezTo>
                  <a:cubicBezTo>
                    <a:pt x="7" y="8"/>
                    <a:pt x="7" y="8"/>
                    <a:pt x="7" y="7"/>
                  </a:cubicBezTo>
                  <a:cubicBezTo>
                    <a:pt x="7" y="7"/>
                    <a:pt x="7" y="7"/>
                    <a:pt x="7" y="7"/>
                  </a:cubicBezTo>
                  <a:cubicBezTo>
                    <a:pt x="7" y="7"/>
                    <a:pt x="6" y="7"/>
                    <a:pt x="6" y="7"/>
                  </a:cubicBezTo>
                  <a:cubicBezTo>
                    <a:pt x="7" y="7"/>
                    <a:pt x="7" y="6"/>
                    <a:pt x="7" y="7"/>
                  </a:cubicBezTo>
                  <a:cubicBezTo>
                    <a:pt x="7" y="7"/>
                    <a:pt x="7" y="7"/>
                    <a:pt x="7" y="7"/>
                  </a:cubicBezTo>
                  <a:cubicBezTo>
                    <a:pt x="7" y="7"/>
                    <a:pt x="7" y="7"/>
                    <a:pt x="8" y="7"/>
                  </a:cubicBezTo>
                  <a:cubicBezTo>
                    <a:pt x="8" y="7"/>
                    <a:pt x="8" y="7"/>
                    <a:pt x="8" y="7"/>
                  </a:cubicBezTo>
                  <a:cubicBezTo>
                    <a:pt x="8" y="7"/>
                    <a:pt x="7" y="7"/>
                    <a:pt x="7" y="7"/>
                  </a:cubicBezTo>
                  <a:cubicBezTo>
                    <a:pt x="7" y="6"/>
                    <a:pt x="7" y="6"/>
                    <a:pt x="7" y="6"/>
                  </a:cubicBezTo>
                  <a:cubicBezTo>
                    <a:pt x="7" y="6"/>
                    <a:pt x="7" y="6"/>
                    <a:pt x="7" y="6"/>
                  </a:cubicBezTo>
                  <a:cubicBezTo>
                    <a:pt x="7" y="6"/>
                    <a:pt x="7" y="5"/>
                    <a:pt x="7" y="5"/>
                  </a:cubicBezTo>
                  <a:cubicBezTo>
                    <a:pt x="7" y="5"/>
                    <a:pt x="7" y="6"/>
                    <a:pt x="7" y="6"/>
                  </a:cubicBezTo>
                  <a:cubicBezTo>
                    <a:pt x="6" y="5"/>
                    <a:pt x="6" y="5"/>
                    <a:pt x="6" y="5"/>
                  </a:cubicBezTo>
                  <a:cubicBezTo>
                    <a:pt x="6" y="5"/>
                    <a:pt x="6" y="5"/>
                    <a:pt x="6" y="5"/>
                  </a:cubicBezTo>
                  <a:cubicBezTo>
                    <a:pt x="6" y="6"/>
                    <a:pt x="5" y="6"/>
                    <a:pt x="5" y="7"/>
                  </a:cubicBezTo>
                  <a:cubicBezTo>
                    <a:pt x="5" y="7"/>
                    <a:pt x="5" y="7"/>
                    <a:pt x="5" y="7"/>
                  </a:cubicBezTo>
                  <a:cubicBezTo>
                    <a:pt x="5" y="7"/>
                    <a:pt x="5" y="6"/>
                    <a:pt x="5" y="6"/>
                  </a:cubicBezTo>
                  <a:cubicBezTo>
                    <a:pt x="5" y="6"/>
                    <a:pt x="5" y="6"/>
                    <a:pt x="5" y="6"/>
                  </a:cubicBezTo>
                  <a:cubicBezTo>
                    <a:pt x="5" y="6"/>
                    <a:pt x="5" y="6"/>
                    <a:pt x="5" y="6"/>
                  </a:cubicBezTo>
                  <a:cubicBezTo>
                    <a:pt x="5" y="6"/>
                    <a:pt x="5" y="6"/>
                    <a:pt x="5" y="6"/>
                  </a:cubicBezTo>
                  <a:cubicBezTo>
                    <a:pt x="5" y="6"/>
                    <a:pt x="5" y="6"/>
                    <a:pt x="5" y="5"/>
                  </a:cubicBezTo>
                  <a:cubicBezTo>
                    <a:pt x="5" y="5"/>
                    <a:pt x="5" y="5"/>
                    <a:pt x="5" y="5"/>
                  </a:cubicBezTo>
                  <a:cubicBezTo>
                    <a:pt x="5"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7" y="4"/>
                  </a:cubicBezTo>
                  <a:cubicBezTo>
                    <a:pt x="7" y="5"/>
                    <a:pt x="6" y="5"/>
                    <a:pt x="6" y="5"/>
                  </a:cubicBezTo>
                  <a:cubicBezTo>
                    <a:pt x="6" y="5"/>
                    <a:pt x="6" y="5"/>
                    <a:pt x="6" y="5"/>
                  </a:cubicBezTo>
                  <a:cubicBezTo>
                    <a:pt x="6" y="5"/>
                    <a:pt x="6" y="5"/>
                    <a:pt x="6" y="5"/>
                  </a:cubicBezTo>
                  <a:cubicBezTo>
                    <a:pt x="6" y="5"/>
                    <a:pt x="6" y="5"/>
                    <a:pt x="6" y="5"/>
                  </a:cubicBezTo>
                  <a:cubicBezTo>
                    <a:pt x="6"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4"/>
                    <a:pt x="7" y="4"/>
                  </a:cubicBezTo>
                  <a:cubicBezTo>
                    <a:pt x="7" y="4"/>
                    <a:pt x="7" y="4"/>
                    <a:pt x="7" y="4"/>
                  </a:cubicBezTo>
                  <a:cubicBezTo>
                    <a:pt x="7" y="4"/>
                    <a:pt x="7" y="4"/>
                    <a:pt x="7" y="4"/>
                  </a:cubicBezTo>
                  <a:cubicBezTo>
                    <a:pt x="7" y="4"/>
                    <a:pt x="7" y="4"/>
                    <a:pt x="7" y="4"/>
                  </a:cubicBezTo>
                  <a:cubicBezTo>
                    <a:pt x="7" y="4"/>
                    <a:pt x="7" y="4"/>
                    <a:pt x="7" y="4"/>
                  </a:cubicBezTo>
                  <a:cubicBezTo>
                    <a:pt x="7" y="4"/>
                    <a:pt x="6" y="4"/>
                    <a:pt x="6" y="4"/>
                  </a:cubicBezTo>
                  <a:cubicBezTo>
                    <a:pt x="7" y="3"/>
                    <a:pt x="7" y="3"/>
                    <a:pt x="7" y="3"/>
                  </a:cubicBezTo>
                  <a:cubicBezTo>
                    <a:pt x="7" y="3"/>
                    <a:pt x="7" y="3"/>
                    <a:pt x="7" y="3"/>
                  </a:cubicBezTo>
                  <a:cubicBezTo>
                    <a:pt x="7" y="3"/>
                    <a:pt x="8" y="3"/>
                    <a:pt x="8" y="3"/>
                  </a:cubicBezTo>
                  <a:cubicBezTo>
                    <a:pt x="8" y="3"/>
                    <a:pt x="8" y="3"/>
                    <a:pt x="8" y="3"/>
                  </a:cubicBezTo>
                  <a:cubicBezTo>
                    <a:pt x="8" y="3"/>
                    <a:pt x="8" y="3"/>
                    <a:pt x="8" y="3"/>
                  </a:cubicBezTo>
                  <a:cubicBezTo>
                    <a:pt x="8" y="4"/>
                    <a:pt x="8" y="4"/>
                    <a:pt x="8" y="4"/>
                  </a:cubicBezTo>
                  <a:cubicBezTo>
                    <a:pt x="8" y="4"/>
                    <a:pt x="8" y="4"/>
                    <a:pt x="8" y="4"/>
                  </a:cubicBezTo>
                  <a:cubicBezTo>
                    <a:pt x="8" y="4"/>
                    <a:pt x="8" y="5"/>
                    <a:pt x="8" y="5"/>
                  </a:cubicBezTo>
                  <a:cubicBezTo>
                    <a:pt x="8" y="5"/>
                    <a:pt x="8" y="5"/>
                    <a:pt x="8" y="5"/>
                  </a:cubicBezTo>
                  <a:cubicBezTo>
                    <a:pt x="9" y="5"/>
                    <a:pt x="8" y="5"/>
                    <a:pt x="9" y="4"/>
                  </a:cubicBezTo>
                  <a:cubicBezTo>
                    <a:pt x="10" y="4"/>
                    <a:pt x="10" y="4"/>
                    <a:pt x="10" y="4"/>
                  </a:cubicBezTo>
                  <a:cubicBezTo>
                    <a:pt x="10" y="4"/>
                    <a:pt x="10" y="4"/>
                    <a:pt x="10" y="3"/>
                  </a:cubicBezTo>
                  <a:cubicBezTo>
                    <a:pt x="10" y="3"/>
                    <a:pt x="10" y="3"/>
                    <a:pt x="10" y="3"/>
                  </a:cubicBezTo>
                  <a:cubicBezTo>
                    <a:pt x="11" y="3"/>
                    <a:pt x="10" y="2"/>
                    <a:pt x="11" y="2"/>
                  </a:cubicBezTo>
                  <a:cubicBezTo>
                    <a:pt x="11" y="2"/>
                    <a:pt x="11" y="2"/>
                    <a:pt x="11" y="2"/>
                  </a:cubicBezTo>
                  <a:cubicBezTo>
                    <a:pt x="10" y="2"/>
                    <a:pt x="10" y="2"/>
                    <a:pt x="10" y="2"/>
                  </a:cubicBezTo>
                  <a:cubicBezTo>
                    <a:pt x="10" y="2"/>
                    <a:pt x="10" y="2"/>
                    <a:pt x="10" y="2"/>
                  </a:cubicBezTo>
                  <a:cubicBezTo>
                    <a:pt x="9" y="2"/>
                    <a:pt x="9" y="2"/>
                    <a:pt x="9" y="2"/>
                  </a:cubicBezTo>
                  <a:cubicBezTo>
                    <a:pt x="9" y="2"/>
                    <a:pt x="8" y="2"/>
                    <a:pt x="8" y="2"/>
                  </a:cubicBezTo>
                  <a:cubicBezTo>
                    <a:pt x="8" y="2"/>
                    <a:pt x="8" y="2"/>
                    <a:pt x="8" y="2"/>
                  </a:cubicBezTo>
                  <a:cubicBezTo>
                    <a:pt x="7" y="2"/>
                    <a:pt x="7"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4"/>
                    <a:pt x="6" y="4"/>
                  </a:cubicBezTo>
                  <a:cubicBezTo>
                    <a:pt x="6" y="4"/>
                    <a:pt x="6" y="3"/>
                    <a:pt x="6" y="4"/>
                  </a:cubicBezTo>
                  <a:cubicBezTo>
                    <a:pt x="6" y="4"/>
                    <a:pt x="6" y="4"/>
                    <a:pt x="6" y="4"/>
                  </a:cubicBezTo>
                  <a:cubicBezTo>
                    <a:pt x="6" y="4"/>
                    <a:pt x="6" y="4"/>
                    <a:pt x="6" y="4"/>
                  </a:cubicBezTo>
                  <a:cubicBezTo>
                    <a:pt x="6" y="4"/>
                    <a:pt x="6" y="4"/>
                    <a:pt x="6" y="4"/>
                  </a:cubicBezTo>
                  <a:cubicBezTo>
                    <a:pt x="6" y="4"/>
                    <a:pt x="5" y="4"/>
                    <a:pt x="5" y="4"/>
                  </a:cubicBezTo>
                  <a:cubicBezTo>
                    <a:pt x="5" y="4"/>
                    <a:pt x="5" y="4"/>
                    <a:pt x="5" y="4"/>
                  </a:cubicBezTo>
                  <a:cubicBezTo>
                    <a:pt x="5" y="4"/>
                    <a:pt x="5" y="4"/>
                    <a:pt x="5" y="4"/>
                  </a:cubicBezTo>
                  <a:cubicBezTo>
                    <a:pt x="5" y="5"/>
                    <a:pt x="5" y="5"/>
                    <a:pt x="5" y="5"/>
                  </a:cubicBezTo>
                  <a:cubicBezTo>
                    <a:pt x="5" y="5"/>
                    <a:pt x="5" y="5"/>
                    <a:pt x="5" y="5"/>
                  </a:cubicBezTo>
                  <a:cubicBezTo>
                    <a:pt x="5" y="5"/>
                    <a:pt x="5" y="4"/>
                    <a:pt x="5" y="4"/>
                  </a:cubicBezTo>
                  <a:cubicBezTo>
                    <a:pt x="5" y="4"/>
                    <a:pt x="4" y="4"/>
                    <a:pt x="4" y="4"/>
                  </a:cubicBezTo>
                  <a:cubicBezTo>
                    <a:pt x="4" y="5"/>
                    <a:pt x="4" y="4"/>
                    <a:pt x="4" y="4"/>
                  </a:cubicBezTo>
                  <a:cubicBezTo>
                    <a:pt x="4" y="5"/>
                    <a:pt x="3" y="5"/>
                    <a:pt x="3" y="5"/>
                  </a:cubicBezTo>
                  <a:cubicBezTo>
                    <a:pt x="3" y="5"/>
                    <a:pt x="4" y="5"/>
                    <a:pt x="4" y="5"/>
                  </a:cubicBezTo>
                  <a:cubicBezTo>
                    <a:pt x="4" y="5"/>
                    <a:pt x="4" y="5"/>
                    <a:pt x="4" y="5"/>
                  </a:cubicBezTo>
                  <a:cubicBezTo>
                    <a:pt x="4" y="5"/>
                    <a:pt x="3" y="5"/>
                    <a:pt x="3" y="5"/>
                  </a:cubicBezTo>
                  <a:cubicBezTo>
                    <a:pt x="3" y="6"/>
                    <a:pt x="2" y="6"/>
                    <a:pt x="2" y="6"/>
                  </a:cubicBezTo>
                  <a:cubicBezTo>
                    <a:pt x="1" y="6"/>
                    <a:pt x="1" y="7"/>
                    <a:pt x="1" y="7"/>
                  </a:cubicBezTo>
                  <a:cubicBezTo>
                    <a:pt x="2" y="4"/>
                    <a:pt x="6" y="1"/>
                    <a:pt x="12" y="0"/>
                  </a:cubicBezTo>
                  <a:close/>
                  <a:moveTo>
                    <a:pt x="30" y="12"/>
                  </a:moveTo>
                  <a:cubicBezTo>
                    <a:pt x="30" y="12"/>
                    <a:pt x="30" y="12"/>
                    <a:pt x="30" y="12"/>
                  </a:cubicBezTo>
                  <a:cubicBezTo>
                    <a:pt x="30" y="12"/>
                    <a:pt x="30" y="12"/>
                    <a:pt x="30" y="12"/>
                  </a:cubicBezTo>
                  <a:cubicBezTo>
                    <a:pt x="30" y="12"/>
                    <a:pt x="30" y="12"/>
                    <a:pt x="30" y="12"/>
                  </a:cubicBezTo>
                  <a:close/>
                  <a:moveTo>
                    <a:pt x="10" y="19"/>
                  </a:moveTo>
                  <a:cubicBezTo>
                    <a:pt x="5" y="18"/>
                    <a:pt x="2" y="15"/>
                    <a:pt x="1" y="12"/>
                  </a:cubicBezTo>
                  <a:cubicBezTo>
                    <a:pt x="0" y="10"/>
                    <a:pt x="0" y="9"/>
                    <a:pt x="0" y="8"/>
                  </a:cubicBezTo>
                  <a:cubicBezTo>
                    <a:pt x="1" y="8"/>
                    <a:pt x="1" y="8"/>
                    <a:pt x="1" y="8"/>
                  </a:cubicBezTo>
                  <a:cubicBezTo>
                    <a:pt x="1" y="7"/>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9"/>
                  </a:cubicBezTo>
                  <a:cubicBezTo>
                    <a:pt x="1" y="9"/>
                    <a:pt x="1" y="10"/>
                    <a:pt x="1" y="10"/>
                  </a:cubicBezTo>
                  <a:cubicBezTo>
                    <a:pt x="1" y="10"/>
                    <a:pt x="1" y="10"/>
                    <a:pt x="1" y="10"/>
                  </a:cubicBezTo>
                  <a:cubicBezTo>
                    <a:pt x="1" y="10"/>
                    <a:pt x="1" y="10"/>
                    <a:pt x="1" y="10"/>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3" y="12"/>
                    <a:pt x="3" y="12"/>
                    <a:pt x="4" y="12"/>
                  </a:cubicBezTo>
                  <a:cubicBezTo>
                    <a:pt x="4" y="12"/>
                    <a:pt x="4" y="12"/>
                    <a:pt x="4" y="12"/>
                  </a:cubicBezTo>
                  <a:cubicBezTo>
                    <a:pt x="4" y="12"/>
                    <a:pt x="4" y="12"/>
                    <a:pt x="4" y="12"/>
                  </a:cubicBezTo>
                  <a:cubicBezTo>
                    <a:pt x="5" y="12"/>
                    <a:pt x="5" y="12"/>
                    <a:pt x="5" y="12"/>
                  </a:cubicBezTo>
                  <a:cubicBezTo>
                    <a:pt x="5" y="13"/>
                    <a:pt x="5" y="13"/>
                    <a:pt x="6" y="13"/>
                  </a:cubicBezTo>
                  <a:cubicBezTo>
                    <a:pt x="6" y="13"/>
                    <a:pt x="5" y="12"/>
                    <a:pt x="5" y="12"/>
                  </a:cubicBezTo>
                  <a:cubicBezTo>
                    <a:pt x="5" y="12"/>
                    <a:pt x="6" y="12"/>
                    <a:pt x="6" y="12"/>
                  </a:cubicBezTo>
                  <a:cubicBezTo>
                    <a:pt x="6" y="12"/>
                    <a:pt x="6" y="12"/>
                    <a:pt x="6" y="13"/>
                  </a:cubicBezTo>
                  <a:cubicBezTo>
                    <a:pt x="6" y="13"/>
                    <a:pt x="6" y="13"/>
                    <a:pt x="6" y="13"/>
                  </a:cubicBezTo>
                  <a:cubicBezTo>
                    <a:pt x="6" y="13"/>
                    <a:pt x="6" y="13"/>
                    <a:pt x="6" y="13"/>
                  </a:cubicBezTo>
                  <a:cubicBezTo>
                    <a:pt x="6" y="13"/>
                    <a:pt x="6" y="13"/>
                    <a:pt x="6" y="13"/>
                  </a:cubicBezTo>
                  <a:cubicBezTo>
                    <a:pt x="6" y="13"/>
                    <a:pt x="6" y="13"/>
                    <a:pt x="6" y="13"/>
                  </a:cubicBezTo>
                  <a:cubicBezTo>
                    <a:pt x="6" y="13"/>
                    <a:pt x="6" y="13"/>
                    <a:pt x="6" y="14"/>
                  </a:cubicBezTo>
                  <a:cubicBezTo>
                    <a:pt x="6" y="14"/>
                    <a:pt x="6" y="14"/>
                    <a:pt x="6" y="14"/>
                  </a:cubicBezTo>
                  <a:cubicBezTo>
                    <a:pt x="6" y="14"/>
                    <a:pt x="7" y="15"/>
                    <a:pt x="7" y="15"/>
                  </a:cubicBezTo>
                  <a:cubicBezTo>
                    <a:pt x="7" y="15"/>
                    <a:pt x="7" y="15"/>
                    <a:pt x="7" y="15"/>
                  </a:cubicBezTo>
                  <a:cubicBezTo>
                    <a:pt x="8" y="16"/>
                    <a:pt x="8" y="15"/>
                    <a:pt x="8" y="16"/>
                  </a:cubicBezTo>
                  <a:cubicBezTo>
                    <a:pt x="8" y="16"/>
                    <a:pt x="9" y="17"/>
                    <a:pt x="9" y="18"/>
                  </a:cubicBezTo>
                  <a:cubicBezTo>
                    <a:pt x="9" y="18"/>
                    <a:pt x="9" y="18"/>
                    <a:pt x="9" y="19"/>
                  </a:cubicBezTo>
                  <a:cubicBezTo>
                    <a:pt x="10" y="19"/>
                    <a:pt x="10" y="19"/>
                    <a:pt x="10" y="19"/>
                  </a:cubicBezTo>
                  <a:cubicBezTo>
                    <a:pt x="10" y="19"/>
                    <a:pt x="10" y="19"/>
                    <a:pt x="10" y="19"/>
                  </a:cubicBezTo>
                  <a:cubicBezTo>
                    <a:pt x="10" y="19"/>
                    <a:pt x="10" y="19"/>
                    <a:pt x="10" y="19"/>
                  </a:cubicBezTo>
                  <a:close/>
                  <a:moveTo>
                    <a:pt x="28" y="12"/>
                  </a:moveTo>
                  <a:cubicBezTo>
                    <a:pt x="28" y="12"/>
                    <a:pt x="29" y="12"/>
                    <a:pt x="29" y="12"/>
                  </a:cubicBezTo>
                  <a:cubicBezTo>
                    <a:pt x="29" y="12"/>
                    <a:pt x="29" y="12"/>
                    <a:pt x="28" y="12"/>
                  </a:cubicBezTo>
                  <a:cubicBezTo>
                    <a:pt x="28" y="12"/>
                    <a:pt x="28" y="12"/>
                    <a:pt x="28" y="12"/>
                  </a:cubicBezTo>
                  <a:cubicBezTo>
                    <a:pt x="28" y="12"/>
                    <a:pt x="28" y="12"/>
                    <a:pt x="28" y="12"/>
                  </a:cubicBezTo>
                  <a:close/>
                  <a:moveTo>
                    <a:pt x="28" y="12"/>
                  </a:moveTo>
                  <a:cubicBezTo>
                    <a:pt x="28" y="12"/>
                    <a:pt x="28" y="12"/>
                    <a:pt x="28" y="12"/>
                  </a:cubicBezTo>
                  <a:cubicBezTo>
                    <a:pt x="28" y="12"/>
                    <a:pt x="28" y="12"/>
                    <a:pt x="28" y="12"/>
                  </a:cubicBezTo>
                  <a:cubicBezTo>
                    <a:pt x="28" y="12"/>
                    <a:pt x="28" y="11"/>
                    <a:pt x="28" y="11"/>
                  </a:cubicBezTo>
                  <a:cubicBezTo>
                    <a:pt x="28" y="11"/>
                    <a:pt x="28" y="11"/>
                    <a:pt x="28" y="12"/>
                  </a:cubicBezTo>
                  <a:close/>
                  <a:moveTo>
                    <a:pt x="27" y="12"/>
                  </a:moveTo>
                  <a:cubicBezTo>
                    <a:pt x="27" y="12"/>
                    <a:pt x="27" y="13"/>
                    <a:pt x="27" y="13"/>
                  </a:cubicBezTo>
                  <a:cubicBezTo>
                    <a:pt x="27" y="13"/>
                    <a:pt x="27" y="13"/>
                    <a:pt x="28" y="13"/>
                  </a:cubicBezTo>
                  <a:cubicBezTo>
                    <a:pt x="28" y="13"/>
                    <a:pt x="28" y="13"/>
                    <a:pt x="28" y="13"/>
                  </a:cubicBezTo>
                  <a:cubicBezTo>
                    <a:pt x="28" y="12"/>
                    <a:pt x="28" y="12"/>
                    <a:pt x="28" y="12"/>
                  </a:cubicBezTo>
                  <a:cubicBezTo>
                    <a:pt x="28" y="12"/>
                    <a:pt x="28" y="12"/>
                    <a:pt x="28" y="12"/>
                  </a:cubicBezTo>
                  <a:cubicBezTo>
                    <a:pt x="28" y="12"/>
                    <a:pt x="28" y="12"/>
                    <a:pt x="28" y="12"/>
                  </a:cubicBezTo>
                  <a:cubicBezTo>
                    <a:pt x="28" y="12"/>
                    <a:pt x="27" y="12"/>
                    <a:pt x="27" y="12"/>
                  </a:cubicBezTo>
                  <a:cubicBezTo>
                    <a:pt x="27" y="12"/>
                    <a:pt x="27" y="12"/>
                    <a:pt x="27" y="12"/>
                  </a:cubicBezTo>
                  <a:close/>
                  <a:moveTo>
                    <a:pt x="29" y="12"/>
                  </a:moveTo>
                  <a:cubicBezTo>
                    <a:pt x="29" y="12"/>
                    <a:pt x="29" y="12"/>
                    <a:pt x="29" y="12"/>
                  </a:cubicBezTo>
                  <a:cubicBezTo>
                    <a:pt x="29" y="12"/>
                    <a:pt x="29" y="12"/>
                    <a:pt x="29" y="12"/>
                  </a:cubicBezTo>
                  <a:close/>
                  <a:moveTo>
                    <a:pt x="26" y="12"/>
                  </a:moveTo>
                  <a:cubicBezTo>
                    <a:pt x="26" y="12"/>
                    <a:pt x="26" y="12"/>
                    <a:pt x="26" y="12"/>
                  </a:cubicBezTo>
                  <a:cubicBezTo>
                    <a:pt x="26" y="12"/>
                    <a:pt x="26" y="12"/>
                    <a:pt x="27" y="12"/>
                  </a:cubicBezTo>
                  <a:cubicBezTo>
                    <a:pt x="27" y="12"/>
                    <a:pt x="27" y="12"/>
                    <a:pt x="27" y="12"/>
                  </a:cubicBezTo>
                  <a:cubicBezTo>
                    <a:pt x="27" y="12"/>
                    <a:pt x="27" y="12"/>
                    <a:pt x="26" y="12"/>
                  </a:cubicBezTo>
                  <a:close/>
                  <a:moveTo>
                    <a:pt x="26" y="12"/>
                  </a:moveTo>
                  <a:cubicBezTo>
                    <a:pt x="26" y="12"/>
                    <a:pt x="26" y="12"/>
                    <a:pt x="26" y="12"/>
                  </a:cubicBezTo>
                  <a:cubicBezTo>
                    <a:pt x="26" y="12"/>
                    <a:pt x="26" y="12"/>
                    <a:pt x="27" y="13"/>
                  </a:cubicBezTo>
                  <a:cubicBezTo>
                    <a:pt x="27" y="13"/>
                    <a:pt x="27" y="13"/>
                    <a:pt x="27" y="13"/>
                  </a:cubicBezTo>
                  <a:cubicBezTo>
                    <a:pt x="27" y="12"/>
                    <a:pt x="27" y="12"/>
                    <a:pt x="27" y="12"/>
                  </a:cubicBezTo>
                  <a:cubicBezTo>
                    <a:pt x="27" y="12"/>
                    <a:pt x="27" y="12"/>
                    <a:pt x="27" y="12"/>
                  </a:cubicBezTo>
                  <a:cubicBezTo>
                    <a:pt x="27" y="12"/>
                    <a:pt x="27" y="11"/>
                    <a:pt x="27" y="11"/>
                  </a:cubicBezTo>
                  <a:cubicBezTo>
                    <a:pt x="27" y="11"/>
                    <a:pt x="27" y="11"/>
                    <a:pt x="27" y="11"/>
                  </a:cubicBezTo>
                  <a:cubicBezTo>
                    <a:pt x="27" y="11"/>
                    <a:pt x="27" y="11"/>
                    <a:pt x="27" y="11"/>
                  </a:cubicBezTo>
                  <a:cubicBezTo>
                    <a:pt x="26" y="11"/>
                    <a:pt x="27" y="11"/>
                    <a:pt x="26" y="12"/>
                  </a:cubicBezTo>
                  <a:cubicBezTo>
                    <a:pt x="26" y="12"/>
                    <a:pt x="26" y="12"/>
                    <a:pt x="26" y="12"/>
                  </a:cubicBezTo>
                  <a:close/>
                  <a:moveTo>
                    <a:pt x="10" y="4"/>
                  </a:moveTo>
                  <a:cubicBezTo>
                    <a:pt x="10" y="4"/>
                    <a:pt x="10" y="4"/>
                    <a:pt x="11" y="4"/>
                  </a:cubicBezTo>
                  <a:cubicBezTo>
                    <a:pt x="11" y="4"/>
                    <a:pt x="11" y="4"/>
                    <a:pt x="11" y="4"/>
                  </a:cubicBezTo>
                  <a:cubicBezTo>
                    <a:pt x="11" y="4"/>
                    <a:pt x="11" y="4"/>
                    <a:pt x="11" y="4"/>
                  </a:cubicBezTo>
                  <a:cubicBezTo>
                    <a:pt x="11" y="4"/>
                    <a:pt x="11" y="4"/>
                    <a:pt x="11" y="4"/>
                  </a:cubicBezTo>
                  <a:cubicBezTo>
                    <a:pt x="10" y="4"/>
                    <a:pt x="10" y="4"/>
                    <a:pt x="10" y="4"/>
                  </a:cubicBezTo>
                  <a:close/>
                  <a:moveTo>
                    <a:pt x="4" y="5"/>
                  </a:moveTo>
                  <a:cubicBezTo>
                    <a:pt x="4" y="5"/>
                    <a:pt x="4" y="5"/>
                    <a:pt x="4" y="5"/>
                  </a:cubicBezTo>
                  <a:cubicBezTo>
                    <a:pt x="4" y="5"/>
                    <a:pt x="4" y="5"/>
                    <a:pt x="4" y="5"/>
                  </a:cubicBezTo>
                  <a:cubicBezTo>
                    <a:pt x="4" y="5"/>
                    <a:pt x="4" y="5"/>
                    <a:pt x="4" y="5"/>
                  </a:cubicBezTo>
                  <a:cubicBezTo>
                    <a:pt x="4" y="5"/>
                    <a:pt x="4" y="5"/>
                    <a:pt x="4" y="5"/>
                  </a:cubicBezTo>
                  <a:close/>
                  <a:moveTo>
                    <a:pt x="8" y="12"/>
                  </a:moveTo>
                  <a:cubicBezTo>
                    <a:pt x="8" y="12"/>
                    <a:pt x="8" y="12"/>
                    <a:pt x="8" y="12"/>
                  </a:cubicBezTo>
                  <a:cubicBezTo>
                    <a:pt x="8" y="12"/>
                    <a:pt x="8" y="12"/>
                    <a:pt x="8" y="12"/>
                  </a:cubicBezTo>
                  <a:cubicBezTo>
                    <a:pt x="8" y="12"/>
                    <a:pt x="8" y="12"/>
                    <a:pt x="8" y="12"/>
                  </a:cubicBezTo>
                  <a:cubicBezTo>
                    <a:pt x="7" y="12"/>
                    <a:pt x="8" y="12"/>
                    <a:pt x="8" y="12"/>
                  </a:cubicBezTo>
                  <a:close/>
                  <a:moveTo>
                    <a:pt x="6" y="11"/>
                  </a:moveTo>
                  <a:cubicBezTo>
                    <a:pt x="6" y="11"/>
                    <a:pt x="6" y="11"/>
                    <a:pt x="6" y="10"/>
                  </a:cubicBezTo>
                  <a:cubicBezTo>
                    <a:pt x="6" y="10"/>
                    <a:pt x="6" y="10"/>
                    <a:pt x="6" y="10"/>
                  </a:cubicBezTo>
                  <a:cubicBezTo>
                    <a:pt x="6" y="10"/>
                    <a:pt x="5" y="10"/>
                    <a:pt x="5" y="10"/>
                  </a:cubicBezTo>
                  <a:cubicBezTo>
                    <a:pt x="5" y="10"/>
                    <a:pt x="5" y="10"/>
                    <a:pt x="6" y="11"/>
                  </a:cubicBezTo>
                  <a:cubicBezTo>
                    <a:pt x="6" y="11"/>
                    <a:pt x="6" y="11"/>
                    <a:pt x="6" y="11"/>
                  </a:cubicBezTo>
                  <a:close/>
                  <a:moveTo>
                    <a:pt x="6" y="11"/>
                  </a:moveTo>
                  <a:cubicBezTo>
                    <a:pt x="6" y="11"/>
                    <a:pt x="5" y="11"/>
                    <a:pt x="5" y="11"/>
                  </a:cubicBezTo>
                  <a:cubicBezTo>
                    <a:pt x="5" y="11"/>
                    <a:pt x="5" y="12"/>
                    <a:pt x="6" y="11"/>
                  </a:cubicBezTo>
                  <a:close/>
                  <a:moveTo>
                    <a:pt x="7" y="11"/>
                  </a:move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lose/>
                  <a:moveTo>
                    <a:pt x="6" y="11"/>
                  </a:move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7" y="11"/>
                    <a:pt x="7" y="11"/>
                  </a:cubicBezTo>
                  <a:cubicBezTo>
                    <a:pt x="7" y="11"/>
                    <a:pt x="7" y="11"/>
                    <a:pt x="7" y="11"/>
                  </a:cubicBezTo>
                  <a:cubicBezTo>
                    <a:pt x="7" y="11"/>
                    <a:pt x="7" y="11"/>
                    <a:pt x="6" y="11"/>
                  </a:cubicBezTo>
                  <a:close/>
                  <a:moveTo>
                    <a:pt x="6" y="11"/>
                  </a:moveTo>
                  <a:cubicBezTo>
                    <a:pt x="6" y="11"/>
                    <a:pt x="6" y="11"/>
                    <a:pt x="6" y="11"/>
                  </a:cubicBezTo>
                  <a:cubicBezTo>
                    <a:pt x="6" y="11"/>
                    <a:pt x="6" y="11"/>
                    <a:pt x="5" y="11"/>
                  </a:cubicBezTo>
                  <a:cubicBezTo>
                    <a:pt x="5" y="11"/>
                    <a:pt x="5" y="11"/>
                    <a:pt x="5" y="11"/>
                  </a:cubicBezTo>
                  <a:cubicBezTo>
                    <a:pt x="5" y="11"/>
                    <a:pt x="5" y="11"/>
                    <a:pt x="4" y="11"/>
                  </a:cubicBezTo>
                  <a:cubicBezTo>
                    <a:pt x="4" y="11"/>
                    <a:pt x="4" y="11"/>
                    <a:pt x="5" y="11"/>
                  </a:cubicBezTo>
                  <a:cubicBezTo>
                    <a:pt x="5" y="11"/>
                    <a:pt x="5" y="11"/>
                    <a:pt x="5" y="11"/>
                  </a:cubicBezTo>
                  <a:cubicBezTo>
                    <a:pt x="5" y="11"/>
                    <a:pt x="5" y="11"/>
                    <a:pt x="6" y="11"/>
                  </a:cubicBezTo>
                  <a:cubicBezTo>
                    <a:pt x="6" y="11"/>
                    <a:pt x="6" y="11"/>
                    <a:pt x="6" y="11"/>
                  </a:cubicBezTo>
                  <a:close/>
                  <a:moveTo>
                    <a:pt x="5" y="4"/>
                  </a:moveTo>
                  <a:cubicBezTo>
                    <a:pt x="5" y="4"/>
                    <a:pt x="6" y="4"/>
                    <a:pt x="6" y="4"/>
                  </a:cubicBezTo>
                  <a:cubicBezTo>
                    <a:pt x="6" y="4"/>
                    <a:pt x="6" y="4"/>
                    <a:pt x="6" y="4"/>
                  </a:cubicBezTo>
                  <a:cubicBezTo>
                    <a:pt x="6" y="5"/>
                    <a:pt x="6" y="5"/>
                    <a:pt x="6" y="5"/>
                  </a:cubicBezTo>
                  <a:cubicBezTo>
                    <a:pt x="6" y="5"/>
                    <a:pt x="5" y="5"/>
                    <a:pt x="5" y="4"/>
                  </a:cubicBezTo>
                  <a:cubicBezTo>
                    <a:pt x="5" y="4"/>
                    <a:pt x="5" y="4"/>
                    <a:pt x="5" y="4"/>
                  </a:cubicBezTo>
                  <a:cubicBezTo>
                    <a:pt x="5" y="4"/>
                    <a:pt x="5" y="4"/>
                    <a:pt x="5" y="4"/>
                  </a:cubicBezTo>
                  <a:close/>
                  <a:moveTo>
                    <a:pt x="17" y="8"/>
                  </a:moveTo>
                  <a:cubicBezTo>
                    <a:pt x="17" y="8"/>
                    <a:pt x="17" y="8"/>
                    <a:pt x="17" y="8"/>
                  </a:cubicBezTo>
                  <a:cubicBezTo>
                    <a:pt x="17" y="8"/>
                    <a:pt x="17" y="8"/>
                    <a:pt x="16" y="8"/>
                  </a:cubicBezTo>
                  <a:cubicBezTo>
                    <a:pt x="16" y="8"/>
                    <a:pt x="15" y="8"/>
                    <a:pt x="15" y="8"/>
                  </a:cubicBezTo>
                  <a:cubicBezTo>
                    <a:pt x="15" y="8"/>
                    <a:pt x="15" y="8"/>
                    <a:pt x="15" y="9"/>
                  </a:cubicBezTo>
                  <a:cubicBezTo>
                    <a:pt x="15" y="9"/>
                    <a:pt x="15" y="8"/>
                    <a:pt x="15" y="8"/>
                  </a:cubicBezTo>
                  <a:cubicBezTo>
                    <a:pt x="15" y="8"/>
                    <a:pt x="14" y="8"/>
                    <a:pt x="14" y="8"/>
                  </a:cubicBezTo>
                  <a:cubicBezTo>
                    <a:pt x="14" y="8"/>
                    <a:pt x="14" y="8"/>
                    <a:pt x="14" y="8"/>
                  </a:cubicBezTo>
                  <a:cubicBezTo>
                    <a:pt x="14" y="8"/>
                    <a:pt x="13" y="8"/>
                    <a:pt x="13" y="8"/>
                  </a:cubicBezTo>
                  <a:cubicBezTo>
                    <a:pt x="13" y="8"/>
                    <a:pt x="13" y="8"/>
                    <a:pt x="13" y="8"/>
                  </a:cubicBezTo>
                  <a:cubicBezTo>
                    <a:pt x="13" y="8"/>
                    <a:pt x="13" y="8"/>
                    <a:pt x="12" y="8"/>
                  </a:cubicBezTo>
                  <a:cubicBezTo>
                    <a:pt x="12" y="8"/>
                    <a:pt x="12" y="8"/>
                    <a:pt x="13" y="8"/>
                  </a:cubicBezTo>
                  <a:cubicBezTo>
                    <a:pt x="13" y="8"/>
                    <a:pt x="13" y="8"/>
                    <a:pt x="13" y="8"/>
                  </a:cubicBezTo>
                  <a:cubicBezTo>
                    <a:pt x="13" y="8"/>
                    <a:pt x="13" y="8"/>
                    <a:pt x="13" y="8"/>
                  </a:cubicBezTo>
                  <a:cubicBezTo>
                    <a:pt x="13" y="8"/>
                    <a:pt x="13" y="8"/>
                    <a:pt x="13" y="8"/>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4" y="7"/>
                  </a:cubicBezTo>
                  <a:cubicBezTo>
                    <a:pt x="14" y="7"/>
                    <a:pt x="14" y="7"/>
                    <a:pt x="14" y="7"/>
                  </a:cubicBezTo>
                  <a:cubicBezTo>
                    <a:pt x="14" y="7"/>
                    <a:pt x="14" y="7"/>
                    <a:pt x="14" y="8"/>
                  </a:cubicBezTo>
                  <a:cubicBezTo>
                    <a:pt x="14" y="8"/>
                    <a:pt x="14" y="8"/>
                    <a:pt x="14" y="8"/>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8"/>
                    <a:pt x="14" y="8"/>
                    <a:pt x="14" y="8"/>
                  </a:cubicBezTo>
                  <a:cubicBezTo>
                    <a:pt x="14" y="8"/>
                    <a:pt x="15" y="7"/>
                    <a:pt x="14" y="7"/>
                  </a:cubicBezTo>
                  <a:cubicBezTo>
                    <a:pt x="14" y="7"/>
                    <a:pt x="14" y="7"/>
                    <a:pt x="14" y="7"/>
                  </a:cubicBezTo>
                  <a:cubicBezTo>
                    <a:pt x="14" y="7"/>
                    <a:pt x="14" y="7"/>
                    <a:pt x="14" y="7"/>
                  </a:cubicBezTo>
                  <a:cubicBezTo>
                    <a:pt x="15" y="7"/>
                    <a:pt x="14" y="7"/>
                    <a:pt x="15" y="7"/>
                  </a:cubicBezTo>
                  <a:cubicBezTo>
                    <a:pt x="15" y="7"/>
                    <a:pt x="15" y="8"/>
                    <a:pt x="15" y="8"/>
                  </a:cubicBezTo>
                  <a:cubicBezTo>
                    <a:pt x="15" y="8"/>
                    <a:pt x="15" y="8"/>
                    <a:pt x="15" y="7"/>
                  </a:cubicBezTo>
                  <a:cubicBezTo>
                    <a:pt x="15" y="7"/>
                    <a:pt x="15" y="7"/>
                    <a:pt x="15" y="7"/>
                  </a:cubicBezTo>
                  <a:cubicBezTo>
                    <a:pt x="16" y="7"/>
                    <a:pt x="16" y="8"/>
                    <a:pt x="16" y="8"/>
                  </a:cubicBezTo>
                  <a:cubicBezTo>
                    <a:pt x="16" y="8"/>
                    <a:pt x="15" y="8"/>
                    <a:pt x="15" y="8"/>
                  </a:cubicBezTo>
                  <a:cubicBezTo>
                    <a:pt x="15" y="8"/>
                    <a:pt x="15" y="8"/>
                    <a:pt x="15" y="8"/>
                  </a:cubicBezTo>
                  <a:cubicBezTo>
                    <a:pt x="15" y="8"/>
                    <a:pt x="15" y="8"/>
                    <a:pt x="16" y="8"/>
                  </a:cubicBezTo>
                  <a:cubicBezTo>
                    <a:pt x="16" y="8"/>
                    <a:pt x="16" y="8"/>
                    <a:pt x="16" y="8"/>
                  </a:cubicBezTo>
                  <a:cubicBezTo>
                    <a:pt x="16" y="8"/>
                    <a:pt x="16" y="8"/>
                    <a:pt x="16" y="8"/>
                  </a:cubicBezTo>
                  <a:cubicBezTo>
                    <a:pt x="16" y="8"/>
                    <a:pt x="16" y="8"/>
                    <a:pt x="16" y="8"/>
                  </a:cubicBezTo>
                  <a:cubicBezTo>
                    <a:pt x="16" y="8"/>
                    <a:pt x="16" y="8"/>
                    <a:pt x="17" y="8"/>
                  </a:cubicBezTo>
                  <a:close/>
                  <a:moveTo>
                    <a:pt x="19" y="9"/>
                  </a:moveTo>
                  <a:cubicBezTo>
                    <a:pt x="19" y="9"/>
                    <a:pt x="19" y="9"/>
                    <a:pt x="19" y="9"/>
                  </a:cubicBezTo>
                  <a:cubicBezTo>
                    <a:pt x="19" y="9"/>
                    <a:pt x="19" y="9"/>
                    <a:pt x="19" y="9"/>
                  </a:cubicBezTo>
                  <a:cubicBezTo>
                    <a:pt x="19" y="9"/>
                    <a:pt x="19" y="9"/>
                    <a:pt x="19" y="9"/>
                  </a:cubicBezTo>
                  <a:cubicBezTo>
                    <a:pt x="19" y="9"/>
                    <a:pt x="18" y="9"/>
                    <a:pt x="18" y="9"/>
                  </a:cubicBezTo>
                  <a:cubicBezTo>
                    <a:pt x="18" y="8"/>
                    <a:pt x="19" y="9"/>
                    <a:pt x="19" y="9"/>
                  </a:cubicBezTo>
                  <a:cubicBezTo>
                    <a:pt x="19" y="9"/>
                    <a:pt x="19" y="9"/>
                    <a:pt x="19" y="9"/>
                  </a:cubicBezTo>
                  <a:close/>
                  <a:moveTo>
                    <a:pt x="20" y="15"/>
                  </a:moveTo>
                  <a:cubicBezTo>
                    <a:pt x="20" y="15"/>
                    <a:pt x="20" y="15"/>
                    <a:pt x="20" y="15"/>
                  </a:cubicBezTo>
                  <a:cubicBezTo>
                    <a:pt x="20" y="15"/>
                    <a:pt x="20" y="15"/>
                    <a:pt x="20" y="16"/>
                  </a:cubicBezTo>
                  <a:cubicBezTo>
                    <a:pt x="20" y="16"/>
                    <a:pt x="20" y="16"/>
                    <a:pt x="20" y="16"/>
                  </a:cubicBezTo>
                  <a:cubicBezTo>
                    <a:pt x="20" y="16"/>
                    <a:pt x="20" y="16"/>
                    <a:pt x="20" y="16"/>
                  </a:cubicBezTo>
                  <a:cubicBezTo>
                    <a:pt x="20" y="17"/>
                    <a:pt x="20" y="17"/>
                    <a:pt x="21" y="17"/>
                  </a:cubicBezTo>
                  <a:cubicBezTo>
                    <a:pt x="21" y="16"/>
                    <a:pt x="21" y="16"/>
                    <a:pt x="21" y="16"/>
                  </a:cubicBezTo>
                  <a:cubicBezTo>
                    <a:pt x="21" y="15"/>
                    <a:pt x="21" y="15"/>
                    <a:pt x="21" y="15"/>
                  </a:cubicBezTo>
                  <a:cubicBezTo>
                    <a:pt x="20" y="15"/>
                    <a:pt x="21" y="15"/>
                    <a:pt x="20" y="14"/>
                  </a:cubicBezTo>
                  <a:cubicBezTo>
                    <a:pt x="20" y="14"/>
                    <a:pt x="20" y="15"/>
                    <a:pt x="20" y="15"/>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8" y="11"/>
                  </a:cubicBezTo>
                  <a:cubicBezTo>
                    <a:pt x="28" y="11"/>
                    <a:pt x="28" y="11"/>
                    <a:pt x="28" y="11"/>
                  </a:cubicBezTo>
                  <a:cubicBezTo>
                    <a:pt x="28" y="11"/>
                    <a:pt x="28" y="11"/>
                    <a:pt x="28" y="11"/>
                  </a:cubicBezTo>
                  <a:cubicBezTo>
                    <a:pt x="28" y="11"/>
                    <a:pt x="27" y="11"/>
                    <a:pt x="27" y="11"/>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0"/>
                  </a:cubicBezTo>
                  <a:cubicBezTo>
                    <a:pt x="27" y="10"/>
                    <a:pt x="27" y="10"/>
                    <a:pt x="27" y="10"/>
                  </a:cubicBezTo>
                  <a:cubicBezTo>
                    <a:pt x="27" y="11"/>
                    <a:pt x="27" y="11"/>
                    <a:pt x="27" y="11"/>
                  </a:cubicBezTo>
                  <a:cubicBezTo>
                    <a:pt x="27" y="11"/>
                    <a:pt x="27" y="11"/>
                    <a:pt x="27" y="11"/>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6" y="10"/>
                    <a:pt x="26" y="10"/>
                    <a:pt x="27" y="10"/>
                  </a:cubicBezTo>
                  <a:cubicBezTo>
                    <a:pt x="27" y="10"/>
                    <a:pt x="27" y="11"/>
                    <a:pt x="27" y="11"/>
                  </a:cubicBezTo>
                  <a:cubicBezTo>
                    <a:pt x="27" y="11"/>
                    <a:pt x="27" y="11"/>
                    <a:pt x="27" y="11"/>
                  </a:cubicBezTo>
                  <a:close/>
                  <a:moveTo>
                    <a:pt x="26" y="9"/>
                  </a:move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75" name="Freeform 96"/>
            <p:cNvSpPr>
              <a:spLocks noEditPoints="1"/>
            </p:cNvSpPr>
            <p:nvPr/>
          </p:nvSpPr>
          <p:spPr>
            <a:xfrm>
              <a:off x="392112" y="450850"/>
              <a:ext cx="39688" cy="107950"/>
            </a:xfrm>
            <a:custGeom>
              <a:avLst/>
              <a:gdLst/>
              <a:ahLst/>
              <a:cxnLst>
                <a:cxn ang="0">
                  <a:pos x="5" y="3"/>
                </a:cxn>
                <a:cxn ang="0">
                  <a:pos x="9" y="0"/>
                </a:cxn>
                <a:cxn ang="0">
                  <a:pos x="11" y="3"/>
                </a:cxn>
                <a:cxn ang="0">
                  <a:pos x="11" y="2"/>
                </a:cxn>
                <a:cxn ang="0">
                  <a:pos x="9" y="1"/>
                </a:cxn>
                <a:cxn ang="0">
                  <a:pos x="6" y="2"/>
                </a:cxn>
                <a:cxn ang="0">
                  <a:pos x="4" y="6"/>
                </a:cxn>
                <a:cxn ang="0">
                  <a:pos x="5" y="4"/>
                </a:cxn>
                <a:cxn ang="0">
                  <a:pos x="12" y="5"/>
                </a:cxn>
                <a:cxn ang="0">
                  <a:pos x="10" y="5"/>
                </a:cxn>
                <a:cxn ang="0">
                  <a:pos x="4" y="7"/>
                </a:cxn>
                <a:cxn ang="0">
                  <a:pos x="11" y="9"/>
                </a:cxn>
                <a:cxn ang="0">
                  <a:pos x="8" y="9"/>
                </a:cxn>
                <a:cxn ang="0">
                  <a:pos x="5" y="9"/>
                </a:cxn>
                <a:cxn ang="0">
                  <a:pos x="6" y="8"/>
                </a:cxn>
                <a:cxn ang="0">
                  <a:pos x="7" y="7"/>
                </a:cxn>
                <a:cxn ang="0">
                  <a:pos x="4" y="7"/>
                </a:cxn>
                <a:cxn ang="0">
                  <a:pos x="8" y="8"/>
                </a:cxn>
                <a:cxn ang="0">
                  <a:pos x="10" y="8"/>
                </a:cxn>
                <a:cxn ang="0">
                  <a:pos x="10" y="7"/>
                </a:cxn>
                <a:cxn ang="0">
                  <a:pos x="11" y="11"/>
                </a:cxn>
                <a:cxn ang="0">
                  <a:pos x="9" y="12"/>
                </a:cxn>
                <a:cxn ang="0">
                  <a:pos x="4" y="12"/>
                </a:cxn>
                <a:cxn ang="0">
                  <a:pos x="4" y="10"/>
                </a:cxn>
                <a:cxn ang="0">
                  <a:pos x="5" y="10"/>
                </a:cxn>
                <a:cxn ang="0">
                  <a:pos x="5" y="11"/>
                </a:cxn>
                <a:cxn ang="0">
                  <a:pos x="8" y="12"/>
                </a:cxn>
                <a:cxn ang="0">
                  <a:pos x="10" y="11"/>
                </a:cxn>
                <a:cxn ang="0">
                  <a:pos x="10" y="13"/>
                </a:cxn>
                <a:cxn ang="0">
                  <a:pos x="7" y="15"/>
                </a:cxn>
                <a:cxn ang="0">
                  <a:pos x="3" y="15"/>
                </a:cxn>
                <a:cxn ang="0">
                  <a:pos x="6" y="14"/>
                </a:cxn>
                <a:cxn ang="0">
                  <a:pos x="6" y="16"/>
                </a:cxn>
                <a:cxn ang="0">
                  <a:pos x="10" y="17"/>
                </a:cxn>
                <a:cxn ang="0">
                  <a:pos x="6" y="19"/>
                </a:cxn>
                <a:cxn ang="0">
                  <a:pos x="3" y="16"/>
                </a:cxn>
                <a:cxn ang="0">
                  <a:pos x="4" y="17"/>
                </a:cxn>
                <a:cxn ang="0">
                  <a:pos x="6" y="19"/>
                </a:cxn>
                <a:cxn ang="0">
                  <a:pos x="8" y="17"/>
                </a:cxn>
                <a:cxn ang="0">
                  <a:pos x="9" y="20"/>
                </a:cxn>
                <a:cxn ang="0">
                  <a:pos x="3" y="22"/>
                </a:cxn>
                <a:cxn ang="0">
                  <a:pos x="9" y="23"/>
                </a:cxn>
                <a:cxn ang="0">
                  <a:pos x="8" y="25"/>
                </a:cxn>
                <a:cxn ang="0">
                  <a:pos x="3" y="26"/>
                </a:cxn>
                <a:cxn ang="0">
                  <a:pos x="1" y="24"/>
                </a:cxn>
                <a:cxn ang="0">
                  <a:pos x="8" y="23"/>
                </a:cxn>
                <a:cxn ang="0">
                  <a:pos x="3" y="24"/>
                </a:cxn>
                <a:cxn ang="0">
                  <a:pos x="5" y="25"/>
                </a:cxn>
                <a:cxn ang="0">
                  <a:pos x="7" y="24"/>
                </a:cxn>
                <a:cxn ang="0">
                  <a:pos x="1" y="26"/>
                </a:cxn>
                <a:cxn ang="0">
                  <a:pos x="7" y="29"/>
                </a:cxn>
                <a:cxn ang="0">
                  <a:pos x="5" y="29"/>
                </a:cxn>
                <a:cxn ang="0">
                  <a:pos x="2" y="27"/>
                </a:cxn>
                <a:cxn ang="0">
                  <a:pos x="1" y="26"/>
                </a:cxn>
                <a:cxn ang="0">
                  <a:pos x="8" y="31"/>
                </a:cxn>
                <a:cxn ang="0">
                  <a:pos x="5" y="33"/>
                </a:cxn>
                <a:cxn ang="0">
                  <a:pos x="3" y="32"/>
                </a:cxn>
                <a:cxn ang="0">
                  <a:pos x="0" y="32"/>
                </a:cxn>
                <a:cxn ang="0">
                  <a:pos x="3" y="31"/>
                </a:cxn>
                <a:cxn ang="0">
                  <a:pos x="0" y="31"/>
                </a:cxn>
                <a:cxn ang="0">
                  <a:pos x="5" y="31"/>
                </a:cxn>
                <a:cxn ang="0">
                  <a:pos x="5" y="32"/>
                </a:cxn>
                <a:cxn ang="0">
                  <a:pos x="7" y="31"/>
                </a:cxn>
              </a:cxnLst>
              <a:rect l="0" t="0" r="0" b="0"/>
              <a:pathLst>
                <a:path w="12" h="33">
                  <a:moveTo>
                    <a:pt x="8" y="2"/>
                  </a:moveTo>
                  <a:cubicBezTo>
                    <a:pt x="7" y="3"/>
                    <a:pt x="7" y="3"/>
                    <a:pt x="7" y="3"/>
                  </a:cubicBezTo>
                  <a:cubicBezTo>
                    <a:pt x="6" y="3"/>
                    <a:pt x="6" y="3"/>
                    <a:pt x="5" y="3"/>
                  </a:cubicBezTo>
                  <a:cubicBezTo>
                    <a:pt x="5" y="2"/>
                    <a:pt x="5" y="2"/>
                    <a:pt x="5" y="2"/>
                  </a:cubicBezTo>
                  <a:cubicBezTo>
                    <a:pt x="5" y="1"/>
                    <a:pt x="5" y="1"/>
                    <a:pt x="6" y="1"/>
                  </a:cubicBezTo>
                  <a:cubicBezTo>
                    <a:pt x="7" y="1"/>
                    <a:pt x="8" y="0"/>
                    <a:pt x="9" y="0"/>
                  </a:cubicBezTo>
                  <a:cubicBezTo>
                    <a:pt x="10" y="0"/>
                    <a:pt x="11" y="1"/>
                    <a:pt x="11" y="1"/>
                  </a:cubicBezTo>
                  <a:cubicBezTo>
                    <a:pt x="12" y="1"/>
                    <a:pt x="12" y="1"/>
                    <a:pt x="12" y="2"/>
                  </a:cubicBezTo>
                  <a:cubicBezTo>
                    <a:pt x="12" y="2"/>
                    <a:pt x="12" y="2"/>
                    <a:pt x="11" y="3"/>
                  </a:cubicBezTo>
                  <a:cubicBezTo>
                    <a:pt x="11" y="3"/>
                    <a:pt x="10" y="3"/>
                    <a:pt x="10" y="3"/>
                  </a:cubicBezTo>
                  <a:cubicBezTo>
                    <a:pt x="10" y="3"/>
                    <a:pt x="10" y="3"/>
                    <a:pt x="10" y="2"/>
                  </a:cubicBezTo>
                  <a:cubicBezTo>
                    <a:pt x="10" y="2"/>
                    <a:pt x="10" y="2"/>
                    <a:pt x="11" y="2"/>
                  </a:cubicBezTo>
                  <a:cubicBezTo>
                    <a:pt x="11" y="2"/>
                    <a:pt x="11" y="2"/>
                    <a:pt x="11" y="2"/>
                  </a:cubicBezTo>
                  <a:cubicBezTo>
                    <a:pt x="11" y="2"/>
                    <a:pt x="11" y="1"/>
                    <a:pt x="10" y="1"/>
                  </a:cubicBezTo>
                  <a:cubicBezTo>
                    <a:pt x="10" y="1"/>
                    <a:pt x="10" y="1"/>
                    <a:pt x="9" y="1"/>
                  </a:cubicBezTo>
                  <a:cubicBezTo>
                    <a:pt x="8" y="1"/>
                    <a:pt x="7" y="1"/>
                    <a:pt x="7" y="1"/>
                  </a:cubicBezTo>
                  <a:cubicBezTo>
                    <a:pt x="6" y="1"/>
                    <a:pt x="6" y="2"/>
                    <a:pt x="6" y="2"/>
                  </a:cubicBezTo>
                  <a:cubicBezTo>
                    <a:pt x="6" y="2"/>
                    <a:pt x="6" y="2"/>
                    <a:pt x="6" y="2"/>
                  </a:cubicBezTo>
                  <a:cubicBezTo>
                    <a:pt x="7" y="2"/>
                    <a:pt x="7" y="2"/>
                    <a:pt x="8" y="2"/>
                  </a:cubicBezTo>
                  <a:close/>
                  <a:moveTo>
                    <a:pt x="4" y="6"/>
                  </a:moveTo>
                  <a:cubicBezTo>
                    <a:pt x="4" y="6"/>
                    <a:pt x="4" y="6"/>
                    <a:pt x="4" y="6"/>
                  </a:cubicBezTo>
                  <a:cubicBezTo>
                    <a:pt x="5" y="5"/>
                    <a:pt x="6" y="5"/>
                    <a:pt x="6" y="5"/>
                  </a:cubicBezTo>
                  <a:cubicBezTo>
                    <a:pt x="6" y="5"/>
                    <a:pt x="6" y="4"/>
                    <a:pt x="6" y="4"/>
                  </a:cubicBezTo>
                  <a:cubicBezTo>
                    <a:pt x="6" y="4"/>
                    <a:pt x="5" y="4"/>
                    <a:pt x="5" y="4"/>
                  </a:cubicBezTo>
                  <a:cubicBezTo>
                    <a:pt x="5" y="4"/>
                    <a:pt x="5" y="3"/>
                    <a:pt x="5" y="3"/>
                  </a:cubicBezTo>
                  <a:cubicBezTo>
                    <a:pt x="7" y="4"/>
                    <a:pt x="9" y="4"/>
                    <a:pt x="12" y="4"/>
                  </a:cubicBezTo>
                  <a:cubicBezTo>
                    <a:pt x="12" y="5"/>
                    <a:pt x="12" y="5"/>
                    <a:pt x="12" y="5"/>
                  </a:cubicBezTo>
                  <a:cubicBezTo>
                    <a:pt x="9" y="5"/>
                    <a:pt x="7" y="6"/>
                    <a:pt x="4" y="6"/>
                  </a:cubicBezTo>
                  <a:close/>
                  <a:moveTo>
                    <a:pt x="7" y="5"/>
                  </a:moveTo>
                  <a:cubicBezTo>
                    <a:pt x="8" y="5"/>
                    <a:pt x="9" y="5"/>
                    <a:pt x="10" y="5"/>
                  </a:cubicBezTo>
                  <a:cubicBezTo>
                    <a:pt x="9" y="5"/>
                    <a:pt x="8" y="4"/>
                    <a:pt x="7" y="4"/>
                  </a:cubicBezTo>
                  <a:cubicBezTo>
                    <a:pt x="7" y="5"/>
                    <a:pt x="7" y="5"/>
                    <a:pt x="7" y="5"/>
                  </a:cubicBezTo>
                  <a:close/>
                  <a:moveTo>
                    <a:pt x="4" y="7"/>
                  </a:moveTo>
                  <a:cubicBezTo>
                    <a:pt x="7" y="7"/>
                    <a:pt x="9" y="7"/>
                    <a:pt x="11" y="7"/>
                  </a:cubicBezTo>
                  <a:cubicBezTo>
                    <a:pt x="11" y="7"/>
                    <a:pt x="11" y="7"/>
                    <a:pt x="11" y="8"/>
                  </a:cubicBezTo>
                  <a:cubicBezTo>
                    <a:pt x="11" y="8"/>
                    <a:pt x="11" y="8"/>
                    <a:pt x="11" y="9"/>
                  </a:cubicBezTo>
                  <a:cubicBezTo>
                    <a:pt x="11" y="9"/>
                    <a:pt x="10" y="9"/>
                    <a:pt x="10" y="9"/>
                  </a:cubicBezTo>
                  <a:cubicBezTo>
                    <a:pt x="10" y="9"/>
                    <a:pt x="9" y="9"/>
                    <a:pt x="9" y="9"/>
                  </a:cubicBezTo>
                  <a:cubicBezTo>
                    <a:pt x="8" y="9"/>
                    <a:pt x="8" y="9"/>
                    <a:pt x="8" y="9"/>
                  </a:cubicBezTo>
                  <a:cubicBezTo>
                    <a:pt x="7" y="9"/>
                    <a:pt x="7" y="9"/>
                    <a:pt x="7" y="8"/>
                  </a:cubicBezTo>
                  <a:cubicBezTo>
                    <a:pt x="7" y="8"/>
                    <a:pt x="7" y="8"/>
                    <a:pt x="6" y="9"/>
                  </a:cubicBezTo>
                  <a:cubicBezTo>
                    <a:pt x="6" y="9"/>
                    <a:pt x="6" y="9"/>
                    <a:pt x="5" y="9"/>
                  </a:cubicBezTo>
                  <a:cubicBezTo>
                    <a:pt x="5" y="9"/>
                    <a:pt x="4" y="9"/>
                    <a:pt x="4" y="9"/>
                  </a:cubicBezTo>
                  <a:cubicBezTo>
                    <a:pt x="4" y="9"/>
                    <a:pt x="4" y="9"/>
                    <a:pt x="4" y="9"/>
                  </a:cubicBezTo>
                  <a:cubicBezTo>
                    <a:pt x="5" y="8"/>
                    <a:pt x="5" y="8"/>
                    <a:pt x="6" y="8"/>
                  </a:cubicBezTo>
                  <a:cubicBezTo>
                    <a:pt x="6" y="8"/>
                    <a:pt x="7" y="8"/>
                    <a:pt x="7" y="8"/>
                  </a:cubicBezTo>
                  <a:cubicBezTo>
                    <a:pt x="7" y="8"/>
                    <a:pt x="7" y="8"/>
                    <a:pt x="7" y="8"/>
                  </a:cubicBezTo>
                  <a:cubicBezTo>
                    <a:pt x="7" y="8"/>
                    <a:pt x="7" y="7"/>
                    <a:pt x="7" y="7"/>
                  </a:cubicBezTo>
                  <a:cubicBezTo>
                    <a:pt x="7" y="7"/>
                    <a:pt x="7" y="7"/>
                    <a:pt x="7" y="7"/>
                  </a:cubicBezTo>
                  <a:cubicBezTo>
                    <a:pt x="6" y="7"/>
                    <a:pt x="5" y="7"/>
                    <a:pt x="4" y="7"/>
                  </a:cubicBezTo>
                  <a:cubicBezTo>
                    <a:pt x="4" y="7"/>
                    <a:pt x="4" y="7"/>
                    <a:pt x="4" y="7"/>
                  </a:cubicBezTo>
                  <a:close/>
                  <a:moveTo>
                    <a:pt x="8" y="7"/>
                  </a:moveTo>
                  <a:cubicBezTo>
                    <a:pt x="8" y="7"/>
                    <a:pt x="8" y="7"/>
                    <a:pt x="8" y="8"/>
                  </a:cubicBezTo>
                  <a:cubicBezTo>
                    <a:pt x="8" y="8"/>
                    <a:pt x="8" y="8"/>
                    <a:pt x="8" y="8"/>
                  </a:cubicBezTo>
                  <a:cubicBezTo>
                    <a:pt x="8" y="8"/>
                    <a:pt x="8" y="8"/>
                    <a:pt x="8" y="8"/>
                  </a:cubicBezTo>
                  <a:cubicBezTo>
                    <a:pt x="9" y="8"/>
                    <a:pt x="9" y="8"/>
                    <a:pt x="9" y="8"/>
                  </a:cubicBezTo>
                  <a:cubicBezTo>
                    <a:pt x="9" y="8"/>
                    <a:pt x="9" y="8"/>
                    <a:pt x="10" y="8"/>
                  </a:cubicBezTo>
                  <a:cubicBezTo>
                    <a:pt x="10" y="8"/>
                    <a:pt x="10" y="8"/>
                    <a:pt x="10" y="8"/>
                  </a:cubicBezTo>
                  <a:cubicBezTo>
                    <a:pt x="10" y="8"/>
                    <a:pt x="10" y="8"/>
                    <a:pt x="10" y="8"/>
                  </a:cubicBezTo>
                  <a:cubicBezTo>
                    <a:pt x="10" y="7"/>
                    <a:pt x="10" y="7"/>
                    <a:pt x="10" y="7"/>
                  </a:cubicBezTo>
                  <a:cubicBezTo>
                    <a:pt x="9" y="7"/>
                    <a:pt x="9" y="7"/>
                    <a:pt x="8" y="7"/>
                  </a:cubicBezTo>
                  <a:close/>
                  <a:moveTo>
                    <a:pt x="11" y="10"/>
                  </a:moveTo>
                  <a:cubicBezTo>
                    <a:pt x="11" y="10"/>
                    <a:pt x="11" y="10"/>
                    <a:pt x="11" y="11"/>
                  </a:cubicBezTo>
                  <a:cubicBezTo>
                    <a:pt x="11" y="11"/>
                    <a:pt x="11" y="11"/>
                    <a:pt x="11" y="11"/>
                  </a:cubicBezTo>
                  <a:cubicBezTo>
                    <a:pt x="10" y="12"/>
                    <a:pt x="10" y="12"/>
                    <a:pt x="10" y="12"/>
                  </a:cubicBezTo>
                  <a:cubicBezTo>
                    <a:pt x="9" y="12"/>
                    <a:pt x="9" y="12"/>
                    <a:pt x="9" y="12"/>
                  </a:cubicBezTo>
                  <a:cubicBezTo>
                    <a:pt x="8" y="12"/>
                    <a:pt x="8" y="12"/>
                    <a:pt x="7" y="12"/>
                  </a:cubicBezTo>
                  <a:cubicBezTo>
                    <a:pt x="6" y="12"/>
                    <a:pt x="6" y="12"/>
                    <a:pt x="5" y="12"/>
                  </a:cubicBezTo>
                  <a:cubicBezTo>
                    <a:pt x="5" y="12"/>
                    <a:pt x="4" y="12"/>
                    <a:pt x="4" y="12"/>
                  </a:cubicBezTo>
                  <a:cubicBezTo>
                    <a:pt x="4" y="12"/>
                    <a:pt x="4" y="12"/>
                    <a:pt x="4" y="11"/>
                  </a:cubicBezTo>
                  <a:cubicBezTo>
                    <a:pt x="4" y="11"/>
                    <a:pt x="4" y="11"/>
                    <a:pt x="4" y="11"/>
                  </a:cubicBezTo>
                  <a:cubicBezTo>
                    <a:pt x="4" y="10"/>
                    <a:pt x="4" y="10"/>
                    <a:pt x="4" y="10"/>
                  </a:cubicBezTo>
                  <a:cubicBezTo>
                    <a:pt x="6" y="10"/>
                    <a:pt x="9" y="10"/>
                    <a:pt x="11" y="10"/>
                  </a:cubicBezTo>
                  <a:close/>
                  <a:moveTo>
                    <a:pt x="10" y="10"/>
                  </a:moveTo>
                  <a:cubicBezTo>
                    <a:pt x="8" y="10"/>
                    <a:pt x="6" y="10"/>
                    <a:pt x="5" y="10"/>
                  </a:cubicBezTo>
                  <a:cubicBezTo>
                    <a:pt x="5" y="10"/>
                    <a:pt x="5" y="11"/>
                    <a:pt x="5" y="11"/>
                  </a:cubicBezTo>
                  <a:cubicBezTo>
                    <a:pt x="5" y="11"/>
                    <a:pt x="5" y="11"/>
                    <a:pt x="5" y="11"/>
                  </a:cubicBezTo>
                  <a:cubicBezTo>
                    <a:pt x="5" y="11"/>
                    <a:pt x="5" y="11"/>
                    <a:pt x="5" y="11"/>
                  </a:cubicBezTo>
                  <a:cubicBezTo>
                    <a:pt x="5" y="11"/>
                    <a:pt x="5" y="12"/>
                    <a:pt x="6" y="12"/>
                  </a:cubicBezTo>
                  <a:cubicBezTo>
                    <a:pt x="6" y="12"/>
                    <a:pt x="6" y="12"/>
                    <a:pt x="7" y="12"/>
                  </a:cubicBezTo>
                  <a:cubicBezTo>
                    <a:pt x="8" y="12"/>
                    <a:pt x="8" y="12"/>
                    <a:pt x="8" y="12"/>
                  </a:cubicBezTo>
                  <a:cubicBezTo>
                    <a:pt x="9" y="12"/>
                    <a:pt x="9" y="11"/>
                    <a:pt x="9" y="11"/>
                  </a:cubicBezTo>
                  <a:cubicBezTo>
                    <a:pt x="9" y="11"/>
                    <a:pt x="9" y="11"/>
                    <a:pt x="9" y="11"/>
                  </a:cubicBezTo>
                  <a:cubicBezTo>
                    <a:pt x="9" y="11"/>
                    <a:pt x="10" y="11"/>
                    <a:pt x="10" y="11"/>
                  </a:cubicBezTo>
                  <a:cubicBezTo>
                    <a:pt x="10" y="10"/>
                    <a:pt x="10" y="10"/>
                    <a:pt x="10" y="10"/>
                  </a:cubicBezTo>
                  <a:close/>
                  <a:moveTo>
                    <a:pt x="3" y="13"/>
                  </a:moveTo>
                  <a:cubicBezTo>
                    <a:pt x="6" y="13"/>
                    <a:pt x="8" y="13"/>
                    <a:pt x="10" y="13"/>
                  </a:cubicBezTo>
                  <a:cubicBezTo>
                    <a:pt x="10" y="13"/>
                    <a:pt x="10" y="13"/>
                    <a:pt x="10" y="14"/>
                  </a:cubicBezTo>
                  <a:cubicBezTo>
                    <a:pt x="9" y="14"/>
                    <a:pt x="8" y="14"/>
                    <a:pt x="7" y="14"/>
                  </a:cubicBezTo>
                  <a:cubicBezTo>
                    <a:pt x="7" y="14"/>
                    <a:pt x="7" y="14"/>
                    <a:pt x="7" y="15"/>
                  </a:cubicBezTo>
                  <a:cubicBezTo>
                    <a:pt x="8" y="15"/>
                    <a:pt x="9" y="15"/>
                    <a:pt x="10" y="15"/>
                  </a:cubicBezTo>
                  <a:cubicBezTo>
                    <a:pt x="10" y="15"/>
                    <a:pt x="10" y="15"/>
                    <a:pt x="10" y="15"/>
                  </a:cubicBezTo>
                  <a:cubicBezTo>
                    <a:pt x="8" y="15"/>
                    <a:pt x="5" y="15"/>
                    <a:pt x="3" y="15"/>
                  </a:cubicBezTo>
                  <a:cubicBezTo>
                    <a:pt x="3" y="15"/>
                    <a:pt x="3" y="15"/>
                    <a:pt x="3" y="15"/>
                  </a:cubicBezTo>
                  <a:cubicBezTo>
                    <a:pt x="4" y="15"/>
                    <a:pt x="5" y="15"/>
                    <a:pt x="6" y="15"/>
                  </a:cubicBezTo>
                  <a:cubicBezTo>
                    <a:pt x="6" y="14"/>
                    <a:pt x="6" y="14"/>
                    <a:pt x="6" y="14"/>
                  </a:cubicBezTo>
                  <a:cubicBezTo>
                    <a:pt x="5" y="14"/>
                    <a:pt x="4" y="14"/>
                    <a:pt x="3" y="14"/>
                  </a:cubicBezTo>
                  <a:cubicBezTo>
                    <a:pt x="3" y="13"/>
                    <a:pt x="3" y="13"/>
                    <a:pt x="3" y="13"/>
                  </a:cubicBezTo>
                  <a:close/>
                  <a:moveTo>
                    <a:pt x="6" y="16"/>
                  </a:moveTo>
                  <a:cubicBezTo>
                    <a:pt x="7" y="16"/>
                    <a:pt x="8" y="16"/>
                    <a:pt x="8" y="16"/>
                  </a:cubicBezTo>
                  <a:cubicBezTo>
                    <a:pt x="9" y="16"/>
                    <a:pt x="9" y="16"/>
                    <a:pt x="9" y="16"/>
                  </a:cubicBezTo>
                  <a:cubicBezTo>
                    <a:pt x="9" y="17"/>
                    <a:pt x="10" y="17"/>
                    <a:pt x="10" y="17"/>
                  </a:cubicBezTo>
                  <a:cubicBezTo>
                    <a:pt x="10" y="17"/>
                    <a:pt x="10" y="17"/>
                    <a:pt x="10" y="18"/>
                  </a:cubicBezTo>
                  <a:cubicBezTo>
                    <a:pt x="10" y="18"/>
                    <a:pt x="9" y="19"/>
                    <a:pt x="9" y="19"/>
                  </a:cubicBezTo>
                  <a:cubicBezTo>
                    <a:pt x="8" y="19"/>
                    <a:pt x="7" y="19"/>
                    <a:pt x="6" y="19"/>
                  </a:cubicBezTo>
                  <a:cubicBezTo>
                    <a:pt x="5" y="19"/>
                    <a:pt x="4" y="19"/>
                    <a:pt x="3" y="19"/>
                  </a:cubicBezTo>
                  <a:cubicBezTo>
                    <a:pt x="2" y="19"/>
                    <a:pt x="2" y="18"/>
                    <a:pt x="2" y="18"/>
                  </a:cubicBezTo>
                  <a:cubicBezTo>
                    <a:pt x="2" y="17"/>
                    <a:pt x="3" y="17"/>
                    <a:pt x="3" y="16"/>
                  </a:cubicBezTo>
                  <a:cubicBezTo>
                    <a:pt x="4" y="16"/>
                    <a:pt x="5" y="16"/>
                    <a:pt x="6" y="16"/>
                  </a:cubicBezTo>
                  <a:close/>
                  <a:moveTo>
                    <a:pt x="6" y="17"/>
                  </a:moveTo>
                  <a:cubicBezTo>
                    <a:pt x="5" y="17"/>
                    <a:pt x="5" y="17"/>
                    <a:pt x="4" y="17"/>
                  </a:cubicBezTo>
                  <a:cubicBezTo>
                    <a:pt x="4" y="17"/>
                    <a:pt x="4" y="17"/>
                    <a:pt x="4" y="18"/>
                  </a:cubicBezTo>
                  <a:cubicBezTo>
                    <a:pt x="3" y="18"/>
                    <a:pt x="4" y="18"/>
                    <a:pt x="4" y="18"/>
                  </a:cubicBezTo>
                  <a:cubicBezTo>
                    <a:pt x="4" y="18"/>
                    <a:pt x="5" y="19"/>
                    <a:pt x="6" y="19"/>
                  </a:cubicBezTo>
                  <a:cubicBezTo>
                    <a:pt x="7" y="19"/>
                    <a:pt x="7" y="18"/>
                    <a:pt x="8" y="18"/>
                  </a:cubicBezTo>
                  <a:cubicBezTo>
                    <a:pt x="8" y="18"/>
                    <a:pt x="9" y="18"/>
                    <a:pt x="9" y="18"/>
                  </a:cubicBezTo>
                  <a:cubicBezTo>
                    <a:pt x="9" y="17"/>
                    <a:pt x="8" y="17"/>
                    <a:pt x="8" y="17"/>
                  </a:cubicBezTo>
                  <a:cubicBezTo>
                    <a:pt x="8" y="17"/>
                    <a:pt x="7" y="17"/>
                    <a:pt x="6" y="17"/>
                  </a:cubicBezTo>
                  <a:close/>
                  <a:moveTo>
                    <a:pt x="2" y="20"/>
                  </a:moveTo>
                  <a:cubicBezTo>
                    <a:pt x="4" y="20"/>
                    <a:pt x="7" y="20"/>
                    <a:pt x="9" y="20"/>
                  </a:cubicBezTo>
                  <a:cubicBezTo>
                    <a:pt x="9" y="20"/>
                    <a:pt x="9" y="20"/>
                    <a:pt x="9" y="21"/>
                  </a:cubicBezTo>
                  <a:cubicBezTo>
                    <a:pt x="7" y="21"/>
                    <a:pt x="5" y="21"/>
                    <a:pt x="3" y="21"/>
                  </a:cubicBezTo>
                  <a:cubicBezTo>
                    <a:pt x="3" y="21"/>
                    <a:pt x="3" y="22"/>
                    <a:pt x="3" y="22"/>
                  </a:cubicBezTo>
                  <a:cubicBezTo>
                    <a:pt x="2" y="22"/>
                    <a:pt x="2" y="22"/>
                    <a:pt x="2" y="22"/>
                  </a:cubicBezTo>
                  <a:cubicBezTo>
                    <a:pt x="2" y="21"/>
                    <a:pt x="2" y="21"/>
                    <a:pt x="2" y="20"/>
                  </a:cubicBezTo>
                  <a:close/>
                  <a:moveTo>
                    <a:pt x="9" y="23"/>
                  </a:moveTo>
                  <a:cubicBezTo>
                    <a:pt x="9" y="23"/>
                    <a:pt x="9" y="24"/>
                    <a:pt x="9" y="24"/>
                  </a:cubicBezTo>
                  <a:cubicBezTo>
                    <a:pt x="9" y="24"/>
                    <a:pt x="9" y="25"/>
                    <a:pt x="9" y="25"/>
                  </a:cubicBezTo>
                  <a:cubicBezTo>
                    <a:pt x="8" y="25"/>
                    <a:pt x="8" y="25"/>
                    <a:pt x="8" y="25"/>
                  </a:cubicBezTo>
                  <a:cubicBezTo>
                    <a:pt x="7" y="25"/>
                    <a:pt x="7" y="26"/>
                    <a:pt x="7" y="26"/>
                  </a:cubicBezTo>
                  <a:cubicBezTo>
                    <a:pt x="6" y="26"/>
                    <a:pt x="5" y="26"/>
                    <a:pt x="5" y="26"/>
                  </a:cubicBezTo>
                  <a:cubicBezTo>
                    <a:pt x="4" y="26"/>
                    <a:pt x="4" y="26"/>
                    <a:pt x="3" y="26"/>
                  </a:cubicBezTo>
                  <a:cubicBezTo>
                    <a:pt x="3" y="26"/>
                    <a:pt x="2" y="25"/>
                    <a:pt x="2" y="25"/>
                  </a:cubicBezTo>
                  <a:cubicBezTo>
                    <a:pt x="2" y="25"/>
                    <a:pt x="1" y="25"/>
                    <a:pt x="1" y="25"/>
                  </a:cubicBezTo>
                  <a:cubicBezTo>
                    <a:pt x="1" y="25"/>
                    <a:pt x="1" y="24"/>
                    <a:pt x="1" y="24"/>
                  </a:cubicBezTo>
                  <a:cubicBezTo>
                    <a:pt x="1" y="24"/>
                    <a:pt x="1" y="23"/>
                    <a:pt x="2" y="23"/>
                  </a:cubicBezTo>
                  <a:cubicBezTo>
                    <a:pt x="4" y="23"/>
                    <a:pt x="7" y="23"/>
                    <a:pt x="9" y="23"/>
                  </a:cubicBezTo>
                  <a:close/>
                  <a:moveTo>
                    <a:pt x="8" y="23"/>
                  </a:moveTo>
                  <a:cubicBezTo>
                    <a:pt x="6" y="23"/>
                    <a:pt x="4" y="23"/>
                    <a:pt x="3" y="23"/>
                  </a:cubicBezTo>
                  <a:cubicBezTo>
                    <a:pt x="3" y="24"/>
                    <a:pt x="3" y="24"/>
                    <a:pt x="3" y="24"/>
                  </a:cubicBezTo>
                  <a:cubicBezTo>
                    <a:pt x="3" y="24"/>
                    <a:pt x="3" y="24"/>
                    <a:pt x="3" y="24"/>
                  </a:cubicBezTo>
                  <a:cubicBezTo>
                    <a:pt x="3" y="25"/>
                    <a:pt x="3" y="25"/>
                    <a:pt x="3" y="25"/>
                  </a:cubicBezTo>
                  <a:cubicBezTo>
                    <a:pt x="3" y="25"/>
                    <a:pt x="3" y="25"/>
                    <a:pt x="4" y="25"/>
                  </a:cubicBezTo>
                  <a:cubicBezTo>
                    <a:pt x="4" y="25"/>
                    <a:pt x="4" y="25"/>
                    <a:pt x="5" y="25"/>
                  </a:cubicBezTo>
                  <a:cubicBezTo>
                    <a:pt x="6" y="25"/>
                    <a:pt x="6" y="25"/>
                    <a:pt x="6" y="25"/>
                  </a:cubicBezTo>
                  <a:cubicBezTo>
                    <a:pt x="7" y="25"/>
                    <a:pt x="7" y="25"/>
                    <a:pt x="7" y="25"/>
                  </a:cubicBezTo>
                  <a:cubicBezTo>
                    <a:pt x="7" y="25"/>
                    <a:pt x="7" y="25"/>
                    <a:pt x="7" y="24"/>
                  </a:cubicBezTo>
                  <a:cubicBezTo>
                    <a:pt x="8" y="24"/>
                    <a:pt x="8" y="24"/>
                    <a:pt x="8" y="24"/>
                  </a:cubicBezTo>
                  <a:cubicBezTo>
                    <a:pt x="8" y="24"/>
                    <a:pt x="8" y="24"/>
                    <a:pt x="8" y="23"/>
                  </a:cubicBezTo>
                  <a:close/>
                  <a:moveTo>
                    <a:pt x="1" y="26"/>
                  </a:moveTo>
                  <a:cubicBezTo>
                    <a:pt x="3" y="26"/>
                    <a:pt x="6" y="26"/>
                    <a:pt x="9" y="26"/>
                  </a:cubicBezTo>
                  <a:cubicBezTo>
                    <a:pt x="8" y="27"/>
                    <a:pt x="8" y="28"/>
                    <a:pt x="8" y="29"/>
                  </a:cubicBezTo>
                  <a:cubicBezTo>
                    <a:pt x="8" y="29"/>
                    <a:pt x="7" y="29"/>
                    <a:pt x="7" y="29"/>
                  </a:cubicBezTo>
                  <a:cubicBezTo>
                    <a:pt x="7" y="28"/>
                    <a:pt x="7" y="28"/>
                    <a:pt x="7" y="27"/>
                  </a:cubicBezTo>
                  <a:cubicBezTo>
                    <a:pt x="7" y="27"/>
                    <a:pt x="6" y="27"/>
                    <a:pt x="5" y="27"/>
                  </a:cubicBezTo>
                  <a:cubicBezTo>
                    <a:pt x="5" y="28"/>
                    <a:pt x="5" y="28"/>
                    <a:pt x="5" y="29"/>
                  </a:cubicBezTo>
                  <a:cubicBezTo>
                    <a:pt x="5" y="29"/>
                    <a:pt x="4" y="29"/>
                    <a:pt x="4" y="29"/>
                  </a:cubicBezTo>
                  <a:cubicBezTo>
                    <a:pt x="4" y="28"/>
                    <a:pt x="4" y="28"/>
                    <a:pt x="4" y="27"/>
                  </a:cubicBezTo>
                  <a:cubicBezTo>
                    <a:pt x="3" y="27"/>
                    <a:pt x="3" y="27"/>
                    <a:pt x="2" y="27"/>
                  </a:cubicBezTo>
                  <a:cubicBezTo>
                    <a:pt x="2" y="28"/>
                    <a:pt x="2" y="28"/>
                    <a:pt x="2" y="29"/>
                  </a:cubicBezTo>
                  <a:cubicBezTo>
                    <a:pt x="1" y="29"/>
                    <a:pt x="1" y="29"/>
                    <a:pt x="0" y="29"/>
                  </a:cubicBezTo>
                  <a:cubicBezTo>
                    <a:pt x="1" y="28"/>
                    <a:pt x="1" y="27"/>
                    <a:pt x="1" y="26"/>
                  </a:cubicBezTo>
                  <a:close/>
                  <a:moveTo>
                    <a:pt x="0" y="30"/>
                  </a:moveTo>
                  <a:cubicBezTo>
                    <a:pt x="3" y="30"/>
                    <a:pt x="5" y="30"/>
                    <a:pt x="8" y="30"/>
                  </a:cubicBezTo>
                  <a:cubicBezTo>
                    <a:pt x="8" y="30"/>
                    <a:pt x="8" y="31"/>
                    <a:pt x="8" y="31"/>
                  </a:cubicBezTo>
                  <a:cubicBezTo>
                    <a:pt x="8" y="32"/>
                    <a:pt x="8" y="32"/>
                    <a:pt x="7" y="32"/>
                  </a:cubicBezTo>
                  <a:cubicBezTo>
                    <a:pt x="7" y="32"/>
                    <a:pt x="7" y="33"/>
                    <a:pt x="7" y="33"/>
                  </a:cubicBezTo>
                  <a:cubicBezTo>
                    <a:pt x="6" y="33"/>
                    <a:pt x="6" y="33"/>
                    <a:pt x="5" y="33"/>
                  </a:cubicBezTo>
                  <a:cubicBezTo>
                    <a:pt x="5" y="33"/>
                    <a:pt x="4" y="33"/>
                    <a:pt x="4" y="33"/>
                  </a:cubicBezTo>
                  <a:cubicBezTo>
                    <a:pt x="4" y="32"/>
                    <a:pt x="3" y="32"/>
                    <a:pt x="3" y="32"/>
                  </a:cubicBezTo>
                  <a:cubicBezTo>
                    <a:pt x="3" y="32"/>
                    <a:pt x="3" y="32"/>
                    <a:pt x="3" y="32"/>
                  </a:cubicBezTo>
                  <a:cubicBezTo>
                    <a:pt x="2" y="32"/>
                    <a:pt x="2" y="33"/>
                    <a:pt x="1" y="33"/>
                  </a:cubicBezTo>
                  <a:cubicBezTo>
                    <a:pt x="1" y="33"/>
                    <a:pt x="0" y="33"/>
                    <a:pt x="0" y="33"/>
                  </a:cubicBezTo>
                  <a:cubicBezTo>
                    <a:pt x="0" y="33"/>
                    <a:pt x="0" y="33"/>
                    <a:pt x="0" y="32"/>
                  </a:cubicBezTo>
                  <a:cubicBezTo>
                    <a:pt x="0" y="32"/>
                    <a:pt x="1" y="32"/>
                    <a:pt x="2" y="32"/>
                  </a:cubicBezTo>
                  <a:cubicBezTo>
                    <a:pt x="2" y="32"/>
                    <a:pt x="3" y="31"/>
                    <a:pt x="3" y="31"/>
                  </a:cubicBezTo>
                  <a:cubicBezTo>
                    <a:pt x="3" y="31"/>
                    <a:pt x="3" y="31"/>
                    <a:pt x="3" y="31"/>
                  </a:cubicBezTo>
                  <a:cubicBezTo>
                    <a:pt x="3" y="31"/>
                    <a:pt x="3" y="31"/>
                    <a:pt x="3" y="31"/>
                  </a:cubicBezTo>
                  <a:cubicBezTo>
                    <a:pt x="3" y="31"/>
                    <a:pt x="3" y="31"/>
                    <a:pt x="3" y="31"/>
                  </a:cubicBezTo>
                  <a:cubicBezTo>
                    <a:pt x="2" y="31"/>
                    <a:pt x="1" y="31"/>
                    <a:pt x="0" y="31"/>
                  </a:cubicBezTo>
                  <a:cubicBezTo>
                    <a:pt x="0" y="30"/>
                    <a:pt x="0" y="30"/>
                    <a:pt x="0" y="30"/>
                  </a:cubicBezTo>
                  <a:close/>
                  <a:moveTo>
                    <a:pt x="5" y="31"/>
                  </a:moveTo>
                  <a:cubicBezTo>
                    <a:pt x="5" y="31"/>
                    <a:pt x="5" y="31"/>
                    <a:pt x="5" y="31"/>
                  </a:cubicBezTo>
                  <a:cubicBezTo>
                    <a:pt x="5" y="31"/>
                    <a:pt x="5" y="32"/>
                    <a:pt x="5" y="32"/>
                  </a:cubicBezTo>
                  <a:cubicBezTo>
                    <a:pt x="5" y="32"/>
                    <a:pt x="5" y="32"/>
                    <a:pt x="5" y="32"/>
                  </a:cubicBezTo>
                  <a:cubicBezTo>
                    <a:pt x="5" y="32"/>
                    <a:pt x="5" y="32"/>
                    <a:pt x="5" y="32"/>
                  </a:cubicBezTo>
                  <a:cubicBezTo>
                    <a:pt x="6" y="32"/>
                    <a:pt x="6" y="32"/>
                    <a:pt x="6" y="32"/>
                  </a:cubicBezTo>
                  <a:cubicBezTo>
                    <a:pt x="6" y="32"/>
                    <a:pt x="6" y="32"/>
                    <a:pt x="6" y="32"/>
                  </a:cubicBezTo>
                  <a:cubicBezTo>
                    <a:pt x="6" y="32"/>
                    <a:pt x="6" y="31"/>
                    <a:pt x="7" y="31"/>
                  </a:cubicBezTo>
                  <a:cubicBezTo>
                    <a:pt x="7" y="31"/>
                    <a:pt x="7" y="31"/>
                    <a:pt x="7" y="31"/>
                  </a:cubicBezTo>
                  <a:cubicBezTo>
                    <a:pt x="6" y="31"/>
                    <a:pt x="5" y="31"/>
                    <a:pt x="5" y="31"/>
                  </a:cubicBezTo>
                  <a:close/>
                </a:path>
              </a:pathLst>
            </a:custGeom>
          </p:spPr>
          <p:style>
            <a:lnRef idx="2">
              <a:schemeClr val="dk1">
                <a:shade val="50000"/>
              </a:schemeClr>
            </a:lnRef>
            <a:fillRef idx="1">
              <a:schemeClr val="dk1"/>
            </a:fillRef>
            <a:effectRef idx="0">
              <a:schemeClr val="dk1"/>
            </a:effectRef>
            <a:fontRef idx="minor">
              <a:schemeClr val="lt1"/>
            </a:fontRef>
          </p:style>
          <p:txBody>
            <a:bodyPr/>
            <a:lstStyle/>
            <a:p>
              <a:pPr fontAlgn="base"/>
              <a:endParaRPr lang="zh-CN" altLang="en-US" sz="1405" strike="noStrike" noProof="1">
                <a:ea typeface="Arial Unicode MS" panose="020B0604020202020204" charset="-122"/>
              </a:endParaRPr>
            </a:p>
          </p:txBody>
        </p:sp>
      </p:grpSp>
      <p:grpSp>
        <p:nvGrpSpPr>
          <p:cNvPr id="76" name="组合 296"/>
          <p:cNvGrpSpPr/>
          <p:nvPr/>
        </p:nvGrpSpPr>
        <p:grpSpPr>
          <a:xfrm>
            <a:off x="2733040" y="1581468"/>
            <a:ext cx="331787" cy="339725"/>
            <a:chOff x="0" y="0"/>
            <a:chExt cx="1149350" cy="1149350"/>
          </a:xfrm>
        </p:grpSpPr>
        <p:sp>
          <p:nvSpPr>
            <p:cNvPr id="77" name="Oval 23"/>
            <p:cNvSpPr/>
            <p:nvPr/>
          </p:nvSpPr>
          <p:spPr>
            <a:xfrm>
              <a:off x="0" y="0"/>
              <a:ext cx="1149350" cy="1149350"/>
            </a:xfrm>
            <a:prstGeom prst="ellipse">
              <a:avLst/>
            </a:prstGeom>
            <a:solidFill>
              <a:srgbClr val="506B82"/>
            </a:solidFill>
            <a:ln w="9525">
              <a:noFill/>
            </a:ln>
          </p:spPr>
          <p:txBody>
            <a:bodyPr wrap="square" lIns="286545" tIns="143268" rIns="286545" bIns="143268" anchor="t"/>
            <a:lstStyle/>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78" name="Freeform 88"/>
            <p:cNvSpPr/>
            <p:nvPr/>
          </p:nvSpPr>
          <p:spPr>
            <a:xfrm>
              <a:off x="161925" y="322263"/>
              <a:ext cx="987425" cy="823913"/>
            </a:xfrm>
            <a:custGeom>
              <a:avLst/>
              <a:gdLst/>
              <a:ahLst/>
              <a:cxnLst>
                <a:cxn ang="0">
                  <a:pos x="223" y="0"/>
                </a:cxn>
                <a:cxn ang="0">
                  <a:pos x="304" y="82"/>
                </a:cxn>
                <a:cxn ang="0">
                  <a:pos x="145" y="254"/>
                </a:cxn>
                <a:cxn ang="0">
                  <a:pos x="46" y="154"/>
                </a:cxn>
                <a:cxn ang="0">
                  <a:pos x="74" y="146"/>
                </a:cxn>
                <a:cxn ang="0">
                  <a:pos x="0" y="72"/>
                </a:cxn>
                <a:cxn ang="0">
                  <a:pos x="223" y="0"/>
                </a:cxn>
              </a:cxnLst>
              <a:rect l="0" t="0" r="0" b="0"/>
              <a:pathLst>
                <a:path w="304" h="254">
                  <a:moveTo>
                    <a:pt x="223" y="0"/>
                  </a:moveTo>
                  <a:cubicBezTo>
                    <a:pt x="304" y="82"/>
                    <a:pt x="304" y="82"/>
                    <a:pt x="304" y="82"/>
                  </a:cubicBezTo>
                  <a:cubicBezTo>
                    <a:pt x="303" y="172"/>
                    <a:pt x="233" y="246"/>
                    <a:pt x="145" y="254"/>
                  </a:cubicBezTo>
                  <a:cubicBezTo>
                    <a:pt x="46" y="154"/>
                    <a:pt x="46" y="154"/>
                    <a:pt x="46" y="154"/>
                  </a:cubicBezTo>
                  <a:cubicBezTo>
                    <a:pt x="74" y="146"/>
                    <a:pt x="74" y="146"/>
                    <a:pt x="74" y="146"/>
                  </a:cubicBezTo>
                  <a:cubicBezTo>
                    <a:pt x="0" y="72"/>
                    <a:pt x="0" y="72"/>
                    <a:pt x="0" y="72"/>
                  </a:cubicBezTo>
                  <a:cubicBezTo>
                    <a:pt x="223" y="0"/>
                    <a:pt x="223" y="0"/>
                    <a:pt x="223" y="0"/>
                  </a:cubicBezTo>
                  <a:close/>
                </a:path>
              </a:pathLst>
            </a:custGeom>
            <a:solidFill>
              <a:srgbClr val="182F40"/>
            </a:solidFill>
            <a:ln w="9525">
              <a:noFill/>
            </a:ln>
          </p:spPr>
          <p:txBody>
            <a:bodyPr/>
            <a:lstStyle/>
            <a:p>
              <a:pPr fontAlgn="base"/>
              <a:endParaRPr lang="zh-CN" altLang="en-US" sz="1405" strike="noStrike" noProof="1">
                <a:ea typeface="Arial Unicode MS" panose="020B0604020202020204" charset="-122"/>
              </a:endParaRPr>
            </a:p>
          </p:txBody>
        </p:sp>
        <p:sp>
          <p:nvSpPr>
            <p:cNvPr id="79" name="Freeform 89"/>
            <p:cNvSpPr/>
            <p:nvPr/>
          </p:nvSpPr>
          <p:spPr>
            <a:xfrm>
              <a:off x="161925" y="322263"/>
              <a:ext cx="828675" cy="233363"/>
            </a:xfrm>
            <a:custGeom>
              <a:avLst/>
              <a:gdLst/>
              <a:ahLst/>
              <a:cxnLst>
                <a:cxn ang="0">
                  <a:pos x="223" y="0"/>
                </a:cxn>
                <a:cxn ang="0">
                  <a:pos x="31" y="0"/>
                </a:cxn>
                <a:cxn ang="0">
                  <a:pos x="0" y="72"/>
                </a:cxn>
                <a:cxn ang="0">
                  <a:pos x="255" y="72"/>
                </a:cxn>
                <a:cxn ang="0">
                  <a:pos x="223" y="0"/>
                </a:cxn>
              </a:cxnLst>
              <a:rect l="0" t="0" r="0" b="0"/>
              <a:pathLst>
                <a:path w="255" h="72">
                  <a:moveTo>
                    <a:pt x="223" y="0"/>
                  </a:moveTo>
                  <a:cubicBezTo>
                    <a:pt x="159" y="0"/>
                    <a:pt x="95" y="0"/>
                    <a:pt x="31" y="0"/>
                  </a:cubicBezTo>
                  <a:cubicBezTo>
                    <a:pt x="0" y="72"/>
                    <a:pt x="0" y="72"/>
                    <a:pt x="0" y="72"/>
                  </a:cubicBezTo>
                  <a:cubicBezTo>
                    <a:pt x="85" y="72"/>
                    <a:pt x="170" y="72"/>
                    <a:pt x="255" y="72"/>
                  </a:cubicBezTo>
                  <a:cubicBezTo>
                    <a:pt x="223" y="0"/>
                    <a:pt x="223" y="0"/>
                    <a:pt x="223" y="0"/>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80" name="Freeform 90"/>
            <p:cNvSpPr/>
            <p:nvPr/>
          </p:nvSpPr>
          <p:spPr>
            <a:xfrm>
              <a:off x="188912" y="338138"/>
              <a:ext cx="774700" cy="201613"/>
            </a:xfrm>
            <a:custGeom>
              <a:avLst/>
              <a:gdLst/>
              <a:ahLst/>
              <a:cxnLst>
                <a:cxn ang="0">
                  <a:pos x="433" y="0"/>
                </a:cxn>
                <a:cxn ang="0">
                  <a:pos x="488" y="127"/>
                </a:cxn>
                <a:cxn ang="0">
                  <a:pos x="268" y="127"/>
                </a:cxn>
                <a:cxn ang="0">
                  <a:pos x="247" y="127"/>
                </a:cxn>
                <a:cxn ang="0">
                  <a:pos x="0" y="127"/>
                </a:cxn>
                <a:cxn ang="0">
                  <a:pos x="55" y="0"/>
                </a:cxn>
                <a:cxn ang="0">
                  <a:pos x="247" y="0"/>
                </a:cxn>
                <a:cxn ang="0">
                  <a:pos x="268" y="0"/>
                </a:cxn>
                <a:cxn ang="0">
                  <a:pos x="433" y="0"/>
                </a:cxn>
                <a:cxn ang="0">
                  <a:pos x="433" y="0"/>
                </a:cxn>
              </a:cxnLst>
              <a:rect l="0" t="0" r="0" b="0"/>
              <a:pathLst>
                <a:path w="488" h="127">
                  <a:moveTo>
                    <a:pt x="433" y="0"/>
                  </a:moveTo>
                  <a:lnTo>
                    <a:pt x="488" y="127"/>
                  </a:lnTo>
                  <a:lnTo>
                    <a:pt x="268" y="127"/>
                  </a:lnTo>
                  <a:lnTo>
                    <a:pt x="247" y="127"/>
                  </a:lnTo>
                  <a:lnTo>
                    <a:pt x="0" y="127"/>
                  </a:lnTo>
                  <a:lnTo>
                    <a:pt x="55" y="0"/>
                  </a:lnTo>
                  <a:lnTo>
                    <a:pt x="247" y="0"/>
                  </a:lnTo>
                  <a:lnTo>
                    <a:pt x="268" y="0"/>
                  </a:lnTo>
                  <a:lnTo>
                    <a:pt x="433" y="0"/>
                  </a:lnTo>
                  <a:lnTo>
                    <a:pt x="433" y="0"/>
                  </a:lnTo>
                  <a:close/>
                </a:path>
              </a:pathLst>
            </a:custGeom>
            <a:solidFill>
              <a:srgbClr val="16C5CA"/>
            </a:solidFill>
            <a:ln w="9525">
              <a:noFill/>
            </a:ln>
          </p:spPr>
          <p:txBody>
            <a:bodyPr/>
            <a:lstStyle/>
            <a:p>
              <a:pPr fontAlgn="base"/>
              <a:endParaRPr lang="zh-CN" altLang="en-US" sz="1405" strike="noStrike" noProof="1">
                <a:ea typeface="Arial Unicode MS" panose="020B0604020202020204" charset="-122"/>
              </a:endParaRPr>
            </a:p>
          </p:txBody>
        </p:sp>
        <p:sp>
          <p:nvSpPr>
            <p:cNvPr id="81" name="Freeform 91"/>
            <p:cNvSpPr/>
            <p:nvPr/>
          </p:nvSpPr>
          <p:spPr>
            <a:xfrm>
              <a:off x="331787" y="379413"/>
              <a:ext cx="485775" cy="123825"/>
            </a:xfrm>
            <a:custGeom>
              <a:avLst/>
              <a:gdLst/>
              <a:ahLst/>
              <a:cxnLst>
                <a:cxn ang="0">
                  <a:pos x="292" y="17"/>
                </a:cxn>
                <a:cxn ang="0">
                  <a:pos x="257" y="17"/>
                </a:cxn>
                <a:cxn ang="0">
                  <a:pos x="251" y="0"/>
                </a:cxn>
                <a:cxn ang="0">
                  <a:pos x="55" y="0"/>
                </a:cxn>
                <a:cxn ang="0">
                  <a:pos x="51" y="17"/>
                </a:cxn>
                <a:cxn ang="0">
                  <a:pos x="14" y="17"/>
                </a:cxn>
                <a:cxn ang="0">
                  <a:pos x="0" y="54"/>
                </a:cxn>
                <a:cxn ang="0">
                  <a:pos x="40" y="54"/>
                </a:cxn>
                <a:cxn ang="0">
                  <a:pos x="30" y="78"/>
                </a:cxn>
                <a:cxn ang="0">
                  <a:pos x="276" y="78"/>
                </a:cxn>
                <a:cxn ang="0">
                  <a:pos x="268" y="54"/>
                </a:cxn>
                <a:cxn ang="0">
                  <a:pos x="306" y="54"/>
                </a:cxn>
                <a:cxn ang="0">
                  <a:pos x="292" y="17"/>
                </a:cxn>
                <a:cxn ang="0">
                  <a:pos x="292" y="17"/>
                </a:cxn>
              </a:cxnLst>
              <a:rect l="0" t="0" r="0" b="0"/>
              <a:pathLst>
                <a:path w="306" h="78">
                  <a:moveTo>
                    <a:pt x="292" y="17"/>
                  </a:moveTo>
                  <a:lnTo>
                    <a:pt x="257" y="17"/>
                  </a:lnTo>
                  <a:lnTo>
                    <a:pt x="251" y="0"/>
                  </a:lnTo>
                  <a:lnTo>
                    <a:pt x="55" y="0"/>
                  </a:lnTo>
                  <a:lnTo>
                    <a:pt x="51" y="17"/>
                  </a:lnTo>
                  <a:lnTo>
                    <a:pt x="14" y="17"/>
                  </a:lnTo>
                  <a:lnTo>
                    <a:pt x="0" y="54"/>
                  </a:lnTo>
                  <a:lnTo>
                    <a:pt x="40" y="54"/>
                  </a:lnTo>
                  <a:lnTo>
                    <a:pt x="30" y="78"/>
                  </a:lnTo>
                  <a:lnTo>
                    <a:pt x="276" y="78"/>
                  </a:lnTo>
                  <a:lnTo>
                    <a:pt x="268" y="54"/>
                  </a:lnTo>
                  <a:lnTo>
                    <a:pt x="306" y="54"/>
                  </a:lnTo>
                  <a:lnTo>
                    <a:pt x="292" y="17"/>
                  </a:lnTo>
                  <a:lnTo>
                    <a:pt x="292" y="17"/>
                  </a:lnTo>
                  <a:close/>
                </a:path>
              </a:pathLst>
            </a:custGeom>
            <a:solidFill>
              <a:srgbClr val="3A5A71"/>
            </a:solidFill>
            <a:ln w="9525">
              <a:noFill/>
            </a:ln>
          </p:spPr>
          <p:txBody>
            <a:bodyPr/>
            <a:lstStyle/>
            <a:p>
              <a:pPr fontAlgn="base"/>
              <a:endParaRPr lang="zh-CN" altLang="en-US" sz="1405" strike="noStrike" noProof="1">
                <a:ea typeface="Arial Unicode MS" panose="020B0604020202020204" charset="-122"/>
              </a:endParaRPr>
            </a:p>
          </p:txBody>
        </p:sp>
        <p:sp>
          <p:nvSpPr>
            <p:cNvPr id="82" name="Freeform 93"/>
            <p:cNvSpPr>
              <a:spLocks noEditPoints="1"/>
            </p:cNvSpPr>
            <p:nvPr/>
          </p:nvSpPr>
          <p:spPr>
            <a:xfrm>
              <a:off x="587375" y="450850"/>
              <a:ext cx="87313" cy="46038"/>
            </a:xfrm>
            <a:custGeom>
              <a:avLst/>
              <a:gdLst/>
              <a:ahLst/>
              <a:cxnLst>
                <a:cxn ang="0">
                  <a:pos x="26" y="7"/>
                </a:cxn>
                <a:cxn ang="0">
                  <a:pos x="24" y="6"/>
                </a:cxn>
                <a:cxn ang="0">
                  <a:pos x="24" y="5"/>
                </a:cxn>
                <a:cxn ang="0">
                  <a:pos x="23" y="4"/>
                </a:cxn>
                <a:cxn ang="0">
                  <a:pos x="25" y="2"/>
                </a:cxn>
                <a:cxn ang="0">
                  <a:pos x="27" y="12"/>
                </a:cxn>
                <a:cxn ang="0">
                  <a:pos x="24" y="12"/>
                </a:cxn>
                <a:cxn ang="0">
                  <a:pos x="25" y="11"/>
                </a:cxn>
                <a:cxn ang="0">
                  <a:pos x="25" y="9"/>
                </a:cxn>
                <a:cxn ang="0">
                  <a:pos x="26" y="7"/>
                </a:cxn>
                <a:cxn ang="0">
                  <a:pos x="23" y="14"/>
                </a:cxn>
                <a:cxn ang="0">
                  <a:pos x="17" y="10"/>
                </a:cxn>
                <a:cxn ang="0">
                  <a:pos x="22" y="9"/>
                </a:cxn>
                <a:cxn ang="0">
                  <a:pos x="24" y="7"/>
                </a:cxn>
                <a:cxn ang="0">
                  <a:pos x="25" y="10"/>
                </a:cxn>
                <a:cxn ang="0">
                  <a:pos x="23" y="12"/>
                </a:cxn>
                <a:cxn ang="0">
                  <a:pos x="17" y="14"/>
                </a:cxn>
                <a:cxn ang="0">
                  <a:pos x="10" y="10"/>
                </a:cxn>
                <a:cxn ang="0">
                  <a:pos x="13" y="9"/>
                </a:cxn>
                <a:cxn ang="0">
                  <a:pos x="14" y="9"/>
                </a:cxn>
                <a:cxn ang="0">
                  <a:pos x="17" y="10"/>
                </a:cxn>
                <a:cxn ang="0">
                  <a:pos x="11" y="14"/>
                </a:cxn>
                <a:cxn ang="0">
                  <a:pos x="4" y="14"/>
                </a:cxn>
                <a:cxn ang="0">
                  <a:pos x="4" y="12"/>
                </a:cxn>
                <a:cxn ang="0">
                  <a:pos x="3" y="9"/>
                </a:cxn>
                <a:cxn ang="0">
                  <a:pos x="3" y="7"/>
                </a:cxn>
                <a:cxn ang="0">
                  <a:pos x="9" y="10"/>
                </a:cxn>
                <a:cxn ang="0">
                  <a:pos x="11" y="14"/>
                </a:cxn>
                <a:cxn ang="0">
                  <a:pos x="1" y="12"/>
                </a:cxn>
                <a:cxn ang="0">
                  <a:pos x="2" y="7"/>
                </a:cxn>
                <a:cxn ang="0">
                  <a:pos x="2" y="11"/>
                </a:cxn>
                <a:cxn ang="0">
                  <a:pos x="2" y="11"/>
                </a:cxn>
                <a:cxn ang="0">
                  <a:pos x="4" y="14"/>
                </a:cxn>
                <a:cxn ang="0">
                  <a:pos x="0" y="2"/>
                </a:cxn>
                <a:cxn ang="0">
                  <a:pos x="3" y="4"/>
                </a:cxn>
                <a:cxn ang="0">
                  <a:pos x="2" y="5"/>
                </a:cxn>
                <a:cxn ang="0">
                  <a:pos x="2" y="6"/>
                </a:cxn>
                <a:cxn ang="0">
                  <a:pos x="0" y="7"/>
                </a:cxn>
                <a:cxn ang="0">
                  <a:pos x="4" y="0"/>
                </a:cxn>
                <a:cxn ang="0">
                  <a:pos x="9" y="5"/>
                </a:cxn>
                <a:cxn ang="0">
                  <a:pos x="5" y="5"/>
                </a:cxn>
                <a:cxn ang="0">
                  <a:pos x="2" y="7"/>
                </a:cxn>
                <a:cxn ang="0">
                  <a:pos x="2" y="5"/>
                </a:cxn>
                <a:cxn ang="0">
                  <a:pos x="3" y="4"/>
                </a:cxn>
                <a:cxn ang="0">
                  <a:pos x="9" y="0"/>
                </a:cxn>
                <a:cxn ang="0">
                  <a:pos x="16" y="5"/>
                </a:cxn>
                <a:cxn ang="0">
                  <a:pos x="13" y="5"/>
                </a:cxn>
                <a:cxn ang="0">
                  <a:pos x="13" y="5"/>
                </a:cxn>
                <a:cxn ang="0">
                  <a:pos x="10" y="5"/>
                </a:cxn>
                <a:cxn ang="0">
                  <a:pos x="16" y="0"/>
                </a:cxn>
                <a:cxn ang="0">
                  <a:pos x="21" y="0"/>
                </a:cxn>
                <a:cxn ang="0">
                  <a:pos x="22" y="4"/>
                </a:cxn>
                <a:cxn ang="0">
                  <a:pos x="24" y="5"/>
                </a:cxn>
                <a:cxn ang="0">
                  <a:pos x="24" y="7"/>
                </a:cxn>
                <a:cxn ang="0">
                  <a:pos x="21" y="5"/>
                </a:cxn>
                <a:cxn ang="0">
                  <a:pos x="16" y="5"/>
                </a:cxn>
                <a:cxn ang="0">
                  <a:pos x="23" y="7"/>
                </a:cxn>
                <a:cxn ang="0">
                  <a:pos x="13" y="9"/>
                </a:cxn>
                <a:cxn ang="0">
                  <a:pos x="4" y="7"/>
                </a:cxn>
                <a:cxn ang="0">
                  <a:pos x="13" y="5"/>
                </a:cxn>
                <a:cxn ang="0">
                  <a:pos x="23" y="7"/>
                </a:cxn>
              </a:cxnLst>
              <a:rect l="0" t="0" r="0" b="0"/>
              <a:pathLst>
                <a:path w="27" h="14">
                  <a:moveTo>
                    <a:pt x="25" y="2"/>
                  </a:moveTo>
                  <a:cubicBezTo>
                    <a:pt x="26" y="4"/>
                    <a:pt x="26" y="5"/>
                    <a:pt x="26" y="7"/>
                  </a:cubicBezTo>
                  <a:cubicBezTo>
                    <a:pt x="26" y="7"/>
                    <a:pt x="25" y="7"/>
                    <a:pt x="25" y="7"/>
                  </a:cubicBezTo>
                  <a:cubicBezTo>
                    <a:pt x="24" y="7"/>
                    <a:pt x="24" y="6"/>
                    <a:pt x="24" y="6"/>
                  </a:cubicBezTo>
                  <a:cubicBezTo>
                    <a:pt x="24" y="5"/>
                    <a:pt x="24" y="5"/>
                    <a:pt x="24" y="5"/>
                  </a:cubicBezTo>
                  <a:cubicBezTo>
                    <a:pt x="24" y="5"/>
                    <a:pt x="24" y="5"/>
                    <a:pt x="24" y="5"/>
                  </a:cubicBezTo>
                  <a:cubicBezTo>
                    <a:pt x="24" y="5"/>
                    <a:pt x="24" y="5"/>
                    <a:pt x="24" y="5"/>
                  </a:cubicBezTo>
                  <a:cubicBezTo>
                    <a:pt x="24" y="4"/>
                    <a:pt x="23" y="4"/>
                    <a:pt x="23" y="4"/>
                  </a:cubicBezTo>
                  <a:cubicBezTo>
                    <a:pt x="22" y="3"/>
                    <a:pt x="22" y="2"/>
                    <a:pt x="22" y="0"/>
                  </a:cubicBezTo>
                  <a:cubicBezTo>
                    <a:pt x="24" y="1"/>
                    <a:pt x="25" y="1"/>
                    <a:pt x="25" y="2"/>
                  </a:cubicBezTo>
                  <a:close/>
                  <a:moveTo>
                    <a:pt x="26" y="7"/>
                  </a:moveTo>
                  <a:cubicBezTo>
                    <a:pt x="27" y="9"/>
                    <a:pt x="27" y="11"/>
                    <a:pt x="27" y="12"/>
                  </a:cubicBezTo>
                  <a:cubicBezTo>
                    <a:pt x="27" y="13"/>
                    <a:pt x="26" y="14"/>
                    <a:pt x="24" y="14"/>
                  </a:cubicBezTo>
                  <a:cubicBezTo>
                    <a:pt x="24" y="13"/>
                    <a:pt x="24" y="12"/>
                    <a:pt x="24" y="12"/>
                  </a:cubicBezTo>
                  <a:cubicBezTo>
                    <a:pt x="24" y="11"/>
                    <a:pt x="25" y="11"/>
                    <a:pt x="25" y="11"/>
                  </a:cubicBezTo>
                  <a:cubicBezTo>
                    <a:pt x="25" y="11"/>
                    <a:pt x="25" y="11"/>
                    <a:pt x="25" y="11"/>
                  </a:cubicBezTo>
                  <a:cubicBezTo>
                    <a:pt x="25" y="11"/>
                    <a:pt x="25" y="11"/>
                    <a:pt x="25" y="11"/>
                  </a:cubicBezTo>
                  <a:cubicBezTo>
                    <a:pt x="25" y="10"/>
                    <a:pt x="25" y="10"/>
                    <a:pt x="25" y="9"/>
                  </a:cubicBezTo>
                  <a:cubicBezTo>
                    <a:pt x="25" y="9"/>
                    <a:pt x="25" y="8"/>
                    <a:pt x="25" y="7"/>
                  </a:cubicBezTo>
                  <a:cubicBezTo>
                    <a:pt x="25" y="7"/>
                    <a:pt x="26" y="7"/>
                    <a:pt x="26" y="7"/>
                  </a:cubicBezTo>
                  <a:close/>
                  <a:moveTo>
                    <a:pt x="24" y="14"/>
                  </a:moveTo>
                  <a:cubicBezTo>
                    <a:pt x="24" y="14"/>
                    <a:pt x="23" y="14"/>
                    <a:pt x="23" y="14"/>
                  </a:cubicBezTo>
                  <a:cubicBezTo>
                    <a:pt x="21" y="14"/>
                    <a:pt x="20" y="14"/>
                    <a:pt x="18" y="14"/>
                  </a:cubicBezTo>
                  <a:cubicBezTo>
                    <a:pt x="18" y="13"/>
                    <a:pt x="17" y="11"/>
                    <a:pt x="17" y="10"/>
                  </a:cubicBezTo>
                  <a:cubicBezTo>
                    <a:pt x="17" y="10"/>
                    <a:pt x="18" y="10"/>
                    <a:pt x="18" y="10"/>
                  </a:cubicBezTo>
                  <a:cubicBezTo>
                    <a:pt x="20" y="10"/>
                    <a:pt x="21" y="9"/>
                    <a:pt x="22" y="9"/>
                  </a:cubicBezTo>
                  <a:cubicBezTo>
                    <a:pt x="23" y="8"/>
                    <a:pt x="23" y="8"/>
                    <a:pt x="23" y="7"/>
                  </a:cubicBezTo>
                  <a:cubicBezTo>
                    <a:pt x="23" y="7"/>
                    <a:pt x="24" y="7"/>
                    <a:pt x="24" y="7"/>
                  </a:cubicBezTo>
                  <a:cubicBezTo>
                    <a:pt x="24" y="8"/>
                    <a:pt x="24" y="9"/>
                    <a:pt x="24" y="9"/>
                  </a:cubicBezTo>
                  <a:cubicBezTo>
                    <a:pt x="25" y="10"/>
                    <a:pt x="25" y="10"/>
                    <a:pt x="25" y="10"/>
                  </a:cubicBezTo>
                  <a:cubicBezTo>
                    <a:pt x="24" y="11"/>
                    <a:pt x="24" y="11"/>
                    <a:pt x="23" y="12"/>
                  </a:cubicBezTo>
                  <a:cubicBezTo>
                    <a:pt x="23" y="12"/>
                    <a:pt x="23" y="12"/>
                    <a:pt x="23" y="12"/>
                  </a:cubicBezTo>
                  <a:cubicBezTo>
                    <a:pt x="24" y="12"/>
                    <a:pt x="24" y="13"/>
                    <a:pt x="24" y="14"/>
                  </a:cubicBezTo>
                  <a:close/>
                  <a:moveTo>
                    <a:pt x="17" y="14"/>
                  </a:moveTo>
                  <a:cubicBezTo>
                    <a:pt x="15" y="14"/>
                    <a:pt x="13" y="14"/>
                    <a:pt x="11" y="14"/>
                  </a:cubicBezTo>
                  <a:cubicBezTo>
                    <a:pt x="11" y="13"/>
                    <a:pt x="11" y="11"/>
                    <a:pt x="10" y="10"/>
                  </a:cubicBezTo>
                  <a:cubicBezTo>
                    <a:pt x="11" y="10"/>
                    <a:pt x="11" y="9"/>
                    <a:pt x="12" y="9"/>
                  </a:cubicBezTo>
                  <a:cubicBezTo>
                    <a:pt x="12" y="9"/>
                    <a:pt x="13" y="9"/>
                    <a:pt x="13" y="9"/>
                  </a:cubicBezTo>
                  <a:cubicBezTo>
                    <a:pt x="13" y="9"/>
                    <a:pt x="13" y="9"/>
                    <a:pt x="13" y="9"/>
                  </a:cubicBezTo>
                  <a:cubicBezTo>
                    <a:pt x="14" y="9"/>
                    <a:pt x="14" y="9"/>
                    <a:pt x="14" y="9"/>
                  </a:cubicBezTo>
                  <a:cubicBezTo>
                    <a:pt x="14" y="9"/>
                    <a:pt x="15" y="9"/>
                    <a:pt x="15" y="9"/>
                  </a:cubicBezTo>
                  <a:cubicBezTo>
                    <a:pt x="16" y="9"/>
                    <a:pt x="16" y="10"/>
                    <a:pt x="17" y="10"/>
                  </a:cubicBezTo>
                  <a:cubicBezTo>
                    <a:pt x="17" y="11"/>
                    <a:pt x="17" y="13"/>
                    <a:pt x="17" y="14"/>
                  </a:cubicBezTo>
                  <a:close/>
                  <a:moveTo>
                    <a:pt x="11" y="14"/>
                  </a:moveTo>
                  <a:cubicBezTo>
                    <a:pt x="9" y="14"/>
                    <a:pt x="7" y="14"/>
                    <a:pt x="5" y="14"/>
                  </a:cubicBezTo>
                  <a:cubicBezTo>
                    <a:pt x="5" y="14"/>
                    <a:pt x="5" y="14"/>
                    <a:pt x="4" y="14"/>
                  </a:cubicBezTo>
                  <a:cubicBezTo>
                    <a:pt x="4" y="13"/>
                    <a:pt x="4" y="12"/>
                    <a:pt x="4" y="12"/>
                  </a:cubicBezTo>
                  <a:cubicBezTo>
                    <a:pt x="4" y="12"/>
                    <a:pt x="4" y="12"/>
                    <a:pt x="4" y="12"/>
                  </a:cubicBezTo>
                  <a:cubicBezTo>
                    <a:pt x="4" y="11"/>
                    <a:pt x="3" y="11"/>
                    <a:pt x="3" y="10"/>
                  </a:cubicBezTo>
                  <a:cubicBezTo>
                    <a:pt x="3" y="10"/>
                    <a:pt x="3" y="10"/>
                    <a:pt x="3" y="9"/>
                  </a:cubicBezTo>
                  <a:cubicBezTo>
                    <a:pt x="2" y="9"/>
                    <a:pt x="2" y="8"/>
                    <a:pt x="2" y="7"/>
                  </a:cubicBezTo>
                  <a:cubicBezTo>
                    <a:pt x="3" y="7"/>
                    <a:pt x="3" y="7"/>
                    <a:pt x="3" y="7"/>
                  </a:cubicBezTo>
                  <a:cubicBezTo>
                    <a:pt x="3" y="8"/>
                    <a:pt x="4" y="8"/>
                    <a:pt x="5" y="9"/>
                  </a:cubicBezTo>
                  <a:cubicBezTo>
                    <a:pt x="6" y="9"/>
                    <a:pt x="8" y="10"/>
                    <a:pt x="9" y="10"/>
                  </a:cubicBezTo>
                  <a:cubicBezTo>
                    <a:pt x="9" y="10"/>
                    <a:pt x="10" y="10"/>
                    <a:pt x="10" y="10"/>
                  </a:cubicBezTo>
                  <a:cubicBezTo>
                    <a:pt x="10" y="11"/>
                    <a:pt x="10" y="13"/>
                    <a:pt x="11" y="14"/>
                  </a:cubicBezTo>
                  <a:close/>
                  <a:moveTo>
                    <a:pt x="4" y="14"/>
                  </a:moveTo>
                  <a:cubicBezTo>
                    <a:pt x="2" y="14"/>
                    <a:pt x="1" y="13"/>
                    <a:pt x="1" y="12"/>
                  </a:cubicBezTo>
                  <a:cubicBezTo>
                    <a:pt x="0" y="11"/>
                    <a:pt x="0" y="9"/>
                    <a:pt x="0" y="7"/>
                  </a:cubicBezTo>
                  <a:cubicBezTo>
                    <a:pt x="1" y="7"/>
                    <a:pt x="1" y="7"/>
                    <a:pt x="2" y="7"/>
                  </a:cubicBezTo>
                  <a:cubicBezTo>
                    <a:pt x="2" y="8"/>
                    <a:pt x="2" y="9"/>
                    <a:pt x="2" y="9"/>
                  </a:cubicBezTo>
                  <a:cubicBezTo>
                    <a:pt x="2" y="10"/>
                    <a:pt x="2" y="10"/>
                    <a:pt x="2" y="11"/>
                  </a:cubicBezTo>
                  <a:cubicBezTo>
                    <a:pt x="2" y="11"/>
                    <a:pt x="2" y="11"/>
                    <a:pt x="2" y="11"/>
                  </a:cubicBezTo>
                  <a:cubicBezTo>
                    <a:pt x="2" y="11"/>
                    <a:pt x="2" y="11"/>
                    <a:pt x="2" y="11"/>
                  </a:cubicBezTo>
                  <a:cubicBezTo>
                    <a:pt x="3" y="11"/>
                    <a:pt x="3" y="11"/>
                    <a:pt x="4" y="12"/>
                  </a:cubicBezTo>
                  <a:cubicBezTo>
                    <a:pt x="4" y="12"/>
                    <a:pt x="4" y="13"/>
                    <a:pt x="4" y="14"/>
                  </a:cubicBezTo>
                  <a:close/>
                  <a:moveTo>
                    <a:pt x="0" y="7"/>
                  </a:moveTo>
                  <a:cubicBezTo>
                    <a:pt x="0" y="5"/>
                    <a:pt x="0" y="4"/>
                    <a:pt x="0" y="2"/>
                  </a:cubicBezTo>
                  <a:cubicBezTo>
                    <a:pt x="0" y="1"/>
                    <a:pt x="1" y="1"/>
                    <a:pt x="3" y="0"/>
                  </a:cubicBezTo>
                  <a:cubicBezTo>
                    <a:pt x="3" y="2"/>
                    <a:pt x="3" y="3"/>
                    <a:pt x="3" y="4"/>
                  </a:cubicBezTo>
                  <a:cubicBezTo>
                    <a:pt x="3" y="4"/>
                    <a:pt x="2" y="4"/>
                    <a:pt x="2" y="5"/>
                  </a:cubicBezTo>
                  <a:cubicBezTo>
                    <a:pt x="2" y="5"/>
                    <a:pt x="2" y="5"/>
                    <a:pt x="2" y="5"/>
                  </a:cubicBezTo>
                  <a:cubicBezTo>
                    <a:pt x="2" y="5"/>
                    <a:pt x="2" y="5"/>
                    <a:pt x="2" y="5"/>
                  </a:cubicBezTo>
                  <a:cubicBezTo>
                    <a:pt x="2" y="5"/>
                    <a:pt x="2" y="5"/>
                    <a:pt x="2" y="6"/>
                  </a:cubicBezTo>
                  <a:cubicBezTo>
                    <a:pt x="2" y="6"/>
                    <a:pt x="2" y="7"/>
                    <a:pt x="2" y="7"/>
                  </a:cubicBezTo>
                  <a:cubicBezTo>
                    <a:pt x="1" y="7"/>
                    <a:pt x="1" y="7"/>
                    <a:pt x="0" y="7"/>
                  </a:cubicBezTo>
                  <a:close/>
                  <a:moveTo>
                    <a:pt x="3" y="0"/>
                  </a:moveTo>
                  <a:cubicBezTo>
                    <a:pt x="3" y="0"/>
                    <a:pt x="4" y="0"/>
                    <a:pt x="4" y="0"/>
                  </a:cubicBezTo>
                  <a:cubicBezTo>
                    <a:pt x="5" y="0"/>
                    <a:pt x="7" y="0"/>
                    <a:pt x="9" y="0"/>
                  </a:cubicBezTo>
                  <a:cubicBezTo>
                    <a:pt x="9" y="2"/>
                    <a:pt x="9" y="3"/>
                    <a:pt x="9" y="5"/>
                  </a:cubicBezTo>
                  <a:cubicBezTo>
                    <a:pt x="9" y="5"/>
                    <a:pt x="9" y="5"/>
                    <a:pt x="8" y="5"/>
                  </a:cubicBezTo>
                  <a:cubicBezTo>
                    <a:pt x="7" y="5"/>
                    <a:pt x="6" y="5"/>
                    <a:pt x="5" y="5"/>
                  </a:cubicBezTo>
                  <a:cubicBezTo>
                    <a:pt x="4" y="6"/>
                    <a:pt x="3" y="6"/>
                    <a:pt x="3" y="7"/>
                  </a:cubicBezTo>
                  <a:cubicBezTo>
                    <a:pt x="3" y="7"/>
                    <a:pt x="3" y="7"/>
                    <a:pt x="2" y="7"/>
                  </a:cubicBezTo>
                  <a:cubicBezTo>
                    <a:pt x="2" y="7"/>
                    <a:pt x="2" y="6"/>
                    <a:pt x="2" y="6"/>
                  </a:cubicBezTo>
                  <a:cubicBezTo>
                    <a:pt x="2" y="5"/>
                    <a:pt x="2" y="5"/>
                    <a:pt x="2" y="5"/>
                  </a:cubicBezTo>
                  <a:cubicBezTo>
                    <a:pt x="3" y="4"/>
                    <a:pt x="3" y="4"/>
                    <a:pt x="3" y="4"/>
                  </a:cubicBezTo>
                  <a:cubicBezTo>
                    <a:pt x="3" y="4"/>
                    <a:pt x="3" y="4"/>
                    <a:pt x="3" y="4"/>
                  </a:cubicBezTo>
                  <a:cubicBezTo>
                    <a:pt x="3" y="3"/>
                    <a:pt x="3" y="2"/>
                    <a:pt x="3" y="0"/>
                  </a:cubicBezTo>
                  <a:close/>
                  <a:moveTo>
                    <a:pt x="9" y="0"/>
                  </a:moveTo>
                  <a:cubicBezTo>
                    <a:pt x="11" y="0"/>
                    <a:pt x="13" y="0"/>
                    <a:pt x="15" y="0"/>
                  </a:cubicBezTo>
                  <a:cubicBezTo>
                    <a:pt x="15" y="2"/>
                    <a:pt x="16" y="3"/>
                    <a:pt x="16" y="5"/>
                  </a:cubicBezTo>
                  <a:cubicBezTo>
                    <a:pt x="16" y="5"/>
                    <a:pt x="15" y="5"/>
                    <a:pt x="15" y="5"/>
                  </a:cubicBezTo>
                  <a:cubicBezTo>
                    <a:pt x="14" y="5"/>
                    <a:pt x="14" y="5"/>
                    <a:pt x="13" y="5"/>
                  </a:cubicBezTo>
                  <a:cubicBezTo>
                    <a:pt x="13" y="5"/>
                    <a:pt x="13" y="5"/>
                    <a:pt x="13" y="5"/>
                  </a:cubicBezTo>
                  <a:cubicBezTo>
                    <a:pt x="13" y="5"/>
                    <a:pt x="13" y="5"/>
                    <a:pt x="13" y="5"/>
                  </a:cubicBezTo>
                  <a:cubicBezTo>
                    <a:pt x="12" y="5"/>
                    <a:pt x="11" y="5"/>
                    <a:pt x="11" y="5"/>
                  </a:cubicBezTo>
                  <a:cubicBezTo>
                    <a:pt x="11" y="5"/>
                    <a:pt x="10" y="5"/>
                    <a:pt x="10" y="5"/>
                  </a:cubicBezTo>
                  <a:cubicBezTo>
                    <a:pt x="10" y="3"/>
                    <a:pt x="10" y="2"/>
                    <a:pt x="9" y="0"/>
                  </a:cubicBezTo>
                  <a:close/>
                  <a:moveTo>
                    <a:pt x="16" y="0"/>
                  </a:moveTo>
                  <a:cubicBezTo>
                    <a:pt x="17" y="0"/>
                    <a:pt x="19" y="0"/>
                    <a:pt x="21" y="0"/>
                  </a:cubicBezTo>
                  <a:cubicBezTo>
                    <a:pt x="21" y="0"/>
                    <a:pt x="21" y="0"/>
                    <a:pt x="21" y="0"/>
                  </a:cubicBezTo>
                  <a:cubicBezTo>
                    <a:pt x="21" y="0"/>
                    <a:pt x="21" y="0"/>
                    <a:pt x="21" y="0"/>
                  </a:cubicBezTo>
                  <a:cubicBezTo>
                    <a:pt x="22" y="2"/>
                    <a:pt x="22" y="3"/>
                    <a:pt x="22" y="4"/>
                  </a:cubicBezTo>
                  <a:cubicBezTo>
                    <a:pt x="22" y="4"/>
                    <a:pt x="22" y="4"/>
                    <a:pt x="22" y="4"/>
                  </a:cubicBezTo>
                  <a:cubicBezTo>
                    <a:pt x="23" y="4"/>
                    <a:pt x="23" y="4"/>
                    <a:pt x="24" y="5"/>
                  </a:cubicBezTo>
                  <a:cubicBezTo>
                    <a:pt x="24" y="5"/>
                    <a:pt x="24" y="5"/>
                    <a:pt x="24" y="6"/>
                  </a:cubicBezTo>
                  <a:cubicBezTo>
                    <a:pt x="24" y="6"/>
                    <a:pt x="24" y="7"/>
                    <a:pt x="24" y="7"/>
                  </a:cubicBezTo>
                  <a:cubicBezTo>
                    <a:pt x="24" y="7"/>
                    <a:pt x="23" y="7"/>
                    <a:pt x="23" y="7"/>
                  </a:cubicBezTo>
                  <a:cubicBezTo>
                    <a:pt x="23" y="6"/>
                    <a:pt x="22" y="6"/>
                    <a:pt x="21" y="5"/>
                  </a:cubicBezTo>
                  <a:cubicBezTo>
                    <a:pt x="20" y="5"/>
                    <a:pt x="19" y="5"/>
                    <a:pt x="17" y="5"/>
                  </a:cubicBezTo>
                  <a:cubicBezTo>
                    <a:pt x="17" y="5"/>
                    <a:pt x="17" y="5"/>
                    <a:pt x="16" y="5"/>
                  </a:cubicBezTo>
                  <a:cubicBezTo>
                    <a:pt x="16" y="3"/>
                    <a:pt x="16" y="2"/>
                    <a:pt x="16" y="0"/>
                  </a:cubicBezTo>
                  <a:close/>
                  <a:moveTo>
                    <a:pt x="23" y="7"/>
                  </a:moveTo>
                  <a:cubicBezTo>
                    <a:pt x="23" y="8"/>
                    <a:pt x="20" y="9"/>
                    <a:pt x="18" y="9"/>
                  </a:cubicBezTo>
                  <a:cubicBezTo>
                    <a:pt x="16" y="9"/>
                    <a:pt x="15" y="9"/>
                    <a:pt x="13" y="9"/>
                  </a:cubicBezTo>
                  <a:cubicBezTo>
                    <a:pt x="12" y="9"/>
                    <a:pt x="11" y="9"/>
                    <a:pt x="9" y="9"/>
                  </a:cubicBezTo>
                  <a:cubicBezTo>
                    <a:pt x="7" y="9"/>
                    <a:pt x="4" y="8"/>
                    <a:pt x="4" y="7"/>
                  </a:cubicBezTo>
                  <a:cubicBezTo>
                    <a:pt x="4" y="6"/>
                    <a:pt x="6" y="5"/>
                    <a:pt x="8" y="5"/>
                  </a:cubicBezTo>
                  <a:cubicBezTo>
                    <a:pt x="11" y="5"/>
                    <a:pt x="12" y="5"/>
                    <a:pt x="13" y="5"/>
                  </a:cubicBezTo>
                  <a:cubicBezTo>
                    <a:pt x="14" y="5"/>
                    <a:pt x="15" y="5"/>
                    <a:pt x="17" y="5"/>
                  </a:cubicBezTo>
                  <a:cubicBezTo>
                    <a:pt x="20" y="5"/>
                    <a:pt x="22" y="6"/>
                    <a:pt x="23" y="7"/>
                  </a:cubicBezTo>
                  <a:close/>
                </a:path>
              </a:pathLst>
            </a:custGeom>
            <a:solidFill>
              <a:srgbClr val="F4B63F"/>
            </a:solidFill>
            <a:ln w="9525">
              <a:noFill/>
            </a:ln>
          </p:spPr>
          <p:txBody>
            <a:bodyPr/>
            <a:lstStyle/>
            <a:p>
              <a:pPr fontAlgn="base"/>
              <a:endParaRPr lang="zh-CN" altLang="en-US" sz="1405" strike="noStrike" noProof="1">
                <a:ea typeface="Arial Unicode MS" panose="020B0604020202020204" charset="-122"/>
              </a:endParaRPr>
            </a:p>
          </p:txBody>
        </p:sp>
        <p:sp>
          <p:nvSpPr>
            <p:cNvPr id="83" name="Freeform 94"/>
            <p:cNvSpPr>
              <a:spLocks noEditPoints="1"/>
            </p:cNvSpPr>
            <p:nvPr/>
          </p:nvSpPr>
          <p:spPr>
            <a:xfrm>
              <a:off x="525462" y="450850"/>
              <a:ext cx="49213" cy="322263"/>
            </a:xfrm>
            <a:custGeom>
              <a:avLst/>
              <a:gdLst/>
              <a:ahLst/>
              <a:cxnLst>
                <a:cxn ang="0">
                  <a:pos x="3" y="13"/>
                </a:cxn>
                <a:cxn ang="0">
                  <a:pos x="2" y="75"/>
                </a:cxn>
                <a:cxn ang="0">
                  <a:pos x="2" y="71"/>
                </a:cxn>
                <a:cxn ang="0">
                  <a:pos x="9" y="74"/>
                </a:cxn>
                <a:cxn ang="0">
                  <a:pos x="13" y="71"/>
                </a:cxn>
                <a:cxn ang="0">
                  <a:pos x="6" y="75"/>
                </a:cxn>
                <a:cxn ang="0">
                  <a:pos x="1" y="77"/>
                </a:cxn>
                <a:cxn ang="0">
                  <a:pos x="6" y="79"/>
                </a:cxn>
                <a:cxn ang="0">
                  <a:pos x="11" y="78"/>
                </a:cxn>
                <a:cxn ang="0">
                  <a:pos x="8" y="83"/>
                </a:cxn>
                <a:cxn ang="0">
                  <a:pos x="0" y="89"/>
                </a:cxn>
                <a:cxn ang="0">
                  <a:pos x="3" y="89"/>
                </a:cxn>
                <a:cxn ang="0">
                  <a:pos x="12" y="88"/>
                </a:cxn>
                <a:cxn ang="0">
                  <a:pos x="14" y="90"/>
                </a:cxn>
                <a:cxn ang="0">
                  <a:pos x="4" y="91"/>
                </a:cxn>
                <a:cxn ang="0">
                  <a:pos x="3" y="93"/>
                </a:cxn>
                <a:cxn ang="0">
                  <a:pos x="8" y="96"/>
                </a:cxn>
                <a:cxn ang="0">
                  <a:pos x="13" y="93"/>
                </a:cxn>
                <a:cxn ang="0">
                  <a:pos x="7" y="98"/>
                </a:cxn>
                <a:cxn ang="0">
                  <a:pos x="9" y="66"/>
                </a:cxn>
                <a:cxn ang="0">
                  <a:pos x="2" y="65"/>
                </a:cxn>
                <a:cxn ang="0">
                  <a:pos x="0" y="60"/>
                </a:cxn>
                <a:cxn ang="0">
                  <a:pos x="8" y="64"/>
                </a:cxn>
                <a:cxn ang="0">
                  <a:pos x="10" y="61"/>
                </a:cxn>
                <a:cxn ang="0">
                  <a:pos x="13" y="57"/>
                </a:cxn>
                <a:cxn ang="0">
                  <a:pos x="5" y="55"/>
                </a:cxn>
                <a:cxn ang="0">
                  <a:pos x="0" y="59"/>
                </a:cxn>
                <a:cxn ang="0">
                  <a:pos x="7" y="56"/>
                </a:cxn>
                <a:cxn ang="0">
                  <a:pos x="11" y="56"/>
                </a:cxn>
                <a:cxn ang="0">
                  <a:pos x="12" y="54"/>
                </a:cxn>
                <a:cxn ang="0">
                  <a:pos x="6" y="52"/>
                </a:cxn>
                <a:cxn ang="0">
                  <a:pos x="2" y="52"/>
                </a:cxn>
                <a:cxn ang="0">
                  <a:pos x="3" y="47"/>
                </a:cxn>
                <a:cxn ang="0">
                  <a:pos x="9" y="51"/>
                </a:cxn>
                <a:cxn ang="0">
                  <a:pos x="10" y="47"/>
                </a:cxn>
                <a:cxn ang="0">
                  <a:pos x="10" y="46"/>
                </a:cxn>
                <a:cxn ang="0">
                  <a:pos x="3" y="42"/>
                </a:cxn>
                <a:cxn ang="0">
                  <a:pos x="0" y="45"/>
                </a:cxn>
                <a:cxn ang="0">
                  <a:pos x="7" y="44"/>
                </a:cxn>
                <a:cxn ang="0">
                  <a:pos x="10" y="42"/>
                </a:cxn>
                <a:cxn ang="0">
                  <a:pos x="12" y="43"/>
                </a:cxn>
                <a:cxn ang="0">
                  <a:pos x="2" y="22"/>
                </a:cxn>
                <a:cxn ang="0">
                  <a:pos x="10" y="25"/>
                </a:cxn>
                <a:cxn ang="0">
                  <a:pos x="0" y="26"/>
                </a:cxn>
                <a:cxn ang="0">
                  <a:pos x="12" y="31"/>
                </a:cxn>
                <a:cxn ang="0">
                  <a:pos x="2" y="30"/>
                </a:cxn>
                <a:cxn ang="0">
                  <a:pos x="2" y="9"/>
                </a:cxn>
                <a:cxn ang="0">
                  <a:pos x="3" y="8"/>
                </a:cxn>
                <a:cxn ang="0">
                  <a:pos x="8" y="4"/>
                </a:cxn>
                <a:cxn ang="0">
                  <a:pos x="2" y="4"/>
                </a:cxn>
                <a:cxn ang="0">
                  <a:pos x="11" y="2"/>
                </a:cxn>
                <a:cxn ang="0">
                  <a:pos x="12" y="35"/>
                </a:cxn>
                <a:cxn ang="0">
                  <a:pos x="2" y="34"/>
                </a:cxn>
                <a:cxn ang="0">
                  <a:pos x="2" y="2"/>
                </a:cxn>
                <a:cxn ang="0">
                  <a:pos x="2" y="6"/>
                </a:cxn>
                <a:cxn ang="0">
                  <a:pos x="3" y="10"/>
                </a:cxn>
                <a:cxn ang="0">
                  <a:pos x="8" y="14"/>
                </a:cxn>
              </a:cxnLst>
              <a:rect l="0" t="0" r="0" b="0"/>
              <a:pathLst>
                <a:path w="15" h="99">
                  <a:moveTo>
                    <a:pt x="3" y="17"/>
                  </a:moveTo>
                  <a:cubicBezTo>
                    <a:pt x="3" y="17"/>
                    <a:pt x="3" y="17"/>
                    <a:pt x="3" y="17"/>
                  </a:cubicBezTo>
                  <a:cubicBezTo>
                    <a:pt x="3" y="17"/>
                    <a:pt x="2" y="17"/>
                    <a:pt x="2" y="17"/>
                  </a:cubicBezTo>
                  <a:cubicBezTo>
                    <a:pt x="1" y="17"/>
                    <a:pt x="1" y="16"/>
                    <a:pt x="1" y="16"/>
                  </a:cubicBezTo>
                  <a:cubicBezTo>
                    <a:pt x="1" y="16"/>
                    <a:pt x="0" y="16"/>
                    <a:pt x="0" y="16"/>
                  </a:cubicBezTo>
                  <a:cubicBezTo>
                    <a:pt x="0" y="15"/>
                    <a:pt x="0" y="15"/>
                    <a:pt x="0" y="15"/>
                  </a:cubicBezTo>
                  <a:cubicBezTo>
                    <a:pt x="0" y="15"/>
                    <a:pt x="0" y="14"/>
                    <a:pt x="0" y="14"/>
                  </a:cubicBezTo>
                  <a:cubicBezTo>
                    <a:pt x="0" y="14"/>
                    <a:pt x="1" y="14"/>
                    <a:pt x="1" y="14"/>
                  </a:cubicBezTo>
                  <a:cubicBezTo>
                    <a:pt x="1" y="13"/>
                    <a:pt x="1" y="13"/>
                    <a:pt x="2" y="13"/>
                  </a:cubicBezTo>
                  <a:cubicBezTo>
                    <a:pt x="2" y="13"/>
                    <a:pt x="3" y="13"/>
                    <a:pt x="3" y="13"/>
                  </a:cubicBezTo>
                  <a:cubicBezTo>
                    <a:pt x="5" y="13"/>
                    <a:pt x="7" y="13"/>
                    <a:pt x="8" y="13"/>
                  </a:cubicBezTo>
                  <a:cubicBezTo>
                    <a:pt x="9" y="13"/>
                    <a:pt x="10" y="13"/>
                    <a:pt x="10" y="14"/>
                  </a:cubicBezTo>
                  <a:cubicBezTo>
                    <a:pt x="11" y="14"/>
                    <a:pt x="11" y="14"/>
                    <a:pt x="11" y="15"/>
                  </a:cubicBezTo>
                  <a:cubicBezTo>
                    <a:pt x="11" y="15"/>
                    <a:pt x="11" y="15"/>
                    <a:pt x="11" y="16"/>
                  </a:cubicBezTo>
                  <a:cubicBezTo>
                    <a:pt x="11" y="16"/>
                    <a:pt x="11" y="16"/>
                    <a:pt x="11" y="16"/>
                  </a:cubicBezTo>
                  <a:cubicBezTo>
                    <a:pt x="10" y="16"/>
                    <a:pt x="10" y="17"/>
                    <a:pt x="10" y="17"/>
                  </a:cubicBezTo>
                  <a:cubicBezTo>
                    <a:pt x="9" y="17"/>
                    <a:pt x="9" y="17"/>
                    <a:pt x="8" y="17"/>
                  </a:cubicBezTo>
                  <a:cubicBezTo>
                    <a:pt x="7" y="17"/>
                    <a:pt x="5" y="17"/>
                    <a:pt x="3" y="17"/>
                  </a:cubicBezTo>
                  <a:close/>
                  <a:moveTo>
                    <a:pt x="4" y="76"/>
                  </a:moveTo>
                  <a:cubicBezTo>
                    <a:pt x="3" y="76"/>
                    <a:pt x="2" y="76"/>
                    <a:pt x="2" y="75"/>
                  </a:cubicBezTo>
                  <a:cubicBezTo>
                    <a:pt x="1" y="75"/>
                    <a:pt x="1" y="75"/>
                    <a:pt x="1" y="75"/>
                  </a:cubicBezTo>
                  <a:cubicBezTo>
                    <a:pt x="0" y="75"/>
                    <a:pt x="0" y="74"/>
                    <a:pt x="0" y="74"/>
                  </a:cubicBezTo>
                  <a:cubicBezTo>
                    <a:pt x="0" y="73"/>
                    <a:pt x="0" y="73"/>
                    <a:pt x="0" y="72"/>
                  </a:cubicBezTo>
                  <a:cubicBezTo>
                    <a:pt x="0" y="72"/>
                    <a:pt x="0" y="71"/>
                    <a:pt x="0" y="71"/>
                  </a:cubicBezTo>
                  <a:cubicBezTo>
                    <a:pt x="0" y="71"/>
                    <a:pt x="0" y="71"/>
                    <a:pt x="0" y="71"/>
                  </a:cubicBezTo>
                  <a:cubicBezTo>
                    <a:pt x="0" y="70"/>
                    <a:pt x="0" y="70"/>
                    <a:pt x="1" y="70"/>
                  </a:cubicBezTo>
                  <a:cubicBezTo>
                    <a:pt x="1" y="70"/>
                    <a:pt x="2" y="70"/>
                    <a:pt x="2" y="70"/>
                  </a:cubicBezTo>
                  <a:cubicBezTo>
                    <a:pt x="3" y="70"/>
                    <a:pt x="3" y="70"/>
                    <a:pt x="3" y="71"/>
                  </a:cubicBezTo>
                  <a:cubicBezTo>
                    <a:pt x="3" y="71"/>
                    <a:pt x="3" y="71"/>
                    <a:pt x="3" y="71"/>
                  </a:cubicBezTo>
                  <a:cubicBezTo>
                    <a:pt x="2" y="71"/>
                    <a:pt x="2" y="71"/>
                    <a:pt x="2" y="71"/>
                  </a:cubicBezTo>
                  <a:cubicBezTo>
                    <a:pt x="2" y="72"/>
                    <a:pt x="2" y="73"/>
                    <a:pt x="2" y="73"/>
                  </a:cubicBezTo>
                  <a:cubicBezTo>
                    <a:pt x="2" y="74"/>
                    <a:pt x="2" y="74"/>
                    <a:pt x="3" y="74"/>
                  </a:cubicBezTo>
                  <a:cubicBezTo>
                    <a:pt x="3" y="74"/>
                    <a:pt x="4" y="74"/>
                    <a:pt x="4" y="74"/>
                  </a:cubicBezTo>
                  <a:cubicBezTo>
                    <a:pt x="5" y="74"/>
                    <a:pt x="5" y="74"/>
                    <a:pt x="5" y="74"/>
                  </a:cubicBezTo>
                  <a:cubicBezTo>
                    <a:pt x="6" y="74"/>
                    <a:pt x="6" y="74"/>
                    <a:pt x="6" y="73"/>
                  </a:cubicBezTo>
                  <a:cubicBezTo>
                    <a:pt x="6" y="73"/>
                    <a:pt x="6" y="72"/>
                    <a:pt x="6" y="72"/>
                  </a:cubicBezTo>
                  <a:cubicBezTo>
                    <a:pt x="6" y="71"/>
                    <a:pt x="8" y="71"/>
                    <a:pt x="8" y="72"/>
                  </a:cubicBezTo>
                  <a:cubicBezTo>
                    <a:pt x="8" y="72"/>
                    <a:pt x="8" y="73"/>
                    <a:pt x="8" y="73"/>
                  </a:cubicBezTo>
                  <a:cubicBezTo>
                    <a:pt x="8" y="74"/>
                    <a:pt x="8" y="74"/>
                    <a:pt x="9" y="74"/>
                  </a:cubicBezTo>
                  <a:cubicBezTo>
                    <a:pt x="9" y="74"/>
                    <a:pt x="9" y="74"/>
                    <a:pt x="9" y="74"/>
                  </a:cubicBezTo>
                  <a:cubicBezTo>
                    <a:pt x="10" y="74"/>
                    <a:pt x="10" y="74"/>
                    <a:pt x="10" y="74"/>
                  </a:cubicBezTo>
                  <a:cubicBezTo>
                    <a:pt x="11" y="74"/>
                    <a:pt x="11" y="74"/>
                    <a:pt x="11" y="73"/>
                  </a:cubicBezTo>
                  <a:cubicBezTo>
                    <a:pt x="11" y="73"/>
                    <a:pt x="11" y="72"/>
                    <a:pt x="11" y="72"/>
                  </a:cubicBezTo>
                  <a:cubicBezTo>
                    <a:pt x="11" y="72"/>
                    <a:pt x="11" y="72"/>
                    <a:pt x="11" y="71"/>
                  </a:cubicBezTo>
                  <a:cubicBezTo>
                    <a:pt x="11" y="71"/>
                    <a:pt x="11" y="71"/>
                    <a:pt x="11" y="71"/>
                  </a:cubicBezTo>
                  <a:cubicBezTo>
                    <a:pt x="11" y="71"/>
                    <a:pt x="11" y="71"/>
                    <a:pt x="11" y="71"/>
                  </a:cubicBezTo>
                  <a:cubicBezTo>
                    <a:pt x="10" y="71"/>
                    <a:pt x="10" y="70"/>
                    <a:pt x="11" y="70"/>
                  </a:cubicBezTo>
                  <a:cubicBezTo>
                    <a:pt x="11" y="70"/>
                    <a:pt x="12" y="70"/>
                    <a:pt x="12" y="70"/>
                  </a:cubicBezTo>
                  <a:cubicBezTo>
                    <a:pt x="13" y="70"/>
                    <a:pt x="13" y="70"/>
                    <a:pt x="13" y="71"/>
                  </a:cubicBezTo>
                  <a:cubicBezTo>
                    <a:pt x="13" y="71"/>
                    <a:pt x="13" y="71"/>
                    <a:pt x="13" y="71"/>
                  </a:cubicBezTo>
                  <a:cubicBezTo>
                    <a:pt x="14" y="72"/>
                    <a:pt x="14" y="73"/>
                    <a:pt x="13" y="74"/>
                  </a:cubicBezTo>
                  <a:cubicBezTo>
                    <a:pt x="13" y="74"/>
                    <a:pt x="13" y="75"/>
                    <a:pt x="13" y="75"/>
                  </a:cubicBezTo>
                  <a:cubicBezTo>
                    <a:pt x="13" y="75"/>
                    <a:pt x="12" y="75"/>
                    <a:pt x="12" y="75"/>
                  </a:cubicBezTo>
                  <a:cubicBezTo>
                    <a:pt x="11" y="76"/>
                    <a:pt x="11" y="76"/>
                    <a:pt x="10" y="76"/>
                  </a:cubicBezTo>
                  <a:cubicBezTo>
                    <a:pt x="9" y="76"/>
                    <a:pt x="9" y="76"/>
                    <a:pt x="9" y="76"/>
                  </a:cubicBezTo>
                  <a:cubicBezTo>
                    <a:pt x="8" y="76"/>
                    <a:pt x="8" y="75"/>
                    <a:pt x="8" y="75"/>
                  </a:cubicBezTo>
                  <a:cubicBezTo>
                    <a:pt x="8" y="75"/>
                    <a:pt x="8" y="75"/>
                    <a:pt x="7" y="75"/>
                  </a:cubicBezTo>
                  <a:cubicBezTo>
                    <a:pt x="7" y="75"/>
                    <a:pt x="7" y="75"/>
                    <a:pt x="7" y="75"/>
                  </a:cubicBezTo>
                  <a:cubicBezTo>
                    <a:pt x="7" y="75"/>
                    <a:pt x="7" y="75"/>
                    <a:pt x="7" y="75"/>
                  </a:cubicBezTo>
                  <a:cubicBezTo>
                    <a:pt x="6" y="75"/>
                    <a:pt x="6" y="75"/>
                    <a:pt x="6" y="75"/>
                  </a:cubicBezTo>
                  <a:cubicBezTo>
                    <a:pt x="6" y="75"/>
                    <a:pt x="5" y="76"/>
                    <a:pt x="5" y="76"/>
                  </a:cubicBezTo>
                  <a:cubicBezTo>
                    <a:pt x="5" y="76"/>
                    <a:pt x="4" y="76"/>
                    <a:pt x="4" y="76"/>
                  </a:cubicBezTo>
                  <a:close/>
                  <a:moveTo>
                    <a:pt x="4" y="83"/>
                  </a:moveTo>
                  <a:cubicBezTo>
                    <a:pt x="3" y="83"/>
                    <a:pt x="2" y="83"/>
                    <a:pt x="2" y="83"/>
                  </a:cubicBezTo>
                  <a:cubicBezTo>
                    <a:pt x="1" y="83"/>
                    <a:pt x="1" y="83"/>
                    <a:pt x="1" y="82"/>
                  </a:cubicBezTo>
                  <a:cubicBezTo>
                    <a:pt x="0" y="82"/>
                    <a:pt x="0" y="82"/>
                    <a:pt x="0" y="81"/>
                  </a:cubicBezTo>
                  <a:cubicBezTo>
                    <a:pt x="0" y="81"/>
                    <a:pt x="0" y="80"/>
                    <a:pt x="0" y="79"/>
                  </a:cubicBezTo>
                  <a:cubicBezTo>
                    <a:pt x="0" y="79"/>
                    <a:pt x="0" y="79"/>
                    <a:pt x="0" y="78"/>
                  </a:cubicBezTo>
                  <a:cubicBezTo>
                    <a:pt x="0" y="78"/>
                    <a:pt x="0" y="78"/>
                    <a:pt x="0" y="78"/>
                  </a:cubicBezTo>
                  <a:cubicBezTo>
                    <a:pt x="0" y="78"/>
                    <a:pt x="0" y="77"/>
                    <a:pt x="1" y="77"/>
                  </a:cubicBezTo>
                  <a:cubicBezTo>
                    <a:pt x="1" y="77"/>
                    <a:pt x="2" y="77"/>
                    <a:pt x="2" y="77"/>
                  </a:cubicBezTo>
                  <a:cubicBezTo>
                    <a:pt x="3" y="77"/>
                    <a:pt x="3" y="78"/>
                    <a:pt x="3" y="78"/>
                  </a:cubicBezTo>
                  <a:cubicBezTo>
                    <a:pt x="3" y="78"/>
                    <a:pt x="3" y="78"/>
                    <a:pt x="3" y="78"/>
                  </a:cubicBezTo>
                  <a:cubicBezTo>
                    <a:pt x="2" y="78"/>
                    <a:pt x="2" y="78"/>
                    <a:pt x="2" y="79"/>
                  </a:cubicBezTo>
                  <a:cubicBezTo>
                    <a:pt x="2" y="79"/>
                    <a:pt x="2" y="80"/>
                    <a:pt x="2" y="81"/>
                  </a:cubicBezTo>
                  <a:cubicBezTo>
                    <a:pt x="2" y="81"/>
                    <a:pt x="2" y="81"/>
                    <a:pt x="3" y="81"/>
                  </a:cubicBezTo>
                  <a:cubicBezTo>
                    <a:pt x="3" y="81"/>
                    <a:pt x="4" y="81"/>
                    <a:pt x="4" y="81"/>
                  </a:cubicBezTo>
                  <a:cubicBezTo>
                    <a:pt x="5" y="81"/>
                    <a:pt x="5" y="81"/>
                    <a:pt x="5" y="81"/>
                  </a:cubicBezTo>
                  <a:cubicBezTo>
                    <a:pt x="6" y="81"/>
                    <a:pt x="6" y="81"/>
                    <a:pt x="6" y="81"/>
                  </a:cubicBezTo>
                  <a:cubicBezTo>
                    <a:pt x="6" y="80"/>
                    <a:pt x="6" y="80"/>
                    <a:pt x="6" y="79"/>
                  </a:cubicBezTo>
                  <a:cubicBezTo>
                    <a:pt x="6" y="78"/>
                    <a:pt x="8" y="78"/>
                    <a:pt x="8" y="79"/>
                  </a:cubicBezTo>
                  <a:cubicBezTo>
                    <a:pt x="8" y="80"/>
                    <a:pt x="8" y="80"/>
                    <a:pt x="8" y="81"/>
                  </a:cubicBezTo>
                  <a:cubicBezTo>
                    <a:pt x="8" y="81"/>
                    <a:pt x="8" y="81"/>
                    <a:pt x="9" y="81"/>
                  </a:cubicBezTo>
                  <a:cubicBezTo>
                    <a:pt x="9" y="81"/>
                    <a:pt x="9" y="81"/>
                    <a:pt x="10" y="81"/>
                  </a:cubicBezTo>
                  <a:cubicBezTo>
                    <a:pt x="10" y="81"/>
                    <a:pt x="10" y="81"/>
                    <a:pt x="11" y="81"/>
                  </a:cubicBezTo>
                  <a:cubicBezTo>
                    <a:pt x="11" y="81"/>
                    <a:pt x="11" y="81"/>
                    <a:pt x="12" y="81"/>
                  </a:cubicBezTo>
                  <a:cubicBezTo>
                    <a:pt x="12" y="80"/>
                    <a:pt x="12" y="80"/>
                    <a:pt x="12" y="79"/>
                  </a:cubicBezTo>
                  <a:cubicBezTo>
                    <a:pt x="11" y="79"/>
                    <a:pt x="11" y="79"/>
                    <a:pt x="11" y="79"/>
                  </a:cubicBezTo>
                  <a:cubicBezTo>
                    <a:pt x="11" y="78"/>
                    <a:pt x="11" y="78"/>
                    <a:pt x="11" y="78"/>
                  </a:cubicBezTo>
                  <a:cubicBezTo>
                    <a:pt x="11" y="78"/>
                    <a:pt x="11" y="78"/>
                    <a:pt x="11" y="78"/>
                  </a:cubicBezTo>
                  <a:cubicBezTo>
                    <a:pt x="11" y="78"/>
                    <a:pt x="11" y="77"/>
                    <a:pt x="11" y="77"/>
                  </a:cubicBezTo>
                  <a:cubicBezTo>
                    <a:pt x="11" y="77"/>
                    <a:pt x="12" y="77"/>
                    <a:pt x="13" y="77"/>
                  </a:cubicBezTo>
                  <a:cubicBezTo>
                    <a:pt x="13" y="77"/>
                    <a:pt x="13" y="78"/>
                    <a:pt x="13" y="78"/>
                  </a:cubicBezTo>
                  <a:cubicBezTo>
                    <a:pt x="13" y="78"/>
                    <a:pt x="14" y="78"/>
                    <a:pt x="14" y="79"/>
                  </a:cubicBezTo>
                  <a:cubicBezTo>
                    <a:pt x="14" y="79"/>
                    <a:pt x="14" y="80"/>
                    <a:pt x="14" y="81"/>
                  </a:cubicBezTo>
                  <a:cubicBezTo>
                    <a:pt x="14" y="82"/>
                    <a:pt x="14" y="82"/>
                    <a:pt x="13" y="82"/>
                  </a:cubicBezTo>
                  <a:cubicBezTo>
                    <a:pt x="13" y="83"/>
                    <a:pt x="13" y="83"/>
                    <a:pt x="12" y="83"/>
                  </a:cubicBezTo>
                  <a:cubicBezTo>
                    <a:pt x="12" y="83"/>
                    <a:pt x="11" y="83"/>
                    <a:pt x="10" y="83"/>
                  </a:cubicBezTo>
                  <a:cubicBezTo>
                    <a:pt x="10" y="83"/>
                    <a:pt x="9" y="83"/>
                    <a:pt x="9" y="83"/>
                  </a:cubicBezTo>
                  <a:cubicBezTo>
                    <a:pt x="9" y="83"/>
                    <a:pt x="8" y="83"/>
                    <a:pt x="8" y="83"/>
                  </a:cubicBezTo>
                  <a:cubicBezTo>
                    <a:pt x="8" y="83"/>
                    <a:pt x="8" y="83"/>
                    <a:pt x="7" y="83"/>
                  </a:cubicBezTo>
                  <a:cubicBezTo>
                    <a:pt x="7" y="83"/>
                    <a:pt x="7" y="83"/>
                    <a:pt x="7" y="82"/>
                  </a:cubicBezTo>
                  <a:cubicBezTo>
                    <a:pt x="7" y="83"/>
                    <a:pt x="7" y="83"/>
                    <a:pt x="7" y="83"/>
                  </a:cubicBezTo>
                  <a:cubicBezTo>
                    <a:pt x="7" y="83"/>
                    <a:pt x="6" y="83"/>
                    <a:pt x="6" y="83"/>
                  </a:cubicBezTo>
                  <a:cubicBezTo>
                    <a:pt x="6" y="83"/>
                    <a:pt x="6" y="83"/>
                    <a:pt x="5" y="83"/>
                  </a:cubicBezTo>
                  <a:cubicBezTo>
                    <a:pt x="5" y="83"/>
                    <a:pt x="4" y="83"/>
                    <a:pt x="4" y="83"/>
                  </a:cubicBezTo>
                  <a:close/>
                  <a:moveTo>
                    <a:pt x="4" y="91"/>
                  </a:moveTo>
                  <a:cubicBezTo>
                    <a:pt x="3" y="91"/>
                    <a:pt x="2" y="91"/>
                    <a:pt x="2" y="91"/>
                  </a:cubicBezTo>
                  <a:cubicBezTo>
                    <a:pt x="1" y="90"/>
                    <a:pt x="1" y="90"/>
                    <a:pt x="1" y="90"/>
                  </a:cubicBezTo>
                  <a:cubicBezTo>
                    <a:pt x="0" y="90"/>
                    <a:pt x="0" y="89"/>
                    <a:pt x="0" y="89"/>
                  </a:cubicBezTo>
                  <a:cubicBezTo>
                    <a:pt x="0" y="88"/>
                    <a:pt x="0" y="87"/>
                    <a:pt x="0" y="87"/>
                  </a:cubicBezTo>
                  <a:cubicBezTo>
                    <a:pt x="0" y="86"/>
                    <a:pt x="0" y="86"/>
                    <a:pt x="0" y="86"/>
                  </a:cubicBezTo>
                  <a:cubicBezTo>
                    <a:pt x="0" y="86"/>
                    <a:pt x="0" y="86"/>
                    <a:pt x="0" y="85"/>
                  </a:cubicBezTo>
                  <a:cubicBezTo>
                    <a:pt x="0" y="85"/>
                    <a:pt x="0" y="85"/>
                    <a:pt x="1" y="84"/>
                  </a:cubicBezTo>
                  <a:cubicBezTo>
                    <a:pt x="1" y="84"/>
                    <a:pt x="2" y="84"/>
                    <a:pt x="2" y="85"/>
                  </a:cubicBezTo>
                  <a:cubicBezTo>
                    <a:pt x="3" y="85"/>
                    <a:pt x="3" y="85"/>
                    <a:pt x="3" y="85"/>
                  </a:cubicBezTo>
                  <a:cubicBezTo>
                    <a:pt x="3" y="85"/>
                    <a:pt x="3" y="85"/>
                    <a:pt x="3" y="85"/>
                  </a:cubicBezTo>
                  <a:cubicBezTo>
                    <a:pt x="2" y="86"/>
                    <a:pt x="2" y="86"/>
                    <a:pt x="2" y="86"/>
                  </a:cubicBezTo>
                  <a:cubicBezTo>
                    <a:pt x="2" y="87"/>
                    <a:pt x="2" y="88"/>
                    <a:pt x="2" y="88"/>
                  </a:cubicBezTo>
                  <a:cubicBezTo>
                    <a:pt x="2" y="89"/>
                    <a:pt x="3" y="89"/>
                    <a:pt x="3" y="89"/>
                  </a:cubicBezTo>
                  <a:cubicBezTo>
                    <a:pt x="3" y="89"/>
                    <a:pt x="4" y="89"/>
                    <a:pt x="4" y="89"/>
                  </a:cubicBezTo>
                  <a:cubicBezTo>
                    <a:pt x="5" y="89"/>
                    <a:pt x="5" y="89"/>
                    <a:pt x="5" y="89"/>
                  </a:cubicBezTo>
                  <a:cubicBezTo>
                    <a:pt x="6" y="89"/>
                    <a:pt x="6" y="89"/>
                    <a:pt x="6" y="88"/>
                  </a:cubicBezTo>
                  <a:cubicBezTo>
                    <a:pt x="6" y="88"/>
                    <a:pt x="6" y="87"/>
                    <a:pt x="6" y="87"/>
                  </a:cubicBezTo>
                  <a:cubicBezTo>
                    <a:pt x="6" y="85"/>
                    <a:pt x="8" y="86"/>
                    <a:pt x="8" y="87"/>
                  </a:cubicBezTo>
                  <a:cubicBezTo>
                    <a:pt x="8" y="87"/>
                    <a:pt x="8" y="88"/>
                    <a:pt x="8" y="88"/>
                  </a:cubicBezTo>
                  <a:cubicBezTo>
                    <a:pt x="8" y="89"/>
                    <a:pt x="8" y="89"/>
                    <a:pt x="9" y="89"/>
                  </a:cubicBezTo>
                  <a:cubicBezTo>
                    <a:pt x="9" y="89"/>
                    <a:pt x="10" y="89"/>
                    <a:pt x="10" y="89"/>
                  </a:cubicBezTo>
                  <a:cubicBezTo>
                    <a:pt x="10" y="89"/>
                    <a:pt x="11" y="89"/>
                    <a:pt x="11" y="89"/>
                  </a:cubicBezTo>
                  <a:cubicBezTo>
                    <a:pt x="11" y="89"/>
                    <a:pt x="12" y="89"/>
                    <a:pt x="12" y="88"/>
                  </a:cubicBezTo>
                  <a:cubicBezTo>
                    <a:pt x="12" y="88"/>
                    <a:pt x="12" y="87"/>
                    <a:pt x="12" y="87"/>
                  </a:cubicBezTo>
                  <a:cubicBezTo>
                    <a:pt x="12" y="86"/>
                    <a:pt x="12" y="86"/>
                    <a:pt x="11" y="86"/>
                  </a:cubicBezTo>
                  <a:cubicBezTo>
                    <a:pt x="11" y="86"/>
                    <a:pt x="11" y="86"/>
                    <a:pt x="11" y="86"/>
                  </a:cubicBezTo>
                  <a:cubicBezTo>
                    <a:pt x="11" y="86"/>
                    <a:pt x="11" y="86"/>
                    <a:pt x="11" y="86"/>
                  </a:cubicBezTo>
                  <a:cubicBezTo>
                    <a:pt x="11" y="85"/>
                    <a:pt x="11" y="85"/>
                    <a:pt x="11" y="85"/>
                  </a:cubicBezTo>
                  <a:cubicBezTo>
                    <a:pt x="12" y="84"/>
                    <a:pt x="12" y="85"/>
                    <a:pt x="13" y="85"/>
                  </a:cubicBezTo>
                  <a:cubicBezTo>
                    <a:pt x="13" y="85"/>
                    <a:pt x="13" y="85"/>
                    <a:pt x="14" y="85"/>
                  </a:cubicBezTo>
                  <a:cubicBezTo>
                    <a:pt x="14" y="85"/>
                    <a:pt x="14" y="86"/>
                    <a:pt x="14" y="86"/>
                  </a:cubicBezTo>
                  <a:cubicBezTo>
                    <a:pt x="14" y="87"/>
                    <a:pt x="14" y="88"/>
                    <a:pt x="14" y="89"/>
                  </a:cubicBezTo>
                  <a:cubicBezTo>
                    <a:pt x="14" y="89"/>
                    <a:pt x="14" y="90"/>
                    <a:pt x="14" y="90"/>
                  </a:cubicBezTo>
                  <a:cubicBezTo>
                    <a:pt x="13" y="90"/>
                    <a:pt x="13" y="90"/>
                    <a:pt x="12" y="91"/>
                  </a:cubicBezTo>
                  <a:cubicBezTo>
                    <a:pt x="12" y="91"/>
                    <a:pt x="11" y="91"/>
                    <a:pt x="10" y="91"/>
                  </a:cubicBezTo>
                  <a:cubicBezTo>
                    <a:pt x="10" y="91"/>
                    <a:pt x="9" y="91"/>
                    <a:pt x="9" y="91"/>
                  </a:cubicBezTo>
                  <a:cubicBezTo>
                    <a:pt x="9" y="91"/>
                    <a:pt x="9" y="91"/>
                    <a:pt x="8" y="91"/>
                  </a:cubicBezTo>
                  <a:cubicBezTo>
                    <a:pt x="8" y="91"/>
                    <a:pt x="8" y="91"/>
                    <a:pt x="8" y="90"/>
                  </a:cubicBezTo>
                  <a:cubicBezTo>
                    <a:pt x="7" y="90"/>
                    <a:pt x="7" y="90"/>
                    <a:pt x="7" y="90"/>
                  </a:cubicBezTo>
                  <a:cubicBezTo>
                    <a:pt x="7" y="90"/>
                    <a:pt x="7" y="90"/>
                    <a:pt x="7" y="90"/>
                  </a:cubicBezTo>
                  <a:cubicBezTo>
                    <a:pt x="7" y="91"/>
                    <a:pt x="6" y="91"/>
                    <a:pt x="6" y="91"/>
                  </a:cubicBezTo>
                  <a:cubicBezTo>
                    <a:pt x="6" y="91"/>
                    <a:pt x="6" y="91"/>
                    <a:pt x="5" y="91"/>
                  </a:cubicBezTo>
                  <a:cubicBezTo>
                    <a:pt x="5" y="91"/>
                    <a:pt x="5" y="91"/>
                    <a:pt x="4" y="91"/>
                  </a:cubicBezTo>
                  <a:close/>
                  <a:moveTo>
                    <a:pt x="4" y="99"/>
                  </a:moveTo>
                  <a:cubicBezTo>
                    <a:pt x="3" y="99"/>
                    <a:pt x="2" y="99"/>
                    <a:pt x="2" y="99"/>
                  </a:cubicBezTo>
                  <a:cubicBezTo>
                    <a:pt x="1" y="99"/>
                    <a:pt x="1" y="98"/>
                    <a:pt x="1" y="98"/>
                  </a:cubicBezTo>
                  <a:cubicBezTo>
                    <a:pt x="0" y="98"/>
                    <a:pt x="0" y="98"/>
                    <a:pt x="0" y="97"/>
                  </a:cubicBezTo>
                  <a:cubicBezTo>
                    <a:pt x="0" y="96"/>
                    <a:pt x="0" y="95"/>
                    <a:pt x="0" y="95"/>
                  </a:cubicBezTo>
                  <a:cubicBezTo>
                    <a:pt x="0" y="94"/>
                    <a:pt x="0" y="94"/>
                    <a:pt x="0" y="94"/>
                  </a:cubicBezTo>
                  <a:cubicBezTo>
                    <a:pt x="0" y="94"/>
                    <a:pt x="0" y="93"/>
                    <a:pt x="0" y="93"/>
                  </a:cubicBezTo>
                  <a:cubicBezTo>
                    <a:pt x="0" y="93"/>
                    <a:pt x="0" y="93"/>
                    <a:pt x="1" y="92"/>
                  </a:cubicBezTo>
                  <a:cubicBezTo>
                    <a:pt x="1" y="92"/>
                    <a:pt x="2" y="92"/>
                    <a:pt x="3" y="92"/>
                  </a:cubicBezTo>
                  <a:cubicBezTo>
                    <a:pt x="3" y="93"/>
                    <a:pt x="3" y="93"/>
                    <a:pt x="3" y="93"/>
                  </a:cubicBezTo>
                  <a:cubicBezTo>
                    <a:pt x="3" y="93"/>
                    <a:pt x="3" y="93"/>
                    <a:pt x="3" y="93"/>
                  </a:cubicBezTo>
                  <a:cubicBezTo>
                    <a:pt x="2" y="94"/>
                    <a:pt x="2" y="94"/>
                    <a:pt x="2" y="94"/>
                  </a:cubicBezTo>
                  <a:cubicBezTo>
                    <a:pt x="2" y="95"/>
                    <a:pt x="2" y="96"/>
                    <a:pt x="2" y="96"/>
                  </a:cubicBezTo>
                  <a:cubicBezTo>
                    <a:pt x="2" y="97"/>
                    <a:pt x="3" y="97"/>
                    <a:pt x="3" y="97"/>
                  </a:cubicBezTo>
                  <a:cubicBezTo>
                    <a:pt x="3" y="97"/>
                    <a:pt x="4" y="97"/>
                    <a:pt x="4" y="97"/>
                  </a:cubicBezTo>
                  <a:cubicBezTo>
                    <a:pt x="5" y="97"/>
                    <a:pt x="5" y="97"/>
                    <a:pt x="6" y="97"/>
                  </a:cubicBezTo>
                  <a:cubicBezTo>
                    <a:pt x="6" y="97"/>
                    <a:pt x="6" y="97"/>
                    <a:pt x="6" y="96"/>
                  </a:cubicBezTo>
                  <a:cubicBezTo>
                    <a:pt x="6" y="96"/>
                    <a:pt x="6" y="95"/>
                    <a:pt x="6" y="95"/>
                  </a:cubicBezTo>
                  <a:cubicBezTo>
                    <a:pt x="6" y="93"/>
                    <a:pt x="8" y="93"/>
                    <a:pt x="8" y="95"/>
                  </a:cubicBezTo>
                  <a:cubicBezTo>
                    <a:pt x="8" y="95"/>
                    <a:pt x="8" y="96"/>
                    <a:pt x="8" y="96"/>
                  </a:cubicBezTo>
                  <a:cubicBezTo>
                    <a:pt x="8" y="97"/>
                    <a:pt x="9" y="97"/>
                    <a:pt x="9" y="97"/>
                  </a:cubicBezTo>
                  <a:cubicBezTo>
                    <a:pt x="9" y="97"/>
                    <a:pt x="10" y="97"/>
                    <a:pt x="10" y="97"/>
                  </a:cubicBezTo>
                  <a:cubicBezTo>
                    <a:pt x="10" y="97"/>
                    <a:pt x="11" y="97"/>
                    <a:pt x="11" y="97"/>
                  </a:cubicBezTo>
                  <a:cubicBezTo>
                    <a:pt x="12" y="97"/>
                    <a:pt x="12" y="97"/>
                    <a:pt x="12" y="96"/>
                  </a:cubicBezTo>
                  <a:cubicBezTo>
                    <a:pt x="12" y="96"/>
                    <a:pt x="12" y="95"/>
                    <a:pt x="12" y="95"/>
                  </a:cubicBezTo>
                  <a:cubicBezTo>
                    <a:pt x="12" y="94"/>
                    <a:pt x="12" y="94"/>
                    <a:pt x="12" y="94"/>
                  </a:cubicBezTo>
                  <a:cubicBezTo>
                    <a:pt x="12" y="94"/>
                    <a:pt x="12" y="94"/>
                    <a:pt x="12" y="94"/>
                  </a:cubicBezTo>
                  <a:cubicBezTo>
                    <a:pt x="11" y="94"/>
                    <a:pt x="11" y="94"/>
                    <a:pt x="11" y="93"/>
                  </a:cubicBezTo>
                  <a:cubicBezTo>
                    <a:pt x="11" y="93"/>
                    <a:pt x="11" y="93"/>
                    <a:pt x="12" y="93"/>
                  </a:cubicBezTo>
                  <a:cubicBezTo>
                    <a:pt x="12" y="92"/>
                    <a:pt x="13" y="92"/>
                    <a:pt x="13" y="93"/>
                  </a:cubicBezTo>
                  <a:cubicBezTo>
                    <a:pt x="13" y="93"/>
                    <a:pt x="14" y="93"/>
                    <a:pt x="14" y="93"/>
                  </a:cubicBezTo>
                  <a:cubicBezTo>
                    <a:pt x="14" y="93"/>
                    <a:pt x="14" y="94"/>
                    <a:pt x="14" y="94"/>
                  </a:cubicBezTo>
                  <a:cubicBezTo>
                    <a:pt x="15" y="95"/>
                    <a:pt x="15" y="96"/>
                    <a:pt x="14" y="97"/>
                  </a:cubicBezTo>
                  <a:cubicBezTo>
                    <a:pt x="14" y="98"/>
                    <a:pt x="14" y="98"/>
                    <a:pt x="14" y="98"/>
                  </a:cubicBezTo>
                  <a:cubicBezTo>
                    <a:pt x="14" y="98"/>
                    <a:pt x="13" y="99"/>
                    <a:pt x="13" y="99"/>
                  </a:cubicBezTo>
                  <a:cubicBezTo>
                    <a:pt x="12" y="99"/>
                    <a:pt x="11" y="99"/>
                    <a:pt x="10" y="99"/>
                  </a:cubicBezTo>
                  <a:cubicBezTo>
                    <a:pt x="10" y="99"/>
                    <a:pt x="10" y="99"/>
                    <a:pt x="9" y="99"/>
                  </a:cubicBezTo>
                  <a:cubicBezTo>
                    <a:pt x="9" y="99"/>
                    <a:pt x="9" y="99"/>
                    <a:pt x="8" y="99"/>
                  </a:cubicBezTo>
                  <a:cubicBezTo>
                    <a:pt x="8" y="99"/>
                    <a:pt x="8" y="99"/>
                    <a:pt x="8" y="99"/>
                  </a:cubicBezTo>
                  <a:cubicBezTo>
                    <a:pt x="8" y="99"/>
                    <a:pt x="7" y="99"/>
                    <a:pt x="7" y="98"/>
                  </a:cubicBezTo>
                  <a:cubicBezTo>
                    <a:pt x="7" y="99"/>
                    <a:pt x="7" y="99"/>
                    <a:pt x="7" y="99"/>
                  </a:cubicBezTo>
                  <a:cubicBezTo>
                    <a:pt x="7" y="99"/>
                    <a:pt x="7" y="99"/>
                    <a:pt x="6" y="99"/>
                  </a:cubicBezTo>
                  <a:cubicBezTo>
                    <a:pt x="6" y="99"/>
                    <a:pt x="6" y="99"/>
                    <a:pt x="5" y="99"/>
                  </a:cubicBezTo>
                  <a:cubicBezTo>
                    <a:pt x="5" y="99"/>
                    <a:pt x="5" y="99"/>
                    <a:pt x="4" y="99"/>
                  </a:cubicBezTo>
                  <a:close/>
                  <a:moveTo>
                    <a:pt x="13" y="63"/>
                  </a:moveTo>
                  <a:cubicBezTo>
                    <a:pt x="13" y="64"/>
                    <a:pt x="13" y="64"/>
                    <a:pt x="13" y="64"/>
                  </a:cubicBezTo>
                  <a:cubicBezTo>
                    <a:pt x="13" y="65"/>
                    <a:pt x="13" y="65"/>
                    <a:pt x="12" y="65"/>
                  </a:cubicBezTo>
                  <a:cubicBezTo>
                    <a:pt x="12" y="65"/>
                    <a:pt x="12" y="66"/>
                    <a:pt x="11" y="66"/>
                  </a:cubicBezTo>
                  <a:cubicBezTo>
                    <a:pt x="11" y="66"/>
                    <a:pt x="10" y="66"/>
                    <a:pt x="9" y="66"/>
                  </a:cubicBezTo>
                  <a:cubicBezTo>
                    <a:pt x="9" y="66"/>
                    <a:pt x="9" y="66"/>
                    <a:pt x="9" y="66"/>
                  </a:cubicBezTo>
                  <a:cubicBezTo>
                    <a:pt x="9" y="66"/>
                    <a:pt x="8" y="66"/>
                    <a:pt x="7" y="66"/>
                  </a:cubicBezTo>
                  <a:cubicBezTo>
                    <a:pt x="7" y="66"/>
                    <a:pt x="7" y="66"/>
                    <a:pt x="6" y="65"/>
                  </a:cubicBezTo>
                  <a:cubicBezTo>
                    <a:pt x="6" y="65"/>
                    <a:pt x="6" y="65"/>
                    <a:pt x="6" y="65"/>
                  </a:cubicBezTo>
                  <a:cubicBezTo>
                    <a:pt x="5" y="64"/>
                    <a:pt x="5" y="64"/>
                    <a:pt x="5" y="64"/>
                  </a:cubicBezTo>
                  <a:cubicBezTo>
                    <a:pt x="5" y="63"/>
                    <a:pt x="5" y="63"/>
                    <a:pt x="5" y="63"/>
                  </a:cubicBezTo>
                  <a:cubicBezTo>
                    <a:pt x="5" y="62"/>
                    <a:pt x="5" y="62"/>
                    <a:pt x="5" y="62"/>
                  </a:cubicBezTo>
                  <a:cubicBezTo>
                    <a:pt x="5" y="62"/>
                    <a:pt x="5" y="62"/>
                    <a:pt x="4" y="62"/>
                  </a:cubicBezTo>
                  <a:cubicBezTo>
                    <a:pt x="4" y="62"/>
                    <a:pt x="4" y="62"/>
                    <a:pt x="3" y="62"/>
                  </a:cubicBezTo>
                  <a:cubicBezTo>
                    <a:pt x="3" y="62"/>
                    <a:pt x="2" y="62"/>
                    <a:pt x="2" y="62"/>
                  </a:cubicBezTo>
                  <a:cubicBezTo>
                    <a:pt x="2" y="63"/>
                    <a:pt x="2" y="64"/>
                    <a:pt x="2" y="65"/>
                  </a:cubicBezTo>
                  <a:cubicBezTo>
                    <a:pt x="2" y="65"/>
                    <a:pt x="2" y="65"/>
                    <a:pt x="2" y="65"/>
                  </a:cubicBezTo>
                  <a:cubicBezTo>
                    <a:pt x="2" y="65"/>
                    <a:pt x="2" y="66"/>
                    <a:pt x="2" y="66"/>
                  </a:cubicBezTo>
                  <a:cubicBezTo>
                    <a:pt x="2" y="66"/>
                    <a:pt x="2" y="66"/>
                    <a:pt x="1" y="66"/>
                  </a:cubicBezTo>
                  <a:cubicBezTo>
                    <a:pt x="1" y="66"/>
                    <a:pt x="1" y="66"/>
                    <a:pt x="1" y="66"/>
                  </a:cubicBezTo>
                  <a:cubicBezTo>
                    <a:pt x="1" y="66"/>
                    <a:pt x="1" y="66"/>
                    <a:pt x="0" y="66"/>
                  </a:cubicBezTo>
                  <a:cubicBezTo>
                    <a:pt x="0" y="66"/>
                    <a:pt x="0" y="66"/>
                    <a:pt x="0" y="66"/>
                  </a:cubicBezTo>
                  <a:cubicBezTo>
                    <a:pt x="0" y="66"/>
                    <a:pt x="0" y="66"/>
                    <a:pt x="0" y="65"/>
                  </a:cubicBezTo>
                  <a:cubicBezTo>
                    <a:pt x="0" y="65"/>
                    <a:pt x="0" y="65"/>
                    <a:pt x="0" y="65"/>
                  </a:cubicBezTo>
                  <a:cubicBezTo>
                    <a:pt x="0" y="64"/>
                    <a:pt x="0" y="62"/>
                    <a:pt x="0" y="61"/>
                  </a:cubicBezTo>
                  <a:cubicBezTo>
                    <a:pt x="0" y="61"/>
                    <a:pt x="0" y="61"/>
                    <a:pt x="0" y="60"/>
                  </a:cubicBezTo>
                  <a:cubicBezTo>
                    <a:pt x="0" y="60"/>
                    <a:pt x="1" y="60"/>
                    <a:pt x="1" y="60"/>
                  </a:cubicBezTo>
                  <a:cubicBezTo>
                    <a:pt x="2" y="60"/>
                    <a:pt x="3" y="60"/>
                    <a:pt x="4" y="60"/>
                  </a:cubicBezTo>
                  <a:cubicBezTo>
                    <a:pt x="4" y="60"/>
                    <a:pt x="5" y="60"/>
                    <a:pt x="5" y="60"/>
                  </a:cubicBezTo>
                  <a:cubicBezTo>
                    <a:pt x="6" y="61"/>
                    <a:pt x="6" y="61"/>
                    <a:pt x="7" y="61"/>
                  </a:cubicBezTo>
                  <a:cubicBezTo>
                    <a:pt x="7" y="61"/>
                    <a:pt x="7" y="61"/>
                    <a:pt x="7" y="62"/>
                  </a:cubicBezTo>
                  <a:cubicBezTo>
                    <a:pt x="7" y="62"/>
                    <a:pt x="7" y="62"/>
                    <a:pt x="7" y="62"/>
                  </a:cubicBezTo>
                  <a:cubicBezTo>
                    <a:pt x="7" y="63"/>
                    <a:pt x="7" y="63"/>
                    <a:pt x="7" y="64"/>
                  </a:cubicBezTo>
                  <a:cubicBezTo>
                    <a:pt x="7" y="64"/>
                    <a:pt x="7" y="64"/>
                    <a:pt x="8" y="64"/>
                  </a:cubicBezTo>
                  <a:cubicBezTo>
                    <a:pt x="8" y="64"/>
                    <a:pt x="8" y="64"/>
                    <a:pt x="8" y="64"/>
                  </a:cubicBezTo>
                  <a:cubicBezTo>
                    <a:pt x="8" y="64"/>
                    <a:pt x="8" y="64"/>
                    <a:pt x="8" y="64"/>
                  </a:cubicBezTo>
                  <a:cubicBezTo>
                    <a:pt x="9" y="64"/>
                    <a:pt x="9" y="65"/>
                    <a:pt x="9" y="65"/>
                  </a:cubicBezTo>
                  <a:cubicBezTo>
                    <a:pt x="9" y="65"/>
                    <a:pt x="9" y="65"/>
                    <a:pt x="9" y="65"/>
                  </a:cubicBezTo>
                  <a:cubicBezTo>
                    <a:pt x="10" y="65"/>
                    <a:pt x="10" y="64"/>
                    <a:pt x="10" y="64"/>
                  </a:cubicBezTo>
                  <a:cubicBezTo>
                    <a:pt x="10" y="64"/>
                    <a:pt x="10" y="64"/>
                    <a:pt x="11" y="64"/>
                  </a:cubicBezTo>
                  <a:cubicBezTo>
                    <a:pt x="11" y="64"/>
                    <a:pt x="11" y="64"/>
                    <a:pt x="11" y="64"/>
                  </a:cubicBezTo>
                  <a:cubicBezTo>
                    <a:pt x="11" y="64"/>
                    <a:pt x="11" y="63"/>
                    <a:pt x="11" y="63"/>
                  </a:cubicBezTo>
                  <a:cubicBezTo>
                    <a:pt x="11" y="63"/>
                    <a:pt x="11" y="62"/>
                    <a:pt x="11" y="62"/>
                  </a:cubicBezTo>
                  <a:cubicBezTo>
                    <a:pt x="11" y="62"/>
                    <a:pt x="11" y="62"/>
                    <a:pt x="11" y="62"/>
                  </a:cubicBezTo>
                  <a:cubicBezTo>
                    <a:pt x="11" y="62"/>
                    <a:pt x="10" y="62"/>
                    <a:pt x="10" y="61"/>
                  </a:cubicBezTo>
                  <a:cubicBezTo>
                    <a:pt x="10" y="61"/>
                    <a:pt x="10" y="61"/>
                    <a:pt x="10" y="61"/>
                  </a:cubicBezTo>
                  <a:cubicBezTo>
                    <a:pt x="10" y="61"/>
                    <a:pt x="10" y="61"/>
                    <a:pt x="10" y="61"/>
                  </a:cubicBezTo>
                  <a:cubicBezTo>
                    <a:pt x="10" y="61"/>
                    <a:pt x="10" y="61"/>
                    <a:pt x="11" y="61"/>
                  </a:cubicBezTo>
                  <a:cubicBezTo>
                    <a:pt x="11" y="61"/>
                    <a:pt x="11" y="60"/>
                    <a:pt x="11" y="60"/>
                  </a:cubicBezTo>
                  <a:cubicBezTo>
                    <a:pt x="11" y="60"/>
                    <a:pt x="11" y="60"/>
                    <a:pt x="11" y="60"/>
                  </a:cubicBezTo>
                  <a:cubicBezTo>
                    <a:pt x="12" y="60"/>
                    <a:pt x="12" y="61"/>
                    <a:pt x="12" y="61"/>
                  </a:cubicBezTo>
                  <a:cubicBezTo>
                    <a:pt x="12" y="61"/>
                    <a:pt x="13" y="61"/>
                    <a:pt x="13" y="61"/>
                  </a:cubicBezTo>
                  <a:cubicBezTo>
                    <a:pt x="13" y="61"/>
                    <a:pt x="13" y="62"/>
                    <a:pt x="13" y="62"/>
                  </a:cubicBezTo>
                  <a:cubicBezTo>
                    <a:pt x="13" y="62"/>
                    <a:pt x="13" y="63"/>
                    <a:pt x="13" y="63"/>
                  </a:cubicBezTo>
                  <a:close/>
                  <a:moveTo>
                    <a:pt x="13" y="56"/>
                  </a:moveTo>
                  <a:cubicBezTo>
                    <a:pt x="13" y="57"/>
                    <a:pt x="13" y="57"/>
                    <a:pt x="13" y="57"/>
                  </a:cubicBezTo>
                  <a:cubicBezTo>
                    <a:pt x="13" y="58"/>
                    <a:pt x="12" y="58"/>
                    <a:pt x="12" y="58"/>
                  </a:cubicBezTo>
                  <a:cubicBezTo>
                    <a:pt x="12" y="58"/>
                    <a:pt x="11" y="59"/>
                    <a:pt x="11" y="59"/>
                  </a:cubicBezTo>
                  <a:cubicBezTo>
                    <a:pt x="10" y="59"/>
                    <a:pt x="10" y="59"/>
                    <a:pt x="9" y="59"/>
                  </a:cubicBezTo>
                  <a:cubicBezTo>
                    <a:pt x="9" y="59"/>
                    <a:pt x="9" y="59"/>
                    <a:pt x="9" y="59"/>
                  </a:cubicBezTo>
                  <a:cubicBezTo>
                    <a:pt x="8" y="59"/>
                    <a:pt x="8" y="59"/>
                    <a:pt x="7" y="59"/>
                  </a:cubicBezTo>
                  <a:cubicBezTo>
                    <a:pt x="7" y="59"/>
                    <a:pt x="6" y="58"/>
                    <a:pt x="6" y="58"/>
                  </a:cubicBezTo>
                  <a:cubicBezTo>
                    <a:pt x="6" y="58"/>
                    <a:pt x="6" y="58"/>
                    <a:pt x="5" y="58"/>
                  </a:cubicBezTo>
                  <a:cubicBezTo>
                    <a:pt x="5" y="57"/>
                    <a:pt x="5" y="57"/>
                    <a:pt x="5" y="57"/>
                  </a:cubicBezTo>
                  <a:cubicBezTo>
                    <a:pt x="5" y="56"/>
                    <a:pt x="5" y="56"/>
                    <a:pt x="5" y="56"/>
                  </a:cubicBezTo>
                  <a:cubicBezTo>
                    <a:pt x="5" y="55"/>
                    <a:pt x="5" y="55"/>
                    <a:pt x="5" y="55"/>
                  </a:cubicBezTo>
                  <a:cubicBezTo>
                    <a:pt x="5" y="55"/>
                    <a:pt x="5" y="55"/>
                    <a:pt x="4" y="55"/>
                  </a:cubicBezTo>
                  <a:cubicBezTo>
                    <a:pt x="4" y="55"/>
                    <a:pt x="4" y="55"/>
                    <a:pt x="3" y="55"/>
                  </a:cubicBezTo>
                  <a:cubicBezTo>
                    <a:pt x="3" y="55"/>
                    <a:pt x="2" y="55"/>
                    <a:pt x="2" y="55"/>
                  </a:cubicBezTo>
                  <a:cubicBezTo>
                    <a:pt x="2" y="56"/>
                    <a:pt x="2" y="57"/>
                    <a:pt x="2" y="58"/>
                  </a:cubicBezTo>
                  <a:cubicBezTo>
                    <a:pt x="2" y="58"/>
                    <a:pt x="2" y="58"/>
                    <a:pt x="2" y="58"/>
                  </a:cubicBezTo>
                  <a:cubicBezTo>
                    <a:pt x="2" y="58"/>
                    <a:pt x="2" y="59"/>
                    <a:pt x="2" y="59"/>
                  </a:cubicBezTo>
                  <a:cubicBezTo>
                    <a:pt x="2" y="59"/>
                    <a:pt x="2" y="59"/>
                    <a:pt x="1" y="59"/>
                  </a:cubicBezTo>
                  <a:cubicBezTo>
                    <a:pt x="1" y="59"/>
                    <a:pt x="1" y="59"/>
                    <a:pt x="1" y="59"/>
                  </a:cubicBezTo>
                  <a:cubicBezTo>
                    <a:pt x="1" y="59"/>
                    <a:pt x="1" y="59"/>
                    <a:pt x="0" y="59"/>
                  </a:cubicBezTo>
                  <a:cubicBezTo>
                    <a:pt x="0" y="59"/>
                    <a:pt x="0" y="59"/>
                    <a:pt x="0" y="59"/>
                  </a:cubicBezTo>
                  <a:cubicBezTo>
                    <a:pt x="0" y="59"/>
                    <a:pt x="0" y="58"/>
                    <a:pt x="0" y="58"/>
                  </a:cubicBezTo>
                  <a:cubicBezTo>
                    <a:pt x="0" y="58"/>
                    <a:pt x="0" y="58"/>
                    <a:pt x="0" y="58"/>
                  </a:cubicBezTo>
                  <a:cubicBezTo>
                    <a:pt x="0" y="57"/>
                    <a:pt x="0" y="55"/>
                    <a:pt x="0" y="54"/>
                  </a:cubicBezTo>
                  <a:cubicBezTo>
                    <a:pt x="0" y="54"/>
                    <a:pt x="0" y="54"/>
                    <a:pt x="0" y="54"/>
                  </a:cubicBezTo>
                  <a:cubicBezTo>
                    <a:pt x="0" y="54"/>
                    <a:pt x="1" y="53"/>
                    <a:pt x="1" y="53"/>
                  </a:cubicBezTo>
                  <a:cubicBezTo>
                    <a:pt x="2" y="53"/>
                    <a:pt x="3" y="53"/>
                    <a:pt x="4" y="53"/>
                  </a:cubicBezTo>
                  <a:cubicBezTo>
                    <a:pt x="4" y="53"/>
                    <a:pt x="5" y="54"/>
                    <a:pt x="5" y="54"/>
                  </a:cubicBezTo>
                  <a:cubicBezTo>
                    <a:pt x="6" y="54"/>
                    <a:pt x="6" y="54"/>
                    <a:pt x="6" y="54"/>
                  </a:cubicBezTo>
                  <a:cubicBezTo>
                    <a:pt x="7" y="54"/>
                    <a:pt x="7" y="54"/>
                    <a:pt x="7" y="55"/>
                  </a:cubicBezTo>
                  <a:cubicBezTo>
                    <a:pt x="7" y="55"/>
                    <a:pt x="7" y="55"/>
                    <a:pt x="7" y="56"/>
                  </a:cubicBezTo>
                  <a:cubicBezTo>
                    <a:pt x="7" y="56"/>
                    <a:pt x="7" y="56"/>
                    <a:pt x="7" y="57"/>
                  </a:cubicBezTo>
                  <a:cubicBezTo>
                    <a:pt x="7" y="57"/>
                    <a:pt x="7" y="57"/>
                    <a:pt x="7" y="57"/>
                  </a:cubicBezTo>
                  <a:cubicBezTo>
                    <a:pt x="7" y="57"/>
                    <a:pt x="8" y="57"/>
                    <a:pt x="8" y="57"/>
                  </a:cubicBezTo>
                  <a:cubicBezTo>
                    <a:pt x="8" y="57"/>
                    <a:pt x="8" y="57"/>
                    <a:pt x="8" y="57"/>
                  </a:cubicBezTo>
                  <a:cubicBezTo>
                    <a:pt x="8" y="57"/>
                    <a:pt x="9" y="57"/>
                    <a:pt x="9" y="57"/>
                  </a:cubicBezTo>
                  <a:cubicBezTo>
                    <a:pt x="9" y="57"/>
                    <a:pt x="9" y="57"/>
                    <a:pt x="9" y="57"/>
                  </a:cubicBezTo>
                  <a:cubicBezTo>
                    <a:pt x="9" y="57"/>
                    <a:pt x="10" y="57"/>
                    <a:pt x="10" y="57"/>
                  </a:cubicBezTo>
                  <a:cubicBezTo>
                    <a:pt x="10" y="57"/>
                    <a:pt x="10" y="57"/>
                    <a:pt x="10" y="57"/>
                  </a:cubicBezTo>
                  <a:cubicBezTo>
                    <a:pt x="10" y="57"/>
                    <a:pt x="11" y="57"/>
                    <a:pt x="11" y="57"/>
                  </a:cubicBezTo>
                  <a:cubicBezTo>
                    <a:pt x="11" y="57"/>
                    <a:pt x="11" y="56"/>
                    <a:pt x="11" y="56"/>
                  </a:cubicBezTo>
                  <a:cubicBezTo>
                    <a:pt x="11" y="56"/>
                    <a:pt x="11" y="56"/>
                    <a:pt x="11" y="55"/>
                  </a:cubicBezTo>
                  <a:cubicBezTo>
                    <a:pt x="11" y="55"/>
                    <a:pt x="11" y="55"/>
                    <a:pt x="10" y="55"/>
                  </a:cubicBezTo>
                  <a:cubicBezTo>
                    <a:pt x="10" y="55"/>
                    <a:pt x="10" y="55"/>
                    <a:pt x="10" y="55"/>
                  </a:cubicBezTo>
                  <a:cubicBezTo>
                    <a:pt x="10" y="54"/>
                    <a:pt x="10" y="54"/>
                    <a:pt x="10" y="54"/>
                  </a:cubicBezTo>
                  <a:cubicBezTo>
                    <a:pt x="10" y="54"/>
                    <a:pt x="10" y="54"/>
                    <a:pt x="10" y="54"/>
                  </a:cubicBezTo>
                  <a:cubicBezTo>
                    <a:pt x="10" y="54"/>
                    <a:pt x="10" y="54"/>
                    <a:pt x="10" y="54"/>
                  </a:cubicBezTo>
                  <a:cubicBezTo>
                    <a:pt x="11" y="54"/>
                    <a:pt x="11" y="54"/>
                    <a:pt x="11" y="54"/>
                  </a:cubicBezTo>
                  <a:cubicBezTo>
                    <a:pt x="11" y="54"/>
                    <a:pt x="11" y="54"/>
                    <a:pt x="11" y="54"/>
                  </a:cubicBezTo>
                  <a:cubicBezTo>
                    <a:pt x="11" y="54"/>
                    <a:pt x="12" y="54"/>
                    <a:pt x="12" y="54"/>
                  </a:cubicBezTo>
                  <a:cubicBezTo>
                    <a:pt x="12" y="54"/>
                    <a:pt x="12" y="54"/>
                    <a:pt x="12" y="54"/>
                  </a:cubicBezTo>
                  <a:cubicBezTo>
                    <a:pt x="13" y="55"/>
                    <a:pt x="13" y="55"/>
                    <a:pt x="13" y="55"/>
                  </a:cubicBezTo>
                  <a:cubicBezTo>
                    <a:pt x="13" y="55"/>
                    <a:pt x="13" y="56"/>
                    <a:pt x="13" y="56"/>
                  </a:cubicBezTo>
                  <a:close/>
                  <a:moveTo>
                    <a:pt x="13" y="49"/>
                  </a:moveTo>
                  <a:cubicBezTo>
                    <a:pt x="13" y="50"/>
                    <a:pt x="13" y="50"/>
                    <a:pt x="12" y="51"/>
                  </a:cubicBezTo>
                  <a:cubicBezTo>
                    <a:pt x="12" y="51"/>
                    <a:pt x="12" y="51"/>
                    <a:pt x="12" y="51"/>
                  </a:cubicBezTo>
                  <a:cubicBezTo>
                    <a:pt x="12" y="52"/>
                    <a:pt x="11" y="52"/>
                    <a:pt x="11" y="52"/>
                  </a:cubicBezTo>
                  <a:cubicBezTo>
                    <a:pt x="10" y="52"/>
                    <a:pt x="10" y="52"/>
                    <a:pt x="9" y="52"/>
                  </a:cubicBezTo>
                  <a:cubicBezTo>
                    <a:pt x="9" y="52"/>
                    <a:pt x="9" y="52"/>
                    <a:pt x="9" y="52"/>
                  </a:cubicBezTo>
                  <a:cubicBezTo>
                    <a:pt x="8" y="52"/>
                    <a:pt x="8" y="52"/>
                    <a:pt x="7" y="52"/>
                  </a:cubicBezTo>
                  <a:cubicBezTo>
                    <a:pt x="7" y="52"/>
                    <a:pt x="6" y="52"/>
                    <a:pt x="6" y="52"/>
                  </a:cubicBezTo>
                  <a:cubicBezTo>
                    <a:pt x="6" y="51"/>
                    <a:pt x="5" y="51"/>
                    <a:pt x="5" y="51"/>
                  </a:cubicBezTo>
                  <a:cubicBezTo>
                    <a:pt x="5" y="51"/>
                    <a:pt x="5" y="50"/>
                    <a:pt x="5" y="50"/>
                  </a:cubicBezTo>
                  <a:cubicBezTo>
                    <a:pt x="5" y="50"/>
                    <a:pt x="5" y="49"/>
                    <a:pt x="5" y="49"/>
                  </a:cubicBezTo>
                  <a:cubicBezTo>
                    <a:pt x="5" y="49"/>
                    <a:pt x="5" y="49"/>
                    <a:pt x="5" y="49"/>
                  </a:cubicBezTo>
                  <a:cubicBezTo>
                    <a:pt x="5" y="48"/>
                    <a:pt x="5" y="48"/>
                    <a:pt x="4" y="48"/>
                  </a:cubicBezTo>
                  <a:cubicBezTo>
                    <a:pt x="4" y="48"/>
                    <a:pt x="4" y="48"/>
                    <a:pt x="3" y="48"/>
                  </a:cubicBezTo>
                  <a:cubicBezTo>
                    <a:pt x="3" y="48"/>
                    <a:pt x="2" y="48"/>
                    <a:pt x="2" y="48"/>
                  </a:cubicBezTo>
                  <a:cubicBezTo>
                    <a:pt x="2" y="49"/>
                    <a:pt x="2" y="50"/>
                    <a:pt x="2" y="51"/>
                  </a:cubicBezTo>
                  <a:cubicBezTo>
                    <a:pt x="2" y="51"/>
                    <a:pt x="2" y="52"/>
                    <a:pt x="2" y="52"/>
                  </a:cubicBezTo>
                  <a:cubicBezTo>
                    <a:pt x="2" y="52"/>
                    <a:pt x="2" y="52"/>
                    <a:pt x="2" y="52"/>
                  </a:cubicBezTo>
                  <a:cubicBezTo>
                    <a:pt x="2" y="52"/>
                    <a:pt x="2" y="52"/>
                    <a:pt x="1" y="52"/>
                  </a:cubicBezTo>
                  <a:cubicBezTo>
                    <a:pt x="1" y="52"/>
                    <a:pt x="1" y="52"/>
                    <a:pt x="1" y="52"/>
                  </a:cubicBezTo>
                  <a:cubicBezTo>
                    <a:pt x="1" y="52"/>
                    <a:pt x="1" y="52"/>
                    <a:pt x="0" y="52"/>
                  </a:cubicBezTo>
                  <a:cubicBezTo>
                    <a:pt x="0" y="52"/>
                    <a:pt x="0" y="52"/>
                    <a:pt x="0" y="52"/>
                  </a:cubicBezTo>
                  <a:cubicBezTo>
                    <a:pt x="0" y="52"/>
                    <a:pt x="0" y="52"/>
                    <a:pt x="0" y="52"/>
                  </a:cubicBezTo>
                  <a:cubicBezTo>
                    <a:pt x="0" y="52"/>
                    <a:pt x="0" y="51"/>
                    <a:pt x="0" y="51"/>
                  </a:cubicBezTo>
                  <a:cubicBezTo>
                    <a:pt x="0" y="50"/>
                    <a:pt x="0" y="49"/>
                    <a:pt x="0" y="48"/>
                  </a:cubicBezTo>
                  <a:cubicBezTo>
                    <a:pt x="0" y="47"/>
                    <a:pt x="0" y="47"/>
                    <a:pt x="0" y="47"/>
                  </a:cubicBezTo>
                  <a:cubicBezTo>
                    <a:pt x="0" y="47"/>
                    <a:pt x="1" y="47"/>
                    <a:pt x="1" y="47"/>
                  </a:cubicBezTo>
                  <a:cubicBezTo>
                    <a:pt x="2" y="47"/>
                    <a:pt x="3" y="47"/>
                    <a:pt x="3" y="47"/>
                  </a:cubicBezTo>
                  <a:cubicBezTo>
                    <a:pt x="4" y="47"/>
                    <a:pt x="5" y="47"/>
                    <a:pt x="5" y="47"/>
                  </a:cubicBezTo>
                  <a:cubicBezTo>
                    <a:pt x="6" y="47"/>
                    <a:pt x="6" y="47"/>
                    <a:pt x="6" y="47"/>
                  </a:cubicBezTo>
                  <a:cubicBezTo>
                    <a:pt x="7" y="48"/>
                    <a:pt x="7" y="48"/>
                    <a:pt x="7" y="48"/>
                  </a:cubicBezTo>
                  <a:cubicBezTo>
                    <a:pt x="7" y="48"/>
                    <a:pt x="7" y="49"/>
                    <a:pt x="7" y="49"/>
                  </a:cubicBezTo>
                  <a:cubicBezTo>
                    <a:pt x="7" y="49"/>
                    <a:pt x="7" y="50"/>
                    <a:pt x="7" y="50"/>
                  </a:cubicBezTo>
                  <a:cubicBezTo>
                    <a:pt x="7" y="50"/>
                    <a:pt x="7" y="50"/>
                    <a:pt x="7" y="50"/>
                  </a:cubicBezTo>
                  <a:cubicBezTo>
                    <a:pt x="7" y="50"/>
                    <a:pt x="7" y="51"/>
                    <a:pt x="8" y="51"/>
                  </a:cubicBezTo>
                  <a:cubicBezTo>
                    <a:pt x="8" y="51"/>
                    <a:pt x="8" y="51"/>
                    <a:pt x="8" y="51"/>
                  </a:cubicBezTo>
                  <a:cubicBezTo>
                    <a:pt x="8" y="51"/>
                    <a:pt x="8" y="51"/>
                    <a:pt x="9" y="51"/>
                  </a:cubicBezTo>
                  <a:cubicBezTo>
                    <a:pt x="9" y="51"/>
                    <a:pt x="9" y="51"/>
                    <a:pt x="9" y="51"/>
                  </a:cubicBezTo>
                  <a:cubicBezTo>
                    <a:pt x="9" y="51"/>
                    <a:pt x="9" y="51"/>
                    <a:pt x="10" y="51"/>
                  </a:cubicBezTo>
                  <a:cubicBezTo>
                    <a:pt x="10" y="51"/>
                    <a:pt x="10" y="51"/>
                    <a:pt x="10" y="51"/>
                  </a:cubicBezTo>
                  <a:cubicBezTo>
                    <a:pt x="10" y="50"/>
                    <a:pt x="10" y="50"/>
                    <a:pt x="10" y="50"/>
                  </a:cubicBezTo>
                  <a:cubicBezTo>
                    <a:pt x="10" y="50"/>
                    <a:pt x="11" y="50"/>
                    <a:pt x="11" y="49"/>
                  </a:cubicBezTo>
                  <a:cubicBezTo>
                    <a:pt x="10" y="49"/>
                    <a:pt x="10" y="49"/>
                    <a:pt x="10" y="49"/>
                  </a:cubicBezTo>
                  <a:cubicBezTo>
                    <a:pt x="10" y="49"/>
                    <a:pt x="10" y="48"/>
                    <a:pt x="10" y="48"/>
                  </a:cubicBezTo>
                  <a:cubicBezTo>
                    <a:pt x="10" y="48"/>
                    <a:pt x="10" y="48"/>
                    <a:pt x="10" y="48"/>
                  </a:cubicBezTo>
                  <a:cubicBezTo>
                    <a:pt x="10" y="48"/>
                    <a:pt x="10" y="48"/>
                    <a:pt x="10" y="48"/>
                  </a:cubicBezTo>
                  <a:cubicBezTo>
                    <a:pt x="10" y="48"/>
                    <a:pt x="10" y="48"/>
                    <a:pt x="10" y="48"/>
                  </a:cubicBezTo>
                  <a:cubicBezTo>
                    <a:pt x="10" y="48"/>
                    <a:pt x="10" y="47"/>
                    <a:pt x="10" y="47"/>
                  </a:cubicBezTo>
                  <a:cubicBezTo>
                    <a:pt x="10" y="47"/>
                    <a:pt x="11" y="47"/>
                    <a:pt x="11" y="47"/>
                  </a:cubicBezTo>
                  <a:cubicBezTo>
                    <a:pt x="11" y="47"/>
                    <a:pt x="11" y="47"/>
                    <a:pt x="11" y="47"/>
                  </a:cubicBezTo>
                  <a:cubicBezTo>
                    <a:pt x="11" y="47"/>
                    <a:pt x="11" y="47"/>
                    <a:pt x="12" y="47"/>
                  </a:cubicBezTo>
                  <a:cubicBezTo>
                    <a:pt x="12" y="47"/>
                    <a:pt x="12" y="48"/>
                    <a:pt x="12" y="48"/>
                  </a:cubicBezTo>
                  <a:cubicBezTo>
                    <a:pt x="12" y="48"/>
                    <a:pt x="12" y="48"/>
                    <a:pt x="12" y="49"/>
                  </a:cubicBezTo>
                  <a:cubicBezTo>
                    <a:pt x="12" y="49"/>
                    <a:pt x="13" y="49"/>
                    <a:pt x="13" y="49"/>
                  </a:cubicBezTo>
                  <a:close/>
                  <a:moveTo>
                    <a:pt x="12" y="43"/>
                  </a:moveTo>
                  <a:cubicBezTo>
                    <a:pt x="12" y="44"/>
                    <a:pt x="12" y="44"/>
                    <a:pt x="12" y="44"/>
                  </a:cubicBezTo>
                  <a:cubicBezTo>
                    <a:pt x="12" y="45"/>
                    <a:pt x="12" y="45"/>
                    <a:pt x="12" y="45"/>
                  </a:cubicBezTo>
                  <a:cubicBezTo>
                    <a:pt x="11" y="45"/>
                    <a:pt x="11" y="45"/>
                    <a:pt x="10" y="46"/>
                  </a:cubicBezTo>
                  <a:cubicBezTo>
                    <a:pt x="10" y="46"/>
                    <a:pt x="9" y="46"/>
                    <a:pt x="9" y="46"/>
                  </a:cubicBezTo>
                  <a:cubicBezTo>
                    <a:pt x="9" y="46"/>
                    <a:pt x="9" y="46"/>
                    <a:pt x="9" y="46"/>
                  </a:cubicBezTo>
                  <a:cubicBezTo>
                    <a:pt x="8" y="46"/>
                    <a:pt x="7" y="46"/>
                    <a:pt x="7" y="46"/>
                  </a:cubicBezTo>
                  <a:cubicBezTo>
                    <a:pt x="7" y="45"/>
                    <a:pt x="6" y="45"/>
                    <a:pt x="6" y="45"/>
                  </a:cubicBezTo>
                  <a:cubicBezTo>
                    <a:pt x="6" y="45"/>
                    <a:pt x="5" y="45"/>
                    <a:pt x="5" y="45"/>
                  </a:cubicBezTo>
                  <a:cubicBezTo>
                    <a:pt x="5" y="44"/>
                    <a:pt x="5" y="44"/>
                    <a:pt x="5" y="44"/>
                  </a:cubicBezTo>
                  <a:cubicBezTo>
                    <a:pt x="5" y="43"/>
                    <a:pt x="5" y="43"/>
                    <a:pt x="5" y="43"/>
                  </a:cubicBezTo>
                  <a:cubicBezTo>
                    <a:pt x="5" y="43"/>
                    <a:pt x="5" y="42"/>
                    <a:pt x="5" y="42"/>
                  </a:cubicBezTo>
                  <a:cubicBezTo>
                    <a:pt x="5" y="42"/>
                    <a:pt x="4" y="42"/>
                    <a:pt x="4" y="42"/>
                  </a:cubicBezTo>
                  <a:cubicBezTo>
                    <a:pt x="4" y="42"/>
                    <a:pt x="4" y="42"/>
                    <a:pt x="3" y="42"/>
                  </a:cubicBezTo>
                  <a:cubicBezTo>
                    <a:pt x="3" y="42"/>
                    <a:pt x="2" y="42"/>
                    <a:pt x="2" y="42"/>
                  </a:cubicBezTo>
                  <a:cubicBezTo>
                    <a:pt x="2" y="43"/>
                    <a:pt x="2" y="44"/>
                    <a:pt x="2" y="45"/>
                  </a:cubicBezTo>
                  <a:cubicBezTo>
                    <a:pt x="2" y="45"/>
                    <a:pt x="2" y="45"/>
                    <a:pt x="2" y="45"/>
                  </a:cubicBezTo>
                  <a:cubicBezTo>
                    <a:pt x="2" y="45"/>
                    <a:pt x="2" y="45"/>
                    <a:pt x="2" y="45"/>
                  </a:cubicBezTo>
                  <a:cubicBezTo>
                    <a:pt x="2" y="45"/>
                    <a:pt x="2" y="46"/>
                    <a:pt x="1" y="46"/>
                  </a:cubicBezTo>
                  <a:cubicBezTo>
                    <a:pt x="1" y="46"/>
                    <a:pt x="1" y="46"/>
                    <a:pt x="1" y="46"/>
                  </a:cubicBezTo>
                  <a:cubicBezTo>
                    <a:pt x="1" y="46"/>
                    <a:pt x="1" y="46"/>
                    <a:pt x="0" y="46"/>
                  </a:cubicBezTo>
                  <a:cubicBezTo>
                    <a:pt x="0" y="46"/>
                    <a:pt x="0" y="46"/>
                    <a:pt x="0" y="45"/>
                  </a:cubicBezTo>
                  <a:cubicBezTo>
                    <a:pt x="0" y="45"/>
                    <a:pt x="0" y="45"/>
                    <a:pt x="0" y="45"/>
                  </a:cubicBezTo>
                  <a:cubicBezTo>
                    <a:pt x="0" y="45"/>
                    <a:pt x="0" y="45"/>
                    <a:pt x="0" y="45"/>
                  </a:cubicBezTo>
                  <a:cubicBezTo>
                    <a:pt x="0" y="44"/>
                    <a:pt x="0" y="43"/>
                    <a:pt x="0" y="41"/>
                  </a:cubicBezTo>
                  <a:cubicBezTo>
                    <a:pt x="0" y="41"/>
                    <a:pt x="0" y="41"/>
                    <a:pt x="0" y="41"/>
                  </a:cubicBezTo>
                  <a:cubicBezTo>
                    <a:pt x="0" y="41"/>
                    <a:pt x="1" y="41"/>
                    <a:pt x="1" y="41"/>
                  </a:cubicBezTo>
                  <a:cubicBezTo>
                    <a:pt x="2" y="41"/>
                    <a:pt x="3" y="41"/>
                    <a:pt x="3" y="41"/>
                  </a:cubicBezTo>
                  <a:cubicBezTo>
                    <a:pt x="4" y="41"/>
                    <a:pt x="5" y="41"/>
                    <a:pt x="5" y="41"/>
                  </a:cubicBezTo>
                  <a:cubicBezTo>
                    <a:pt x="6" y="41"/>
                    <a:pt x="6" y="41"/>
                    <a:pt x="6" y="41"/>
                  </a:cubicBezTo>
                  <a:cubicBezTo>
                    <a:pt x="6" y="41"/>
                    <a:pt x="7" y="42"/>
                    <a:pt x="7" y="42"/>
                  </a:cubicBezTo>
                  <a:cubicBezTo>
                    <a:pt x="7" y="42"/>
                    <a:pt x="7" y="42"/>
                    <a:pt x="7" y="43"/>
                  </a:cubicBezTo>
                  <a:cubicBezTo>
                    <a:pt x="7" y="43"/>
                    <a:pt x="7" y="43"/>
                    <a:pt x="7" y="44"/>
                  </a:cubicBezTo>
                  <a:cubicBezTo>
                    <a:pt x="7" y="44"/>
                    <a:pt x="7" y="44"/>
                    <a:pt x="7" y="44"/>
                  </a:cubicBezTo>
                  <a:cubicBezTo>
                    <a:pt x="7" y="44"/>
                    <a:pt x="7" y="44"/>
                    <a:pt x="7" y="44"/>
                  </a:cubicBezTo>
                  <a:cubicBezTo>
                    <a:pt x="8" y="44"/>
                    <a:pt x="8" y="44"/>
                    <a:pt x="8" y="44"/>
                  </a:cubicBezTo>
                  <a:cubicBezTo>
                    <a:pt x="8" y="44"/>
                    <a:pt x="8" y="44"/>
                    <a:pt x="9" y="44"/>
                  </a:cubicBezTo>
                  <a:cubicBezTo>
                    <a:pt x="9" y="44"/>
                    <a:pt x="9" y="44"/>
                    <a:pt x="9" y="44"/>
                  </a:cubicBezTo>
                  <a:cubicBezTo>
                    <a:pt x="9" y="44"/>
                    <a:pt x="9" y="44"/>
                    <a:pt x="9" y="44"/>
                  </a:cubicBezTo>
                  <a:cubicBezTo>
                    <a:pt x="10" y="44"/>
                    <a:pt x="10" y="44"/>
                    <a:pt x="10" y="44"/>
                  </a:cubicBezTo>
                  <a:cubicBezTo>
                    <a:pt x="10" y="44"/>
                    <a:pt x="10" y="44"/>
                    <a:pt x="10" y="44"/>
                  </a:cubicBezTo>
                  <a:cubicBezTo>
                    <a:pt x="10" y="44"/>
                    <a:pt x="10" y="43"/>
                    <a:pt x="10" y="43"/>
                  </a:cubicBezTo>
                  <a:cubicBezTo>
                    <a:pt x="10" y="43"/>
                    <a:pt x="10" y="43"/>
                    <a:pt x="10" y="43"/>
                  </a:cubicBezTo>
                  <a:cubicBezTo>
                    <a:pt x="10" y="42"/>
                    <a:pt x="10" y="42"/>
                    <a:pt x="10" y="42"/>
                  </a:cubicBezTo>
                  <a:cubicBezTo>
                    <a:pt x="10" y="42"/>
                    <a:pt x="10" y="42"/>
                    <a:pt x="10" y="42"/>
                  </a:cubicBezTo>
                  <a:cubicBezTo>
                    <a:pt x="10" y="42"/>
                    <a:pt x="10" y="42"/>
                    <a:pt x="10" y="41"/>
                  </a:cubicBezTo>
                  <a:cubicBezTo>
                    <a:pt x="10" y="41"/>
                    <a:pt x="10" y="41"/>
                    <a:pt x="10" y="41"/>
                  </a:cubicBezTo>
                  <a:cubicBezTo>
                    <a:pt x="10" y="41"/>
                    <a:pt x="10" y="41"/>
                    <a:pt x="10" y="41"/>
                  </a:cubicBezTo>
                  <a:cubicBezTo>
                    <a:pt x="10" y="41"/>
                    <a:pt x="10" y="41"/>
                    <a:pt x="11" y="41"/>
                  </a:cubicBezTo>
                  <a:cubicBezTo>
                    <a:pt x="11" y="41"/>
                    <a:pt x="11" y="41"/>
                    <a:pt x="11" y="41"/>
                  </a:cubicBezTo>
                  <a:cubicBezTo>
                    <a:pt x="11" y="41"/>
                    <a:pt x="11" y="41"/>
                    <a:pt x="11" y="41"/>
                  </a:cubicBezTo>
                  <a:cubicBezTo>
                    <a:pt x="12" y="41"/>
                    <a:pt x="12" y="41"/>
                    <a:pt x="12" y="42"/>
                  </a:cubicBezTo>
                  <a:cubicBezTo>
                    <a:pt x="12" y="42"/>
                    <a:pt x="12" y="42"/>
                    <a:pt x="12" y="42"/>
                  </a:cubicBezTo>
                  <a:cubicBezTo>
                    <a:pt x="12" y="43"/>
                    <a:pt x="12" y="43"/>
                    <a:pt x="12" y="43"/>
                  </a:cubicBezTo>
                  <a:close/>
                  <a:moveTo>
                    <a:pt x="9" y="21"/>
                  </a:moveTo>
                  <a:cubicBezTo>
                    <a:pt x="9" y="21"/>
                    <a:pt x="9" y="21"/>
                    <a:pt x="9" y="21"/>
                  </a:cubicBezTo>
                  <a:cubicBezTo>
                    <a:pt x="10" y="20"/>
                    <a:pt x="10" y="20"/>
                    <a:pt x="10" y="20"/>
                  </a:cubicBezTo>
                  <a:cubicBezTo>
                    <a:pt x="11" y="20"/>
                    <a:pt x="11" y="20"/>
                    <a:pt x="11" y="20"/>
                  </a:cubicBezTo>
                  <a:cubicBezTo>
                    <a:pt x="11" y="20"/>
                    <a:pt x="11" y="21"/>
                    <a:pt x="11" y="21"/>
                  </a:cubicBezTo>
                  <a:cubicBezTo>
                    <a:pt x="11" y="21"/>
                    <a:pt x="11" y="22"/>
                    <a:pt x="11" y="22"/>
                  </a:cubicBezTo>
                  <a:cubicBezTo>
                    <a:pt x="11" y="22"/>
                    <a:pt x="11" y="22"/>
                    <a:pt x="11" y="22"/>
                  </a:cubicBezTo>
                  <a:cubicBezTo>
                    <a:pt x="8" y="22"/>
                    <a:pt x="5" y="22"/>
                    <a:pt x="2" y="22"/>
                  </a:cubicBezTo>
                  <a:cubicBezTo>
                    <a:pt x="2" y="22"/>
                    <a:pt x="2" y="22"/>
                    <a:pt x="2" y="22"/>
                  </a:cubicBezTo>
                  <a:cubicBezTo>
                    <a:pt x="2" y="22"/>
                    <a:pt x="2" y="22"/>
                    <a:pt x="2" y="22"/>
                  </a:cubicBezTo>
                  <a:cubicBezTo>
                    <a:pt x="2" y="22"/>
                    <a:pt x="2" y="22"/>
                    <a:pt x="2" y="23"/>
                  </a:cubicBezTo>
                  <a:cubicBezTo>
                    <a:pt x="2" y="23"/>
                    <a:pt x="0" y="23"/>
                    <a:pt x="0" y="23"/>
                  </a:cubicBezTo>
                  <a:cubicBezTo>
                    <a:pt x="0" y="22"/>
                    <a:pt x="0" y="22"/>
                    <a:pt x="0" y="21"/>
                  </a:cubicBezTo>
                  <a:cubicBezTo>
                    <a:pt x="0" y="21"/>
                    <a:pt x="0" y="20"/>
                    <a:pt x="0" y="20"/>
                  </a:cubicBezTo>
                  <a:cubicBezTo>
                    <a:pt x="0" y="19"/>
                    <a:pt x="2" y="19"/>
                    <a:pt x="2" y="20"/>
                  </a:cubicBezTo>
                  <a:cubicBezTo>
                    <a:pt x="2" y="20"/>
                    <a:pt x="2" y="20"/>
                    <a:pt x="2" y="21"/>
                  </a:cubicBezTo>
                  <a:cubicBezTo>
                    <a:pt x="4" y="21"/>
                    <a:pt x="7" y="21"/>
                    <a:pt x="9" y="21"/>
                  </a:cubicBezTo>
                  <a:close/>
                  <a:moveTo>
                    <a:pt x="10" y="25"/>
                  </a:moveTo>
                  <a:cubicBezTo>
                    <a:pt x="10" y="25"/>
                    <a:pt x="10" y="25"/>
                    <a:pt x="10" y="25"/>
                  </a:cubicBezTo>
                  <a:cubicBezTo>
                    <a:pt x="10" y="25"/>
                    <a:pt x="10" y="25"/>
                    <a:pt x="10" y="25"/>
                  </a:cubicBezTo>
                  <a:cubicBezTo>
                    <a:pt x="11" y="25"/>
                    <a:pt x="11" y="25"/>
                    <a:pt x="11" y="25"/>
                  </a:cubicBezTo>
                  <a:cubicBezTo>
                    <a:pt x="11" y="25"/>
                    <a:pt x="12" y="25"/>
                    <a:pt x="12" y="26"/>
                  </a:cubicBezTo>
                  <a:cubicBezTo>
                    <a:pt x="12" y="26"/>
                    <a:pt x="12" y="26"/>
                    <a:pt x="11" y="26"/>
                  </a:cubicBezTo>
                  <a:cubicBezTo>
                    <a:pt x="11" y="26"/>
                    <a:pt x="11" y="26"/>
                    <a:pt x="11" y="26"/>
                  </a:cubicBezTo>
                  <a:cubicBezTo>
                    <a:pt x="8" y="26"/>
                    <a:pt x="5" y="26"/>
                    <a:pt x="2" y="26"/>
                  </a:cubicBezTo>
                  <a:cubicBezTo>
                    <a:pt x="2" y="26"/>
                    <a:pt x="2" y="26"/>
                    <a:pt x="2" y="26"/>
                  </a:cubicBezTo>
                  <a:cubicBezTo>
                    <a:pt x="2" y="26"/>
                    <a:pt x="2" y="26"/>
                    <a:pt x="2" y="26"/>
                  </a:cubicBezTo>
                  <a:cubicBezTo>
                    <a:pt x="2" y="27"/>
                    <a:pt x="2" y="27"/>
                    <a:pt x="2" y="27"/>
                  </a:cubicBezTo>
                  <a:cubicBezTo>
                    <a:pt x="2" y="28"/>
                    <a:pt x="0" y="28"/>
                    <a:pt x="0" y="27"/>
                  </a:cubicBezTo>
                  <a:cubicBezTo>
                    <a:pt x="0" y="27"/>
                    <a:pt x="0" y="26"/>
                    <a:pt x="0" y="26"/>
                  </a:cubicBezTo>
                  <a:cubicBezTo>
                    <a:pt x="0" y="25"/>
                    <a:pt x="0" y="25"/>
                    <a:pt x="0" y="24"/>
                  </a:cubicBezTo>
                  <a:cubicBezTo>
                    <a:pt x="0" y="24"/>
                    <a:pt x="2" y="24"/>
                    <a:pt x="2" y="24"/>
                  </a:cubicBezTo>
                  <a:cubicBezTo>
                    <a:pt x="2" y="25"/>
                    <a:pt x="2" y="25"/>
                    <a:pt x="2" y="25"/>
                  </a:cubicBezTo>
                  <a:cubicBezTo>
                    <a:pt x="4" y="25"/>
                    <a:pt x="7" y="25"/>
                    <a:pt x="10" y="25"/>
                  </a:cubicBezTo>
                  <a:close/>
                  <a:moveTo>
                    <a:pt x="10" y="30"/>
                  </a:moveTo>
                  <a:cubicBezTo>
                    <a:pt x="10" y="30"/>
                    <a:pt x="10" y="30"/>
                    <a:pt x="10" y="30"/>
                  </a:cubicBezTo>
                  <a:cubicBezTo>
                    <a:pt x="10" y="30"/>
                    <a:pt x="10" y="29"/>
                    <a:pt x="11" y="29"/>
                  </a:cubicBezTo>
                  <a:cubicBezTo>
                    <a:pt x="11" y="29"/>
                    <a:pt x="11" y="29"/>
                    <a:pt x="11" y="29"/>
                  </a:cubicBezTo>
                  <a:cubicBezTo>
                    <a:pt x="12" y="30"/>
                    <a:pt x="12" y="30"/>
                    <a:pt x="12" y="30"/>
                  </a:cubicBezTo>
                  <a:cubicBezTo>
                    <a:pt x="12" y="31"/>
                    <a:pt x="12" y="31"/>
                    <a:pt x="12" y="31"/>
                  </a:cubicBezTo>
                  <a:cubicBezTo>
                    <a:pt x="11" y="31"/>
                    <a:pt x="11" y="31"/>
                    <a:pt x="11" y="31"/>
                  </a:cubicBezTo>
                  <a:cubicBezTo>
                    <a:pt x="8" y="31"/>
                    <a:pt x="5" y="31"/>
                    <a:pt x="2" y="31"/>
                  </a:cubicBezTo>
                  <a:cubicBezTo>
                    <a:pt x="2" y="31"/>
                    <a:pt x="2" y="31"/>
                    <a:pt x="2" y="31"/>
                  </a:cubicBezTo>
                  <a:cubicBezTo>
                    <a:pt x="2" y="31"/>
                    <a:pt x="2" y="31"/>
                    <a:pt x="2" y="31"/>
                  </a:cubicBezTo>
                  <a:cubicBezTo>
                    <a:pt x="2" y="32"/>
                    <a:pt x="2" y="32"/>
                    <a:pt x="2" y="32"/>
                  </a:cubicBezTo>
                  <a:cubicBezTo>
                    <a:pt x="2" y="33"/>
                    <a:pt x="0" y="33"/>
                    <a:pt x="0" y="32"/>
                  </a:cubicBezTo>
                  <a:cubicBezTo>
                    <a:pt x="0" y="32"/>
                    <a:pt x="0" y="31"/>
                    <a:pt x="0" y="31"/>
                  </a:cubicBezTo>
                  <a:cubicBezTo>
                    <a:pt x="0" y="30"/>
                    <a:pt x="0" y="30"/>
                    <a:pt x="0" y="29"/>
                  </a:cubicBezTo>
                  <a:cubicBezTo>
                    <a:pt x="0" y="28"/>
                    <a:pt x="2" y="28"/>
                    <a:pt x="2" y="29"/>
                  </a:cubicBezTo>
                  <a:cubicBezTo>
                    <a:pt x="2" y="29"/>
                    <a:pt x="2" y="30"/>
                    <a:pt x="2" y="30"/>
                  </a:cubicBezTo>
                  <a:cubicBezTo>
                    <a:pt x="5" y="30"/>
                    <a:pt x="7" y="30"/>
                    <a:pt x="10" y="30"/>
                  </a:cubicBezTo>
                  <a:close/>
                  <a:moveTo>
                    <a:pt x="3" y="12"/>
                  </a:moveTo>
                  <a:cubicBezTo>
                    <a:pt x="3" y="12"/>
                    <a:pt x="3" y="12"/>
                    <a:pt x="3" y="12"/>
                  </a:cubicBezTo>
                  <a:cubicBezTo>
                    <a:pt x="3" y="12"/>
                    <a:pt x="2" y="12"/>
                    <a:pt x="2" y="12"/>
                  </a:cubicBezTo>
                  <a:cubicBezTo>
                    <a:pt x="1" y="12"/>
                    <a:pt x="1" y="12"/>
                    <a:pt x="1" y="12"/>
                  </a:cubicBezTo>
                  <a:cubicBezTo>
                    <a:pt x="1" y="12"/>
                    <a:pt x="0" y="11"/>
                    <a:pt x="0" y="11"/>
                  </a:cubicBezTo>
                  <a:cubicBezTo>
                    <a:pt x="0" y="11"/>
                    <a:pt x="0" y="11"/>
                    <a:pt x="0" y="10"/>
                  </a:cubicBezTo>
                  <a:cubicBezTo>
                    <a:pt x="0" y="10"/>
                    <a:pt x="0" y="10"/>
                    <a:pt x="0" y="10"/>
                  </a:cubicBezTo>
                  <a:cubicBezTo>
                    <a:pt x="0" y="9"/>
                    <a:pt x="1" y="9"/>
                    <a:pt x="1" y="9"/>
                  </a:cubicBezTo>
                  <a:cubicBezTo>
                    <a:pt x="1" y="9"/>
                    <a:pt x="1" y="9"/>
                    <a:pt x="2" y="9"/>
                  </a:cubicBezTo>
                  <a:cubicBezTo>
                    <a:pt x="2" y="9"/>
                    <a:pt x="3" y="9"/>
                    <a:pt x="3" y="9"/>
                  </a:cubicBezTo>
                  <a:cubicBezTo>
                    <a:pt x="5" y="9"/>
                    <a:pt x="6" y="9"/>
                    <a:pt x="8" y="9"/>
                  </a:cubicBezTo>
                  <a:cubicBezTo>
                    <a:pt x="9" y="9"/>
                    <a:pt x="10" y="9"/>
                    <a:pt x="10" y="9"/>
                  </a:cubicBezTo>
                  <a:cubicBezTo>
                    <a:pt x="11" y="9"/>
                    <a:pt x="11" y="10"/>
                    <a:pt x="11" y="10"/>
                  </a:cubicBezTo>
                  <a:cubicBezTo>
                    <a:pt x="11" y="11"/>
                    <a:pt x="11" y="11"/>
                    <a:pt x="11" y="11"/>
                  </a:cubicBezTo>
                  <a:cubicBezTo>
                    <a:pt x="11" y="11"/>
                    <a:pt x="11" y="12"/>
                    <a:pt x="10" y="12"/>
                  </a:cubicBezTo>
                  <a:cubicBezTo>
                    <a:pt x="10" y="12"/>
                    <a:pt x="10" y="12"/>
                    <a:pt x="10" y="12"/>
                  </a:cubicBezTo>
                  <a:cubicBezTo>
                    <a:pt x="9" y="12"/>
                    <a:pt x="9" y="12"/>
                    <a:pt x="8" y="12"/>
                  </a:cubicBezTo>
                  <a:cubicBezTo>
                    <a:pt x="7" y="12"/>
                    <a:pt x="5" y="12"/>
                    <a:pt x="3" y="12"/>
                  </a:cubicBezTo>
                  <a:close/>
                  <a:moveTo>
                    <a:pt x="3" y="8"/>
                  </a:moveTo>
                  <a:cubicBezTo>
                    <a:pt x="3" y="8"/>
                    <a:pt x="3" y="8"/>
                    <a:pt x="3" y="8"/>
                  </a:cubicBezTo>
                  <a:cubicBezTo>
                    <a:pt x="3" y="8"/>
                    <a:pt x="2" y="8"/>
                    <a:pt x="2" y="8"/>
                  </a:cubicBezTo>
                  <a:cubicBezTo>
                    <a:pt x="1" y="8"/>
                    <a:pt x="1" y="8"/>
                    <a:pt x="1" y="7"/>
                  </a:cubicBezTo>
                  <a:cubicBezTo>
                    <a:pt x="1" y="7"/>
                    <a:pt x="0" y="7"/>
                    <a:pt x="0" y="7"/>
                  </a:cubicBezTo>
                  <a:cubicBezTo>
                    <a:pt x="0" y="7"/>
                    <a:pt x="0" y="6"/>
                    <a:pt x="0" y="6"/>
                  </a:cubicBezTo>
                  <a:cubicBezTo>
                    <a:pt x="0" y="6"/>
                    <a:pt x="0" y="6"/>
                    <a:pt x="0" y="5"/>
                  </a:cubicBezTo>
                  <a:cubicBezTo>
                    <a:pt x="1" y="5"/>
                    <a:pt x="1" y="5"/>
                    <a:pt x="1" y="5"/>
                  </a:cubicBezTo>
                  <a:cubicBezTo>
                    <a:pt x="1" y="5"/>
                    <a:pt x="1" y="5"/>
                    <a:pt x="2" y="5"/>
                  </a:cubicBezTo>
                  <a:cubicBezTo>
                    <a:pt x="2" y="5"/>
                    <a:pt x="3" y="4"/>
                    <a:pt x="3" y="4"/>
                  </a:cubicBezTo>
                  <a:cubicBezTo>
                    <a:pt x="5" y="4"/>
                    <a:pt x="6" y="4"/>
                    <a:pt x="8" y="4"/>
                  </a:cubicBezTo>
                  <a:cubicBezTo>
                    <a:pt x="9" y="4"/>
                    <a:pt x="10" y="5"/>
                    <a:pt x="10" y="5"/>
                  </a:cubicBezTo>
                  <a:cubicBezTo>
                    <a:pt x="11" y="5"/>
                    <a:pt x="11" y="6"/>
                    <a:pt x="11" y="6"/>
                  </a:cubicBezTo>
                  <a:cubicBezTo>
                    <a:pt x="11" y="6"/>
                    <a:pt x="11" y="7"/>
                    <a:pt x="11" y="7"/>
                  </a:cubicBezTo>
                  <a:cubicBezTo>
                    <a:pt x="11" y="7"/>
                    <a:pt x="10" y="7"/>
                    <a:pt x="10" y="7"/>
                  </a:cubicBezTo>
                  <a:cubicBezTo>
                    <a:pt x="10" y="8"/>
                    <a:pt x="10" y="8"/>
                    <a:pt x="9" y="8"/>
                  </a:cubicBezTo>
                  <a:cubicBezTo>
                    <a:pt x="9" y="8"/>
                    <a:pt x="9" y="8"/>
                    <a:pt x="8" y="8"/>
                  </a:cubicBezTo>
                  <a:cubicBezTo>
                    <a:pt x="6" y="8"/>
                    <a:pt x="5" y="8"/>
                    <a:pt x="3" y="8"/>
                  </a:cubicBezTo>
                  <a:close/>
                  <a:moveTo>
                    <a:pt x="3" y="4"/>
                  </a:moveTo>
                  <a:cubicBezTo>
                    <a:pt x="3" y="4"/>
                    <a:pt x="3" y="4"/>
                    <a:pt x="3" y="4"/>
                  </a:cubicBezTo>
                  <a:cubicBezTo>
                    <a:pt x="3" y="4"/>
                    <a:pt x="2" y="4"/>
                    <a:pt x="2" y="4"/>
                  </a:cubicBezTo>
                  <a:cubicBezTo>
                    <a:pt x="1" y="4"/>
                    <a:pt x="1" y="3"/>
                    <a:pt x="1" y="3"/>
                  </a:cubicBezTo>
                  <a:cubicBezTo>
                    <a:pt x="1" y="3"/>
                    <a:pt x="0" y="3"/>
                    <a:pt x="0" y="3"/>
                  </a:cubicBezTo>
                  <a:cubicBezTo>
                    <a:pt x="0" y="3"/>
                    <a:pt x="0" y="2"/>
                    <a:pt x="0" y="2"/>
                  </a:cubicBezTo>
                  <a:cubicBezTo>
                    <a:pt x="0" y="2"/>
                    <a:pt x="0" y="2"/>
                    <a:pt x="0" y="1"/>
                  </a:cubicBezTo>
                  <a:cubicBezTo>
                    <a:pt x="1" y="1"/>
                    <a:pt x="1" y="1"/>
                    <a:pt x="1" y="1"/>
                  </a:cubicBezTo>
                  <a:cubicBezTo>
                    <a:pt x="1" y="1"/>
                    <a:pt x="1" y="1"/>
                    <a:pt x="2" y="1"/>
                  </a:cubicBezTo>
                  <a:cubicBezTo>
                    <a:pt x="2" y="0"/>
                    <a:pt x="3" y="0"/>
                    <a:pt x="3" y="0"/>
                  </a:cubicBezTo>
                  <a:cubicBezTo>
                    <a:pt x="5" y="0"/>
                    <a:pt x="6" y="0"/>
                    <a:pt x="8" y="0"/>
                  </a:cubicBezTo>
                  <a:cubicBezTo>
                    <a:pt x="9" y="0"/>
                    <a:pt x="10" y="1"/>
                    <a:pt x="10" y="1"/>
                  </a:cubicBezTo>
                  <a:cubicBezTo>
                    <a:pt x="10" y="1"/>
                    <a:pt x="11" y="2"/>
                    <a:pt x="11" y="2"/>
                  </a:cubicBezTo>
                  <a:cubicBezTo>
                    <a:pt x="11" y="2"/>
                    <a:pt x="11" y="3"/>
                    <a:pt x="11" y="3"/>
                  </a:cubicBezTo>
                  <a:cubicBezTo>
                    <a:pt x="11" y="3"/>
                    <a:pt x="10" y="3"/>
                    <a:pt x="10" y="3"/>
                  </a:cubicBezTo>
                  <a:cubicBezTo>
                    <a:pt x="10" y="3"/>
                    <a:pt x="10" y="4"/>
                    <a:pt x="9" y="4"/>
                  </a:cubicBezTo>
                  <a:cubicBezTo>
                    <a:pt x="9" y="4"/>
                    <a:pt x="8" y="4"/>
                    <a:pt x="8" y="4"/>
                  </a:cubicBezTo>
                  <a:cubicBezTo>
                    <a:pt x="6" y="4"/>
                    <a:pt x="5" y="4"/>
                    <a:pt x="3" y="4"/>
                  </a:cubicBezTo>
                  <a:close/>
                  <a:moveTo>
                    <a:pt x="10" y="35"/>
                  </a:moveTo>
                  <a:cubicBezTo>
                    <a:pt x="10" y="35"/>
                    <a:pt x="10" y="35"/>
                    <a:pt x="10" y="35"/>
                  </a:cubicBezTo>
                  <a:cubicBezTo>
                    <a:pt x="10" y="34"/>
                    <a:pt x="10" y="34"/>
                    <a:pt x="11" y="34"/>
                  </a:cubicBezTo>
                  <a:cubicBezTo>
                    <a:pt x="11" y="34"/>
                    <a:pt x="11" y="34"/>
                    <a:pt x="11" y="34"/>
                  </a:cubicBezTo>
                  <a:cubicBezTo>
                    <a:pt x="12" y="35"/>
                    <a:pt x="12" y="35"/>
                    <a:pt x="12" y="35"/>
                  </a:cubicBezTo>
                  <a:cubicBezTo>
                    <a:pt x="12" y="36"/>
                    <a:pt x="12" y="36"/>
                    <a:pt x="12" y="36"/>
                  </a:cubicBezTo>
                  <a:cubicBezTo>
                    <a:pt x="12" y="36"/>
                    <a:pt x="11" y="36"/>
                    <a:pt x="11" y="36"/>
                  </a:cubicBezTo>
                  <a:cubicBezTo>
                    <a:pt x="8" y="36"/>
                    <a:pt x="5" y="36"/>
                    <a:pt x="2" y="36"/>
                  </a:cubicBezTo>
                  <a:cubicBezTo>
                    <a:pt x="2" y="36"/>
                    <a:pt x="2" y="36"/>
                    <a:pt x="2" y="36"/>
                  </a:cubicBezTo>
                  <a:cubicBezTo>
                    <a:pt x="2" y="36"/>
                    <a:pt x="2" y="36"/>
                    <a:pt x="2" y="36"/>
                  </a:cubicBezTo>
                  <a:cubicBezTo>
                    <a:pt x="2" y="36"/>
                    <a:pt x="2" y="37"/>
                    <a:pt x="2" y="37"/>
                  </a:cubicBezTo>
                  <a:cubicBezTo>
                    <a:pt x="2" y="38"/>
                    <a:pt x="0" y="38"/>
                    <a:pt x="0" y="37"/>
                  </a:cubicBezTo>
                  <a:cubicBezTo>
                    <a:pt x="0" y="37"/>
                    <a:pt x="0" y="36"/>
                    <a:pt x="0" y="36"/>
                  </a:cubicBezTo>
                  <a:cubicBezTo>
                    <a:pt x="0" y="35"/>
                    <a:pt x="0" y="34"/>
                    <a:pt x="0" y="34"/>
                  </a:cubicBezTo>
                  <a:cubicBezTo>
                    <a:pt x="0" y="33"/>
                    <a:pt x="2" y="33"/>
                    <a:pt x="2" y="34"/>
                  </a:cubicBezTo>
                  <a:cubicBezTo>
                    <a:pt x="2" y="34"/>
                    <a:pt x="2" y="35"/>
                    <a:pt x="2" y="35"/>
                  </a:cubicBezTo>
                  <a:cubicBezTo>
                    <a:pt x="5" y="35"/>
                    <a:pt x="7" y="35"/>
                    <a:pt x="10" y="35"/>
                  </a:cubicBezTo>
                  <a:close/>
                  <a:moveTo>
                    <a:pt x="8" y="3"/>
                  </a:moveTo>
                  <a:cubicBezTo>
                    <a:pt x="8" y="3"/>
                    <a:pt x="9" y="3"/>
                    <a:pt x="9" y="3"/>
                  </a:cubicBezTo>
                  <a:cubicBezTo>
                    <a:pt x="9" y="3"/>
                    <a:pt x="9" y="2"/>
                    <a:pt x="9" y="2"/>
                  </a:cubicBezTo>
                  <a:cubicBezTo>
                    <a:pt x="9" y="2"/>
                    <a:pt x="9" y="2"/>
                    <a:pt x="9" y="1"/>
                  </a:cubicBezTo>
                  <a:cubicBezTo>
                    <a:pt x="9" y="1"/>
                    <a:pt x="8" y="1"/>
                    <a:pt x="8" y="1"/>
                  </a:cubicBezTo>
                  <a:cubicBezTo>
                    <a:pt x="6" y="1"/>
                    <a:pt x="5" y="1"/>
                    <a:pt x="3" y="1"/>
                  </a:cubicBezTo>
                  <a:cubicBezTo>
                    <a:pt x="3" y="1"/>
                    <a:pt x="2" y="1"/>
                    <a:pt x="2" y="1"/>
                  </a:cubicBezTo>
                  <a:cubicBezTo>
                    <a:pt x="2" y="2"/>
                    <a:pt x="2" y="2"/>
                    <a:pt x="2" y="2"/>
                  </a:cubicBezTo>
                  <a:cubicBezTo>
                    <a:pt x="2" y="2"/>
                    <a:pt x="2" y="3"/>
                    <a:pt x="2" y="3"/>
                  </a:cubicBezTo>
                  <a:cubicBezTo>
                    <a:pt x="2" y="3"/>
                    <a:pt x="3" y="3"/>
                    <a:pt x="3" y="3"/>
                  </a:cubicBezTo>
                  <a:cubicBezTo>
                    <a:pt x="5" y="3"/>
                    <a:pt x="6" y="3"/>
                    <a:pt x="8" y="3"/>
                  </a:cubicBezTo>
                  <a:close/>
                  <a:moveTo>
                    <a:pt x="8" y="7"/>
                  </a:moveTo>
                  <a:cubicBezTo>
                    <a:pt x="8" y="7"/>
                    <a:pt x="9" y="7"/>
                    <a:pt x="9" y="7"/>
                  </a:cubicBezTo>
                  <a:cubicBezTo>
                    <a:pt x="9" y="7"/>
                    <a:pt x="9" y="6"/>
                    <a:pt x="9" y="6"/>
                  </a:cubicBezTo>
                  <a:cubicBezTo>
                    <a:pt x="9" y="6"/>
                    <a:pt x="9" y="6"/>
                    <a:pt x="9" y="6"/>
                  </a:cubicBezTo>
                  <a:cubicBezTo>
                    <a:pt x="9" y="5"/>
                    <a:pt x="8" y="5"/>
                    <a:pt x="8" y="5"/>
                  </a:cubicBezTo>
                  <a:cubicBezTo>
                    <a:pt x="6" y="5"/>
                    <a:pt x="5" y="5"/>
                    <a:pt x="3" y="5"/>
                  </a:cubicBezTo>
                  <a:cubicBezTo>
                    <a:pt x="3" y="5"/>
                    <a:pt x="2" y="5"/>
                    <a:pt x="2" y="6"/>
                  </a:cubicBezTo>
                  <a:cubicBezTo>
                    <a:pt x="2" y="6"/>
                    <a:pt x="2" y="6"/>
                    <a:pt x="2" y="6"/>
                  </a:cubicBezTo>
                  <a:cubicBezTo>
                    <a:pt x="2" y="6"/>
                    <a:pt x="2" y="7"/>
                    <a:pt x="2" y="7"/>
                  </a:cubicBezTo>
                  <a:cubicBezTo>
                    <a:pt x="2" y="7"/>
                    <a:pt x="3" y="7"/>
                    <a:pt x="3" y="7"/>
                  </a:cubicBezTo>
                  <a:cubicBezTo>
                    <a:pt x="5" y="7"/>
                    <a:pt x="6" y="7"/>
                    <a:pt x="8" y="7"/>
                  </a:cubicBezTo>
                  <a:close/>
                  <a:moveTo>
                    <a:pt x="8" y="11"/>
                  </a:moveTo>
                  <a:cubicBezTo>
                    <a:pt x="9" y="11"/>
                    <a:pt x="9" y="11"/>
                    <a:pt x="9" y="11"/>
                  </a:cubicBezTo>
                  <a:cubicBezTo>
                    <a:pt x="9" y="11"/>
                    <a:pt x="9" y="11"/>
                    <a:pt x="9" y="10"/>
                  </a:cubicBezTo>
                  <a:cubicBezTo>
                    <a:pt x="9" y="10"/>
                    <a:pt x="9" y="10"/>
                    <a:pt x="9" y="10"/>
                  </a:cubicBezTo>
                  <a:cubicBezTo>
                    <a:pt x="9" y="10"/>
                    <a:pt x="9" y="10"/>
                    <a:pt x="8" y="10"/>
                  </a:cubicBezTo>
                  <a:cubicBezTo>
                    <a:pt x="7" y="10"/>
                    <a:pt x="5" y="10"/>
                    <a:pt x="3" y="10"/>
                  </a:cubicBezTo>
                  <a:cubicBezTo>
                    <a:pt x="3" y="10"/>
                    <a:pt x="2" y="10"/>
                    <a:pt x="2" y="10"/>
                  </a:cubicBezTo>
                  <a:cubicBezTo>
                    <a:pt x="2" y="10"/>
                    <a:pt x="2" y="10"/>
                    <a:pt x="2" y="10"/>
                  </a:cubicBezTo>
                  <a:cubicBezTo>
                    <a:pt x="2" y="11"/>
                    <a:pt x="2" y="11"/>
                    <a:pt x="2" y="11"/>
                  </a:cubicBezTo>
                  <a:cubicBezTo>
                    <a:pt x="2" y="11"/>
                    <a:pt x="3" y="11"/>
                    <a:pt x="3" y="11"/>
                  </a:cubicBezTo>
                  <a:cubicBezTo>
                    <a:pt x="5" y="11"/>
                    <a:pt x="6" y="11"/>
                    <a:pt x="8" y="11"/>
                  </a:cubicBezTo>
                  <a:close/>
                  <a:moveTo>
                    <a:pt x="8" y="16"/>
                  </a:moveTo>
                  <a:cubicBezTo>
                    <a:pt x="9" y="16"/>
                    <a:pt x="9" y="16"/>
                    <a:pt x="9" y="16"/>
                  </a:cubicBezTo>
                  <a:cubicBezTo>
                    <a:pt x="9" y="15"/>
                    <a:pt x="10" y="15"/>
                    <a:pt x="10" y="15"/>
                  </a:cubicBezTo>
                  <a:cubicBezTo>
                    <a:pt x="10" y="15"/>
                    <a:pt x="9" y="14"/>
                    <a:pt x="9" y="14"/>
                  </a:cubicBezTo>
                  <a:cubicBezTo>
                    <a:pt x="9" y="14"/>
                    <a:pt x="9" y="14"/>
                    <a:pt x="8" y="14"/>
                  </a:cubicBezTo>
                  <a:cubicBezTo>
                    <a:pt x="7" y="14"/>
                    <a:pt x="5" y="14"/>
                    <a:pt x="3" y="14"/>
                  </a:cubicBezTo>
                  <a:cubicBezTo>
                    <a:pt x="3" y="14"/>
                    <a:pt x="2" y="14"/>
                    <a:pt x="2" y="14"/>
                  </a:cubicBezTo>
                  <a:cubicBezTo>
                    <a:pt x="2" y="14"/>
                    <a:pt x="2" y="15"/>
                    <a:pt x="2" y="15"/>
                  </a:cubicBezTo>
                  <a:cubicBezTo>
                    <a:pt x="2" y="15"/>
                    <a:pt x="2" y="15"/>
                    <a:pt x="2" y="16"/>
                  </a:cubicBezTo>
                  <a:cubicBezTo>
                    <a:pt x="2" y="16"/>
                    <a:pt x="3" y="16"/>
                    <a:pt x="3" y="16"/>
                  </a:cubicBezTo>
                  <a:cubicBezTo>
                    <a:pt x="5" y="16"/>
                    <a:pt x="7" y="16"/>
                    <a:pt x="8" y="1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84" name="Freeform 95"/>
            <p:cNvSpPr>
              <a:spLocks noEditPoints="1"/>
            </p:cNvSpPr>
            <p:nvPr/>
          </p:nvSpPr>
          <p:spPr>
            <a:xfrm>
              <a:off x="357187" y="685800"/>
              <a:ext cx="49213" cy="87313"/>
            </a:xfrm>
            <a:custGeom>
              <a:avLst/>
              <a:gdLst/>
              <a:ahLst/>
              <a:cxnLst>
                <a:cxn ang="0">
                  <a:pos x="14" y="2"/>
                </a:cxn>
                <a:cxn ang="0">
                  <a:pos x="15" y="3"/>
                </a:cxn>
                <a:cxn ang="0">
                  <a:pos x="6" y="3"/>
                </a:cxn>
                <a:cxn ang="0">
                  <a:pos x="4" y="5"/>
                </a:cxn>
                <a:cxn ang="0">
                  <a:pos x="6" y="1"/>
                </a:cxn>
                <a:cxn ang="0">
                  <a:pos x="3" y="11"/>
                </a:cxn>
                <a:cxn ang="0">
                  <a:pos x="2" y="12"/>
                </a:cxn>
                <a:cxn ang="0">
                  <a:pos x="2" y="13"/>
                </a:cxn>
                <a:cxn ang="0">
                  <a:pos x="13" y="16"/>
                </a:cxn>
                <a:cxn ang="0">
                  <a:pos x="14" y="15"/>
                </a:cxn>
                <a:cxn ang="0">
                  <a:pos x="3" y="11"/>
                </a:cxn>
                <a:cxn ang="0">
                  <a:pos x="11" y="18"/>
                </a:cxn>
                <a:cxn ang="0">
                  <a:pos x="13" y="18"/>
                </a:cxn>
                <a:cxn ang="0">
                  <a:pos x="3" y="19"/>
                </a:cxn>
                <a:cxn ang="0">
                  <a:pos x="3" y="20"/>
                </a:cxn>
                <a:cxn ang="0">
                  <a:pos x="2" y="17"/>
                </a:cxn>
                <a:cxn ang="0">
                  <a:pos x="11" y="18"/>
                </a:cxn>
                <a:cxn ang="0">
                  <a:pos x="13" y="10"/>
                </a:cxn>
                <a:cxn ang="0">
                  <a:pos x="10" y="11"/>
                </a:cxn>
                <a:cxn ang="0">
                  <a:pos x="7" y="10"/>
                </a:cxn>
                <a:cxn ang="0">
                  <a:pos x="7" y="7"/>
                </a:cxn>
                <a:cxn ang="0">
                  <a:pos x="5" y="7"/>
                </a:cxn>
                <a:cxn ang="0">
                  <a:pos x="4" y="11"/>
                </a:cxn>
                <a:cxn ang="0">
                  <a:pos x="3" y="11"/>
                </a:cxn>
                <a:cxn ang="0">
                  <a:pos x="3" y="10"/>
                </a:cxn>
                <a:cxn ang="0">
                  <a:pos x="4" y="6"/>
                </a:cxn>
                <a:cxn ang="0">
                  <a:pos x="9" y="6"/>
                </a:cxn>
                <a:cxn ang="0">
                  <a:pos x="9" y="9"/>
                </a:cxn>
                <a:cxn ang="0">
                  <a:pos x="10" y="10"/>
                </a:cxn>
                <a:cxn ang="0">
                  <a:pos x="11" y="10"/>
                </a:cxn>
                <a:cxn ang="0">
                  <a:pos x="12" y="8"/>
                </a:cxn>
                <a:cxn ang="0">
                  <a:pos x="12" y="7"/>
                </a:cxn>
                <a:cxn ang="0">
                  <a:pos x="12" y="6"/>
                </a:cxn>
                <a:cxn ang="0">
                  <a:pos x="14" y="6"/>
                </a:cxn>
                <a:cxn ang="0">
                  <a:pos x="14" y="8"/>
                </a:cxn>
                <a:cxn ang="0">
                  <a:pos x="6" y="27"/>
                </a:cxn>
                <a:cxn ang="0">
                  <a:pos x="2" y="27"/>
                </a:cxn>
                <a:cxn ang="0">
                  <a:pos x="0" y="24"/>
                </a:cxn>
                <a:cxn ang="0">
                  <a:pos x="1" y="22"/>
                </a:cxn>
                <a:cxn ang="0">
                  <a:pos x="2" y="22"/>
                </a:cxn>
                <a:cxn ang="0">
                  <a:pos x="3" y="22"/>
                </a:cxn>
                <a:cxn ang="0">
                  <a:pos x="3" y="23"/>
                </a:cxn>
                <a:cxn ang="0">
                  <a:pos x="2" y="24"/>
                </a:cxn>
                <a:cxn ang="0">
                  <a:pos x="3" y="26"/>
                </a:cxn>
                <a:cxn ang="0">
                  <a:pos x="5" y="25"/>
                </a:cxn>
                <a:cxn ang="0">
                  <a:pos x="6" y="22"/>
                </a:cxn>
                <a:cxn ang="0">
                  <a:pos x="11" y="22"/>
                </a:cxn>
                <a:cxn ang="0">
                  <a:pos x="12" y="23"/>
                </a:cxn>
                <a:cxn ang="0">
                  <a:pos x="12" y="25"/>
                </a:cxn>
                <a:cxn ang="0">
                  <a:pos x="12" y="26"/>
                </a:cxn>
                <a:cxn ang="0">
                  <a:pos x="11" y="27"/>
                </a:cxn>
                <a:cxn ang="0">
                  <a:pos x="10" y="26"/>
                </a:cxn>
                <a:cxn ang="0">
                  <a:pos x="10" y="23"/>
                </a:cxn>
              </a:cxnLst>
              <a:rect l="0" t="0" r="0" b="0"/>
              <a:pathLst>
                <a:path w="15" h="27">
                  <a:moveTo>
                    <a:pt x="13" y="2"/>
                  </a:moveTo>
                  <a:cubicBezTo>
                    <a:pt x="13" y="2"/>
                    <a:pt x="13" y="2"/>
                    <a:pt x="13" y="2"/>
                  </a:cubicBezTo>
                  <a:cubicBezTo>
                    <a:pt x="13" y="2"/>
                    <a:pt x="13" y="2"/>
                    <a:pt x="14" y="2"/>
                  </a:cubicBezTo>
                  <a:cubicBezTo>
                    <a:pt x="14" y="2"/>
                    <a:pt x="14" y="2"/>
                    <a:pt x="14" y="2"/>
                  </a:cubicBezTo>
                  <a:cubicBezTo>
                    <a:pt x="15" y="2"/>
                    <a:pt x="15" y="2"/>
                    <a:pt x="15" y="3"/>
                  </a:cubicBezTo>
                  <a:cubicBezTo>
                    <a:pt x="15" y="3"/>
                    <a:pt x="15" y="3"/>
                    <a:pt x="15" y="3"/>
                  </a:cubicBezTo>
                  <a:cubicBezTo>
                    <a:pt x="14" y="3"/>
                    <a:pt x="14" y="3"/>
                    <a:pt x="14" y="3"/>
                  </a:cubicBezTo>
                  <a:cubicBezTo>
                    <a:pt x="11" y="3"/>
                    <a:pt x="8" y="3"/>
                    <a:pt x="6" y="3"/>
                  </a:cubicBezTo>
                  <a:cubicBezTo>
                    <a:pt x="6" y="3"/>
                    <a:pt x="6" y="3"/>
                    <a:pt x="6" y="3"/>
                  </a:cubicBezTo>
                  <a:cubicBezTo>
                    <a:pt x="6" y="3"/>
                    <a:pt x="6" y="3"/>
                    <a:pt x="6" y="3"/>
                  </a:cubicBezTo>
                  <a:cubicBezTo>
                    <a:pt x="5" y="4"/>
                    <a:pt x="5" y="4"/>
                    <a:pt x="5" y="5"/>
                  </a:cubicBezTo>
                  <a:cubicBezTo>
                    <a:pt x="5" y="5"/>
                    <a:pt x="3" y="5"/>
                    <a:pt x="4" y="5"/>
                  </a:cubicBezTo>
                  <a:cubicBezTo>
                    <a:pt x="4" y="4"/>
                    <a:pt x="4" y="3"/>
                    <a:pt x="4" y="3"/>
                  </a:cubicBezTo>
                  <a:cubicBezTo>
                    <a:pt x="4" y="2"/>
                    <a:pt x="4" y="2"/>
                    <a:pt x="4" y="1"/>
                  </a:cubicBezTo>
                  <a:cubicBezTo>
                    <a:pt x="4" y="0"/>
                    <a:pt x="6" y="0"/>
                    <a:pt x="6" y="1"/>
                  </a:cubicBezTo>
                  <a:cubicBezTo>
                    <a:pt x="6" y="1"/>
                    <a:pt x="6" y="2"/>
                    <a:pt x="6" y="2"/>
                  </a:cubicBezTo>
                  <a:cubicBezTo>
                    <a:pt x="8" y="2"/>
                    <a:pt x="11" y="2"/>
                    <a:pt x="13" y="2"/>
                  </a:cubicBezTo>
                  <a:close/>
                  <a:moveTo>
                    <a:pt x="3" y="11"/>
                  </a:moveTo>
                  <a:cubicBezTo>
                    <a:pt x="3" y="11"/>
                    <a:pt x="3" y="11"/>
                    <a:pt x="2" y="11"/>
                  </a:cubicBezTo>
                  <a:cubicBezTo>
                    <a:pt x="2" y="12"/>
                    <a:pt x="2" y="12"/>
                    <a:pt x="2" y="12"/>
                  </a:cubicBezTo>
                  <a:cubicBezTo>
                    <a:pt x="2" y="12"/>
                    <a:pt x="2" y="12"/>
                    <a:pt x="2" y="12"/>
                  </a:cubicBezTo>
                  <a:cubicBezTo>
                    <a:pt x="2" y="12"/>
                    <a:pt x="2" y="12"/>
                    <a:pt x="2" y="12"/>
                  </a:cubicBezTo>
                  <a:cubicBezTo>
                    <a:pt x="2" y="12"/>
                    <a:pt x="2" y="12"/>
                    <a:pt x="2" y="12"/>
                  </a:cubicBezTo>
                  <a:cubicBezTo>
                    <a:pt x="2" y="13"/>
                    <a:pt x="2" y="13"/>
                    <a:pt x="2" y="13"/>
                  </a:cubicBezTo>
                  <a:cubicBezTo>
                    <a:pt x="2" y="13"/>
                    <a:pt x="2" y="13"/>
                    <a:pt x="2" y="13"/>
                  </a:cubicBezTo>
                  <a:cubicBezTo>
                    <a:pt x="5" y="14"/>
                    <a:pt x="9" y="15"/>
                    <a:pt x="12" y="16"/>
                  </a:cubicBezTo>
                  <a:cubicBezTo>
                    <a:pt x="12" y="16"/>
                    <a:pt x="13" y="16"/>
                    <a:pt x="13" y="16"/>
                  </a:cubicBezTo>
                  <a:cubicBezTo>
                    <a:pt x="13" y="16"/>
                    <a:pt x="13" y="16"/>
                    <a:pt x="13" y="16"/>
                  </a:cubicBezTo>
                  <a:cubicBezTo>
                    <a:pt x="14" y="16"/>
                    <a:pt x="14" y="16"/>
                    <a:pt x="14" y="16"/>
                  </a:cubicBezTo>
                  <a:cubicBezTo>
                    <a:pt x="14" y="16"/>
                    <a:pt x="14" y="16"/>
                    <a:pt x="14" y="15"/>
                  </a:cubicBezTo>
                  <a:cubicBezTo>
                    <a:pt x="13" y="15"/>
                    <a:pt x="13" y="15"/>
                    <a:pt x="13" y="15"/>
                  </a:cubicBezTo>
                  <a:cubicBezTo>
                    <a:pt x="10" y="14"/>
                    <a:pt x="7" y="13"/>
                    <a:pt x="3" y="12"/>
                  </a:cubicBezTo>
                  <a:cubicBezTo>
                    <a:pt x="3" y="11"/>
                    <a:pt x="3" y="11"/>
                    <a:pt x="3" y="11"/>
                  </a:cubicBezTo>
                  <a:cubicBezTo>
                    <a:pt x="3" y="11"/>
                    <a:pt x="3" y="11"/>
                    <a:pt x="3" y="11"/>
                  </a:cubicBezTo>
                  <a:close/>
                  <a:moveTo>
                    <a:pt x="11" y="18"/>
                  </a:moveTo>
                  <a:cubicBezTo>
                    <a:pt x="11" y="18"/>
                    <a:pt x="11" y="18"/>
                    <a:pt x="11" y="18"/>
                  </a:cubicBezTo>
                  <a:cubicBezTo>
                    <a:pt x="11" y="17"/>
                    <a:pt x="11" y="17"/>
                    <a:pt x="12" y="17"/>
                  </a:cubicBezTo>
                  <a:cubicBezTo>
                    <a:pt x="12" y="17"/>
                    <a:pt x="12" y="17"/>
                    <a:pt x="12" y="17"/>
                  </a:cubicBezTo>
                  <a:cubicBezTo>
                    <a:pt x="13" y="17"/>
                    <a:pt x="13" y="18"/>
                    <a:pt x="13" y="18"/>
                  </a:cubicBezTo>
                  <a:cubicBezTo>
                    <a:pt x="13" y="19"/>
                    <a:pt x="13" y="19"/>
                    <a:pt x="12" y="19"/>
                  </a:cubicBezTo>
                  <a:cubicBezTo>
                    <a:pt x="12" y="19"/>
                    <a:pt x="12" y="19"/>
                    <a:pt x="12" y="19"/>
                  </a:cubicBezTo>
                  <a:cubicBezTo>
                    <a:pt x="9" y="19"/>
                    <a:pt x="6" y="19"/>
                    <a:pt x="3" y="19"/>
                  </a:cubicBezTo>
                  <a:cubicBezTo>
                    <a:pt x="3" y="19"/>
                    <a:pt x="3" y="19"/>
                    <a:pt x="3" y="19"/>
                  </a:cubicBezTo>
                  <a:cubicBezTo>
                    <a:pt x="3" y="19"/>
                    <a:pt x="3" y="19"/>
                    <a:pt x="3" y="19"/>
                  </a:cubicBezTo>
                  <a:cubicBezTo>
                    <a:pt x="3" y="20"/>
                    <a:pt x="3" y="20"/>
                    <a:pt x="3" y="20"/>
                  </a:cubicBezTo>
                  <a:cubicBezTo>
                    <a:pt x="3" y="21"/>
                    <a:pt x="1" y="21"/>
                    <a:pt x="1" y="20"/>
                  </a:cubicBezTo>
                  <a:cubicBezTo>
                    <a:pt x="1" y="20"/>
                    <a:pt x="1" y="19"/>
                    <a:pt x="1" y="18"/>
                  </a:cubicBezTo>
                  <a:cubicBezTo>
                    <a:pt x="1" y="18"/>
                    <a:pt x="1" y="17"/>
                    <a:pt x="2" y="17"/>
                  </a:cubicBezTo>
                  <a:cubicBezTo>
                    <a:pt x="2" y="16"/>
                    <a:pt x="3" y="16"/>
                    <a:pt x="3" y="17"/>
                  </a:cubicBezTo>
                  <a:cubicBezTo>
                    <a:pt x="3" y="17"/>
                    <a:pt x="3" y="17"/>
                    <a:pt x="3" y="18"/>
                  </a:cubicBezTo>
                  <a:cubicBezTo>
                    <a:pt x="6" y="18"/>
                    <a:pt x="8" y="18"/>
                    <a:pt x="11" y="18"/>
                  </a:cubicBezTo>
                  <a:close/>
                  <a:moveTo>
                    <a:pt x="14" y="8"/>
                  </a:moveTo>
                  <a:cubicBezTo>
                    <a:pt x="14" y="9"/>
                    <a:pt x="14" y="9"/>
                    <a:pt x="14" y="9"/>
                  </a:cubicBezTo>
                  <a:cubicBezTo>
                    <a:pt x="14" y="10"/>
                    <a:pt x="13" y="10"/>
                    <a:pt x="13" y="10"/>
                  </a:cubicBezTo>
                  <a:cubicBezTo>
                    <a:pt x="13" y="10"/>
                    <a:pt x="12" y="11"/>
                    <a:pt x="12" y="11"/>
                  </a:cubicBezTo>
                  <a:cubicBezTo>
                    <a:pt x="12" y="11"/>
                    <a:pt x="11" y="11"/>
                    <a:pt x="11" y="11"/>
                  </a:cubicBezTo>
                  <a:cubicBezTo>
                    <a:pt x="11" y="11"/>
                    <a:pt x="11" y="11"/>
                    <a:pt x="10" y="11"/>
                  </a:cubicBezTo>
                  <a:cubicBezTo>
                    <a:pt x="10" y="11"/>
                    <a:pt x="9" y="11"/>
                    <a:pt x="9" y="11"/>
                  </a:cubicBezTo>
                  <a:cubicBezTo>
                    <a:pt x="9" y="11"/>
                    <a:pt x="8" y="11"/>
                    <a:pt x="8" y="10"/>
                  </a:cubicBezTo>
                  <a:cubicBezTo>
                    <a:pt x="8" y="10"/>
                    <a:pt x="8" y="10"/>
                    <a:pt x="7" y="10"/>
                  </a:cubicBezTo>
                  <a:cubicBezTo>
                    <a:pt x="7" y="9"/>
                    <a:pt x="7" y="9"/>
                    <a:pt x="7" y="9"/>
                  </a:cubicBezTo>
                  <a:cubicBezTo>
                    <a:pt x="8" y="8"/>
                    <a:pt x="8" y="8"/>
                    <a:pt x="8" y="8"/>
                  </a:cubicBezTo>
                  <a:cubicBezTo>
                    <a:pt x="8" y="8"/>
                    <a:pt x="8" y="8"/>
                    <a:pt x="7" y="7"/>
                  </a:cubicBezTo>
                  <a:cubicBezTo>
                    <a:pt x="7" y="7"/>
                    <a:pt x="7" y="7"/>
                    <a:pt x="7" y="7"/>
                  </a:cubicBezTo>
                  <a:cubicBezTo>
                    <a:pt x="7" y="7"/>
                    <a:pt x="6" y="7"/>
                    <a:pt x="6" y="7"/>
                  </a:cubicBezTo>
                  <a:cubicBezTo>
                    <a:pt x="6" y="7"/>
                    <a:pt x="5" y="7"/>
                    <a:pt x="5" y="7"/>
                  </a:cubicBezTo>
                  <a:cubicBezTo>
                    <a:pt x="5" y="8"/>
                    <a:pt x="5" y="9"/>
                    <a:pt x="4" y="10"/>
                  </a:cubicBezTo>
                  <a:cubicBezTo>
                    <a:pt x="4" y="10"/>
                    <a:pt x="4" y="10"/>
                    <a:pt x="4" y="10"/>
                  </a:cubicBezTo>
                  <a:cubicBezTo>
                    <a:pt x="4" y="10"/>
                    <a:pt x="4" y="11"/>
                    <a:pt x="4" y="11"/>
                  </a:cubicBezTo>
                  <a:cubicBezTo>
                    <a:pt x="4" y="11"/>
                    <a:pt x="4" y="11"/>
                    <a:pt x="4" y="11"/>
                  </a:cubicBezTo>
                  <a:cubicBezTo>
                    <a:pt x="4" y="11"/>
                    <a:pt x="4" y="11"/>
                    <a:pt x="3" y="11"/>
                  </a:cubicBezTo>
                  <a:cubicBezTo>
                    <a:pt x="3" y="11"/>
                    <a:pt x="3" y="11"/>
                    <a:pt x="3" y="11"/>
                  </a:cubicBezTo>
                  <a:cubicBezTo>
                    <a:pt x="3" y="11"/>
                    <a:pt x="3" y="11"/>
                    <a:pt x="3" y="11"/>
                  </a:cubicBezTo>
                  <a:cubicBezTo>
                    <a:pt x="3" y="11"/>
                    <a:pt x="3" y="11"/>
                    <a:pt x="3" y="10"/>
                  </a:cubicBezTo>
                  <a:cubicBezTo>
                    <a:pt x="3" y="10"/>
                    <a:pt x="3" y="10"/>
                    <a:pt x="3" y="10"/>
                  </a:cubicBezTo>
                  <a:cubicBezTo>
                    <a:pt x="3" y="9"/>
                    <a:pt x="3" y="8"/>
                    <a:pt x="3" y="7"/>
                  </a:cubicBezTo>
                  <a:cubicBezTo>
                    <a:pt x="3" y="6"/>
                    <a:pt x="3" y="6"/>
                    <a:pt x="4" y="6"/>
                  </a:cubicBezTo>
                  <a:cubicBezTo>
                    <a:pt x="4" y="6"/>
                    <a:pt x="4" y="6"/>
                    <a:pt x="4" y="6"/>
                  </a:cubicBezTo>
                  <a:cubicBezTo>
                    <a:pt x="5" y="6"/>
                    <a:pt x="6" y="6"/>
                    <a:pt x="7" y="6"/>
                  </a:cubicBezTo>
                  <a:cubicBezTo>
                    <a:pt x="7" y="6"/>
                    <a:pt x="8" y="6"/>
                    <a:pt x="8" y="6"/>
                  </a:cubicBezTo>
                  <a:cubicBezTo>
                    <a:pt x="8" y="6"/>
                    <a:pt x="9" y="6"/>
                    <a:pt x="9" y="6"/>
                  </a:cubicBezTo>
                  <a:cubicBezTo>
                    <a:pt x="9" y="7"/>
                    <a:pt x="9" y="7"/>
                    <a:pt x="9" y="7"/>
                  </a:cubicBezTo>
                  <a:cubicBezTo>
                    <a:pt x="9" y="7"/>
                    <a:pt x="9" y="7"/>
                    <a:pt x="9" y="8"/>
                  </a:cubicBezTo>
                  <a:cubicBezTo>
                    <a:pt x="9" y="8"/>
                    <a:pt x="9" y="8"/>
                    <a:pt x="9" y="9"/>
                  </a:cubicBezTo>
                  <a:cubicBezTo>
                    <a:pt x="9" y="9"/>
                    <a:pt x="9" y="9"/>
                    <a:pt x="9" y="9"/>
                  </a:cubicBezTo>
                  <a:cubicBezTo>
                    <a:pt x="9" y="9"/>
                    <a:pt x="9" y="9"/>
                    <a:pt x="9" y="9"/>
                  </a:cubicBezTo>
                  <a:cubicBezTo>
                    <a:pt x="10" y="10"/>
                    <a:pt x="10" y="10"/>
                    <a:pt x="10" y="10"/>
                  </a:cubicBezTo>
                  <a:cubicBezTo>
                    <a:pt x="10" y="10"/>
                    <a:pt x="10" y="10"/>
                    <a:pt x="11" y="10"/>
                  </a:cubicBezTo>
                  <a:cubicBezTo>
                    <a:pt x="11" y="10"/>
                    <a:pt x="11" y="10"/>
                    <a:pt x="11" y="10"/>
                  </a:cubicBezTo>
                  <a:cubicBezTo>
                    <a:pt x="11" y="10"/>
                    <a:pt x="11" y="10"/>
                    <a:pt x="11" y="10"/>
                  </a:cubicBezTo>
                  <a:cubicBezTo>
                    <a:pt x="12" y="10"/>
                    <a:pt x="12" y="9"/>
                    <a:pt x="12" y="9"/>
                  </a:cubicBezTo>
                  <a:cubicBezTo>
                    <a:pt x="12" y="9"/>
                    <a:pt x="12" y="9"/>
                    <a:pt x="12" y="9"/>
                  </a:cubicBezTo>
                  <a:cubicBezTo>
                    <a:pt x="12" y="9"/>
                    <a:pt x="12" y="9"/>
                    <a:pt x="12" y="8"/>
                  </a:cubicBezTo>
                  <a:cubicBezTo>
                    <a:pt x="12" y="8"/>
                    <a:pt x="12" y="8"/>
                    <a:pt x="12" y="8"/>
                  </a:cubicBezTo>
                  <a:cubicBezTo>
                    <a:pt x="12" y="7"/>
                    <a:pt x="12" y="7"/>
                    <a:pt x="12" y="7"/>
                  </a:cubicBezTo>
                  <a:cubicBezTo>
                    <a:pt x="12" y="7"/>
                    <a:pt x="12" y="7"/>
                    <a:pt x="12" y="7"/>
                  </a:cubicBezTo>
                  <a:cubicBezTo>
                    <a:pt x="12" y="7"/>
                    <a:pt x="12" y="7"/>
                    <a:pt x="12" y="7"/>
                  </a:cubicBezTo>
                  <a:cubicBezTo>
                    <a:pt x="12" y="7"/>
                    <a:pt x="12" y="7"/>
                    <a:pt x="12" y="7"/>
                  </a:cubicBezTo>
                  <a:cubicBezTo>
                    <a:pt x="12" y="6"/>
                    <a:pt x="12" y="6"/>
                    <a:pt x="12" y="6"/>
                  </a:cubicBezTo>
                  <a:cubicBezTo>
                    <a:pt x="13" y="6"/>
                    <a:pt x="13" y="6"/>
                    <a:pt x="13" y="6"/>
                  </a:cubicBezTo>
                  <a:cubicBezTo>
                    <a:pt x="13" y="6"/>
                    <a:pt x="13" y="6"/>
                    <a:pt x="13" y="6"/>
                  </a:cubicBezTo>
                  <a:cubicBezTo>
                    <a:pt x="13" y="6"/>
                    <a:pt x="14" y="6"/>
                    <a:pt x="14" y="6"/>
                  </a:cubicBezTo>
                  <a:cubicBezTo>
                    <a:pt x="14" y="6"/>
                    <a:pt x="14" y="7"/>
                    <a:pt x="14" y="7"/>
                  </a:cubicBezTo>
                  <a:cubicBezTo>
                    <a:pt x="14" y="7"/>
                    <a:pt x="14" y="7"/>
                    <a:pt x="14" y="7"/>
                  </a:cubicBezTo>
                  <a:cubicBezTo>
                    <a:pt x="14" y="8"/>
                    <a:pt x="14" y="8"/>
                    <a:pt x="14" y="8"/>
                  </a:cubicBezTo>
                  <a:close/>
                  <a:moveTo>
                    <a:pt x="7" y="25"/>
                  </a:moveTo>
                  <a:cubicBezTo>
                    <a:pt x="7" y="25"/>
                    <a:pt x="7" y="26"/>
                    <a:pt x="7" y="26"/>
                  </a:cubicBezTo>
                  <a:cubicBezTo>
                    <a:pt x="7" y="26"/>
                    <a:pt x="6" y="26"/>
                    <a:pt x="6" y="27"/>
                  </a:cubicBezTo>
                  <a:cubicBezTo>
                    <a:pt x="6" y="27"/>
                    <a:pt x="5" y="27"/>
                    <a:pt x="5" y="27"/>
                  </a:cubicBezTo>
                  <a:cubicBezTo>
                    <a:pt x="5" y="27"/>
                    <a:pt x="4" y="27"/>
                    <a:pt x="3" y="27"/>
                  </a:cubicBezTo>
                  <a:cubicBezTo>
                    <a:pt x="3" y="27"/>
                    <a:pt x="2" y="27"/>
                    <a:pt x="2" y="27"/>
                  </a:cubicBezTo>
                  <a:cubicBezTo>
                    <a:pt x="1" y="27"/>
                    <a:pt x="1" y="27"/>
                    <a:pt x="1" y="26"/>
                  </a:cubicBezTo>
                  <a:cubicBezTo>
                    <a:pt x="0" y="26"/>
                    <a:pt x="0" y="26"/>
                    <a:pt x="0" y="25"/>
                  </a:cubicBezTo>
                  <a:cubicBezTo>
                    <a:pt x="0" y="25"/>
                    <a:pt x="0" y="25"/>
                    <a:pt x="0" y="24"/>
                  </a:cubicBezTo>
                  <a:cubicBezTo>
                    <a:pt x="0" y="24"/>
                    <a:pt x="0" y="24"/>
                    <a:pt x="0" y="24"/>
                  </a:cubicBezTo>
                  <a:cubicBezTo>
                    <a:pt x="0" y="24"/>
                    <a:pt x="0" y="23"/>
                    <a:pt x="0" y="23"/>
                  </a:cubicBezTo>
                  <a:cubicBezTo>
                    <a:pt x="1" y="23"/>
                    <a:pt x="1" y="23"/>
                    <a:pt x="1" y="22"/>
                  </a:cubicBezTo>
                  <a:cubicBezTo>
                    <a:pt x="1" y="22"/>
                    <a:pt x="1" y="22"/>
                    <a:pt x="1" y="22"/>
                  </a:cubicBezTo>
                  <a:cubicBezTo>
                    <a:pt x="2" y="22"/>
                    <a:pt x="2" y="22"/>
                    <a:pt x="2" y="22"/>
                  </a:cubicBezTo>
                  <a:cubicBezTo>
                    <a:pt x="2" y="22"/>
                    <a:pt x="2" y="22"/>
                    <a:pt x="2" y="22"/>
                  </a:cubicBezTo>
                  <a:cubicBezTo>
                    <a:pt x="3" y="22"/>
                    <a:pt x="3" y="22"/>
                    <a:pt x="3" y="22"/>
                  </a:cubicBezTo>
                  <a:cubicBezTo>
                    <a:pt x="3" y="22"/>
                    <a:pt x="3" y="22"/>
                    <a:pt x="3" y="22"/>
                  </a:cubicBezTo>
                  <a:cubicBezTo>
                    <a:pt x="3" y="22"/>
                    <a:pt x="3" y="22"/>
                    <a:pt x="3" y="22"/>
                  </a:cubicBezTo>
                  <a:cubicBezTo>
                    <a:pt x="3" y="22"/>
                    <a:pt x="3" y="22"/>
                    <a:pt x="3" y="23"/>
                  </a:cubicBezTo>
                  <a:cubicBezTo>
                    <a:pt x="3" y="23"/>
                    <a:pt x="3" y="23"/>
                    <a:pt x="3" y="23"/>
                  </a:cubicBezTo>
                  <a:cubicBezTo>
                    <a:pt x="3" y="23"/>
                    <a:pt x="3" y="23"/>
                    <a:pt x="3" y="23"/>
                  </a:cubicBezTo>
                  <a:cubicBezTo>
                    <a:pt x="3" y="23"/>
                    <a:pt x="2" y="23"/>
                    <a:pt x="2" y="23"/>
                  </a:cubicBezTo>
                  <a:cubicBezTo>
                    <a:pt x="2" y="23"/>
                    <a:pt x="2" y="23"/>
                    <a:pt x="2" y="23"/>
                  </a:cubicBezTo>
                  <a:cubicBezTo>
                    <a:pt x="2" y="24"/>
                    <a:pt x="2" y="24"/>
                    <a:pt x="2" y="24"/>
                  </a:cubicBezTo>
                  <a:cubicBezTo>
                    <a:pt x="2" y="24"/>
                    <a:pt x="2" y="25"/>
                    <a:pt x="2" y="25"/>
                  </a:cubicBezTo>
                  <a:cubicBezTo>
                    <a:pt x="2" y="25"/>
                    <a:pt x="2" y="25"/>
                    <a:pt x="2" y="25"/>
                  </a:cubicBezTo>
                  <a:cubicBezTo>
                    <a:pt x="2" y="25"/>
                    <a:pt x="3" y="25"/>
                    <a:pt x="3" y="26"/>
                  </a:cubicBezTo>
                  <a:cubicBezTo>
                    <a:pt x="3" y="26"/>
                    <a:pt x="3" y="26"/>
                    <a:pt x="4" y="26"/>
                  </a:cubicBezTo>
                  <a:cubicBezTo>
                    <a:pt x="4" y="26"/>
                    <a:pt x="4" y="26"/>
                    <a:pt x="5" y="25"/>
                  </a:cubicBezTo>
                  <a:cubicBezTo>
                    <a:pt x="5" y="25"/>
                    <a:pt x="5" y="25"/>
                    <a:pt x="5" y="25"/>
                  </a:cubicBezTo>
                  <a:cubicBezTo>
                    <a:pt x="5" y="24"/>
                    <a:pt x="5" y="23"/>
                    <a:pt x="5" y="23"/>
                  </a:cubicBezTo>
                  <a:cubicBezTo>
                    <a:pt x="6" y="22"/>
                    <a:pt x="6" y="22"/>
                    <a:pt x="6" y="22"/>
                  </a:cubicBezTo>
                  <a:cubicBezTo>
                    <a:pt x="6" y="22"/>
                    <a:pt x="6" y="22"/>
                    <a:pt x="6" y="22"/>
                  </a:cubicBezTo>
                  <a:cubicBezTo>
                    <a:pt x="6" y="22"/>
                    <a:pt x="6" y="22"/>
                    <a:pt x="6" y="22"/>
                  </a:cubicBezTo>
                  <a:cubicBezTo>
                    <a:pt x="6" y="22"/>
                    <a:pt x="7" y="22"/>
                    <a:pt x="7" y="22"/>
                  </a:cubicBezTo>
                  <a:cubicBezTo>
                    <a:pt x="8" y="22"/>
                    <a:pt x="10" y="22"/>
                    <a:pt x="11" y="22"/>
                  </a:cubicBezTo>
                  <a:cubicBezTo>
                    <a:pt x="12" y="22"/>
                    <a:pt x="12" y="22"/>
                    <a:pt x="12" y="22"/>
                  </a:cubicBezTo>
                  <a:cubicBezTo>
                    <a:pt x="12" y="22"/>
                    <a:pt x="12" y="22"/>
                    <a:pt x="12" y="22"/>
                  </a:cubicBezTo>
                  <a:cubicBezTo>
                    <a:pt x="12" y="23"/>
                    <a:pt x="12" y="23"/>
                    <a:pt x="12" y="23"/>
                  </a:cubicBezTo>
                  <a:cubicBezTo>
                    <a:pt x="12" y="23"/>
                    <a:pt x="12" y="23"/>
                    <a:pt x="12" y="23"/>
                  </a:cubicBezTo>
                  <a:cubicBezTo>
                    <a:pt x="12" y="24"/>
                    <a:pt x="12" y="24"/>
                    <a:pt x="12" y="24"/>
                  </a:cubicBezTo>
                  <a:cubicBezTo>
                    <a:pt x="12" y="24"/>
                    <a:pt x="12" y="25"/>
                    <a:pt x="12" y="25"/>
                  </a:cubicBezTo>
                  <a:cubicBezTo>
                    <a:pt x="12" y="25"/>
                    <a:pt x="12" y="25"/>
                    <a:pt x="12" y="26"/>
                  </a:cubicBezTo>
                  <a:cubicBezTo>
                    <a:pt x="12" y="26"/>
                    <a:pt x="12" y="26"/>
                    <a:pt x="12" y="26"/>
                  </a:cubicBezTo>
                  <a:cubicBezTo>
                    <a:pt x="12" y="26"/>
                    <a:pt x="12" y="26"/>
                    <a:pt x="12" y="26"/>
                  </a:cubicBezTo>
                  <a:cubicBezTo>
                    <a:pt x="12" y="26"/>
                    <a:pt x="12" y="26"/>
                    <a:pt x="11" y="26"/>
                  </a:cubicBezTo>
                  <a:cubicBezTo>
                    <a:pt x="11" y="26"/>
                    <a:pt x="11" y="26"/>
                    <a:pt x="11" y="27"/>
                  </a:cubicBezTo>
                  <a:cubicBezTo>
                    <a:pt x="11" y="27"/>
                    <a:pt x="11" y="27"/>
                    <a:pt x="11" y="27"/>
                  </a:cubicBezTo>
                  <a:cubicBezTo>
                    <a:pt x="11" y="27"/>
                    <a:pt x="11" y="27"/>
                    <a:pt x="11" y="27"/>
                  </a:cubicBezTo>
                  <a:cubicBezTo>
                    <a:pt x="10" y="27"/>
                    <a:pt x="10" y="27"/>
                    <a:pt x="10" y="27"/>
                  </a:cubicBezTo>
                  <a:cubicBezTo>
                    <a:pt x="10" y="27"/>
                    <a:pt x="10" y="26"/>
                    <a:pt x="10" y="26"/>
                  </a:cubicBezTo>
                  <a:cubicBezTo>
                    <a:pt x="10" y="26"/>
                    <a:pt x="10" y="26"/>
                    <a:pt x="10" y="26"/>
                  </a:cubicBezTo>
                  <a:cubicBezTo>
                    <a:pt x="10" y="26"/>
                    <a:pt x="10" y="26"/>
                    <a:pt x="10" y="26"/>
                  </a:cubicBezTo>
                  <a:cubicBezTo>
                    <a:pt x="10" y="25"/>
                    <a:pt x="10" y="24"/>
                    <a:pt x="10" y="23"/>
                  </a:cubicBezTo>
                  <a:cubicBezTo>
                    <a:pt x="9" y="23"/>
                    <a:pt x="8" y="23"/>
                    <a:pt x="7" y="23"/>
                  </a:cubicBezTo>
                  <a:cubicBezTo>
                    <a:pt x="7" y="24"/>
                    <a:pt x="7" y="24"/>
                    <a:pt x="7" y="25"/>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85" name="Freeform 97"/>
            <p:cNvSpPr>
              <a:spLocks noEditPoints="1"/>
            </p:cNvSpPr>
            <p:nvPr/>
          </p:nvSpPr>
          <p:spPr>
            <a:xfrm>
              <a:off x="379412" y="568325"/>
              <a:ext cx="36513" cy="52388"/>
            </a:xfrm>
            <a:custGeom>
              <a:avLst/>
              <a:gdLst/>
              <a:ahLst/>
              <a:cxnLst>
                <a:cxn ang="0">
                  <a:pos x="3" y="0"/>
                </a:cxn>
                <a:cxn ang="0">
                  <a:pos x="11" y="0"/>
                </a:cxn>
                <a:cxn ang="0">
                  <a:pos x="11" y="1"/>
                </a:cxn>
                <a:cxn ang="0">
                  <a:pos x="6" y="2"/>
                </a:cxn>
                <a:cxn ang="0">
                  <a:pos x="11" y="2"/>
                </a:cxn>
                <a:cxn ang="0">
                  <a:pos x="11" y="3"/>
                </a:cxn>
                <a:cxn ang="0">
                  <a:pos x="3" y="3"/>
                </a:cxn>
                <a:cxn ang="0">
                  <a:pos x="3" y="2"/>
                </a:cxn>
                <a:cxn ang="0">
                  <a:pos x="8" y="0"/>
                </a:cxn>
                <a:cxn ang="0">
                  <a:pos x="3" y="0"/>
                </a:cxn>
                <a:cxn ang="0">
                  <a:pos x="3" y="0"/>
                </a:cxn>
                <a:cxn ang="0">
                  <a:pos x="2" y="7"/>
                </a:cxn>
                <a:cxn ang="0">
                  <a:pos x="2" y="7"/>
                </a:cxn>
                <a:cxn ang="0">
                  <a:pos x="4" y="6"/>
                </a:cxn>
                <a:cxn ang="0">
                  <a:pos x="4" y="5"/>
                </a:cxn>
                <a:cxn ang="0">
                  <a:pos x="2" y="4"/>
                </a:cxn>
                <a:cxn ang="0">
                  <a:pos x="3" y="3"/>
                </a:cxn>
                <a:cxn ang="0">
                  <a:pos x="10" y="5"/>
                </a:cxn>
                <a:cxn ang="0">
                  <a:pos x="10" y="6"/>
                </a:cxn>
                <a:cxn ang="0">
                  <a:pos x="2" y="7"/>
                </a:cxn>
                <a:cxn ang="0">
                  <a:pos x="5" y="6"/>
                </a:cxn>
                <a:cxn ang="0">
                  <a:pos x="9" y="5"/>
                </a:cxn>
                <a:cxn ang="0">
                  <a:pos x="6" y="5"/>
                </a:cxn>
                <a:cxn ang="0">
                  <a:pos x="5" y="6"/>
                </a:cxn>
                <a:cxn ang="0">
                  <a:pos x="2" y="8"/>
                </a:cxn>
                <a:cxn ang="0">
                  <a:pos x="10" y="8"/>
                </a:cxn>
                <a:cxn ang="0">
                  <a:pos x="10" y="9"/>
                </a:cxn>
                <a:cxn ang="0">
                  <a:pos x="4" y="10"/>
                </a:cxn>
                <a:cxn ang="0">
                  <a:pos x="10" y="11"/>
                </a:cxn>
                <a:cxn ang="0">
                  <a:pos x="9" y="12"/>
                </a:cxn>
                <a:cxn ang="0">
                  <a:pos x="1" y="12"/>
                </a:cxn>
                <a:cxn ang="0">
                  <a:pos x="1" y="11"/>
                </a:cxn>
                <a:cxn ang="0">
                  <a:pos x="8" y="11"/>
                </a:cxn>
                <a:cxn ang="0">
                  <a:pos x="1" y="10"/>
                </a:cxn>
                <a:cxn ang="0">
                  <a:pos x="2" y="9"/>
                </a:cxn>
                <a:cxn ang="0">
                  <a:pos x="8" y="9"/>
                </a:cxn>
                <a:cxn ang="0">
                  <a:pos x="2" y="9"/>
                </a:cxn>
                <a:cxn ang="0">
                  <a:pos x="2" y="8"/>
                </a:cxn>
                <a:cxn ang="0">
                  <a:pos x="1" y="13"/>
                </a:cxn>
                <a:cxn ang="0">
                  <a:pos x="9" y="13"/>
                </a:cxn>
                <a:cxn ang="0">
                  <a:pos x="9" y="16"/>
                </a:cxn>
                <a:cxn ang="0">
                  <a:pos x="7" y="16"/>
                </a:cxn>
                <a:cxn ang="0">
                  <a:pos x="8" y="14"/>
                </a:cxn>
                <a:cxn ang="0">
                  <a:pos x="6" y="14"/>
                </a:cxn>
                <a:cxn ang="0">
                  <a:pos x="6" y="16"/>
                </a:cxn>
                <a:cxn ang="0">
                  <a:pos x="4" y="16"/>
                </a:cxn>
                <a:cxn ang="0">
                  <a:pos x="5" y="14"/>
                </a:cxn>
                <a:cxn ang="0">
                  <a:pos x="2" y="14"/>
                </a:cxn>
                <a:cxn ang="0">
                  <a:pos x="2" y="16"/>
                </a:cxn>
                <a:cxn ang="0">
                  <a:pos x="0" y="16"/>
                </a:cxn>
                <a:cxn ang="0">
                  <a:pos x="1" y="13"/>
                </a:cxn>
              </a:cxnLst>
              <a:rect l="0" t="0" r="0" b="0"/>
              <a:pathLst>
                <a:path w="11" h="16">
                  <a:moveTo>
                    <a:pt x="3" y="0"/>
                  </a:moveTo>
                  <a:cubicBezTo>
                    <a:pt x="6" y="0"/>
                    <a:pt x="9" y="0"/>
                    <a:pt x="11" y="0"/>
                  </a:cubicBezTo>
                  <a:cubicBezTo>
                    <a:pt x="11" y="0"/>
                    <a:pt x="11" y="0"/>
                    <a:pt x="11" y="1"/>
                  </a:cubicBezTo>
                  <a:cubicBezTo>
                    <a:pt x="9" y="1"/>
                    <a:pt x="7" y="2"/>
                    <a:pt x="6" y="2"/>
                  </a:cubicBezTo>
                  <a:cubicBezTo>
                    <a:pt x="7" y="2"/>
                    <a:pt x="9" y="2"/>
                    <a:pt x="11" y="2"/>
                  </a:cubicBezTo>
                  <a:cubicBezTo>
                    <a:pt x="11" y="2"/>
                    <a:pt x="11" y="3"/>
                    <a:pt x="11" y="3"/>
                  </a:cubicBezTo>
                  <a:cubicBezTo>
                    <a:pt x="8" y="3"/>
                    <a:pt x="5" y="3"/>
                    <a:pt x="3" y="3"/>
                  </a:cubicBezTo>
                  <a:cubicBezTo>
                    <a:pt x="3" y="3"/>
                    <a:pt x="3" y="2"/>
                    <a:pt x="3" y="2"/>
                  </a:cubicBezTo>
                  <a:cubicBezTo>
                    <a:pt x="5" y="2"/>
                    <a:pt x="7" y="1"/>
                    <a:pt x="8" y="0"/>
                  </a:cubicBezTo>
                  <a:cubicBezTo>
                    <a:pt x="7" y="0"/>
                    <a:pt x="5" y="0"/>
                    <a:pt x="3" y="0"/>
                  </a:cubicBezTo>
                  <a:cubicBezTo>
                    <a:pt x="3" y="0"/>
                    <a:pt x="3" y="0"/>
                    <a:pt x="3" y="0"/>
                  </a:cubicBezTo>
                  <a:close/>
                  <a:moveTo>
                    <a:pt x="2" y="7"/>
                  </a:moveTo>
                  <a:cubicBezTo>
                    <a:pt x="2" y="7"/>
                    <a:pt x="2" y="7"/>
                    <a:pt x="2" y="7"/>
                  </a:cubicBezTo>
                  <a:cubicBezTo>
                    <a:pt x="3" y="6"/>
                    <a:pt x="3" y="6"/>
                    <a:pt x="4" y="6"/>
                  </a:cubicBezTo>
                  <a:cubicBezTo>
                    <a:pt x="4" y="6"/>
                    <a:pt x="4" y="5"/>
                    <a:pt x="4" y="5"/>
                  </a:cubicBezTo>
                  <a:cubicBezTo>
                    <a:pt x="4" y="4"/>
                    <a:pt x="3" y="4"/>
                    <a:pt x="2" y="4"/>
                  </a:cubicBezTo>
                  <a:cubicBezTo>
                    <a:pt x="3" y="4"/>
                    <a:pt x="3" y="4"/>
                    <a:pt x="3" y="3"/>
                  </a:cubicBezTo>
                  <a:cubicBezTo>
                    <a:pt x="5" y="4"/>
                    <a:pt x="8" y="4"/>
                    <a:pt x="10" y="5"/>
                  </a:cubicBezTo>
                  <a:cubicBezTo>
                    <a:pt x="10" y="5"/>
                    <a:pt x="10" y="5"/>
                    <a:pt x="10" y="6"/>
                  </a:cubicBezTo>
                  <a:cubicBezTo>
                    <a:pt x="8" y="6"/>
                    <a:pt x="5" y="7"/>
                    <a:pt x="2" y="7"/>
                  </a:cubicBezTo>
                  <a:close/>
                  <a:moveTo>
                    <a:pt x="5" y="6"/>
                  </a:moveTo>
                  <a:cubicBezTo>
                    <a:pt x="6" y="6"/>
                    <a:pt x="7" y="6"/>
                    <a:pt x="9" y="5"/>
                  </a:cubicBezTo>
                  <a:cubicBezTo>
                    <a:pt x="8" y="5"/>
                    <a:pt x="7" y="5"/>
                    <a:pt x="6" y="5"/>
                  </a:cubicBezTo>
                  <a:cubicBezTo>
                    <a:pt x="6" y="5"/>
                    <a:pt x="5" y="6"/>
                    <a:pt x="5" y="6"/>
                  </a:cubicBezTo>
                  <a:close/>
                  <a:moveTo>
                    <a:pt x="2" y="8"/>
                  </a:moveTo>
                  <a:cubicBezTo>
                    <a:pt x="5" y="8"/>
                    <a:pt x="7" y="8"/>
                    <a:pt x="10" y="8"/>
                  </a:cubicBezTo>
                  <a:cubicBezTo>
                    <a:pt x="10" y="8"/>
                    <a:pt x="10" y="9"/>
                    <a:pt x="10" y="9"/>
                  </a:cubicBezTo>
                  <a:cubicBezTo>
                    <a:pt x="8" y="9"/>
                    <a:pt x="6" y="10"/>
                    <a:pt x="4" y="10"/>
                  </a:cubicBezTo>
                  <a:cubicBezTo>
                    <a:pt x="6" y="10"/>
                    <a:pt x="8" y="10"/>
                    <a:pt x="10" y="11"/>
                  </a:cubicBezTo>
                  <a:cubicBezTo>
                    <a:pt x="10" y="11"/>
                    <a:pt x="10" y="12"/>
                    <a:pt x="9" y="12"/>
                  </a:cubicBezTo>
                  <a:cubicBezTo>
                    <a:pt x="7" y="12"/>
                    <a:pt x="4" y="12"/>
                    <a:pt x="1" y="12"/>
                  </a:cubicBezTo>
                  <a:cubicBezTo>
                    <a:pt x="1" y="12"/>
                    <a:pt x="1" y="11"/>
                    <a:pt x="1" y="11"/>
                  </a:cubicBezTo>
                  <a:cubicBezTo>
                    <a:pt x="3" y="11"/>
                    <a:pt x="6" y="11"/>
                    <a:pt x="8" y="11"/>
                  </a:cubicBezTo>
                  <a:cubicBezTo>
                    <a:pt x="6" y="11"/>
                    <a:pt x="4" y="11"/>
                    <a:pt x="1" y="10"/>
                  </a:cubicBezTo>
                  <a:cubicBezTo>
                    <a:pt x="1" y="10"/>
                    <a:pt x="2" y="10"/>
                    <a:pt x="2" y="9"/>
                  </a:cubicBezTo>
                  <a:cubicBezTo>
                    <a:pt x="4" y="9"/>
                    <a:pt x="6" y="9"/>
                    <a:pt x="8" y="9"/>
                  </a:cubicBezTo>
                  <a:cubicBezTo>
                    <a:pt x="6" y="9"/>
                    <a:pt x="4" y="9"/>
                    <a:pt x="2" y="9"/>
                  </a:cubicBezTo>
                  <a:cubicBezTo>
                    <a:pt x="2" y="8"/>
                    <a:pt x="2" y="8"/>
                    <a:pt x="2" y="8"/>
                  </a:cubicBezTo>
                  <a:close/>
                  <a:moveTo>
                    <a:pt x="1" y="13"/>
                  </a:moveTo>
                  <a:cubicBezTo>
                    <a:pt x="4" y="13"/>
                    <a:pt x="7" y="13"/>
                    <a:pt x="9" y="13"/>
                  </a:cubicBezTo>
                  <a:cubicBezTo>
                    <a:pt x="9" y="14"/>
                    <a:pt x="9" y="15"/>
                    <a:pt x="9" y="16"/>
                  </a:cubicBezTo>
                  <a:cubicBezTo>
                    <a:pt x="8" y="16"/>
                    <a:pt x="8" y="16"/>
                    <a:pt x="7" y="16"/>
                  </a:cubicBezTo>
                  <a:cubicBezTo>
                    <a:pt x="8" y="15"/>
                    <a:pt x="8" y="14"/>
                    <a:pt x="8" y="14"/>
                  </a:cubicBezTo>
                  <a:cubicBezTo>
                    <a:pt x="7" y="14"/>
                    <a:pt x="7" y="14"/>
                    <a:pt x="6" y="14"/>
                  </a:cubicBezTo>
                  <a:cubicBezTo>
                    <a:pt x="6" y="14"/>
                    <a:pt x="6" y="15"/>
                    <a:pt x="6" y="16"/>
                  </a:cubicBezTo>
                  <a:cubicBezTo>
                    <a:pt x="5" y="16"/>
                    <a:pt x="5" y="16"/>
                    <a:pt x="4" y="16"/>
                  </a:cubicBezTo>
                  <a:cubicBezTo>
                    <a:pt x="4" y="15"/>
                    <a:pt x="4" y="14"/>
                    <a:pt x="5" y="14"/>
                  </a:cubicBezTo>
                  <a:cubicBezTo>
                    <a:pt x="4" y="14"/>
                    <a:pt x="3" y="14"/>
                    <a:pt x="2" y="14"/>
                  </a:cubicBezTo>
                  <a:cubicBezTo>
                    <a:pt x="2" y="14"/>
                    <a:pt x="2" y="15"/>
                    <a:pt x="2" y="16"/>
                  </a:cubicBezTo>
                  <a:cubicBezTo>
                    <a:pt x="1" y="16"/>
                    <a:pt x="1" y="16"/>
                    <a:pt x="0" y="16"/>
                  </a:cubicBezTo>
                  <a:cubicBezTo>
                    <a:pt x="1" y="15"/>
                    <a:pt x="1" y="14"/>
                    <a:pt x="1" y="13"/>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86" name="Freeform 98"/>
            <p:cNvSpPr>
              <a:spLocks noEditPoints="1"/>
            </p:cNvSpPr>
            <p:nvPr/>
          </p:nvSpPr>
          <p:spPr>
            <a:xfrm>
              <a:off x="708025" y="450850"/>
              <a:ext cx="77788" cy="149225"/>
            </a:xfrm>
            <a:custGeom>
              <a:avLst/>
              <a:gdLst/>
              <a:ahLst/>
              <a:cxnLst>
                <a:cxn ang="0">
                  <a:pos x="11" y="2"/>
                </a:cxn>
                <a:cxn ang="0">
                  <a:pos x="7" y="3"/>
                </a:cxn>
                <a:cxn ang="0">
                  <a:pos x="5" y="3"/>
                </a:cxn>
                <a:cxn ang="0">
                  <a:pos x="0" y="2"/>
                </a:cxn>
                <a:cxn ang="0">
                  <a:pos x="6" y="1"/>
                </a:cxn>
                <a:cxn ang="0">
                  <a:pos x="8" y="3"/>
                </a:cxn>
                <a:cxn ang="0">
                  <a:pos x="5" y="1"/>
                </a:cxn>
                <a:cxn ang="0">
                  <a:pos x="2" y="2"/>
                </a:cxn>
                <a:cxn ang="0">
                  <a:pos x="5" y="1"/>
                </a:cxn>
                <a:cxn ang="0">
                  <a:pos x="4" y="7"/>
                </a:cxn>
                <a:cxn ang="0">
                  <a:pos x="1" y="4"/>
                </a:cxn>
                <a:cxn ang="0">
                  <a:pos x="2" y="8"/>
                </a:cxn>
                <a:cxn ang="0">
                  <a:pos x="11" y="6"/>
                </a:cxn>
                <a:cxn ang="0">
                  <a:pos x="5" y="5"/>
                </a:cxn>
                <a:cxn ang="0">
                  <a:pos x="3" y="13"/>
                </a:cxn>
                <a:cxn ang="0">
                  <a:pos x="11" y="10"/>
                </a:cxn>
                <a:cxn ang="0">
                  <a:pos x="2" y="9"/>
                </a:cxn>
                <a:cxn ang="0">
                  <a:pos x="6" y="13"/>
                </a:cxn>
                <a:cxn ang="0">
                  <a:pos x="7" y="13"/>
                </a:cxn>
                <a:cxn ang="0">
                  <a:pos x="3" y="14"/>
                </a:cxn>
                <a:cxn ang="0">
                  <a:pos x="9" y="16"/>
                </a:cxn>
                <a:cxn ang="0">
                  <a:pos x="4" y="16"/>
                </a:cxn>
                <a:cxn ang="0">
                  <a:pos x="15" y="16"/>
                </a:cxn>
                <a:cxn ang="0">
                  <a:pos x="10" y="16"/>
                </a:cxn>
                <a:cxn ang="0">
                  <a:pos x="10" y="17"/>
                </a:cxn>
                <a:cxn ang="0">
                  <a:pos x="6" y="25"/>
                </a:cxn>
                <a:cxn ang="0">
                  <a:pos x="15" y="22"/>
                </a:cxn>
                <a:cxn ang="0">
                  <a:pos x="5" y="22"/>
                </a:cxn>
                <a:cxn ang="0">
                  <a:pos x="9" y="25"/>
                </a:cxn>
                <a:cxn ang="0">
                  <a:pos x="10" y="25"/>
                </a:cxn>
                <a:cxn ang="0">
                  <a:pos x="6" y="26"/>
                </a:cxn>
                <a:cxn ang="0">
                  <a:pos x="11" y="31"/>
                </a:cxn>
                <a:cxn ang="0">
                  <a:pos x="6" y="27"/>
                </a:cxn>
                <a:cxn ang="0">
                  <a:pos x="8" y="33"/>
                </a:cxn>
                <a:cxn ang="0">
                  <a:pos x="18" y="30"/>
                </a:cxn>
                <a:cxn ang="0">
                  <a:pos x="12" y="29"/>
                </a:cxn>
                <a:cxn ang="0">
                  <a:pos x="18" y="39"/>
                </a:cxn>
                <a:cxn ang="0">
                  <a:pos x="19" y="39"/>
                </a:cxn>
                <a:cxn ang="0">
                  <a:pos x="17" y="35"/>
                </a:cxn>
                <a:cxn ang="0">
                  <a:pos x="16" y="35"/>
                </a:cxn>
                <a:cxn ang="0">
                  <a:pos x="20" y="34"/>
                </a:cxn>
                <a:cxn ang="0">
                  <a:pos x="11" y="37"/>
                </a:cxn>
                <a:cxn ang="0">
                  <a:pos x="22" y="39"/>
                </a:cxn>
                <a:cxn ang="0">
                  <a:pos x="9" y="39"/>
                </a:cxn>
                <a:cxn ang="0">
                  <a:pos x="23" y="42"/>
                </a:cxn>
                <a:cxn ang="0">
                  <a:pos x="22" y="43"/>
                </a:cxn>
                <a:cxn ang="0">
                  <a:pos x="17" y="46"/>
                </a:cxn>
                <a:cxn ang="0">
                  <a:pos x="13" y="46"/>
                </a:cxn>
              </a:cxnLst>
              <a:rect l="0" t="0" r="0" b="0"/>
              <a:pathLst>
                <a:path w="24" h="46">
                  <a:moveTo>
                    <a:pt x="0" y="0"/>
                  </a:moveTo>
                  <a:cubicBezTo>
                    <a:pt x="3" y="0"/>
                    <a:pt x="7" y="0"/>
                    <a:pt x="11" y="0"/>
                  </a:cubicBezTo>
                  <a:cubicBezTo>
                    <a:pt x="11" y="1"/>
                    <a:pt x="11" y="1"/>
                    <a:pt x="11" y="2"/>
                  </a:cubicBezTo>
                  <a:cubicBezTo>
                    <a:pt x="11" y="2"/>
                    <a:pt x="11" y="3"/>
                    <a:pt x="11" y="3"/>
                  </a:cubicBezTo>
                  <a:cubicBezTo>
                    <a:pt x="10" y="3"/>
                    <a:pt x="10" y="3"/>
                    <a:pt x="9" y="3"/>
                  </a:cubicBezTo>
                  <a:cubicBezTo>
                    <a:pt x="8" y="3"/>
                    <a:pt x="8" y="3"/>
                    <a:pt x="7" y="3"/>
                  </a:cubicBezTo>
                  <a:cubicBezTo>
                    <a:pt x="7" y="3"/>
                    <a:pt x="6" y="3"/>
                    <a:pt x="6" y="2"/>
                  </a:cubicBezTo>
                  <a:cubicBezTo>
                    <a:pt x="6" y="2"/>
                    <a:pt x="6" y="2"/>
                    <a:pt x="6" y="2"/>
                  </a:cubicBezTo>
                  <a:cubicBezTo>
                    <a:pt x="6" y="3"/>
                    <a:pt x="6" y="3"/>
                    <a:pt x="5" y="3"/>
                  </a:cubicBezTo>
                  <a:cubicBezTo>
                    <a:pt x="5" y="3"/>
                    <a:pt x="4" y="3"/>
                    <a:pt x="4" y="3"/>
                  </a:cubicBezTo>
                  <a:cubicBezTo>
                    <a:pt x="3" y="3"/>
                    <a:pt x="2" y="3"/>
                    <a:pt x="1" y="3"/>
                  </a:cubicBezTo>
                  <a:cubicBezTo>
                    <a:pt x="1" y="3"/>
                    <a:pt x="0" y="2"/>
                    <a:pt x="0" y="2"/>
                  </a:cubicBezTo>
                  <a:cubicBezTo>
                    <a:pt x="0" y="1"/>
                    <a:pt x="0" y="1"/>
                    <a:pt x="0" y="0"/>
                  </a:cubicBezTo>
                  <a:close/>
                  <a:moveTo>
                    <a:pt x="9" y="1"/>
                  </a:moveTo>
                  <a:cubicBezTo>
                    <a:pt x="8" y="1"/>
                    <a:pt x="7" y="1"/>
                    <a:pt x="6" y="1"/>
                  </a:cubicBezTo>
                  <a:cubicBezTo>
                    <a:pt x="6" y="1"/>
                    <a:pt x="6" y="1"/>
                    <a:pt x="6" y="2"/>
                  </a:cubicBezTo>
                  <a:cubicBezTo>
                    <a:pt x="6" y="2"/>
                    <a:pt x="7" y="2"/>
                    <a:pt x="7" y="2"/>
                  </a:cubicBezTo>
                  <a:cubicBezTo>
                    <a:pt x="7" y="2"/>
                    <a:pt x="8" y="3"/>
                    <a:pt x="8" y="3"/>
                  </a:cubicBezTo>
                  <a:cubicBezTo>
                    <a:pt x="9" y="3"/>
                    <a:pt x="10" y="2"/>
                    <a:pt x="10" y="2"/>
                  </a:cubicBezTo>
                  <a:cubicBezTo>
                    <a:pt x="9" y="2"/>
                    <a:pt x="9" y="1"/>
                    <a:pt x="9" y="1"/>
                  </a:cubicBezTo>
                  <a:close/>
                  <a:moveTo>
                    <a:pt x="5" y="1"/>
                  </a:moveTo>
                  <a:cubicBezTo>
                    <a:pt x="4" y="1"/>
                    <a:pt x="2" y="1"/>
                    <a:pt x="1" y="1"/>
                  </a:cubicBezTo>
                  <a:cubicBezTo>
                    <a:pt x="1" y="1"/>
                    <a:pt x="1" y="2"/>
                    <a:pt x="1" y="2"/>
                  </a:cubicBezTo>
                  <a:cubicBezTo>
                    <a:pt x="2" y="2"/>
                    <a:pt x="2" y="2"/>
                    <a:pt x="2" y="2"/>
                  </a:cubicBezTo>
                  <a:cubicBezTo>
                    <a:pt x="3" y="3"/>
                    <a:pt x="3" y="3"/>
                    <a:pt x="4" y="3"/>
                  </a:cubicBezTo>
                  <a:cubicBezTo>
                    <a:pt x="5" y="3"/>
                    <a:pt x="5" y="2"/>
                    <a:pt x="5" y="2"/>
                  </a:cubicBezTo>
                  <a:cubicBezTo>
                    <a:pt x="5" y="2"/>
                    <a:pt x="5" y="1"/>
                    <a:pt x="5" y="1"/>
                  </a:cubicBezTo>
                  <a:close/>
                  <a:moveTo>
                    <a:pt x="2" y="8"/>
                  </a:moveTo>
                  <a:cubicBezTo>
                    <a:pt x="2" y="8"/>
                    <a:pt x="2" y="8"/>
                    <a:pt x="2" y="8"/>
                  </a:cubicBezTo>
                  <a:cubicBezTo>
                    <a:pt x="2" y="7"/>
                    <a:pt x="3" y="7"/>
                    <a:pt x="4" y="7"/>
                  </a:cubicBezTo>
                  <a:cubicBezTo>
                    <a:pt x="4" y="7"/>
                    <a:pt x="4" y="6"/>
                    <a:pt x="4" y="5"/>
                  </a:cubicBezTo>
                  <a:cubicBezTo>
                    <a:pt x="3" y="5"/>
                    <a:pt x="2" y="5"/>
                    <a:pt x="1" y="5"/>
                  </a:cubicBezTo>
                  <a:cubicBezTo>
                    <a:pt x="1" y="5"/>
                    <a:pt x="1" y="4"/>
                    <a:pt x="1" y="4"/>
                  </a:cubicBezTo>
                  <a:cubicBezTo>
                    <a:pt x="4" y="5"/>
                    <a:pt x="8" y="5"/>
                    <a:pt x="12" y="6"/>
                  </a:cubicBezTo>
                  <a:cubicBezTo>
                    <a:pt x="12" y="6"/>
                    <a:pt x="12" y="6"/>
                    <a:pt x="12" y="7"/>
                  </a:cubicBezTo>
                  <a:cubicBezTo>
                    <a:pt x="9" y="7"/>
                    <a:pt x="5" y="8"/>
                    <a:pt x="2" y="8"/>
                  </a:cubicBezTo>
                  <a:close/>
                  <a:moveTo>
                    <a:pt x="6" y="7"/>
                  </a:moveTo>
                  <a:cubicBezTo>
                    <a:pt x="7" y="7"/>
                    <a:pt x="8" y="7"/>
                    <a:pt x="10" y="6"/>
                  </a:cubicBezTo>
                  <a:cubicBezTo>
                    <a:pt x="10" y="6"/>
                    <a:pt x="10" y="6"/>
                    <a:pt x="11" y="6"/>
                  </a:cubicBezTo>
                  <a:cubicBezTo>
                    <a:pt x="11" y="6"/>
                    <a:pt x="11" y="6"/>
                    <a:pt x="11" y="6"/>
                  </a:cubicBezTo>
                  <a:cubicBezTo>
                    <a:pt x="10" y="6"/>
                    <a:pt x="10" y="6"/>
                    <a:pt x="10" y="6"/>
                  </a:cubicBezTo>
                  <a:cubicBezTo>
                    <a:pt x="8" y="6"/>
                    <a:pt x="7" y="6"/>
                    <a:pt x="5" y="5"/>
                  </a:cubicBezTo>
                  <a:cubicBezTo>
                    <a:pt x="5" y="6"/>
                    <a:pt x="6" y="6"/>
                    <a:pt x="6" y="7"/>
                  </a:cubicBezTo>
                  <a:close/>
                  <a:moveTo>
                    <a:pt x="3" y="14"/>
                  </a:moveTo>
                  <a:cubicBezTo>
                    <a:pt x="3" y="13"/>
                    <a:pt x="3" y="13"/>
                    <a:pt x="3" y="13"/>
                  </a:cubicBezTo>
                  <a:cubicBezTo>
                    <a:pt x="5" y="12"/>
                    <a:pt x="8" y="11"/>
                    <a:pt x="11" y="10"/>
                  </a:cubicBezTo>
                  <a:cubicBezTo>
                    <a:pt x="11" y="10"/>
                    <a:pt x="11" y="10"/>
                    <a:pt x="11" y="10"/>
                  </a:cubicBezTo>
                  <a:cubicBezTo>
                    <a:pt x="11" y="10"/>
                    <a:pt x="11" y="10"/>
                    <a:pt x="11" y="10"/>
                  </a:cubicBezTo>
                  <a:cubicBezTo>
                    <a:pt x="11" y="10"/>
                    <a:pt x="10" y="10"/>
                    <a:pt x="10" y="10"/>
                  </a:cubicBezTo>
                  <a:cubicBezTo>
                    <a:pt x="7" y="10"/>
                    <a:pt x="5" y="10"/>
                    <a:pt x="2" y="10"/>
                  </a:cubicBezTo>
                  <a:cubicBezTo>
                    <a:pt x="2" y="10"/>
                    <a:pt x="2" y="10"/>
                    <a:pt x="2" y="9"/>
                  </a:cubicBezTo>
                  <a:cubicBezTo>
                    <a:pt x="6" y="9"/>
                    <a:pt x="9" y="9"/>
                    <a:pt x="13" y="9"/>
                  </a:cubicBezTo>
                  <a:cubicBezTo>
                    <a:pt x="13" y="10"/>
                    <a:pt x="13" y="10"/>
                    <a:pt x="13" y="10"/>
                  </a:cubicBezTo>
                  <a:cubicBezTo>
                    <a:pt x="11" y="11"/>
                    <a:pt x="8" y="12"/>
                    <a:pt x="6" y="13"/>
                  </a:cubicBezTo>
                  <a:cubicBezTo>
                    <a:pt x="6" y="13"/>
                    <a:pt x="5" y="13"/>
                    <a:pt x="5" y="13"/>
                  </a:cubicBezTo>
                  <a:cubicBezTo>
                    <a:pt x="5" y="13"/>
                    <a:pt x="5" y="13"/>
                    <a:pt x="5" y="13"/>
                  </a:cubicBezTo>
                  <a:cubicBezTo>
                    <a:pt x="6" y="13"/>
                    <a:pt x="6" y="13"/>
                    <a:pt x="7" y="13"/>
                  </a:cubicBezTo>
                  <a:cubicBezTo>
                    <a:pt x="9" y="13"/>
                    <a:pt x="12" y="13"/>
                    <a:pt x="14" y="13"/>
                  </a:cubicBezTo>
                  <a:cubicBezTo>
                    <a:pt x="14" y="13"/>
                    <a:pt x="14" y="13"/>
                    <a:pt x="14" y="14"/>
                  </a:cubicBezTo>
                  <a:cubicBezTo>
                    <a:pt x="11" y="14"/>
                    <a:pt x="7" y="14"/>
                    <a:pt x="3" y="14"/>
                  </a:cubicBezTo>
                  <a:close/>
                  <a:moveTo>
                    <a:pt x="4" y="19"/>
                  </a:moveTo>
                  <a:cubicBezTo>
                    <a:pt x="4" y="19"/>
                    <a:pt x="4" y="18"/>
                    <a:pt x="4" y="18"/>
                  </a:cubicBezTo>
                  <a:cubicBezTo>
                    <a:pt x="6" y="17"/>
                    <a:pt x="7" y="17"/>
                    <a:pt x="9" y="16"/>
                  </a:cubicBezTo>
                  <a:cubicBezTo>
                    <a:pt x="9" y="16"/>
                    <a:pt x="9" y="16"/>
                    <a:pt x="9" y="16"/>
                  </a:cubicBezTo>
                  <a:cubicBezTo>
                    <a:pt x="9" y="16"/>
                    <a:pt x="9" y="16"/>
                    <a:pt x="9" y="16"/>
                  </a:cubicBezTo>
                  <a:cubicBezTo>
                    <a:pt x="7" y="16"/>
                    <a:pt x="5" y="16"/>
                    <a:pt x="4" y="16"/>
                  </a:cubicBezTo>
                  <a:cubicBezTo>
                    <a:pt x="4" y="16"/>
                    <a:pt x="3" y="15"/>
                    <a:pt x="3" y="15"/>
                  </a:cubicBezTo>
                  <a:cubicBezTo>
                    <a:pt x="7" y="15"/>
                    <a:pt x="11" y="15"/>
                    <a:pt x="15" y="15"/>
                  </a:cubicBezTo>
                  <a:cubicBezTo>
                    <a:pt x="15" y="15"/>
                    <a:pt x="15" y="16"/>
                    <a:pt x="15" y="16"/>
                  </a:cubicBezTo>
                  <a:cubicBezTo>
                    <a:pt x="13" y="16"/>
                    <a:pt x="11" y="16"/>
                    <a:pt x="10" y="16"/>
                  </a:cubicBezTo>
                  <a:cubicBezTo>
                    <a:pt x="10" y="16"/>
                    <a:pt x="10" y="16"/>
                    <a:pt x="10" y="16"/>
                  </a:cubicBezTo>
                  <a:cubicBezTo>
                    <a:pt x="10" y="16"/>
                    <a:pt x="10" y="16"/>
                    <a:pt x="10" y="16"/>
                  </a:cubicBezTo>
                  <a:cubicBezTo>
                    <a:pt x="12" y="17"/>
                    <a:pt x="14" y="17"/>
                    <a:pt x="16" y="18"/>
                  </a:cubicBezTo>
                  <a:cubicBezTo>
                    <a:pt x="16" y="18"/>
                    <a:pt x="16" y="18"/>
                    <a:pt x="16" y="19"/>
                  </a:cubicBezTo>
                  <a:cubicBezTo>
                    <a:pt x="14" y="18"/>
                    <a:pt x="12" y="17"/>
                    <a:pt x="10" y="17"/>
                  </a:cubicBezTo>
                  <a:cubicBezTo>
                    <a:pt x="8" y="17"/>
                    <a:pt x="6" y="18"/>
                    <a:pt x="4" y="19"/>
                  </a:cubicBezTo>
                  <a:close/>
                  <a:moveTo>
                    <a:pt x="6" y="26"/>
                  </a:moveTo>
                  <a:cubicBezTo>
                    <a:pt x="6" y="26"/>
                    <a:pt x="6" y="26"/>
                    <a:pt x="6" y="25"/>
                  </a:cubicBezTo>
                  <a:cubicBezTo>
                    <a:pt x="9" y="24"/>
                    <a:pt x="11" y="24"/>
                    <a:pt x="14" y="23"/>
                  </a:cubicBezTo>
                  <a:cubicBezTo>
                    <a:pt x="14" y="23"/>
                    <a:pt x="15" y="22"/>
                    <a:pt x="15" y="22"/>
                  </a:cubicBezTo>
                  <a:cubicBezTo>
                    <a:pt x="15" y="22"/>
                    <a:pt x="15" y="22"/>
                    <a:pt x="15" y="22"/>
                  </a:cubicBezTo>
                  <a:cubicBezTo>
                    <a:pt x="14" y="22"/>
                    <a:pt x="14" y="22"/>
                    <a:pt x="13" y="22"/>
                  </a:cubicBezTo>
                  <a:cubicBezTo>
                    <a:pt x="10" y="22"/>
                    <a:pt x="8" y="22"/>
                    <a:pt x="5" y="22"/>
                  </a:cubicBezTo>
                  <a:cubicBezTo>
                    <a:pt x="5" y="22"/>
                    <a:pt x="5" y="22"/>
                    <a:pt x="5" y="22"/>
                  </a:cubicBezTo>
                  <a:cubicBezTo>
                    <a:pt x="9" y="22"/>
                    <a:pt x="13" y="22"/>
                    <a:pt x="17" y="22"/>
                  </a:cubicBezTo>
                  <a:cubicBezTo>
                    <a:pt x="17" y="22"/>
                    <a:pt x="17" y="22"/>
                    <a:pt x="17" y="23"/>
                  </a:cubicBezTo>
                  <a:cubicBezTo>
                    <a:pt x="15" y="24"/>
                    <a:pt x="12" y="24"/>
                    <a:pt x="9" y="25"/>
                  </a:cubicBezTo>
                  <a:cubicBezTo>
                    <a:pt x="9" y="25"/>
                    <a:pt x="9" y="25"/>
                    <a:pt x="8" y="25"/>
                  </a:cubicBezTo>
                  <a:cubicBezTo>
                    <a:pt x="8" y="26"/>
                    <a:pt x="8" y="26"/>
                    <a:pt x="8" y="26"/>
                  </a:cubicBezTo>
                  <a:cubicBezTo>
                    <a:pt x="9" y="25"/>
                    <a:pt x="9" y="25"/>
                    <a:pt x="10" y="25"/>
                  </a:cubicBezTo>
                  <a:cubicBezTo>
                    <a:pt x="13" y="25"/>
                    <a:pt x="15" y="25"/>
                    <a:pt x="18" y="25"/>
                  </a:cubicBezTo>
                  <a:cubicBezTo>
                    <a:pt x="18" y="26"/>
                    <a:pt x="18" y="26"/>
                    <a:pt x="18" y="26"/>
                  </a:cubicBezTo>
                  <a:cubicBezTo>
                    <a:pt x="14" y="26"/>
                    <a:pt x="10" y="26"/>
                    <a:pt x="6" y="26"/>
                  </a:cubicBezTo>
                  <a:close/>
                  <a:moveTo>
                    <a:pt x="8" y="33"/>
                  </a:moveTo>
                  <a:cubicBezTo>
                    <a:pt x="8" y="32"/>
                    <a:pt x="8" y="32"/>
                    <a:pt x="8" y="32"/>
                  </a:cubicBezTo>
                  <a:cubicBezTo>
                    <a:pt x="9" y="32"/>
                    <a:pt x="10" y="31"/>
                    <a:pt x="11" y="31"/>
                  </a:cubicBezTo>
                  <a:cubicBezTo>
                    <a:pt x="10" y="30"/>
                    <a:pt x="10" y="30"/>
                    <a:pt x="10" y="29"/>
                  </a:cubicBezTo>
                  <a:cubicBezTo>
                    <a:pt x="9" y="29"/>
                    <a:pt x="8" y="29"/>
                    <a:pt x="7" y="28"/>
                  </a:cubicBezTo>
                  <a:cubicBezTo>
                    <a:pt x="7" y="28"/>
                    <a:pt x="7" y="28"/>
                    <a:pt x="6" y="27"/>
                  </a:cubicBezTo>
                  <a:cubicBezTo>
                    <a:pt x="11" y="28"/>
                    <a:pt x="15" y="29"/>
                    <a:pt x="19" y="30"/>
                  </a:cubicBezTo>
                  <a:cubicBezTo>
                    <a:pt x="19" y="30"/>
                    <a:pt x="19" y="30"/>
                    <a:pt x="19" y="31"/>
                  </a:cubicBezTo>
                  <a:cubicBezTo>
                    <a:pt x="16" y="31"/>
                    <a:pt x="12" y="32"/>
                    <a:pt x="8" y="33"/>
                  </a:cubicBezTo>
                  <a:close/>
                  <a:moveTo>
                    <a:pt x="12" y="31"/>
                  </a:moveTo>
                  <a:cubicBezTo>
                    <a:pt x="14" y="31"/>
                    <a:pt x="15" y="30"/>
                    <a:pt x="17" y="30"/>
                  </a:cubicBezTo>
                  <a:cubicBezTo>
                    <a:pt x="17" y="30"/>
                    <a:pt x="17" y="30"/>
                    <a:pt x="18" y="30"/>
                  </a:cubicBezTo>
                  <a:cubicBezTo>
                    <a:pt x="18" y="30"/>
                    <a:pt x="18" y="30"/>
                    <a:pt x="18" y="30"/>
                  </a:cubicBezTo>
                  <a:cubicBezTo>
                    <a:pt x="17" y="30"/>
                    <a:pt x="17" y="30"/>
                    <a:pt x="17" y="30"/>
                  </a:cubicBezTo>
                  <a:cubicBezTo>
                    <a:pt x="15" y="30"/>
                    <a:pt x="13" y="29"/>
                    <a:pt x="12" y="29"/>
                  </a:cubicBezTo>
                  <a:cubicBezTo>
                    <a:pt x="12" y="30"/>
                    <a:pt x="12" y="30"/>
                    <a:pt x="12" y="31"/>
                  </a:cubicBezTo>
                  <a:close/>
                  <a:moveTo>
                    <a:pt x="9" y="39"/>
                  </a:moveTo>
                  <a:cubicBezTo>
                    <a:pt x="12" y="39"/>
                    <a:pt x="15" y="39"/>
                    <a:pt x="18" y="39"/>
                  </a:cubicBezTo>
                  <a:cubicBezTo>
                    <a:pt x="18" y="39"/>
                    <a:pt x="19" y="39"/>
                    <a:pt x="20" y="40"/>
                  </a:cubicBezTo>
                  <a:cubicBezTo>
                    <a:pt x="20" y="40"/>
                    <a:pt x="20" y="40"/>
                    <a:pt x="20" y="40"/>
                  </a:cubicBezTo>
                  <a:cubicBezTo>
                    <a:pt x="19" y="39"/>
                    <a:pt x="19" y="39"/>
                    <a:pt x="19" y="39"/>
                  </a:cubicBezTo>
                  <a:cubicBezTo>
                    <a:pt x="15" y="39"/>
                    <a:pt x="12" y="38"/>
                    <a:pt x="9" y="37"/>
                  </a:cubicBezTo>
                  <a:cubicBezTo>
                    <a:pt x="9" y="37"/>
                    <a:pt x="9" y="37"/>
                    <a:pt x="9" y="37"/>
                  </a:cubicBezTo>
                  <a:cubicBezTo>
                    <a:pt x="12" y="36"/>
                    <a:pt x="15" y="36"/>
                    <a:pt x="17" y="35"/>
                  </a:cubicBezTo>
                  <a:cubicBezTo>
                    <a:pt x="18" y="35"/>
                    <a:pt x="18" y="35"/>
                    <a:pt x="19" y="35"/>
                  </a:cubicBezTo>
                  <a:cubicBezTo>
                    <a:pt x="19" y="35"/>
                    <a:pt x="19" y="35"/>
                    <a:pt x="19" y="35"/>
                  </a:cubicBezTo>
                  <a:cubicBezTo>
                    <a:pt x="18" y="35"/>
                    <a:pt x="17" y="35"/>
                    <a:pt x="16" y="35"/>
                  </a:cubicBezTo>
                  <a:cubicBezTo>
                    <a:pt x="13" y="35"/>
                    <a:pt x="11" y="35"/>
                    <a:pt x="8" y="35"/>
                  </a:cubicBezTo>
                  <a:cubicBezTo>
                    <a:pt x="8" y="34"/>
                    <a:pt x="8" y="34"/>
                    <a:pt x="8" y="34"/>
                  </a:cubicBezTo>
                  <a:cubicBezTo>
                    <a:pt x="12" y="34"/>
                    <a:pt x="16" y="34"/>
                    <a:pt x="20" y="34"/>
                  </a:cubicBezTo>
                  <a:cubicBezTo>
                    <a:pt x="21" y="34"/>
                    <a:pt x="21" y="35"/>
                    <a:pt x="21" y="35"/>
                  </a:cubicBezTo>
                  <a:cubicBezTo>
                    <a:pt x="18" y="36"/>
                    <a:pt x="16" y="36"/>
                    <a:pt x="13" y="37"/>
                  </a:cubicBezTo>
                  <a:cubicBezTo>
                    <a:pt x="12" y="37"/>
                    <a:pt x="12" y="37"/>
                    <a:pt x="11" y="37"/>
                  </a:cubicBezTo>
                  <a:cubicBezTo>
                    <a:pt x="11" y="37"/>
                    <a:pt x="11" y="37"/>
                    <a:pt x="11" y="37"/>
                  </a:cubicBezTo>
                  <a:cubicBezTo>
                    <a:pt x="12" y="37"/>
                    <a:pt x="12" y="37"/>
                    <a:pt x="13" y="37"/>
                  </a:cubicBezTo>
                  <a:cubicBezTo>
                    <a:pt x="16" y="38"/>
                    <a:pt x="19" y="39"/>
                    <a:pt x="22" y="39"/>
                  </a:cubicBezTo>
                  <a:cubicBezTo>
                    <a:pt x="22" y="40"/>
                    <a:pt x="22" y="40"/>
                    <a:pt x="22" y="40"/>
                  </a:cubicBezTo>
                  <a:cubicBezTo>
                    <a:pt x="18" y="40"/>
                    <a:pt x="14" y="40"/>
                    <a:pt x="10" y="40"/>
                  </a:cubicBezTo>
                  <a:cubicBezTo>
                    <a:pt x="10" y="40"/>
                    <a:pt x="9" y="40"/>
                    <a:pt x="9" y="39"/>
                  </a:cubicBezTo>
                  <a:close/>
                  <a:moveTo>
                    <a:pt x="11" y="46"/>
                  </a:moveTo>
                  <a:cubicBezTo>
                    <a:pt x="11" y="45"/>
                    <a:pt x="10" y="44"/>
                    <a:pt x="10" y="42"/>
                  </a:cubicBezTo>
                  <a:cubicBezTo>
                    <a:pt x="14" y="42"/>
                    <a:pt x="19" y="42"/>
                    <a:pt x="23" y="42"/>
                  </a:cubicBezTo>
                  <a:cubicBezTo>
                    <a:pt x="23" y="43"/>
                    <a:pt x="24" y="45"/>
                    <a:pt x="24" y="46"/>
                  </a:cubicBezTo>
                  <a:cubicBezTo>
                    <a:pt x="23" y="46"/>
                    <a:pt x="23" y="46"/>
                    <a:pt x="22" y="46"/>
                  </a:cubicBezTo>
                  <a:cubicBezTo>
                    <a:pt x="22" y="45"/>
                    <a:pt x="22" y="44"/>
                    <a:pt x="22" y="43"/>
                  </a:cubicBezTo>
                  <a:cubicBezTo>
                    <a:pt x="20" y="43"/>
                    <a:pt x="19" y="43"/>
                    <a:pt x="18" y="43"/>
                  </a:cubicBezTo>
                  <a:cubicBezTo>
                    <a:pt x="18" y="44"/>
                    <a:pt x="18" y="45"/>
                    <a:pt x="18" y="46"/>
                  </a:cubicBezTo>
                  <a:cubicBezTo>
                    <a:pt x="18" y="46"/>
                    <a:pt x="17" y="46"/>
                    <a:pt x="17" y="46"/>
                  </a:cubicBezTo>
                  <a:cubicBezTo>
                    <a:pt x="16" y="45"/>
                    <a:pt x="16" y="44"/>
                    <a:pt x="16" y="43"/>
                  </a:cubicBezTo>
                  <a:cubicBezTo>
                    <a:pt x="15" y="43"/>
                    <a:pt x="13" y="43"/>
                    <a:pt x="12" y="43"/>
                  </a:cubicBezTo>
                  <a:cubicBezTo>
                    <a:pt x="12" y="44"/>
                    <a:pt x="13" y="45"/>
                    <a:pt x="13" y="46"/>
                  </a:cubicBezTo>
                  <a:cubicBezTo>
                    <a:pt x="12" y="46"/>
                    <a:pt x="12" y="46"/>
                    <a:pt x="11" y="4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87" name="Freeform 99"/>
            <p:cNvSpPr>
              <a:spLocks noEditPoints="1"/>
            </p:cNvSpPr>
            <p:nvPr/>
          </p:nvSpPr>
          <p:spPr>
            <a:xfrm>
              <a:off x="733425" y="708025"/>
              <a:ext cx="98425" cy="65088"/>
            </a:xfrm>
            <a:custGeom>
              <a:avLst/>
              <a:gdLst/>
              <a:ahLst/>
              <a:cxnLst>
                <a:cxn ang="0">
                  <a:pos x="19" y="3"/>
                </a:cxn>
                <a:cxn ang="0">
                  <a:pos x="16" y="3"/>
                </a:cxn>
                <a:cxn ang="0">
                  <a:pos x="13" y="4"/>
                </a:cxn>
                <a:cxn ang="0">
                  <a:pos x="12" y="6"/>
                </a:cxn>
                <a:cxn ang="0">
                  <a:pos x="12" y="8"/>
                </a:cxn>
                <a:cxn ang="0">
                  <a:pos x="16" y="13"/>
                </a:cxn>
                <a:cxn ang="0">
                  <a:pos x="19" y="17"/>
                </a:cxn>
                <a:cxn ang="0">
                  <a:pos x="19" y="11"/>
                </a:cxn>
                <a:cxn ang="0">
                  <a:pos x="23" y="11"/>
                </a:cxn>
                <a:cxn ang="0">
                  <a:pos x="23" y="10"/>
                </a:cxn>
                <a:cxn ang="0">
                  <a:pos x="25" y="12"/>
                </a:cxn>
                <a:cxn ang="0">
                  <a:pos x="27" y="13"/>
                </a:cxn>
                <a:cxn ang="0">
                  <a:pos x="28" y="13"/>
                </a:cxn>
                <a:cxn ang="0">
                  <a:pos x="26" y="11"/>
                </a:cxn>
                <a:cxn ang="0">
                  <a:pos x="26" y="9"/>
                </a:cxn>
                <a:cxn ang="0">
                  <a:pos x="26" y="7"/>
                </a:cxn>
                <a:cxn ang="0">
                  <a:pos x="27" y="8"/>
                </a:cxn>
                <a:cxn ang="0">
                  <a:pos x="27" y="7"/>
                </a:cxn>
                <a:cxn ang="0">
                  <a:pos x="25" y="6"/>
                </a:cxn>
                <a:cxn ang="0">
                  <a:pos x="27" y="6"/>
                </a:cxn>
                <a:cxn ang="0">
                  <a:pos x="27" y="5"/>
                </a:cxn>
                <a:cxn ang="0">
                  <a:pos x="29" y="12"/>
                </a:cxn>
                <a:cxn ang="0">
                  <a:pos x="29" y="13"/>
                </a:cxn>
                <a:cxn ang="0">
                  <a:pos x="11" y="19"/>
                </a:cxn>
                <a:cxn ang="0">
                  <a:pos x="11" y="17"/>
                </a:cxn>
                <a:cxn ang="0">
                  <a:pos x="8" y="12"/>
                </a:cxn>
                <a:cxn ang="0">
                  <a:pos x="4" y="11"/>
                </a:cxn>
                <a:cxn ang="0">
                  <a:pos x="5" y="10"/>
                </a:cxn>
                <a:cxn ang="0">
                  <a:pos x="7" y="7"/>
                </a:cxn>
                <a:cxn ang="0">
                  <a:pos x="7" y="5"/>
                </a:cxn>
                <a:cxn ang="0">
                  <a:pos x="5" y="5"/>
                </a:cxn>
                <a:cxn ang="0">
                  <a:pos x="6" y="5"/>
                </a:cxn>
                <a:cxn ang="0">
                  <a:pos x="7" y="4"/>
                </a:cxn>
                <a:cxn ang="0">
                  <a:pos x="8" y="4"/>
                </a:cxn>
                <a:cxn ang="0">
                  <a:pos x="10" y="2"/>
                </a:cxn>
                <a:cxn ang="0">
                  <a:pos x="6" y="4"/>
                </a:cxn>
                <a:cxn ang="0">
                  <a:pos x="5" y="4"/>
                </a:cxn>
                <a:cxn ang="0">
                  <a:pos x="30" y="12"/>
                </a:cxn>
                <a:cxn ang="0">
                  <a:pos x="1" y="8"/>
                </a:cxn>
                <a:cxn ang="0">
                  <a:pos x="2" y="11"/>
                </a:cxn>
                <a:cxn ang="0">
                  <a:pos x="6" y="13"/>
                </a:cxn>
                <a:cxn ang="0">
                  <a:pos x="9" y="18"/>
                </a:cxn>
                <a:cxn ang="0">
                  <a:pos x="28" y="12"/>
                </a:cxn>
                <a:cxn ang="0">
                  <a:pos x="28" y="12"/>
                </a:cxn>
                <a:cxn ang="0">
                  <a:pos x="27" y="12"/>
                </a:cxn>
                <a:cxn ang="0">
                  <a:pos x="27" y="11"/>
                </a:cxn>
                <a:cxn ang="0">
                  <a:pos x="4" y="5"/>
                </a:cxn>
                <a:cxn ang="0">
                  <a:pos x="6" y="10"/>
                </a:cxn>
                <a:cxn ang="0">
                  <a:pos x="7" y="11"/>
                </a:cxn>
                <a:cxn ang="0">
                  <a:pos x="6" y="11"/>
                </a:cxn>
                <a:cxn ang="0">
                  <a:pos x="5" y="11"/>
                </a:cxn>
                <a:cxn ang="0">
                  <a:pos x="5" y="4"/>
                </a:cxn>
                <a:cxn ang="0">
                  <a:pos x="14" y="8"/>
                </a:cxn>
                <a:cxn ang="0">
                  <a:pos x="13" y="7"/>
                </a:cxn>
                <a:cxn ang="0">
                  <a:pos x="14" y="7"/>
                </a:cxn>
                <a:cxn ang="0">
                  <a:pos x="15" y="8"/>
                </a:cxn>
                <a:cxn ang="0">
                  <a:pos x="19" y="9"/>
                </a:cxn>
                <a:cxn ang="0">
                  <a:pos x="21" y="16"/>
                </a:cxn>
                <a:cxn ang="0">
                  <a:pos x="28" y="11"/>
                </a:cxn>
                <a:cxn ang="0">
                  <a:pos x="27" y="10"/>
                </a:cxn>
                <a:cxn ang="0">
                  <a:pos x="27" y="11"/>
                </a:cxn>
              </a:cxnLst>
              <a:rect l="0" t="0" r="0" b="0"/>
              <a:pathLst>
                <a:path w="30" h="20">
                  <a:moveTo>
                    <a:pt x="12" y="0"/>
                  </a:moveTo>
                  <a:cubicBezTo>
                    <a:pt x="17" y="0"/>
                    <a:pt x="22" y="1"/>
                    <a:pt x="26" y="4"/>
                  </a:cubicBezTo>
                  <a:cubicBezTo>
                    <a:pt x="26" y="4"/>
                    <a:pt x="26" y="4"/>
                    <a:pt x="26" y="4"/>
                  </a:cubicBezTo>
                  <a:cubicBezTo>
                    <a:pt x="25" y="4"/>
                    <a:pt x="25" y="4"/>
                    <a:pt x="25" y="4"/>
                  </a:cubicBezTo>
                  <a:cubicBezTo>
                    <a:pt x="25" y="4"/>
                    <a:pt x="25" y="4"/>
                    <a:pt x="24" y="4"/>
                  </a:cubicBezTo>
                  <a:cubicBezTo>
                    <a:pt x="24" y="4"/>
                    <a:pt x="23" y="3"/>
                    <a:pt x="22" y="3"/>
                  </a:cubicBezTo>
                  <a:cubicBezTo>
                    <a:pt x="22" y="3"/>
                    <a:pt x="22" y="3"/>
                    <a:pt x="22" y="3"/>
                  </a:cubicBezTo>
                  <a:cubicBezTo>
                    <a:pt x="22" y="3"/>
                    <a:pt x="21" y="3"/>
                    <a:pt x="21" y="3"/>
                  </a:cubicBezTo>
                  <a:cubicBezTo>
                    <a:pt x="20" y="3"/>
                    <a:pt x="20" y="3"/>
                    <a:pt x="20" y="3"/>
                  </a:cubicBezTo>
                  <a:cubicBezTo>
                    <a:pt x="19" y="3"/>
                    <a:pt x="19" y="3"/>
                    <a:pt x="19" y="3"/>
                  </a:cubicBezTo>
                  <a:cubicBezTo>
                    <a:pt x="19" y="2"/>
                    <a:pt x="19" y="2"/>
                    <a:pt x="18" y="2"/>
                  </a:cubicBezTo>
                  <a:cubicBezTo>
                    <a:pt x="18" y="2"/>
                    <a:pt x="18" y="2"/>
                    <a:pt x="18" y="2"/>
                  </a:cubicBezTo>
                  <a:cubicBezTo>
                    <a:pt x="18" y="2"/>
                    <a:pt x="18" y="2"/>
                    <a:pt x="18" y="3"/>
                  </a:cubicBezTo>
                  <a:cubicBezTo>
                    <a:pt x="18" y="3"/>
                    <a:pt x="18" y="3"/>
                    <a:pt x="18" y="3"/>
                  </a:cubicBezTo>
                  <a:cubicBezTo>
                    <a:pt x="18" y="3"/>
                    <a:pt x="18" y="3"/>
                    <a:pt x="18" y="3"/>
                  </a:cubicBezTo>
                  <a:cubicBezTo>
                    <a:pt x="17" y="3"/>
                    <a:pt x="17" y="3"/>
                    <a:pt x="17" y="3"/>
                  </a:cubicBezTo>
                  <a:cubicBezTo>
                    <a:pt x="17" y="3"/>
                    <a:pt x="17" y="3"/>
                    <a:pt x="17" y="3"/>
                  </a:cubicBezTo>
                  <a:cubicBezTo>
                    <a:pt x="17" y="3"/>
                    <a:pt x="17" y="3"/>
                    <a:pt x="17" y="3"/>
                  </a:cubicBezTo>
                  <a:cubicBezTo>
                    <a:pt x="17" y="3"/>
                    <a:pt x="17" y="3"/>
                    <a:pt x="17" y="3"/>
                  </a:cubicBezTo>
                  <a:cubicBezTo>
                    <a:pt x="16" y="3"/>
                    <a:pt x="16" y="3"/>
                    <a:pt x="16" y="3"/>
                  </a:cubicBezTo>
                  <a:cubicBezTo>
                    <a:pt x="16" y="3"/>
                    <a:pt x="16" y="3"/>
                    <a:pt x="16" y="3"/>
                  </a:cubicBezTo>
                  <a:cubicBezTo>
                    <a:pt x="16" y="3"/>
                    <a:pt x="16" y="3"/>
                    <a:pt x="16" y="3"/>
                  </a:cubicBezTo>
                  <a:cubicBezTo>
                    <a:pt x="15" y="3"/>
                    <a:pt x="15" y="3"/>
                    <a:pt x="15" y="3"/>
                  </a:cubicBezTo>
                  <a:cubicBezTo>
                    <a:pt x="15" y="3"/>
                    <a:pt x="15" y="3"/>
                    <a:pt x="15" y="4"/>
                  </a:cubicBezTo>
                  <a:cubicBezTo>
                    <a:pt x="15" y="4"/>
                    <a:pt x="15" y="4"/>
                    <a:pt x="15" y="4"/>
                  </a:cubicBezTo>
                  <a:cubicBezTo>
                    <a:pt x="15" y="4"/>
                    <a:pt x="15" y="3"/>
                    <a:pt x="15" y="3"/>
                  </a:cubicBezTo>
                  <a:cubicBezTo>
                    <a:pt x="15" y="3"/>
                    <a:pt x="15" y="3"/>
                    <a:pt x="15" y="3"/>
                  </a:cubicBezTo>
                  <a:cubicBezTo>
                    <a:pt x="14" y="3"/>
                    <a:pt x="14" y="3"/>
                    <a:pt x="14" y="3"/>
                  </a:cubicBezTo>
                  <a:cubicBezTo>
                    <a:pt x="14" y="3"/>
                    <a:pt x="14" y="3"/>
                    <a:pt x="13" y="3"/>
                  </a:cubicBezTo>
                  <a:cubicBezTo>
                    <a:pt x="13" y="3"/>
                    <a:pt x="13" y="4"/>
                    <a:pt x="13" y="4"/>
                  </a:cubicBezTo>
                  <a:cubicBezTo>
                    <a:pt x="13" y="4"/>
                    <a:pt x="13" y="4"/>
                    <a:pt x="13" y="4"/>
                  </a:cubicBezTo>
                  <a:cubicBezTo>
                    <a:pt x="12" y="4"/>
                    <a:pt x="12" y="4"/>
                    <a:pt x="12" y="4"/>
                  </a:cubicBezTo>
                  <a:cubicBezTo>
                    <a:pt x="13" y="5"/>
                    <a:pt x="13" y="5"/>
                    <a:pt x="13" y="5"/>
                  </a:cubicBezTo>
                  <a:cubicBezTo>
                    <a:pt x="13" y="5"/>
                    <a:pt x="14" y="6"/>
                    <a:pt x="13" y="6"/>
                  </a:cubicBezTo>
                  <a:cubicBezTo>
                    <a:pt x="12" y="6"/>
                    <a:pt x="12" y="5"/>
                    <a:pt x="12" y="5"/>
                  </a:cubicBezTo>
                  <a:cubicBezTo>
                    <a:pt x="12" y="5"/>
                    <a:pt x="12" y="5"/>
                    <a:pt x="12" y="5"/>
                  </a:cubicBezTo>
                  <a:cubicBezTo>
                    <a:pt x="12" y="5"/>
                    <a:pt x="12" y="5"/>
                    <a:pt x="12" y="5"/>
                  </a:cubicBezTo>
                  <a:cubicBezTo>
                    <a:pt x="12" y="5"/>
                    <a:pt x="11" y="5"/>
                    <a:pt x="11" y="5"/>
                  </a:cubicBezTo>
                  <a:cubicBezTo>
                    <a:pt x="11" y="5"/>
                    <a:pt x="11" y="6"/>
                    <a:pt x="11" y="6"/>
                  </a:cubicBezTo>
                  <a:cubicBezTo>
                    <a:pt x="11" y="6"/>
                    <a:pt x="12" y="6"/>
                    <a:pt x="12" y="6"/>
                  </a:cubicBezTo>
                  <a:cubicBezTo>
                    <a:pt x="12" y="6"/>
                    <a:pt x="12" y="6"/>
                    <a:pt x="12" y="6"/>
                  </a:cubicBezTo>
                  <a:cubicBezTo>
                    <a:pt x="12" y="6"/>
                    <a:pt x="12" y="5"/>
                    <a:pt x="12" y="5"/>
                  </a:cubicBezTo>
                  <a:cubicBezTo>
                    <a:pt x="12" y="5"/>
                    <a:pt x="12" y="5"/>
                    <a:pt x="12" y="5"/>
                  </a:cubicBezTo>
                  <a:cubicBezTo>
                    <a:pt x="12" y="5"/>
                    <a:pt x="12" y="5"/>
                    <a:pt x="12" y="5"/>
                  </a:cubicBezTo>
                  <a:cubicBezTo>
                    <a:pt x="12" y="6"/>
                    <a:pt x="12" y="6"/>
                    <a:pt x="12" y="6"/>
                  </a:cubicBezTo>
                  <a:cubicBezTo>
                    <a:pt x="12" y="6"/>
                    <a:pt x="12" y="6"/>
                    <a:pt x="12" y="6"/>
                  </a:cubicBezTo>
                  <a:cubicBezTo>
                    <a:pt x="12" y="6"/>
                    <a:pt x="12" y="7"/>
                    <a:pt x="12" y="7"/>
                  </a:cubicBezTo>
                  <a:cubicBezTo>
                    <a:pt x="12" y="7"/>
                    <a:pt x="12" y="7"/>
                    <a:pt x="12" y="7"/>
                  </a:cubicBezTo>
                  <a:cubicBezTo>
                    <a:pt x="12" y="7"/>
                    <a:pt x="12" y="7"/>
                    <a:pt x="12" y="7"/>
                  </a:cubicBezTo>
                  <a:cubicBezTo>
                    <a:pt x="12" y="7"/>
                    <a:pt x="12" y="8"/>
                    <a:pt x="12" y="8"/>
                  </a:cubicBezTo>
                  <a:cubicBezTo>
                    <a:pt x="12" y="8"/>
                    <a:pt x="12" y="8"/>
                    <a:pt x="12" y="8"/>
                  </a:cubicBezTo>
                  <a:cubicBezTo>
                    <a:pt x="12" y="8"/>
                    <a:pt x="12" y="8"/>
                    <a:pt x="12" y="8"/>
                  </a:cubicBezTo>
                  <a:cubicBezTo>
                    <a:pt x="12" y="9"/>
                    <a:pt x="12" y="10"/>
                    <a:pt x="12" y="10"/>
                  </a:cubicBezTo>
                  <a:cubicBezTo>
                    <a:pt x="12" y="10"/>
                    <a:pt x="12" y="11"/>
                    <a:pt x="12" y="11"/>
                  </a:cubicBezTo>
                  <a:cubicBezTo>
                    <a:pt x="12" y="11"/>
                    <a:pt x="12" y="12"/>
                    <a:pt x="12" y="12"/>
                  </a:cubicBezTo>
                  <a:cubicBezTo>
                    <a:pt x="13" y="12"/>
                    <a:pt x="13" y="13"/>
                    <a:pt x="14" y="13"/>
                  </a:cubicBezTo>
                  <a:cubicBezTo>
                    <a:pt x="14" y="13"/>
                    <a:pt x="14" y="12"/>
                    <a:pt x="14" y="12"/>
                  </a:cubicBezTo>
                  <a:cubicBezTo>
                    <a:pt x="15" y="12"/>
                    <a:pt x="15" y="12"/>
                    <a:pt x="15" y="12"/>
                  </a:cubicBezTo>
                  <a:cubicBezTo>
                    <a:pt x="15" y="12"/>
                    <a:pt x="15" y="13"/>
                    <a:pt x="16" y="13"/>
                  </a:cubicBezTo>
                  <a:cubicBezTo>
                    <a:pt x="16" y="13"/>
                    <a:pt x="16" y="13"/>
                    <a:pt x="16" y="13"/>
                  </a:cubicBezTo>
                  <a:cubicBezTo>
                    <a:pt x="16" y="13"/>
                    <a:pt x="16" y="13"/>
                    <a:pt x="16" y="13"/>
                  </a:cubicBezTo>
                  <a:cubicBezTo>
                    <a:pt x="16" y="14"/>
                    <a:pt x="16" y="15"/>
                    <a:pt x="17" y="15"/>
                  </a:cubicBezTo>
                  <a:cubicBezTo>
                    <a:pt x="17" y="15"/>
                    <a:pt x="17" y="15"/>
                    <a:pt x="17" y="15"/>
                  </a:cubicBezTo>
                  <a:cubicBezTo>
                    <a:pt x="17" y="15"/>
                    <a:pt x="17" y="16"/>
                    <a:pt x="17" y="16"/>
                  </a:cubicBezTo>
                  <a:cubicBezTo>
                    <a:pt x="17" y="16"/>
                    <a:pt x="17" y="16"/>
                    <a:pt x="17" y="16"/>
                  </a:cubicBezTo>
                  <a:cubicBezTo>
                    <a:pt x="17" y="17"/>
                    <a:pt x="18" y="18"/>
                    <a:pt x="18" y="18"/>
                  </a:cubicBezTo>
                  <a:cubicBezTo>
                    <a:pt x="18" y="18"/>
                    <a:pt x="19" y="18"/>
                    <a:pt x="19" y="18"/>
                  </a:cubicBezTo>
                  <a:cubicBezTo>
                    <a:pt x="19" y="18"/>
                    <a:pt x="19" y="18"/>
                    <a:pt x="19" y="18"/>
                  </a:cubicBezTo>
                  <a:cubicBezTo>
                    <a:pt x="19" y="18"/>
                    <a:pt x="19" y="18"/>
                    <a:pt x="19" y="18"/>
                  </a:cubicBezTo>
                  <a:cubicBezTo>
                    <a:pt x="19" y="18"/>
                    <a:pt x="19" y="18"/>
                    <a:pt x="19" y="17"/>
                  </a:cubicBezTo>
                  <a:cubicBezTo>
                    <a:pt x="19" y="17"/>
                    <a:pt x="19" y="17"/>
                    <a:pt x="19" y="17"/>
                  </a:cubicBezTo>
                  <a:cubicBezTo>
                    <a:pt x="19" y="17"/>
                    <a:pt x="19" y="17"/>
                    <a:pt x="19" y="17"/>
                  </a:cubicBezTo>
                  <a:cubicBezTo>
                    <a:pt x="19" y="16"/>
                    <a:pt x="20" y="17"/>
                    <a:pt x="19" y="16"/>
                  </a:cubicBezTo>
                  <a:cubicBezTo>
                    <a:pt x="19" y="16"/>
                    <a:pt x="19" y="16"/>
                    <a:pt x="19" y="16"/>
                  </a:cubicBezTo>
                  <a:cubicBezTo>
                    <a:pt x="19" y="16"/>
                    <a:pt x="20" y="15"/>
                    <a:pt x="20" y="15"/>
                  </a:cubicBezTo>
                  <a:cubicBezTo>
                    <a:pt x="20" y="15"/>
                    <a:pt x="19" y="15"/>
                    <a:pt x="19" y="15"/>
                  </a:cubicBezTo>
                  <a:cubicBezTo>
                    <a:pt x="19" y="14"/>
                    <a:pt x="19" y="14"/>
                    <a:pt x="19" y="14"/>
                  </a:cubicBezTo>
                  <a:cubicBezTo>
                    <a:pt x="19" y="14"/>
                    <a:pt x="19" y="14"/>
                    <a:pt x="19" y="14"/>
                  </a:cubicBezTo>
                  <a:cubicBezTo>
                    <a:pt x="19" y="13"/>
                    <a:pt x="20" y="12"/>
                    <a:pt x="20" y="11"/>
                  </a:cubicBezTo>
                  <a:cubicBezTo>
                    <a:pt x="19" y="11"/>
                    <a:pt x="19" y="12"/>
                    <a:pt x="19" y="11"/>
                  </a:cubicBezTo>
                  <a:cubicBezTo>
                    <a:pt x="19" y="11"/>
                    <a:pt x="19" y="11"/>
                    <a:pt x="19" y="11"/>
                  </a:cubicBezTo>
                  <a:cubicBezTo>
                    <a:pt x="20" y="10"/>
                    <a:pt x="20" y="10"/>
                    <a:pt x="20" y="10"/>
                  </a:cubicBezTo>
                  <a:cubicBezTo>
                    <a:pt x="20" y="9"/>
                    <a:pt x="19" y="9"/>
                    <a:pt x="19" y="9"/>
                  </a:cubicBezTo>
                  <a:cubicBezTo>
                    <a:pt x="20" y="9"/>
                    <a:pt x="20" y="9"/>
                    <a:pt x="20" y="9"/>
                  </a:cubicBezTo>
                  <a:cubicBezTo>
                    <a:pt x="21" y="9"/>
                    <a:pt x="21" y="9"/>
                    <a:pt x="21" y="9"/>
                  </a:cubicBezTo>
                  <a:cubicBezTo>
                    <a:pt x="21" y="10"/>
                    <a:pt x="21" y="10"/>
                    <a:pt x="21" y="10"/>
                  </a:cubicBezTo>
                  <a:cubicBezTo>
                    <a:pt x="21" y="10"/>
                    <a:pt x="21" y="10"/>
                    <a:pt x="21" y="10"/>
                  </a:cubicBezTo>
                  <a:cubicBezTo>
                    <a:pt x="21" y="10"/>
                    <a:pt x="21" y="10"/>
                    <a:pt x="21" y="10"/>
                  </a:cubicBezTo>
                  <a:cubicBezTo>
                    <a:pt x="21" y="10"/>
                    <a:pt x="22" y="11"/>
                    <a:pt x="22" y="11"/>
                  </a:cubicBezTo>
                  <a:cubicBezTo>
                    <a:pt x="22" y="11"/>
                    <a:pt x="22" y="11"/>
                    <a:pt x="23" y="11"/>
                  </a:cubicBezTo>
                  <a:cubicBezTo>
                    <a:pt x="23" y="11"/>
                    <a:pt x="23" y="11"/>
                    <a:pt x="23" y="11"/>
                  </a:cubicBezTo>
                  <a:cubicBezTo>
                    <a:pt x="23" y="11"/>
                    <a:pt x="23" y="12"/>
                    <a:pt x="23" y="12"/>
                  </a:cubicBezTo>
                  <a:cubicBezTo>
                    <a:pt x="23" y="12"/>
                    <a:pt x="23" y="12"/>
                    <a:pt x="23" y="12"/>
                  </a:cubicBezTo>
                  <a:cubicBezTo>
                    <a:pt x="23" y="12"/>
                    <a:pt x="23" y="11"/>
                    <a:pt x="23" y="11"/>
                  </a:cubicBezTo>
                  <a:cubicBezTo>
                    <a:pt x="23" y="11"/>
                    <a:pt x="23" y="11"/>
                    <a:pt x="23" y="11"/>
                  </a:cubicBezTo>
                  <a:cubicBezTo>
                    <a:pt x="23" y="11"/>
                    <a:pt x="23" y="11"/>
                    <a:pt x="23" y="11"/>
                  </a:cubicBezTo>
                  <a:cubicBezTo>
                    <a:pt x="23" y="11"/>
                    <a:pt x="22" y="11"/>
                    <a:pt x="22" y="10"/>
                  </a:cubicBezTo>
                  <a:cubicBezTo>
                    <a:pt x="22"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9"/>
                    <a:pt x="23" y="9"/>
                    <a:pt x="23" y="9"/>
                  </a:cubicBezTo>
                  <a:cubicBezTo>
                    <a:pt x="23" y="9"/>
                    <a:pt x="23" y="10"/>
                    <a:pt x="24" y="10"/>
                  </a:cubicBezTo>
                  <a:cubicBezTo>
                    <a:pt x="24" y="10"/>
                    <a:pt x="24" y="10"/>
                    <a:pt x="24" y="10"/>
                  </a:cubicBezTo>
                  <a:cubicBezTo>
                    <a:pt x="24" y="10"/>
                    <a:pt x="24" y="10"/>
                    <a:pt x="24" y="10"/>
                  </a:cubicBezTo>
                  <a:cubicBezTo>
                    <a:pt x="24" y="10"/>
                    <a:pt x="24" y="10"/>
                    <a:pt x="24" y="10"/>
                  </a:cubicBezTo>
                  <a:cubicBezTo>
                    <a:pt x="24" y="10"/>
                    <a:pt x="24" y="11"/>
                    <a:pt x="25" y="11"/>
                  </a:cubicBezTo>
                  <a:cubicBezTo>
                    <a:pt x="25" y="12"/>
                    <a:pt x="25" y="11"/>
                    <a:pt x="25" y="12"/>
                  </a:cubicBezTo>
                  <a:cubicBezTo>
                    <a:pt x="25" y="12"/>
                    <a:pt x="25" y="12"/>
                    <a:pt x="25" y="12"/>
                  </a:cubicBezTo>
                  <a:cubicBezTo>
                    <a:pt x="25" y="12"/>
                    <a:pt x="25" y="12"/>
                    <a:pt x="25" y="12"/>
                  </a:cubicBezTo>
                  <a:cubicBezTo>
                    <a:pt x="25" y="12"/>
                    <a:pt x="24" y="11"/>
                    <a:pt x="24" y="12"/>
                  </a:cubicBezTo>
                  <a:cubicBezTo>
                    <a:pt x="24" y="12"/>
                    <a:pt x="25" y="12"/>
                    <a:pt x="25" y="12"/>
                  </a:cubicBezTo>
                  <a:cubicBezTo>
                    <a:pt x="25" y="12"/>
                    <a:pt x="25" y="12"/>
                    <a:pt x="26" y="13"/>
                  </a:cubicBezTo>
                  <a:cubicBezTo>
                    <a:pt x="26" y="13"/>
                    <a:pt x="26" y="13"/>
                    <a:pt x="26" y="13"/>
                  </a:cubicBezTo>
                  <a:cubicBezTo>
                    <a:pt x="26" y="13"/>
                    <a:pt x="26" y="13"/>
                    <a:pt x="26" y="13"/>
                  </a:cubicBezTo>
                  <a:cubicBezTo>
                    <a:pt x="26" y="13"/>
                    <a:pt x="27" y="13"/>
                    <a:pt x="27" y="13"/>
                  </a:cubicBezTo>
                  <a:cubicBezTo>
                    <a:pt x="27" y="13"/>
                    <a:pt x="27" y="13"/>
                    <a:pt x="27" y="13"/>
                  </a:cubicBezTo>
                  <a:cubicBezTo>
                    <a:pt x="27" y="13"/>
                    <a:pt x="27" y="13"/>
                    <a:pt x="27"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7" y="13"/>
                    <a:pt x="27" y="13"/>
                    <a:pt x="27" y="13"/>
                  </a:cubicBezTo>
                  <a:cubicBezTo>
                    <a:pt x="27" y="13"/>
                    <a:pt x="27" y="13"/>
                    <a:pt x="27" y="13"/>
                  </a:cubicBezTo>
                  <a:cubicBezTo>
                    <a:pt x="27" y="13"/>
                    <a:pt x="26" y="13"/>
                    <a:pt x="26" y="13"/>
                  </a:cubicBezTo>
                  <a:cubicBezTo>
                    <a:pt x="26" y="13"/>
                    <a:pt x="26" y="12"/>
                    <a:pt x="26" y="12"/>
                  </a:cubicBezTo>
                  <a:cubicBezTo>
                    <a:pt x="25" y="12"/>
                    <a:pt x="26" y="12"/>
                    <a:pt x="25" y="12"/>
                  </a:cubicBezTo>
                  <a:cubicBezTo>
                    <a:pt x="25" y="12"/>
                    <a:pt x="25" y="11"/>
                    <a:pt x="25" y="11"/>
                  </a:cubicBezTo>
                  <a:cubicBezTo>
                    <a:pt x="25" y="11"/>
                    <a:pt x="25" y="11"/>
                    <a:pt x="25" y="11"/>
                  </a:cubicBezTo>
                  <a:cubicBezTo>
                    <a:pt x="25" y="11"/>
                    <a:pt x="25" y="11"/>
                    <a:pt x="25" y="11"/>
                  </a:cubicBezTo>
                  <a:cubicBezTo>
                    <a:pt x="25" y="11"/>
                    <a:pt x="25" y="11"/>
                    <a:pt x="25" y="11"/>
                  </a:cubicBezTo>
                  <a:cubicBezTo>
                    <a:pt x="25" y="11"/>
                    <a:pt x="25" y="11"/>
                    <a:pt x="26" y="11"/>
                  </a:cubicBezTo>
                  <a:cubicBezTo>
                    <a:pt x="26" y="11"/>
                    <a:pt x="26" y="11"/>
                    <a:pt x="26" y="11"/>
                  </a:cubicBezTo>
                  <a:cubicBezTo>
                    <a:pt x="26" y="11"/>
                    <a:pt x="26" y="10"/>
                    <a:pt x="26" y="10"/>
                  </a:cubicBezTo>
                  <a:cubicBezTo>
                    <a:pt x="26" y="10"/>
                    <a:pt x="26" y="10"/>
                    <a:pt x="25" y="10"/>
                  </a:cubicBezTo>
                  <a:cubicBezTo>
                    <a:pt x="25" y="10"/>
                    <a:pt x="25" y="10"/>
                    <a:pt x="25" y="10"/>
                  </a:cubicBezTo>
                  <a:cubicBezTo>
                    <a:pt x="25" y="10"/>
                    <a:pt x="25" y="10"/>
                    <a:pt x="25" y="10"/>
                  </a:cubicBezTo>
                  <a:cubicBezTo>
                    <a:pt x="25" y="9"/>
                    <a:pt x="25" y="9"/>
                    <a:pt x="25" y="9"/>
                  </a:cubicBezTo>
                  <a:cubicBezTo>
                    <a:pt x="25" y="9"/>
                    <a:pt x="25" y="10"/>
                    <a:pt x="25" y="10"/>
                  </a:cubicBezTo>
                  <a:cubicBezTo>
                    <a:pt x="26" y="9"/>
                    <a:pt x="26" y="9"/>
                    <a:pt x="26" y="9"/>
                  </a:cubicBezTo>
                  <a:cubicBezTo>
                    <a:pt x="26" y="9"/>
                    <a:pt x="26" y="9"/>
                    <a:pt x="26" y="9"/>
                  </a:cubicBezTo>
                  <a:cubicBezTo>
                    <a:pt x="26" y="9"/>
                    <a:pt x="26" y="9"/>
                    <a:pt x="26" y="9"/>
                  </a:cubicBezTo>
                  <a:cubicBezTo>
                    <a:pt x="26" y="8"/>
                    <a:pt x="25" y="8"/>
                    <a:pt x="25" y="8"/>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6" y="8"/>
                    <a:pt x="25" y="7"/>
                    <a:pt x="26" y="8"/>
                  </a:cubicBezTo>
                  <a:cubicBezTo>
                    <a:pt x="26" y="8"/>
                    <a:pt x="26" y="8"/>
                    <a:pt x="26" y="8"/>
                  </a:cubicBezTo>
                  <a:cubicBezTo>
                    <a:pt x="26" y="7"/>
                    <a:pt x="26" y="8"/>
                    <a:pt x="26" y="7"/>
                  </a:cubicBezTo>
                  <a:cubicBezTo>
                    <a:pt x="26" y="7"/>
                    <a:pt x="26" y="7"/>
                    <a:pt x="26" y="7"/>
                  </a:cubicBezTo>
                  <a:cubicBezTo>
                    <a:pt x="26" y="7"/>
                    <a:pt x="26" y="7"/>
                    <a:pt x="26" y="7"/>
                  </a:cubicBezTo>
                  <a:cubicBezTo>
                    <a:pt x="26" y="7"/>
                    <a:pt x="26" y="7"/>
                    <a:pt x="26" y="7"/>
                  </a:cubicBezTo>
                  <a:cubicBezTo>
                    <a:pt x="26" y="7"/>
                    <a:pt x="26" y="7"/>
                    <a:pt x="26" y="6"/>
                  </a:cubicBezTo>
                  <a:cubicBezTo>
                    <a:pt x="26" y="6"/>
                    <a:pt x="26" y="6"/>
                    <a:pt x="26" y="6"/>
                  </a:cubicBezTo>
                  <a:cubicBezTo>
                    <a:pt x="26" y="6"/>
                    <a:pt x="26" y="6"/>
                    <a:pt x="26" y="6"/>
                  </a:cubicBezTo>
                  <a:cubicBezTo>
                    <a:pt x="26" y="7"/>
                    <a:pt x="26" y="7"/>
                    <a:pt x="26" y="7"/>
                  </a:cubicBezTo>
                  <a:cubicBezTo>
                    <a:pt x="27" y="7"/>
                    <a:pt x="27" y="7"/>
                    <a:pt x="27" y="7"/>
                  </a:cubicBezTo>
                  <a:cubicBezTo>
                    <a:pt x="27" y="7"/>
                    <a:pt x="27" y="7"/>
                    <a:pt x="27" y="7"/>
                  </a:cubicBezTo>
                  <a:cubicBezTo>
                    <a:pt x="27" y="8"/>
                    <a:pt x="27" y="7"/>
                    <a:pt x="27" y="8"/>
                  </a:cubicBezTo>
                  <a:cubicBezTo>
                    <a:pt x="27" y="8"/>
                    <a:pt x="27" y="8"/>
                    <a:pt x="27" y="8"/>
                  </a:cubicBezTo>
                  <a:cubicBezTo>
                    <a:pt x="27" y="8"/>
                    <a:pt x="26" y="8"/>
                    <a:pt x="26" y="8"/>
                  </a:cubicBezTo>
                  <a:cubicBezTo>
                    <a:pt x="26"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6" y="7"/>
                  </a:cubicBezTo>
                  <a:cubicBezTo>
                    <a:pt x="26" y="6"/>
                    <a:pt x="26" y="6"/>
                    <a:pt x="25" y="6"/>
                  </a:cubicBezTo>
                  <a:cubicBezTo>
                    <a:pt x="25" y="6"/>
                    <a:pt x="25" y="6"/>
                    <a:pt x="25" y="6"/>
                  </a:cubicBezTo>
                  <a:cubicBezTo>
                    <a:pt x="25" y="5"/>
                    <a:pt x="25" y="5"/>
                    <a:pt x="25" y="5"/>
                  </a:cubicBezTo>
                  <a:cubicBezTo>
                    <a:pt x="25" y="5"/>
                    <a:pt x="25" y="5"/>
                    <a:pt x="25" y="5"/>
                  </a:cubicBezTo>
                  <a:cubicBezTo>
                    <a:pt x="25" y="5"/>
                    <a:pt x="25" y="5"/>
                    <a:pt x="24" y="5"/>
                  </a:cubicBezTo>
                  <a:cubicBezTo>
                    <a:pt x="24" y="5"/>
                    <a:pt x="24" y="5"/>
                    <a:pt x="24" y="5"/>
                  </a:cubicBezTo>
                  <a:cubicBezTo>
                    <a:pt x="25" y="5"/>
                    <a:pt x="25" y="5"/>
                    <a:pt x="25" y="5"/>
                  </a:cubicBezTo>
                  <a:cubicBezTo>
                    <a:pt x="25" y="5"/>
                    <a:pt x="25" y="5"/>
                    <a:pt x="25" y="5"/>
                  </a:cubicBezTo>
                  <a:cubicBezTo>
                    <a:pt x="26" y="5"/>
                    <a:pt x="26" y="5"/>
                    <a:pt x="26" y="5"/>
                  </a:cubicBezTo>
                  <a:cubicBezTo>
                    <a:pt x="26" y="5"/>
                    <a:pt x="26" y="5"/>
                    <a:pt x="26" y="5"/>
                  </a:cubicBezTo>
                  <a:cubicBezTo>
                    <a:pt x="26" y="5"/>
                    <a:pt x="27" y="6"/>
                    <a:pt x="27" y="6"/>
                  </a:cubicBezTo>
                  <a:cubicBezTo>
                    <a:pt x="27" y="6"/>
                    <a:pt x="27" y="6"/>
                    <a:pt x="27" y="6"/>
                  </a:cubicBezTo>
                  <a:cubicBezTo>
                    <a:pt x="27" y="6"/>
                    <a:pt x="27" y="6"/>
                    <a:pt x="27" y="6"/>
                  </a:cubicBezTo>
                  <a:cubicBezTo>
                    <a:pt x="27" y="6"/>
                    <a:pt x="27" y="6"/>
                    <a:pt x="27" y="6"/>
                  </a:cubicBezTo>
                  <a:cubicBezTo>
                    <a:pt x="27" y="6"/>
                    <a:pt x="27" y="6"/>
                    <a:pt x="27" y="6"/>
                  </a:cubicBezTo>
                  <a:cubicBezTo>
                    <a:pt x="27" y="6"/>
                    <a:pt x="27" y="5"/>
                    <a:pt x="27" y="5"/>
                  </a:cubicBezTo>
                  <a:cubicBezTo>
                    <a:pt x="27" y="5"/>
                    <a:pt x="27" y="5"/>
                    <a:pt x="26" y="5"/>
                  </a:cubicBezTo>
                  <a:cubicBezTo>
                    <a:pt x="26" y="5"/>
                    <a:pt x="26" y="5"/>
                    <a:pt x="26" y="5"/>
                  </a:cubicBezTo>
                  <a:cubicBezTo>
                    <a:pt x="26" y="5"/>
                    <a:pt x="26" y="5"/>
                    <a:pt x="26" y="5"/>
                  </a:cubicBezTo>
                  <a:cubicBezTo>
                    <a:pt x="27" y="5"/>
                    <a:pt x="27" y="5"/>
                    <a:pt x="27" y="5"/>
                  </a:cubicBezTo>
                  <a:cubicBezTo>
                    <a:pt x="27" y="5"/>
                    <a:pt x="27" y="5"/>
                    <a:pt x="27" y="5"/>
                  </a:cubicBezTo>
                  <a:cubicBezTo>
                    <a:pt x="28" y="6"/>
                    <a:pt x="29" y="8"/>
                    <a:pt x="29" y="9"/>
                  </a:cubicBezTo>
                  <a:cubicBezTo>
                    <a:pt x="30" y="10"/>
                    <a:pt x="30" y="11"/>
                    <a:pt x="30" y="12"/>
                  </a:cubicBezTo>
                  <a:cubicBezTo>
                    <a:pt x="30" y="12"/>
                    <a:pt x="30" y="12"/>
                    <a:pt x="30"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8" y="12"/>
                    <a:pt x="28" y="12"/>
                  </a:cubicBezTo>
                  <a:cubicBezTo>
                    <a:pt x="29" y="12"/>
                    <a:pt x="28" y="12"/>
                    <a:pt x="29" y="12"/>
                  </a:cubicBezTo>
                  <a:cubicBezTo>
                    <a:pt x="29" y="12"/>
                    <a:pt x="29" y="12"/>
                    <a:pt x="29" y="12"/>
                  </a:cubicBezTo>
                  <a:cubicBezTo>
                    <a:pt x="29" y="12"/>
                    <a:pt x="29" y="12"/>
                    <a:pt x="29" y="12"/>
                  </a:cubicBezTo>
                  <a:cubicBezTo>
                    <a:pt x="29" y="12"/>
                    <a:pt x="29" y="12"/>
                    <a:pt x="29" y="13"/>
                  </a:cubicBezTo>
                  <a:cubicBezTo>
                    <a:pt x="29" y="13"/>
                    <a:pt x="30" y="12"/>
                    <a:pt x="30" y="12"/>
                  </a:cubicBezTo>
                  <a:cubicBezTo>
                    <a:pt x="30" y="12"/>
                    <a:pt x="30" y="13"/>
                    <a:pt x="30" y="13"/>
                  </a:cubicBezTo>
                  <a:cubicBezTo>
                    <a:pt x="30" y="13"/>
                    <a:pt x="30" y="13"/>
                    <a:pt x="30" y="13"/>
                  </a:cubicBezTo>
                  <a:cubicBezTo>
                    <a:pt x="30" y="13"/>
                    <a:pt x="30" y="13"/>
                    <a:pt x="29" y="13"/>
                  </a:cubicBezTo>
                  <a:cubicBezTo>
                    <a:pt x="29" y="13"/>
                    <a:pt x="29" y="13"/>
                    <a:pt x="29" y="13"/>
                  </a:cubicBezTo>
                  <a:cubicBezTo>
                    <a:pt x="29" y="13"/>
                    <a:pt x="29" y="13"/>
                    <a:pt x="29" y="13"/>
                  </a:cubicBezTo>
                  <a:cubicBezTo>
                    <a:pt x="29" y="13"/>
                    <a:pt x="29" y="13"/>
                    <a:pt x="29" y="13"/>
                  </a:cubicBezTo>
                  <a:cubicBezTo>
                    <a:pt x="29" y="13"/>
                    <a:pt x="29" y="13"/>
                    <a:pt x="29" y="13"/>
                  </a:cubicBezTo>
                  <a:cubicBezTo>
                    <a:pt x="28" y="14"/>
                    <a:pt x="28" y="13"/>
                    <a:pt x="28" y="13"/>
                  </a:cubicBezTo>
                  <a:cubicBezTo>
                    <a:pt x="28" y="14"/>
                    <a:pt x="28" y="14"/>
                    <a:pt x="28" y="14"/>
                  </a:cubicBezTo>
                  <a:cubicBezTo>
                    <a:pt x="28" y="15"/>
                    <a:pt x="27" y="14"/>
                    <a:pt x="27" y="15"/>
                  </a:cubicBezTo>
                  <a:cubicBezTo>
                    <a:pt x="27" y="15"/>
                    <a:pt x="27" y="16"/>
                    <a:pt x="27" y="16"/>
                  </a:cubicBezTo>
                  <a:cubicBezTo>
                    <a:pt x="27" y="17"/>
                    <a:pt x="27" y="17"/>
                    <a:pt x="27" y="17"/>
                  </a:cubicBezTo>
                  <a:cubicBezTo>
                    <a:pt x="25" y="19"/>
                    <a:pt x="22" y="20"/>
                    <a:pt x="18" y="20"/>
                  </a:cubicBezTo>
                  <a:cubicBezTo>
                    <a:pt x="16" y="20"/>
                    <a:pt x="13" y="20"/>
                    <a:pt x="11" y="20"/>
                  </a:cubicBezTo>
                  <a:cubicBezTo>
                    <a:pt x="11" y="20"/>
                    <a:pt x="11" y="20"/>
                    <a:pt x="11" y="20"/>
                  </a:cubicBezTo>
                  <a:cubicBezTo>
                    <a:pt x="11" y="20"/>
                    <a:pt x="11" y="20"/>
                    <a:pt x="11" y="19"/>
                  </a:cubicBezTo>
                  <a:cubicBezTo>
                    <a:pt x="11" y="19"/>
                    <a:pt x="11" y="19"/>
                    <a:pt x="11" y="19"/>
                  </a:cubicBezTo>
                  <a:cubicBezTo>
                    <a:pt x="11" y="19"/>
                    <a:pt x="11" y="19"/>
                    <a:pt x="11" y="19"/>
                  </a:cubicBezTo>
                  <a:cubicBezTo>
                    <a:pt x="11" y="19"/>
                    <a:pt x="11" y="19"/>
                    <a:pt x="11" y="19"/>
                  </a:cubicBezTo>
                  <a:cubicBezTo>
                    <a:pt x="11" y="18"/>
                    <a:pt x="11" y="19"/>
                    <a:pt x="11" y="19"/>
                  </a:cubicBezTo>
                  <a:cubicBezTo>
                    <a:pt x="11" y="19"/>
                    <a:pt x="11" y="19"/>
                    <a:pt x="11" y="19"/>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7"/>
                    <a:pt x="11" y="17"/>
                  </a:cubicBezTo>
                  <a:cubicBezTo>
                    <a:pt x="11" y="17"/>
                    <a:pt x="11" y="17"/>
                    <a:pt x="11" y="17"/>
                  </a:cubicBezTo>
                  <a:cubicBezTo>
                    <a:pt x="11" y="17"/>
                    <a:pt x="11" y="17"/>
                    <a:pt x="11" y="17"/>
                  </a:cubicBezTo>
                  <a:cubicBezTo>
                    <a:pt x="12" y="16"/>
                    <a:pt x="11" y="16"/>
                    <a:pt x="11" y="15"/>
                  </a:cubicBezTo>
                  <a:cubicBezTo>
                    <a:pt x="11" y="15"/>
                    <a:pt x="11" y="15"/>
                    <a:pt x="11" y="15"/>
                  </a:cubicBezTo>
                  <a:cubicBezTo>
                    <a:pt x="11" y="15"/>
                    <a:pt x="11" y="15"/>
                    <a:pt x="11" y="14"/>
                  </a:cubicBezTo>
                  <a:cubicBezTo>
                    <a:pt x="11" y="14"/>
                    <a:pt x="11" y="14"/>
                    <a:pt x="11" y="14"/>
                  </a:cubicBezTo>
                  <a:cubicBezTo>
                    <a:pt x="11" y="14"/>
                    <a:pt x="11" y="14"/>
                    <a:pt x="11" y="14"/>
                  </a:cubicBezTo>
                  <a:cubicBezTo>
                    <a:pt x="9" y="13"/>
                    <a:pt x="10" y="13"/>
                    <a:pt x="9" y="13"/>
                  </a:cubicBezTo>
                  <a:cubicBezTo>
                    <a:pt x="9" y="13"/>
                    <a:pt x="8" y="13"/>
                    <a:pt x="8" y="13"/>
                  </a:cubicBezTo>
                  <a:cubicBezTo>
                    <a:pt x="8" y="13"/>
                    <a:pt x="8" y="12"/>
                    <a:pt x="8" y="12"/>
                  </a:cubicBezTo>
                  <a:cubicBezTo>
                    <a:pt x="7" y="12"/>
                    <a:pt x="7" y="12"/>
                    <a:pt x="7" y="11"/>
                  </a:cubicBezTo>
                  <a:cubicBezTo>
                    <a:pt x="7" y="11"/>
                    <a:pt x="7" y="11"/>
                    <a:pt x="7" y="11"/>
                  </a:cubicBezTo>
                  <a:cubicBezTo>
                    <a:pt x="7" y="12"/>
                    <a:pt x="7" y="12"/>
                    <a:pt x="7" y="12"/>
                  </a:cubicBezTo>
                  <a:cubicBezTo>
                    <a:pt x="7" y="12"/>
                    <a:pt x="7" y="12"/>
                    <a:pt x="6" y="12"/>
                  </a:cubicBezTo>
                  <a:cubicBezTo>
                    <a:pt x="6" y="12"/>
                    <a:pt x="6" y="12"/>
                    <a:pt x="5" y="12"/>
                  </a:cubicBezTo>
                  <a:cubicBezTo>
                    <a:pt x="5" y="12"/>
                    <a:pt x="5" y="12"/>
                    <a:pt x="5" y="12"/>
                  </a:cubicBezTo>
                  <a:cubicBezTo>
                    <a:pt x="5" y="12"/>
                    <a:pt x="5" y="11"/>
                    <a:pt x="5" y="12"/>
                  </a:cubicBezTo>
                  <a:cubicBezTo>
                    <a:pt x="5" y="12"/>
                    <a:pt x="4" y="12"/>
                    <a:pt x="4" y="12"/>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3" y="11"/>
                    <a:pt x="3" y="11"/>
                  </a:cubicBezTo>
                  <a:cubicBezTo>
                    <a:pt x="3" y="10"/>
                    <a:pt x="3" y="10"/>
                    <a:pt x="4" y="10"/>
                  </a:cubicBezTo>
                  <a:cubicBezTo>
                    <a:pt x="4" y="10"/>
                    <a:pt x="4" y="10"/>
                    <a:pt x="4" y="10"/>
                  </a:cubicBezTo>
                  <a:cubicBezTo>
                    <a:pt x="4" y="10"/>
                    <a:pt x="4" y="10"/>
                    <a:pt x="4" y="10"/>
                  </a:cubicBezTo>
                  <a:cubicBezTo>
                    <a:pt x="5" y="10"/>
                    <a:pt x="4" y="10"/>
                    <a:pt x="5" y="10"/>
                  </a:cubicBezTo>
                  <a:cubicBezTo>
                    <a:pt x="5" y="10"/>
                    <a:pt x="5" y="10"/>
                    <a:pt x="5" y="10"/>
                  </a:cubicBezTo>
                  <a:cubicBezTo>
                    <a:pt x="5" y="10"/>
                    <a:pt x="5" y="10"/>
                    <a:pt x="5" y="10"/>
                  </a:cubicBezTo>
                  <a:cubicBezTo>
                    <a:pt x="5" y="11"/>
                    <a:pt x="5" y="10"/>
                    <a:pt x="5" y="10"/>
                  </a:cubicBezTo>
                  <a:cubicBezTo>
                    <a:pt x="5" y="10"/>
                    <a:pt x="5" y="10"/>
                    <a:pt x="5" y="10"/>
                  </a:cubicBezTo>
                  <a:cubicBezTo>
                    <a:pt x="5" y="10"/>
                    <a:pt x="5" y="10"/>
                    <a:pt x="5" y="10"/>
                  </a:cubicBezTo>
                  <a:cubicBezTo>
                    <a:pt x="5" y="10"/>
                    <a:pt x="5" y="10"/>
                    <a:pt x="5" y="10"/>
                  </a:cubicBezTo>
                  <a:cubicBezTo>
                    <a:pt x="5" y="9"/>
                    <a:pt x="5" y="9"/>
                    <a:pt x="5" y="9"/>
                  </a:cubicBezTo>
                  <a:cubicBezTo>
                    <a:pt x="5" y="9"/>
                    <a:pt x="5" y="9"/>
                    <a:pt x="5" y="9"/>
                  </a:cubicBezTo>
                  <a:cubicBezTo>
                    <a:pt x="5" y="9"/>
                    <a:pt x="5" y="9"/>
                    <a:pt x="5" y="9"/>
                  </a:cubicBezTo>
                  <a:cubicBezTo>
                    <a:pt x="6" y="8"/>
                    <a:pt x="6" y="8"/>
                    <a:pt x="6" y="8"/>
                  </a:cubicBezTo>
                  <a:cubicBezTo>
                    <a:pt x="6" y="8"/>
                    <a:pt x="6" y="8"/>
                    <a:pt x="6" y="8"/>
                  </a:cubicBezTo>
                  <a:cubicBezTo>
                    <a:pt x="7" y="8"/>
                    <a:pt x="7" y="8"/>
                    <a:pt x="7" y="7"/>
                  </a:cubicBezTo>
                  <a:cubicBezTo>
                    <a:pt x="7" y="7"/>
                    <a:pt x="7" y="7"/>
                    <a:pt x="7" y="7"/>
                  </a:cubicBezTo>
                  <a:cubicBezTo>
                    <a:pt x="7" y="7"/>
                    <a:pt x="6" y="7"/>
                    <a:pt x="6" y="7"/>
                  </a:cubicBezTo>
                  <a:cubicBezTo>
                    <a:pt x="7" y="7"/>
                    <a:pt x="7" y="6"/>
                    <a:pt x="7" y="7"/>
                  </a:cubicBezTo>
                  <a:cubicBezTo>
                    <a:pt x="7" y="7"/>
                    <a:pt x="7" y="7"/>
                    <a:pt x="7" y="7"/>
                  </a:cubicBezTo>
                  <a:cubicBezTo>
                    <a:pt x="7" y="7"/>
                    <a:pt x="7" y="7"/>
                    <a:pt x="8" y="7"/>
                  </a:cubicBezTo>
                  <a:cubicBezTo>
                    <a:pt x="8" y="7"/>
                    <a:pt x="8" y="7"/>
                    <a:pt x="8" y="7"/>
                  </a:cubicBezTo>
                  <a:cubicBezTo>
                    <a:pt x="8" y="7"/>
                    <a:pt x="7" y="7"/>
                    <a:pt x="7" y="7"/>
                  </a:cubicBezTo>
                  <a:cubicBezTo>
                    <a:pt x="7" y="6"/>
                    <a:pt x="7" y="6"/>
                    <a:pt x="7" y="6"/>
                  </a:cubicBezTo>
                  <a:cubicBezTo>
                    <a:pt x="7" y="6"/>
                    <a:pt x="7" y="6"/>
                    <a:pt x="7" y="6"/>
                  </a:cubicBezTo>
                  <a:cubicBezTo>
                    <a:pt x="7" y="6"/>
                    <a:pt x="7" y="5"/>
                    <a:pt x="7" y="5"/>
                  </a:cubicBezTo>
                  <a:cubicBezTo>
                    <a:pt x="7" y="5"/>
                    <a:pt x="7" y="6"/>
                    <a:pt x="7" y="6"/>
                  </a:cubicBezTo>
                  <a:cubicBezTo>
                    <a:pt x="6" y="5"/>
                    <a:pt x="6" y="5"/>
                    <a:pt x="6" y="5"/>
                  </a:cubicBezTo>
                  <a:cubicBezTo>
                    <a:pt x="6" y="5"/>
                    <a:pt x="6" y="5"/>
                    <a:pt x="6" y="5"/>
                  </a:cubicBezTo>
                  <a:cubicBezTo>
                    <a:pt x="6" y="6"/>
                    <a:pt x="5" y="6"/>
                    <a:pt x="5" y="7"/>
                  </a:cubicBezTo>
                  <a:cubicBezTo>
                    <a:pt x="5" y="7"/>
                    <a:pt x="5" y="7"/>
                    <a:pt x="5" y="7"/>
                  </a:cubicBezTo>
                  <a:cubicBezTo>
                    <a:pt x="5" y="7"/>
                    <a:pt x="5" y="6"/>
                    <a:pt x="5" y="6"/>
                  </a:cubicBezTo>
                  <a:cubicBezTo>
                    <a:pt x="5" y="6"/>
                    <a:pt x="5" y="6"/>
                    <a:pt x="5" y="6"/>
                  </a:cubicBezTo>
                  <a:cubicBezTo>
                    <a:pt x="5" y="6"/>
                    <a:pt x="5" y="6"/>
                    <a:pt x="5" y="6"/>
                  </a:cubicBezTo>
                  <a:cubicBezTo>
                    <a:pt x="5" y="6"/>
                    <a:pt x="5" y="6"/>
                    <a:pt x="5" y="6"/>
                  </a:cubicBezTo>
                  <a:cubicBezTo>
                    <a:pt x="5" y="6"/>
                    <a:pt x="5" y="6"/>
                    <a:pt x="5" y="5"/>
                  </a:cubicBezTo>
                  <a:cubicBezTo>
                    <a:pt x="5" y="5"/>
                    <a:pt x="5" y="5"/>
                    <a:pt x="5" y="5"/>
                  </a:cubicBezTo>
                  <a:cubicBezTo>
                    <a:pt x="5"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7" y="4"/>
                  </a:cubicBezTo>
                  <a:cubicBezTo>
                    <a:pt x="7" y="5"/>
                    <a:pt x="6" y="5"/>
                    <a:pt x="6" y="5"/>
                  </a:cubicBezTo>
                  <a:cubicBezTo>
                    <a:pt x="6" y="5"/>
                    <a:pt x="6" y="5"/>
                    <a:pt x="6" y="5"/>
                  </a:cubicBezTo>
                  <a:cubicBezTo>
                    <a:pt x="6" y="5"/>
                    <a:pt x="6" y="5"/>
                    <a:pt x="6" y="5"/>
                  </a:cubicBezTo>
                  <a:cubicBezTo>
                    <a:pt x="6" y="5"/>
                    <a:pt x="6" y="5"/>
                    <a:pt x="6" y="5"/>
                  </a:cubicBezTo>
                  <a:cubicBezTo>
                    <a:pt x="6"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4"/>
                    <a:pt x="7" y="4"/>
                  </a:cubicBezTo>
                  <a:cubicBezTo>
                    <a:pt x="7" y="4"/>
                    <a:pt x="7" y="4"/>
                    <a:pt x="7" y="4"/>
                  </a:cubicBezTo>
                  <a:cubicBezTo>
                    <a:pt x="7" y="4"/>
                    <a:pt x="7" y="4"/>
                    <a:pt x="7" y="4"/>
                  </a:cubicBezTo>
                  <a:cubicBezTo>
                    <a:pt x="7" y="4"/>
                    <a:pt x="7" y="4"/>
                    <a:pt x="7" y="4"/>
                  </a:cubicBezTo>
                  <a:cubicBezTo>
                    <a:pt x="7" y="4"/>
                    <a:pt x="7" y="4"/>
                    <a:pt x="7" y="4"/>
                  </a:cubicBezTo>
                  <a:cubicBezTo>
                    <a:pt x="7" y="4"/>
                    <a:pt x="6" y="4"/>
                    <a:pt x="6" y="4"/>
                  </a:cubicBezTo>
                  <a:cubicBezTo>
                    <a:pt x="7" y="3"/>
                    <a:pt x="7" y="3"/>
                    <a:pt x="7" y="3"/>
                  </a:cubicBezTo>
                  <a:cubicBezTo>
                    <a:pt x="7" y="3"/>
                    <a:pt x="7" y="3"/>
                    <a:pt x="7" y="3"/>
                  </a:cubicBezTo>
                  <a:cubicBezTo>
                    <a:pt x="7" y="3"/>
                    <a:pt x="8" y="3"/>
                    <a:pt x="8" y="3"/>
                  </a:cubicBezTo>
                  <a:cubicBezTo>
                    <a:pt x="8" y="3"/>
                    <a:pt x="8" y="3"/>
                    <a:pt x="8" y="3"/>
                  </a:cubicBezTo>
                  <a:cubicBezTo>
                    <a:pt x="8" y="3"/>
                    <a:pt x="8" y="3"/>
                    <a:pt x="8" y="3"/>
                  </a:cubicBezTo>
                  <a:cubicBezTo>
                    <a:pt x="8" y="4"/>
                    <a:pt x="8" y="4"/>
                    <a:pt x="8" y="4"/>
                  </a:cubicBezTo>
                  <a:cubicBezTo>
                    <a:pt x="8" y="4"/>
                    <a:pt x="8" y="4"/>
                    <a:pt x="8" y="4"/>
                  </a:cubicBezTo>
                  <a:cubicBezTo>
                    <a:pt x="8" y="4"/>
                    <a:pt x="8" y="5"/>
                    <a:pt x="8" y="5"/>
                  </a:cubicBezTo>
                  <a:cubicBezTo>
                    <a:pt x="8" y="5"/>
                    <a:pt x="8" y="5"/>
                    <a:pt x="8" y="5"/>
                  </a:cubicBezTo>
                  <a:cubicBezTo>
                    <a:pt x="9" y="5"/>
                    <a:pt x="8" y="5"/>
                    <a:pt x="9" y="4"/>
                  </a:cubicBezTo>
                  <a:cubicBezTo>
                    <a:pt x="10" y="4"/>
                    <a:pt x="10" y="4"/>
                    <a:pt x="10" y="4"/>
                  </a:cubicBezTo>
                  <a:cubicBezTo>
                    <a:pt x="10" y="4"/>
                    <a:pt x="10" y="4"/>
                    <a:pt x="10" y="3"/>
                  </a:cubicBezTo>
                  <a:cubicBezTo>
                    <a:pt x="10" y="3"/>
                    <a:pt x="10" y="3"/>
                    <a:pt x="10" y="3"/>
                  </a:cubicBezTo>
                  <a:cubicBezTo>
                    <a:pt x="11" y="3"/>
                    <a:pt x="10" y="2"/>
                    <a:pt x="11" y="2"/>
                  </a:cubicBezTo>
                  <a:cubicBezTo>
                    <a:pt x="11" y="2"/>
                    <a:pt x="11" y="2"/>
                    <a:pt x="11" y="2"/>
                  </a:cubicBezTo>
                  <a:cubicBezTo>
                    <a:pt x="10" y="2"/>
                    <a:pt x="10" y="2"/>
                    <a:pt x="10" y="2"/>
                  </a:cubicBezTo>
                  <a:cubicBezTo>
                    <a:pt x="10" y="2"/>
                    <a:pt x="10" y="2"/>
                    <a:pt x="10" y="2"/>
                  </a:cubicBezTo>
                  <a:cubicBezTo>
                    <a:pt x="9" y="2"/>
                    <a:pt x="9" y="2"/>
                    <a:pt x="9" y="2"/>
                  </a:cubicBezTo>
                  <a:cubicBezTo>
                    <a:pt x="9" y="2"/>
                    <a:pt x="8" y="2"/>
                    <a:pt x="8" y="2"/>
                  </a:cubicBezTo>
                  <a:cubicBezTo>
                    <a:pt x="8" y="2"/>
                    <a:pt x="8" y="2"/>
                    <a:pt x="8" y="2"/>
                  </a:cubicBezTo>
                  <a:cubicBezTo>
                    <a:pt x="7" y="2"/>
                    <a:pt x="7"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4"/>
                    <a:pt x="6" y="4"/>
                  </a:cubicBezTo>
                  <a:cubicBezTo>
                    <a:pt x="6" y="4"/>
                    <a:pt x="6" y="3"/>
                    <a:pt x="6" y="4"/>
                  </a:cubicBezTo>
                  <a:cubicBezTo>
                    <a:pt x="6" y="4"/>
                    <a:pt x="6" y="4"/>
                    <a:pt x="6" y="4"/>
                  </a:cubicBezTo>
                  <a:cubicBezTo>
                    <a:pt x="6" y="4"/>
                    <a:pt x="6" y="4"/>
                    <a:pt x="6" y="4"/>
                  </a:cubicBezTo>
                  <a:cubicBezTo>
                    <a:pt x="6" y="4"/>
                    <a:pt x="6" y="4"/>
                    <a:pt x="6" y="4"/>
                  </a:cubicBezTo>
                  <a:cubicBezTo>
                    <a:pt x="6" y="4"/>
                    <a:pt x="5" y="4"/>
                    <a:pt x="5" y="4"/>
                  </a:cubicBezTo>
                  <a:cubicBezTo>
                    <a:pt x="5" y="4"/>
                    <a:pt x="5" y="4"/>
                    <a:pt x="5" y="4"/>
                  </a:cubicBezTo>
                  <a:cubicBezTo>
                    <a:pt x="5" y="4"/>
                    <a:pt x="5" y="4"/>
                    <a:pt x="5" y="4"/>
                  </a:cubicBezTo>
                  <a:cubicBezTo>
                    <a:pt x="5" y="5"/>
                    <a:pt x="5" y="5"/>
                    <a:pt x="5" y="5"/>
                  </a:cubicBezTo>
                  <a:cubicBezTo>
                    <a:pt x="5" y="5"/>
                    <a:pt x="5" y="5"/>
                    <a:pt x="5" y="5"/>
                  </a:cubicBezTo>
                  <a:cubicBezTo>
                    <a:pt x="5" y="5"/>
                    <a:pt x="5" y="4"/>
                    <a:pt x="5" y="4"/>
                  </a:cubicBezTo>
                  <a:cubicBezTo>
                    <a:pt x="5" y="4"/>
                    <a:pt x="4" y="4"/>
                    <a:pt x="4" y="4"/>
                  </a:cubicBezTo>
                  <a:cubicBezTo>
                    <a:pt x="4" y="5"/>
                    <a:pt x="4" y="4"/>
                    <a:pt x="4" y="4"/>
                  </a:cubicBezTo>
                  <a:cubicBezTo>
                    <a:pt x="4" y="5"/>
                    <a:pt x="3" y="5"/>
                    <a:pt x="3" y="5"/>
                  </a:cubicBezTo>
                  <a:cubicBezTo>
                    <a:pt x="3" y="5"/>
                    <a:pt x="4" y="5"/>
                    <a:pt x="4" y="5"/>
                  </a:cubicBezTo>
                  <a:cubicBezTo>
                    <a:pt x="4" y="5"/>
                    <a:pt x="4" y="5"/>
                    <a:pt x="4" y="5"/>
                  </a:cubicBezTo>
                  <a:cubicBezTo>
                    <a:pt x="4" y="5"/>
                    <a:pt x="3" y="5"/>
                    <a:pt x="3" y="5"/>
                  </a:cubicBezTo>
                  <a:cubicBezTo>
                    <a:pt x="3" y="6"/>
                    <a:pt x="2" y="6"/>
                    <a:pt x="2" y="6"/>
                  </a:cubicBezTo>
                  <a:cubicBezTo>
                    <a:pt x="1" y="6"/>
                    <a:pt x="1" y="7"/>
                    <a:pt x="1" y="7"/>
                  </a:cubicBezTo>
                  <a:cubicBezTo>
                    <a:pt x="2" y="4"/>
                    <a:pt x="6" y="1"/>
                    <a:pt x="12" y="0"/>
                  </a:cubicBezTo>
                  <a:close/>
                  <a:moveTo>
                    <a:pt x="30" y="12"/>
                  </a:moveTo>
                  <a:cubicBezTo>
                    <a:pt x="30" y="12"/>
                    <a:pt x="30" y="12"/>
                    <a:pt x="30" y="12"/>
                  </a:cubicBezTo>
                  <a:cubicBezTo>
                    <a:pt x="30" y="12"/>
                    <a:pt x="30" y="12"/>
                    <a:pt x="30" y="12"/>
                  </a:cubicBezTo>
                  <a:cubicBezTo>
                    <a:pt x="30" y="12"/>
                    <a:pt x="30" y="12"/>
                    <a:pt x="30" y="12"/>
                  </a:cubicBezTo>
                  <a:close/>
                  <a:moveTo>
                    <a:pt x="10" y="19"/>
                  </a:moveTo>
                  <a:cubicBezTo>
                    <a:pt x="5" y="18"/>
                    <a:pt x="2" y="15"/>
                    <a:pt x="1" y="12"/>
                  </a:cubicBezTo>
                  <a:cubicBezTo>
                    <a:pt x="0" y="10"/>
                    <a:pt x="0" y="9"/>
                    <a:pt x="0" y="8"/>
                  </a:cubicBezTo>
                  <a:cubicBezTo>
                    <a:pt x="1" y="8"/>
                    <a:pt x="1" y="8"/>
                    <a:pt x="1" y="8"/>
                  </a:cubicBezTo>
                  <a:cubicBezTo>
                    <a:pt x="1" y="7"/>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9"/>
                  </a:cubicBezTo>
                  <a:cubicBezTo>
                    <a:pt x="1" y="9"/>
                    <a:pt x="1" y="10"/>
                    <a:pt x="1" y="10"/>
                  </a:cubicBezTo>
                  <a:cubicBezTo>
                    <a:pt x="1" y="10"/>
                    <a:pt x="1" y="10"/>
                    <a:pt x="1" y="10"/>
                  </a:cubicBezTo>
                  <a:cubicBezTo>
                    <a:pt x="1" y="10"/>
                    <a:pt x="1" y="10"/>
                    <a:pt x="1" y="10"/>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3" y="12"/>
                    <a:pt x="3" y="12"/>
                    <a:pt x="4" y="12"/>
                  </a:cubicBezTo>
                  <a:cubicBezTo>
                    <a:pt x="4" y="12"/>
                    <a:pt x="4" y="12"/>
                    <a:pt x="4" y="12"/>
                  </a:cubicBezTo>
                  <a:cubicBezTo>
                    <a:pt x="4" y="12"/>
                    <a:pt x="4" y="12"/>
                    <a:pt x="4" y="12"/>
                  </a:cubicBezTo>
                  <a:cubicBezTo>
                    <a:pt x="5" y="12"/>
                    <a:pt x="5" y="12"/>
                    <a:pt x="5" y="12"/>
                  </a:cubicBezTo>
                  <a:cubicBezTo>
                    <a:pt x="5" y="13"/>
                    <a:pt x="5" y="13"/>
                    <a:pt x="6" y="13"/>
                  </a:cubicBezTo>
                  <a:cubicBezTo>
                    <a:pt x="6" y="13"/>
                    <a:pt x="5" y="12"/>
                    <a:pt x="5" y="12"/>
                  </a:cubicBezTo>
                  <a:cubicBezTo>
                    <a:pt x="5" y="12"/>
                    <a:pt x="6" y="12"/>
                    <a:pt x="6" y="12"/>
                  </a:cubicBezTo>
                  <a:cubicBezTo>
                    <a:pt x="6" y="12"/>
                    <a:pt x="6" y="12"/>
                    <a:pt x="6" y="13"/>
                  </a:cubicBezTo>
                  <a:cubicBezTo>
                    <a:pt x="6" y="13"/>
                    <a:pt x="6" y="13"/>
                    <a:pt x="6" y="13"/>
                  </a:cubicBezTo>
                  <a:cubicBezTo>
                    <a:pt x="6" y="13"/>
                    <a:pt x="6" y="13"/>
                    <a:pt x="6" y="13"/>
                  </a:cubicBezTo>
                  <a:cubicBezTo>
                    <a:pt x="6" y="13"/>
                    <a:pt x="6" y="13"/>
                    <a:pt x="6" y="13"/>
                  </a:cubicBezTo>
                  <a:cubicBezTo>
                    <a:pt x="6" y="13"/>
                    <a:pt x="6" y="13"/>
                    <a:pt x="6" y="13"/>
                  </a:cubicBezTo>
                  <a:cubicBezTo>
                    <a:pt x="6" y="13"/>
                    <a:pt x="6" y="13"/>
                    <a:pt x="6" y="14"/>
                  </a:cubicBezTo>
                  <a:cubicBezTo>
                    <a:pt x="6" y="14"/>
                    <a:pt x="6" y="14"/>
                    <a:pt x="6" y="14"/>
                  </a:cubicBezTo>
                  <a:cubicBezTo>
                    <a:pt x="6" y="14"/>
                    <a:pt x="7" y="15"/>
                    <a:pt x="7" y="15"/>
                  </a:cubicBezTo>
                  <a:cubicBezTo>
                    <a:pt x="7" y="15"/>
                    <a:pt x="7" y="15"/>
                    <a:pt x="7" y="15"/>
                  </a:cubicBezTo>
                  <a:cubicBezTo>
                    <a:pt x="8" y="16"/>
                    <a:pt x="8" y="15"/>
                    <a:pt x="8" y="16"/>
                  </a:cubicBezTo>
                  <a:cubicBezTo>
                    <a:pt x="8" y="16"/>
                    <a:pt x="9" y="17"/>
                    <a:pt x="9" y="18"/>
                  </a:cubicBezTo>
                  <a:cubicBezTo>
                    <a:pt x="9" y="18"/>
                    <a:pt x="9" y="18"/>
                    <a:pt x="9" y="19"/>
                  </a:cubicBezTo>
                  <a:cubicBezTo>
                    <a:pt x="10" y="19"/>
                    <a:pt x="10" y="19"/>
                    <a:pt x="10" y="19"/>
                  </a:cubicBezTo>
                  <a:cubicBezTo>
                    <a:pt x="10" y="19"/>
                    <a:pt x="10" y="19"/>
                    <a:pt x="10" y="19"/>
                  </a:cubicBezTo>
                  <a:cubicBezTo>
                    <a:pt x="10" y="19"/>
                    <a:pt x="10" y="19"/>
                    <a:pt x="10" y="19"/>
                  </a:cubicBezTo>
                  <a:close/>
                  <a:moveTo>
                    <a:pt x="28" y="12"/>
                  </a:moveTo>
                  <a:cubicBezTo>
                    <a:pt x="28" y="12"/>
                    <a:pt x="29" y="12"/>
                    <a:pt x="29" y="12"/>
                  </a:cubicBezTo>
                  <a:cubicBezTo>
                    <a:pt x="29" y="12"/>
                    <a:pt x="29" y="12"/>
                    <a:pt x="28" y="12"/>
                  </a:cubicBezTo>
                  <a:cubicBezTo>
                    <a:pt x="28" y="12"/>
                    <a:pt x="28" y="12"/>
                    <a:pt x="28" y="12"/>
                  </a:cubicBezTo>
                  <a:cubicBezTo>
                    <a:pt x="28" y="12"/>
                    <a:pt x="28" y="12"/>
                    <a:pt x="28" y="12"/>
                  </a:cubicBezTo>
                  <a:close/>
                  <a:moveTo>
                    <a:pt x="28" y="12"/>
                  </a:moveTo>
                  <a:cubicBezTo>
                    <a:pt x="28" y="12"/>
                    <a:pt x="28" y="12"/>
                    <a:pt x="28" y="12"/>
                  </a:cubicBezTo>
                  <a:cubicBezTo>
                    <a:pt x="28" y="12"/>
                    <a:pt x="28" y="12"/>
                    <a:pt x="28" y="12"/>
                  </a:cubicBezTo>
                  <a:cubicBezTo>
                    <a:pt x="28" y="12"/>
                    <a:pt x="28" y="11"/>
                    <a:pt x="28" y="11"/>
                  </a:cubicBezTo>
                  <a:cubicBezTo>
                    <a:pt x="28" y="11"/>
                    <a:pt x="28" y="11"/>
                    <a:pt x="28" y="12"/>
                  </a:cubicBezTo>
                  <a:close/>
                  <a:moveTo>
                    <a:pt x="27" y="12"/>
                  </a:moveTo>
                  <a:cubicBezTo>
                    <a:pt x="27" y="12"/>
                    <a:pt x="27" y="13"/>
                    <a:pt x="27" y="13"/>
                  </a:cubicBezTo>
                  <a:cubicBezTo>
                    <a:pt x="27" y="13"/>
                    <a:pt x="27" y="13"/>
                    <a:pt x="28" y="13"/>
                  </a:cubicBezTo>
                  <a:cubicBezTo>
                    <a:pt x="28" y="13"/>
                    <a:pt x="28" y="13"/>
                    <a:pt x="28" y="13"/>
                  </a:cubicBezTo>
                  <a:cubicBezTo>
                    <a:pt x="28" y="12"/>
                    <a:pt x="28" y="12"/>
                    <a:pt x="28" y="12"/>
                  </a:cubicBezTo>
                  <a:cubicBezTo>
                    <a:pt x="28" y="12"/>
                    <a:pt x="28" y="12"/>
                    <a:pt x="28" y="12"/>
                  </a:cubicBezTo>
                  <a:cubicBezTo>
                    <a:pt x="28" y="12"/>
                    <a:pt x="28" y="12"/>
                    <a:pt x="28" y="12"/>
                  </a:cubicBezTo>
                  <a:cubicBezTo>
                    <a:pt x="28" y="12"/>
                    <a:pt x="27" y="12"/>
                    <a:pt x="27" y="12"/>
                  </a:cubicBezTo>
                  <a:cubicBezTo>
                    <a:pt x="27" y="12"/>
                    <a:pt x="27" y="12"/>
                    <a:pt x="27" y="12"/>
                  </a:cubicBezTo>
                  <a:close/>
                  <a:moveTo>
                    <a:pt x="29" y="12"/>
                  </a:moveTo>
                  <a:cubicBezTo>
                    <a:pt x="29" y="12"/>
                    <a:pt x="29" y="12"/>
                    <a:pt x="29" y="12"/>
                  </a:cubicBezTo>
                  <a:cubicBezTo>
                    <a:pt x="29" y="12"/>
                    <a:pt x="29" y="12"/>
                    <a:pt x="29" y="12"/>
                  </a:cubicBezTo>
                  <a:close/>
                  <a:moveTo>
                    <a:pt x="26" y="12"/>
                  </a:moveTo>
                  <a:cubicBezTo>
                    <a:pt x="26" y="12"/>
                    <a:pt x="26" y="12"/>
                    <a:pt x="26" y="12"/>
                  </a:cubicBezTo>
                  <a:cubicBezTo>
                    <a:pt x="26" y="12"/>
                    <a:pt x="26" y="12"/>
                    <a:pt x="27" y="12"/>
                  </a:cubicBezTo>
                  <a:cubicBezTo>
                    <a:pt x="27" y="12"/>
                    <a:pt x="27" y="12"/>
                    <a:pt x="27" y="12"/>
                  </a:cubicBezTo>
                  <a:cubicBezTo>
                    <a:pt x="27" y="12"/>
                    <a:pt x="27" y="12"/>
                    <a:pt x="26" y="12"/>
                  </a:cubicBezTo>
                  <a:close/>
                  <a:moveTo>
                    <a:pt x="26" y="12"/>
                  </a:moveTo>
                  <a:cubicBezTo>
                    <a:pt x="26" y="12"/>
                    <a:pt x="26" y="12"/>
                    <a:pt x="26" y="12"/>
                  </a:cubicBezTo>
                  <a:cubicBezTo>
                    <a:pt x="26" y="12"/>
                    <a:pt x="26" y="12"/>
                    <a:pt x="27" y="13"/>
                  </a:cubicBezTo>
                  <a:cubicBezTo>
                    <a:pt x="27" y="13"/>
                    <a:pt x="27" y="13"/>
                    <a:pt x="27" y="13"/>
                  </a:cubicBezTo>
                  <a:cubicBezTo>
                    <a:pt x="27" y="12"/>
                    <a:pt x="27" y="12"/>
                    <a:pt x="27" y="12"/>
                  </a:cubicBezTo>
                  <a:cubicBezTo>
                    <a:pt x="27" y="12"/>
                    <a:pt x="27" y="12"/>
                    <a:pt x="27" y="12"/>
                  </a:cubicBezTo>
                  <a:cubicBezTo>
                    <a:pt x="27" y="12"/>
                    <a:pt x="27" y="11"/>
                    <a:pt x="27" y="11"/>
                  </a:cubicBezTo>
                  <a:cubicBezTo>
                    <a:pt x="27" y="11"/>
                    <a:pt x="27" y="11"/>
                    <a:pt x="27" y="11"/>
                  </a:cubicBezTo>
                  <a:cubicBezTo>
                    <a:pt x="27" y="11"/>
                    <a:pt x="27" y="11"/>
                    <a:pt x="27" y="11"/>
                  </a:cubicBezTo>
                  <a:cubicBezTo>
                    <a:pt x="26" y="11"/>
                    <a:pt x="27" y="11"/>
                    <a:pt x="26" y="12"/>
                  </a:cubicBezTo>
                  <a:cubicBezTo>
                    <a:pt x="26" y="12"/>
                    <a:pt x="26" y="12"/>
                    <a:pt x="26" y="12"/>
                  </a:cubicBezTo>
                  <a:close/>
                  <a:moveTo>
                    <a:pt x="10" y="4"/>
                  </a:moveTo>
                  <a:cubicBezTo>
                    <a:pt x="10" y="4"/>
                    <a:pt x="10" y="4"/>
                    <a:pt x="11" y="4"/>
                  </a:cubicBezTo>
                  <a:cubicBezTo>
                    <a:pt x="11" y="4"/>
                    <a:pt x="11" y="4"/>
                    <a:pt x="11" y="4"/>
                  </a:cubicBezTo>
                  <a:cubicBezTo>
                    <a:pt x="11" y="4"/>
                    <a:pt x="11" y="4"/>
                    <a:pt x="11" y="4"/>
                  </a:cubicBezTo>
                  <a:cubicBezTo>
                    <a:pt x="11" y="4"/>
                    <a:pt x="11" y="4"/>
                    <a:pt x="11" y="4"/>
                  </a:cubicBezTo>
                  <a:cubicBezTo>
                    <a:pt x="10" y="4"/>
                    <a:pt x="10" y="4"/>
                    <a:pt x="10" y="4"/>
                  </a:cubicBezTo>
                  <a:close/>
                  <a:moveTo>
                    <a:pt x="4" y="5"/>
                  </a:moveTo>
                  <a:cubicBezTo>
                    <a:pt x="4" y="5"/>
                    <a:pt x="4" y="5"/>
                    <a:pt x="4" y="5"/>
                  </a:cubicBezTo>
                  <a:cubicBezTo>
                    <a:pt x="4" y="5"/>
                    <a:pt x="4" y="5"/>
                    <a:pt x="4" y="5"/>
                  </a:cubicBezTo>
                  <a:cubicBezTo>
                    <a:pt x="4" y="5"/>
                    <a:pt x="4" y="5"/>
                    <a:pt x="4" y="5"/>
                  </a:cubicBezTo>
                  <a:cubicBezTo>
                    <a:pt x="4" y="5"/>
                    <a:pt x="4" y="5"/>
                    <a:pt x="4" y="5"/>
                  </a:cubicBezTo>
                  <a:close/>
                  <a:moveTo>
                    <a:pt x="8" y="12"/>
                  </a:moveTo>
                  <a:cubicBezTo>
                    <a:pt x="8" y="12"/>
                    <a:pt x="8" y="12"/>
                    <a:pt x="8" y="12"/>
                  </a:cubicBezTo>
                  <a:cubicBezTo>
                    <a:pt x="8" y="12"/>
                    <a:pt x="8" y="12"/>
                    <a:pt x="8" y="12"/>
                  </a:cubicBezTo>
                  <a:cubicBezTo>
                    <a:pt x="8" y="12"/>
                    <a:pt x="8" y="12"/>
                    <a:pt x="8" y="12"/>
                  </a:cubicBezTo>
                  <a:cubicBezTo>
                    <a:pt x="7" y="12"/>
                    <a:pt x="8" y="12"/>
                    <a:pt x="8" y="12"/>
                  </a:cubicBezTo>
                  <a:close/>
                  <a:moveTo>
                    <a:pt x="6" y="11"/>
                  </a:moveTo>
                  <a:cubicBezTo>
                    <a:pt x="6" y="11"/>
                    <a:pt x="6" y="11"/>
                    <a:pt x="6" y="10"/>
                  </a:cubicBezTo>
                  <a:cubicBezTo>
                    <a:pt x="6" y="10"/>
                    <a:pt x="6" y="10"/>
                    <a:pt x="6" y="10"/>
                  </a:cubicBezTo>
                  <a:cubicBezTo>
                    <a:pt x="6" y="10"/>
                    <a:pt x="5" y="10"/>
                    <a:pt x="5" y="10"/>
                  </a:cubicBezTo>
                  <a:cubicBezTo>
                    <a:pt x="5" y="10"/>
                    <a:pt x="5" y="10"/>
                    <a:pt x="6" y="11"/>
                  </a:cubicBezTo>
                  <a:cubicBezTo>
                    <a:pt x="6" y="11"/>
                    <a:pt x="6" y="11"/>
                    <a:pt x="6" y="11"/>
                  </a:cubicBezTo>
                  <a:close/>
                  <a:moveTo>
                    <a:pt x="6" y="11"/>
                  </a:moveTo>
                  <a:cubicBezTo>
                    <a:pt x="6" y="11"/>
                    <a:pt x="5" y="11"/>
                    <a:pt x="5" y="11"/>
                  </a:cubicBezTo>
                  <a:cubicBezTo>
                    <a:pt x="5" y="11"/>
                    <a:pt x="5" y="12"/>
                    <a:pt x="6" y="11"/>
                  </a:cubicBezTo>
                  <a:close/>
                  <a:moveTo>
                    <a:pt x="7" y="11"/>
                  </a:move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lose/>
                  <a:moveTo>
                    <a:pt x="6" y="11"/>
                  </a:move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7" y="11"/>
                    <a:pt x="7" y="11"/>
                  </a:cubicBezTo>
                  <a:cubicBezTo>
                    <a:pt x="7" y="11"/>
                    <a:pt x="7" y="11"/>
                    <a:pt x="7" y="11"/>
                  </a:cubicBezTo>
                  <a:cubicBezTo>
                    <a:pt x="7" y="11"/>
                    <a:pt x="7" y="11"/>
                    <a:pt x="6" y="11"/>
                  </a:cubicBezTo>
                  <a:close/>
                  <a:moveTo>
                    <a:pt x="6" y="11"/>
                  </a:moveTo>
                  <a:cubicBezTo>
                    <a:pt x="6" y="11"/>
                    <a:pt x="6" y="11"/>
                    <a:pt x="6" y="11"/>
                  </a:cubicBezTo>
                  <a:cubicBezTo>
                    <a:pt x="6" y="11"/>
                    <a:pt x="6" y="11"/>
                    <a:pt x="5" y="11"/>
                  </a:cubicBezTo>
                  <a:cubicBezTo>
                    <a:pt x="5" y="11"/>
                    <a:pt x="5" y="11"/>
                    <a:pt x="5" y="11"/>
                  </a:cubicBezTo>
                  <a:cubicBezTo>
                    <a:pt x="5" y="11"/>
                    <a:pt x="5" y="11"/>
                    <a:pt x="4" y="11"/>
                  </a:cubicBezTo>
                  <a:cubicBezTo>
                    <a:pt x="4" y="11"/>
                    <a:pt x="4" y="11"/>
                    <a:pt x="5" y="11"/>
                  </a:cubicBezTo>
                  <a:cubicBezTo>
                    <a:pt x="5" y="11"/>
                    <a:pt x="5" y="11"/>
                    <a:pt x="5" y="11"/>
                  </a:cubicBezTo>
                  <a:cubicBezTo>
                    <a:pt x="5" y="11"/>
                    <a:pt x="5" y="11"/>
                    <a:pt x="6" y="11"/>
                  </a:cubicBezTo>
                  <a:cubicBezTo>
                    <a:pt x="6" y="11"/>
                    <a:pt x="6" y="11"/>
                    <a:pt x="6" y="11"/>
                  </a:cubicBezTo>
                  <a:close/>
                  <a:moveTo>
                    <a:pt x="5" y="4"/>
                  </a:moveTo>
                  <a:cubicBezTo>
                    <a:pt x="5" y="4"/>
                    <a:pt x="6" y="4"/>
                    <a:pt x="6" y="4"/>
                  </a:cubicBezTo>
                  <a:cubicBezTo>
                    <a:pt x="6" y="4"/>
                    <a:pt x="6" y="4"/>
                    <a:pt x="6" y="4"/>
                  </a:cubicBezTo>
                  <a:cubicBezTo>
                    <a:pt x="6" y="5"/>
                    <a:pt x="6" y="5"/>
                    <a:pt x="6" y="5"/>
                  </a:cubicBezTo>
                  <a:cubicBezTo>
                    <a:pt x="6" y="5"/>
                    <a:pt x="5" y="5"/>
                    <a:pt x="5" y="4"/>
                  </a:cubicBezTo>
                  <a:cubicBezTo>
                    <a:pt x="5" y="4"/>
                    <a:pt x="5" y="4"/>
                    <a:pt x="5" y="4"/>
                  </a:cubicBezTo>
                  <a:cubicBezTo>
                    <a:pt x="5" y="4"/>
                    <a:pt x="5" y="4"/>
                    <a:pt x="5" y="4"/>
                  </a:cubicBezTo>
                  <a:close/>
                  <a:moveTo>
                    <a:pt x="17" y="8"/>
                  </a:moveTo>
                  <a:cubicBezTo>
                    <a:pt x="17" y="8"/>
                    <a:pt x="17" y="8"/>
                    <a:pt x="17" y="8"/>
                  </a:cubicBezTo>
                  <a:cubicBezTo>
                    <a:pt x="17" y="8"/>
                    <a:pt x="17" y="8"/>
                    <a:pt x="16" y="8"/>
                  </a:cubicBezTo>
                  <a:cubicBezTo>
                    <a:pt x="16" y="8"/>
                    <a:pt x="15" y="8"/>
                    <a:pt x="15" y="8"/>
                  </a:cubicBezTo>
                  <a:cubicBezTo>
                    <a:pt x="15" y="8"/>
                    <a:pt x="15" y="8"/>
                    <a:pt x="15" y="9"/>
                  </a:cubicBezTo>
                  <a:cubicBezTo>
                    <a:pt x="15" y="9"/>
                    <a:pt x="15" y="8"/>
                    <a:pt x="15" y="8"/>
                  </a:cubicBezTo>
                  <a:cubicBezTo>
                    <a:pt x="15" y="8"/>
                    <a:pt x="14" y="8"/>
                    <a:pt x="14" y="8"/>
                  </a:cubicBezTo>
                  <a:cubicBezTo>
                    <a:pt x="14" y="8"/>
                    <a:pt x="14" y="8"/>
                    <a:pt x="14" y="8"/>
                  </a:cubicBezTo>
                  <a:cubicBezTo>
                    <a:pt x="14" y="8"/>
                    <a:pt x="13" y="8"/>
                    <a:pt x="13" y="8"/>
                  </a:cubicBezTo>
                  <a:cubicBezTo>
                    <a:pt x="13" y="8"/>
                    <a:pt x="13" y="8"/>
                    <a:pt x="13" y="8"/>
                  </a:cubicBezTo>
                  <a:cubicBezTo>
                    <a:pt x="13" y="8"/>
                    <a:pt x="13" y="8"/>
                    <a:pt x="12" y="8"/>
                  </a:cubicBezTo>
                  <a:cubicBezTo>
                    <a:pt x="12" y="8"/>
                    <a:pt x="12" y="8"/>
                    <a:pt x="13" y="8"/>
                  </a:cubicBezTo>
                  <a:cubicBezTo>
                    <a:pt x="13" y="8"/>
                    <a:pt x="13" y="8"/>
                    <a:pt x="13" y="8"/>
                  </a:cubicBezTo>
                  <a:cubicBezTo>
                    <a:pt x="13" y="8"/>
                    <a:pt x="13" y="8"/>
                    <a:pt x="13" y="8"/>
                  </a:cubicBezTo>
                  <a:cubicBezTo>
                    <a:pt x="13" y="8"/>
                    <a:pt x="13" y="8"/>
                    <a:pt x="13" y="8"/>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4" y="7"/>
                  </a:cubicBezTo>
                  <a:cubicBezTo>
                    <a:pt x="14" y="7"/>
                    <a:pt x="14" y="7"/>
                    <a:pt x="14" y="7"/>
                  </a:cubicBezTo>
                  <a:cubicBezTo>
                    <a:pt x="14" y="7"/>
                    <a:pt x="14" y="7"/>
                    <a:pt x="14" y="8"/>
                  </a:cubicBezTo>
                  <a:cubicBezTo>
                    <a:pt x="14" y="8"/>
                    <a:pt x="14" y="8"/>
                    <a:pt x="14" y="8"/>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8"/>
                    <a:pt x="14" y="8"/>
                    <a:pt x="14" y="8"/>
                  </a:cubicBezTo>
                  <a:cubicBezTo>
                    <a:pt x="14" y="8"/>
                    <a:pt x="15" y="7"/>
                    <a:pt x="14" y="7"/>
                  </a:cubicBezTo>
                  <a:cubicBezTo>
                    <a:pt x="14" y="7"/>
                    <a:pt x="14" y="7"/>
                    <a:pt x="14" y="7"/>
                  </a:cubicBezTo>
                  <a:cubicBezTo>
                    <a:pt x="14" y="7"/>
                    <a:pt x="14" y="7"/>
                    <a:pt x="14" y="7"/>
                  </a:cubicBezTo>
                  <a:cubicBezTo>
                    <a:pt x="15" y="7"/>
                    <a:pt x="14" y="7"/>
                    <a:pt x="15" y="7"/>
                  </a:cubicBezTo>
                  <a:cubicBezTo>
                    <a:pt x="15" y="7"/>
                    <a:pt x="15" y="8"/>
                    <a:pt x="15" y="8"/>
                  </a:cubicBezTo>
                  <a:cubicBezTo>
                    <a:pt x="15" y="8"/>
                    <a:pt x="15" y="8"/>
                    <a:pt x="15" y="7"/>
                  </a:cubicBezTo>
                  <a:cubicBezTo>
                    <a:pt x="15" y="7"/>
                    <a:pt x="15" y="7"/>
                    <a:pt x="15" y="7"/>
                  </a:cubicBezTo>
                  <a:cubicBezTo>
                    <a:pt x="16" y="7"/>
                    <a:pt x="16" y="8"/>
                    <a:pt x="16" y="8"/>
                  </a:cubicBezTo>
                  <a:cubicBezTo>
                    <a:pt x="16" y="8"/>
                    <a:pt x="15" y="8"/>
                    <a:pt x="15" y="8"/>
                  </a:cubicBezTo>
                  <a:cubicBezTo>
                    <a:pt x="15" y="8"/>
                    <a:pt x="15" y="8"/>
                    <a:pt x="15" y="8"/>
                  </a:cubicBezTo>
                  <a:cubicBezTo>
                    <a:pt x="15" y="8"/>
                    <a:pt x="15" y="8"/>
                    <a:pt x="16" y="8"/>
                  </a:cubicBezTo>
                  <a:cubicBezTo>
                    <a:pt x="16" y="8"/>
                    <a:pt x="16" y="8"/>
                    <a:pt x="16" y="8"/>
                  </a:cubicBezTo>
                  <a:cubicBezTo>
                    <a:pt x="16" y="8"/>
                    <a:pt x="16" y="8"/>
                    <a:pt x="16" y="8"/>
                  </a:cubicBezTo>
                  <a:cubicBezTo>
                    <a:pt x="16" y="8"/>
                    <a:pt x="16" y="8"/>
                    <a:pt x="16" y="8"/>
                  </a:cubicBezTo>
                  <a:cubicBezTo>
                    <a:pt x="16" y="8"/>
                    <a:pt x="16" y="8"/>
                    <a:pt x="17" y="8"/>
                  </a:cubicBezTo>
                  <a:close/>
                  <a:moveTo>
                    <a:pt x="19" y="9"/>
                  </a:moveTo>
                  <a:cubicBezTo>
                    <a:pt x="19" y="9"/>
                    <a:pt x="19" y="9"/>
                    <a:pt x="19" y="9"/>
                  </a:cubicBezTo>
                  <a:cubicBezTo>
                    <a:pt x="19" y="9"/>
                    <a:pt x="19" y="9"/>
                    <a:pt x="19" y="9"/>
                  </a:cubicBezTo>
                  <a:cubicBezTo>
                    <a:pt x="19" y="9"/>
                    <a:pt x="19" y="9"/>
                    <a:pt x="19" y="9"/>
                  </a:cubicBezTo>
                  <a:cubicBezTo>
                    <a:pt x="19" y="9"/>
                    <a:pt x="18" y="9"/>
                    <a:pt x="18" y="9"/>
                  </a:cubicBezTo>
                  <a:cubicBezTo>
                    <a:pt x="18" y="8"/>
                    <a:pt x="19" y="9"/>
                    <a:pt x="19" y="9"/>
                  </a:cubicBezTo>
                  <a:cubicBezTo>
                    <a:pt x="19" y="9"/>
                    <a:pt x="19" y="9"/>
                    <a:pt x="19" y="9"/>
                  </a:cubicBezTo>
                  <a:close/>
                  <a:moveTo>
                    <a:pt x="20" y="15"/>
                  </a:moveTo>
                  <a:cubicBezTo>
                    <a:pt x="20" y="15"/>
                    <a:pt x="20" y="15"/>
                    <a:pt x="20" y="15"/>
                  </a:cubicBezTo>
                  <a:cubicBezTo>
                    <a:pt x="20" y="15"/>
                    <a:pt x="20" y="15"/>
                    <a:pt x="20" y="16"/>
                  </a:cubicBezTo>
                  <a:cubicBezTo>
                    <a:pt x="20" y="16"/>
                    <a:pt x="20" y="16"/>
                    <a:pt x="20" y="16"/>
                  </a:cubicBezTo>
                  <a:cubicBezTo>
                    <a:pt x="20" y="16"/>
                    <a:pt x="20" y="16"/>
                    <a:pt x="20" y="16"/>
                  </a:cubicBezTo>
                  <a:cubicBezTo>
                    <a:pt x="20" y="17"/>
                    <a:pt x="20" y="17"/>
                    <a:pt x="21" y="17"/>
                  </a:cubicBezTo>
                  <a:cubicBezTo>
                    <a:pt x="21" y="16"/>
                    <a:pt x="21" y="16"/>
                    <a:pt x="21" y="16"/>
                  </a:cubicBezTo>
                  <a:cubicBezTo>
                    <a:pt x="21" y="15"/>
                    <a:pt x="21" y="15"/>
                    <a:pt x="21" y="15"/>
                  </a:cubicBezTo>
                  <a:cubicBezTo>
                    <a:pt x="20" y="15"/>
                    <a:pt x="21" y="15"/>
                    <a:pt x="20" y="14"/>
                  </a:cubicBezTo>
                  <a:cubicBezTo>
                    <a:pt x="20" y="14"/>
                    <a:pt x="20" y="15"/>
                    <a:pt x="20" y="15"/>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8" y="11"/>
                  </a:cubicBezTo>
                  <a:cubicBezTo>
                    <a:pt x="28" y="11"/>
                    <a:pt x="28" y="11"/>
                    <a:pt x="28" y="11"/>
                  </a:cubicBezTo>
                  <a:cubicBezTo>
                    <a:pt x="28" y="11"/>
                    <a:pt x="28" y="11"/>
                    <a:pt x="28" y="11"/>
                  </a:cubicBezTo>
                  <a:cubicBezTo>
                    <a:pt x="28" y="11"/>
                    <a:pt x="27" y="11"/>
                    <a:pt x="27" y="11"/>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0"/>
                  </a:cubicBezTo>
                  <a:cubicBezTo>
                    <a:pt x="27" y="10"/>
                    <a:pt x="27" y="10"/>
                    <a:pt x="27" y="10"/>
                  </a:cubicBezTo>
                  <a:cubicBezTo>
                    <a:pt x="27" y="11"/>
                    <a:pt x="27" y="11"/>
                    <a:pt x="27" y="11"/>
                  </a:cubicBezTo>
                  <a:cubicBezTo>
                    <a:pt x="27" y="11"/>
                    <a:pt x="27" y="11"/>
                    <a:pt x="27" y="11"/>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6" y="10"/>
                    <a:pt x="26" y="10"/>
                    <a:pt x="27" y="10"/>
                  </a:cubicBezTo>
                  <a:cubicBezTo>
                    <a:pt x="27" y="10"/>
                    <a:pt x="27" y="11"/>
                    <a:pt x="27" y="11"/>
                  </a:cubicBezTo>
                  <a:cubicBezTo>
                    <a:pt x="27" y="11"/>
                    <a:pt x="27" y="11"/>
                    <a:pt x="27" y="11"/>
                  </a:cubicBezTo>
                  <a:close/>
                  <a:moveTo>
                    <a:pt x="26" y="9"/>
                  </a:move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88" name="Freeform 96"/>
            <p:cNvSpPr>
              <a:spLocks noEditPoints="1"/>
            </p:cNvSpPr>
            <p:nvPr/>
          </p:nvSpPr>
          <p:spPr>
            <a:xfrm>
              <a:off x="392112" y="450850"/>
              <a:ext cx="39688" cy="107950"/>
            </a:xfrm>
            <a:custGeom>
              <a:avLst/>
              <a:gdLst/>
              <a:ahLst/>
              <a:cxnLst>
                <a:cxn ang="0">
                  <a:pos x="5" y="3"/>
                </a:cxn>
                <a:cxn ang="0">
                  <a:pos x="9" y="0"/>
                </a:cxn>
                <a:cxn ang="0">
                  <a:pos x="11" y="3"/>
                </a:cxn>
                <a:cxn ang="0">
                  <a:pos x="11" y="2"/>
                </a:cxn>
                <a:cxn ang="0">
                  <a:pos x="9" y="1"/>
                </a:cxn>
                <a:cxn ang="0">
                  <a:pos x="6" y="2"/>
                </a:cxn>
                <a:cxn ang="0">
                  <a:pos x="4" y="6"/>
                </a:cxn>
                <a:cxn ang="0">
                  <a:pos x="5" y="4"/>
                </a:cxn>
                <a:cxn ang="0">
                  <a:pos x="12" y="5"/>
                </a:cxn>
                <a:cxn ang="0">
                  <a:pos x="10" y="5"/>
                </a:cxn>
                <a:cxn ang="0">
                  <a:pos x="4" y="7"/>
                </a:cxn>
                <a:cxn ang="0">
                  <a:pos x="11" y="9"/>
                </a:cxn>
                <a:cxn ang="0">
                  <a:pos x="8" y="9"/>
                </a:cxn>
                <a:cxn ang="0">
                  <a:pos x="5" y="9"/>
                </a:cxn>
                <a:cxn ang="0">
                  <a:pos x="6" y="8"/>
                </a:cxn>
                <a:cxn ang="0">
                  <a:pos x="7" y="7"/>
                </a:cxn>
                <a:cxn ang="0">
                  <a:pos x="4" y="7"/>
                </a:cxn>
                <a:cxn ang="0">
                  <a:pos x="8" y="8"/>
                </a:cxn>
                <a:cxn ang="0">
                  <a:pos x="10" y="8"/>
                </a:cxn>
                <a:cxn ang="0">
                  <a:pos x="10" y="7"/>
                </a:cxn>
                <a:cxn ang="0">
                  <a:pos x="11" y="11"/>
                </a:cxn>
                <a:cxn ang="0">
                  <a:pos x="9" y="12"/>
                </a:cxn>
                <a:cxn ang="0">
                  <a:pos x="4" y="12"/>
                </a:cxn>
                <a:cxn ang="0">
                  <a:pos x="4" y="10"/>
                </a:cxn>
                <a:cxn ang="0">
                  <a:pos x="5" y="10"/>
                </a:cxn>
                <a:cxn ang="0">
                  <a:pos x="5" y="11"/>
                </a:cxn>
                <a:cxn ang="0">
                  <a:pos x="8" y="12"/>
                </a:cxn>
                <a:cxn ang="0">
                  <a:pos x="10" y="11"/>
                </a:cxn>
                <a:cxn ang="0">
                  <a:pos x="10" y="13"/>
                </a:cxn>
                <a:cxn ang="0">
                  <a:pos x="7" y="15"/>
                </a:cxn>
                <a:cxn ang="0">
                  <a:pos x="3" y="15"/>
                </a:cxn>
                <a:cxn ang="0">
                  <a:pos x="6" y="14"/>
                </a:cxn>
                <a:cxn ang="0">
                  <a:pos x="6" y="16"/>
                </a:cxn>
                <a:cxn ang="0">
                  <a:pos x="10" y="17"/>
                </a:cxn>
                <a:cxn ang="0">
                  <a:pos x="6" y="19"/>
                </a:cxn>
                <a:cxn ang="0">
                  <a:pos x="3" y="16"/>
                </a:cxn>
                <a:cxn ang="0">
                  <a:pos x="4" y="17"/>
                </a:cxn>
                <a:cxn ang="0">
                  <a:pos x="6" y="19"/>
                </a:cxn>
                <a:cxn ang="0">
                  <a:pos x="8" y="17"/>
                </a:cxn>
                <a:cxn ang="0">
                  <a:pos x="9" y="20"/>
                </a:cxn>
                <a:cxn ang="0">
                  <a:pos x="3" y="22"/>
                </a:cxn>
                <a:cxn ang="0">
                  <a:pos x="9" y="23"/>
                </a:cxn>
                <a:cxn ang="0">
                  <a:pos x="8" y="25"/>
                </a:cxn>
                <a:cxn ang="0">
                  <a:pos x="3" y="26"/>
                </a:cxn>
                <a:cxn ang="0">
                  <a:pos x="1" y="24"/>
                </a:cxn>
                <a:cxn ang="0">
                  <a:pos x="8" y="23"/>
                </a:cxn>
                <a:cxn ang="0">
                  <a:pos x="3" y="24"/>
                </a:cxn>
                <a:cxn ang="0">
                  <a:pos x="5" y="25"/>
                </a:cxn>
                <a:cxn ang="0">
                  <a:pos x="7" y="24"/>
                </a:cxn>
                <a:cxn ang="0">
                  <a:pos x="1" y="26"/>
                </a:cxn>
                <a:cxn ang="0">
                  <a:pos x="7" y="29"/>
                </a:cxn>
                <a:cxn ang="0">
                  <a:pos x="5" y="29"/>
                </a:cxn>
                <a:cxn ang="0">
                  <a:pos x="2" y="27"/>
                </a:cxn>
                <a:cxn ang="0">
                  <a:pos x="1" y="26"/>
                </a:cxn>
                <a:cxn ang="0">
                  <a:pos x="8" y="31"/>
                </a:cxn>
                <a:cxn ang="0">
                  <a:pos x="5" y="33"/>
                </a:cxn>
                <a:cxn ang="0">
                  <a:pos x="3" y="32"/>
                </a:cxn>
                <a:cxn ang="0">
                  <a:pos x="0" y="32"/>
                </a:cxn>
                <a:cxn ang="0">
                  <a:pos x="3" y="31"/>
                </a:cxn>
                <a:cxn ang="0">
                  <a:pos x="0" y="31"/>
                </a:cxn>
                <a:cxn ang="0">
                  <a:pos x="5" y="31"/>
                </a:cxn>
                <a:cxn ang="0">
                  <a:pos x="5" y="32"/>
                </a:cxn>
                <a:cxn ang="0">
                  <a:pos x="7" y="31"/>
                </a:cxn>
              </a:cxnLst>
              <a:rect l="0" t="0" r="0" b="0"/>
              <a:pathLst>
                <a:path w="12" h="33">
                  <a:moveTo>
                    <a:pt x="8" y="2"/>
                  </a:moveTo>
                  <a:cubicBezTo>
                    <a:pt x="7" y="3"/>
                    <a:pt x="7" y="3"/>
                    <a:pt x="7" y="3"/>
                  </a:cubicBezTo>
                  <a:cubicBezTo>
                    <a:pt x="6" y="3"/>
                    <a:pt x="6" y="3"/>
                    <a:pt x="5" y="3"/>
                  </a:cubicBezTo>
                  <a:cubicBezTo>
                    <a:pt x="5" y="2"/>
                    <a:pt x="5" y="2"/>
                    <a:pt x="5" y="2"/>
                  </a:cubicBezTo>
                  <a:cubicBezTo>
                    <a:pt x="5" y="1"/>
                    <a:pt x="5" y="1"/>
                    <a:pt x="6" y="1"/>
                  </a:cubicBezTo>
                  <a:cubicBezTo>
                    <a:pt x="7" y="1"/>
                    <a:pt x="8" y="0"/>
                    <a:pt x="9" y="0"/>
                  </a:cubicBezTo>
                  <a:cubicBezTo>
                    <a:pt x="10" y="0"/>
                    <a:pt x="11" y="1"/>
                    <a:pt x="11" y="1"/>
                  </a:cubicBezTo>
                  <a:cubicBezTo>
                    <a:pt x="12" y="1"/>
                    <a:pt x="12" y="1"/>
                    <a:pt x="12" y="2"/>
                  </a:cubicBezTo>
                  <a:cubicBezTo>
                    <a:pt x="12" y="2"/>
                    <a:pt x="12" y="2"/>
                    <a:pt x="11" y="3"/>
                  </a:cubicBezTo>
                  <a:cubicBezTo>
                    <a:pt x="11" y="3"/>
                    <a:pt x="10" y="3"/>
                    <a:pt x="10" y="3"/>
                  </a:cubicBezTo>
                  <a:cubicBezTo>
                    <a:pt x="10" y="3"/>
                    <a:pt x="10" y="3"/>
                    <a:pt x="10" y="2"/>
                  </a:cubicBezTo>
                  <a:cubicBezTo>
                    <a:pt x="10" y="2"/>
                    <a:pt x="10" y="2"/>
                    <a:pt x="11" y="2"/>
                  </a:cubicBezTo>
                  <a:cubicBezTo>
                    <a:pt x="11" y="2"/>
                    <a:pt x="11" y="2"/>
                    <a:pt x="11" y="2"/>
                  </a:cubicBezTo>
                  <a:cubicBezTo>
                    <a:pt x="11" y="2"/>
                    <a:pt x="11" y="1"/>
                    <a:pt x="10" y="1"/>
                  </a:cubicBezTo>
                  <a:cubicBezTo>
                    <a:pt x="10" y="1"/>
                    <a:pt x="10" y="1"/>
                    <a:pt x="9" y="1"/>
                  </a:cubicBezTo>
                  <a:cubicBezTo>
                    <a:pt x="8" y="1"/>
                    <a:pt x="7" y="1"/>
                    <a:pt x="7" y="1"/>
                  </a:cubicBezTo>
                  <a:cubicBezTo>
                    <a:pt x="6" y="1"/>
                    <a:pt x="6" y="2"/>
                    <a:pt x="6" y="2"/>
                  </a:cubicBezTo>
                  <a:cubicBezTo>
                    <a:pt x="6" y="2"/>
                    <a:pt x="6" y="2"/>
                    <a:pt x="6" y="2"/>
                  </a:cubicBezTo>
                  <a:cubicBezTo>
                    <a:pt x="7" y="2"/>
                    <a:pt x="7" y="2"/>
                    <a:pt x="8" y="2"/>
                  </a:cubicBezTo>
                  <a:close/>
                  <a:moveTo>
                    <a:pt x="4" y="6"/>
                  </a:moveTo>
                  <a:cubicBezTo>
                    <a:pt x="4" y="6"/>
                    <a:pt x="4" y="6"/>
                    <a:pt x="4" y="6"/>
                  </a:cubicBezTo>
                  <a:cubicBezTo>
                    <a:pt x="5" y="5"/>
                    <a:pt x="6" y="5"/>
                    <a:pt x="6" y="5"/>
                  </a:cubicBezTo>
                  <a:cubicBezTo>
                    <a:pt x="6" y="5"/>
                    <a:pt x="6" y="4"/>
                    <a:pt x="6" y="4"/>
                  </a:cubicBezTo>
                  <a:cubicBezTo>
                    <a:pt x="6" y="4"/>
                    <a:pt x="5" y="4"/>
                    <a:pt x="5" y="4"/>
                  </a:cubicBezTo>
                  <a:cubicBezTo>
                    <a:pt x="5" y="4"/>
                    <a:pt x="5" y="3"/>
                    <a:pt x="5" y="3"/>
                  </a:cubicBezTo>
                  <a:cubicBezTo>
                    <a:pt x="7" y="4"/>
                    <a:pt x="9" y="4"/>
                    <a:pt x="12" y="4"/>
                  </a:cubicBezTo>
                  <a:cubicBezTo>
                    <a:pt x="12" y="5"/>
                    <a:pt x="12" y="5"/>
                    <a:pt x="12" y="5"/>
                  </a:cubicBezTo>
                  <a:cubicBezTo>
                    <a:pt x="9" y="5"/>
                    <a:pt x="7" y="6"/>
                    <a:pt x="4" y="6"/>
                  </a:cubicBezTo>
                  <a:close/>
                  <a:moveTo>
                    <a:pt x="7" y="5"/>
                  </a:moveTo>
                  <a:cubicBezTo>
                    <a:pt x="8" y="5"/>
                    <a:pt x="9" y="5"/>
                    <a:pt x="10" y="5"/>
                  </a:cubicBezTo>
                  <a:cubicBezTo>
                    <a:pt x="9" y="5"/>
                    <a:pt x="8" y="4"/>
                    <a:pt x="7" y="4"/>
                  </a:cubicBezTo>
                  <a:cubicBezTo>
                    <a:pt x="7" y="5"/>
                    <a:pt x="7" y="5"/>
                    <a:pt x="7" y="5"/>
                  </a:cubicBezTo>
                  <a:close/>
                  <a:moveTo>
                    <a:pt x="4" y="7"/>
                  </a:moveTo>
                  <a:cubicBezTo>
                    <a:pt x="7" y="7"/>
                    <a:pt x="9" y="7"/>
                    <a:pt x="11" y="7"/>
                  </a:cubicBezTo>
                  <a:cubicBezTo>
                    <a:pt x="11" y="7"/>
                    <a:pt x="11" y="7"/>
                    <a:pt x="11" y="8"/>
                  </a:cubicBezTo>
                  <a:cubicBezTo>
                    <a:pt x="11" y="8"/>
                    <a:pt x="11" y="8"/>
                    <a:pt x="11" y="9"/>
                  </a:cubicBezTo>
                  <a:cubicBezTo>
                    <a:pt x="11" y="9"/>
                    <a:pt x="10" y="9"/>
                    <a:pt x="10" y="9"/>
                  </a:cubicBezTo>
                  <a:cubicBezTo>
                    <a:pt x="10" y="9"/>
                    <a:pt x="9" y="9"/>
                    <a:pt x="9" y="9"/>
                  </a:cubicBezTo>
                  <a:cubicBezTo>
                    <a:pt x="8" y="9"/>
                    <a:pt x="8" y="9"/>
                    <a:pt x="8" y="9"/>
                  </a:cubicBezTo>
                  <a:cubicBezTo>
                    <a:pt x="7" y="9"/>
                    <a:pt x="7" y="9"/>
                    <a:pt x="7" y="8"/>
                  </a:cubicBezTo>
                  <a:cubicBezTo>
                    <a:pt x="7" y="8"/>
                    <a:pt x="7" y="8"/>
                    <a:pt x="6" y="9"/>
                  </a:cubicBezTo>
                  <a:cubicBezTo>
                    <a:pt x="6" y="9"/>
                    <a:pt x="6" y="9"/>
                    <a:pt x="5" y="9"/>
                  </a:cubicBezTo>
                  <a:cubicBezTo>
                    <a:pt x="5" y="9"/>
                    <a:pt x="4" y="9"/>
                    <a:pt x="4" y="9"/>
                  </a:cubicBezTo>
                  <a:cubicBezTo>
                    <a:pt x="4" y="9"/>
                    <a:pt x="4" y="9"/>
                    <a:pt x="4" y="9"/>
                  </a:cubicBezTo>
                  <a:cubicBezTo>
                    <a:pt x="5" y="8"/>
                    <a:pt x="5" y="8"/>
                    <a:pt x="6" y="8"/>
                  </a:cubicBezTo>
                  <a:cubicBezTo>
                    <a:pt x="6" y="8"/>
                    <a:pt x="7" y="8"/>
                    <a:pt x="7" y="8"/>
                  </a:cubicBezTo>
                  <a:cubicBezTo>
                    <a:pt x="7" y="8"/>
                    <a:pt x="7" y="8"/>
                    <a:pt x="7" y="8"/>
                  </a:cubicBezTo>
                  <a:cubicBezTo>
                    <a:pt x="7" y="8"/>
                    <a:pt x="7" y="7"/>
                    <a:pt x="7" y="7"/>
                  </a:cubicBezTo>
                  <a:cubicBezTo>
                    <a:pt x="7" y="7"/>
                    <a:pt x="7" y="7"/>
                    <a:pt x="7" y="7"/>
                  </a:cubicBezTo>
                  <a:cubicBezTo>
                    <a:pt x="6" y="7"/>
                    <a:pt x="5" y="7"/>
                    <a:pt x="4" y="7"/>
                  </a:cubicBezTo>
                  <a:cubicBezTo>
                    <a:pt x="4" y="7"/>
                    <a:pt x="4" y="7"/>
                    <a:pt x="4" y="7"/>
                  </a:cubicBezTo>
                  <a:close/>
                  <a:moveTo>
                    <a:pt x="8" y="7"/>
                  </a:moveTo>
                  <a:cubicBezTo>
                    <a:pt x="8" y="7"/>
                    <a:pt x="8" y="7"/>
                    <a:pt x="8" y="8"/>
                  </a:cubicBezTo>
                  <a:cubicBezTo>
                    <a:pt x="8" y="8"/>
                    <a:pt x="8" y="8"/>
                    <a:pt x="8" y="8"/>
                  </a:cubicBezTo>
                  <a:cubicBezTo>
                    <a:pt x="8" y="8"/>
                    <a:pt x="8" y="8"/>
                    <a:pt x="8" y="8"/>
                  </a:cubicBezTo>
                  <a:cubicBezTo>
                    <a:pt x="9" y="8"/>
                    <a:pt x="9" y="8"/>
                    <a:pt x="9" y="8"/>
                  </a:cubicBezTo>
                  <a:cubicBezTo>
                    <a:pt x="9" y="8"/>
                    <a:pt x="9" y="8"/>
                    <a:pt x="10" y="8"/>
                  </a:cubicBezTo>
                  <a:cubicBezTo>
                    <a:pt x="10" y="8"/>
                    <a:pt x="10" y="8"/>
                    <a:pt x="10" y="8"/>
                  </a:cubicBezTo>
                  <a:cubicBezTo>
                    <a:pt x="10" y="8"/>
                    <a:pt x="10" y="8"/>
                    <a:pt x="10" y="8"/>
                  </a:cubicBezTo>
                  <a:cubicBezTo>
                    <a:pt x="10" y="7"/>
                    <a:pt x="10" y="7"/>
                    <a:pt x="10" y="7"/>
                  </a:cubicBezTo>
                  <a:cubicBezTo>
                    <a:pt x="9" y="7"/>
                    <a:pt x="9" y="7"/>
                    <a:pt x="8" y="7"/>
                  </a:cubicBezTo>
                  <a:close/>
                  <a:moveTo>
                    <a:pt x="11" y="10"/>
                  </a:moveTo>
                  <a:cubicBezTo>
                    <a:pt x="11" y="10"/>
                    <a:pt x="11" y="10"/>
                    <a:pt x="11" y="11"/>
                  </a:cubicBezTo>
                  <a:cubicBezTo>
                    <a:pt x="11" y="11"/>
                    <a:pt x="11" y="11"/>
                    <a:pt x="11" y="11"/>
                  </a:cubicBezTo>
                  <a:cubicBezTo>
                    <a:pt x="10" y="12"/>
                    <a:pt x="10" y="12"/>
                    <a:pt x="10" y="12"/>
                  </a:cubicBezTo>
                  <a:cubicBezTo>
                    <a:pt x="9" y="12"/>
                    <a:pt x="9" y="12"/>
                    <a:pt x="9" y="12"/>
                  </a:cubicBezTo>
                  <a:cubicBezTo>
                    <a:pt x="8" y="12"/>
                    <a:pt x="8" y="12"/>
                    <a:pt x="7" y="12"/>
                  </a:cubicBezTo>
                  <a:cubicBezTo>
                    <a:pt x="6" y="12"/>
                    <a:pt x="6" y="12"/>
                    <a:pt x="5" y="12"/>
                  </a:cubicBezTo>
                  <a:cubicBezTo>
                    <a:pt x="5" y="12"/>
                    <a:pt x="4" y="12"/>
                    <a:pt x="4" y="12"/>
                  </a:cubicBezTo>
                  <a:cubicBezTo>
                    <a:pt x="4" y="12"/>
                    <a:pt x="4" y="12"/>
                    <a:pt x="4" y="11"/>
                  </a:cubicBezTo>
                  <a:cubicBezTo>
                    <a:pt x="4" y="11"/>
                    <a:pt x="4" y="11"/>
                    <a:pt x="4" y="11"/>
                  </a:cubicBezTo>
                  <a:cubicBezTo>
                    <a:pt x="4" y="10"/>
                    <a:pt x="4" y="10"/>
                    <a:pt x="4" y="10"/>
                  </a:cubicBezTo>
                  <a:cubicBezTo>
                    <a:pt x="6" y="10"/>
                    <a:pt x="9" y="10"/>
                    <a:pt x="11" y="10"/>
                  </a:cubicBezTo>
                  <a:close/>
                  <a:moveTo>
                    <a:pt x="10" y="10"/>
                  </a:moveTo>
                  <a:cubicBezTo>
                    <a:pt x="8" y="10"/>
                    <a:pt x="6" y="10"/>
                    <a:pt x="5" y="10"/>
                  </a:cubicBezTo>
                  <a:cubicBezTo>
                    <a:pt x="5" y="10"/>
                    <a:pt x="5" y="11"/>
                    <a:pt x="5" y="11"/>
                  </a:cubicBezTo>
                  <a:cubicBezTo>
                    <a:pt x="5" y="11"/>
                    <a:pt x="5" y="11"/>
                    <a:pt x="5" y="11"/>
                  </a:cubicBezTo>
                  <a:cubicBezTo>
                    <a:pt x="5" y="11"/>
                    <a:pt x="5" y="11"/>
                    <a:pt x="5" y="11"/>
                  </a:cubicBezTo>
                  <a:cubicBezTo>
                    <a:pt x="5" y="11"/>
                    <a:pt x="5" y="12"/>
                    <a:pt x="6" y="12"/>
                  </a:cubicBezTo>
                  <a:cubicBezTo>
                    <a:pt x="6" y="12"/>
                    <a:pt x="6" y="12"/>
                    <a:pt x="7" y="12"/>
                  </a:cubicBezTo>
                  <a:cubicBezTo>
                    <a:pt x="8" y="12"/>
                    <a:pt x="8" y="12"/>
                    <a:pt x="8" y="12"/>
                  </a:cubicBezTo>
                  <a:cubicBezTo>
                    <a:pt x="9" y="12"/>
                    <a:pt x="9" y="11"/>
                    <a:pt x="9" y="11"/>
                  </a:cubicBezTo>
                  <a:cubicBezTo>
                    <a:pt x="9" y="11"/>
                    <a:pt x="9" y="11"/>
                    <a:pt x="9" y="11"/>
                  </a:cubicBezTo>
                  <a:cubicBezTo>
                    <a:pt x="9" y="11"/>
                    <a:pt x="10" y="11"/>
                    <a:pt x="10" y="11"/>
                  </a:cubicBezTo>
                  <a:cubicBezTo>
                    <a:pt x="10" y="10"/>
                    <a:pt x="10" y="10"/>
                    <a:pt x="10" y="10"/>
                  </a:cubicBezTo>
                  <a:close/>
                  <a:moveTo>
                    <a:pt x="3" y="13"/>
                  </a:moveTo>
                  <a:cubicBezTo>
                    <a:pt x="6" y="13"/>
                    <a:pt x="8" y="13"/>
                    <a:pt x="10" y="13"/>
                  </a:cubicBezTo>
                  <a:cubicBezTo>
                    <a:pt x="10" y="13"/>
                    <a:pt x="10" y="13"/>
                    <a:pt x="10" y="14"/>
                  </a:cubicBezTo>
                  <a:cubicBezTo>
                    <a:pt x="9" y="14"/>
                    <a:pt x="8" y="14"/>
                    <a:pt x="7" y="14"/>
                  </a:cubicBezTo>
                  <a:cubicBezTo>
                    <a:pt x="7" y="14"/>
                    <a:pt x="7" y="14"/>
                    <a:pt x="7" y="15"/>
                  </a:cubicBezTo>
                  <a:cubicBezTo>
                    <a:pt x="8" y="15"/>
                    <a:pt x="9" y="15"/>
                    <a:pt x="10" y="15"/>
                  </a:cubicBezTo>
                  <a:cubicBezTo>
                    <a:pt x="10" y="15"/>
                    <a:pt x="10" y="15"/>
                    <a:pt x="10" y="15"/>
                  </a:cubicBezTo>
                  <a:cubicBezTo>
                    <a:pt x="8" y="15"/>
                    <a:pt x="5" y="15"/>
                    <a:pt x="3" y="15"/>
                  </a:cubicBezTo>
                  <a:cubicBezTo>
                    <a:pt x="3" y="15"/>
                    <a:pt x="3" y="15"/>
                    <a:pt x="3" y="15"/>
                  </a:cubicBezTo>
                  <a:cubicBezTo>
                    <a:pt x="4" y="15"/>
                    <a:pt x="5" y="15"/>
                    <a:pt x="6" y="15"/>
                  </a:cubicBezTo>
                  <a:cubicBezTo>
                    <a:pt x="6" y="14"/>
                    <a:pt x="6" y="14"/>
                    <a:pt x="6" y="14"/>
                  </a:cubicBezTo>
                  <a:cubicBezTo>
                    <a:pt x="5" y="14"/>
                    <a:pt x="4" y="14"/>
                    <a:pt x="3" y="14"/>
                  </a:cubicBezTo>
                  <a:cubicBezTo>
                    <a:pt x="3" y="13"/>
                    <a:pt x="3" y="13"/>
                    <a:pt x="3" y="13"/>
                  </a:cubicBezTo>
                  <a:close/>
                  <a:moveTo>
                    <a:pt x="6" y="16"/>
                  </a:moveTo>
                  <a:cubicBezTo>
                    <a:pt x="7" y="16"/>
                    <a:pt x="8" y="16"/>
                    <a:pt x="8" y="16"/>
                  </a:cubicBezTo>
                  <a:cubicBezTo>
                    <a:pt x="9" y="16"/>
                    <a:pt x="9" y="16"/>
                    <a:pt x="9" y="16"/>
                  </a:cubicBezTo>
                  <a:cubicBezTo>
                    <a:pt x="9" y="17"/>
                    <a:pt x="10" y="17"/>
                    <a:pt x="10" y="17"/>
                  </a:cubicBezTo>
                  <a:cubicBezTo>
                    <a:pt x="10" y="17"/>
                    <a:pt x="10" y="17"/>
                    <a:pt x="10" y="18"/>
                  </a:cubicBezTo>
                  <a:cubicBezTo>
                    <a:pt x="10" y="18"/>
                    <a:pt x="9" y="19"/>
                    <a:pt x="9" y="19"/>
                  </a:cubicBezTo>
                  <a:cubicBezTo>
                    <a:pt x="8" y="19"/>
                    <a:pt x="7" y="19"/>
                    <a:pt x="6" y="19"/>
                  </a:cubicBezTo>
                  <a:cubicBezTo>
                    <a:pt x="5" y="19"/>
                    <a:pt x="4" y="19"/>
                    <a:pt x="3" y="19"/>
                  </a:cubicBezTo>
                  <a:cubicBezTo>
                    <a:pt x="2" y="19"/>
                    <a:pt x="2" y="18"/>
                    <a:pt x="2" y="18"/>
                  </a:cubicBezTo>
                  <a:cubicBezTo>
                    <a:pt x="2" y="17"/>
                    <a:pt x="3" y="17"/>
                    <a:pt x="3" y="16"/>
                  </a:cubicBezTo>
                  <a:cubicBezTo>
                    <a:pt x="4" y="16"/>
                    <a:pt x="5" y="16"/>
                    <a:pt x="6" y="16"/>
                  </a:cubicBezTo>
                  <a:close/>
                  <a:moveTo>
                    <a:pt x="6" y="17"/>
                  </a:moveTo>
                  <a:cubicBezTo>
                    <a:pt x="5" y="17"/>
                    <a:pt x="5" y="17"/>
                    <a:pt x="4" y="17"/>
                  </a:cubicBezTo>
                  <a:cubicBezTo>
                    <a:pt x="4" y="17"/>
                    <a:pt x="4" y="17"/>
                    <a:pt x="4" y="18"/>
                  </a:cubicBezTo>
                  <a:cubicBezTo>
                    <a:pt x="3" y="18"/>
                    <a:pt x="4" y="18"/>
                    <a:pt x="4" y="18"/>
                  </a:cubicBezTo>
                  <a:cubicBezTo>
                    <a:pt x="4" y="18"/>
                    <a:pt x="5" y="19"/>
                    <a:pt x="6" y="19"/>
                  </a:cubicBezTo>
                  <a:cubicBezTo>
                    <a:pt x="7" y="19"/>
                    <a:pt x="7" y="18"/>
                    <a:pt x="8" y="18"/>
                  </a:cubicBezTo>
                  <a:cubicBezTo>
                    <a:pt x="8" y="18"/>
                    <a:pt x="9" y="18"/>
                    <a:pt x="9" y="18"/>
                  </a:cubicBezTo>
                  <a:cubicBezTo>
                    <a:pt x="9" y="17"/>
                    <a:pt x="8" y="17"/>
                    <a:pt x="8" y="17"/>
                  </a:cubicBezTo>
                  <a:cubicBezTo>
                    <a:pt x="8" y="17"/>
                    <a:pt x="7" y="17"/>
                    <a:pt x="6" y="17"/>
                  </a:cubicBezTo>
                  <a:close/>
                  <a:moveTo>
                    <a:pt x="2" y="20"/>
                  </a:moveTo>
                  <a:cubicBezTo>
                    <a:pt x="4" y="20"/>
                    <a:pt x="7" y="20"/>
                    <a:pt x="9" y="20"/>
                  </a:cubicBezTo>
                  <a:cubicBezTo>
                    <a:pt x="9" y="20"/>
                    <a:pt x="9" y="20"/>
                    <a:pt x="9" y="21"/>
                  </a:cubicBezTo>
                  <a:cubicBezTo>
                    <a:pt x="7" y="21"/>
                    <a:pt x="5" y="21"/>
                    <a:pt x="3" y="21"/>
                  </a:cubicBezTo>
                  <a:cubicBezTo>
                    <a:pt x="3" y="21"/>
                    <a:pt x="3" y="22"/>
                    <a:pt x="3" y="22"/>
                  </a:cubicBezTo>
                  <a:cubicBezTo>
                    <a:pt x="2" y="22"/>
                    <a:pt x="2" y="22"/>
                    <a:pt x="2" y="22"/>
                  </a:cubicBezTo>
                  <a:cubicBezTo>
                    <a:pt x="2" y="21"/>
                    <a:pt x="2" y="21"/>
                    <a:pt x="2" y="20"/>
                  </a:cubicBezTo>
                  <a:close/>
                  <a:moveTo>
                    <a:pt x="9" y="23"/>
                  </a:moveTo>
                  <a:cubicBezTo>
                    <a:pt x="9" y="23"/>
                    <a:pt x="9" y="24"/>
                    <a:pt x="9" y="24"/>
                  </a:cubicBezTo>
                  <a:cubicBezTo>
                    <a:pt x="9" y="24"/>
                    <a:pt x="9" y="25"/>
                    <a:pt x="9" y="25"/>
                  </a:cubicBezTo>
                  <a:cubicBezTo>
                    <a:pt x="8" y="25"/>
                    <a:pt x="8" y="25"/>
                    <a:pt x="8" y="25"/>
                  </a:cubicBezTo>
                  <a:cubicBezTo>
                    <a:pt x="7" y="25"/>
                    <a:pt x="7" y="26"/>
                    <a:pt x="7" y="26"/>
                  </a:cubicBezTo>
                  <a:cubicBezTo>
                    <a:pt x="6" y="26"/>
                    <a:pt x="5" y="26"/>
                    <a:pt x="5" y="26"/>
                  </a:cubicBezTo>
                  <a:cubicBezTo>
                    <a:pt x="4" y="26"/>
                    <a:pt x="4" y="26"/>
                    <a:pt x="3" y="26"/>
                  </a:cubicBezTo>
                  <a:cubicBezTo>
                    <a:pt x="3" y="26"/>
                    <a:pt x="2" y="25"/>
                    <a:pt x="2" y="25"/>
                  </a:cubicBezTo>
                  <a:cubicBezTo>
                    <a:pt x="2" y="25"/>
                    <a:pt x="1" y="25"/>
                    <a:pt x="1" y="25"/>
                  </a:cubicBezTo>
                  <a:cubicBezTo>
                    <a:pt x="1" y="25"/>
                    <a:pt x="1" y="24"/>
                    <a:pt x="1" y="24"/>
                  </a:cubicBezTo>
                  <a:cubicBezTo>
                    <a:pt x="1" y="24"/>
                    <a:pt x="1" y="23"/>
                    <a:pt x="2" y="23"/>
                  </a:cubicBezTo>
                  <a:cubicBezTo>
                    <a:pt x="4" y="23"/>
                    <a:pt x="7" y="23"/>
                    <a:pt x="9" y="23"/>
                  </a:cubicBezTo>
                  <a:close/>
                  <a:moveTo>
                    <a:pt x="8" y="23"/>
                  </a:moveTo>
                  <a:cubicBezTo>
                    <a:pt x="6" y="23"/>
                    <a:pt x="4" y="23"/>
                    <a:pt x="3" y="23"/>
                  </a:cubicBezTo>
                  <a:cubicBezTo>
                    <a:pt x="3" y="24"/>
                    <a:pt x="3" y="24"/>
                    <a:pt x="3" y="24"/>
                  </a:cubicBezTo>
                  <a:cubicBezTo>
                    <a:pt x="3" y="24"/>
                    <a:pt x="3" y="24"/>
                    <a:pt x="3" y="24"/>
                  </a:cubicBezTo>
                  <a:cubicBezTo>
                    <a:pt x="3" y="25"/>
                    <a:pt x="3" y="25"/>
                    <a:pt x="3" y="25"/>
                  </a:cubicBezTo>
                  <a:cubicBezTo>
                    <a:pt x="3" y="25"/>
                    <a:pt x="3" y="25"/>
                    <a:pt x="4" y="25"/>
                  </a:cubicBezTo>
                  <a:cubicBezTo>
                    <a:pt x="4" y="25"/>
                    <a:pt x="4" y="25"/>
                    <a:pt x="5" y="25"/>
                  </a:cubicBezTo>
                  <a:cubicBezTo>
                    <a:pt x="6" y="25"/>
                    <a:pt x="6" y="25"/>
                    <a:pt x="6" y="25"/>
                  </a:cubicBezTo>
                  <a:cubicBezTo>
                    <a:pt x="7" y="25"/>
                    <a:pt x="7" y="25"/>
                    <a:pt x="7" y="25"/>
                  </a:cubicBezTo>
                  <a:cubicBezTo>
                    <a:pt x="7" y="25"/>
                    <a:pt x="7" y="25"/>
                    <a:pt x="7" y="24"/>
                  </a:cubicBezTo>
                  <a:cubicBezTo>
                    <a:pt x="8" y="24"/>
                    <a:pt x="8" y="24"/>
                    <a:pt x="8" y="24"/>
                  </a:cubicBezTo>
                  <a:cubicBezTo>
                    <a:pt x="8" y="24"/>
                    <a:pt x="8" y="24"/>
                    <a:pt x="8" y="23"/>
                  </a:cubicBezTo>
                  <a:close/>
                  <a:moveTo>
                    <a:pt x="1" y="26"/>
                  </a:moveTo>
                  <a:cubicBezTo>
                    <a:pt x="3" y="26"/>
                    <a:pt x="6" y="26"/>
                    <a:pt x="9" y="26"/>
                  </a:cubicBezTo>
                  <a:cubicBezTo>
                    <a:pt x="8" y="27"/>
                    <a:pt x="8" y="28"/>
                    <a:pt x="8" y="29"/>
                  </a:cubicBezTo>
                  <a:cubicBezTo>
                    <a:pt x="8" y="29"/>
                    <a:pt x="7" y="29"/>
                    <a:pt x="7" y="29"/>
                  </a:cubicBezTo>
                  <a:cubicBezTo>
                    <a:pt x="7" y="28"/>
                    <a:pt x="7" y="28"/>
                    <a:pt x="7" y="27"/>
                  </a:cubicBezTo>
                  <a:cubicBezTo>
                    <a:pt x="7" y="27"/>
                    <a:pt x="6" y="27"/>
                    <a:pt x="5" y="27"/>
                  </a:cubicBezTo>
                  <a:cubicBezTo>
                    <a:pt x="5" y="28"/>
                    <a:pt x="5" y="28"/>
                    <a:pt x="5" y="29"/>
                  </a:cubicBezTo>
                  <a:cubicBezTo>
                    <a:pt x="5" y="29"/>
                    <a:pt x="4" y="29"/>
                    <a:pt x="4" y="29"/>
                  </a:cubicBezTo>
                  <a:cubicBezTo>
                    <a:pt x="4" y="28"/>
                    <a:pt x="4" y="28"/>
                    <a:pt x="4" y="27"/>
                  </a:cubicBezTo>
                  <a:cubicBezTo>
                    <a:pt x="3" y="27"/>
                    <a:pt x="3" y="27"/>
                    <a:pt x="2" y="27"/>
                  </a:cubicBezTo>
                  <a:cubicBezTo>
                    <a:pt x="2" y="28"/>
                    <a:pt x="2" y="28"/>
                    <a:pt x="2" y="29"/>
                  </a:cubicBezTo>
                  <a:cubicBezTo>
                    <a:pt x="1" y="29"/>
                    <a:pt x="1" y="29"/>
                    <a:pt x="0" y="29"/>
                  </a:cubicBezTo>
                  <a:cubicBezTo>
                    <a:pt x="1" y="28"/>
                    <a:pt x="1" y="27"/>
                    <a:pt x="1" y="26"/>
                  </a:cubicBezTo>
                  <a:close/>
                  <a:moveTo>
                    <a:pt x="0" y="30"/>
                  </a:moveTo>
                  <a:cubicBezTo>
                    <a:pt x="3" y="30"/>
                    <a:pt x="5" y="30"/>
                    <a:pt x="8" y="30"/>
                  </a:cubicBezTo>
                  <a:cubicBezTo>
                    <a:pt x="8" y="30"/>
                    <a:pt x="8" y="31"/>
                    <a:pt x="8" y="31"/>
                  </a:cubicBezTo>
                  <a:cubicBezTo>
                    <a:pt x="8" y="32"/>
                    <a:pt x="8" y="32"/>
                    <a:pt x="7" y="32"/>
                  </a:cubicBezTo>
                  <a:cubicBezTo>
                    <a:pt x="7" y="32"/>
                    <a:pt x="7" y="33"/>
                    <a:pt x="7" y="33"/>
                  </a:cubicBezTo>
                  <a:cubicBezTo>
                    <a:pt x="6" y="33"/>
                    <a:pt x="6" y="33"/>
                    <a:pt x="5" y="33"/>
                  </a:cubicBezTo>
                  <a:cubicBezTo>
                    <a:pt x="5" y="33"/>
                    <a:pt x="4" y="33"/>
                    <a:pt x="4" y="33"/>
                  </a:cubicBezTo>
                  <a:cubicBezTo>
                    <a:pt x="4" y="32"/>
                    <a:pt x="3" y="32"/>
                    <a:pt x="3" y="32"/>
                  </a:cubicBezTo>
                  <a:cubicBezTo>
                    <a:pt x="3" y="32"/>
                    <a:pt x="3" y="32"/>
                    <a:pt x="3" y="32"/>
                  </a:cubicBezTo>
                  <a:cubicBezTo>
                    <a:pt x="2" y="32"/>
                    <a:pt x="2" y="33"/>
                    <a:pt x="1" y="33"/>
                  </a:cubicBezTo>
                  <a:cubicBezTo>
                    <a:pt x="1" y="33"/>
                    <a:pt x="0" y="33"/>
                    <a:pt x="0" y="33"/>
                  </a:cubicBezTo>
                  <a:cubicBezTo>
                    <a:pt x="0" y="33"/>
                    <a:pt x="0" y="33"/>
                    <a:pt x="0" y="32"/>
                  </a:cubicBezTo>
                  <a:cubicBezTo>
                    <a:pt x="0" y="32"/>
                    <a:pt x="1" y="32"/>
                    <a:pt x="2" y="32"/>
                  </a:cubicBezTo>
                  <a:cubicBezTo>
                    <a:pt x="2" y="32"/>
                    <a:pt x="3" y="31"/>
                    <a:pt x="3" y="31"/>
                  </a:cubicBezTo>
                  <a:cubicBezTo>
                    <a:pt x="3" y="31"/>
                    <a:pt x="3" y="31"/>
                    <a:pt x="3" y="31"/>
                  </a:cubicBezTo>
                  <a:cubicBezTo>
                    <a:pt x="3" y="31"/>
                    <a:pt x="3" y="31"/>
                    <a:pt x="3" y="31"/>
                  </a:cubicBezTo>
                  <a:cubicBezTo>
                    <a:pt x="3" y="31"/>
                    <a:pt x="3" y="31"/>
                    <a:pt x="3" y="31"/>
                  </a:cubicBezTo>
                  <a:cubicBezTo>
                    <a:pt x="2" y="31"/>
                    <a:pt x="1" y="31"/>
                    <a:pt x="0" y="31"/>
                  </a:cubicBezTo>
                  <a:cubicBezTo>
                    <a:pt x="0" y="30"/>
                    <a:pt x="0" y="30"/>
                    <a:pt x="0" y="30"/>
                  </a:cubicBezTo>
                  <a:close/>
                  <a:moveTo>
                    <a:pt x="5" y="31"/>
                  </a:moveTo>
                  <a:cubicBezTo>
                    <a:pt x="5" y="31"/>
                    <a:pt x="5" y="31"/>
                    <a:pt x="5" y="31"/>
                  </a:cubicBezTo>
                  <a:cubicBezTo>
                    <a:pt x="5" y="31"/>
                    <a:pt x="5" y="32"/>
                    <a:pt x="5" y="32"/>
                  </a:cubicBezTo>
                  <a:cubicBezTo>
                    <a:pt x="5" y="32"/>
                    <a:pt x="5" y="32"/>
                    <a:pt x="5" y="32"/>
                  </a:cubicBezTo>
                  <a:cubicBezTo>
                    <a:pt x="5" y="32"/>
                    <a:pt x="5" y="32"/>
                    <a:pt x="5" y="32"/>
                  </a:cubicBezTo>
                  <a:cubicBezTo>
                    <a:pt x="6" y="32"/>
                    <a:pt x="6" y="32"/>
                    <a:pt x="6" y="32"/>
                  </a:cubicBezTo>
                  <a:cubicBezTo>
                    <a:pt x="6" y="32"/>
                    <a:pt x="6" y="32"/>
                    <a:pt x="6" y="32"/>
                  </a:cubicBezTo>
                  <a:cubicBezTo>
                    <a:pt x="6" y="32"/>
                    <a:pt x="6" y="31"/>
                    <a:pt x="7" y="31"/>
                  </a:cubicBezTo>
                  <a:cubicBezTo>
                    <a:pt x="7" y="31"/>
                    <a:pt x="7" y="31"/>
                    <a:pt x="7" y="31"/>
                  </a:cubicBezTo>
                  <a:cubicBezTo>
                    <a:pt x="6" y="31"/>
                    <a:pt x="5" y="31"/>
                    <a:pt x="5" y="31"/>
                  </a:cubicBezTo>
                  <a:close/>
                </a:path>
              </a:pathLst>
            </a:custGeom>
          </p:spPr>
          <p:style>
            <a:lnRef idx="2">
              <a:schemeClr val="dk1">
                <a:shade val="50000"/>
              </a:schemeClr>
            </a:lnRef>
            <a:fillRef idx="1">
              <a:schemeClr val="dk1"/>
            </a:fillRef>
            <a:effectRef idx="0">
              <a:schemeClr val="dk1"/>
            </a:effectRef>
            <a:fontRef idx="minor">
              <a:schemeClr val="lt1"/>
            </a:fontRef>
          </p:style>
          <p:txBody>
            <a:bodyPr/>
            <a:lstStyle/>
            <a:p>
              <a:pPr fontAlgn="base"/>
              <a:endParaRPr lang="zh-CN" altLang="en-US" sz="1405" strike="noStrike" noProof="1">
                <a:ea typeface="Arial Unicode MS" panose="020B0604020202020204" charset="-122"/>
              </a:endParaRPr>
            </a:p>
          </p:txBody>
        </p:sp>
      </p:grpSp>
      <p:grpSp>
        <p:nvGrpSpPr>
          <p:cNvPr id="89" name="组合 296"/>
          <p:cNvGrpSpPr/>
          <p:nvPr/>
        </p:nvGrpSpPr>
        <p:grpSpPr>
          <a:xfrm>
            <a:off x="2733040" y="2712403"/>
            <a:ext cx="331787" cy="339725"/>
            <a:chOff x="0" y="0"/>
            <a:chExt cx="1149350" cy="1149350"/>
          </a:xfrm>
        </p:grpSpPr>
        <p:sp>
          <p:nvSpPr>
            <p:cNvPr id="90" name="Oval 23"/>
            <p:cNvSpPr/>
            <p:nvPr/>
          </p:nvSpPr>
          <p:spPr>
            <a:xfrm>
              <a:off x="0" y="0"/>
              <a:ext cx="1149350" cy="1149350"/>
            </a:xfrm>
            <a:prstGeom prst="ellipse">
              <a:avLst/>
            </a:prstGeom>
            <a:solidFill>
              <a:srgbClr val="506B82"/>
            </a:solidFill>
            <a:ln w="9525">
              <a:noFill/>
            </a:ln>
          </p:spPr>
          <p:txBody>
            <a:bodyPr wrap="square" lIns="286545" tIns="143268" rIns="286545" bIns="143268" anchor="t"/>
            <a:lstStyle/>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91" name="Freeform 88"/>
            <p:cNvSpPr/>
            <p:nvPr/>
          </p:nvSpPr>
          <p:spPr>
            <a:xfrm>
              <a:off x="161925" y="322263"/>
              <a:ext cx="987425" cy="823913"/>
            </a:xfrm>
            <a:custGeom>
              <a:avLst/>
              <a:gdLst/>
              <a:ahLst/>
              <a:cxnLst>
                <a:cxn ang="0">
                  <a:pos x="223" y="0"/>
                </a:cxn>
                <a:cxn ang="0">
                  <a:pos x="304" y="82"/>
                </a:cxn>
                <a:cxn ang="0">
                  <a:pos x="145" y="254"/>
                </a:cxn>
                <a:cxn ang="0">
                  <a:pos x="46" y="154"/>
                </a:cxn>
                <a:cxn ang="0">
                  <a:pos x="74" y="146"/>
                </a:cxn>
                <a:cxn ang="0">
                  <a:pos x="0" y="72"/>
                </a:cxn>
                <a:cxn ang="0">
                  <a:pos x="223" y="0"/>
                </a:cxn>
              </a:cxnLst>
              <a:rect l="0" t="0" r="0" b="0"/>
              <a:pathLst>
                <a:path w="304" h="254">
                  <a:moveTo>
                    <a:pt x="223" y="0"/>
                  </a:moveTo>
                  <a:cubicBezTo>
                    <a:pt x="304" y="82"/>
                    <a:pt x="304" y="82"/>
                    <a:pt x="304" y="82"/>
                  </a:cubicBezTo>
                  <a:cubicBezTo>
                    <a:pt x="303" y="172"/>
                    <a:pt x="233" y="246"/>
                    <a:pt x="145" y="254"/>
                  </a:cubicBezTo>
                  <a:cubicBezTo>
                    <a:pt x="46" y="154"/>
                    <a:pt x="46" y="154"/>
                    <a:pt x="46" y="154"/>
                  </a:cubicBezTo>
                  <a:cubicBezTo>
                    <a:pt x="74" y="146"/>
                    <a:pt x="74" y="146"/>
                    <a:pt x="74" y="146"/>
                  </a:cubicBezTo>
                  <a:cubicBezTo>
                    <a:pt x="0" y="72"/>
                    <a:pt x="0" y="72"/>
                    <a:pt x="0" y="72"/>
                  </a:cubicBezTo>
                  <a:cubicBezTo>
                    <a:pt x="223" y="0"/>
                    <a:pt x="223" y="0"/>
                    <a:pt x="223" y="0"/>
                  </a:cubicBezTo>
                  <a:close/>
                </a:path>
              </a:pathLst>
            </a:custGeom>
            <a:solidFill>
              <a:srgbClr val="182F40"/>
            </a:solidFill>
            <a:ln w="9525">
              <a:noFill/>
            </a:ln>
          </p:spPr>
          <p:txBody>
            <a:bodyPr/>
            <a:lstStyle/>
            <a:p>
              <a:pPr fontAlgn="base"/>
              <a:endParaRPr lang="zh-CN" altLang="en-US" sz="1405" strike="noStrike" noProof="1">
                <a:ea typeface="Arial Unicode MS" panose="020B0604020202020204" charset="-122"/>
              </a:endParaRPr>
            </a:p>
          </p:txBody>
        </p:sp>
        <p:sp>
          <p:nvSpPr>
            <p:cNvPr id="92" name="Freeform 89"/>
            <p:cNvSpPr/>
            <p:nvPr/>
          </p:nvSpPr>
          <p:spPr>
            <a:xfrm>
              <a:off x="161925" y="322263"/>
              <a:ext cx="828675" cy="233363"/>
            </a:xfrm>
            <a:custGeom>
              <a:avLst/>
              <a:gdLst/>
              <a:ahLst/>
              <a:cxnLst>
                <a:cxn ang="0">
                  <a:pos x="223" y="0"/>
                </a:cxn>
                <a:cxn ang="0">
                  <a:pos x="31" y="0"/>
                </a:cxn>
                <a:cxn ang="0">
                  <a:pos x="0" y="72"/>
                </a:cxn>
                <a:cxn ang="0">
                  <a:pos x="255" y="72"/>
                </a:cxn>
                <a:cxn ang="0">
                  <a:pos x="223" y="0"/>
                </a:cxn>
              </a:cxnLst>
              <a:rect l="0" t="0" r="0" b="0"/>
              <a:pathLst>
                <a:path w="255" h="72">
                  <a:moveTo>
                    <a:pt x="223" y="0"/>
                  </a:moveTo>
                  <a:cubicBezTo>
                    <a:pt x="159" y="0"/>
                    <a:pt x="95" y="0"/>
                    <a:pt x="31" y="0"/>
                  </a:cubicBezTo>
                  <a:cubicBezTo>
                    <a:pt x="0" y="72"/>
                    <a:pt x="0" y="72"/>
                    <a:pt x="0" y="72"/>
                  </a:cubicBezTo>
                  <a:cubicBezTo>
                    <a:pt x="85" y="72"/>
                    <a:pt x="170" y="72"/>
                    <a:pt x="255" y="72"/>
                  </a:cubicBezTo>
                  <a:cubicBezTo>
                    <a:pt x="223" y="0"/>
                    <a:pt x="223" y="0"/>
                    <a:pt x="223" y="0"/>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93" name="Freeform 90"/>
            <p:cNvSpPr/>
            <p:nvPr/>
          </p:nvSpPr>
          <p:spPr>
            <a:xfrm>
              <a:off x="188912" y="338138"/>
              <a:ext cx="774700" cy="201613"/>
            </a:xfrm>
            <a:custGeom>
              <a:avLst/>
              <a:gdLst/>
              <a:ahLst/>
              <a:cxnLst>
                <a:cxn ang="0">
                  <a:pos x="433" y="0"/>
                </a:cxn>
                <a:cxn ang="0">
                  <a:pos x="488" y="127"/>
                </a:cxn>
                <a:cxn ang="0">
                  <a:pos x="268" y="127"/>
                </a:cxn>
                <a:cxn ang="0">
                  <a:pos x="247" y="127"/>
                </a:cxn>
                <a:cxn ang="0">
                  <a:pos x="0" y="127"/>
                </a:cxn>
                <a:cxn ang="0">
                  <a:pos x="55" y="0"/>
                </a:cxn>
                <a:cxn ang="0">
                  <a:pos x="247" y="0"/>
                </a:cxn>
                <a:cxn ang="0">
                  <a:pos x="268" y="0"/>
                </a:cxn>
                <a:cxn ang="0">
                  <a:pos x="433" y="0"/>
                </a:cxn>
                <a:cxn ang="0">
                  <a:pos x="433" y="0"/>
                </a:cxn>
              </a:cxnLst>
              <a:rect l="0" t="0" r="0" b="0"/>
              <a:pathLst>
                <a:path w="488" h="127">
                  <a:moveTo>
                    <a:pt x="433" y="0"/>
                  </a:moveTo>
                  <a:lnTo>
                    <a:pt x="488" y="127"/>
                  </a:lnTo>
                  <a:lnTo>
                    <a:pt x="268" y="127"/>
                  </a:lnTo>
                  <a:lnTo>
                    <a:pt x="247" y="127"/>
                  </a:lnTo>
                  <a:lnTo>
                    <a:pt x="0" y="127"/>
                  </a:lnTo>
                  <a:lnTo>
                    <a:pt x="55" y="0"/>
                  </a:lnTo>
                  <a:lnTo>
                    <a:pt x="247" y="0"/>
                  </a:lnTo>
                  <a:lnTo>
                    <a:pt x="268" y="0"/>
                  </a:lnTo>
                  <a:lnTo>
                    <a:pt x="433" y="0"/>
                  </a:lnTo>
                  <a:lnTo>
                    <a:pt x="433" y="0"/>
                  </a:lnTo>
                  <a:close/>
                </a:path>
              </a:pathLst>
            </a:custGeom>
            <a:solidFill>
              <a:srgbClr val="16C5CA"/>
            </a:solidFill>
            <a:ln w="9525">
              <a:noFill/>
            </a:ln>
          </p:spPr>
          <p:txBody>
            <a:bodyPr/>
            <a:lstStyle/>
            <a:p>
              <a:pPr fontAlgn="base"/>
              <a:endParaRPr lang="zh-CN" altLang="en-US" sz="1405" strike="noStrike" noProof="1">
                <a:ea typeface="Arial Unicode MS" panose="020B0604020202020204" charset="-122"/>
              </a:endParaRPr>
            </a:p>
          </p:txBody>
        </p:sp>
        <p:sp>
          <p:nvSpPr>
            <p:cNvPr id="94" name="Freeform 91"/>
            <p:cNvSpPr/>
            <p:nvPr/>
          </p:nvSpPr>
          <p:spPr>
            <a:xfrm>
              <a:off x="331787" y="379413"/>
              <a:ext cx="485775" cy="123825"/>
            </a:xfrm>
            <a:custGeom>
              <a:avLst/>
              <a:gdLst/>
              <a:ahLst/>
              <a:cxnLst>
                <a:cxn ang="0">
                  <a:pos x="292" y="17"/>
                </a:cxn>
                <a:cxn ang="0">
                  <a:pos x="257" y="17"/>
                </a:cxn>
                <a:cxn ang="0">
                  <a:pos x="251" y="0"/>
                </a:cxn>
                <a:cxn ang="0">
                  <a:pos x="55" y="0"/>
                </a:cxn>
                <a:cxn ang="0">
                  <a:pos x="51" y="17"/>
                </a:cxn>
                <a:cxn ang="0">
                  <a:pos x="14" y="17"/>
                </a:cxn>
                <a:cxn ang="0">
                  <a:pos x="0" y="54"/>
                </a:cxn>
                <a:cxn ang="0">
                  <a:pos x="40" y="54"/>
                </a:cxn>
                <a:cxn ang="0">
                  <a:pos x="30" y="78"/>
                </a:cxn>
                <a:cxn ang="0">
                  <a:pos x="276" y="78"/>
                </a:cxn>
                <a:cxn ang="0">
                  <a:pos x="268" y="54"/>
                </a:cxn>
                <a:cxn ang="0">
                  <a:pos x="306" y="54"/>
                </a:cxn>
                <a:cxn ang="0">
                  <a:pos x="292" y="17"/>
                </a:cxn>
                <a:cxn ang="0">
                  <a:pos x="292" y="17"/>
                </a:cxn>
              </a:cxnLst>
              <a:rect l="0" t="0" r="0" b="0"/>
              <a:pathLst>
                <a:path w="306" h="78">
                  <a:moveTo>
                    <a:pt x="292" y="17"/>
                  </a:moveTo>
                  <a:lnTo>
                    <a:pt x="257" y="17"/>
                  </a:lnTo>
                  <a:lnTo>
                    <a:pt x="251" y="0"/>
                  </a:lnTo>
                  <a:lnTo>
                    <a:pt x="55" y="0"/>
                  </a:lnTo>
                  <a:lnTo>
                    <a:pt x="51" y="17"/>
                  </a:lnTo>
                  <a:lnTo>
                    <a:pt x="14" y="17"/>
                  </a:lnTo>
                  <a:lnTo>
                    <a:pt x="0" y="54"/>
                  </a:lnTo>
                  <a:lnTo>
                    <a:pt x="40" y="54"/>
                  </a:lnTo>
                  <a:lnTo>
                    <a:pt x="30" y="78"/>
                  </a:lnTo>
                  <a:lnTo>
                    <a:pt x="276" y="78"/>
                  </a:lnTo>
                  <a:lnTo>
                    <a:pt x="268" y="54"/>
                  </a:lnTo>
                  <a:lnTo>
                    <a:pt x="306" y="54"/>
                  </a:lnTo>
                  <a:lnTo>
                    <a:pt x="292" y="17"/>
                  </a:lnTo>
                  <a:lnTo>
                    <a:pt x="292" y="17"/>
                  </a:lnTo>
                  <a:close/>
                </a:path>
              </a:pathLst>
            </a:custGeom>
            <a:solidFill>
              <a:srgbClr val="3A5A71"/>
            </a:solidFill>
            <a:ln w="9525">
              <a:noFill/>
            </a:ln>
          </p:spPr>
          <p:txBody>
            <a:bodyPr/>
            <a:lstStyle/>
            <a:p>
              <a:pPr fontAlgn="base"/>
              <a:endParaRPr lang="zh-CN" altLang="en-US" sz="1405" strike="noStrike" noProof="1">
                <a:ea typeface="Arial Unicode MS" panose="020B0604020202020204" charset="-122"/>
              </a:endParaRPr>
            </a:p>
          </p:txBody>
        </p:sp>
        <p:sp>
          <p:nvSpPr>
            <p:cNvPr id="95" name="Freeform 93"/>
            <p:cNvSpPr>
              <a:spLocks noEditPoints="1"/>
            </p:cNvSpPr>
            <p:nvPr/>
          </p:nvSpPr>
          <p:spPr>
            <a:xfrm>
              <a:off x="587375" y="450850"/>
              <a:ext cx="87313" cy="46038"/>
            </a:xfrm>
            <a:custGeom>
              <a:avLst/>
              <a:gdLst/>
              <a:ahLst/>
              <a:cxnLst>
                <a:cxn ang="0">
                  <a:pos x="26" y="7"/>
                </a:cxn>
                <a:cxn ang="0">
                  <a:pos x="24" y="6"/>
                </a:cxn>
                <a:cxn ang="0">
                  <a:pos x="24" y="5"/>
                </a:cxn>
                <a:cxn ang="0">
                  <a:pos x="23" y="4"/>
                </a:cxn>
                <a:cxn ang="0">
                  <a:pos x="25" y="2"/>
                </a:cxn>
                <a:cxn ang="0">
                  <a:pos x="27" y="12"/>
                </a:cxn>
                <a:cxn ang="0">
                  <a:pos x="24" y="12"/>
                </a:cxn>
                <a:cxn ang="0">
                  <a:pos x="25" y="11"/>
                </a:cxn>
                <a:cxn ang="0">
                  <a:pos x="25" y="9"/>
                </a:cxn>
                <a:cxn ang="0">
                  <a:pos x="26" y="7"/>
                </a:cxn>
                <a:cxn ang="0">
                  <a:pos x="23" y="14"/>
                </a:cxn>
                <a:cxn ang="0">
                  <a:pos x="17" y="10"/>
                </a:cxn>
                <a:cxn ang="0">
                  <a:pos x="22" y="9"/>
                </a:cxn>
                <a:cxn ang="0">
                  <a:pos x="24" y="7"/>
                </a:cxn>
                <a:cxn ang="0">
                  <a:pos x="25" y="10"/>
                </a:cxn>
                <a:cxn ang="0">
                  <a:pos x="23" y="12"/>
                </a:cxn>
                <a:cxn ang="0">
                  <a:pos x="17" y="14"/>
                </a:cxn>
                <a:cxn ang="0">
                  <a:pos x="10" y="10"/>
                </a:cxn>
                <a:cxn ang="0">
                  <a:pos x="13" y="9"/>
                </a:cxn>
                <a:cxn ang="0">
                  <a:pos x="14" y="9"/>
                </a:cxn>
                <a:cxn ang="0">
                  <a:pos x="17" y="10"/>
                </a:cxn>
                <a:cxn ang="0">
                  <a:pos x="11" y="14"/>
                </a:cxn>
                <a:cxn ang="0">
                  <a:pos x="4" y="14"/>
                </a:cxn>
                <a:cxn ang="0">
                  <a:pos x="4" y="12"/>
                </a:cxn>
                <a:cxn ang="0">
                  <a:pos x="3" y="9"/>
                </a:cxn>
                <a:cxn ang="0">
                  <a:pos x="3" y="7"/>
                </a:cxn>
                <a:cxn ang="0">
                  <a:pos x="9" y="10"/>
                </a:cxn>
                <a:cxn ang="0">
                  <a:pos x="11" y="14"/>
                </a:cxn>
                <a:cxn ang="0">
                  <a:pos x="1" y="12"/>
                </a:cxn>
                <a:cxn ang="0">
                  <a:pos x="2" y="7"/>
                </a:cxn>
                <a:cxn ang="0">
                  <a:pos x="2" y="11"/>
                </a:cxn>
                <a:cxn ang="0">
                  <a:pos x="2" y="11"/>
                </a:cxn>
                <a:cxn ang="0">
                  <a:pos x="4" y="14"/>
                </a:cxn>
                <a:cxn ang="0">
                  <a:pos x="0" y="2"/>
                </a:cxn>
                <a:cxn ang="0">
                  <a:pos x="3" y="4"/>
                </a:cxn>
                <a:cxn ang="0">
                  <a:pos x="2" y="5"/>
                </a:cxn>
                <a:cxn ang="0">
                  <a:pos x="2" y="6"/>
                </a:cxn>
                <a:cxn ang="0">
                  <a:pos x="0" y="7"/>
                </a:cxn>
                <a:cxn ang="0">
                  <a:pos x="4" y="0"/>
                </a:cxn>
                <a:cxn ang="0">
                  <a:pos x="9" y="5"/>
                </a:cxn>
                <a:cxn ang="0">
                  <a:pos x="5" y="5"/>
                </a:cxn>
                <a:cxn ang="0">
                  <a:pos x="2" y="7"/>
                </a:cxn>
                <a:cxn ang="0">
                  <a:pos x="2" y="5"/>
                </a:cxn>
                <a:cxn ang="0">
                  <a:pos x="3" y="4"/>
                </a:cxn>
                <a:cxn ang="0">
                  <a:pos x="9" y="0"/>
                </a:cxn>
                <a:cxn ang="0">
                  <a:pos x="16" y="5"/>
                </a:cxn>
                <a:cxn ang="0">
                  <a:pos x="13" y="5"/>
                </a:cxn>
                <a:cxn ang="0">
                  <a:pos x="13" y="5"/>
                </a:cxn>
                <a:cxn ang="0">
                  <a:pos x="10" y="5"/>
                </a:cxn>
                <a:cxn ang="0">
                  <a:pos x="16" y="0"/>
                </a:cxn>
                <a:cxn ang="0">
                  <a:pos x="21" y="0"/>
                </a:cxn>
                <a:cxn ang="0">
                  <a:pos x="22" y="4"/>
                </a:cxn>
                <a:cxn ang="0">
                  <a:pos x="24" y="5"/>
                </a:cxn>
                <a:cxn ang="0">
                  <a:pos x="24" y="7"/>
                </a:cxn>
                <a:cxn ang="0">
                  <a:pos x="21" y="5"/>
                </a:cxn>
                <a:cxn ang="0">
                  <a:pos x="16" y="5"/>
                </a:cxn>
                <a:cxn ang="0">
                  <a:pos x="23" y="7"/>
                </a:cxn>
                <a:cxn ang="0">
                  <a:pos x="13" y="9"/>
                </a:cxn>
                <a:cxn ang="0">
                  <a:pos x="4" y="7"/>
                </a:cxn>
                <a:cxn ang="0">
                  <a:pos x="13" y="5"/>
                </a:cxn>
                <a:cxn ang="0">
                  <a:pos x="23" y="7"/>
                </a:cxn>
              </a:cxnLst>
              <a:rect l="0" t="0" r="0" b="0"/>
              <a:pathLst>
                <a:path w="27" h="14">
                  <a:moveTo>
                    <a:pt x="25" y="2"/>
                  </a:moveTo>
                  <a:cubicBezTo>
                    <a:pt x="26" y="4"/>
                    <a:pt x="26" y="5"/>
                    <a:pt x="26" y="7"/>
                  </a:cubicBezTo>
                  <a:cubicBezTo>
                    <a:pt x="26" y="7"/>
                    <a:pt x="25" y="7"/>
                    <a:pt x="25" y="7"/>
                  </a:cubicBezTo>
                  <a:cubicBezTo>
                    <a:pt x="24" y="7"/>
                    <a:pt x="24" y="6"/>
                    <a:pt x="24" y="6"/>
                  </a:cubicBezTo>
                  <a:cubicBezTo>
                    <a:pt x="24" y="5"/>
                    <a:pt x="24" y="5"/>
                    <a:pt x="24" y="5"/>
                  </a:cubicBezTo>
                  <a:cubicBezTo>
                    <a:pt x="24" y="5"/>
                    <a:pt x="24" y="5"/>
                    <a:pt x="24" y="5"/>
                  </a:cubicBezTo>
                  <a:cubicBezTo>
                    <a:pt x="24" y="5"/>
                    <a:pt x="24" y="5"/>
                    <a:pt x="24" y="5"/>
                  </a:cubicBezTo>
                  <a:cubicBezTo>
                    <a:pt x="24" y="4"/>
                    <a:pt x="23" y="4"/>
                    <a:pt x="23" y="4"/>
                  </a:cubicBezTo>
                  <a:cubicBezTo>
                    <a:pt x="22" y="3"/>
                    <a:pt x="22" y="2"/>
                    <a:pt x="22" y="0"/>
                  </a:cubicBezTo>
                  <a:cubicBezTo>
                    <a:pt x="24" y="1"/>
                    <a:pt x="25" y="1"/>
                    <a:pt x="25" y="2"/>
                  </a:cubicBezTo>
                  <a:close/>
                  <a:moveTo>
                    <a:pt x="26" y="7"/>
                  </a:moveTo>
                  <a:cubicBezTo>
                    <a:pt x="27" y="9"/>
                    <a:pt x="27" y="11"/>
                    <a:pt x="27" y="12"/>
                  </a:cubicBezTo>
                  <a:cubicBezTo>
                    <a:pt x="27" y="13"/>
                    <a:pt x="26" y="14"/>
                    <a:pt x="24" y="14"/>
                  </a:cubicBezTo>
                  <a:cubicBezTo>
                    <a:pt x="24" y="13"/>
                    <a:pt x="24" y="12"/>
                    <a:pt x="24" y="12"/>
                  </a:cubicBezTo>
                  <a:cubicBezTo>
                    <a:pt x="24" y="11"/>
                    <a:pt x="25" y="11"/>
                    <a:pt x="25" y="11"/>
                  </a:cubicBezTo>
                  <a:cubicBezTo>
                    <a:pt x="25" y="11"/>
                    <a:pt x="25" y="11"/>
                    <a:pt x="25" y="11"/>
                  </a:cubicBezTo>
                  <a:cubicBezTo>
                    <a:pt x="25" y="11"/>
                    <a:pt x="25" y="11"/>
                    <a:pt x="25" y="11"/>
                  </a:cubicBezTo>
                  <a:cubicBezTo>
                    <a:pt x="25" y="10"/>
                    <a:pt x="25" y="10"/>
                    <a:pt x="25" y="9"/>
                  </a:cubicBezTo>
                  <a:cubicBezTo>
                    <a:pt x="25" y="9"/>
                    <a:pt x="25" y="8"/>
                    <a:pt x="25" y="7"/>
                  </a:cubicBezTo>
                  <a:cubicBezTo>
                    <a:pt x="25" y="7"/>
                    <a:pt x="26" y="7"/>
                    <a:pt x="26" y="7"/>
                  </a:cubicBezTo>
                  <a:close/>
                  <a:moveTo>
                    <a:pt x="24" y="14"/>
                  </a:moveTo>
                  <a:cubicBezTo>
                    <a:pt x="24" y="14"/>
                    <a:pt x="23" y="14"/>
                    <a:pt x="23" y="14"/>
                  </a:cubicBezTo>
                  <a:cubicBezTo>
                    <a:pt x="21" y="14"/>
                    <a:pt x="20" y="14"/>
                    <a:pt x="18" y="14"/>
                  </a:cubicBezTo>
                  <a:cubicBezTo>
                    <a:pt x="18" y="13"/>
                    <a:pt x="17" y="11"/>
                    <a:pt x="17" y="10"/>
                  </a:cubicBezTo>
                  <a:cubicBezTo>
                    <a:pt x="17" y="10"/>
                    <a:pt x="18" y="10"/>
                    <a:pt x="18" y="10"/>
                  </a:cubicBezTo>
                  <a:cubicBezTo>
                    <a:pt x="20" y="10"/>
                    <a:pt x="21" y="9"/>
                    <a:pt x="22" y="9"/>
                  </a:cubicBezTo>
                  <a:cubicBezTo>
                    <a:pt x="23" y="8"/>
                    <a:pt x="23" y="8"/>
                    <a:pt x="23" y="7"/>
                  </a:cubicBezTo>
                  <a:cubicBezTo>
                    <a:pt x="23" y="7"/>
                    <a:pt x="24" y="7"/>
                    <a:pt x="24" y="7"/>
                  </a:cubicBezTo>
                  <a:cubicBezTo>
                    <a:pt x="24" y="8"/>
                    <a:pt x="24" y="9"/>
                    <a:pt x="24" y="9"/>
                  </a:cubicBezTo>
                  <a:cubicBezTo>
                    <a:pt x="25" y="10"/>
                    <a:pt x="25" y="10"/>
                    <a:pt x="25" y="10"/>
                  </a:cubicBezTo>
                  <a:cubicBezTo>
                    <a:pt x="24" y="11"/>
                    <a:pt x="24" y="11"/>
                    <a:pt x="23" y="12"/>
                  </a:cubicBezTo>
                  <a:cubicBezTo>
                    <a:pt x="23" y="12"/>
                    <a:pt x="23" y="12"/>
                    <a:pt x="23" y="12"/>
                  </a:cubicBezTo>
                  <a:cubicBezTo>
                    <a:pt x="24" y="12"/>
                    <a:pt x="24" y="13"/>
                    <a:pt x="24" y="14"/>
                  </a:cubicBezTo>
                  <a:close/>
                  <a:moveTo>
                    <a:pt x="17" y="14"/>
                  </a:moveTo>
                  <a:cubicBezTo>
                    <a:pt x="15" y="14"/>
                    <a:pt x="13" y="14"/>
                    <a:pt x="11" y="14"/>
                  </a:cubicBezTo>
                  <a:cubicBezTo>
                    <a:pt x="11" y="13"/>
                    <a:pt x="11" y="11"/>
                    <a:pt x="10" y="10"/>
                  </a:cubicBezTo>
                  <a:cubicBezTo>
                    <a:pt x="11" y="10"/>
                    <a:pt x="11" y="9"/>
                    <a:pt x="12" y="9"/>
                  </a:cubicBezTo>
                  <a:cubicBezTo>
                    <a:pt x="12" y="9"/>
                    <a:pt x="13" y="9"/>
                    <a:pt x="13" y="9"/>
                  </a:cubicBezTo>
                  <a:cubicBezTo>
                    <a:pt x="13" y="9"/>
                    <a:pt x="13" y="9"/>
                    <a:pt x="13" y="9"/>
                  </a:cubicBezTo>
                  <a:cubicBezTo>
                    <a:pt x="14" y="9"/>
                    <a:pt x="14" y="9"/>
                    <a:pt x="14" y="9"/>
                  </a:cubicBezTo>
                  <a:cubicBezTo>
                    <a:pt x="14" y="9"/>
                    <a:pt x="15" y="9"/>
                    <a:pt x="15" y="9"/>
                  </a:cubicBezTo>
                  <a:cubicBezTo>
                    <a:pt x="16" y="9"/>
                    <a:pt x="16" y="10"/>
                    <a:pt x="17" y="10"/>
                  </a:cubicBezTo>
                  <a:cubicBezTo>
                    <a:pt x="17" y="11"/>
                    <a:pt x="17" y="13"/>
                    <a:pt x="17" y="14"/>
                  </a:cubicBezTo>
                  <a:close/>
                  <a:moveTo>
                    <a:pt x="11" y="14"/>
                  </a:moveTo>
                  <a:cubicBezTo>
                    <a:pt x="9" y="14"/>
                    <a:pt x="7" y="14"/>
                    <a:pt x="5" y="14"/>
                  </a:cubicBezTo>
                  <a:cubicBezTo>
                    <a:pt x="5" y="14"/>
                    <a:pt x="5" y="14"/>
                    <a:pt x="4" y="14"/>
                  </a:cubicBezTo>
                  <a:cubicBezTo>
                    <a:pt x="4" y="13"/>
                    <a:pt x="4" y="12"/>
                    <a:pt x="4" y="12"/>
                  </a:cubicBezTo>
                  <a:cubicBezTo>
                    <a:pt x="4" y="12"/>
                    <a:pt x="4" y="12"/>
                    <a:pt x="4" y="12"/>
                  </a:cubicBezTo>
                  <a:cubicBezTo>
                    <a:pt x="4" y="11"/>
                    <a:pt x="3" y="11"/>
                    <a:pt x="3" y="10"/>
                  </a:cubicBezTo>
                  <a:cubicBezTo>
                    <a:pt x="3" y="10"/>
                    <a:pt x="3" y="10"/>
                    <a:pt x="3" y="9"/>
                  </a:cubicBezTo>
                  <a:cubicBezTo>
                    <a:pt x="2" y="9"/>
                    <a:pt x="2" y="8"/>
                    <a:pt x="2" y="7"/>
                  </a:cubicBezTo>
                  <a:cubicBezTo>
                    <a:pt x="3" y="7"/>
                    <a:pt x="3" y="7"/>
                    <a:pt x="3" y="7"/>
                  </a:cubicBezTo>
                  <a:cubicBezTo>
                    <a:pt x="3" y="8"/>
                    <a:pt x="4" y="8"/>
                    <a:pt x="5" y="9"/>
                  </a:cubicBezTo>
                  <a:cubicBezTo>
                    <a:pt x="6" y="9"/>
                    <a:pt x="8" y="10"/>
                    <a:pt x="9" y="10"/>
                  </a:cubicBezTo>
                  <a:cubicBezTo>
                    <a:pt x="9" y="10"/>
                    <a:pt x="10" y="10"/>
                    <a:pt x="10" y="10"/>
                  </a:cubicBezTo>
                  <a:cubicBezTo>
                    <a:pt x="10" y="11"/>
                    <a:pt x="10" y="13"/>
                    <a:pt x="11" y="14"/>
                  </a:cubicBezTo>
                  <a:close/>
                  <a:moveTo>
                    <a:pt x="4" y="14"/>
                  </a:moveTo>
                  <a:cubicBezTo>
                    <a:pt x="2" y="14"/>
                    <a:pt x="1" y="13"/>
                    <a:pt x="1" y="12"/>
                  </a:cubicBezTo>
                  <a:cubicBezTo>
                    <a:pt x="0" y="11"/>
                    <a:pt x="0" y="9"/>
                    <a:pt x="0" y="7"/>
                  </a:cubicBezTo>
                  <a:cubicBezTo>
                    <a:pt x="1" y="7"/>
                    <a:pt x="1" y="7"/>
                    <a:pt x="2" y="7"/>
                  </a:cubicBezTo>
                  <a:cubicBezTo>
                    <a:pt x="2" y="8"/>
                    <a:pt x="2" y="9"/>
                    <a:pt x="2" y="9"/>
                  </a:cubicBezTo>
                  <a:cubicBezTo>
                    <a:pt x="2" y="10"/>
                    <a:pt x="2" y="10"/>
                    <a:pt x="2" y="11"/>
                  </a:cubicBezTo>
                  <a:cubicBezTo>
                    <a:pt x="2" y="11"/>
                    <a:pt x="2" y="11"/>
                    <a:pt x="2" y="11"/>
                  </a:cubicBezTo>
                  <a:cubicBezTo>
                    <a:pt x="2" y="11"/>
                    <a:pt x="2" y="11"/>
                    <a:pt x="2" y="11"/>
                  </a:cubicBezTo>
                  <a:cubicBezTo>
                    <a:pt x="3" y="11"/>
                    <a:pt x="3" y="11"/>
                    <a:pt x="4" y="12"/>
                  </a:cubicBezTo>
                  <a:cubicBezTo>
                    <a:pt x="4" y="12"/>
                    <a:pt x="4" y="13"/>
                    <a:pt x="4" y="14"/>
                  </a:cubicBezTo>
                  <a:close/>
                  <a:moveTo>
                    <a:pt x="0" y="7"/>
                  </a:moveTo>
                  <a:cubicBezTo>
                    <a:pt x="0" y="5"/>
                    <a:pt x="0" y="4"/>
                    <a:pt x="0" y="2"/>
                  </a:cubicBezTo>
                  <a:cubicBezTo>
                    <a:pt x="0" y="1"/>
                    <a:pt x="1" y="1"/>
                    <a:pt x="3" y="0"/>
                  </a:cubicBezTo>
                  <a:cubicBezTo>
                    <a:pt x="3" y="2"/>
                    <a:pt x="3" y="3"/>
                    <a:pt x="3" y="4"/>
                  </a:cubicBezTo>
                  <a:cubicBezTo>
                    <a:pt x="3" y="4"/>
                    <a:pt x="2" y="4"/>
                    <a:pt x="2" y="5"/>
                  </a:cubicBezTo>
                  <a:cubicBezTo>
                    <a:pt x="2" y="5"/>
                    <a:pt x="2" y="5"/>
                    <a:pt x="2" y="5"/>
                  </a:cubicBezTo>
                  <a:cubicBezTo>
                    <a:pt x="2" y="5"/>
                    <a:pt x="2" y="5"/>
                    <a:pt x="2" y="5"/>
                  </a:cubicBezTo>
                  <a:cubicBezTo>
                    <a:pt x="2" y="5"/>
                    <a:pt x="2" y="5"/>
                    <a:pt x="2" y="6"/>
                  </a:cubicBezTo>
                  <a:cubicBezTo>
                    <a:pt x="2" y="6"/>
                    <a:pt x="2" y="7"/>
                    <a:pt x="2" y="7"/>
                  </a:cubicBezTo>
                  <a:cubicBezTo>
                    <a:pt x="1" y="7"/>
                    <a:pt x="1" y="7"/>
                    <a:pt x="0" y="7"/>
                  </a:cubicBezTo>
                  <a:close/>
                  <a:moveTo>
                    <a:pt x="3" y="0"/>
                  </a:moveTo>
                  <a:cubicBezTo>
                    <a:pt x="3" y="0"/>
                    <a:pt x="4" y="0"/>
                    <a:pt x="4" y="0"/>
                  </a:cubicBezTo>
                  <a:cubicBezTo>
                    <a:pt x="5" y="0"/>
                    <a:pt x="7" y="0"/>
                    <a:pt x="9" y="0"/>
                  </a:cubicBezTo>
                  <a:cubicBezTo>
                    <a:pt x="9" y="2"/>
                    <a:pt x="9" y="3"/>
                    <a:pt x="9" y="5"/>
                  </a:cubicBezTo>
                  <a:cubicBezTo>
                    <a:pt x="9" y="5"/>
                    <a:pt x="9" y="5"/>
                    <a:pt x="8" y="5"/>
                  </a:cubicBezTo>
                  <a:cubicBezTo>
                    <a:pt x="7" y="5"/>
                    <a:pt x="6" y="5"/>
                    <a:pt x="5" y="5"/>
                  </a:cubicBezTo>
                  <a:cubicBezTo>
                    <a:pt x="4" y="6"/>
                    <a:pt x="3" y="6"/>
                    <a:pt x="3" y="7"/>
                  </a:cubicBezTo>
                  <a:cubicBezTo>
                    <a:pt x="3" y="7"/>
                    <a:pt x="3" y="7"/>
                    <a:pt x="2" y="7"/>
                  </a:cubicBezTo>
                  <a:cubicBezTo>
                    <a:pt x="2" y="7"/>
                    <a:pt x="2" y="6"/>
                    <a:pt x="2" y="6"/>
                  </a:cubicBezTo>
                  <a:cubicBezTo>
                    <a:pt x="2" y="5"/>
                    <a:pt x="2" y="5"/>
                    <a:pt x="2" y="5"/>
                  </a:cubicBezTo>
                  <a:cubicBezTo>
                    <a:pt x="3" y="4"/>
                    <a:pt x="3" y="4"/>
                    <a:pt x="3" y="4"/>
                  </a:cubicBezTo>
                  <a:cubicBezTo>
                    <a:pt x="3" y="4"/>
                    <a:pt x="3" y="4"/>
                    <a:pt x="3" y="4"/>
                  </a:cubicBezTo>
                  <a:cubicBezTo>
                    <a:pt x="3" y="3"/>
                    <a:pt x="3" y="2"/>
                    <a:pt x="3" y="0"/>
                  </a:cubicBezTo>
                  <a:close/>
                  <a:moveTo>
                    <a:pt x="9" y="0"/>
                  </a:moveTo>
                  <a:cubicBezTo>
                    <a:pt x="11" y="0"/>
                    <a:pt x="13" y="0"/>
                    <a:pt x="15" y="0"/>
                  </a:cubicBezTo>
                  <a:cubicBezTo>
                    <a:pt x="15" y="2"/>
                    <a:pt x="16" y="3"/>
                    <a:pt x="16" y="5"/>
                  </a:cubicBezTo>
                  <a:cubicBezTo>
                    <a:pt x="16" y="5"/>
                    <a:pt x="15" y="5"/>
                    <a:pt x="15" y="5"/>
                  </a:cubicBezTo>
                  <a:cubicBezTo>
                    <a:pt x="14" y="5"/>
                    <a:pt x="14" y="5"/>
                    <a:pt x="13" y="5"/>
                  </a:cubicBezTo>
                  <a:cubicBezTo>
                    <a:pt x="13" y="5"/>
                    <a:pt x="13" y="5"/>
                    <a:pt x="13" y="5"/>
                  </a:cubicBezTo>
                  <a:cubicBezTo>
                    <a:pt x="13" y="5"/>
                    <a:pt x="13" y="5"/>
                    <a:pt x="13" y="5"/>
                  </a:cubicBezTo>
                  <a:cubicBezTo>
                    <a:pt x="12" y="5"/>
                    <a:pt x="11" y="5"/>
                    <a:pt x="11" y="5"/>
                  </a:cubicBezTo>
                  <a:cubicBezTo>
                    <a:pt x="11" y="5"/>
                    <a:pt x="10" y="5"/>
                    <a:pt x="10" y="5"/>
                  </a:cubicBezTo>
                  <a:cubicBezTo>
                    <a:pt x="10" y="3"/>
                    <a:pt x="10" y="2"/>
                    <a:pt x="9" y="0"/>
                  </a:cubicBezTo>
                  <a:close/>
                  <a:moveTo>
                    <a:pt x="16" y="0"/>
                  </a:moveTo>
                  <a:cubicBezTo>
                    <a:pt x="17" y="0"/>
                    <a:pt x="19" y="0"/>
                    <a:pt x="21" y="0"/>
                  </a:cubicBezTo>
                  <a:cubicBezTo>
                    <a:pt x="21" y="0"/>
                    <a:pt x="21" y="0"/>
                    <a:pt x="21" y="0"/>
                  </a:cubicBezTo>
                  <a:cubicBezTo>
                    <a:pt x="21" y="0"/>
                    <a:pt x="21" y="0"/>
                    <a:pt x="21" y="0"/>
                  </a:cubicBezTo>
                  <a:cubicBezTo>
                    <a:pt x="22" y="2"/>
                    <a:pt x="22" y="3"/>
                    <a:pt x="22" y="4"/>
                  </a:cubicBezTo>
                  <a:cubicBezTo>
                    <a:pt x="22" y="4"/>
                    <a:pt x="22" y="4"/>
                    <a:pt x="22" y="4"/>
                  </a:cubicBezTo>
                  <a:cubicBezTo>
                    <a:pt x="23" y="4"/>
                    <a:pt x="23" y="4"/>
                    <a:pt x="24" y="5"/>
                  </a:cubicBezTo>
                  <a:cubicBezTo>
                    <a:pt x="24" y="5"/>
                    <a:pt x="24" y="5"/>
                    <a:pt x="24" y="6"/>
                  </a:cubicBezTo>
                  <a:cubicBezTo>
                    <a:pt x="24" y="6"/>
                    <a:pt x="24" y="7"/>
                    <a:pt x="24" y="7"/>
                  </a:cubicBezTo>
                  <a:cubicBezTo>
                    <a:pt x="24" y="7"/>
                    <a:pt x="23" y="7"/>
                    <a:pt x="23" y="7"/>
                  </a:cubicBezTo>
                  <a:cubicBezTo>
                    <a:pt x="23" y="6"/>
                    <a:pt x="22" y="6"/>
                    <a:pt x="21" y="5"/>
                  </a:cubicBezTo>
                  <a:cubicBezTo>
                    <a:pt x="20" y="5"/>
                    <a:pt x="19" y="5"/>
                    <a:pt x="17" y="5"/>
                  </a:cubicBezTo>
                  <a:cubicBezTo>
                    <a:pt x="17" y="5"/>
                    <a:pt x="17" y="5"/>
                    <a:pt x="16" y="5"/>
                  </a:cubicBezTo>
                  <a:cubicBezTo>
                    <a:pt x="16" y="3"/>
                    <a:pt x="16" y="2"/>
                    <a:pt x="16" y="0"/>
                  </a:cubicBezTo>
                  <a:close/>
                  <a:moveTo>
                    <a:pt x="23" y="7"/>
                  </a:moveTo>
                  <a:cubicBezTo>
                    <a:pt x="23" y="8"/>
                    <a:pt x="20" y="9"/>
                    <a:pt x="18" y="9"/>
                  </a:cubicBezTo>
                  <a:cubicBezTo>
                    <a:pt x="16" y="9"/>
                    <a:pt x="15" y="9"/>
                    <a:pt x="13" y="9"/>
                  </a:cubicBezTo>
                  <a:cubicBezTo>
                    <a:pt x="12" y="9"/>
                    <a:pt x="11" y="9"/>
                    <a:pt x="9" y="9"/>
                  </a:cubicBezTo>
                  <a:cubicBezTo>
                    <a:pt x="7" y="9"/>
                    <a:pt x="4" y="8"/>
                    <a:pt x="4" y="7"/>
                  </a:cubicBezTo>
                  <a:cubicBezTo>
                    <a:pt x="4" y="6"/>
                    <a:pt x="6" y="5"/>
                    <a:pt x="8" y="5"/>
                  </a:cubicBezTo>
                  <a:cubicBezTo>
                    <a:pt x="11" y="5"/>
                    <a:pt x="12" y="5"/>
                    <a:pt x="13" y="5"/>
                  </a:cubicBezTo>
                  <a:cubicBezTo>
                    <a:pt x="14" y="5"/>
                    <a:pt x="15" y="5"/>
                    <a:pt x="17" y="5"/>
                  </a:cubicBezTo>
                  <a:cubicBezTo>
                    <a:pt x="20" y="5"/>
                    <a:pt x="22" y="6"/>
                    <a:pt x="23" y="7"/>
                  </a:cubicBezTo>
                  <a:close/>
                </a:path>
              </a:pathLst>
            </a:custGeom>
            <a:solidFill>
              <a:srgbClr val="F4B63F"/>
            </a:solidFill>
            <a:ln w="9525">
              <a:noFill/>
            </a:ln>
          </p:spPr>
          <p:txBody>
            <a:bodyPr/>
            <a:lstStyle/>
            <a:p>
              <a:pPr fontAlgn="base"/>
              <a:endParaRPr lang="zh-CN" altLang="en-US" sz="1405" strike="noStrike" noProof="1">
                <a:ea typeface="Arial Unicode MS" panose="020B0604020202020204" charset="-122"/>
              </a:endParaRPr>
            </a:p>
          </p:txBody>
        </p:sp>
        <p:sp>
          <p:nvSpPr>
            <p:cNvPr id="96" name="Freeform 94"/>
            <p:cNvSpPr>
              <a:spLocks noEditPoints="1"/>
            </p:cNvSpPr>
            <p:nvPr/>
          </p:nvSpPr>
          <p:spPr>
            <a:xfrm>
              <a:off x="525462" y="450850"/>
              <a:ext cx="49213" cy="322263"/>
            </a:xfrm>
            <a:custGeom>
              <a:avLst/>
              <a:gdLst/>
              <a:ahLst/>
              <a:cxnLst>
                <a:cxn ang="0">
                  <a:pos x="3" y="13"/>
                </a:cxn>
                <a:cxn ang="0">
                  <a:pos x="2" y="75"/>
                </a:cxn>
                <a:cxn ang="0">
                  <a:pos x="2" y="71"/>
                </a:cxn>
                <a:cxn ang="0">
                  <a:pos x="9" y="74"/>
                </a:cxn>
                <a:cxn ang="0">
                  <a:pos x="13" y="71"/>
                </a:cxn>
                <a:cxn ang="0">
                  <a:pos x="6" y="75"/>
                </a:cxn>
                <a:cxn ang="0">
                  <a:pos x="1" y="77"/>
                </a:cxn>
                <a:cxn ang="0">
                  <a:pos x="6" y="79"/>
                </a:cxn>
                <a:cxn ang="0">
                  <a:pos x="11" y="78"/>
                </a:cxn>
                <a:cxn ang="0">
                  <a:pos x="8" y="83"/>
                </a:cxn>
                <a:cxn ang="0">
                  <a:pos x="0" y="89"/>
                </a:cxn>
                <a:cxn ang="0">
                  <a:pos x="3" y="89"/>
                </a:cxn>
                <a:cxn ang="0">
                  <a:pos x="12" y="88"/>
                </a:cxn>
                <a:cxn ang="0">
                  <a:pos x="14" y="90"/>
                </a:cxn>
                <a:cxn ang="0">
                  <a:pos x="4" y="91"/>
                </a:cxn>
                <a:cxn ang="0">
                  <a:pos x="3" y="93"/>
                </a:cxn>
                <a:cxn ang="0">
                  <a:pos x="8" y="96"/>
                </a:cxn>
                <a:cxn ang="0">
                  <a:pos x="13" y="93"/>
                </a:cxn>
                <a:cxn ang="0">
                  <a:pos x="7" y="98"/>
                </a:cxn>
                <a:cxn ang="0">
                  <a:pos x="9" y="66"/>
                </a:cxn>
                <a:cxn ang="0">
                  <a:pos x="2" y="65"/>
                </a:cxn>
                <a:cxn ang="0">
                  <a:pos x="0" y="60"/>
                </a:cxn>
                <a:cxn ang="0">
                  <a:pos x="8" y="64"/>
                </a:cxn>
                <a:cxn ang="0">
                  <a:pos x="10" y="61"/>
                </a:cxn>
                <a:cxn ang="0">
                  <a:pos x="13" y="57"/>
                </a:cxn>
                <a:cxn ang="0">
                  <a:pos x="5" y="55"/>
                </a:cxn>
                <a:cxn ang="0">
                  <a:pos x="0" y="59"/>
                </a:cxn>
                <a:cxn ang="0">
                  <a:pos x="7" y="56"/>
                </a:cxn>
                <a:cxn ang="0">
                  <a:pos x="11" y="56"/>
                </a:cxn>
                <a:cxn ang="0">
                  <a:pos x="12" y="54"/>
                </a:cxn>
                <a:cxn ang="0">
                  <a:pos x="6" y="52"/>
                </a:cxn>
                <a:cxn ang="0">
                  <a:pos x="2" y="52"/>
                </a:cxn>
                <a:cxn ang="0">
                  <a:pos x="3" y="47"/>
                </a:cxn>
                <a:cxn ang="0">
                  <a:pos x="9" y="51"/>
                </a:cxn>
                <a:cxn ang="0">
                  <a:pos x="10" y="47"/>
                </a:cxn>
                <a:cxn ang="0">
                  <a:pos x="10" y="46"/>
                </a:cxn>
                <a:cxn ang="0">
                  <a:pos x="3" y="42"/>
                </a:cxn>
                <a:cxn ang="0">
                  <a:pos x="0" y="45"/>
                </a:cxn>
                <a:cxn ang="0">
                  <a:pos x="7" y="44"/>
                </a:cxn>
                <a:cxn ang="0">
                  <a:pos x="10" y="42"/>
                </a:cxn>
                <a:cxn ang="0">
                  <a:pos x="12" y="43"/>
                </a:cxn>
                <a:cxn ang="0">
                  <a:pos x="2" y="22"/>
                </a:cxn>
                <a:cxn ang="0">
                  <a:pos x="10" y="25"/>
                </a:cxn>
                <a:cxn ang="0">
                  <a:pos x="0" y="26"/>
                </a:cxn>
                <a:cxn ang="0">
                  <a:pos x="12" y="31"/>
                </a:cxn>
                <a:cxn ang="0">
                  <a:pos x="2" y="30"/>
                </a:cxn>
                <a:cxn ang="0">
                  <a:pos x="2" y="9"/>
                </a:cxn>
                <a:cxn ang="0">
                  <a:pos x="3" y="8"/>
                </a:cxn>
                <a:cxn ang="0">
                  <a:pos x="8" y="4"/>
                </a:cxn>
                <a:cxn ang="0">
                  <a:pos x="2" y="4"/>
                </a:cxn>
                <a:cxn ang="0">
                  <a:pos x="11" y="2"/>
                </a:cxn>
                <a:cxn ang="0">
                  <a:pos x="12" y="35"/>
                </a:cxn>
                <a:cxn ang="0">
                  <a:pos x="2" y="34"/>
                </a:cxn>
                <a:cxn ang="0">
                  <a:pos x="2" y="2"/>
                </a:cxn>
                <a:cxn ang="0">
                  <a:pos x="2" y="6"/>
                </a:cxn>
                <a:cxn ang="0">
                  <a:pos x="3" y="10"/>
                </a:cxn>
                <a:cxn ang="0">
                  <a:pos x="8" y="14"/>
                </a:cxn>
              </a:cxnLst>
              <a:rect l="0" t="0" r="0" b="0"/>
              <a:pathLst>
                <a:path w="15" h="99">
                  <a:moveTo>
                    <a:pt x="3" y="17"/>
                  </a:moveTo>
                  <a:cubicBezTo>
                    <a:pt x="3" y="17"/>
                    <a:pt x="3" y="17"/>
                    <a:pt x="3" y="17"/>
                  </a:cubicBezTo>
                  <a:cubicBezTo>
                    <a:pt x="3" y="17"/>
                    <a:pt x="2" y="17"/>
                    <a:pt x="2" y="17"/>
                  </a:cubicBezTo>
                  <a:cubicBezTo>
                    <a:pt x="1" y="17"/>
                    <a:pt x="1" y="16"/>
                    <a:pt x="1" y="16"/>
                  </a:cubicBezTo>
                  <a:cubicBezTo>
                    <a:pt x="1" y="16"/>
                    <a:pt x="0" y="16"/>
                    <a:pt x="0" y="16"/>
                  </a:cubicBezTo>
                  <a:cubicBezTo>
                    <a:pt x="0" y="15"/>
                    <a:pt x="0" y="15"/>
                    <a:pt x="0" y="15"/>
                  </a:cubicBezTo>
                  <a:cubicBezTo>
                    <a:pt x="0" y="15"/>
                    <a:pt x="0" y="14"/>
                    <a:pt x="0" y="14"/>
                  </a:cubicBezTo>
                  <a:cubicBezTo>
                    <a:pt x="0" y="14"/>
                    <a:pt x="1" y="14"/>
                    <a:pt x="1" y="14"/>
                  </a:cubicBezTo>
                  <a:cubicBezTo>
                    <a:pt x="1" y="13"/>
                    <a:pt x="1" y="13"/>
                    <a:pt x="2" y="13"/>
                  </a:cubicBezTo>
                  <a:cubicBezTo>
                    <a:pt x="2" y="13"/>
                    <a:pt x="3" y="13"/>
                    <a:pt x="3" y="13"/>
                  </a:cubicBezTo>
                  <a:cubicBezTo>
                    <a:pt x="5" y="13"/>
                    <a:pt x="7" y="13"/>
                    <a:pt x="8" y="13"/>
                  </a:cubicBezTo>
                  <a:cubicBezTo>
                    <a:pt x="9" y="13"/>
                    <a:pt x="10" y="13"/>
                    <a:pt x="10" y="14"/>
                  </a:cubicBezTo>
                  <a:cubicBezTo>
                    <a:pt x="11" y="14"/>
                    <a:pt x="11" y="14"/>
                    <a:pt x="11" y="15"/>
                  </a:cubicBezTo>
                  <a:cubicBezTo>
                    <a:pt x="11" y="15"/>
                    <a:pt x="11" y="15"/>
                    <a:pt x="11" y="16"/>
                  </a:cubicBezTo>
                  <a:cubicBezTo>
                    <a:pt x="11" y="16"/>
                    <a:pt x="11" y="16"/>
                    <a:pt x="11" y="16"/>
                  </a:cubicBezTo>
                  <a:cubicBezTo>
                    <a:pt x="10" y="16"/>
                    <a:pt x="10" y="17"/>
                    <a:pt x="10" y="17"/>
                  </a:cubicBezTo>
                  <a:cubicBezTo>
                    <a:pt x="9" y="17"/>
                    <a:pt x="9" y="17"/>
                    <a:pt x="8" y="17"/>
                  </a:cubicBezTo>
                  <a:cubicBezTo>
                    <a:pt x="7" y="17"/>
                    <a:pt x="5" y="17"/>
                    <a:pt x="3" y="17"/>
                  </a:cubicBezTo>
                  <a:close/>
                  <a:moveTo>
                    <a:pt x="4" y="76"/>
                  </a:moveTo>
                  <a:cubicBezTo>
                    <a:pt x="3" y="76"/>
                    <a:pt x="2" y="76"/>
                    <a:pt x="2" y="75"/>
                  </a:cubicBezTo>
                  <a:cubicBezTo>
                    <a:pt x="1" y="75"/>
                    <a:pt x="1" y="75"/>
                    <a:pt x="1" y="75"/>
                  </a:cubicBezTo>
                  <a:cubicBezTo>
                    <a:pt x="0" y="75"/>
                    <a:pt x="0" y="74"/>
                    <a:pt x="0" y="74"/>
                  </a:cubicBezTo>
                  <a:cubicBezTo>
                    <a:pt x="0" y="73"/>
                    <a:pt x="0" y="73"/>
                    <a:pt x="0" y="72"/>
                  </a:cubicBezTo>
                  <a:cubicBezTo>
                    <a:pt x="0" y="72"/>
                    <a:pt x="0" y="71"/>
                    <a:pt x="0" y="71"/>
                  </a:cubicBezTo>
                  <a:cubicBezTo>
                    <a:pt x="0" y="71"/>
                    <a:pt x="0" y="71"/>
                    <a:pt x="0" y="71"/>
                  </a:cubicBezTo>
                  <a:cubicBezTo>
                    <a:pt x="0" y="70"/>
                    <a:pt x="0" y="70"/>
                    <a:pt x="1" y="70"/>
                  </a:cubicBezTo>
                  <a:cubicBezTo>
                    <a:pt x="1" y="70"/>
                    <a:pt x="2" y="70"/>
                    <a:pt x="2" y="70"/>
                  </a:cubicBezTo>
                  <a:cubicBezTo>
                    <a:pt x="3" y="70"/>
                    <a:pt x="3" y="70"/>
                    <a:pt x="3" y="71"/>
                  </a:cubicBezTo>
                  <a:cubicBezTo>
                    <a:pt x="3" y="71"/>
                    <a:pt x="3" y="71"/>
                    <a:pt x="3" y="71"/>
                  </a:cubicBezTo>
                  <a:cubicBezTo>
                    <a:pt x="2" y="71"/>
                    <a:pt x="2" y="71"/>
                    <a:pt x="2" y="71"/>
                  </a:cubicBezTo>
                  <a:cubicBezTo>
                    <a:pt x="2" y="72"/>
                    <a:pt x="2" y="73"/>
                    <a:pt x="2" y="73"/>
                  </a:cubicBezTo>
                  <a:cubicBezTo>
                    <a:pt x="2" y="74"/>
                    <a:pt x="2" y="74"/>
                    <a:pt x="3" y="74"/>
                  </a:cubicBezTo>
                  <a:cubicBezTo>
                    <a:pt x="3" y="74"/>
                    <a:pt x="4" y="74"/>
                    <a:pt x="4" y="74"/>
                  </a:cubicBezTo>
                  <a:cubicBezTo>
                    <a:pt x="5" y="74"/>
                    <a:pt x="5" y="74"/>
                    <a:pt x="5" y="74"/>
                  </a:cubicBezTo>
                  <a:cubicBezTo>
                    <a:pt x="6" y="74"/>
                    <a:pt x="6" y="74"/>
                    <a:pt x="6" y="73"/>
                  </a:cubicBezTo>
                  <a:cubicBezTo>
                    <a:pt x="6" y="73"/>
                    <a:pt x="6" y="72"/>
                    <a:pt x="6" y="72"/>
                  </a:cubicBezTo>
                  <a:cubicBezTo>
                    <a:pt x="6" y="71"/>
                    <a:pt x="8" y="71"/>
                    <a:pt x="8" y="72"/>
                  </a:cubicBezTo>
                  <a:cubicBezTo>
                    <a:pt x="8" y="72"/>
                    <a:pt x="8" y="73"/>
                    <a:pt x="8" y="73"/>
                  </a:cubicBezTo>
                  <a:cubicBezTo>
                    <a:pt x="8" y="74"/>
                    <a:pt x="8" y="74"/>
                    <a:pt x="9" y="74"/>
                  </a:cubicBezTo>
                  <a:cubicBezTo>
                    <a:pt x="9" y="74"/>
                    <a:pt x="9" y="74"/>
                    <a:pt x="9" y="74"/>
                  </a:cubicBezTo>
                  <a:cubicBezTo>
                    <a:pt x="10" y="74"/>
                    <a:pt x="10" y="74"/>
                    <a:pt x="10" y="74"/>
                  </a:cubicBezTo>
                  <a:cubicBezTo>
                    <a:pt x="11" y="74"/>
                    <a:pt x="11" y="74"/>
                    <a:pt x="11" y="73"/>
                  </a:cubicBezTo>
                  <a:cubicBezTo>
                    <a:pt x="11" y="73"/>
                    <a:pt x="11" y="72"/>
                    <a:pt x="11" y="72"/>
                  </a:cubicBezTo>
                  <a:cubicBezTo>
                    <a:pt x="11" y="72"/>
                    <a:pt x="11" y="72"/>
                    <a:pt x="11" y="71"/>
                  </a:cubicBezTo>
                  <a:cubicBezTo>
                    <a:pt x="11" y="71"/>
                    <a:pt x="11" y="71"/>
                    <a:pt x="11" y="71"/>
                  </a:cubicBezTo>
                  <a:cubicBezTo>
                    <a:pt x="11" y="71"/>
                    <a:pt x="11" y="71"/>
                    <a:pt x="11" y="71"/>
                  </a:cubicBezTo>
                  <a:cubicBezTo>
                    <a:pt x="10" y="71"/>
                    <a:pt x="10" y="70"/>
                    <a:pt x="11" y="70"/>
                  </a:cubicBezTo>
                  <a:cubicBezTo>
                    <a:pt x="11" y="70"/>
                    <a:pt x="12" y="70"/>
                    <a:pt x="12" y="70"/>
                  </a:cubicBezTo>
                  <a:cubicBezTo>
                    <a:pt x="13" y="70"/>
                    <a:pt x="13" y="70"/>
                    <a:pt x="13" y="71"/>
                  </a:cubicBezTo>
                  <a:cubicBezTo>
                    <a:pt x="13" y="71"/>
                    <a:pt x="13" y="71"/>
                    <a:pt x="13" y="71"/>
                  </a:cubicBezTo>
                  <a:cubicBezTo>
                    <a:pt x="14" y="72"/>
                    <a:pt x="14" y="73"/>
                    <a:pt x="13" y="74"/>
                  </a:cubicBezTo>
                  <a:cubicBezTo>
                    <a:pt x="13" y="74"/>
                    <a:pt x="13" y="75"/>
                    <a:pt x="13" y="75"/>
                  </a:cubicBezTo>
                  <a:cubicBezTo>
                    <a:pt x="13" y="75"/>
                    <a:pt x="12" y="75"/>
                    <a:pt x="12" y="75"/>
                  </a:cubicBezTo>
                  <a:cubicBezTo>
                    <a:pt x="11" y="76"/>
                    <a:pt x="11" y="76"/>
                    <a:pt x="10" y="76"/>
                  </a:cubicBezTo>
                  <a:cubicBezTo>
                    <a:pt x="9" y="76"/>
                    <a:pt x="9" y="76"/>
                    <a:pt x="9" y="76"/>
                  </a:cubicBezTo>
                  <a:cubicBezTo>
                    <a:pt x="8" y="76"/>
                    <a:pt x="8" y="75"/>
                    <a:pt x="8" y="75"/>
                  </a:cubicBezTo>
                  <a:cubicBezTo>
                    <a:pt x="8" y="75"/>
                    <a:pt x="8" y="75"/>
                    <a:pt x="7" y="75"/>
                  </a:cubicBezTo>
                  <a:cubicBezTo>
                    <a:pt x="7" y="75"/>
                    <a:pt x="7" y="75"/>
                    <a:pt x="7" y="75"/>
                  </a:cubicBezTo>
                  <a:cubicBezTo>
                    <a:pt x="7" y="75"/>
                    <a:pt x="7" y="75"/>
                    <a:pt x="7" y="75"/>
                  </a:cubicBezTo>
                  <a:cubicBezTo>
                    <a:pt x="6" y="75"/>
                    <a:pt x="6" y="75"/>
                    <a:pt x="6" y="75"/>
                  </a:cubicBezTo>
                  <a:cubicBezTo>
                    <a:pt x="6" y="75"/>
                    <a:pt x="5" y="76"/>
                    <a:pt x="5" y="76"/>
                  </a:cubicBezTo>
                  <a:cubicBezTo>
                    <a:pt x="5" y="76"/>
                    <a:pt x="4" y="76"/>
                    <a:pt x="4" y="76"/>
                  </a:cubicBezTo>
                  <a:close/>
                  <a:moveTo>
                    <a:pt x="4" y="83"/>
                  </a:moveTo>
                  <a:cubicBezTo>
                    <a:pt x="3" y="83"/>
                    <a:pt x="2" y="83"/>
                    <a:pt x="2" y="83"/>
                  </a:cubicBezTo>
                  <a:cubicBezTo>
                    <a:pt x="1" y="83"/>
                    <a:pt x="1" y="83"/>
                    <a:pt x="1" y="82"/>
                  </a:cubicBezTo>
                  <a:cubicBezTo>
                    <a:pt x="0" y="82"/>
                    <a:pt x="0" y="82"/>
                    <a:pt x="0" y="81"/>
                  </a:cubicBezTo>
                  <a:cubicBezTo>
                    <a:pt x="0" y="81"/>
                    <a:pt x="0" y="80"/>
                    <a:pt x="0" y="79"/>
                  </a:cubicBezTo>
                  <a:cubicBezTo>
                    <a:pt x="0" y="79"/>
                    <a:pt x="0" y="79"/>
                    <a:pt x="0" y="78"/>
                  </a:cubicBezTo>
                  <a:cubicBezTo>
                    <a:pt x="0" y="78"/>
                    <a:pt x="0" y="78"/>
                    <a:pt x="0" y="78"/>
                  </a:cubicBezTo>
                  <a:cubicBezTo>
                    <a:pt x="0" y="78"/>
                    <a:pt x="0" y="77"/>
                    <a:pt x="1" y="77"/>
                  </a:cubicBezTo>
                  <a:cubicBezTo>
                    <a:pt x="1" y="77"/>
                    <a:pt x="2" y="77"/>
                    <a:pt x="2" y="77"/>
                  </a:cubicBezTo>
                  <a:cubicBezTo>
                    <a:pt x="3" y="77"/>
                    <a:pt x="3" y="78"/>
                    <a:pt x="3" y="78"/>
                  </a:cubicBezTo>
                  <a:cubicBezTo>
                    <a:pt x="3" y="78"/>
                    <a:pt x="3" y="78"/>
                    <a:pt x="3" y="78"/>
                  </a:cubicBezTo>
                  <a:cubicBezTo>
                    <a:pt x="2" y="78"/>
                    <a:pt x="2" y="78"/>
                    <a:pt x="2" y="79"/>
                  </a:cubicBezTo>
                  <a:cubicBezTo>
                    <a:pt x="2" y="79"/>
                    <a:pt x="2" y="80"/>
                    <a:pt x="2" y="81"/>
                  </a:cubicBezTo>
                  <a:cubicBezTo>
                    <a:pt x="2" y="81"/>
                    <a:pt x="2" y="81"/>
                    <a:pt x="3" y="81"/>
                  </a:cubicBezTo>
                  <a:cubicBezTo>
                    <a:pt x="3" y="81"/>
                    <a:pt x="4" y="81"/>
                    <a:pt x="4" y="81"/>
                  </a:cubicBezTo>
                  <a:cubicBezTo>
                    <a:pt x="5" y="81"/>
                    <a:pt x="5" y="81"/>
                    <a:pt x="5" y="81"/>
                  </a:cubicBezTo>
                  <a:cubicBezTo>
                    <a:pt x="6" y="81"/>
                    <a:pt x="6" y="81"/>
                    <a:pt x="6" y="81"/>
                  </a:cubicBezTo>
                  <a:cubicBezTo>
                    <a:pt x="6" y="80"/>
                    <a:pt x="6" y="80"/>
                    <a:pt x="6" y="79"/>
                  </a:cubicBezTo>
                  <a:cubicBezTo>
                    <a:pt x="6" y="78"/>
                    <a:pt x="8" y="78"/>
                    <a:pt x="8" y="79"/>
                  </a:cubicBezTo>
                  <a:cubicBezTo>
                    <a:pt x="8" y="80"/>
                    <a:pt x="8" y="80"/>
                    <a:pt x="8" y="81"/>
                  </a:cubicBezTo>
                  <a:cubicBezTo>
                    <a:pt x="8" y="81"/>
                    <a:pt x="8" y="81"/>
                    <a:pt x="9" y="81"/>
                  </a:cubicBezTo>
                  <a:cubicBezTo>
                    <a:pt x="9" y="81"/>
                    <a:pt x="9" y="81"/>
                    <a:pt x="10" y="81"/>
                  </a:cubicBezTo>
                  <a:cubicBezTo>
                    <a:pt x="10" y="81"/>
                    <a:pt x="10" y="81"/>
                    <a:pt x="11" y="81"/>
                  </a:cubicBezTo>
                  <a:cubicBezTo>
                    <a:pt x="11" y="81"/>
                    <a:pt x="11" y="81"/>
                    <a:pt x="12" y="81"/>
                  </a:cubicBezTo>
                  <a:cubicBezTo>
                    <a:pt x="12" y="80"/>
                    <a:pt x="12" y="80"/>
                    <a:pt x="12" y="79"/>
                  </a:cubicBezTo>
                  <a:cubicBezTo>
                    <a:pt x="11" y="79"/>
                    <a:pt x="11" y="79"/>
                    <a:pt x="11" y="79"/>
                  </a:cubicBezTo>
                  <a:cubicBezTo>
                    <a:pt x="11" y="78"/>
                    <a:pt x="11" y="78"/>
                    <a:pt x="11" y="78"/>
                  </a:cubicBezTo>
                  <a:cubicBezTo>
                    <a:pt x="11" y="78"/>
                    <a:pt x="11" y="78"/>
                    <a:pt x="11" y="78"/>
                  </a:cubicBezTo>
                  <a:cubicBezTo>
                    <a:pt x="11" y="78"/>
                    <a:pt x="11" y="77"/>
                    <a:pt x="11" y="77"/>
                  </a:cubicBezTo>
                  <a:cubicBezTo>
                    <a:pt x="11" y="77"/>
                    <a:pt x="12" y="77"/>
                    <a:pt x="13" y="77"/>
                  </a:cubicBezTo>
                  <a:cubicBezTo>
                    <a:pt x="13" y="77"/>
                    <a:pt x="13" y="78"/>
                    <a:pt x="13" y="78"/>
                  </a:cubicBezTo>
                  <a:cubicBezTo>
                    <a:pt x="13" y="78"/>
                    <a:pt x="14" y="78"/>
                    <a:pt x="14" y="79"/>
                  </a:cubicBezTo>
                  <a:cubicBezTo>
                    <a:pt x="14" y="79"/>
                    <a:pt x="14" y="80"/>
                    <a:pt x="14" y="81"/>
                  </a:cubicBezTo>
                  <a:cubicBezTo>
                    <a:pt x="14" y="82"/>
                    <a:pt x="14" y="82"/>
                    <a:pt x="13" y="82"/>
                  </a:cubicBezTo>
                  <a:cubicBezTo>
                    <a:pt x="13" y="83"/>
                    <a:pt x="13" y="83"/>
                    <a:pt x="12" y="83"/>
                  </a:cubicBezTo>
                  <a:cubicBezTo>
                    <a:pt x="12" y="83"/>
                    <a:pt x="11" y="83"/>
                    <a:pt x="10" y="83"/>
                  </a:cubicBezTo>
                  <a:cubicBezTo>
                    <a:pt x="10" y="83"/>
                    <a:pt x="9" y="83"/>
                    <a:pt x="9" y="83"/>
                  </a:cubicBezTo>
                  <a:cubicBezTo>
                    <a:pt x="9" y="83"/>
                    <a:pt x="8" y="83"/>
                    <a:pt x="8" y="83"/>
                  </a:cubicBezTo>
                  <a:cubicBezTo>
                    <a:pt x="8" y="83"/>
                    <a:pt x="8" y="83"/>
                    <a:pt x="7" y="83"/>
                  </a:cubicBezTo>
                  <a:cubicBezTo>
                    <a:pt x="7" y="83"/>
                    <a:pt x="7" y="83"/>
                    <a:pt x="7" y="82"/>
                  </a:cubicBezTo>
                  <a:cubicBezTo>
                    <a:pt x="7" y="83"/>
                    <a:pt x="7" y="83"/>
                    <a:pt x="7" y="83"/>
                  </a:cubicBezTo>
                  <a:cubicBezTo>
                    <a:pt x="7" y="83"/>
                    <a:pt x="6" y="83"/>
                    <a:pt x="6" y="83"/>
                  </a:cubicBezTo>
                  <a:cubicBezTo>
                    <a:pt x="6" y="83"/>
                    <a:pt x="6" y="83"/>
                    <a:pt x="5" y="83"/>
                  </a:cubicBezTo>
                  <a:cubicBezTo>
                    <a:pt x="5" y="83"/>
                    <a:pt x="4" y="83"/>
                    <a:pt x="4" y="83"/>
                  </a:cubicBezTo>
                  <a:close/>
                  <a:moveTo>
                    <a:pt x="4" y="91"/>
                  </a:moveTo>
                  <a:cubicBezTo>
                    <a:pt x="3" y="91"/>
                    <a:pt x="2" y="91"/>
                    <a:pt x="2" y="91"/>
                  </a:cubicBezTo>
                  <a:cubicBezTo>
                    <a:pt x="1" y="90"/>
                    <a:pt x="1" y="90"/>
                    <a:pt x="1" y="90"/>
                  </a:cubicBezTo>
                  <a:cubicBezTo>
                    <a:pt x="0" y="90"/>
                    <a:pt x="0" y="89"/>
                    <a:pt x="0" y="89"/>
                  </a:cubicBezTo>
                  <a:cubicBezTo>
                    <a:pt x="0" y="88"/>
                    <a:pt x="0" y="87"/>
                    <a:pt x="0" y="87"/>
                  </a:cubicBezTo>
                  <a:cubicBezTo>
                    <a:pt x="0" y="86"/>
                    <a:pt x="0" y="86"/>
                    <a:pt x="0" y="86"/>
                  </a:cubicBezTo>
                  <a:cubicBezTo>
                    <a:pt x="0" y="86"/>
                    <a:pt x="0" y="86"/>
                    <a:pt x="0" y="85"/>
                  </a:cubicBezTo>
                  <a:cubicBezTo>
                    <a:pt x="0" y="85"/>
                    <a:pt x="0" y="85"/>
                    <a:pt x="1" y="84"/>
                  </a:cubicBezTo>
                  <a:cubicBezTo>
                    <a:pt x="1" y="84"/>
                    <a:pt x="2" y="84"/>
                    <a:pt x="2" y="85"/>
                  </a:cubicBezTo>
                  <a:cubicBezTo>
                    <a:pt x="3" y="85"/>
                    <a:pt x="3" y="85"/>
                    <a:pt x="3" y="85"/>
                  </a:cubicBezTo>
                  <a:cubicBezTo>
                    <a:pt x="3" y="85"/>
                    <a:pt x="3" y="85"/>
                    <a:pt x="3" y="85"/>
                  </a:cubicBezTo>
                  <a:cubicBezTo>
                    <a:pt x="2" y="86"/>
                    <a:pt x="2" y="86"/>
                    <a:pt x="2" y="86"/>
                  </a:cubicBezTo>
                  <a:cubicBezTo>
                    <a:pt x="2" y="87"/>
                    <a:pt x="2" y="88"/>
                    <a:pt x="2" y="88"/>
                  </a:cubicBezTo>
                  <a:cubicBezTo>
                    <a:pt x="2" y="89"/>
                    <a:pt x="3" y="89"/>
                    <a:pt x="3" y="89"/>
                  </a:cubicBezTo>
                  <a:cubicBezTo>
                    <a:pt x="3" y="89"/>
                    <a:pt x="4" y="89"/>
                    <a:pt x="4" y="89"/>
                  </a:cubicBezTo>
                  <a:cubicBezTo>
                    <a:pt x="5" y="89"/>
                    <a:pt x="5" y="89"/>
                    <a:pt x="5" y="89"/>
                  </a:cubicBezTo>
                  <a:cubicBezTo>
                    <a:pt x="6" y="89"/>
                    <a:pt x="6" y="89"/>
                    <a:pt x="6" y="88"/>
                  </a:cubicBezTo>
                  <a:cubicBezTo>
                    <a:pt x="6" y="88"/>
                    <a:pt x="6" y="87"/>
                    <a:pt x="6" y="87"/>
                  </a:cubicBezTo>
                  <a:cubicBezTo>
                    <a:pt x="6" y="85"/>
                    <a:pt x="8" y="86"/>
                    <a:pt x="8" y="87"/>
                  </a:cubicBezTo>
                  <a:cubicBezTo>
                    <a:pt x="8" y="87"/>
                    <a:pt x="8" y="88"/>
                    <a:pt x="8" y="88"/>
                  </a:cubicBezTo>
                  <a:cubicBezTo>
                    <a:pt x="8" y="89"/>
                    <a:pt x="8" y="89"/>
                    <a:pt x="9" y="89"/>
                  </a:cubicBezTo>
                  <a:cubicBezTo>
                    <a:pt x="9" y="89"/>
                    <a:pt x="10" y="89"/>
                    <a:pt x="10" y="89"/>
                  </a:cubicBezTo>
                  <a:cubicBezTo>
                    <a:pt x="10" y="89"/>
                    <a:pt x="11" y="89"/>
                    <a:pt x="11" y="89"/>
                  </a:cubicBezTo>
                  <a:cubicBezTo>
                    <a:pt x="11" y="89"/>
                    <a:pt x="12" y="89"/>
                    <a:pt x="12" y="88"/>
                  </a:cubicBezTo>
                  <a:cubicBezTo>
                    <a:pt x="12" y="88"/>
                    <a:pt x="12" y="87"/>
                    <a:pt x="12" y="87"/>
                  </a:cubicBezTo>
                  <a:cubicBezTo>
                    <a:pt x="12" y="86"/>
                    <a:pt x="12" y="86"/>
                    <a:pt x="11" y="86"/>
                  </a:cubicBezTo>
                  <a:cubicBezTo>
                    <a:pt x="11" y="86"/>
                    <a:pt x="11" y="86"/>
                    <a:pt x="11" y="86"/>
                  </a:cubicBezTo>
                  <a:cubicBezTo>
                    <a:pt x="11" y="86"/>
                    <a:pt x="11" y="86"/>
                    <a:pt x="11" y="86"/>
                  </a:cubicBezTo>
                  <a:cubicBezTo>
                    <a:pt x="11" y="85"/>
                    <a:pt x="11" y="85"/>
                    <a:pt x="11" y="85"/>
                  </a:cubicBezTo>
                  <a:cubicBezTo>
                    <a:pt x="12" y="84"/>
                    <a:pt x="12" y="85"/>
                    <a:pt x="13" y="85"/>
                  </a:cubicBezTo>
                  <a:cubicBezTo>
                    <a:pt x="13" y="85"/>
                    <a:pt x="13" y="85"/>
                    <a:pt x="14" y="85"/>
                  </a:cubicBezTo>
                  <a:cubicBezTo>
                    <a:pt x="14" y="85"/>
                    <a:pt x="14" y="86"/>
                    <a:pt x="14" y="86"/>
                  </a:cubicBezTo>
                  <a:cubicBezTo>
                    <a:pt x="14" y="87"/>
                    <a:pt x="14" y="88"/>
                    <a:pt x="14" y="89"/>
                  </a:cubicBezTo>
                  <a:cubicBezTo>
                    <a:pt x="14" y="89"/>
                    <a:pt x="14" y="90"/>
                    <a:pt x="14" y="90"/>
                  </a:cubicBezTo>
                  <a:cubicBezTo>
                    <a:pt x="13" y="90"/>
                    <a:pt x="13" y="90"/>
                    <a:pt x="12" y="91"/>
                  </a:cubicBezTo>
                  <a:cubicBezTo>
                    <a:pt x="12" y="91"/>
                    <a:pt x="11" y="91"/>
                    <a:pt x="10" y="91"/>
                  </a:cubicBezTo>
                  <a:cubicBezTo>
                    <a:pt x="10" y="91"/>
                    <a:pt x="9" y="91"/>
                    <a:pt x="9" y="91"/>
                  </a:cubicBezTo>
                  <a:cubicBezTo>
                    <a:pt x="9" y="91"/>
                    <a:pt x="9" y="91"/>
                    <a:pt x="8" y="91"/>
                  </a:cubicBezTo>
                  <a:cubicBezTo>
                    <a:pt x="8" y="91"/>
                    <a:pt x="8" y="91"/>
                    <a:pt x="8" y="90"/>
                  </a:cubicBezTo>
                  <a:cubicBezTo>
                    <a:pt x="7" y="90"/>
                    <a:pt x="7" y="90"/>
                    <a:pt x="7" y="90"/>
                  </a:cubicBezTo>
                  <a:cubicBezTo>
                    <a:pt x="7" y="90"/>
                    <a:pt x="7" y="90"/>
                    <a:pt x="7" y="90"/>
                  </a:cubicBezTo>
                  <a:cubicBezTo>
                    <a:pt x="7" y="91"/>
                    <a:pt x="6" y="91"/>
                    <a:pt x="6" y="91"/>
                  </a:cubicBezTo>
                  <a:cubicBezTo>
                    <a:pt x="6" y="91"/>
                    <a:pt x="6" y="91"/>
                    <a:pt x="5" y="91"/>
                  </a:cubicBezTo>
                  <a:cubicBezTo>
                    <a:pt x="5" y="91"/>
                    <a:pt x="5" y="91"/>
                    <a:pt x="4" y="91"/>
                  </a:cubicBezTo>
                  <a:close/>
                  <a:moveTo>
                    <a:pt x="4" y="99"/>
                  </a:moveTo>
                  <a:cubicBezTo>
                    <a:pt x="3" y="99"/>
                    <a:pt x="2" y="99"/>
                    <a:pt x="2" y="99"/>
                  </a:cubicBezTo>
                  <a:cubicBezTo>
                    <a:pt x="1" y="99"/>
                    <a:pt x="1" y="98"/>
                    <a:pt x="1" y="98"/>
                  </a:cubicBezTo>
                  <a:cubicBezTo>
                    <a:pt x="0" y="98"/>
                    <a:pt x="0" y="98"/>
                    <a:pt x="0" y="97"/>
                  </a:cubicBezTo>
                  <a:cubicBezTo>
                    <a:pt x="0" y="96"/>
                    <a:pt x="0" y="95"/>
                    <a:pt x="0" y="95"/>
                  </a:cubicBezTo>
                  <a:cubicBezTo>
                    <a:pt x="0" y="94"/>
                    <a:pt x="0" y="94"/>
                    <a:pt x="0" y="94"/>
                  </a:cubicBezTo>
                  <a:cubicBezTo>
                    <a:pt x="0" y="94"/>
                    <a:pt x="0" y="93"/>
                    <a:pt x="0" y="93"/>
                  </a:cubicBezTo>
                  <a:cubicBezTo>
                    <a:pt x="0" y="93"/>
                    <a:pt x="0" y="93"/>
                    <a:pt x="1" y="92"/>
                  </a:cubicBezTo>
                  <a:cubicBezTo>
                    <a:pt x="1" y="92"/>
                    <a:pt x="2" y="92"/>
                    <a:pt x="3" y="92"/>
                  </a:cubicBezTo>
                  <a:cubicBezTo>
                    <a:pt x="3" y="93"/>
                    <a:pt x="3" y="93"/>
                    <a:pt x="3" y="93"/>
                  </a:cubicBezTo>
                  <a:cubicBezTo>
                    <a:pt x="3" y="93"/>
                    <a:pt x="3" y="93"/>
                    <a:pt x="3" y="93"/>
                  </a:cubicBezTo>
                  <a:cubicBezTo>
                    <a:pt x="2" y="94"/>
                    <a:pt x="2" y="94"/>
                    <a:pt x="2" y="94"/>
                  </a:cubicBezTo>
                  <a:cubicBezTo>
                    <a:pt x="2" y="95"/>
                    <a:pt x="2" y="96"/>
                    <a:pt x="2" y="96"/>
                  </a:cubicBezTo>
                  <a:cubicBezTo>
                    <a:pt x="2" y="97"/>
                    <a:pt x="3" y="97"/>
                    <a:pt x="3" y="97"/>
                  </a:cubicBezTo>
                  <a:cubicBezTo>
                    <a:pt x="3" y="97"/>
                    <a:pt x="4" y="97"/>
                    <a:pt x="4" y="97"/>
                  </a:cubicBezTo>
                  <a:cubicBezTo>
                    <a:pt x="5" y="97"/>
                    <a:pt x="5" y="97"/>
                    <a:pt x="6" y="97"/>
                  </a:cubicBezTo>
                  <a:cubicBezTo>
                    <a:pt x="6" y="97"/>
                    <a:pt x="6" y="97"/>
                    <a:pt x="6" y="96"/>
                  </a:cubicBezTo>
                  <a:cubicBezTo>
                    <a:pt x="6" y="96"/>
                    <a:pt x="6" y="95"/>
                    <a:pt x="6" y="95"/>
                  </a:cubicBezTo>
                  <a:cubicBezTo>
                    <a:pt x="6" y="93"/>
                    <a:pt x="8" y="93"/>
                    <a:pt x="8" y="95"/>
                  </a:cubicBezTo>
                  <a:cubicBezTo>
                    <a:pt x="8" y="95"/>
                    <a:pt x="8" y="96"/>
                    <a:pt x="8" y="96"/>
                  </a:cubicBezTo>
                  <a:cubicBezTo>
                    <a:pt x="8" y="97"/>
                    <a:pt x="9" y="97"/>
                    <a:pt x="9" y="97"/>
                  </a:cubicBezTo>
                  <a:cubicBezTo>
                    <a:pt x="9" y="97"/>
                    <a:pt x="10" y="97"/>
                    <a:pt x="10" y="97"/>
                  </a:cubicBezTo>
                  <a:cubicBezTo>
                    <a:pt x="10" y="97"/>
                    <a:pt x="11" y="97"/>
                    <a:pt x="11" y="97"/>
                  </a:cubicBezTo>
                  <a:cubicBezTo>
                    <a:pt x="12" y="97"/>
                    <a:pt x="12" y="97"/>
                    <a:pt x="12" y="96"/>
                  </a:cubicBezTo>
                  <a:cubicBezTo>
                    <a:pt x="12" y="96"/>
                    <a:pt x="12" y="95"/>
                    <a:pt x="12" y="95"/>
                  </a:cubicBezTo>
                  <a:cubicBezTo>
                    <a:pt x="12" y="94"/>
                    <a:pt x="12" y="94"/>
                    <a:pt x="12" y="94"/>
                  </a:cubicBezTo>
                  <a:cubicBezTo>
                    <a:pt x="12" y="94"/>
                    <a:pt x="12" y="94"/>
                    <a:pt x="12" y="94"/>
                  </a:cubicBezTo>
                  <a:cubicBezTo>
                    <a:pt x="11" y="94"/>
                    <a:pt x="11" y="94"/>
                    <a:pt x="11" y="93"/>
                  </a:cubicBezTo>
                  <a:cubicBezTo>
                    <a:pt x="11" y="93"/>
                    <a:pt x="11" y="93"/>
                    <a:pt x="12" y="93"/>
                  </a:cubicBezTo>
                  <a:cubicBezTo>
                    <a:pt x="12" y="92"/>
                    <a:pt x="13" y="92"/>
                    <a:pt x="13" y="93"/>
                  </a:cubicBezTo>
                  <a:cubicBezTo>
                    <a:pt x="13" y="93"/>
                    <a:pt x="14" y="93"/>
                    <a:pt x="14" y="93"/>
                  </a:cubicBezTo>
                  <a:cubicBezTo>
                    <a:pt x="14" y="93"/>
                    <a:pt x="14" y="94"/>
                    <a:pt x="14" y="94"/>
                  </a:cubicBezTo>
                  <a:cubicBezTo>
                    <a:pt x="15" y="95"/>
                    <a:pt x="15" y="96"/>
                    <a:pt x="14" y="97"/>
                  </a:cubicBezTo>
                  <a:cubicBezTo>
                    <a:pt x="14" y="98"/>
                    <a:pt x="14" y="98"/>
                    <a:pt x="14" y="98"/>
                  </a:cubicBezTo>
                  <a:cubicBezTo>
                    <a:pt x="14" y="98"/>
                    <a:pt x="13" y="99"/>
                    <a:pt x="13" y="99"/>
                  </a:cubicBezTo>
                  <a:cubicBezTo>
                    <a:pt x="12" y="99"/>
                    <a:pt x="11" y="99"/>
                    <a:pt x="10" y="99"/>
                  </a:cubicBezTo>
                  <a:cubicBezTo>
                    <a:pt x="10" y="99"/>
                    <a:pt x="10" y="99"/>
                    <a:pt x="9" y="99"/>
                  </a:cubicBezTo>
                  <a:cubicBezTo>
                    <a:pt x="9" y="99"/>
                    <a:pt x="9" y="99"/>
                    <a:pt x="8" y="99"/>
                  </a:cubicBezTo>
                  <a:cubicBezTo>
                    <a:pt x="8" y="99"/>
                    <a:pt x="8" y="99"/>
                    <a:pt x="8" y="99"/>
                  </a:cubicBezTo>
                  <a:cubicBezTo>
                    <a:pt x="8" y="99"/>
                    <a:pt x="7" y="99"/>
                    <a:pt x="7" y="98"/>
                  </a:cubicBezTo>
                  <a:cubicBezTo>
                    <a:pt x="7" y="99"/>
                    <a:pt x="7" y="99"/>
                    <a:pt x="7" y="99"/>
                  </a:cubicBezTo>
                  <a:cubicBezTo>
                    <a:pt x="7" y="99"/>
                    <a:pt x="7" y="99"/>
                    <a:pt x="6" y="99"/>
                  </a:cubicBezTo>
                  <a:cubicBezTo>
                    <a:pt x="6" y="99"/>
                    <a:pt x="6" y="99"/>
                    <a:pt x="5" y="99"/>
                  </a:cubicBezTo>
                  <a:cubicBezTo>
                    <a:pt x="5" y="99"/>
                    <a:pt x="5" y="99"/>
                    <a:pt x="4" y="99"/>
                  </a:cubicBezTo>
                  <a:close/>
                  <a:moveTo>
                    <a:pt x="13" y="63"/>
                  </a:moveTo>
                  <a:cubicBezTo>
                    <a:pt x="13" y="64"/>
                    <a:pt x="13" y="64"/>
                    <a:pt x="13" y="64"/>
                  </a:cubicBezTo>
                  <a:cubicBezTo>
                    <a:pt x="13" y="65"/>
                    <a:pt x="13" y="65"/>
                    <a:pt x="12" y="65"/>
                  </a:cubicBezTo>
                  <a:cubicBezTo>
                    <a:pt x="12" y="65"/>
                    <a:pt x="12" y="66"/>
                    <a:pt x="11" y="66"/>
                  </a:cubicBezTo>
                  <a:cubicBezTo>
                    <a:pt x="11" y="66"/>
                    <a:pt x="10" y="66"/>
                    <a:pt x="9" y="66"/>
                  </a:cubicBezTo>
                  <a:cubicBezTo>
                    <a:pt x="9" y="66"/>
                    <a:pt x="9" y="66"/>
                    <a:pt x="9" y="66"/>
                  </a:cubicBezTo>
                  <a:cubicBezTo>
                    <a:pt x="9" y="66"/>
                    <a:pt x="8" y="66"/>
                    <a:pt x="7" y="66"/>
                  </a:cubicBezTo>
                  <a:cubicBezTo>
                    <a:pt x="7" y="66"/>
                    <a:pt x="7" y="66"/>
                    <a:pt x="6" y="65"/>
                  </a:cubicBezTo>
                  <a:cubicBezTo>
                    <a:pt x="6" y="65"/>
                    <a:pt x="6" y="65"/>
                    <a:pt x="6" y="65"/>
                  </a:cubicBezTo>
                  <a:cubicBezTo>
                    <a:pt x="5" y="64"/>
                    <a:pt x="5" y="64"/>
                    <a:pt x="5" y="64"/>
                  </a:cubicBezTo>
                  <a:cubicBezTo>
                    <a:pt x="5" y="63"/>
                    <a:pt x="5" y="63"/>
                    <a:pt x="5" y="63"/>
                  </a:cubicBezTo>
                  <a:cubicBezTo>
                    <a:pt x="5" y="62"/>
                    <a:pt x="5" y="62"/>
                    <a:pt x="5" y="62"/>
                  </a:cubicBezTo>
                  <a:cubicBezTo>
                    <a:pt x="5" y="62"/>
                    <a:pt x="5" y="62"/>
                    <a:pt x="4" y="62"/>
                  </a:cubicBezTo>
                  <a:cubicBezTo>
                    <a:pt x="4" y="62"/>
                    <a:pt x="4" y="62"/>
                    <a:pt x="3" y="62"/>
                  </a:cubicBezTo>
                  <a:cubicBezTo>
                    <a:pt x="3" y="62"/>
                    <a:pt x="2" y="62"/>
                    <a:pt x="2" y="62"/>
                  </a:cubicBezTo>
                  <a:cubicBezTo>
                    <a:pt x="2" y="63"/>
                    <a:pt x="2" y="64"/>
                    <a:pt x="2" y="65"/>
                  </a:cubicBezTo>
                  <a:cubicBezTo>
                    <a:pt x="2" y="65"/>
                    <a:pt x="2" y="65"/>
                    <a:pt x="2" y="65"/>
                  </a:cubicBezTo>
                  <a:cubicBezTo>
                    <a:pt x="2" y="65"/>
                    <a:pt x="2" y="66"/>
                    <a:pt x="2" y="66"/>
                  </a:cubicBezTo>
                  <a:cubicBezTo>
                    <a:pt x="2" y="66"/>
                    <a:pt x="2" y="66"/>
                    <a:pt x="1" y="66"/>
                  </a:cubicBezTo>
                  <a:cubicBezTo>
                    <a:pt x="1" y="66"/>
                    <a:pt x="1" y="66"/>
                    <a:pt x="1" y="66"/>
                  </a:cubicBezTo>
                  <a:cubicBezTo>
                    <a:pt x="1" y="66"/>
                    <a:pt x="1" y="66"/>
                    <a:pt x="0" y="66"/>
                  </a:cubicBezTo>
                  <a:cubicBezTo>
                    <a:pt x="0" y="66"/>
                    <a:pt x="0" y="66"/>
                    <a:pt x="0" y="66"/>
                  </a:cubicBezTo>
                  <a:cubicBezTo>
                    <a:pt x="0" y="66"/>
                    <a:pt x="0" y="66"/>
                    <a:pt x="0" y="65"/>
                  </a:cubicBezTo>
                  <a:cubicBezTo>
                    <a:pt x="0" y="65"/>
                    <a:pt x="0" y="65"/>
                    <a:pt x="0" y="65"/>
                  </a:cubicBezTo>
                  <a:cubicBezTo>
                    <a:pt x="0" y="64"/>
                    <a:pt x="0" y="62"/>
                    <a:pt x="0" y="61"/>
                  </a:cubicBezTo>
                  <a:cubicBezTo>
                    <a:pt x="0" y="61"/>
                    <a:pt x="0" y="61"/>
                    <a:pt x="0" y="60"/>
                  </a:cubicBezTo>
                  <a:cubicBezTo>
                    <a:pt x="0" y="60"/>
                    <a:pt x="1" y="60"/>
                    <a:pt x="1" y="60"/>
                  </a:cubicBezTo>
                  <a:cubicBezTo>
                    <a:pt x="2" y="60"/>
                    <a:pt x="3" y="60"/>
                    <a:pt x="4" y="60"/>
                  </a:cubicBezTo>
                  <a:cubicBezTo>
                    <a:pt x="4" y="60"/>
                    <a:pt x="5" y="60"/>
                    <a:pt x="5" y="60"/>
                  </a:cubicBezTo>
                  <a:cubicBezTo>
                    <a:pt x="6" y="61"/>
                    <a:pt x="6" y="61"/>
                    <a:pt x="7" y="61"/>
                  </a:cubicBezTo>
                  <a:cubicBezTo>
                    <a:pt x="7" y="61"/>
                    <a:pt x="7" y="61"/>
                    <a:pt x="7" y="62"/>
                  </a:cubicBezTo>
                  <a:cubicBezTo>
                    <a:pt x="7" y="62"/>
                    <a:pt x="7" y="62"/>
                    <a:pt x="7" y="62"/>
                  </a:cubicBezTo>
                  <a:cubicBezTo>
                    <a:pt x="7" y="63"/>
                    <a:pt x="7" y="63"/>
                    <a:pt x="7" y="64"/>
                  </a:cubicBezTo>
                  <a:cubicBezTo>
                    <a:pt x="7" y="64"/>
                    <a:pt x="7" y="64"/>
                    <a:pt x="8" y="64"/>
                  </a:cubicBezTo>
                  <a:cubicBezTo>
                    <a:pt x="8" y="64"/>
                    <a:pt x="8" y="64"/>
                    <a:pt x="8" y="64"/>
                  </a:cubicBezTo>
                  <a:cubicBezTo>
                    <a:pt x="8" y="64"/>
                    <a:pt x="8" y="64"/>
                    <a:pt x="8" y="64"/>
                  </a:cubicBezTo>
                  <a:cubicBezTo>
                    <a:pt x="9" y="64"/>
                    <a:pt x="9" y="65"/>
                    <a:pt x="9" y="65"/>
                  </a:cubicBezTo>
                  <a:cubicBezTo>
                    <a:pt x="9" y="65"/>
                    <a:pt x="9" y="65"/>
                    <a:pt x="9" y="65"/>
                  </a:cubicBezTo>
                  <a:cubicBezTo>
                    <a:pt x="10" y="65"/>
                    <a:pt x="10" y="64"/>
                    <a:pt x="10" y="64"/>
                  </a:cubicBezTo>
                  <a:cubicBezTo>
                    <a:pt x="10" y="64"/>
                    <a:pt x="10" y="64"/>
                    <a:pt x="11" y="64"/>
                  </a:cubicBezTo>
                  <a:cubicBezTo>
                    <a:pt x="11" y="64"/>
                    <a:pt x="11" y="64"/>
                    <a:pt x="11" y="64"/>
                  </a:cubicBezTo>
                  <a:cubicBezTo>
                    <a:pt x="11" y="64"/>
                    <a:pt x="11" y="63"/>
                    <a:pt x="11" y="63"/>
                  </a:cubicBezTo>
                  <a:cubicBezTo>
                    <a:pt x="11" y="63"/>
                    <a:pt x="11" y="62"/>
                    <a:pt x="11" y="62"/>
                  </a:cubicBezTo>
                  <a:cubicBezTo>
                    <a:pt x="11" y="62"/>
                    <a:pt x="11" y="62"/>
                    <a:pt x="11" y="62"/>
                  </a:cubicBezTo>
                  <a:cubicBezTo>
                    <a:pt x="11" y="62"/>
                    <a:pt x="10" y="62"/>
                    <a:pt x="10" y="61"/>
                  </a:cubicBezTo>
                  <a:cubicBezTo>
                    <a:pt x="10" y="61"/>
                    <a:pt x="10" y="61"/>
                    <a:pt x="10" y="61"/>
                  </a:cubicBezTo>
                  <a:cubicBezTo>
                    <a:pt x="10" y="61"/>
                    <a:pt x="10" y="61"/>
                    <a:pt x="10" y="61"/>
                  </a:cubicBezTo>
                  <a:cubicBezTo>
                    <a:pt x="10" y="61"/>
                    <a:pt x="10" y="61"/>
                    <a:pt x="11" y="61"/>
                  </a:cubicBezTo>
                  <a:cubicBezTo>
                    <a:pt x="11" y="61"/>
                    <a:pt x="11" y="60"/>
                    <a:pt x="11" y="60"/>
                  </a:cubicBezTo>
                  <a:cubicBezTo>
                    <a:pt x="11" y="60"/>
                    <a:pt x="11" y="60"/>
                    <a:pt x="11" y="60"/>
                  </a:cubicBezTo>
                  <a:cubicBezTo>
                    <a:pt x="12" y="60"/>
                    <a:pt x="12" y="61"/>
                    <a:pt x="12" y="61"/>
                  </a:cubicBezTo>
                  <a:cubicBezTo>
                    <a:pt x="12" y="61"/>
                    <a:pt x="13" y="61"/>
                    <a:pt x="13" y="61"/>
                  </a:cubicBezTo>
                  <a:cubicBezTo>
                    <a:pt x="13" y="61"/>
                    <a:pt x="13" y="62"/>
                    <a:pt x="13" y="62"/>
                  </a:cubicBezTo>
                  <a:cubicBezTo>
                    <a:pt x="13" y="62"/>
                    <a:pt x="13" y="63"/>
                    <a:pt x="13" y="63"/>
                  </a:cubicBezTo>
                  <a:close/>
                  <a:moveTo>
                    <a:pt x="13" y="56"/>
                  </a:moveTo>
                  <a:cubicBezTo>
                    <a:pt x="13" y="57"/>
                    <a:pt x="13" y="57"/>
                    <a:pt x="13" y="57"/>
                  </a:cubicBezTo>
                  <a:cubicBezTo>
                    <a:pt x="13" y="58"/>
                    <a:pt x="12" y="58"/>
                    <a:pt x="12" y="58"/>
                  </a:cubicBezTo>
                  <a:cubicBezTo>
                    <a:pt x="12" y="58"/>
                    <a:pt x="11" y="59"/>
                    <a:pt x="11" y="59"/>
                  </a:cubicBezTo>
                  <a:cubicBezTo>
                    <a:pt x="10" y="59"/>
                    <a:pt x="10" y="59"/>
                    <a:pt x="9" y="59"/>
                  </a:cubicBezTo>
                  <a:cubicBezTo>
                    <a:pt x="9" y="59"/>
                    <a:pt x="9" y="59"/>
                    <a:pt x="9" y="59"/>
                  </a:cubicBezTo>
                  <a:cubicBezTo>
                    <a:pt x="8" y="59"/>
                    <a:pt x="8" y="59"/>
                    <a:pt x="7" y="59"/>
                  </a:cubicBezTo>
                  <a:cubicBezTo>
                    <a:pt x="7" y="59"/>
                    <a:pt x="6" y="58"/>
                    <a:pt x="6" y="58"/>
                  </a:cubicBezTo>
                  <a:cubicBezTo>
                    <a:pt x="6" y="58"/>
                    <a:pt x="6" y="58"/>
                    <a:pt x="5" y="58"/>
                  </a:cubicBezTo>
                  <a:cubicBezTo>
                    <a:pt x="5" y="57"/>
                    <a:pt x="5" y="57"/>
                    <a:pt x="5" y="57"/>
                  </a:cubicBezTo>
                  <a:cubicBezTo>
                    <a:pt x="5" y="56"/>
                    <a:pt x="5" y="56"/>
                    <a:pt x="5" y="56"/>
                  </a:cubicBezTo>
                  <a:cubicBezTo>
                    <a:pt x="5" y="55"/>
                    <a:pt x="5" y="55"/>
                    <a:pt x="5" y="55"/>
                  </a:cubicBezTo>
                  <a:cubicBezTo>
                    <a:pt x="5" y="55"/>
                    <a:pt x="5" y="55"/>
                    <a:pt x="4" y="55"/>
                  </a:cubicBezTo>
                  <a:cubicBezTo>
                    <a:pt x="4" y="55"/>
                    <a:pt x="4" y="55"/>
                    <a:pt x="3" y="55"/>
                  </a:cubicBezTo>
                  <a:cubicBezTo>
                    <a:pt x="3" y="55"/>
                    <a:pt x="2" y="55"/>
                    <a:pt x="2" y="55"/>
                  </a:cubicBezTo>
                  <a:cubicBezTo>
                    <a:pt x="2" y="56"/>
                    <a:pt x="2" y="57"/>
                    <a:pt x="2" y="58"/>
                  </a:cubicBezTo>
                  <a:cubicBezTo>
                    <a:pt x="2" y="58"/>
                    <a:pt x="2" y="58"/>
                    <a:pt x="2" y="58"/>
                  </a:cubicBezTo>
                  <a:cubicBezTo>
                    <a:pt x="2" y="58"/>
                    <a:pt x="2" y="59"/>
                    <a:pt x="2" y="59"/>
                  </a:cubicBezTo>
                  <a:cubicBezTo>
                    <a:pt x="2" y="59"/>
                    <a:pt x="2" y="59"/>
                    <a:pt x="1" y="59"/>
                  </a:cubicBezTo>
                  <a:cubicBezTo>
                    <a:pt x="1" y="59"/>
                    <a:pt x="1" y="59"/>
                    <a:pt x="1" y="59"/>
                  </a:cubicBezTo>
                  <a:cubicBezTo>
                    <a:pt x="1" y="59"/>
                    <a:pt x="1" y="59"/>
                    <a:pt x="0" y="59"/>
                  </a:cubicBezTo>
                  <a:cubicBezTo>
                    <a:pt x="0" y="59"/>
                    <a:pt x="0" y="59"/>
                    <a:pt x="0" y="59"/>
                  </a:cubicBezTo>
                  <a:cubicBezTo>
                    <a:pt x="0" y="59"/>
                    <a:pt x="0" y="58"/>
                    <a:pt x="0" y="58"/>
                  </a:cubicBezTo>
                  <a:cubicBezTo>
                    <a:pt x="0" y="58"/>
                    <a:pt x="0" y="58"/>
                    <a:pt x="0" y="58"/>
                  </a:cubicBezTo>
                  <a:cubicBezTo>
                    <a:pt x="0" y="57"/>
                    <a:pt x="0" y="55"/>
                    <a:pt x="0" y="54"/>
                  </a:cubicBezTo>
                  <a:cubicBezTo>
                    <a:pt x="0" y="54"/>
                    <a:pt x="0" y="54"/>
                    <a:pt x="0" y="54"/>
                  </a:cubicBezTo>
                  <a:cubicBezTo>
                    <a:pt x="0" y="54"/>
                    <a:pt x="1" y="53"/>
                    <a:pt x="1" y="53"/>
                  </a:cubicBezTo>
                  <a:cubicBezTo>
                    <a:pt x="2" y="53"/>
                    <a:pt x="3" y="53"/>
                    <a:pt x="4" y="53"/>
                  </a:cubicBezTo>
                  <a:cubicBezTo>
                    <a:pt x="4" y="53"/>
                    <a:pt x="5" y="54"/>
                    <a:pt x="5" y="54"/>
                  </a:cubicBezTo>
                  <a:cubicBezTo>
                    <a:pt x="6" y="54"/>
                    <a:pt x="6" y="54"/>
                    <a:pt x="6" y="54"/>
                  </a:cubicBezTo>
                  <a:cubicBezTo>
                    <a:pt x="7" y="54"/>
                    <a:pt x="7" y="54"/>
                    <a:pt x="7" y="55"/>
                  </a:cubicBezTo>
                  <a:cubicBezTo>
                    <a:pt x="7" y="55"/>
                    <a:pt x="7" y="55"/>
                    <a:pt x="7" y="56"/>
                  </a:cubicBezTo>
                  <a:cubicBezTo>
                    <a:pt x="7" y="56"/>
                    <a:pt x="7" y="56"/>
                    <a:pt x="7" y="57"/>
                  </a:cubicBezTo>
                  <a:cubicBezTo>
                    <a:pt x="7" y="57"/>
                    <a:pt x="7" y="57"/>
                    <a:pt x="7" y="57"/>
                  </a:cubicBezTo>
                  <a:cubicBezTo>
                    <a:pt x="7" y="57"/>
                    <a:pt x="8" y="57"/>
                    <a:pt x="8" y="57"/>
                  </a:cubicBezTo>
                  <a:cubicBezTo>
                    <a:pt x="8" y="57"/>
                    <a:pt x="8" y="57"/>
                    <a:pt x="8" y="57"/>
                  </a:cubicBezTo>
                  <a:cubicBezTo>
                    <a:pt x="8" y="57"/>
                    <a:pt x="9" y="57"/>
                    <a:pt x="9" y="57"/>
                  </a:cubicBezTo>
                  <a:cubicBezTo>
                    <a:pt x="9" y="57"/>
                    <a:pt x="9" y="57"/>
                    <a:pt x="9" y="57"/>
                  </a:cubicBezTo>
                  <a:cubicBezTo>
                    <a:pt x="9" y="57"/>
                    <a:pt x="10" y="57"/>
                    <a:pt x="10" y="57"/>
                  </a:cubicBezTo>
                  <a:cubicBezTo>
                    <a:pt x="10" y="57"/>
                    <a:pt x="10" y="57"/>
                    <a:pt x="10" y="57"/>
                  </a:cubicBezTo>
                  <a:cubicBezTo>
                    <a:pt x="10" y="57"/>
                    <a:pt x="11" y="57"/>
                    <a:pt x="11" y="57"/>
                  </a:cubicBezTo>
                  <a:cubicBezTo>
                    <a:pt x="11" y="57"/>
                    <a:pt x="11" y="56"/>
                    <a:pt x="11" y="56"/>
                  </a:cubicBezTo>
                  <a:cubicBezTo>
                    <a:pt x="11" y="56"/>
                    <a:pt x="11" y="56"/>
                    <a:pt x="11" y="55"/>
                  </a:cubicBezTo>
                  <a:cubicBezTo>
                    <a:pt x="11" y="55"/>
                    <a:pt x="11" y="55"/>
                    <a:pt x="10" y="55"/>
                  </a:cubicBezTo>
                  <a:cubicBezTo>
                    <a:pt x="10" y="55"/>
                    <a:pt x="10" y="55"/>
                    <a:pt x="10" y="55"/>
                  </a:cubicBezTo>
                  <a:cubicBezTo>
                    <a:pt x="10" y="54"/>
                    <a:pt x="10" y="54"/>
                    <a:pt x="10" y="54"/>
                  </a:cubicBezTo>
                  <a:cubicBezTo>
                    <a:pt x="10" y="54"/>
                    <a:pt x="10" y="54"/>
                    <a:pt x="10" y="54"/>
                  </a:cubicBezTo>
                  <a:cubicBezTo>
                    <a:pt x="10" y="54"/>
                    <a:pt x="10" y="54"/>
                    <a:pt x="10" y="54"/>
                  </a:cubicBezTo>
                  <a:cubicBezTo>
                    <a:pt x="11" y="54"/>
                    <a:pt x="11" y="54"/>
                    <a:pt x="11" y="54"/>
                  </a:cubicBezTo>
                  <a:cubicBezTo>
                    <a:pt x="11" y="54"/>
                    <a:pt x="11" y="54"/>
                    <a:pt x="11" y="54"/>
                  </a:cubicBezTo>
                  <a:cubicBezTo>
                    <a:pt x="11" y="54"/>
                    <a:pt x="12" y="54"/>
                    <a:pt x="12" y="54"/>
                  </a:cubicBezTo>
                  <a:cubicBezTo>
                    <a:pt x="12" y="54"/>
                    <a:pt x="12" y="54"/>
                    <a:pt x="12" y="54"/>
                  </a:cubicBezTo>
                  <a:cubicBezTo>
                    <a:pt x="13" y="55"/>
                    <a:pt x="13" y="55"/>
                    <a:pt x="13" y="55"/>
                  </a:cubicBezTo>
                  <a:cubicBezTo>
                    <a:pt x="13" y="55"/>
                    <a:pt x="13" y="56"/>
                    <a:pt x="13" y="56"/>
                  </a:cubicBezTo>
                  <a:close/>
                  <a:moveTo>
                    <a:pt x="13" y="49"/>
                  </a:moveTo>
                  <a:cubicBezTo>
                    <a:pt x="13" y="50"/>
                    <a:pt x="13" y="50"/>
                    <a:pt x="12" y="51"/>
                  </a:cubicBezTo>
                  <a:cubicBezTo>
                    <a:pt x="12" y="51"/>
                    <a:pt x="12" y="51"/>
                    <a:pt x="12" y="51"/>
                  </a:cubicBezTo>
                  <a:cubicBezTo>
                    <a:pt x="12" y="52"/>
                    <a:pt x="11" y="52"/>
                    <a:pt x="11" y="52"/>
                  </a:cubicBezTo>
                  <a:cubicBezTo>
                    <a:pt x="10" y="52"/>
                    <a:pt x="10" y="52"/>
                    <a:pt x="9" y="52"/>
                  </a:cubicBezTo>
                  <a:cubicBezTo>
                    <a:pt x="9" y="52"/>
                    <a:pt x="9" y="52"/>
                    <a:pt x="9" y="52"/>
                  </a:cubicBezTo>
                  <a:cubicBezTo>
                    <a:pt x="8" y="52"/>
                    <a:pt x="8" y="52"/>
                    <a:pt x="7" y="52"/>
                  </a:cubicBezTo>
                  <a:cubicBezTo>
                    <a:pt x="7" y="52"/>
                    <a:pt x="6" y="52"/>
                    <a:pt x="6" y="52"/>
                  </a:cubicBezTo>
                  <a:cubicBezTo>
                    <a:pt x="6" y="51"/>
                    <a:pt x="5" y="51"/>
                    <a:pt x="5" y="51"/>
                  </a:cubicBezTo>
                  <a:cubicBezTo>
                    <a:pt x="5" y="51"/>
                    <a:pt x="5" y="50"/>
                    <a:pt x="5" y="50"/>
                  </a:cubicBezTo>
                  <a:cubicBezTo>
                    <a:pt x="5" y="50"/>
                    <a:pt x="5" y="49"/>
                    <a:pt x="5" y="49"/>
                  </a:cubicBezTo>
                  <a:cubicBezTo>
                    <a:pt x="5" y="49"/>
                    <a:pt x="5" y="49"/>
                    <a:pt x="5" y="49"/>
                  </a:cubicBezTo>
                  <a:cubicBezTo>
                    <a:pt x="5" y="48"/>
                    <a:pt x="5" y="48"/>
                    <a:pt x="4" y="48"/>
                  </a:cubicBezTo>
                  <a:cubicBezTo>
                    <a:pt x="4" y="48"/>
                    <a:pt x="4" y="48"/>
                    <a:pt x="3" y="48"/>
                  </a:cubicBezTo>
                  <a:cubicBezTo>
                    <a:pt x="3" y="48"/>
                    <a:pt x="2" y="48"/>
                    <a:pt x="2" y="48"/>
                  </a:cubicBezTo>
                  <a:cubicBezTo>
                    <a:pt x="2" y="49"/>
                    <a:pt x="2" y="50"/>
                    <a:pt x="2" y="51"/>
                  </a:cubicBezTo>
                  <a:cubicBezTo>
                    <a:pt x="2" y="51"/>
                    <a:pt x="2" y="52"/>
                    <a:pt x="2" y="52"/>
                  </a:cubicBezTo>
                  <a:cubicBezTo>
                    <a:pt x="2" y="52"/>
                    <a:pt x="2" y="52"/>
                    <a:pt x="2" y="52"/>
                  </a:cubicBezTo>
                  <a:cubicBezTo>
                    <a:pt x="2" y="52"/>
                    <a:pt x="2" y="52"/>
                    <a:pt x="1" y="52"/>
                  </a:cubicBezTo>
                  <a:cubicBezTo>
                    <a:pt x="1" y="52"/>
                    <a:pt x="1" y="52"/>
                    <a:pt x="1" y="52"/>
                  </a:cubicBezTo>
                  <a:cubicBezTo>
                    <a:pt x="1" y="52"/>
                    <a:pt x="1" y="52"/>
                    <a:pt x="0" y="52"/>
                  </a:cubicBezTo>
                  <a:cubicBezTo>
                    <a:pt x="0" y="52"/>
                    <a:pt x="0" y="52"/>
                    <a:pt x="0" y="52"/>
                  </a:cubicBezTo>
                  <a:cubicBezTo>
                    <a:pt x="0" y="52"/>
                    <a:pt x="0" y="52"/>
                    <a:pt x="0" y="52"/>
                  </a:cubicBezTo>
                  <a:cubicBezTo>
                    <a:pt x="0" y="52"/>
                    <a:pt x="0" y="51"/>
                    <a:pt x="0" y="51"/>
                  </a:cubicBezTo>
                  <a:cubicBezTo>
                    <a:pt x="0" y="50"/>
                    <a:pt x="0" y="49"/>
                    <a:pt x="0" y="48"/>
                  </a:cubicBezTo>
                  <a:cubicBezTo>
                    <a:pt x="0" y="47"/>
                    <a:pt x="0" y="47"/>
                    <a:pt x="0" y="47"/>
                  </a:cubicBezTo>
                  <a:cubicBezTo>
                    <a:pt x="0" y="47"/>
                    <a:pt x="1" y="47"/>
                    <a:pt x="1" y="47"/>
                  </a:cubicBezTo>
                  <a:cubicBezTo>
                    <a:pt x="2" y="47"/>
                    <a:pt x="3" y="47"/>
                    <a:pt x="3" y="47"/>
                  </a:cubicBezTo>
                  <a:cubicBezTo>
                    <a:pt x="4" y="47"/>
                    <a:pt x="5" y="47"/>
                    <a:pt x="5" y="47"/>
                  </a:cubicBezTo>
                  <a:cubicBezTo>
                    <a:pt x="6" y="47"/>
                    <a:pt x="6" y="47"/>
                    <a:pt x="6" y="47"/>
                  </a:cubicBezTo>
                  <a:cubicBezTo>
                    <a:pt x="7" y="48"/>
                    <a:pt x="7" y="48"/>
                    <a:pt x="7" y="48"/>
                  </a:cubicBezTo>
                  <a:cubicBezTo>
                    <a:pt x="7" y="48"/>
                    <a:pt x="7" y="49"/>
                    <a:pt x="7" y="49"/>
                  </a:cubicBezTo>
                  <a:cubicBezTo>
                    <a:pt x="7" y="49"/>
                    <a:pt x="7" y="50"/>
                    <a:pt x="7" y="50"/>
                  </a:cubicBezTo>
                  <a:cubicBezTo>
                    <a:pt x="7" y="50"/>
                    <a:pt x="7" y="50"/>
                    <a:pt x="7" y="50"/>
                  </a:cubicBezTo>
                  <a:cubicBezTo>
                    <a:pt x="7" y="50"/>
                    <a:pt x="7" y="51"/>
                    <a:pt x="8" y="51"/>
                  </a:cubicBezTo>
                  <a:cubicBezTo>
                    <a:pt x="8" y="51"/>
                    <a:pt x="8" y="51"/>
                    <a:pt x="8" y="51"/>
                  </a:cubicBezTo>
                  <a:cubicBezTo>
                    <a:pt x="8" y="51"/>
                    <a:pt x="8" y="51"/>
                    <a:pt x="9" y="51"/>
                  </a:cubicBezTo>
                  <a:cubicBezTo>
                    <a:pt x="9" y="51"/>
                    <a:pt x="9" y="51"/>
                    <a:pt x="9" y="51"/>
                  </a:cubicBezTo>
                  <a:cubicBezTo>
                    <a:pt x="9" y="51"/>
                    <a:pt x="9" y="51"/>
                    <a:pt x="10" y="51"/>
                  </a:cubicBezTo>
                  <a:cubicBezTo>
                    <a:pt x="10" y="51"/>
                    <a:pt x="10" y="51"/>
                    <a:pt x="10" y="51"/>
                  </a:cubicBezTo>
                  <a:cubicBezTo>
                    <a:pt x="10" y="50"/>
                    <a:pt x="10" y="50"/>
                    <a:pt x="10" y="50"/>
                  </a:cubicBezTo>
                  <a:cubicBezTo>
                    <a:pt x="10" y="50"/>
                    <a:pt x="11" y="50"/>
                    <a:pt x="11" y="49"/>
                  </a:cubicBezTo>
                  <a:cubicBezTo>
                    <a:pt x="10" y="49"/>
                    <a:pt x="10" y="49"/>
                    <a:pt x="10" y="49"/>
                  </a:cubicBezTo>
                  <a:cubicBezTo>
                    <a:pt x="10" y="49"/>
                    <a:pt x="10" y="48"/>
                    <a:pt x="10" y="48"/>
                  </a:cubicBezTo>
                  <a:cubicBezTo>
                    <a:pt x="10" y="48"/>
                    <a:pt x="10" y="48"/>
                    <a:pt x="10" y="48"/>
                  </a:cubicBezTo>
                  <a:cubicBezTo>
                    <a:pt x="10" y="48"/>
                    <a:pt x="10" y="48"/>
                    <a:pt x="10" y="48"/>
                  </a:cubicBezTo>
                  <a:cubicBezTo>
                    <a:pt x="10" y="48"/>
                    <a:pt x="10" y="48"/>
                    <a:pt x="10" y="48"/>
                  </a:cubicBezTo>
                  <a:cubicBezTo>
                    <a:pt x="10" y="48"/>
                    <a:pt x="10" y="47"/>
                    <a:pt x="10" y="47"/>
                  </a:cubicBezTo>
                  <a:cubicBezTo>
                    <a:pt x="10" y="47"/>
                    <a:pt x="11" y="47"/>
                    <a:pt x="11" y="47"/>
                  </a:cubicBezTo>
                  <a:cubicBezTo>
                    <a:pt x="11" y="47"/>
                    <a:pt x="11" y="47"/>
                    <a:pt x="11" y="47"/>
                  </a:cubicBezTo>
                  <a:cubicBezTo>
                    <a:pt x="11" y="47"/>
                    <a:pt x="11" y="47"/>
                    <a:pt x="12" y="47"/>
                  </a:cubicBezTo>
                  <a:cubicBezTo>
                    <a:pt x="12" y="47"/>
                    <a:pt x="12" y="48"/>
                    <a:pt x="12" y="48"/>
                  </a:cubicBezTo>
                  <a:cubicBezTo>
                    <a:pt x="12" y="48"/>
                    <a:pt x="12" y="48"/>
                    <a:pt x="12" y="49"/>
                  </a:cubicBezTo>
                  <a:cubicBezTo>
                    <a:pt x="12" y="49"/>
                    <a:pt x="13" y="49"/>
                    <a:pt x="13" y="49"/>
                  </a:cubicBezTo>
                  <a:close/>
                  <a:moveTo>
                    <a:pt x="12" y="43"/>
                  </a:moveTo>
                  <a:cubicBezTo>
                    <a:pt x="12" y="44"/>
                    <a:pt x="12" y="44"/>
                    <a:pt x="12" y="44"/>
                  </a:cubicBezTo>
                  <a:cubicBezTo>
                    <a:pt x="12" y="45"/>
                    <a:pt x="12" y="45"/>
                    <a:pt x="12" y="45"/>
                  </a:cubicBezTo>
                  <a:cubicBezTo>
                    <a:pt x="11" y="45"/>
                    <a:pt x="11" y="45"/>
                    <a:pt x="10" y="46"/>
                  </a:cubicBezTo>
                  <a:cubicBezTo>
                    <a:pt x="10" y="46"/>
                    <a:pt x="9" y="46"/>
                    <a:pt x="9" y="46"/>
                  </a:cubicBezTo>
                  <a:cubicBezTo>
                    <a:pt x="9" y="46"/>
                    <a:pt x="9" y="46"/>
                    <a:pt x="9" y="46"/>
                  </a:cubicBezTo>
                  <a:cubicBezTo>
                    <a:pt x="8" y="46"/>
                    <a:pt x="7" y="46"/>
                    <a:pt x="7" y="46"/>
                  </a:cubicBezTo>
                  <a:cubicBezTo>
                    <a:pt x="7" y="45"/>
                    <a:pt x="6" y="45"/>
                    <a:pt x="6" y="45"/>
                  </a:cubicBezTo>
                  <a:cubicBezTo>
                    <a:pt x="6" y="45"/>
                    <a:pt x="5" y="45"/>
                    <a:pt x="5" y="45"/>
                  </a:cubicBezTo>
                  <a:cubicBezTo>
                    <a:pt x="5" y="44"/>
                    <a:pt x="5" y="44"/>
                    <a:pt x="5" y="44"/>
                  </a:cubicBezTo>
                  <a:cubicBezTo>
                    <a:pt x="5" y="43"/>
                    <a:pt x="5" y="43"/>
                    <a:pt x="5" y="43"/>
                  </a:cubicBezTo>
                  <a:cubicBezTo>
                    <a:pt x="5" y="43"/>
                    <a:pt x="5" y="42"/>
                    <a:pt x="5" y="42"/>
                  </a:cubicBezTo>
                  <a:cubicBezTo>
                    <a:pt x="5" y="42"/>
                    <a:pt x="4" y="42"/>
                    <a:pt x="4" y="42"/>
                  </a:cubicBezTo>
                  <a:cubicBezTo>
                    <a:pt x="4" y="42"/>
                    <a:pt x="4" y="42"/>
                    <a:pt x="3" y="42"/>
                  </a:cubicBezTo>
                  <a:cubicBezTo>
                    <a:pt x="3" y="42"/>
                    <a:pt x="2" y="42"/>
                    <a:pt x="2" y="42"/>
                  </a:cubicBezTo>
                  <a:cubicBezTo>
                    <a:pt x="2" y="43"/>
                    <a:pt x="2" y="44"/>
                    <a:pt x="2" y="45"/>
                  </a:cubicBezTo>
                  <a:cubicBezTo>
                    <a:pt x="2" y="45"/>
                    <a:pt x="2" y="45"/>
                    <a:pt x="2" y="45"/>
                  </a:cubicBezTo>
                  <a:cubicBezTo>
                    <a:pt x="2" y="45"/>
                    <a:pt x="2" y="45"/>
                    <a:pt x="2" y="45"/>
                  </a:cubicBezTo>
                  <a:cubicBezTo>
                    <a:pt x="2" y="45"/>
                    <a:pt x="2" y="46"/>
                    <a:pt x="1" y="46"/>
                  </a:cubicBezTo>
                  <a:cubicBezTo>
                    <a:pt x="1" y="46"/>
                    <a:pt x="1" y="46"/>
                    <a:pt x="1" y="46"/>
                  </a:cubicBezTo>
                  <a:cubicBezTo>
                    <a:pt x="1" y="46"/>
                    <a:pt x="1" y="46"/>
                    <a:pt x="0" y="46"/>
                  </a:cubicBezTo>
                  <a:cubicBezTo>
                    <a:pt x="0" y="46"/>
                    <a:pt x="0" y="46"/>
                    <a:pt x="0" y="45"/>
                  </a:cubicBezTo>
                  <a:cubicBezTo>
                    <a:pt x="0" y="45"/>
                    <a:pt x="0" y="45"/>
                    <a:pt x="0" y="45"/>
                  </a:cubicBezTo>
                  <a:cubicBezTo>
                    <a:pt x="0" y="45"/>
                    <a:pt x="0" y="45"/>
                    <a:pt x="0" y="45"/>
                  </a:cubicBezTo>
                  <a:cubicBezTo>
                    <a:pt x="0" y="44"/>
                    <a:pt x="0" y="43"/>
                    <a:pt x="0" y="41"/>
                  </a:cubicBezTo>
                  <a:cubicBezTo>
                    <a:pt x="0" y="41"/>
                    <a:pt x="0" y="41"/>
                    <a:pt x="0" y="41"/>
                  </a:cubicBezTo>
                  <a:cubicBezTo>
                    <a:pt x="0" y="41"/>
                    <a:pt x="1" y="41"/>
                    <a:pt x="1" y="41"/>
                  </a:cubicBezTo>
                  <a:cubicBezTo>
                    <a:pt x="2" y="41"/>
                    <a:pt x="3" y="41"/>
                    <a:pt x="3" y="41"/>
                  </a:cubicBezTo>
                  <a:cubicBezTo>
                    <a:pt x="4" y="41"/>
                    <a:pt x="5" y="41"/>
                    <a:pt x="5" y="41"/>
                  </a:cubicBezTo>
                  <a:cubicBezTo>
                    <a:pt x="6" y="41"/>
                    <a:pt x="6" y="41"/>
                    <a:pt x="6" y="41"/>
                  </a:cubicBezTo>
                  <a:cubicBezTo>
                    <a:pt x="6" y="41"/>
                    <a:pt x="7" y="42"/>
                    <a:pt x="7" y="42"/>
                  </a:cubicBezTo>
                  <a:cubicBezTo>
                    <a:pt x="7" y="42"/>
                    <a:pt x="7" y="42"/>
                    <a:pt x="7" y="43"/>
                  </a:cubicBezTo>
                  <a:cubicBezTo>
                    <a:pt x="7" y="43"/>
                    <a:pt x="7" y="43"/>
                    <a:pt x="7" y="44"/>
                  </a:cubicBezTo>
                  <a:cubicBezTo>
                    <a:pt x="7" y="44"/>
                    <a:pt x="7" y="44"/>
                    <a:pt x="7" y="44"/>
                  </a:cubicBezTo>
                  <a:cubicBezTo>
                    <a:pt x="7" y="44"/>
                    <a:pt x="7" y="44"/>
                    <a:pt x="7" y="44"/>
                  </a:cubicBezTo>
                  <a:cubicBezTo>
                    <a:pt x="8" y="44"/>
                    <a:pt x="8" y="44"/>
                    <a:pt x="8" y="44"/>
                  </a:cubicBezTo>
                  <a:cubicBezTo>
                    <a:pt x="8" y="44"/>
                    <a:pt x="8" y="44"/>
                    <a:pt x="9" y="44"/>
                  </a:cubicBezTo>
                  <a:cubicBezTo>
                    <a:pt x="9" y="44"/>
                    <a:pt x="9" y="44"/>
                    <a:pt x="9" y="44"/>
                  </a:cubicBezTo>
                  <a:cubicBezTo>
                    <a:pt x="9" y="44"/>
                    <a:pt x="9" y="44"/>
                    <a:pt x="9" y="44"/>
                  </a:cubicBezTo>
                  <a:cubicBezTo>
                    <a:pt x="10" y="44"/>
                    <a:pt x="10" y="44"/>
                    <a:pt x="10" y="44"/>
                  </a:cubicBezTo>
                  <a:cubicBezTo>
                    <a:pt x="10" y="44"/>
                    <a:pt x="10" y="44"/>
                    <a:pt x="10" y="44"/>
                  </a:cubicBezTo>
                  <a:cubicBezTo>
                    <a:pt x="10" y="44"/>
                    <a:pt x="10" y="43"/>
                    <a:pt x="10" y="43"/>
                  </a:cubicBezTo>
                  <a:cubicBezTo>
                    <a:pt x="10" y="43"/>
                    <a:pt x="10" y="43"/>
                    <a:pt x="10" y="43"/>
                  </a:cubicBezTo>
                  <a:cubicBezTo>
                    <a:pt x="10" y="42"/>
                    <a:pt x="10" y="42"/>
                    <a:pt x="10" y="42"/>
                  </a:cubicBezTo>
                  <a:cubicBezTo>
                    <a:pt x="10" y="42"/>
                    <a:pt x="10" y="42"/>
                    <a:pt x="10" y="42"/>
                  </a:cubicBezTo>
                  <a:cubicBezTo>
                    <a:pt x="10" y="42"/>
                    <a:pt x="10" y="42"/>
                    <a:pt x="10" y="41"/>
                  </a:cubicBezTo>
                  <a:cubicBezTo>
                    <a:pt x="10" y="41"/>
                    <a:pt x="10" y="41"/>
                    <a:pt x="10" y="41"/>
                  </a:cubicBezTo>
                  <a:cubicBezTo>
                    <a:pt x="10" y="41"/>
                    <a:pt x="10" y="41"/>
                    <a:pt x="10" y="41"/>
                  </a:cubicBezTo>
                  <a:cubicBezTo>
                    <a:pt x="10" y="41"/>
                    <a:pt x="10" y="41"/>
                    <a:pt x="11" y="41"/>
                  </a:cubicBezTo>
                  <a:cubicBezTo>
                    <a:pt x="11" y="41"/>
                    <a:pt x="11" y="41"/>
                    <a:pt x="11" y="41"/>
                  </a:cubicBezTo>
                  <a:cubicBezTo>
                    <a:pt x="11" y="41"/>
                    <a:pt x="11" y="41"/>
                    <a:pt x="11" y="41"/>
                  </a:cubicBezTo>
                  <a:cubicBezTo>
                    <a:pt x="12" y="41"/>
                    <a:pt x="12" y="41"/>
                    <a:pt x="12" y="42"/>
                  </a:cubicBezTo>
                  <a:cubicBezTo>
                    <a:pt x="12" y="42"/>
                    <a:pt x="12" y="42"/>
                    <a:pt x="12" y="42"/>
                  </a:cubicBezTo>
                  <a:cubicBezTo>
                    <a:pt x="12" y="43"/>
                    <a:pt x="12" y="43"/>
                    <a:pt x="12" y="43"/>
                  </a:cubicBezTo>
                  <a:close/>
                  <a:moveTo>
                    <a:pt x="9" y="21"/>
                  </a:moveTo>
                  <a:cubicBezTo>
                    <a:pt x="9" y="21"/>
                    <a:pt x="9" y="21"/>
                    <a:pt x="9" y="21"/>
                  </a:cubicBezTo>
                  <a:cubicBezTo>
                    <a:pt x="10" y="20"/>
                    <a:pt x="10" y="20"/>
                    <a:pt x="10" y="20"/>
                  </a:cubicBezTo>
                  <a:cubicBezTo>
                    <a:pt x="11" y="20"/>
                    <a:pt x="11" y="20"/>
                    <a:pt x="11" y="20"/>
                  </a:cubicBezTo>
                  <a:cubicBezTo>
                    <a:pt x="11" y="20"/>
                    <a:pt x="11" y="21"/>
                    <a:pt x="11" y="21"/>
                  </a:cubicBezTo>
                  <a:cubicBezTo>
                    <a:pt x="11" y="21"/>
                    <a:pt x="11" y="22"/>
                    <a:pt x="11" y="22"/>
                  </a:cubicBezTo>
                  <a:cubicBezTo>
                    <a:pt x="11" y="22"/>
                    <a:pt x="11" y="22"/>
                    <a:pt x="11" y="22"/>
                  </a:cubicBezTo>
                  <a:cubicBezTo>
                    <a:pt x="8" y="22"/>
                    <a:pt x="5" y="22"/>
                    <a:pt x="2" y="22"/>
                  </a:cubicBezTo>
                  <a:cubicBezTo>
                    <a:pt x="2" y="22"/>
                    <a:pt x="2" y="22"/>
                    <a:pt x="2" y="22"/>
                  </a:cubicBezTo>
                  <a:cubicBezTo>
                    <a:pt x="2" y="22"/>
                    <a:pt x="2" y="22"/>
                    <a:pt x="2" y="22"/>
                  </a:cubicBezTo>
                  <a:cubicBezTo>
                    <a:pt x="2" y="22"/>
                    <a:pt x="2" y="22"/>
                    <a:pt x="2" y="23"/>
                  </a:cubicBezTo>
                  <a:cubicBezTo>
                    <a:pt x="2" y="23"/>
                    <a:pt x="0" y="23"/>
                    <a:pt x="0" y="23"/>
                  </a:cubicBezTo>
                  <a:cubicBezTo>
                    <a:pt x="0" y="22"/>
                    <a:pt x="0" y="22"/>
                    <a:pt x="0" y="21"/>
                  </a:cubicBezTo>
                  <a:cubicBezTo>
                    <a:pt x="0" y="21"/>
                    <a:pt x="0" y="20"/>
                    <a:pt x="0" y="20"/>
                  </a:cubicBezTo>
                  <a:cubicBezTo>
                    <a:pt x="0" y="19"/>
                    <a:pt x="2" y="19"/>
                    <a:pt x="2" y="20"/>
                  </a:cubicBezTo>
                  <a:cubicBezTo>
                    <a:pt x="2" y="20"/>
                    <a:pt x="2" y="20"/>
                    <a:pt x="2" y="21"/>
                  </a:cubicBezTo>
                  <a:cubicBezTo>
                    <a:pt x="4" y="21"/>
                    <a:pt x="7" y="21"/>
                    <a:pt x="9" y="21"/>
                  </a:cubicBezTo>
                  <a:close/>
                  <a:moveTo>
                    <a:pt x="10" y="25"/>
                  </a:moveTo>
                  <a:cubicBezTo>
                    <a:pt x="10" y="25"/>
                    <a:pt x="10" y="25"/>
                    <a:pt x="10" y="25"/>
                  </a:cubicBezTo>
                  <a:cubicBezTo>
                    <a:pt x="10" y="25"/>
                    <a:pt x="10" y="25"/>
                    <a:pt x="10" y="25"/>
                  </a:cubicBezTo>
                  <a:cubicBezTo>
                    <a:pt x="11" y="25"/>
                    <a:pt x="11" y="25"/>
                    <a:pt x="11" y="25"/>
                  </a:cubicBezTo>
                  <a:cubicBezTo>
                    <a:pt x="11" y="25"/>
                    <a:pt x="12" y="25"/>
                    <a:pt x="12" y="26"/>
                  </a:cubicBezTo>
                  <a:cubicBezTo>
                    <a:pt x="12" y="26"/>
                    <a:pt x="12" y="26"/>
                    <a:pt x="11" y="26"/>
                  </a:cubicBezTo>
                  <a:cubicBezTo>
                    <a:pt x="11" y="26"/>
                    <a:pt x="11" y="26"/>
                    <a:pt x="11" y="26"/>
                  </a:cubicBezTo>
                  <a:cubicBezTo>
                    <a:pt x="8" y="26"/>
                    <a:pt x="5" y="26"/>
                    <a:pt x="2" y="26"/>
                  </a:cubicBezTo>
                  <a:cubicBezTo>
                    <a:pt x="2" y="26"/>
                    <a:pt x="2" y="26"/>
                    <a:pt x="2" y="26"/>
                  </a:cubicBezTo>
                  <a:cubicBezTo>
                    <a:pt x="2" y="26"/>
                    <a:pt x="2" y="26"/>
                    <a:pt x="2" y="26"/>
                  </a:cubicBezTo>
                  <a:cubicBezTo>
                    <a:pt x="2" y="27"/>
                    <a:pt x="2" y="27"/>
                    <a:pt x="2" y="27"/>
                  </a:cubicBezTo>
                  <a:cubicBezTo>
                    <a:pt x="2" y="28"/>
                    <a:pt x="0" y="28"/>
                    <a:pt x="0" y="27"/>
                  </a:cubicBezTo>
                  <a:cubicBezTo>
                    <a:pt x="0" y="27"/>
                    <a:pt x="0" y="26"/>
                    <a:pt x="0" y="26"/>
                  </a:cubicBezTo>
                  <a:cubicBezTo>
                    <a:pt x="0" y="25"/>
                    <a:pt x="0" y="25"/>
                    <a:pt x="0" y="24"/>
                  </a:cubicBezTo>
                  <a:cubicBezTo>
                    <a:pt x="0" y="24"/>
                    <a:pt x="2" y="24"/>
                    <a:pt x="2" y="24"/>
                  </a:cubicBezTo>
                  <a:cubicBezTo>
                    <a:pt x="2" y="25"/>
                    <a:pt x="2" y="25"/>
                    <a:pt x="2" y="25"/>
                  </a:cubicBezTo>
                  <a:cubicBezTo>
                    <a:pt x="4" y="25"/>
                    <a:pt x="7" y="25"/>
                    <a:pt x="10" y="25"/>
                  </a:cubicBezTo>
                  <a:close/>
                  <a:moveTo>
                    <a:pt x="10" y="30"/>
                  </a:moveTo>
                  <a:cubicBezTo>
                    <a:pt x="10" y="30"/>
                    <a:pt x="10" y="30"/>
                    <a:pt x="10" y="30"/>
                  </a:cubicBezTo>
                  <a:cubicBezTo>
                    <a:pt x="10" y="30"/>
                    <a:pt x="10" y="29"/>
                    <a:pt x="11" y="29"/>
                  </a:cubicBezTo>
                  <a:cubicBezTo>
                    <a:pt x="11" y="29"/>
                    <a:pt x="11" y="29"/>
                    <a:pt x="11" y="29"/>
                  </a:cubicBezTo>
                  <a:cubicBezTo>
                    <a:pt x="12" y="30"/>
                    <a:pt x="12" y="30"/>
                    <a:pt x="12" y="30"/>
                  </a:cubicBezTo>
                  <a:cubicBezTo>
                    <a:pt x="12" y="31"/>
                    <a:pt x="12" y="31"/>
                    <a:pt x="12" y="31"/>
                  </a:cubicBezTo>
                  <a:cubicBezTo>
                    <a:pt x="11" y="31"/>
                    <a:pt x="11" y="31"/>
                    <a:pt x="11" y="31"/>
                  </a:cubicBezTo>
                  <a:cubicBezTo>
                    <a:pt x="8" y="31"/>
                    <a:pt x="5" y="31"/>
                    <a:pt x="2" y="31"/>
                  </a:cubicBezTo>
                  <a:cubicBezTo>
                    <a:pt x="2" y="31"/>
                    <a:pt x="2" y="31"/>
                    <a:pt x="2" y="31"/>
                  </a:cubicBezTo>
                  <a:cubicBezTo>
                    <a:pt x="2" y="31"/>
                    <a:pt x="2" y="31"/>
                    <a:pt x="2" y="31"/>
                  </a:cubicBezTo>
                  <a:cubicBezTo>
                    <a:pt x="2" y="32"/>
                    <a:pt x="2" y="32"/>
                    <a:pt x="2" y="32"/>
                  </a:cubicBezTo>
                  <a:cubicBezTo>
                    <a:pt x="2" y="33"/>
                    <a:pt x="0" y="33"/>
                    <a:pt x="0" y="32"/>
                  </a:cubicBezTo>
                  <a:cubicBezTo>
                    <a:pt x="0" y="32"/>
                    <a:pt x="0" y="31"/>
                    <a:pt x="0" y="31"/>
                  </a:cubicBezTo>
                  <a:cubicBezTo>
                    <a:pt x="0" y="30"/>
                    <a:pt x="0" y="30"/>
                    <a:pt x="0" y="29"/>
                  </a:cubicBezTo>
                  <a:cubicBezTo>
                    <a:pt x="0" y="28"/>
                    <a:pt x="2" y="28"/>
                    <a:pt x="2" y="29"/>
                  </a:cubicBezTo>
                  <a:cubicBezTo>
                    <a:pt x="2" y="29"/>
                    <a:pt x="2" y="30"/>
                    <a:pt x="2" y="30"/>
                  </a:cubicBezTo>
                  <a:cubicBezTo>
                    <a:pt x="5" y="30"/>
                    <a:pt x="7" y="30"/>
                    <a:pt x="10" y="30"/>
                  </a:cubicBezTo>
                  <a:close/>
                  <a:moveTo>
                    <a:pt x="3" y="12"/>
                  </a:moveTo>
                  <a:cubicBezTo>
                    <a:pt x="3" y="12"/>
                    <a:pt x="3" y="12"/>
                    <a:pt x="3" y="12"/>
                  </a:cubicBezTo>
                  <a:cubicBezTo>
                    <a:pt x="3" y="12"/>
                    <a:pt x="2" y="12"/>
                    <a:pt x="2" y="12"/>
                  </a:cubicBezTo>
                  <a:cubicBezTo>
                    <a:pt x="1" y="12"/>
                    <a:pt x="1" y="12"/>
                    <a:pt x="1" y="12"/>
                  </a:cubicBezTo>
                  <a:cubicBezTo>
                    <a:pt x="1" y="12"/>
                    <a:pt x="0" y="11"/>
                    <a:pt x="0" y="11"/>
                  </a:cubicBezTo>
                  <a:cubicBezTo>
                    <a:pt x="0" y="11"/>
                    <a:pt x="0" y="11"/>
                    <a:pt x="0" y="10"/>
                  </a:cubicBezTo>
                  <a:cubicBezTo>
                    <a:pt x="0" y="10"/>
                    <a:pt x="0" y="10"/>
                    <a:pt x="0" y="10"/>
                  </a:cubicBezTo>
                  <a:cubicBezTo>
                    <a:pt x="0" y="9"/>
                    <a:pt x="1" y="9"/>
                    <a:pt x="1" y="9"/>
                  </a:cubicBezTo>
                  <a:cubicBezTo>
                    <a:pt x="1" y="9"/>
                    <a:pt x="1" y="9"/>
                    <a:pt x="2" y="9"/>
                  </a:cubicBezTo>
                  <a:cubicBezTo>
                    <a:pt x="2" y="9"/>
                    <a:pt x="3" y="9"/>
                    <a:pt x="3" y="9"/>
                  </a:cubicBezTo>
                  <a:cubicBezTo>
                    <a:pt x="5" y="9"/>
                    <a:pt x="6" y="9"/>
                    <a:pt x="8" y="9"/>
                  </a:cubicBezTo>
                  <a:cubicBezTo>
                    <a:pt x="9" y="9"/>
                    <a:pt x="10" y="9"/>
                    <a:pt x="10" y="9"/>
                  </a:cubicBezTo>
                  <a:cubicBezTo>
                    <a:pt x="11" y="9"/>
                    <a:pt x="11" y="10"/>
                    <a:pt x="11" y="10"/>
                  </a:cubicBezTo>
                  <a:cubicBezTo>
                    <a:pt x="11" y="11"/>
                    <a:pt x="11" y="11"/>
                    <a:pt x="11" y="11"/>
                  </a:cubicBezTo>
                  <a:cubicBezTo>
                    <a:pt x="11" y="11"/>
                    <a:pt x="11" y="12"/>
                    <a:pt x="10" y="12"/>
                  </a:cubicBezTo>
                  <a:cubicBezTo>
                    <a:pt x="10" y="12"/>
                    <a:pt x="10" y="12"/>
                    <a:pt x="10" y="12"/>
                  </a:cubicBezTo>
                  <a:cubicBezTo>
                    <a:pt x="9" y="12"/>
                    <a:pt x="9" y="12"/>
                    <a:pt x="8" y="12"/>
                  </a:cubicBezTo>
                  <a:cubicBezTo>
                    <a:pt x="7" y="12"/>
                    <a:pt x="5" y="12"/>
                    <a:pt x="3" y="12"/>
                  </a:cubicBezTo>
                  <a:close/>
                  <a:moveTo>
                    <a:pt x="3" y="8"/>
                  </a:moveTo>
                  <a:cubicBezTo>
                    <a:pt x="3" y="8"/>
                    <a:pt x="3" y="8"/>
                    <a:pt x="3" y="8"/>
                  </a:cubicBezTo>
                  <a:cubicBezTo>
                    <a:pt x="3" y="8"/>
                    <a:pt x="2" y="8"/>
                    <a:pt x="2" y="8"/>
                  </a:cubicBezTo>
                  <a:cubicBezTo>
                    <a:pt x="1" y="8"/>
                    <a:pt x="1" y="8"/>
                    <a:pt x="1" y="7"/>
                  </a:cubicBezTo>
                  <a:cubicBezTo>
                    <a:pt x="1" y="7"/>
                    <a:pt x="0" y="7"/>
                    <a:pt x="0" y="7"/>
                  </a:cubicBezTo>
                  <a:cubicBezTo>
                    <a:pt x="0" y="7"/>
                    <a:pt x="0" y="6"/>
                    <a:pt x="0" y="6"/>
                  </a:cubicBezTo>
                  <a:cubicBezTo>
                    <a:pt x="0" y="6"/>
                    <a:pt x="0" y="6"/>
                    <a:pt x="0" y="5"/>
                  </a:cubicBezTo>
                  <a:cubicBezTo>
                    <a:pt x="1" y="5"/>
                    <a:pt x="1" y="5"/>
                    <a:pt x="1" y="5"/>
                  </a:cubicBezTo>
                  <a:cubicBezTo>
                    <a:pt x="1" y="5"/>
                    <a:pt x="1" y="5"/>
                    <a:pt x="2" y="5"/>
                  </a:cubicBezTo>
                  <a:cubicBezTo>
                    <a:pt x="2" y="5"/>
                    <a:pt x="3" y="4"/>
                    <a:pt x="3" y="4"/>
                  </a:cubicBezTo>
                  <a:cubicBezTo>
                    <a:pt x="5" y="4"/>
                    <a:pt x="6" y="4"/>
                    <a:pt x="8" y="4"/>
                  </a:cubicBezTo>
                  <a:cubicBezTo>
                    <a:pt x="9" y="4"/>
                    <a:pt x="10" y="5"/>
                    <a:pt x="10" y="5"/>
                  </a:cubicBezTo>
                  <a:cubicBezTo>
                    <a:pt x="11" y="5"/>
                    <a:pt x="11" y="6"/>
                    <a:pt x="11" y="6"/>
                  </a:cubicBezTo>
                  <a:cubicBezTo>
                    <a:pt x="11" y="6"/>
                    <a:pt x="11" y="7"/>
                    <a:pt x="11" y="7"/>
                  </a:cubicBezTo>
                  <a:cubicBezTo>
                    <a:pt x="11" y="7"/>
                    <a:pt x="10" y="7"/>
                    <a:pt x="10" y="7"/>
                  </a:cubicBezTo>
                  <a:cubicBezTo>
                    <a:pt x="10" y="8"/>
                    <a:pt x="10" y="8"/>
                    <a:pt x="9" y="8"/>
                  </a:cubicBezTo>
                  <a:cubicBezTo>
                    <a:pt x="9" y="8"/>
                    <a:pt x="9" y="8"/>
                    <a:pt x="8" y="8"/>
                  </a:cubicBezTo>
                  <a:cubicBezTo>
                    <a:pt x="6" y="8"/>
                    <a:pt x="5" y="8"/>
                    <a:pt x="3" y="8"/>
                  </a:cubicBezTo>
                  <a:close/>
                  <a:moveTo>
                    <a:pt x="3" y="4"/>
                  </a:moveTo>
                  <a:cubicBezTo>
                    <a:pt x="3" y="4"/>
                    <a:pt x="3" y="4"/>
                    <a:pt x="3" y="4"/>
                  </a:cubicBezTo>
                  <a:cubicBezTo>
                    <a:pt x="3" y="4"/>
                    <a:pt x="2" y="4"/>
                    <a:pt x="2" y="4"/>
                  </a:cubicBezTo>
                  <a:cubicBezTo>
                    <a:pt x="1" y="4"/>
                    <a:pt x="1" y="3"/>
                    <a:pt x="1" y="3"/>
                  </a:cubicBezTo>
                  <a:cubicBezTo>
                    <a:pt x="1" y="3"/>
                    <a:pt x="0" y="3"/>
                    <a:pt x="0" y="3"/>
                  </a:cubicBezTo>
                  <a:cubicBezTo>
                    <a:pt x="0" y="3"/>
                    <a:pt x="0" y="2"/>
                    <a:pt x="0" y="2"/>
                  </a:cubicBezTo>
                  <a:cubicBezTo>
                    <a:pt x="0" y="2"/>
                    <a:pt x="0" y="2"/>
                    <a:pt x="0" y="1"/>
                  </a:cubicBezTo>
                  <a:cubicBezTo>
                    <a:pt x="1" y="1"/>
                    <a:pt x="1" y="1"/>
                    <a:pt x="1" y="1"/>
                  </a:cubicBezTo>
                  <a:cubicBezTo>
                    <a:pt x="1" y="1"/>
                    <a:pt x="1" y="1"/>
                    <a:pt x="2" y="1"/>
                  </a:cubicBezTo>
                  <a:cubicBezTo>
                    <a:pt x="2" y="0"/>
                    <a:pt x="3" y="0"/>
                    <a:pt x="3" y="0"/>
                  </a:cubicBezTo>
                  <a:cubicBezTo>
                    <a:pt x="5" y="0"/>
                    <a:pt x="6" y="0"/>
                    <a:pt x="8" y="0"/>
                  </a:cubicBezTo>
                  <a:cubicBezTo>
                    <a:pt x="9" y="0"/>
                    <a:pt x="10" y="1"/>
                    <a:pt x="10" y="1"/>
                  </a:cubicBezTo>
                  <a:cubicBezTo>
                    <a:pt x="10" y="1"/>
                    <a:pt x="11" y="2"/>
                    <a:pt x="11" y="2"/>
                  </a:cubicBezTo>
                  <a:cubicBezTo>
                    <a:pt x="11" y="2"/>
                    <a:pt x="11" y="3"/>
                    <a:pt x="11" y="3"/>
                  </a:cubicBezTo>
                  <a:cubicBezTo>
                    <a:pt x="11" y="3"/>
                    <a:pt x="10" y="3"/>
                    <a:pt x="10" y="3"/>
                  </a:cubicBezTo>
                  <a:cubicBezTo>
                    <a:pt x="10" y="3"/>
                    <a:pt x="10" y="4"/>
                    <a:pt x="9" y="4"/>
                  </a:cubicBezTo>
                  <a:cubicBezTo>
                    <a:pt x="9" y="4"/>
                    <a:pt x="8" y="4"/>
                    <a:pt x="8" y="4"/>
                  </a:cubicBezTo>
                  <a:cubicBezTo>
                    <a:pt x="6" y="4"/>
                    <a:pt x="5" y="4"/>
                    <a:pt x="3" y="4"/>
                  </a:cubicBezTo>
                  <a:close/>
                  <a:moveTo>
                    <a:pt x="10" y="35"/>
                  </a:moveTo>
                  <a:cubicBezTo>
                    <a:pt x="10" y="35"/>
                    <a:pt x="10" y="35"/>
                    <a:pt x="10" y="35"/>
                  </a:cubicBezTo>
                  <a:cubicBezTo>
                    <a:pt x="10" y="34"/>
                    <a:pt x="10" y="34"/>
                    <a:pt x="11" y="34"/>
                  </a:cubicBezTo>
                  <a:cubicBezTo>
                    <a:pt x="11" y="34"/>
                    <a:pt x="11" y="34"/>
                    <a:pt x="11" y="34"/>
                  </a:cubicBezTo>
                  <a:cubicBezTo>
                    <a:pt x="12" y="35"/>
                    <a:pt x="12" y="35"/>
                    <a:pt x="12" y="35"/>
                  </a:cubicBezTo>
                  <a:cubicBezTo>
                    <a:pt x="12" y="36"/>
                    <a:pt x="12" y="36"/>
                    <a:pt x="12" y="36"/>
                  </a:cubicBezTo>
                  <a:cubicBezTo>
                    <a:pt x="12" y="36"/>
                    <a:pt x="11" y="36"/>
                    <a:pt x="11" y="36"/>
                  </a:cubicBezTo>
                  <a:cubicBezTo>
                    <a:pt x="8" y="36"/>
                    <a:pt x="5" y="36"/>
                    <a:pt x="2" y="36"/>
                  </a:cubicBezTo>
                  <a:cubicBezTo>
                    <a:pt x="2" y="36"/>
                    <a:pt x="2" y="36"/>
                    <a:pt x="2" y="36"/>
                  </a:cubicBezTo>
                  <a:cubicBezTo>
                    <a:pt x="2" y="36"/>
                    <a:pt x="2" y="36"/>
                    <a:pt x="2" y="36"/>
                  </a:cubicBezTo>
                  <a:cubicBezTo>
                    <a:pt x="2" y="36"/>
                    <a:pt x="2" y="37"/>
                    <a:pt x="2" y="37"/>
                  </a:cubicBezTo>
                  <a:cubicBezTo>
                    <a:pt x="2" y="38"/>
                    <a:pt x="0" y="38"/>
                    <a:pt x="0" y="37"/>
                  </a:cubicBezTo>
                  <a:cubicBezTo>
                    <a:pt x="0" y="37"/>
                    <a:pt x="0" y="36"/>
                    <a:pt x="0" y="36"/>
                  </a:cubicBezTo>
                  <a:cubicBezTo>
                    <a:pt x="0" y="35"/>
                    <a:pt x="0" y="34"/>
                    <a:pt x="0" y="34"/>
                  </a:cubicBezTo>
                  <a:cubicBezTo>
                    <a:pt x="0" y="33"/>
                    <a:pt x="2" y="33"/>
                    <a:pt x="2" y="34"/>
                  </a:cubicBezTo>
                  <a:cubicBezTo>
                    <a:pt x="2" y="34"/>
                    <a:pt x="2" y="35"/>
                    <a:pt x="2" y="35"/>
                  </a:cubicBezTo>
                  <a:cubicBezTo>
                    <a:pt x="5" y="35"/>
                    <a:pt x="7" y="35"/>
                    <a:pt x="10" y="35"/>
                  </a:cubicBezTo>
                  <a:close/>
                  <a:moveTo>
                    <a:pt x="8" y="3"/>
                  </a:moveTo>
                  <a:cubicBezTo>
                    <a:pt x="8" y="3"/>
                    <a:pt x="9" y="3"/>
                    <a:pt x="9" y="3"/>
                  </a:cubicBezTo>
                  <a:cubicBezTo>
                    <a:pt x="9" y="3"/>
                    <a:pt x="9" y="2"/>
                    <a:pt x="9" y="2"/>
                  </a:cubicBezTo>
                  <a:cubicBezTo>
                    <a:pt x="9" y="2"/>
                    <a:pt x="9" y="2"/>
                    <a:pt x="9" y="1"/>
                  </a:cubicBezTo>
                  <a:cubicBezTo>
                    <a:pt x="9" y="1"/>
                    <a:pt x="8" y="1"/>
                    <a:pt x="8" y="1"/>
                  </a:cubicBezTo>
                  <a:cubicBezTo>
                    <a:pt x="6" y="1"/>
                    <a:pt x="5" y="1"/>
                    <a:pt x="3" y="1"/>
                  </a:cubicBezTo>
                  <a:cubicBezTo>
                    <a:pt x="3" y="1"/>
                    <a:pt x="2" y="1"/>
                    <a:pt x="2" y="1"/>
                  </a:cubicBezTo>
                  <a:cubicBezTo>
                    <a:pt x="2" y="2"/>
                    <a:pt x="2" y="2"/>
                    <a:pt x="2" y="2"/>
                  </a:cubicBezTo>
                  <a:cubicBezTo>
                    <a:pt x="2" y="2"/>
                    <a:pt x="2" y="3"/>
                    <a:pt x="2" y="3"/>
                  </a:cubicBezTo>
                  <a:cubicBezTo>
                    <a:pt x="2" y="3"/>
                    <a:pt x="3" y="3"/>
                    <a:pt x="3" y="3"/>
                  </a:cubicBezTo>
                  <a:cubicBezTo>
                    <a:pt x="5" y="3"/>
                    <a:pt x="6" y="3"/>
                    <a:pt x="8" y="3"/>
                  </a:cubicBezTo>
                  <a:close/>
                  <a:moveTo>
                    <a:pt x="8" y="7"/>
                  </a:moveTo>
                  <a:cubicBezTo>
                    <a:pt x="8" y="7"/>
                    <a:pt x="9" y="7"/>
                    <a:pt x="9" y="7"/>
                  </a:cubicBezTo>
                  <a:cubicBezTo>
                    <a:pt x="9" y="7"/>
                    <a:pt x="9" y="6"/>
                    <a:pt x="9" y="6"/>
                  </a:cubicBezTo>
                  <a:cubicBezTo>
                    <a:pt x="9" y="6"/>
                    <a:pt x="9" y="6"/>
                    <a:pt x="9" y="6"/>
                  </a:cubicBezTo>
                  <a:cubicBezTo>
                    <a:pt x="9" y="5"/>
                    <a:pt x="8" y="5"/>
                    <a:pt x="8" y="5"/>
                  </a:cubicBezTo>
                  <a:cubicBezTo>
                    <a:pt x="6" y="5"/>
                    <a:pt x="5" y="5"/>
                    <a:pt x="3" y="5"/>
                  </a:cubicBezTo>
                  <a:cubicBezTo>
                    <a:pt x="3" y="5"/>
                    <a:pt x="2" y="5"/>
                    <a:pt x="2" y="6"/>
                  </a:cubicBezTo>
                  <a:cubicBezTo>
                    <a:pt x="2" y="6"/>
                    <a:pt x="2" y="6"/>
                    <a:pt x="2" y="6"/>
                  </a:cubicBezTo>
                  <a:cubicBezTo>
                    <a:pt x="2" y="6"/>
                    <a:pt x="2" y="7"/>
                    <a:pt x="2" y="7"/>
                  </a:cubicBezTo>
                  <a:cubicBezTo>
                    <a:pt x="2" y="7"/>
                    <a:pt x="3" y="7"/>
                    <a:pt x="3" y="7"/>
                  </a:cubicBezTo>
                  <a:cubicBezTo>
                    <a:pt x="5" y="7"/>
                    <a:pt x="6" y="7"/>
                    <a:pt x="8" y="7"/>
                  </a:cubicBezTo>
                  <a:close/>
                  <a:moveTo>
                    <a:pt x="8" y="11"/>
                  </a:moveTo>
                  <a:cubicBezTo>
                    <a:pt x="9" y="11"/>
                    <a:pt x="9" y="11"/>
                    <a:pt x="9" y="11"/>
                  </a:cubicBezTo>
                  <a:cubicBezTo>
                    <a:pt x="9" y="11"/>
                    <a:pt x="9" y="11"/>
                    <a:pt x="9" y="10"/>
                  </a:cubicBezTo>
                  <a:cubicBezTo>
                    <a:pt x="9" y="10"/>
                    <a:pt x="9" y="10"/>
                    <a:pt x="9" y="10"/>
                  </a:cubicBezTo>
                  <a:cubicBezTo>
                    <a:pt x="9" y="10"/>
                    <a:pt x="9" y="10"/>
                    <a:pt x="8" y="10"/>
                  </a:cubicBezTo>
                  <a:cubicBezTo>
                    <a:pt x="7" y="10"/>
                    <a:pt x="5" y="10"/>
                    <a:pt x="3" y="10"/>
                  </a:cubicBezTo>
                  <a:cubicBezTo>
                    <a:pt x="3" y="10"/>
                    <a:pt x="2" y="10"/>
                    <a:pt x="2" y="10"/>
                  </a:cubicBezTo>
                  <a:cubicBezTo>
                    <a:pt x="2" y="10"/>
                    <a:pt x="2" y="10"/>
                    <a:pt x="2" y="10"/>
                  </a:cubicBezTo>
                  <a:cubicBezTo>
                    <a:pt x="2" y="11"/>
                    <a:pt x="2" y="11"/>
                    <a:pt x="2" y="11"/>
                  </a:cubicBezTo>
                  <a:cubicBezTo>
                    <a:pt x="2" y="11"/>
                    <a:pt x="3" y="11"/>
                    <a:pt x="3" y="11"/>
                  </a:cubicBezTo>
                  <a:cubicBezTo>
                    <a:pt x="5" y="11"/>
                    <a:pt x="6" y="11"/>
                    <a:pt x="8" y="11"/>
                  </a:cubicBezTo>
                  <a:close/>
                  <a:moveTo>
                    <a:pt x="8" y="16"/>
                  </a:moveTo>
                  <a:cubicBezTo>
                    <a:pt x="9" y="16"/>
                    <a:pt x="9" y="16"/>
                    <a:pt x="9" y="16"/>
                  </a:cubicBezTo>
                  <a:cubicBezTo>
                    <a:pt x="9" y="15"/>
                    <a:pt x="10" y="15"/>
                    <a:pt x="10" y="15"/>
                  </a:cubicBezTo>
                  <a:cubicBezTo>
                    <a:pt x="10" y="15"/>
                    <a:pt x="9" y="14"/>
                    <a:pt x="9" y="14"/>
                  </a:cubicBezTo>
                  <a:cubicBezTo>
                    <a:pt x="9" y="14"/>
                    <a:pt x="9" y="14"/>
                    <a:pt x="8" y="14"/>
                  </a:cubicBezTo>
                  <a:cubicBezTo>
                    <a:pt x="7" y="14"/>
                    <a:pt x="5" y="14"/>
                    <a:pt x="3" y="14"/>
                  </a:cubicBezTo>
                  <a:cubicBezTo>
                    <a:pt x="3" y="14"/>
                    <a:pt x="2" y="14"/>
                    <a:pt x="2" y="14"/>
                  </a:cubicBezTo>
                  <a:cubicBezTo>
                    <a:pt x="2" y="14"/>
                    <a:pt x="2" y="15"/>
                    <a:pt x="2" y="15"/>
                  </a:cubicBezTo>
                  <a:cubicBezTo>
                    <a:pt x="2" y="15"/>
                    <a:pt x="2" y="15"/>
                    <a:pt x="2" y="16"/>
                  </a:cubicBezTo>
                  <a:cubicBezTo>
                    <a:pt x="2" y="16"/>
                    <a:pt x="3" y="16"/>
                    <a:pt x="3" y="16"/>
                  </a:cubicBezTo>
                  <a:cubicBezTo>
                    <a:pt x="5" y="16"/>
                    <a:pt x="7" y="16"/>
                    <a:pt x="8" y="1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97" name="Freeform 95"/>
            <p:cNvSpPr>
              <a:spLocks noEditPoints="1"/>
            </p:cNvSpPr>
            <p:nvPr/>
          </p:nvSpPr>
          <p:spPr>
            <a:xfrm>
              <a:off x="357187" y="685800"/>
              <a:ext cx="49213" cy="87313"/>
            </a:xfrm>
            <a:custGeom>
              <a:avLst/>
              <a:gdLst/>
              <a:ahLst/>
              <a:cxnLst>
                <a:cxn ang="0">
                  <a:pos x="14" y="2"/>
                </a:cxn>
                <a:cxn ang="0">
                  <a:pos x="15" y="3"/>
                </a:cxn>
                <a:cxn ang="0">
                  <a:pos x="6" y="3"/>
                </a:cxn>
                <a:cxn ang="0">
                  <a:pos x="4" y="5"/>
                </a:cxn>
                <a:cxn ang="0">
                  <a:pos x="6" y="1"/>
                </a:cxn>
                <a:cxn ang="0">
                  <a:pos x="3" y="11"/>
                </a:cxn>
                <a:cxn ang="0">
                  <a:pos x="2" y="12"/>
                </a:cxn>
                <a:cxn ang="0">
                  <a:pos x="2" y="13"/>
                </a:cxn>
                <a:cxn ang="0">
                  <a:pos x="13" y="16"/>
                </a:cxn>
                <a:cxn ang="0">
                  <a:pos x="14" y="15"/>
                </a:cxn>
                <a:cxn ang="0">
                  <a:pos x="3" y="11"/>
                </a:cxn>
                <a:cxn ang="0">
                  <a:pos x="11" y="18"/>
                </a:cxn>
                <a:cxn ang="0">
                  <a:pos x="13" y="18"/>
                </a:cxn>
                <a:cxn ang="0">
                  <a:pos x="3" y="19"/>
                </a:cxn>
                <a:cxn ang="0">
                  <a:pos x="3" y="20"/>
                </a:cxn>
                <a:cxn ang="0">
                  <a:pos x="2" y="17"/>
                </a:cxn>
                <a:cxn ang="0">
                  <a:pos x="11" y="18"/>
                </a:cxn>
                <a:cxn ang="0">
                  <a:pos x="13" y="10"/>
                </a:cxn>
                <a:cxn ang="0">
                  <a:pos x="10" y="11"/>
                </a:cxn>
                <a:cxn ang="0">
                  <a:pos x="7" y="10"/>
                </a:cxn>
                <a:cxn ang="0">
                  <a:pos x="7" y="7"/>
                </a:cxn>
                <a:cxn ang="0">
                  <a:pos x="5" y="7"/>
                </a:cxn>
                <a:cxn ang="0">
                  <a:pos x="4" y="11"/>
                </a:cxn>
                <a:cxn ang="0">
                  <a:pos x="3" y="11"/>
                </a:cxn>
                <a:cxn ang="0">
                  <a:pos x="3" y="10"/>
                </a:cxn>
                <a:cxn ang="0">
                  <a:pos x="4" y="6"/>
                </a:cxn>
                <a:cxn ang="0">
                  <a:pos x="9" y="6"/>
                </a:cxn>
                <a:cxn ang="0">
                  <a:pos x="9" y="9"/>
                </a:cxn>
                <a:cxn ang="0">
                  <a:pos x="10" y="10"/>
                </a:cxn>
                <a:cxn ang="0">
                  <a:pos x="11" y="10"/>
                </a:cxn>
                <a:cxn ang="0">
                  <a:pos x="12" y="8"/>
                </a:cxn>
                <a:cxn ang="0">
                  <a:pos x="12" y="7"/>
                </a:cxn>
                <a:cxn ang="0">
                  <a:pos x="12" y="6"/>
                </a:cxn>
                <a:cxn ang="0">
                  <a:pos x="14" y="6"/>
                </a:cxn>
                <a:cxn ang="0">
                  <a:pos x="14" y="8"/>
                </a:cxn>
                <a:cxn ang="0">
                  <a:pos x="6" y="27"/>
                </a:cxn>
                <a:cxn ang="0">
                  <a:pos x="2" y="27"/>
                </a:cxn>
                <a:cxn ang="0">
                  <a:pos x="0" y="24"/>
                </a:cxn>
                <a:cxn ang="0">
                  <a:pos x="1" y="22"/>
                </a:cxn>
                <a:cxn ang="0">
                  <a:pos x="2" y="22"/>
                </a:cxn>
                <a:cxn ang="0">
                  <a:pos x="3" y="22"/>
                </a:cxn>
                <a:cxn ang="0">
                  <a:pos x="3" y="23"/>
                </a:cxn>
                <a:cxn ang="0">
                  <a:pos x="2" y="24"/>
                </a:cxn>
                <a:cxn ang="0">
                  <a:pos x="3" y="26"/>
                </a:cxn>
                <a:cxn ang="0">
                  <a:pos x="5" y="25"/>
                </a:cxn>
                <a:cxn ang="0">
                  <a:pos x="6" y="22"/>
                </a:cxn>
                <a:cxn ang="0">
                  <a:pos x="11" y="22"/>
                </a:cxn>
                <a:cxn ang="0">
                  <a:pos x="12" y="23"/>
                </a:cxn>
                <a:cxn ang="0">
                  <a:pos x="12" y="25"/>
                </a:cxn>
                <a:cxn ang="0">
                  <a:pos x="12" y="26"/>
                </a:cxn>
                <a:cxn ang="0">
                  <a:pos x="11" y="27"/>
                </a:cxn>
                <a:cxn ang="0">
                  <a:pos x="10" y="26"/>
                </a:cxn>
                <a:cxn ang="0">
                  <a:pos x="10" y="23"/>
                </a:cxn>
              </a:cxnLst>
              <a:rect l="0" t="0" r="0" b="0"/>
              <a:pathLst>
                <a:path w="15" h="27">
                  <a:moveTo>
                    <a:pt x="13" y="2"/>
                  </a:moveTo>
                  <a:cubicBezTo>
                    <a:pt x="13" y="2"/>
                    <a:pt x="13" y="2"/>
                    <a:pt x="13" y="2"/>
                  </a:cubicBezTo>
                  <a:cubicBezTo>
                    <a:pt x="13" y="2"/>
                    <a:pt x="13" y="2"/>
                    <a:pt x="14" y="2"/>
                  </a:cubicBezTo>
                  <a:cubicBezTo>
                    <a:pt x="14" y="2"/>
                    <a:pt x="14" y="2"/>
                    <a:pt x="14" y="2"/>
                  </a:cubicBezTo>
                  <a:cubicBezTo>
                    <a:pt x="15" y="2"/>
                    <a:pt x="15" y="2"/>
                    <a:pt x="15" y="3"/>
                  </a:cubicBezTo>
                  <a:cubicBezTo>
                    <a:pt x="15" y="3"/>
                    <a:pt x="15" y="3"/>
                    <a:pt x="15" y="3"/>
                  </a:cubicBezTo>
                  <a:cubicBezTo>
                    <a:pt x="14" y="3"/>
                    <a:pt x="14" y="3"/>
                    <a:pt x="14" y="3"/>
                  </a:cubicBezTo>
                  <a:cubicBezTo>
                    <a:pt x="11" y="3"/>
                    <a:pt x="8" y="3"/>
                    <a:pt x="6" y="3"/>
                  </a:cubicBezTo>
                  <a:cubicBezTo>
                    <a:pt x="6" y="3"/>
                    <a:pt x="6" y="3"/>
                    <a:pt x="6" y="3"/>
                  </a:cubicBezTo>
                  <a:cubicBezTo>
                    <a:pt x="6" y="3"/>
                    <a:pt x="6" y="3"/>
                    <a:pt x="6" y="3"/>
                  </a:cubicBezTo>
                  <a:cubicBezTo>
                    <a:pt x="5" y="4"/>
                    <a:pt x="5" y="4"/>
                    <a:pt x="5" y="5"/>
                  </a:cubicBezTo>
                  <a:cubicBezTo>
                    <a:pt x="5" y="5"/>
                    <a:pt x="3" y="5"/>
                    <a:pt x="4" y="5"/>
                  </a:cubicBezTo>
                  <a:cubicBezTo>
                    <a:pt x="4" y="4"/>
                    <a:pt x="4" y="3"/>
                    <a:pt x="4" y="3"/>
                  </a:cubicBezTo>
                  <a:cubicBezTo>
                    <a:pt x="4" y="2"/>
                    <a:pt x="4" y="2"/>
                    <a:pt x="4" y="1"/>
                  </a:cubicBezTo>
                  <a:cubicBezTo>
                    <a:pt x="4" y="0"/>
                    <a:pt x="6" y="0"/>
                    <a:pt x="6" y="1"/>
                  </a:cubicBezTo>
                  <a:cubicBezTo>
                    <a:pt x="6" y="1"/>
                    <a:pt x="6" y="2"/>
                    <a:pt x="6" y="2"/>
                  </a:cubicBezTo>
                  <a:cubicBezTo>
                    <a:pt x="8" y="2"/>
                    <a:pt x="11" y="2"/>
                    <a:pt x="13" y="2"/>
                  </a:cubicBezTo>
                  <a:close/>
                  <a:moveTo>
                    <a:pt x="3" y="11"/>
                  </a:moveTo>
                  <a:cubicBezTo>
                    <a:pt x="3" y="11"/>
                    <a:pt x="3" y="11"/>
                    <a:pt x="2" y="11"/>
                  </a:cubicBezTo>
                  <a:cubicBezTo>
                    <a:pt x="2" y="12"/>
                    <a:pt x="2" y="12"/>
                    <a:pt x="2" y="12"/>
                  </a:cubicBezTo>
                  <a:cubicBezTo>
                    <a:pt x="2" y="12"/>
                    <a:pt x="2" y="12"/>
                    <a:pt x="2" y="12"/>
                  </a:cubicBezTo>
                  <a:cubicBezTo>
                    <a:pt x="2" y="12"/>
                    <a:pt x="2" y="12"/>
                    <a:pt x="2" y="12"/>
                  </a:cubicBezTo>
                  <a:cubicBezTo>
                    <a:pt x="2" y="12"/>
                    <a:pt x="2" y="12"/>
                    <a:pt x="2" y="12"/>
                  </a:cubicBezTo>
                  <a:cubicBezTo>
                    <a:pt x="2" y="13"/>
                    <a:pt x="2" y="13"/>
                    <a:pt x="2" y="13"/>
                  </a:cubicBezTo>
                  <a:cubicBezTo>
                    <a:pt x="2" y="13"/>
                    <a:pt x="2" y="13"/>
                    <a:pt x="2" y="13"/>
                  </a:cubicBezTo>
                  <a:cubicBezTo>
                    <a:pt x="5" y="14"/>
                    <a:pt x="9" y="15"/>
                    <a:pt x="12" y="16"/>
                  </a:cubicBezTo>
                  <a:cubicBezTo>
                    <a:pt x="12" y="16"/>
                    <a:pt x="13" y="16"/>
                    <a:pt x="13" y="16"/>
                  </a:cubicBezTo>
                  <a:cubicBezTo>
                    <a:pt x="13" y="16"/>
                    <a:pt x="13" y="16"/>
                    <a:pt x="13" y="16"/>
                  </a:cubicBezTo>
                  <a:cubicBezTo>
                    <a:pt x="14" y="16"/>
                    <a:pt x="14" y="16"/>
                    <a:pt x="14" y="16"/>
                  </a:cubicBezTo>
                  <a:cubicBezTo>
                    <a:pt x="14" y="16"/>
                    <a:pt x="14" y="16"/>
                    <a:pt x="14" y="15"/>
                  </a:cubicBezTo>
                  <a:cubicBezTo>
                    <a:pt x="13" y="15"/>
                    <a:pt x="13" y="15"/>
                    <a:pt x="13" y="15"/>
                  </a:cubicBezTo>
                  <a:cubicBezTo>
                    <a:pt x="10" y="14"/>
                    <a:pt x="7" y="13"/>
                    <a:pt x="3" y="12"/>
                  </a:cubicBezTo>
                  <a:cubicBezTo>
                    <a:pt x="3" y="11"/>
                    <a:pt x="3" y="11"/>
                    <a:pt x="3" y="11"/>
                  </a:cubicBezTo>
                  <a:cubicBezTo>
                    <a:pt x="3" y="11"/>
                    <a:pt x="3" y="11"/>
                    <a:pt x="3" y="11"/>
                  </a:cubicBezTo>
                  <a:close/>
                  <a:moveTo>
                    <a:pt x="11" y="18"/>
                  </a:moveTo>
                  <a:cubicBezTo>
                    <a:pt x="11" y="18"/>
                    <a:pt x="11" y="18"/>
                    <a:pt x="11" y="18"/>
                  </a:cubicBezTo>
                  <a:cubicBezTo>
                    <a:pt x="11" y="17"/>
                    <a:pt x="11" y="17"/>
                    <a:pt x="12" y="17"/>
                  </a:cubicBezTo>
                  <a:cubicBezTo>
                    <a:pt x="12" y="17"/>
                    <a:pt x="12" y="17"/>
                    <a:pt x="12" y="17"/>
                  </a:cubicBezTo>
                  <a:cubicBezTo>
                    <a:pt x="13" y="17"/>
                    <a:pt x="13" y="18"/>
                    <a:pt x="13" y="18"/>
                  </a:cubicBezTo>
                  <a:cubicBezTo>
                    <a:pt x="13" y="19"/>
                    <a:pt x="13" y="19"/>
                    <a:pt x="12" y="19"/>
                  </a:cubicBezTo>
                  <a:cubicBezTo>
                    <a:pt x="12" y="19"/>
                    <a:pt x="12" y="19"/>
                    <a:pt x="12" y="19"/>
                  </a:cubicBezTo>
                  <a:cubicBezTo>
                    <a:pt x="9" y="19"/>
                    <a:pt x="6" y="19"/>
                    <a:pt x="3" y="19"/>
                  </a:cubicBezTo>
                  <a:cubicBezTo>
                    <a:pt x="3" y="19"/>
                    <a:pt x="3" y="19"/>
                    <a:pt x="3" y="19"/>
                  </a:cubicBezTo>
                  <a:cubicBezTo>
                    <a:pt x="3" y="19"/>
                    <a:pt x="3" y="19"/>
                    <a:pt x="3" y="19"/>
                  </a:cubicBezTo>
                  <a:cubicBezTo>
                    <a:pt x="3" y="20"/>
                    <a:pt x="3" y="20"/>
                    <a:pt x="3" y="20"/>
                  </a:cubicBezTo>
                  <a:cubicBezTo>
                    <a:pt x="3" y="21"/>
                    <a:pt x="1" y="21"/>
                    <a:pt x="1" y="20"/>
                  </a:cubicBezTo>
                  <a:cubicBezTo>
                    <a:pt x="1" y="20"/>
                    <a:pt x="1" y="19"/>
                    <a:pt x="1" y="18"/>
                  </a:cubicBezTo>
                  <a:cubicBezTo>
                    <a:pt x="1" y="18"/>
                    <a:pt x="1" y="17"/>
                    <a:pt x="2" y="17"/>
                  </a:cubicBezTo>
                  <a:cubicBezTo>
                    <a:pt x="2" y="16"/>
                    <a:pt x="3" y="16"/>
                    <a:pt x="3" y="17"/>
                  </a:cubicBezTo>
                  <a:cubicBezTo>
                    <a:pt x="3" y="17"/>
                    <a:pt x="3" y="17"/>
                    <a:pt x="3" y="18"/>
                  </a:cubicBezTo>
                  <a:cubicBezTo>
                    <a:pt x="6" y="18"/>
                    <a:pt x="8" y="18"/>
                    <a:pt x="11" y="18"/>
                  </a:cubicBezTo>
                  <a:close/>
                  <a:moveTo>
                    <a:pt x="14" y="8"/>
                  </a:moveTo>
                  <a:cubicBezTo>
                    <a:pt x="14" y="9"/>
                    <a:pt x="14" y="9"/>
                    <a:pt x="14" y="9"/>
                  </a:cubicBezTo>
                  <a:cubicBezTo>
                    <a:pt x="14" y="10"/>
                    <a:pt x="13" y="10"/>
                    <a:pt x="13" y="10"/>
                  </a:cubicBezTo>
                  <a:cubicBezTo>
                    <a:pt x="13" y="10"/>
                    <a:pt x="12" y="11"/>
                    <a:pt x="12" y="11"/>
                  </a:cubicBezTo>
                  <a:cubicBezTo>
                    <a:pt x="12" y="11"/>
                    <a:pt x="11" y="11"/>
                    <a:pt x="11" y="11"/>
                  </a:cubicBezTo>
                  <a:cubicBezTo>
                    <a:pt x="11" y="11"/>
                    <a:pt x="11" y="11"/>
                    <a:pt x="10" y="11"/>
                  </a:cubicBezTo>
                  <a:cubicBezTo>
                    <a:pt x="10" y="11"/>
                    <a:pt x="9" y="11"/>
                    <a:pt x="9" y="11"/>
                  </a:cubicBezTo>
                  <a:cubicBezTo>
                    <a:pt x="9" y="11"/>
                    <a:pt x="8" y="11"/>
                    <a:pt x="8" y="10"/>
                  </a:cubicBezTo>
                  <a:cubicBezTo>
                    <a:pt x="8" y="10"/>
                    <a:pt x="8" y="10"/>
                    <a:pt x="7" y="10"/>
                  </a:cubicBezTo>
                  <a:cubicBezTo>
                    <a:pt x="7" y="9"/>
                    <a:pt x="7" y="9"/>
                    <a:pt x="7" y="9"/>
                  </a:cubicBezTo>
                  <a:cubicBezTo>
                    <a:pt x="8" y="8"/>
                    <a:pt x="8" y="8"/>
                    <a:pt x="8" y="8"/>
                  </a:cubicBezTo>
                  <a:cubicBezTo>
                    <a:pt x="8" y="8"/>
                    <a:pt x="8" y="8"/>
                    <a:pt x="7" y="7"/>
                  </a:cubicBezTo>
                  <a:cubicBezTo>
                    <a:pt x="7" y="7"/>
                    <a:pt x="7" y="7"/>
                    <a:pt x="7" y="7"/>
                  </a:cubicBezTo>
                  <a:cubicBezTo>
                    <a:pt x="7" y="7"/>
                    <a:pt x="6" y="7"/>
                    <a:pt x="6" y="7"/>
                  </a:cubicBezTo>
                  <a:cubicBezTo>
                    <a:pt x="6" y="7"/>
                    <a:pt x="5" y="7"/>
                    <a:pt x="5" y="7"/>
                  </a:cubicBezTo>
                  <a:cubicBezTo>
                    <a:pt x="5" y="8"/>
                    <a:pt x="5" y="9"/>
                    <a:pt x="4" y="10"/>
                  </a:cubicBezTo>
                  <a:cubicBezTo>
                    <a:pt x="4" y="10"/>
                    <a:pt x="4" y="10"/>
                    <a:pt x="4" y="10"/>
                  </a:cubicBezTo>
                  <a:cubicBezTo>
                    <a:pt x="4" y="10"/>
                    <a:pt x="4" y="11"/>
                    <a:pt x="4" y="11"/>
                  </a:cubicBezTo>
                  <a:cubicBezTo>
                    <a:pt x="4" y="11"/>
                    <a:pt x="4" y="11"/>
                    <a:pt x="4" y="11"/>
                  </a:cubicBezTo>
                  <a:cubicBezTo>
                    <a:pt x="4" y="11"/>
                    <a:pt x="4" y="11"/>
                    <a:pt x="3" y="11"/>
                  </a:cubicBezTo>
                  <a:cubicBezTo>
                    <a:pt x="3" y="11"/>
                    <a:pt x="3" y="11"/>
                    <a:pt x="3" y="11"/>
                  </a:cubicBezTo>
                  <a:cubicBezTo>
                    <a:pt x="3" y="11"/>
                    <a:pt x="3" y="11"/>
                    <a:pt x="3" y="11"/>
                  </a:cubicBezTo>
                  <a:cubicBezTo>
                    <a:pt x="3" y="11"/>
                    <a:pt x="3" y="11"/>
                    <a:pt x="3" y="10"/>
                  </a:cubicBezTo>
                  <a:cubicBezTo>
                    <a:pt x="3" y="10"/>
                    <a:pt x="3" y="10"/>
                    <a:pt x="3" y="10"/>
                  </a:cubicBezTo>
                  <a:cubicBezTo>
                    <a:pt x="3" y="9"/>
                    <a:pt x="3" y="8"/>
                    <a:pt x="3" y="7"/>
                  </a:cubicBezTo>
                  <a:cubicBezTo>
                    <a:pt x="3" y="6"/>
                    <a:pt x="3" y="6"/>
                    <a:pt x="4" y="6"/>
                  </a:cubicBezTo>
                  <a:cubicBezTo>
                    <a:pt x="4" y="6"/>
                    <a:pt x="4" y="6"/>
                    <a:pt x="4" y="6"/>
                  </a:cubicBezTo>
                  <a:cubicBezTo>
                    <a:pt x="5" y="6"/>
                    <a:pt x="6" y="6"/>
                    <a:pt x="7" y="6"/>
                  </a:cubicBezTo>
                  <a:cubicBezTo>
                    <a:pt x="7" y="6"/>
                    <a:pt x="8" y="6"/>
                    <a:pt x="8" y="6"/>
                  </a:cubicBezTo>
                  <a:cubicBezTo>
                    <a:pt x="8" y="6"/>
                    <a:pt x="9" y="6"/>
                    <a:pt x="9" y="6"/>
                  </a:cubicBezTo>
                  <a:cubicBezTo>
                    <a:pt x="9" y="7"/>
                    <a:pt x="9" y="7"/>
                    <a:pt x="9" y="7"/>
                  </a:cubicBezTo>
                  <a:cubicBezTo>
                    <a:pt x="9" y="7"/>
                    <a:pt x="9" y="7"/>
                    <a:pt x="9" y="8"/>
                  </a:cubicBezTo>
                  <a:cubicBezTo>
                    <a:pt x="9" y="8"/>
                    <a:pt x="9" y="8"/>
                    <a:pt x="9" y="9"/>
                  </a:cubicBezTo>
                  <a:cubicBezTo>
                    <a:pt x="9" y="9"/>
                    <a:pt x="9" y="9"/>
                    <a:pt x="9" y="9"/>
                  </a:cubicBezTo>
                  <a:cubicBezTo>
                    <a:pt x="9" y="9"/>
                    <a:pt x="9" y="9"/>
                    <a:pt x="9" y="9"/>
                  </a:cubicBezTo>
                  <a:cubicBezTo>
                    <a:pt x="10" y="10"/>
                    <a:pt x="10" y="10"/>
                    <a:pt x="10" y="10"/>
                  </a:cubicBezTo>
                  <a:cubicBezTo>
                    <a:pt x="10" y="10"/>
                    <a:pt x="10" y="10"/>
                    <a:pt x="11" y="10"/>
                  </a:cubicBezTo>
                  <a:cubicBezTo>
                    <a:pt x="11" y="10"/>
                    <a:pt x="11" y="10"/>
                    <a:pt x="11" y="10"/>
                  </a:cubicBezTo>
                  <a:cubicBezTo>
                    <a:pt x="11" y="10"/>
                    <a:pt x="11" y="10"/>
                    <a:pt x="11" y="10"/>
                  </a:cubicBezTo>
                  <a:cubicBezTo>
                    <a:pt x="12" y="10"/>
                    <a:pt x="12" y="9"/>
                    <a:pt x="12" y="9"/>
                  </a:cubicBezTo>
                  <a:cubicBezTo>
                    <a:pt x="12" y="9"/>
                    <a:pt x="12" y="9"/>
                    <a:pt x="12" y="9"/>
                  </a:cubicBezTo>
                  <a:cubicBezTo>
                    <a:pt x="12" y="9"/>
                    <a:pt x="12" y="9"/>
                    <a:pt x="12" y="8"/>
                  </a:cubicBezTo>
                  <a:cubicBezTo>
                    <a:pt x="12" y="8"/>
                    <a:pt x="12" y="8"/>
                    <a:pt x="12" y="8"/>
                  </a:cubicBezTo>
                  <a:cubicBezTo>
                    <a:pt x="12" y="7"/>
                    <a:pt x="12" y="7"/>
                    <a:pt x="12" y="7"/>
                  </a:cubicBezTo>
                  <a:cubicBezTo>
                    <a:pt x="12" y="7"/>
                    <a:pt x="12" y="7"/>
                    <a:pt x="12" y="7"/>
                  </a:cubicBezTo>
                  <a:cubicBezTo>
                    <a:pt x="12" y="7"/>
                    <a:pt x="12" y="7"/>
                    <a:pt x="12" y="7"/>
                  </a:cubicBezTo>
                  <a:cubicBezTo>
                    <a:pt x="12" y="7"/>
                    <a:pt x="12" y="7"/>
                    <a:pt x="12" y="7"/>
                  </a:cubicBezTo>
                  <a:cubicBezTo>
                    <a:pt x="12" y="6"/>
                    <a:pt x="12" y="6"/>
                    <a:pt x="12" y="6"/>
                  </a:cubicBezTo>
                  <a:cubicBezTo>
                    <a:pt x="13" y="6"/>
                    <a:pt x="13" y="6"/>
                    <a:pt x="13" y="6"/>
                  </a:cubicBezTo>
                  <a:cubicBezTo>
                    <a:pt x="13" y="6"/>
                    <a:pt x="13" y="6"/>
                    <a:pt x="13" y="6"/>
                  </a:cubicBezTo>
                  <a:cubicBezTo>
                    <a:pt x="13" y="6"/>
                    <a:pt x="14" y="6"/>
                    <a:pt x="14" y="6"/>
                  </a:cubicBezTo>
                  <a:cubicBezTo>
                    <a:pt x="14" y="6"/>
                    <a:pt x="14" y="7"/>
                    <a:pt x="14" y="7"/>
                  </a:cubicBezTo>
                  <a:cubicBezTo>
                    <a:pt x="14" y="7"/>
                    <a:pt x="14" y="7"/>
                    <a:pt x="14" y="7"/>
                  </a:cubicBezTo>
                  <a:cubicBezTo>
                    <a:pt x="14" y="8"/>
                    <a:pt x="14" y="8"/>
                    <a:pt x="14" y="8"/>
                  </a:cubicBezTo>
                  <a:close/>
                  <a:moveTo>
                    <a:pt x="7" y="25"/>
                  </a:moveTo>
                  <a:cubicBezTo>
                    <a:pt x="7" y="25"/>
                    <a:pt x="7" y="26"/>
                    <a:pt x="7" y="26"/>
                  </a:cubicBezTo>
                  <a:cubicBezTo>
                    <a:pt x="7" y="26"/>
                    <a:pt x="6" y="26"/>
                    <a:pt x="6" y="27"/>
                  </a:cubicBezTo>
                  <a:cubicBezTo>
                    <a:pt x="6" y="27"/>
                    <a:pt x="5" y="27"/>
                    <a:pt x="5" y="27"/>
                  </a:cubicBezTo>
                  <a:cubicBezTo>
                    <a:pt x="5" y="27"/>
                    <a:pt x="4" y="27"/>
                    <a:pt x="3" y="27"/>
                  </a:cubicBezTo>
                  <a:cubicBezTo>
                    <a:pt x="3" y="27"/>
                    <a:pt x="2" y="27"/>
                    <a:pt x="2" y="27"/>
                  </a:cubicBezTo>
                  <a:cubicBezTo>
                    <a:pt x="1" y="27"/>
                    <a:pt x="1" y="27"/>
                    <a:pt x="1" y="26"/>
                  </a:cubicBezTo>
                  <a:cubicBezTo>
                    <a:pt x="0" y="26"/>
                    <a:pt x="0" y="26"/>
                    <a:pt x="0" y="25"/>
                  </a:cubicBezTo>
                  <a:cubicBezTo>
                    <a:pt x="0" y="25"/>
                    <a:pt x="0" y="25"/>
                    <a:pt x="0" y="24"/>
                  </a:cubicBezTo>
                  <a:cubicBezTo>
                    <a:pt x="0" y="24"/>
                    <a:pt x="0" y="24"/>
                    <a:pt x="0" y="24"/>
                  </a:cubicBezTo>
                  <a:cubicBezTo>
                    <a:pt x="0" y="24"/>
                    <a:pt x="0" y="23"/>
                    <a:pt x="0" y="23"/>
                  </a:cubicBezTo>
                  <a:cubicBezTo>
                    <a:pt x="1" y="23"/>
                    <a:pt x="1" y="23"/>
                    <a:pt x="1" y="22"/>
                  </a:cubicBezTo>
                  <a:cubicBezTo>
                    <a:pt x="1" y="22"/>
                    <a:pt x="1" y="22"/>
                    <a:pt x="1" y="22"/>
                  </a:cubicBezTo>
                  <a:cubicBezTo>
                    <a:pt x="2" y="22"/>
                    <a:pt x="2" y="22"/>
                    <a:pt x="2" y="22"/>
                  </a:cubicBezTo>
                  <a:cubicBezTo>
                    <a:pt x="2" y="22"/>
                    <a:pt x="2" y="22"/>
                    <a:pt x="2" y="22"/>
                  </a:cubicBezTo>
                  <a:cubicBezTo>
                    <a:pt x="3" y="22"/>
                    <a:pt x="3" y="22"/>
                    <a:pt x="3" y="22"/>
                  </a:cubicBezTo>
                  <a:cubicBezTo>
                    <a:pt x="3" y="22"/>
                    <a:pt x="3" y="22"/>
                    <a:pt x="3" y="22"/>
                  </a:cubicBezTo>
                  <a:cubicBezTo>
                    <a:pt x="3" y="22"/>
                    <a:pt x="3" y="22"/>
                    <a:pt x="3" y="22"/>
                  </a:cubicBezTo>
                  <a:cubicBezTo>
                    <a:pt x="3" y="22"/>
                    <a:pt x="3" y="22"/>
                    <a:pt x="3" y="23"/>
                  </a:cubicBezTo>
                  <a:cubicBezTo>
                    <a:pt x="3" y="23"/>
                    <a:pt x="3" y="23"/>
                    <a:pt x="3" y="23"/>
                  </a:cubicBezTo>
                  <a:cubicBezTo>
                    <a:pt x="3" y="23"/>
                    <a:pt x="3" y="23"/>
                    <a:pt x="3" y="23"/>
                  </a:cubicBezTo>
                  <a:cubicBezTo>
                    <a:pt x="3" y="23"/>
                    <a:pt x="2" y="23"/>
                    <a:pt x="2" y="23"/>
                  </a:cubicBezTo>
                  <a:cubicBezTo>
                    <a:pt x="2" y="23"/>
                    <a:pt x="2" y="23"/>
                    <a:pt x="2" y="23"/>
                  </a:cubicBezTo>
                  <a:cubicBezTo>
                    <a:pt x="2" y="24"/>
                    <a:pt x="2" y="24"/>
                    <a:pt x="2" y="24"/>
                  </a:cubicBezTo>
                  <a:cubicBezTo>
                    <a:pt x="2" y="24"/>
                    <a:pt x="2" y="25"/>
                    <a:pt x="2" y="25"/>
                  </a:cubicBezTo>
                  <a:cubicBezTo>
                    <a:pt x="2" y="25"/>
                    <a:pt x="2" y="25"/>
                    <a:pt x="2" y="25"/>
                  </a:cubicBezTo>
                  <a:cubicBezTo>
                    <a:pt x="2" y="25"/>
                    <a:pt x="3" y="25"/>
                    <a:pt x="3" y="26"/>
                  </a:cubicBezTo>
                  <a:cubicBezTo>
                    <a:pt x="3" y="26"/>
                    <a:pt x="3" y="26"/>
                    <a:pt x="4" y="26"/>
                  </a:cubicBezTo>
                  <a:cubicBezTo>
                    <a:pt x="4" y="26"/>
                    <a:pt x="4" y="26"/>
                    <a:pt x="5" y="25"/>
                  </a:cubicBezTo>
                  <a:cubicBezTo>
                    <a:pt x="5" y="25"/>
                    <a:pt x="5" y="25"/>
                    <a:pt x="5" y="25"/>
                  </a:cubicBezTo>
                  <a:cubicBezTo>
                    <a:pt x="5" y="24"/>
                    <a:pt x="5" y="23"/>
                    <a:pt x="5" y="23"/>
                  </a:cubicBezTo>
                  <a:cubicBezTo>
                    <a:pt x="6" y="22"/>
                    <a:pt x="6" y="22"/>
                    <a:pt x="6" y="22"/>
                  </a:cubicBezTo>
                  <a:cubicBezTo>
                    <a:pt x="6" y="22"/>
                    <a:pt x="6" y="22"/>
                    <a:pt x="6" y="22"/>
                  </a:cubicBezTo>
                  <a:cubicBezTo>
                    <a:pt x="6" y="22"/>
                    <a:pt x="6" y="22"/>
                    <a:pt x="6" y="22"/>
                  </a:cubicBezTo>
                  <a:cubicBezTo>
                    <a:pt x="6" y="22"/>
                    <a:pt x="7" y="22"/>
                    <a:pt x="7" y="22"/>
                  </a:cubicBezTo>
                  <a:cubicBezTo>
                    <a:pt x="8" y="22"/>
                    <a:pt x="10" y="22"/>
                    <a:pt x="11" y="22"/>
                  </a:cubicBezTo>
                  <a:cubicBezTo>
                    <a:pt x="12" y="22"/>
                    <a:pt x="12" y="22"/>
                    <a:pt x="12" y="22"/>
                  </a:cubicBezTo>
                  <a:cubicBezTo>
                    <a:pt x="12" y="22"/>
                    <a:pt x="12" y="22"/>
                    <a:pt x="12" y="22"/>
                  </a:cubicBezTo>
                  <a:cubicBezTo>
                    <a:pt x="12" y="23"/>
                    <a:pt x="12" y="23"/>
                    <a:pt x="12" y="23"/>
                  </a:cubicBezTo>
                  <a:cubicBezTo>
                    <a:pt x="12" y="23"/>
                    <a:pt x="12" y="23"/>
                    <a:pt x="12" y="23"/>
                  </a:cubicBezTo>
                  <a:cubicBezTo>
                    <a:pt x="12" y="24"/>
                    <a:pt x="12" y="24"/>
                    <a:pt x="12" y="24"/>
                  </a:cubicBezTo>
                  <a:cubicBezTo>
                    <a:pt x="12" y="24"/>
                    <a:pt x="12" y="25"/>
                    <a:pt x="12" y="25"/>
                  </a:cubicBezTo>
                  <a:cubicBezTo>
                    <a:pt x="12" y="25"/>
                    <a:pt x="12" y="25"/>
                    <a:pt x="12" y="26"/>
                  </a:cubicBezTo>
                  <a:cubicBezTo>
                    <a:pt x="12" y="26"/>
                    <a:pt x="12" y="26"/>
                    <a:pt x="12" y="26"/>
                  </a:cubicBezTo>
                  <a:cubicBezTo>
                    <a:pt x="12" y="26"/>
                    <a:pt x="12" y="26"/>
                    <a:pt x="12" y="26"/>
                  </a:cubicBezTo>
                  <a:cubicBezTo>
                    <a:pt x="12" y="26"/>
                    <a:pt x="12" y="26"/>
                    <a:pt x="11" y="26"/>
                  </a:cubicBezTo>
                  <a:cubicBezTo>
                    <a:pt x="11" y="26"/>
                    <a:pt x="11" y="26"/>
                    <a:pt x="11" y="27"/>
                  </a:cubicBezTo>
                  <a:cubicBezTo>
                    <a:pt x="11" y="27"/>
                    <a:pt x="11" y="27"/>
                    <a:pt x="11" y="27"/>
                  </a:cubicBezTo>
                  <a:cubicBezTo>
                    <a:pt x="11" y="27"/>
                    <a:pt x="11" y="27"/>
                    <a:pt x="11" y="27"/>
                  </a:cubicBezTo>
                  <a:cubicBezTo>
                    <a:pt x="10" y="27"/>
                    <a:pt x="10" y="27"/>
                    <a:pt x="10" y="27"/>
                  </a:cubicBezTo>
                  <a:cubicBezTo>
                    <a:pt x="10" y="27"/>
                    <a:pt x="10" y="26"/>
                    <a:pt x="10" y="26"/>
                  </a:cubicBezTo>
                  <a:cubicBezTo>
                    <a:pt x="10" y="26"/>
                    <a:pt x="10" y="26"/>
                    <a:pt x="10" y="26"/>
                  </a:cubicBezTo>
                  <a:cubicBezTo>
                    <a:pt x="10" y="26"/>
                    <a:pt x="10" y="26"/>
                    <a:pt x="10" y="26"/>
                  </a:cubicBezTo>
                  <a:cubicBezTo>
                    <a:pt x="10" y="25"/>
                    <a:pt x="10" y="24"/>
                    <a:pt x="10" y="23"/>
                  </a:cubicBezTo>
                  <a:cubicBezTo>
                    <a:pt x="9" y="23"/>
                    <a:pt x="8" y="23"/>
                    <a:pt x="7" y="23"/>
                  </a:cubicBezTo>
                  <a:cubicBezTo>
                    <a:pt x="7" y="24"/>
                    <a:pt x="7" y="24"/>
                    <a:pt x="7" y="25"/>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98" name="Freeform 97"/>
            <p:cNvSpPr>
              <a:spLocks noEditPoints="1"/>
            </p:cNvSpPr>
            <p:nvPr/>
          </p:nvSpPr>
          <p:spPr>
            <a:xfrm>
              <a:off x="379412" y="568325"/>
              <a:ext cx="36513" cy="52388"/>
            </a:xfrm>
            <a:custGeom>
              <a:avLst/>
              <a:gdLst/>
              <a:ahLst/>
              <a:cxnLst>
                <a:cxn ang="0">
                  <a:pos x="3" y="0"/>
                </a:cxn>
                <a:cxn ang="0">
                  <a:pos x="11" y="0"/>
                </a:cxn>
                <a:cxn ang="0">
                  <a:pos x="11" y="1"/>
                </a:cxn>
                <a:cxn ang="0">
                  <a:pos x="6" y="2"/>
                </a:cxn>
                <a:cxn ang="0">
                  <a:pos x="11" y="2"/>
                </a:cxn>
                <a:cxn ang="0">
                  <a:pos x="11" y="3"/>
                </a:cxn>
                <a:cxn ang="0">
                  <a:pos x="3" y="3"/>
                </a:cxn>
                <a:cxn ang="0">
                  <a:pos x="3" y="2"/>
                </a:cxn>
                <a:cxn ang="0">
                  <a:pos x="8" y="0"/>
                </a:cxn>
                <a:cxn ang="0">
                  <a:pos x="3" y="0"/>
                </a:cxn>
                <a:cxn ang="0">
                  <a:pos x="3" y="0"/>
                </a:cxn>
                <a:cxn ang="0">
                  <a:pos x="2" y="7"/>
                </a:cxn>
                <a:cxn ang="0">
                  <a:pos x="2" y="7"/>
                </a:cxn>
                <a:cxn ang="0">
                  <a:pos x="4" y="6"/>
                </a:cxn>
                <a:cxn ang="0">
                  <a:pos x="4" y="5"/>
                </a:cxn>
                <a:cxn ang="0">
                  <a:pos x="2" y="4"/>
                </a:cxn>
                <a:cxn ang="0">
                  <a:pos x="3" y="3"/>
                </a:cxn>
                <a:cxn ang="0">
                  <a:pos x="10" y="5"/>
                </a:cxn>
                <a:cxn ang="0">
                  <a:pos x="10" y="6"/>
                </a:cxn>
                <a:cxn ang="0">
                  <a:pos x="2" y="7"/>
                </a:cxn>
                <a:cxn ang="0">
                  <a:pos x="5" y="6"/>
                </a:cxn>
                <a:cxn ang="0">
                  <a:pos x="9" y="5"/>
                </a:cxn>
                <a:cxn ang="0">
                  <a:pos x="6" y="5"/>
                </a:cxn>
                <a:cxn ang="0">
                  <a:pos x="5" y="6"/>
                </a:cxn>
                <a:cxn ang="0">
                  <a:pos x="2" y="8"/>
                </a:cxn>
                <a:cxn ang="0">
                  <a:pos x="10" y="8"/>
                </a:cxn>
                <a:cxn ang="0">
                  <a:pos x="10" y="9"/>
                </a:cxn>
                <a:cxn ang="0">
                  <a:pos x="4" y="10"/>
                </a:cxn>
                <a:cxn ang="0">
                  <a:pos x="10" y="11"/>
                </a:cxn>
                <a:cxn ang="0">
                  <a:pos x="9" y="12"/>
                </a:cxn>
                <a:cxn ang="0">
                  <a:pos x="1" y="12"/>
                </a:cxn>
                <a:cxn ang="0">
                  <a:pos x="1" y="11"/>
                </a:cxn>
                <a:cxn ang="0">
                  <a:pos x="8" y="11"/>
                </a:cxn>
                <a:cxn ang="0">
                  <a:pos x="1" y="10"/>
                </a:cxn>
                <a:cxn ang="0">
                  <a:pos x="2" y="9"/>
                </a:cxn>
                <a:cxn ang="0">
                  <a:pos x="8" y="9"/>
                </a:cxn>
                <a:cxn ang="0">
                  <a:pos x="2" y="9"/>
                </a:cxn>
                <a:cxn ang="0">
                  <a:pos x="2" y="8"/>
                </a:cxn>
                <a:cxn ang="0">
                  <a:pos x="1" y="13"/>
                </a:cxn>
                <a:cxn ang="0">
                  <a:pos x="9" y="13"/>
                </a:cxn>
                <a:cxn ang="0">
                  <a:pos x="9" y="16"/>
                </a:cxn>
                <a:cxn ang="0">
                  <a:pos x="7" y="16"/>
                </a:cxn>
                <a:cxn ang="0">
                  <a:pos x="8" y="14"/>
                </a:cxn>
                <a:cxn ang="0">
                  <a:pos x="6" y="14"/>
                </a:cxn>
                <a:cxn ang="0">
                  <a:pos x="6" y="16"/>
                </a:cxn>
                <a:cxn ang="0">
                  <a:pos x="4" y="16"/>
                </a:cxn>
                <a:cxn ang="0">
                  <a:pos x="5" y="14"/>
                </a:cxn>
                <a:cxn ang="0">
                  <a:pos x="2" y="14"/>
                </a:cxn>
                <a:cxn ang="0">
                  <a:pos x="2" y="16"/>
                </a:cxn>
                <a:cxn ang="0">
                  <a:pos x="0" y="16"/>
                </a:cxn>
                <a:cxn ang="0">
                  <a:pos x="1" y="13"/>
                </a:cxn>
              </a:cxnLst>
              <a:rect l="0" t="0" r="0" b="0"/>
              <a:pathLst>
                <a:path w="11" h="16">
                  <a:moveTo>
                    <a:pt x="3" y="0"/>
                  </a:moveTo>
                  <a:cubicBezTo>
                    <a:pt x="6" y="0"/>
                    <a:pt x="9" y="0"/>
                    <a:pt x="11" y="0"/>
                  </a:cubicBezTo>
                  <a:cubicBezTo>
                    <a:pt x="11" y="0"/>
                    <a:pt x="11" y="0"/>
                    <a:pt x="11" y="1"/>
                  </a:cubicBezTo>
                  <a:cubicBezTo>
                    <a:pt x="9" y="1"/>
                    <a:pt x="7" y="2"/>
                    <a:pt x="6" y="2"/>
                  </a:cubicBezTo>
                  <a:cubicBezTo>
                    <a:pt x="7" y="2"/>
                    <a:pt x="9" y="2"/>
                    <a:pt x="11" y="2"/>
                  </a:cubicBezTo>
                  <a:cubicBezTo>
                    <a:pt x="11" y="2"/>
                    <a:pt x="11" y="3"/>
                    <a:pt x="11" y="3"/>
                  </a:cubicBezTo>
                  <a:cubicBezTo>
                    <a:pt x="8" y="3"/>
                    <a:pt x="5" y="3"/>
                    <a:pt x="3" y="3"/>
                  </a:cubicBezTo>
                  <a:cubicBezTo>
                    <a:pt x="3" y="3"/>
                    <a:pt x="3" y="2"/>
                    <a:pt x="3" y="2"/>
                  </a:cubicBezTo>
                  <a:cubicBezTo>
                    <a:pt x="5" y="2"/>
                    <a:pt x="7" y="1"/>
                    <a:pt x="8" y="0"/>
                  </a:cubicBezTo>
                  <a:cubicBezTo>
                    <a:pt x="7" y="0"/>
                    <a:pt x="5" y="0"/>
                    <a:pt x="3" y="0"/>
                  </a:cubicBezTo>
                  <a:cubicBezTo>
                    <a:pt x="3" y="0"/>
                    <a:pt x="3" y="0"/>
                    <a:pt x="3" y="0"/>
                  </a:cubicBezTo>
                  <a:close/>
                  <a:moveTo>
                    <a:pt x="2" y="7"/>
                  </a:moveTo>
                  <a:cubicBezTo>
                    <a:pt x="2" y="7"/>
                    <a:pt x="2" y="7"/>
                    <a:pt x="2" y="7"/>
                  </a:cubicBezTo>
                  <a:cubicBezTo>
                    <a:pt x="3" y="6"/>
                    <a:pt x="3" y="6"/>
                    <a:pt x="4" y="6"/>
                  </a:cubicBezTo>
                  <a:cubicBezTo>
                    <a:pt x="4" y="6"/>
                    <a:pt x="4" y="5"/>
                    <a:pt x="4" y="5"/>
                  </a:cubicBezTo>
                  <a:cubicBezTo>
                    <a:pt x="4" y="4"/>
                    <a:pt x="3" y="4"/>
                    <a:pt x="2" y="4"/>
                  </a:cubicBezTo>
                  <a:cubicBezTo>
                    <a:pt x="3" y="4"/>
                    <a:pt x="3" y="4"/>
                    <a:pt x="3" y="3"/>
                  </a:cubicBezTo>
                  <a:cubicBezTo>
                    <a:pt x="5" y="4"/>
                    <a:pt x="8" y="4"/>
                    <a:pt x="10" y="5"/>
                  </a:cubicBezTo>
                  <a:cubicBezTo>
                    <a:pt x="10" y="5"/>
                    <a:pt x="10" y="5"/>
                    <a:pt x="10" y="6"/>
                  </a:cubicBezTo>
                  <a:cubicBezTo>
                    <a:pt x="8" y="6"/>
                    <a:pt x="5" y="7"/>
                    <a:pt x="2" y="7"/>
                  </a:cubicBezTo>
                  <a:close/>
                  <a:moveTo>
                    <a:pt x="5" y="6"/>
                  </a:moveTo>
                  <a:cubicBezTo>
                    <a:pt x="6" y="6"/>
                    <a:pt x="7" y="6"/>
                    <a:pt x="9" y="5"/>
                  </a:cubicBezTo>
                  <a:cubicBezTo>
                    <a:pt x="8" y="5"/>
                    <a:pt x="7" y="5"/>
                    <a:pt x="6" y="5"/>
                  </a:cubicBezTo>
                  <a:cubicBezTo>
                    <a:pt x="6" y="5"/>
                    <a:pt x="5" y="6"/>
                    <a:pt x="5" y="6"/>
                  </a:cubicBezTo>
                  <a:close/>
                  <a:moveTo>
                    <a:pt x="2" y="8"/>
                  </a:moveTo>
                  <a:cubicBezTo>
                    <a:pt x="5" y="8"/>
                    <a:pt x="7" y="8"/>
                    <a:pt x="10" y="8"/>
                  </a:cubicBezTo>
                  <a:cubicBezTo>
                    <a:pt x="10" y="8"/>
                    <a:pt x="10" y="9"/>
                    <a:pt x="10" y="9"/>
                  </a:cubicBezTo>
                  <a:cubicBezTo>
                    <a:pt x="8" y="9"/>
                    <a:pt x="6" y="10"/>
                    <a:pt x="4" y="10"/>
                  </a:cubicBezTo>
                  <a:cubicBezTo>
                    <a:pt x="6" y="10"/>
                    <a:pt x="8" y="10"/>
                    <a:pt x="10" y="11"/>
                  </a:cubicBezTo>
                  <a:cubicBezTo>
                    <a:pt x="10" y="11"/>
                    <a:pt x="10" y="12"/>
                    <a:pt x="9" y="12"/>
                  </a:cubicBezTo>
                  <a:cubicBezTo>
                    <a:pt x="7" y="12"/>
                    <a:pt x="4" y="12"/>
                    <a:pt x="1" y="12"/>
                  </a:cubicBezTo>
                  <a:cubicBezTo>
                    <a:pt x="1" y="12"/>
                    <a:pt x="1" y="11"/>
                    <a:pt x="1" y="11"/>
                  </a:cubicBezTo>
                  <a:cubicBezTo>
                    <a:pt x="3" y="11"/>
                    <a:pt x="6" y="11"/>
                    <a:pt x="8" y="11"/>
                  </a:cubicBezTo>
                  <a:cubicBezTo>
                    <a:pt x="6" y="11"/>
                    <a:pt x="4" y="11"/>
                    <a:pt x="1" y="10"/>
                  </a:cubicBezTo>
                  <a:cubicBezTo>
                    <a:pt x="1" y="10"/>
                    <a:pt x="2" y="10"/>
                    <a:pt x="2" y="9"/>
                  </a:cubicBezTo>
                  <a:cubicBezTo>
                    <a:pt x="4" y="9"/>
                    <a:pt x="6" y="9"/>
                    <a:pt x="8" y="9"/>
                  </a:cubicBezTo>
                  <a:cubicBezTo>
                    <a:pt x="6" y="9"/>
                    <a:pt x="4" y="9"/>
                    <a:pt x="2" y="9"/>
                  </a:cubicBezTo>
                  <a:cubicBezTo>
                    <a:pt x="2" y="8"/>
                    <a:pt x="2" y="8"/>
                    <a:pt x="2" y="8"/>
                  </a:cubicBezTo>
                  <a:close/>
                  <a:moveTo>
                    <a:pt x="1" y="13"/>
                  </a:moveTo>
                  <a:cubicBezTo>
                    <a:pt x="4" y="13"/>
                    <a:pt x="7" y="13"/>
                    <a:pt x="9" y="13"/>
                  </a:cubicBezTo>
                  <a:cubicBezTo>
                    <a:pt x="9" y="14"/>
                    <a:pt x="9" y="15"/>
                    <a:pt x="9" y="16"/>
                  </a:cubicBezTo>
                  <a:cubicBezTo>
                    <a:pt x="8" y="16"/>
                    <a:pt x="8" y="16"/>
                    <a:pt x="7" y="16"/>
                  </a:cubicBezTo>
                  <a:cubicBezTo>
                    <a:pt x="8" y="15"/>
                    <a:pt x="8" y="14"/>
                    <a:pt x="8" y="14"/>
                  </a:cubicBezTo>
                  <a:cubicBezTo>
                    <a:pt x="7" y="14"/>
                    <a:pt x="7" y="14"/>
                    <a:pt x="6" y="14"/>
                  </a:cubicBezTo>
                  <a:cubicBezTo>
                    <a:pt x="6" y="14"/>
                    <a:pt x="6" y="15"/>
                    <a:pt x="6" y="16"/>
                  </a:cubicBezTo>
                  <a:cubicBezTo>
                    <a:pt x="5" y="16"/>
                    <a:pt x="5" y="16"/>
                    <a:pt x="4" y="16"/>
                  </a:cubicBezTo>
                  <a:cubicBezTo>
                    <a:pt x="4" y="15"/>
                    <a:pt x="4" y="14"/>
                    <a:pt x="5" y="14"/>
                  </a:cubicBezTo>
                  <a:cubicBezTo>
                    <a:pt x="4" y="14"/>
                    <a:pt x="3" y="14"/>
                    <a:pt x="2" y="14"/>
                  </a:cubicBezTo>
                  <a:cubicBezTo>
                    <a:pt x="2" y="14"/>
                    <a:pt x="2" y="15"/>
                    <a:pt x="2" y="16"/>
                  </a:cubicBezTo>
                  <a:cubicBezTo>
                    <a:pt x="1" y="16"/>
                    <a:pt x="1" y="16"/>
                    <a:pt x="0" y="16"/>
                  </a:cubicBezTo>
                  <a:cubicBezTo>
                    <a:pt x="1" y="15"/>
                    <a:pt x="1" y="14"/>
                    <a:pt x="1" y="13"/>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99" name="Freeform 98"/>
            <p:cNvSpPr>
              <a:spLocks noEditPoints="1"/>
            </p:cNvSpPr>
            <p:nvPr/>
          </p:nvSpPr>
          <p:spPr>
            <a:xfrm>
              <a:off x="708025" y="450850"/>
              <a:ext cx="77788" cy="149225"/>
            </a:xfrm>
            <a:custGeom>
              <a:avLst/>
              <a:gdLst/>
              <a:ahLst/>
              <a:cxnLst>
                <a:cxn ang="0">
                  <a:pos x="11" y="2"/>
                </a:cxn>
                <a:cxn ang="0">
                  <a:pos x="7" y="3"/>
                </a:cxn>
                <a:cxn ang="0">
                  <a:pos x="5" y="3"/>
                </a:cxn>
                <a:cxn ang="0">
                  <a:pos x="0" y="2"/>
                </a:cxn>
                <a:cxn ang="0">
                  <a:pos x="6" y="1"/>
                </a:cxn>
                <a:cxn ang="0">
                  <a:pos x="8" y="3"/>
                </a:cxn>
                <a:cxn ang="0">
                  <a:pos x="5" y="1"/>
                </a:cxn>
                <a:cxn ang="0">
                  <a:pos x="2" y="2"/>
                </a:cxn>
                <a:cxn ang="0">
                  <a:pos x="5" y="1"/>
                </a:cxn>
                <a:cxn ang="0">
                  <a:pos x="4" y="7"/>
                </a:cxn>
                <a:cxn ang="0">
                  <a:pos x="1" y="4"/>
                </a:cxn>
                <a:cxn ang="0">
                  <a:pos x="2" y="8"/>
                </a:cxn>
                <a:cxn ang="0">
                  <a:pos x="11" y="6"/>
                </a:cxn>
                <a:cxn ang="0">
                  <a:pos x="5" y="5"/>
                </a:cxn>
                <a:cxn ang="0">
                  <a:pos x="3" y="13"/>
                </a:cxn>
                <a:cxn ang="0">
                  <a:pos x="11" y="10"/>
                </a:cxn>
                <a:cxn ang="0">
                  <a:pos x="2" y="9"/>
                </a:cxn>
                <a:cxn ang="0">
                  <a:pos x="6" y="13"/>
                </a:cxn>
                <a:cxn ang="0">
                  <a:pos x="7" y="13"/>
                </a:cxn>
                <a:cxn ang="0">
                  <a:pos x="3" y="14"/>
                </a:cxn>
                <a:cxn ang="0">
                  <a:pos x="9" y="16"/>
                </a:cxn>
                <a:cxn ang="0">
                  <a:pos x="4" y="16"/>
                </a:cxn>
                <a:cxn ang="0">
                  <a:pos x="15" y="16"/>
                </a:cxn>
                <a:cxn ang="0">
                  <a:pos x="10" y="16"/>
                </a:cxn>
                <a:cxn ang="0">
                  <a:pos x="10" y="17"/>
                </a:cxn>
                <a:cxn ang="0">
                  <a:pos x="6" y="25"/>
                </a:cxn>
                <a:cxn ang="0">
                  <a:pos x="15" y="22"/>
                </a:cxn>
                <a:cxn ang="0">
                  <a:pos x="5" y="22"/>
                </a:cxn>
                <a:cxn ang="0">
                  <a:pos x="9" y="25"/>
                </a:cxn>
                <a:cxn ang="0">
                  <a:pos x="10" y="25"/>
                </a:cxn>
                <a:cxn ang="0">
                  <a:pos x="6" y="26"/>
                </a:cxn>
                <a:cxn ang="0">
                  <a:pos x="11" y="31"/>
                </a:cxn>
                <a:cxn ang="0">
                  <a:pos x="6" y="27"/>
                </a:cxn>
                <a:cxn ang="0">
                  <a:pos x="8" y="33"/>
                </a:cxn>
                <a:cxn ang="0">
                  <a:pos x="18" y="30"/>
                </a:cxn>
                <a:cxn ang="0">
                  <a:pos x="12" y="29"/>
                </a:cxn>
                <a:cxn ang="0">
                  <a:pos x="18" y="39"/>
                </a:cxn>
                <a:cxn ang="0">
                  <a:pos x="19" y="39"/>
                </a:cxn>
                <a:cxn ang="0">
                  <a:pos x="17" y="35"/>
                </a:cxn>
                <a:cxn ang="0">
                  <a:pos x="16" y="35"/>
                </a:cxn>
                <a:cxn ang="0">
                  <a:pos x="20" y="34"/>
                </a:cxn>
                <a:cxn ang="0">
                  <a:pos x="11" y="37"/>
                </a:cxn>
                <a:cxn ang="0">
                  <a:pos x="22" y="39"/>
                </a:cxn>
                <a:cxn ang="0">
                  <a:pos x="9" y="39"/>
                </a:cxn>
                <a:cxn ang="0">
                  <a:pos x="23" y="42"/>
                </a:cxn>
                <a:cxn ang="0">
                  <a:pos x="22" y="43"/>
                </a:cxn>
                <a:cxn ang="0">
                  <a:pos x="17" y="46"/>
                </a:cxn>
                <a:cxn ang="0">
                  <a:pos x="13" y="46"/>
                </a:cxn>
              </a:cxnLst>
              <a:rect l="0" t="0" r="0" b="0"/>
              <a:pathLst>
                <a:path w="24" h="46">
                  <a:moveTo>
                    <a:pt x="0" y="0"/>
                  </a:moveTo>
                  <a:cubicBezTo>
                    <a:pt x="3" y="0"/>
                    <a:pt x="7" y="0"/>
                    <a:pt x="11" y="0"/>
                  </a:cubicBezTo>
                  <a:cubicBezTo>
                    <a:pt x="11" y="1"/>
                    <a:pt x="11" y="1"/>
                    <a:pt x="11" y="2"/>
                  </a:cubicBezTo>
                  <a:cubicBezTo>
                    <a:pt x="11" y="2"/>
                    <a:pt x="11" y="3"/>
                    <a:pt x="11" y="3"/>
                  </a:cubicBezTo>
                  <a:cubicBezTo>
                    <a:pt x="10" y="3"/>
                    <a:pt x="10" y="3"/>
                    <a:pt x="9" y="3"/>
                  </a:cubicBezTo>
                  <a:cubicBezTo>
                    <a:pt x="8" y="3"/>
                    <a:pt x="8" y="3"/>
                    <a:pt x="7" y="3"/>
                  </a:cubicBezTo>
                  <a:cubicBezTo>
                    <a:pt x="7" y="3"/>
                    <a:pt x="6" y="3"/>
                    <a:pt x="6" y="2"/>
                  </a:cubicBezTo>
                  <a:cubicBezTo>
                    <a:pt x="6" y="2"/>
                    <a:pt x="6" y="2"/>
                    <a:pt x="6" y="2"/>
                  </a:cubicBezTo>
                  <a:cubicBezTo>
                    <a:pt x="6" y="3"/>
                    <a:pt x="6" y="3"/>
                    <a:pt x="5" y="3"/>
                  </a:cubicBezTo>
                  <a:cubicBezTo>
                    <a:pt x="5" y="3"/>
                    <a:pt x="4" y="3"/>
                    <a:pt x="4" y="3"/>
                  </a:cubicBezTo>
                  <a:cubicBezTo>
                    <a:pt x="3" y="3"/>
                    <a:pt x="2" y="3"/>
                    <a:pt x="1" y="3"/>
                  </a:cubicBezTo>
                  <a:cubicBezTo>
                    <a:pt x="1" y="3"/>
                    <a:pt x="0" y="2"/>
                    <a:pt x="0" y="2"/>
                  </a:cubicBezTo>
                  <a:cubicBezTo>
                    <a:pt x="0" y="1"/>
                    <a:pt x="0" y="1"/>
                    <a:pt x="0" y="0"/>
                  </a:cubicBezTo>
                  <a:close/>
                  <a:moveTo>
                    <a:pt x="9" y="1"/>
                  </a:moveTo>
                  <a:cubicBezTo>
                    <a:pt x="8" y="1"/>
                    <a:pt x="7" y="1"/>
                    <a:pt x="6" y="1"/>
                  </a:cubicBezTo>
                  <a:cubicBezTo>
                    <a:pt x="6" y="1"/>
                    <a:pt x="6" y="1"/>
                    <a:pt x="6" y="2"/>
                  </a:cubicBezTo>
                  <a:cubicBezTo>
                    <a:pt x="6" y="2"/>
                    <a:pt x="7" y="2"/>
                    <a:pt x="7" y="2"/>
                  </a:cubicBezTo>
                  <a:cubicBezTo>
                    <a:pt x="7" y="2"/>
                    <a:pt x="8" y="3"/>
                    <a:pt x="8" y="3"/>
                  </a:cubicBezTo>
                  <a:cubicBezTo>
                    <a:pt x="9" y="3"/>
                    <a:pt x="10" y="2"/>
                    <a:pt x="10" y="2"/>
                  </a:cubicBezTo>
                  <a:cubicBezTo>
                    <a:pt x="9" y="2"/>
                    <a:pt x="9" y="1"/>
                    <a:pt x="9" y="1"/>
                  </a:cubicBezTo>
                  <a:close/>
                  <a:moveTo>
                    <a:pt x="5" y="1"/>
                  </a:moveTo>
                  <a:cubicBezTo>
                    <a:pt x="4" y="1"/>
                    <a:pt x="2" y="1"/>
                    <a:pt x="1" y="1"/>
                  </a:cubicBezTo>
                  <a:cubicBezTo>
                    <a:pt x="1" y="1"/>
                    <a:pt x="1" y="2"/>
                    <a:pt x="1" y="2"/>
                  </a:cubicBezTo>
                  <a:cubicBezTo>
                    <a:pt x="2" y="2"/>
                    <a:pt x="2" y="2"/>
                    <a:pt x="2" y="2"/>
                  </a:cubicBezTo>
                  <a:cubicBezTo>
                    <a:pt x="3" y="3"/>
                    <a:pt x="3" y="3"/>
                    <a:pt x="4" y="3"/>
                  </a:cubicBezTo>
                  <a:cubicBezTo>
                    <a:pt x="5" y="3"/>
                    <a:pt x="5" y="2"/>
                    <a:pt x="5" y="2"/>
                  </a:cubicBezTo>
                  <a:cubicBezTo>
                    <a:pt x="5" y="2"/>
                    <a:pt x="5" y="1"/>
                    <a:pt x="5" y="1"/>
                  </a:cubicBezTo>
                  <a:close/>
                  <a:moveTo>
                    <a:pt x="2" y="8"/>
                  </a:moveTo>
                  <a:cubicBezTo>
                    <a:pt x="2" y="8"/>
                    <a:pt x="2" y="8"/>
                    <a:pt x="2" y="8"/>
                  </a:cubicBezTo>
                  <a:cubicBezTo>
                    <a:pt x="2" y="7"/>
                    <a:pt x="3" y="7"/>
                    <a:pt x="4" y="7"/>
                  </a:cubicBezTo>
                  <a:cubicBezTo>
                    <a:pt x="4" y="7"/>
                    <a:pt x="4" y="6"/>
                    <a:pt x="4" y="5"/>
                  </a:cubicBezTo>
                  <a:cubicBezTo>
                    <a:pt x="3" y="5"/>
                    <a:pt x="2" y="5"/>
                    <a:pt x="1" y="5"/>
                  </a:cubicBezTo>
                  <a:cubicBezTo>
                    <a:pt x="1" y="5"/>
                    <a:pt x="1" y="4"/>
                    <a:pt x="1" y="4"/>
                  </a:cubicBezTo>
                  <a:cubicBezTo>
                    <a:pt x="4" y="5"/>
                    <a:pt x="8" y="5"/>
                    <a:pt x="12" y="6"/>
                  </a:cubicBezTo>
                  <a:cubicBezTo>
                    <a:pt x="12" y="6"/>
                    <a:pt x="12" y="6"/>
                    <a:pt x="12" y="7"/>
                  </a:cubicBezTo>
                  <a:cubicBezTo>
                    <a:pt x="9" y="7"/>
                    <a:pt x="5" y="8"/>
                    <a:pt x="2" y="8"/>
                  </a:cubicBezTo>
                  <a:close/>
                  <a:moveTo>
                    <a:pt x="6" y="7"/>
                  </a:moveTo>
                  <a:cubicBezTo>
                    <a:pt x="7" y="7"/>
                    <a:pt x="8" y="7"/>
                    <a:pt x="10" y="6"/>
                  </a:cubicBezTo>
                  <a:cubicBezTo>
                    <a:pt x="10" y="6"/>
                    <a:pt x="10" y="6"/>
                    <a:pt x="11" y="6"/>
                  </a:cubicBezTo>
                  <a:cubicBezTo>
                    <a:pt x="11" y="6"/>
                    <a:pt x="11" y="6"/>
                    <a:pt x="11" y="6"/>
                  </a:cubicBezTo>
                  <a:cubicBezTo>
                    <a:pt x="10" y="6"/>
                    <a:pt x="10" y="6"/>
                    <a:pt x="10" y="6"/>
                  </a:cubicBezTo>
                  <a:cubicBezTo>
                    <a:pt x="8" y="6"/>
                    <a:pt x="7" y="6"/>
                    <a:pt x="5" y="5"/>
                  </a:cubicBezTo>
                  <a:cubicBezTo>
                    <a:pt x="5" y="6"/>
                    <a:pt x="6" y="6"/>
                    <a:pt x="6" y="7"/>
                  </a:cubicBezTo>
                  <a:close/>
                  <a:moveTo>
                    <a:pt x="3" y="14"/>
                  </a:moveTo>
                  <a:cubicBezTo>
                    <a:pt x="3" y="13"/>
                    <a:pt x="3" y="13"/>
                    <a:pt x="3" y="13"/>
                  </a:cubicBezTo>
                  <a:cubicBezTo>
                    <a:pt x="5" y="12"/>
                    <a:pt x="8" y="11"/>
                    <a:pt x="11" y="10"/>
                  </a:cubicBezTo>
                  <a:cubicBezTo>
                    <a:pt x="11" y="10"/>
                    <a:pt x="11" y="10"/>
                    <a:pt x="11" y="10"/>
                  </a:cubicBezTo>
                  <a:cubicBezTo>
                    <a:pt x="11" y="10"/>
                    <a:pt x="11" y="10"/>
                    <a:pt x="11" y="10"/>
                  </a:cubicBezTo>
                  <a:cubicBezTo>
                    <a:pt x="11" y="10"/>
                    <a:pt x="10" y="10"/>
                    <a:pt x="10" y="10"/>
                  </a:cubicBezTo>
                  <a:cubicBezTo>
                    <a:pt x="7" y="10"/>
                    <a:pt x="5" y="10"/>
                    <a:pt x="2" y="10"/>
                  </a:cubicBezTo>
                  <a:cubicBezTo>
                    <a:pt x="2" y="10"/>
                    <a:pt x="2" y="10"/>
                    <a:pt x="2" y="9"/>
                  </a:cubicBezTo>
                  <a:cubicBezTo>
                    <a:pt x="6" y="9"/>
                    <a:pt x="9" y="9"/>
                    <a:pt x="13" y="9"/>
                  </a:cubicBezTo>
                  <a:cubicBezTo>
                    <a:pt x="13" y="10"/>
                    <a:pt x="13" y="10"/>
                    <a:pt x="13" y="10"/>
                  </a:cubicBezTo>
                  <a:cubicBezTo>
                    <a:pt x="11" y="11"/>
                    <a:pt x="8" y="12"/>
                    <a:pt x="6" y="13"/>
                  </a:cubicBezTo>
                  <a:cubicBezTo>
                    <a:pt x="6" y="13"/>
                    <a:pt x="5" y="13"/>
                    <a:pt x="5" y="13"/>
                  </a:cubicBezTo>
                  <a:cubicBezTo>
                    <a:pt x="5" y="13"/>
                    <a:pt x="5" y="13"/>
                    <a:pt x="5" y="13"/>
                  </a:cubicBezTo>
                  <a:cubicBezTo>
                    <a:pt x="6" y="13"/>
                    <a:pt x="6" y="13"/>
                    <a:pt x="7" y="13"/>
                  </a:cubicBezTo>
                  <a:cubicBezTo>
                    <a:pt x="9" y="13"/>
                    <a:pt x="12" y="13"/>
                    <a:pt x="14" y="13"/>
                  </a:cubicBezTo>
                  <a:cubicBezTo>
                    <a:pt x="14" y="13"/>
                    <a:pt x="14" y="13"/>
                    <a:pt x="14" y="14"/>
                  </a:cubicBezTo>
                  <a:cubicBezTo>
                    <a:pt x="11" y="14"/>
                    <a:pt x="7" y="14"/>
                    <a:pt x="3" y="14"/>
                  </a:cubicBezTo>
                  <a:close/>
                  <a:moveTo>
                    <a:pt x="4" y="19"/>
                  </a:moveTo>
                  <a:cubicBezTo>
                    <a:pt x="4" y="19"/>
                    <a:pt x="4" y="18"/>
                    <a:pt x="4" y="18"/>
                  </a:cubicBezTo>
                  <a:cubicBezTo>
                    <a:pt x="6" y="17"/>
                    <a:pt x="7" y="17"/>
                    <a:pt x="9" y="16"/>
                  </a:cubicBezTo>
                  <a:cubicBezTo>
                    <a:pt x="9" y="16"/>
                    <a:pt x="9" y="16"/>
                    <a:pt x="9" y="16"/>
                  </a:cubicBezTo>
                  <a:cubicBezTo>
                    <a:pt x="9" y="16"/>
                    <a:pt x="9" y="16"/>
                    <a:pt x="9" y="16"/>
                  </a:cubicBezTo>
                  <a:cubicBezTo>
                    <a:pt x="7" y="16"/>
                    <a:pt x="5" y="16"/>
                    <a:pt x="4" y="16"/>
                  </a:cubicBezTo>
                  <a:cubicBezTo>
                    <a:pt x="4" y="16"/>
                    <a:pt x="3" y="15"/>
                    <a:pt x="3" y="15"/>
                  </a:cubicBezTo>
                  <a:cubicBezTo>
                    <a:pt x="7" y="15"/>
                    <a:pt x="11" y="15"/>
                    <a:pt x="15" y="15"/>
                  </a:cubicBezTo>
                  <a:cubicBezTo>
                    <a:pt x="15" y="15"/>
                    <a:pt x="15" y="16"/>
                    <a:pt x="15" y="16"/>
                  </a:cubicBezTo>
                  <a:cubicBezTo>
                    <a:pt x="13" y="16"/>
                    <a:pt x="11" y="16"/>
                    <a:pt x="10" y="16"/>
                  </a:cubicBezTo>
                  <a:cubicBezTo>
                    <a:pt x="10" y="16"/>
                    <a:pt x="10" y="16"/>
                    <a:pt x="10" y="16"/>
                  </a:cubicBezTo>
                  <a:cubicBezTo>
                    <a:pt x="10" y="16"/>
                    <a:pt x="10" y="16"/>
                    <a:pt x="10" y="16"/>
                  </a:cubicBezTo>
                  <a:cubicBezTo>
                    <a:pt x="12" y="17"/>
                    <a:pt x="14" y="17"/>
                    <a:pt x="16" y="18"/>
                  </a:cubicBezTo>
                  <a:cubicBezTo>
                    <a:pt x="16" y="18"/>
                    <a:pt x="16" y="18"/>
                    <a:pt x="16" y="19"/>
                  </a:cubicBezTo>
                  <a:cubicBezTo>
                    <a:pt x="14" y="18"/>
                    <a:pt x="12" y="17"/>
                    <a:pt x="10" y="17"/>
                  </a:cubicBezTo>
                  <a:cubicBezTo>
                    <a:pt x="8" y="17"/>
                    <a:pt x="6" y="18"/>
                    <a:pt x="4" y="19"/>
                  </a:cubicBezTo>
                  <a:close/>
                  <a:moveTo>
                    <a:pt x="6" y="26"/>
                  </a:moveTo>
                  <a:cubicBezTo>
                    <a:pt x="6" y="26"/>
                    <a:pt x="6" y="26"/>
                    <a:pt x="6" y="25"/>
                  </a:cubicBezTo>
                  <a:cubicBezTo>
                    <a:pt x="9" y="24"/>
                    <a:pt x="11" y="24"/>
                    <a:pt x="14" y="23"/>
                  </a:cubicBezTo>
                  <a:cubicBezTo>
                    <a:pt x="14" y="23"/>
                    <a:pt x="15" y="22"/>
                    <a:pt x="15" y="22"/>
                  </a:cubicBezTo>
                  <a:cubicBezTo>
                    <a:pt x="15" y="22"/>
                    <a:pt x="15" y="22"/>
                    <a:pt x="15" y="22"/>
                  </a:cubicBezTo>
                  <a:cubicBezTo>
                    <a:pt x="14" y="22"/>
                    <a:pt x="14" y="22"/>
                    <a:pt x="13" y="22"/>
                  </a:cubicBezTo>
                  <a:cubicBezTo>
                    <a:pt x="10" y="22"/>
                    <a:pt x="8" y="22"/>
                    <a:pt x="5" y="22"/>
                  </a:cubicBezTo>
                  <a:cubicBezTo>
                    <a:pt x="5" y="22"/>
                    <a:pt x="5" y="22"/>
                    <a:pt x="5" y="22"/>
                  </a:cubicBezTo>
                  <a:cubicBezTo>
                    <a:pt x="9" y="22"/>
                    <a:pt x="13" y="22"/>
                    <a:pt x="17" y="22"/>
                  </a:cubicBezTo>
                  <a:cubicBezTo>
                    <a:pt x="17" y="22"/>
                    <a:pt x="17" y="22"/>
                    <a:pt x="17" y="23"/>
                  </a:cubicBezTo>
                  <a:cubicBezTo>
                    <a:pt x="15" y="24"/>
                    <a:pt x="12" y="24"/>
                    <a:pt x="9" y="25"/>
                  </a:cubicBezTo>
                  <a:cubicBezTo>
                    <a:pt x="9" y="25"/>
                    <a:pt x="9" y="25"/>
                    <a:pt x="8" y="25"/>
                  </a:cubicBezTo>
                  <a:cubicBezTo>
                    <a:pt x="8" y="26"/>
                    <a:pt x="8" y="26"/>
                    <a:pt x="8" y="26"/>
                  </a:cubicBezTo>
                  <a:cubicBezTo>
                    <a:pt x="9" y="25"/>
                    <a:pt x="9" y="25"/>
                    <a:pt x="10" y="25"/>
                  </a:cubicBezTo>
                  <a:cubicBezTo>
                    <a:pt x="13" y="25"/>
                    <a:pt x="15" y="25"/>
                    <a:pt x="18" y="25"/>
                  </a:cubicBezTo>
                  <a:cubicBezTo>
                    <a:pt x="18" y="26"/>
                    <a:pt x="18" y="26"/>
                    <a:pt x="18" y="26"/>
                  </a:cubicBezTo>
                  <a:cubicBezTo>
                    <a:pt x="14" y="26"/>
                    <a:pt x="10" y="26"/>
                    <a:pt x="6" y="26"/>
                  </a:cubicBezTo>
                  <a:close/>
                  <a:moveTo>
                    <a:pt x="8" y="33"/>
                  </a:moveTo>
                  <a:cubicBezTo>
                    <a:pt x="8" y="32"/>
                    <a:pt x="8" y="32"/>
                    <a:pt x="8" y="32"/>
                  </a:cubicBezTo>
                  <a:cubicBezTo>
                    <a:pt x="9" y="32"/>
                    <a:pt x="10" y="31"/>
                    <a:pt x="11" y="31"/>
                  </a:cubicBezTo>
                  <a:cubicBezTo>
                    <a:pt x="10" y="30"/>
                    <a:pt x="10" y="30"/>
                    <a:pt x="10" y="29"/>
                  </a:cubicBezTo>
                  <a:cubicBezTo>
                    <a:pt x="9" y="29"/>
                    <a:pt x="8" y="29"/>
                    <a:pt x="7" y="28"/>
                  </a:cubicBezTo>
                  <a:cubicBezTo>
                    <a:pt x="7" y="28"/>
                    <a:pt x="7" y="28"/>
                    <a:pt x="6" y="27"/>
                  </a:cubicBezTo>
                  <a:cubicBezTo>
                    <a:pt x="11" y="28"/>
                    <a:pt x="15" y="29"/>
                    <a:pt x="19" y="30"/>
                  </a:cubicBezTo>
                  <a:cubicBezTo>
                    <a:pt x="19" y="30"/>
                    <a:pt x="19" y="30"/>
                    <a:pt x="19" y="31"/>
                  </a:cubicBezTo>
                  <a:cubicBezTo>
                    <a:pt x="16" y="31"/>
                    <a:pt x="12" y="32"/>
                    <a:pt x="8" y="33"/>
                  </a:cubicBezTo>
                  <a:close/>
                  <a:moveTo>
                    <a:pt x="12" y="31"/>
                  </a:moveTo>
                  <a:cubicBezTo>
                    <a:pt x="14" y="31"/>
                    <a:pt x="15" y="30"/>
                    <a:pt x="17" y="30"/>
                  </a:cubicBezTo>
                  <a:cubicBezTo>
                    <a:pt x="17" y="30"/>
                    <a:pt x="17" y="30"/>
                    <a:pt x="18" y="30"/>
                  </a:cubicBezTo>
                  <a:cubicBezTo>
                    <a:pt x="18" y="30"/>
                    <a:pt x="18" y="30"/>
                    <a:pt x="18" y="30"/>
                  </a:cubicBezTo>
                  <a:cubicBezTo>
                    <a:pt x="17" y="30"/>
                    <a:pt x="17" y="30"/>
                    <a:pt x="17" y="30"/>
                  </a:cubicBezTo>
                  <a:cubicBezTo>
                    <a:pt x="15" y="30"/>
                    <a:pt x="13" y="29"/>
                    <a:pt x="12" y="29"/>
                  </a:cubicBezTo>
                  <a:cubicBezTo>
                    <a:pt x="12" y="30"/>
                    <a:pt x="12" y="30"/>
                    <a:pt x="12" y="31"/>
                  </a:cubicBezTo>
                  <a:close/>
                  <a:moveTo>
                    <a:pt x="9" y="39"/>
                  </a:moveTo>
                  <a:cubicBezTo>
                    <a:pt x="12" y="39"/>
                    <a:pt x="15" y="39"/>
                    <a:pt x="18" y="39"/>
                  </a:cubicBezTo>
                  <a:cubicBezTo>
                    <a:pt x="18" y="39"/>
                    <a:pt x="19" y="39"/>
                    <a:pt x="20" y="40"/>
                  </a:cubicBezTo>
                  <a:cubicBezTo>
                    <a:pt x="20" y="40"/>
                    <a:pt x="20" y="40"/>
                    <a:pt x="20" y="40"/>
                  </a:cubicBezTo>
                  <a:cubicBezTo>
                    <a:pt x="19" y="39"/>
                    <a:pt x="19" y="39"/>
                    <a:pt x="19" y="39"/>
                  </a:cubicBezTo>
                  <a:cubicBezTo>
                    <a:pt x="15" y="39"/>
                    <a:pt x="12" y="38"/>
                    <a:pt x="9" y="37"/>
                  </a:cubicBezTo>
                  <a:cubicBezTo>
                    <a:pt x="9" y="37"/>
                    <a:pt x="9" y="37"/>
                    <a:pt x="9" y="37"/>
                  </a:cubicBezTo>
                  <a:cubicBezTo>
                    <a:pt x="12" y="36"/>
                    <a:pt x="15" y="36"/>
                    <a:pt x="17" y="35"/>
                  </a:cubicBezTo>
                  <a:cubicBezTo>
                    <a:pt x="18" y="35"/>
                    <a:pt x="18" y="35"/>
                    <a:pt x="19" y="35"/>
                  </a:cubicBezTo>
                  <a:cubicBezTo>
                    <a:pt x="19" y="35"/>
                    <a:pt x="19" y="35"/>
                    <a:pt x="19" y="35"/>
                  </a:cubicBezTo>
                  <a:cubicBezTo>
                    <a:pt x="18" y="35"/>
                    <a:pt x="17" y="35"/>
                    <a:pt x="16" y="35"/>
                  </a:cubicBezTo>
                  <a:cubicBezTo>
                    <a:pt x="13" y="35"/>
                    <a:pt x="11" y="35"/>
                    <a:pt x="8" y="35"/>
                  </a:cubicBezTo>
                  <a:cubicBezTo>
                    <a:pt x="8" y="34"/>
                    <a:pt x="8" y="34"/>
                    <a:pt x="8" y="34"/>
                  </a:cubicBezTo>
                  <a:cubicBezTo>
                    <a:pt x="12" y="34"/>
                    <a:pt x="16" y="34"/>
                    <a:pt x="20" y="34"/>
                  </a:cubicBezTo>
                  <a:cubicBezTo>
                    <a:pt x="21" y="34"/>
                    <a:pt x="21" y="35"/>
                    <a:pt x="21" y="35"/>
                  </a:cubicBezTo>
                  <a:cubicBezTo>
                    <a:pt x="18" y="36"/>
                    <a:pt x="16" y="36"/>
                    <a:pt x="13" y="37"/>
                  </a:cubicBezTo>
                  <a:cubicBezTo>
                    <a:pt x="12" y="37"/>
                    <a:pt x="12" y="37"/>
                    <a:pt x="11" y="37"/>
                  </a:cubicBezTo>
                  <a:cubicBezTo>
                    <a:pt x="11" y="37"/>
                    <a:pt x="11" y="37"/>
                    <a:pt x="11" y="37"/>
                  </a:cubicBezTo>
                  <a:cubicBezTo>
                    <a:pt x="12" y="37"/>
                    <a:pt x="12" y="37"/>
                    <a:pt x="13" y="37"/>
                  </a:cubicBezTo>
                  <a:cubicBezTo>
                    <a:pt x="16" y="38"/>
                    <a:pt x="19" y="39"/>
                    <a:pt x="22" y="39"/>
                  </a:cubicBezTo>
                  <a:cubicBezTo>
                    <a:pt x="22" y="40"/>
                    <a:pt x="22" y="40"/>
                    <a:pt x="22" y="40"/>
                  </a:cubicBezTo>
                  <a:cubicBezTo>
                    <a:pt x="18" y="40"/>
                    <a:pt x="14" y="40"/>
                    <a:pt x="10" y="40"/>
                  </a:cubicBezTo>
                  <a:cubicBezTo>
                    <a:pt x="10" y="40"/>
                    <a:pt x="9" y="40"/>
                    <a:pt x="9" y="39"/>
                  </a:cubicBezTo>
                  <a:close/>
                  <a:moveTo>
                    <a:pt x="11" y="46"/>
                  </a:moveTo>
                  <a:cubicBezTo>
                    <a:pt x="11" y="45"/>
                    <a:pt x="10" y="44"/>
                    <a:pt x="10" y="42"/>
                  </a:cubicBezTo>
                  <a:cubicBezTo>
                    <a:pt x="14" y="42"/>
                    <a:pt x="19" y="42"/>
                    <a:pt x="23" y="42"/>
                  </a:cubicBezTo>
                  <a:cubicBezTo>
                    <a:pt x="23" y="43"/>
                    <a:pt x="24" y="45"/>
                    <a:pt x="24" y="46"/>
                  </a:cubicBezTo>
                  <a:cubicBezTo>
                    <a:pt x="23" y="46"/>
                    <a:pt x="23" y="46"/>
                    <a:pt x="22" y="46"/>
                  </a:cubicBezTo>
                  <a:cubicBezTo>
                    <a:pt x="22" y="45"/>
                    <a:pt x="22" y="44"/>
                    <a:pt x="22" y="43"/>
                  </a:cubicBezTo>
                  <a:cubicBezTo>
                    <a:pt x="20" y="43"/>
                    <a:pt x="19" y="43"/>
                    <a:pt x="18" y="43"/>
                  </a:cubicBezTo>
                  <a:cubicBezTo>
                    <a:pt x="18" y="44"/>
                    <a:pt x="18" y="45"/>
                    <a:pt x="18" y="46"/>
                  </a:cubicBezTo>
                  <a:cubicBezTo>
                    <a:pt x="18" y="46"/>
                    <a:pt x="17" y="46"/>
                    <a:pt x="17" y="46"/>
                  </a:cubicBezTo>
                  <a:cubicBezTo>
                    <a:pt x="16" y="45"/>
                    <a:pt x="16" y="44"/>
                    <a:pt x="16" y="43"/>
                  </a:cubicBezTo>
                  <a:cubicBezTo>
                    <a:pt x="15" y="43"/>
                    <a:pt x="13" y="43"/>
                    <a:pt x="12" y="43"/>
                  </a:cubicBezTo>
                  <a:cubicBezTo>
                    <a:pt x="12" y="44"/>
                    <a:pt x="13" y="45"/>
                    <a:pt x="13" y="46"/>
                  </a:cubicBezTo>
                  <a:cubicBezTo>
                    <a:pt x="12" y="46"/>
                    <a:pt x="12" y="46"/>
                    <a:pt x="11" y="4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100" name="Freeform 99"/>
            <p:cNvSpPr>
              <a:spLocks noEditPoints="1"/>
            </p:cNvSpPr>
            <p:nvPr/>
          </p:nvSpPr>
          <p:spPr>
            <a:xfrm>
              <a:off x="733425" y="708025"/>
              <a:ext cx="98425" cy="65088"/>
            </a:xfrm>
            <a:custGeom>
              <a:avLst/>
              <a:gdLst/>
              <a:ahLst/>
              <a:cxnLst>
                <a:cxn ang="0">
                  <a:pos x="19" y="3"/>
                </a:cxn>
                <a:cxn ang="0">
                  <a:pos x="16" y="3"/>
                </a:cxn>
                <a:cxn ang="0">
                  <a:pos x="13" y="4"/>
                </a:cxn>
                <a:cxn ang="0">
                  <a:pos x="12" y="6"/>
                </a:cxn>
                <a:cxn ang="0">
                  <a:pos x="12" y="8"/>
                </a:cxn>
                <a:cxn ang="0">
                  <a:pos x="16" y="13"/>
                </a:cxn>
                <a:cxn ang="0">
                  <a:pos x="19" y="17"/>
                </a:cxn>
                <a:cxn ang="0">
                  <a:pos x="19" y="11"/>
                </a:cxn>
                <a:cxn ang="0">
                  <a:pos x="23" y="11"/>
                </a:cxn>
                <a:cxn ang="0">
                  <a:pos x="23" y="10"/>
                </a:cxn>
                <a:cxn ang="0">
                  <a:pos x="25" y="12"/>
                </a:cxn>
                <a:cxn ang="0">
                  <a:pos x="27" y="13"/>
                </a:cxn>
                <a:cxn ang="0">
                  <a:pos x="28" y="13"/>
                </a:cxn>
                <a:cxn ang="0">
                  <a:pos x="26" y="11"/>
                </a:cxn>
                <a:cxn ang="0">
                  <a:pos x="26" y="9"/>
                </a:cxn>
                <a:cxn ang="0">
                  <a:pos x="26" y="7"/>
                </a:cxn>
                <a:cxn ang="0">
                  <a:pos x="27" y="8"/>
                </a:cxn>
                <a:cxn ang="0">
                  <a:pos x="27" y="7"/>
                </a:cxn>
                <a:cxn ang="0">
                  <a:pos x="25" y="6"/>
                </a:cxn>
                <a:cxn ang="0">
                  <a:pos x="27" y="6"/>
                </a:cxn>
                <a:cxn ang="0">
                  <a:pos x="27" y="5"/>
                </a:cxn>
                <a:cxn ang="0">
                  <a:pos x="29" y="12"/>
                </a:cxn>
                <a:cxn ang="0">
                  <a:pos x="29" y="13"/>
                </a:cxn>
                <a:cxn ang="0">
                  <a:pos x="11" y="19"/>
                </a:cxn>
                <a:cxn ang="0">
                  <a:pos x="11" y="17"/>
                </a:cxn>
                <a:cxn ang="0">
                  <a:pos x="8" y="12"/>
                </a:cxn>
                <a:cxn ang="0">
                  <a:pos x="4" y="11"/>
                </a:cxn>
                <a:cxn ang="0">
                  <a:pos x="5" y="10"/>
                </a:cxn>
                <a:cxn ang="0">
                  <a:pos x="7" y="7"/>
                </a:cxn>
                <a:cxn ang="0">
                  <a:pos x="7" y="5"/>
                </a:cxn>
                <a:cxn ang="0">
                  <a:pos x="5" y="5"/>
                </a:cxn>
                <a:cxn ang="0">
                  <a:pos x="6" y="5"/>
                </a:cxn>
                <a:cxn ang="0">
                  <a:pos x="7" y="4"/>
                </a:cxn>
                <a:cxn ang="0">
                  <a:pos x="8" y="4"/>
                </a:cxn>
                <a:cxn ang="0">
                  <a:pos x="10" y="2"/>
                </a:cxn>
                <a:cxn ang="0">
                  <a:pos x="6" y="4"/>
                </a:cxn>
                <a:cxn ang="0">
                  <a:pos x="5" y="4"/>
                </a:cxn>
                <a:cxn ang="0">
                  <a:pos x="30" y="12"/>
                </a:cxn>
                <a:cxn ang="0">
                  <a:pos x="1" y="8"/>
                </a:cxn>
                <a:cxn ang="0">
                  <a:pos x="2" y="11"/>
                </a:cxn>
                <a:cxn ang="0">
                  <a:pos x="6" y="13"/>
                </a:cxn>
                <a:cxn ang="0">
                  <a:pos x="9" y="18"/>
                </a:cxn>
                <a:cxn ang="0">
                  <a:pos x="28" y="12"/>
                </a:cxn>
                <a:cxn ang="0">
                  <a:pos x="28" y="12"/>
                </a:cxn>
                <a:cxn ang="0">
                  <a:pos x="27" y="12"/>
                </a:cxn>
                <a:cxn ang="0">
                  <a:pos x="27" y="11"/>
                </a:cxn>
                <a:cxn ang="0">
                  <a:pos x="4" y="5"/>
                </a:cxn>
                <a:cxn ang="0">
                  <a:pos x="6" y="10"/>
                </a:cxn>
                <a:cxn ang="0">
                  <a:pos x="7" y="11"/>
                </a:cxn>
                <a:cxn ang="0">
                  <a:pos x="6" y="11"/>
                </a:cxn>
                <a:cxn ang="0">
                  <a:pos x="5" y="11"/>
                </a:cxn>
                <a:cxn ang="0">
                  <a:pos x="5" y="4"/>
                </a:cxn>
                <a:cxn ang="0">
                  <a:pos x="14" y="8"/>
                </a:cxn>
                <a:cxn ang="0">
                  <a:pos x="13" y="7"/>
                </a:cxn>
                <a:cxn ang="0">
                  <a:pos x="14" y="7"/>
                </a:cxn>
                <a:cxn ang="0">
                  <a:pos x="15" y="8"/>
                </a:cxn>
                <a:cxn ang="0">
                  <a:pos x="19" y="9"/>
                </a:cxn>
                <a:cxn ang="0">
                  <a:pos x="21" y="16"/>
                </a:cxn>
                <a:cxn ang="0">
                  <a:pos x="28" y="11"/>
                </a:cxn>
                <a:cxn ang="0">
                  <a:pos x="27" y="10"/>
                </a:cxn>
                <a:cxn ang="0">
                  <a:pos x="27" y="11"/>
                </a:cxn>
              </a:cxnLst>
              <a:rect l="0" t="0" r="0" b="0"/>
              <a:pathLst>
                <a:path w="30" h="20">
                  <a:moveTo>
                    <a:pt x="12" y="0"/>
                  </a:moveTo>
                  <a:cubicBezTo>
                    <a:pt x="17" y="0"/>
                    <a:pt x="22" y="1"/>
                    <a:pt x="26" y="4"/>
                  </a:cubicBezTo>
                  <a:cubicBezTo>
                    <a:pt x="26" y="4"/>
                    <a:pt x="26" y="4"/>
                    <a:pt x="26" y="4"/>
                  </a:cubicBezTo>
                  <a:cubicBezTo>
                    <a:pt x="25" y="4"/>
                    <a:pt x="25" y="4"/>
                    <a:pt x="25" y="4"/>
                  </a:cubicBezTo>
                  <a:cubicBezTo>
                    <a:pt x="25" y="4"/>
                    <a:pt x="25" y="4"/>
                    <a:pt x="24" y="4"/>
                  </a:cubicBezTo>
                  <a:cubicBezTo>
                    <a:pt x="24" y="4"/>
                    <a:pt x="23" y="3"/>
                    <a:pt x="22" y="3"/>
                  </a:cubicBezTo>
                  <a:cubicBezTo>
                    <a:pt x="22" y="3"/>
                    <a:pt x="22" y="3"/>
                    <a:pt x="22" y="3"/>
                  </a:cubicBezTo>
                  <a:cubicBezTo>
                    <a:pt x="22" y="3"/>
                    <a:pt x="21" y="3"/>
                    <a:pt x="21" y="3"/>
                  </a:cubicBezTo>
                  <a:cubicBezTo>
                    <a:pt x="20" y="3"/>
                    <a:pt x="20" y="3"/>
                    <a:pt x="20" y="3"/>
                  </a:cubicBezTo>
                  <a:cubicBezTo>
                    <a:pt x="19" y="3"/>
                    <a:pt x="19" y="3"/>
                    <a:pt x="19" y="3"/>
                  </a:cubicBezTo>
                  <a:cubicBezTo>
                    <a:pt x="19" y="2"/>
                    <a:pt x="19" y="2"/>
                    <a:pt x="18" y="2"/>
                  </a:cubicBezTo>
                  <a:cubicBezTo>
                    <a:pt x="18" y="2"/>
                    <a:pt x="18" y="2"/>
                    <a:pt x="18" y="2"/>
                  </a:cubicBezTo>
                  <a:cubicBezTo>
                    <a:pt x="18" y="2"/>
                    <a:pt x="18" y="2"/>
                    <a:pt x="18" y="3"/>
                  </a:cubicBezTo>
                  <a:cubicBezTo>
                    <a:pt x="18" y="3"/>
                    <a:pt x="18" y="3"/>
                    <a:pt x="18" y="3"/>
                  </a:cubicBezTo>
                  <a:cubicBezTo>
                    <a:pt x="18" y="3"/>
                    <a:pt x="18" y="3"/>
                    <a:pt x="18" y="3"/>
                  </a:cubicBezTo>
                  <a:cubicBezTo>
                    <a:pt x="17" y="3"/>
                    <a:pt x="17" y="3"/>
                    <a:pt x="17" y="3"/>
                  </a:cubicBezTo>
                  <a:cubicBezTo>
                    <a:pt x="17" y="3"/>
                    <a:pt x="17" y="3"/>
                    <a:pt x="17" y="3"/>
                  </a:cubicBezTo>
                  <a:cubicBezTo>
                    <a:pt x="17" y="3"/>
                    <a:pt x="17" y="3"/>
                    <a:pt x="17" y="3"/>
                  </a:cubicBezTo>
                  <a:cubicBezTo>
                    <a:pt x="17" y="3"/>
                    <a:pt x="17" y="3"/>
                    <a:pt x="17" y="3"/>
                  </a:cubicBezTo>
                  <a:cubicBezTo>
                    <a:pt x="16" y="3"/>
                    <a:pt x="16" y="3"/>
                    <a:pt x="16" y="3"/>
                  </a:cubicBezTo>
                  <a:cubicBezTo>
                    <a:pt x="16" y="3"/>
                    <a:pt x="16" y="3"/>
                    <a:pt x="16" y="3"/>
                  </a:cubicBezTo>
                  <a:cubicBezTo>
                    <a:pt x="16" y="3"/>
                    <a:pt x="16" y="3"/>
                    <a:pt x="16" y="3"/>
                  </a:cubicBezTo>
                  <a:cubicBezTo>
                    <a:pt x="15" y="3"/>
                    <a:pt x="15" y="3"/>
                    <a:pt x="15" y="3"/>
                  </a:cubicBezTo>
                  <a:cubicBezTo>
                    <a:pt x="15" y="3"/>
                    <a:pt x="15" y="3"/>
                    <a:pt x="15" y="4"/>
                  </a:cubicBezTo>
                  <a:cubicBezTo>
                    <a:pt x="15" y="4"/>
                    <a:pt x="15" y="4"/>
                    <a:pt x="15" y="4"/>
                  </a:cubicBezTo>
                  <a:cubicBezTo>
                    <a:pt x="15" y="4"/>
                    <a:pt x="15" y="3"/>
                    <a:pt x="15" y="3"/>
                  </a:cubicBezTo>
                  <a:cubicBezTo>
                    <a:pt x="15" y="3"/>
                    <a:pt x="15" y="3"/>
                    <a:pt x="15" y="3"/>
                  </a:cubicBezTo>
                  <a:cubicBezTo>
                    <a:pt x="14" y="3"/>
                    <a:pt x="14" y="3"/>
                    <a:pt x="14" y="3"/>
                  </a:cubicBezTo>
                  <a:cubicBezTo>
                    <a:pt x="14" y="3"/>
                    <a:pt x="14" y="3"/>
                    <a:pt x="13" y="3"/>
                  </a:cubicBezTo>
                  <a:cubicBezTo>
                    <a:pt x="13" y="3"/>
                    <a:pt x="13" y="4"/>
                    <a:pt x="13" y="4"/>
                  </a:cubicBezTo>
                  <a:cubicBezTo>
                    <a:pt x="13" y="4"/>
                    <a:pt x="13" y="4"/>
                    <a:pt x="13" y="4"/>
                  </a:cubicBezTo>
                  <a:cubicBezTo>
                    <a:pt x="12" y="4"/>
                    <a:pt x="12" y="4"/>
                    <a:pt x="12" y="4"/>
                  </a:cubicBezTo>
                  <a:cubicBezTo>
                    <a:pt x="13" y="5"/>
                    <a:pt x="13" y="5"/>
                    <a:pt x="13" y="5"/>
                  </a:cubicBezTo>
                  <a:cubicBezTo>
                    <a:pt x="13" y="5"/>
                    <a:pt x="14" y="6"/>
                    <a:pt x="13" y="6"/>
                  </a:cubicBezTo>
                  <a:cubicBezTo>
                    <a:pt x="12" y="6"/>
                    <a:pt x="12" y="5"/>
                    <a:pt x="12" y="5"/>
                  </a:cubicBezTo>
                  <a:cubicBezTo>
                    <a:pt x="12" y="5"/>
                    <a:pt x="12" y="5"/>
                    <a:pt x="12" y="5"/>
                  </a:cubicBezTo>
                  <a:cubicBezTo>
                    <a:pt x="12" y="5"/>
                    <a:pt x="12" y="5"/>
                    <a:pt x="12" y="5"/>
                  </a:cubicBezTo>
                  <a:cubicBezTo>
                    <a:pt x="12" y="5"/>
                    <a:pt x="11" y="5"/>
                    <a:pt x="11" y="5"/>
                  </a:cubicBezTo>
                  <a:cubicBezTo>
                    <a:pt x="11" y="5"/>
                    <a:pt x="11" y="6"/>
                    <a:pt x="11" y="6"/>
                  </a:cubicBezTo>
                  <a:cubicBezTo>
                    <a:pt x="11" y="6"/>
                    <a:pt x="12" y="6"/>
                    <a:pt x="12" y="6"/>
                  </a:cubicBezTo>
                  <a:cubicBezTo>
                    <a:pt x="12" y="6"/>
                    <a:pt x="12" y="6"/>
                    <a:pt x="12" y="6"/>
                  </a:cubicBezTo>
                  <a:cubicBezTo>
                    <a:pt x="12" y="6"/>
                    <a:pt x="12" y="5"/>
                    <a:pt x="12" y="5"/>
                  </a:cubicBezTo>
                  <a:cubicBezTo>
                    <a:pt x="12" y="5"/>
                    <a:pt x="12" y="5"/>
                    <a:pt x="12" y="5"/>
                  </a:cubicBezTo>
                  <a:cubicBezTo>
                    <a:pt x="12" y="5"/>
                    <a:pt x="12" y="5"/>
                    <a:pt x="12" y="5"/>
                  </a:cubicBezTo>
                  <a:cubicBezTo>
                    <a:pt x="12" y="6"/>
                    <a:pt x="12" y="6"/>
                    <a:pt x="12" y="6"/>
                  </a:cubicBezTo>
                  <a:cubicBezTo>
                    <a:pt x="12" y="6"/>
                    <a:pt x="12" y="6"/>
                    <a:pt x="12" y="6"/>
                  </a:cubicBezTo>
                  <a:cubicBezTo>
                    <a:pt x="12" y="6"/>
                    <a:pt x="12" y="7"/>
                    <a:pt x="12" y="7"/>
                  </a:cubicBezTo>
                  <a:cubicBezTo>
                    <a:pt x="12" y="7"/>
                    <a:pt x="12" y="7"/>
                    <a:pt x="12" y="7"/>
                  </a:cubicBezTo>
                  <a:cubicBezTo>
                    <a:pt x="12" y="7"/>
                    <a:pt x="12" y="7"/>
                    <a:pt x="12" y="7"/>
                  </a:cubicBezTo>
                  <a:cubicBezTo>
                    <a:pt x="12" y="7"/>
                    <a:pt x="12" y="8"/>
                    <a:pt x="12" y="8"/>
                  </a:cubicBezTo>
                  <a:cubicBezTo>
                    <a:pt x="12" y="8"/>
                    <a:pt x="12" y="8"/>
                    <a:pt x="12" y="8"/>
                  </a:cubicBezTo>
                  <a:cubicBezTo>
                    <a:pt x="12" y="8"/>
                    <a:pt x="12" y="8"/>
                    <a:pt x="12" y="8"/>
                  </a:cubicBezTo>
                  <a:cubicBezTo>
                    <a:pt x="12" y="9"/>
                    <a:pt x="12" y="10"/>
                    <a:pt x="12" y="10"/>
                  </a:cubicBezTo>
                  <a:cubicBezTo>
                    <a:pt x="12" y="10"/>
                    <a:pt x="12" y="11"/>
                    <a:pt x="12" y="11"/>
                  </a:cubicBezTo>
                  <a:cubicBezTo>
                    <a:pt x="12" y="11"/>
                    <a:pt x="12" y="12"/>
                    <a:pt x="12" y="12"/>
                  </a:cubicBezTo>
                  <a:cubicBezTo>
                    <a:pt x="13" y="12"/>
                    <a:pt x="13" y="13"/>
                    <a:pt x="14" y="13"/>
                  </a:cubicBezTo>
                  <a:cubicBezTo>
                    <a:pt x="14" y="13"/>
                    <a:pt x="14" y="12"/>
                    <a:pt x="14" y="12"/>
                  </a:cubicBezTo>
                  <a:cubicBezTo>
                    <a:pt x="15" y="12"/>
                    <a:pt x="15" y="12"/>
                    <a:pt x="15" y="12"/>
                  </a:cubicBezTo>
                  <a:cubicBezTo>
                    <a:pt x="15" y="12"/>
                    <a:pt x="15" y="13"/>
                    <a:pt x="16" y="13"/>
                  </a:cubicBezTo>
                  <a:cubicBezTo>
                    <a:pt x="16" y="13"/>
                    <a:pt x="16" y="13"/>
                    <a:pt x="16" y="13"/>
                  </a:cubicBezTo>
                  <a:cubicBezTo>
                    <a:pt x="16" y="13"/>
                    <a:pt x="16" y="13"/>
                    <a:pt x="16" y="13"/>
                  </a:cubicBezTo>
                  <a:cubicBezTo>
                    <a:pt x="16" y="14"/>
                    <a:pt x="16" y="15"/>
                    <a:pt x="17" y="15"/>
                  </a:cubicBezTo>
                  <a:cubicBezTo>
                    <a:pt x="17" y="15"/>
                    <a:pt x="17" y="15"/>
                    <a:pt x="17" y="15"/>
                  </a:cubicBezTo>
                  <a:cubicBezTo>
                    <a:pt x="17" y="15"/>
                    <a:pt x="17" y="16"/>
                    <a:pt x="17" y="16"/>
                  </a:cubicBezTo>
                  <a:cubicBezTo>
                    <a:pt x="17" y="16"/>
                    <a:pt x="17" y="16"/>
                    <a:pt x="17" y="16"/>
                  </a:cubicBezTo>
                  <a:cubicBezTo>
                    <a:pt x="17" y="17"/>
                    <a:pt x="18" y="18"/>
                    <a:pt x="18" y="18"/>
                  </a:cubicBezTo>
                  <a:cubicBezTo>
                    <a:pt x="18" y="18"/>
                    <a:pt x="19" y="18"/>
                    <a:pt x="19" y="18"/>
                  </a:cubicBezTo>
                  <a:cubicBezTo>
                    <a:pt x="19" y="18"/>
                    <a:pt x="19" y="18"/>
                    <a:pt x="19" y="18"/>
                  </a:cubicBezTo>
                  <a:cubicBezTo>
                    <a:pt x="19" y="18"/>
                    <a:pt x="19" y="18"/>
                    <a:pt x="19" y="18"/>
                  </a:cubicBezTo>
                  <a:cubicBezTo>
                    <a:pt x="19" y="18"/>
                    <a:pt x="19" y="18"/>
                    <a:pt x="19" y="17"/>
                  </a:cubicBezTo>
                  <a:cubicBezTo>
                    <a:pt x="19" y="17"/>
                    <a:pt x="19" y="17"/>
                    <a:pt x="19" y="17"/>
                  </a:cubicBezTo>
                  <a:cubicBezTo>
                    <a:pt x="19" y="17"/>
                    <a:pt x="19" y="17"/>
                    <a:pt x="19" y="17"/>
                  </a:cubicBezTo>
                  <a:cubicBezTo>
                    <a:pt x="19" y="16"/>
                    <a:pt x="20" y="17"/>
                    <a:pt x="19" y="16"/>
                  </a:cubicBezTo>
                  <a:cubicBezTo>
                    <a:pt x="19" y="16"/>
                    <a:pt x="19" y="16"/>
                    <a:pt x="19" y="16"/>
                  </a:cubicBezTo>
                  <a:cubicBezTo>
                    <a:pt x="19" y="16"/>
                    <a:pt x="20" y="15"/>
                    <a:pt x="20" y="15"/>
                  </a:cubicBezTo>
                  <a:cubicBezTo>
                    <a:pt x="20" y="15"/>
                    <a:pt x="19" y="15"/>
                    <a:pt x="19" y="15"/>
                  </a:cubicBezTo>
                  <a:cubicBezTo>
                    <a:pt x="19" y="14"/>
                    <a:pt x="19" y="14"/>
                    <a:pt x="19" y="14"/>
                  </a:cubicBezTo>
                  <a:cubicBezTo>
                    <a:pt x="19" y="14"/>
                    <a:pt x="19" y="14"/>
                    <a:pt x="19" y="14"/>
                  </a:cubicBezTo>
                  <a:cubicBezTo>
                    <a:pt x="19" y="13"/>
                    <a:pt x="20" y="12"/>
                    <a:pt x="20" y="11"/>
                  </a:cubicBezTo>
                  <a:cubicBezTo>
                    <a:pt x="19" y="11"/>
                    <a:pt x="19" y="12"/>
                    <a:pt x="19" y="11"/>
                  </a:cubicBezTo>
                  <a:cubicBezTo>
                    <a:pt x="19" y="11"/>
                    <a:pt x="19" y="11"/>
                    <a:pt x="19" y="11"/>
                  </a:cubicBezTo>
                  <a:cubicBezTo>
                    <a:pt x="20" y="10"/>
                    <a:pt x="20" y="10"/>
                    <a:pt x="20" y="10"/>
                  </a:cubicBezTo>
                  <a:cubicBezTo>
                    <a:pt x="20" y="9"/>
                    <a:pt x="19" y="9"/>
                    <a:pt x="19" y="9"/>
                  </a:cubicBezTo>
                  <a:cubicBezTo>
                    <a:pt x="20" y="9"/>
                    <a:pt x="20" y="9"/>
                    <a:pt x="20" y="9"/>
                  </a:cubicBezTo>
                  <a:cubicBezTo>
                    <a:pt x="21" y="9"/>
                    <a:pt x="21" y="9"/>
                    <a:pt x="21" y="9"/>
                  </a:cubicBezTo>
                  <a:cubicBezTo>
                    <a:pt x="21" y="10"/>
                    <a:pt x="21" y="10"/>
                    <a:pt x="21" y="10"/>
                  </a:cubicBezTo>
                  <a:cubicBezTo>
                    <a:pt x="21" y="10"/>
                    <a:pt x="21" y="10"/>
                    <a:pt x="21" y="10"/>
                  </a:cubicBezTo>
                  <a:cubicBezTo>
                    <a:pt x="21" y="10"/>
                    <a:pt x="21" y="10"/>
                    <a:pt x="21" y="10"/>
                  </a:cubicBezTo>
                  <a:cubicBezTo>
                    <a:pt x="21" y="10"/>
                    <a:pt x="22" y="11"/>
                    <a:pt x="22" y="11"/>
                  </a:cubicBezTo>
                  <a:cubicBezTo>
                    <a:pt x="22" y="11"/>
                    <a:pt x="22" y="11"/>
                    <a:pt x="23" y="11"/>
                  </a:cubicBezTo>
                  <a:cubicBezTo>
                    <a:pt x="23" y="11"/>
                    <a:pt x="23" y="11"/>
                    <a:pt x="23" y="11"/>
                  </a:cubicBezTo>
                  <a:cubicBezTo>
                    <a:pt x="23" y="11"/>
                    <a:pt x="23" y="12"/>
                    <a:pt x="23" y="12"/>
                  </a:cubicBezTo>
                  <a:cubicBezTo>
                    <a:pt x="23" y="12"/>
                    <a:pt x="23" y="12"/>
                    <a:pt x="23" y="12"/>
                  </a:cubicBezTo>
                  <a:cubicBezTo>
                    <a:pt x="23" y="12"/>
                    <a:pt x="23" y="11"/>
                    <a:pt x="23" y="11"/>
                  </a:cubicBezTo>
                  <a:cubicBezTo>
                    <a:pt x="23" y="11"/>
                    <a:pt x="23" y="11"/>
                    <a:pt x="23" y="11"/>
                  </a:cubicBezTo>
                  <a:cubicBezTo>
                    <a:pt x="23" y="11"/>
                    <a:pt x="23" y="11"/>
                    <a:pt x="23" y="11"/>
                  </a:cubicBezTo>
                  <a:cubicBezTo>
                    <a:pt x="23" y="11"/>
                    <a:pt x="22" y="11"/>
                    <a:pt x="22" y="10"/>
                  </a:cubicBezTo>
                  <a:cubicBezTo>
                    <a:pt x="22"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9"/>
                    <a:pt x="23" y="9"/>
                    <a:pt x="23" y="9"/>
                  </a:cubicBezTo>
                  <a:cubicBezTo>
                    <a:pt x="23" y="9"/>
                    <a:pt x="23" y="10"/>
                    <a:pt x="24" y="10"/>
                  </a:cubicBezTo>
                  <a:cubicBezTo>
                    <a:pt x="24" y="10"/>
                    <a:pt x="24" y="10"/>
                    <a:pt x="24" y="10"/>
                  </a:cubicBezTo>
                  <a:cubicBezTo>
                    <a:pt x="24" y="10"/>
                    <a:pt x="24" y="10"/>
                    <a:pt x="24" y="10"/>
                  </a:cubicBezTo>
                  <a:cubicBezTo>
                    <a:pt x="24" y="10"/>
                    <a:pt x="24" y="10"/>
                    <a:pt x="24" y="10"/>
                  </a:cubicBezTo>
                  <a:cubicBezTo>
                    <a:pt x="24" y="10"/>
                    <a:pt x="24" y="11"/>
                    <a:pt x="25" y="11"/>
                  </a:cubicBezTo>
                  <a:cubicBezTo>
                    <a:pt x="25" y="12"/>
                    <a:pt x="25" y="11"/>
                    <a:pt x="25" y="12"/>
                  </a:cubicBezTo>
                  <a:cubicBezTo>
                    <a:pt x="25" y="12"/>
                    <a:pt x="25" y="12"/>
                    <a:pt x="25" y="12"/>
                  </a:cubicBezTo>
                  <a:cubicBezTo>
                    <a:pt x="25" y="12"/>
                    <a:pt x="25" y="12"/>
                    <a:pt x="25" y="12"/>
                  </a:cubicBezTo>
                  <a:cubicBezTo>
                    <a:pt x="25" y="12"/>
                    <a:pt x="24" y="11"/>
                    <a:pt x="24" y="12"/>
                  </a:cubicBezTo>
                  <a:cubicBezTo>
                    <a:pt x="24" y="12"/>
                    <a:pt x="25" y="12"/>
                    <a:pt x="25" y="12"/>
                  </a:cubicBezTo>
                  <a:cubicBezTo>
                    <a:pt x="25" y="12"/>
                    <a:pt x="25" y="12"/>
                    <a:pt x="26" y="13"/>
                  </a:cubicBezTo>
                  <a:cubicBezTo>
                    <a:pt x="26" y="13"/>
                    <a:pt x="26" y="13"/>
                    <a:pt x="26" y="13"/>
                  </a:cubicBezTo>
                  <a:cubicBezTo>
                    <a:pt x="26" y="13"/>
                    <a:pt x="26" y="13"/>
                    <a:pt x="26" y="13"/>
                  </a:cubicBezTo>
                  <a:cubicBezTo>
                    <a:pt x="26" y="13"/>
                    <a:pt x="27" y="13"/>
                    <a:pt x="27" y="13"/>
                  </a:cubicBezTo>
                  <a:cubicBezTo>
                    <a:pt x="27" y="13"/>
                    <a:pt x="27" y="13"/>
                    <a:pt x="27" y="13"/>
                  </a:cubicBezTo>
                  <a:cubicBezTo>
                    <a:pt x="27" y="13"/>
                    <a:pt x="27" y="13"/>
                    <a:pt x="27"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7" y="13"/>
                    <a:pt x="27" y="13"/>
                    <a:pt x="27" y="13"/>
                  </a:cubicBezTo>
                  <a:cubicBezTo>
                    <a:pt x="27" y="13"/>
                    <a:pt x="27" y="13"/>
                    <a:pt x="27" y="13"/>
                  </a:cubicBezTo>
                  <a:cubicBezTo>
                    <a:pt x="27" y="13"/>
                    <a:pt x="26" y="13"/>
                    <a:pt x="26" y="13"/>
                  </a:cubicBezTo>
                  <a:cubicBezTo>
                    <a:pt x="26" y="13"/>
                    <a:pt x="26" y="12"/>
                    <a:pt x="26" y="12"/>
                  </a:cubicBezTo>
                  <a:cubicBezTo>
                    <a:pt x="25" y="12"/>
                    <a:pt x="26" y="12"/>
                    <a:pt x="25" y="12"/>
                  </a:cubicBezTo>
                  <a:cubicBezTo>
                    <a:pt x="25" y="12"/>
                    <a:pt x="25" y="11"/>
                    <a:pt x="25" y="11"/>
                  </a:cubicBezTo>
                  <a:cubicBezTo>
                    <a:pt x="25" y="11"/>
                    <a:pt x="25" y="11"/>
                    <a:pt x="25" y="11"/>
                  </a:cubicBezTo>
                  <a:cubicBezTo>
                    <a:pt x="25" y="11"/>
                    <a:pt x="25" y="11"/>
                    <a:pt x="25" y="11"/>
                  </a:cubicBezTo>
                  <a:cubicBezTo>
                    <a:pt x="25" y="11"/>
                    <a:pt x="25" y="11"/>
                    <a:pt x="25" y="11"/>
                  </a:cubicBezTo>
                  <a:cubicBezTo>
                    <a:pt x="25" y="11"/>
                    <a:pt x="25" y="11"/>
                    <a:pt x="26" y="11"/>
                  </a:cubicBezTo>
                  <a:cubicBezTo>
                    <a:pt x="26" y="11"/>
                    <a:pt x="26" y="11"/>
                    <a:pt x="26" y="11"/>
                  </a:cubicBezTo>
                  <a:cubicBezTo>
                    <a:pt x="26" y="11"/>
                    <a:pt x="26" y="10"/>
                    <a:pt x="26" y="10"/>
                  </a:cubicBezTo>
                  <a:cubicBezTo>
                    <a:pt x="26" y="10"/>
                    <a:pt x="26" y="10"/>
                    <a:pt x="25" y="10"/>
                  </a:cubicBezTo>
                  <a:cubicBezTo>
                    <a:pt x="25" y="10"/>
                    <a:pt x="25" y="10"/>
                    <a:pt x="25" y="10"/>
                  </a:cubicBezTo>
                  <a:cubicBezTo>
                    <a:pt x="25" y="10"/>
                    <a:pt x="25" y="10"/>
                    <a:pt x="25" y="10"/>
                  </a:cubicBezTo>
                  <a:cubicBezTo>
                    <a:pt x="25" y="9"/>
                    <a:pt x="25" y="9"/>
                    <a:pt x="25" y="9"/>
                  </a:cubicBezTo>
                  <a:cubicBezTo>
                    <a:pt x="25" y="9"/>
                    <a:pt x="25" y="10"/>
                    <a:pt x="25" y="10"/>
                  </a:cubicBezTo>
                  <a:cubicBezTo>
                    <a:pt x="26" y="9"/>
                    <a:pt x="26" y="9"/>
                    <a:pt x="26" y="9"/>
                  </a:cubicBezTo>
                  <a:cubicBezTo>
                    <a:pt x="26" y="9"/>
                    <a:pt x="26" y="9"/>
                    <a:pt x="26" y="9"/>
                  </a:cubicBezTo>
                  <a:cubicBezTo>
                    <a:pt x="26" y="9"/>
                    <a:pt x="26" y="9"/>
                    <a:pt x="26" y="9"/>
                  </a:cubicBezTo>
                  <a:cubicBezTo>
                    <a:pt x="26" y="8"/>
                    <a:pt x="25" y="8"/>
                    <a:pt x="25" y="8"/>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6" y="8"/>
                    <a:pt x="25" y="7"/>
                    <a:pt x="26" y="8"/>
                  </a:cubicBezTo>
                  <a:cubicBezTo>
                    <a:pt x="26" y="8"/>
                    <a:pt x="26" y="8"/>
                    <a:pt x="26" y="8"/>
                  </a:cubicBezTo>
                  <a:cubicBezTo>
                    <a:pt x="26" y="7"/>
                    <a:pt x="26" y="8"/>
                    <a:pt x="26" y="7"/>
                  </a:cubicBezTo>
                  <a:cubicBezTo>
                    <a:pt x="26" y="7"/>
                    <a:pt x="26" y="7"/>
                    <a:pt x="26" y="7"/>
                  </a:cubicBezTo>
                  <a:cubicBezTo>
                    <a:pt x="26" y="7"/>
                    <a:pt x="26" y="7"/>
                    <a:pt x="26" y="7"/>
                  </a:cubicBezTo>
                  <a:cubicBezTo>
                    <a:pt x="26" y="7"/>
                    <a:pt x="26" y="7"/>
                    <a:pt x="26" y="7"/>
                  </a:cubicBezTo>
                  <a:cubicBezTo>
                    <a:pt x="26" y="7"/>
                    <a:pt x="26" y="7"/>
                    <a:pt x="26" y="6"/>
                  </a:cubicBezTo>
                  <a:cubicBezTo>
                    <a:pt x="26" y="6"/>
                    <a:pt x="26" y="6"/>
                    <a:pt x="26" y="6"/>
                  </a:cubicBezTo>
                  <a:cubicBezTo>
                    <a:pt x="26" y="6"/>
                    <a:pt x="26" y="6"/>
                    <a:pt x="26" y="6"/>
                  </a:cubicBezTo>
                  <a:cubicBezTo>
                    <a:pt x="26" y="7"/>
                    <a:pt x="26" y="7"/>
                    <a:pt x="26" y="7"/>
                  </a:cubicBezTo>
                  <a:cubicBezTo>
                    <a:pt x="27" y="7"/>
                    <a:pt x="27" y="7"/>
                    <a:pt x="27" y="7"/>
                  </a:cubicBezTo>
                  <a:cubicBezTo>
                    <a:pt x="27" y="7"/>
                    <a:pt x="27" y="7"/>
                    <a:pt x="27" y="7"/>
                  </a:cubicBezTo>
                  <a:cubicBezTo>
                    <a:pt x="27" y="8"/>
                    <a:pt x="27" y="7"/>
                    <a:pt x="27" y="8"/>
                  </a:cubicBezTo>
                  <a:cubicBezTo>
                    <a:pt x="27" y="8"/>
                    <a:pt x="27" y="8"/>
                    <a:pt x="27" y="8"/>
                  </a:cubicBezTo>
                  <a:cubicBezTo>
                    <a:pt x="27" y="8"/>
                    <a:pt x="26" y="8"/>
                    <a:pt x="26" y="8"/>
                  </a:cubicBezTo>
                  <a:cubicBezTo>
                    <a:pt x="26"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6" y="7"/>
                  </a:cubicBezTo>
                  <a:cubicBezTo>
                    <a:pt x="26" y="6"/>
                    <a:pt x="26" y="6"/>
                    <a:pt x="25" y="6"/>
                  </a:cubicBezTo>
                  <a:cubicBezTo>
                    <a:pt x="25" y="6"/>
                    <a:pt x="25" y="6"/>
                    <a:pt x="25" y="6"/>
                  </a:cubicBezTo>
                  <a:cubicBezTo>
                    <a:pt x="25" y="5"/>
                    <a:pt x="25" y="5"/>
                    <a:pt x="25" y="5"/>
                  </a:cubicBezTo>
                  <a:cubicBezTo>
                    <a:pt x="25" y="5"/>
                    <a:pt x="25" y="5"/>
                    <a:pt x="25" y="5"/>
                  </a:cubicBezTo>
                  <a:cubicBezTo>
                    <a:pt x="25" y="5"/>
                    <a:pt x="25" y="5"/>
                    <a:pt x="24" y="5"/>
                  </a:cubicBezTo>
                  <a:cubicBezTo>
                    <a:pt x="24" y="5"/>
                    <a:pt x="24" y="5"/>
                    <a:pt x="24" y="5"/>
                  </a:cubicBezTo>
                  <a:cubicBezTo>
                    <a:pt x="25" y="5"/>
                    <a:pt x="25" y="5"/>
                    <a:pt x="25" y="5"/>
                  </a:cubicBezTo>
                  <a:cubicBezTo>
                    <a:pt x="25" y="5"/>
                    <a:pt x="25" y="5"/>
                    <a:pt x="25" y="5"/>
                  </a:cubicBezTo>
                  <a:cubicBezTo>
                    <a:pt x="26" y="5"/>
                    <a:pt x="26" y="5"/>
                    <a:pt x="26" y="5"/>
                  </a:cubicBezTo>
                  <a:cubicBezTo>
                    <a:pt x="26" y="5"/>
                    <a:pt x="26" y="5"/>
                    <a:pt x="26" y="5"/>
                  </a:cubicBezTo>
                  <a:cubicBezTo>
                    <a:pt x="26" y="5"/>
                    <a:pt x="27" y="6"/>
                    <a:pt x="27" y="6"/>
                  </a:cubicBezTo>
                  <a:cubicBezTo>
                    <a:pt x="27" y="6"/>
                    <a:pt x="27" y="6"/>
                    <a:pt x="27" y="6"/>
                  </a:cubicBezTo>
                  <a:cubicBezTo>
                    <a:pt x="27" y="6"/>
                    <a:pt x="27" y="6"/>
                    <a:pt x="27" y="6"/>
                  </a:cubicBezTo>
                  <a:cubicBezTo>
                    <a:pt x="27" y="6"/>
                    <a:pt x="27" y="6"/>
                    <a:pt x="27" y="6"/>
                  </a:cubicBezTo>
                  <a:cubicBezTo>
                    <a:pt x="27" y="6"/>
                    <a:pt x="27" y="6"/>
                    <a:pt x="27" y="6"/>
                  </a:cubicBezTo>
                  <a:cubicBezTo>
                    <a:pt x="27" y="6"/>
                    <a:pt x="27" y="5"/>
                    <a:pt x="27" y="5"/>
                  </a:cubicBezTo>
                  <a:cubicBezTo>
                    <a:pt x="27" y="5"/>
                    <a:pt x="27" y="5"/>
                    <a:pt x="26" y="5"/>
                  </a:cubicBezTo>
                  <a:cubicBezTo>
                    <a:pt x="26" y="5"/>
                    <a:pt x="26" y="5"/>
                    <a:pt x="26" y="5"/>
                  </a:cubicBezTo>
                  <a:cubicBezTo>
                    <a:pt x="26" y="5"/>
                    <a:pt x="26" y="5"/>
                    <a:pt x="26" y="5"/>
                  </a:cubicBezTo>
                  <a:cubicBezTo>
                    <a:pt x="27" y="5"/>
                    <a:pt x="27" y="5"/>
                    <a:pt x="27" y="5"/>
                  </a:cubicBezTo>
                  <a:cubicBezTo>
                    <a:pt x="27" y="5"/>
                    <a:pt x="27" y="5"/>
                    <a:pt x="27" y="5"/>
                  </a:cubicBezTo>
                  <a:cubicBezTo>
                    <a:pt x="28" y="6"/>
                    <a:pt x="29" y="8"/>
                    <a:pt x="29" y="9"/>
                  </a:cubicBezTo>
                  <a:cubicBezTo>
                    <a:pt x="30" y="10"/>
                    <a:pt x="30" y="11"/>
                    <a:pt x="30" y="12"/>
                  </a:cubicBezTo>
                  <a:cubicBezTo>
                    <a:pt x="30" y="12"/>
                    <a:pt x="30" y="12"/>
                    <a:pt x="30"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8" y="12"/>
                    <a:pt x="28" y="12"/>
                  </a:cubicBezTo>
                  <a:cubicBezTo>
                    <a:pt x="29" y="12"/>
                    <a:pt x="28" y="12"/>
                    <a:pt x="29" y="12"/>
                  </a:cubicBezTo>
                  <a:cubicBezTo>
                    <a:pt x="29" y="12"/>
                    <a:pt x="29" y="12"/>
                    <a:pt x="29" y="12"/>
                  </a:cubicBezTo>
                  <a:cubicBezTo>
                    <a:pt x="29" y="12"/>
                    <a:pt x="29" y="12"/>
                    <a:pt x="29" y="12"/>
                  </a:cubicBezTo>
                  <a:cubicBezTo>
                    <a:pt x="29" y="12"/>
                    <a:pt x="29" y="12"/>
                    <a:pt x="29" y="13"/>
                  </a:cubicBezTo>
                  <a:cubicBezTo>
                    <a:pt x="29" y="13"/>
                    <a:pt x="30" y="12"/>
                    <a:pt x="30" y="12"/>
                  </a:cubicBezTo>
                  <a:cubicBezTo>
                    <a:pt x="30" y="12"/>
                    <a:pt x="30" y="13"/>
                    <a:pt x="30" y="13"/>
                  </a:cubicBezTo>
                  <a:cubicBezTo>
                    <a:pt x="30" y="13"/>
                    <a:pt x="30" y="13"/>
                    <a:pt x="30" y="13"/>
                  </a:cubicBezTo>
                  <a:cubicBezTo>
                    <a:pt x="30" y="13"/>
                    <a:pt x="30" y="13"/>
                    <a:pt x="29" y="13"/>
                  </a:cubicBezTo>
                  <a:cubicBezTo>
                    <a:pt x="29" y="13"/>
                    <a:pt x="29" y="13"/>
                    <a:pt x="29" y="13"/>
                  </a:cubicBezTo>
                  <a:cubicBezTo>
                    <a:pt x="29" y="13"/>
                    <a:pt x="29" y="13"/>
                    <a:pt x="29" y="13"/>
                  </a:cubicBezTo>
                  <a:cubicBezTo>
                    <a:pt x="29" y="13"/>
                    <a:pt x="29" y="13"/>
                    <a:pt x="29" y="13"/>
                  </a:cubicBezTo>
                  <a:cubicBezTo>
                    <a:pt x="29" y="13"/>
                    <a:pt x="29" y="13"/>
                    <a:pt x="29" y="13"/>
                  </a:cubicBezTo>
                  <a:cubicBezTo>
                    <a:pt x="28" y="14"/>
                    <a:pt x="28" y="13"/>
                    <a:pt x="28" y="13"/>
                  </a:cubicBezTo>
                  <a:cubicBezTo>
                    <a:pt x="28" y="14"/>
                    <a:pt x="28" y="14"/>
                    <a:pt x="28" y="14"/>
                  </a:cubicBezTo>
                  <a:cubicBezTo>
                    <a:pt x="28" y="15"/>
                    <a:pt x="27" y="14"/>
                    <a:pt x="27" y="15"/>
                  </a:cubicBezTo>
                  <a:cubicBezTo>
                    <a:pt x="27" y="15"/>
                    <a:pt x="27" y="16"/>
                    <a:pt x="27" y="16"/>
                  </a:cubicBezTo>
                  <a:cubicBezTo>
                    <a:pt x="27" y="17"/>
                    <a:pt x="27" y="17"/>
                    <a:pt x="27" y="17"/>
                  </a:cubicBezTo>
                  <a:cubicBezTo>
                    <a:pt x="25" y="19"/>
                    <a:pt x="22" y="20"/>
                    <a:pt x="18" y="20"/>
                  </a:cubicBezTo>
                  <a:cubicBezTo>
                    <a:pt x="16" y="20"/>
                    <a:pt x="13" y="20"/>
                    <a:pt x="11" y="20"/>
                  </a:cubicBezTo>
                  <a:cubicBezTo>
                    <a:pt x="11" y="20"/>
                    <a:pt x="11" y="20"/>
                    <a:pt x="11" y="20"/>
                  </a:cubicBezTo>
                  <a:cubicBezTo>
                    <a:pt x="11" y="20"/>
                    <a:pt x="11" y="20"/>
                    <a:pt x="11" y="19"/>
                  </a:cubicBezTo>
                  <a:cubicBezTo>
                    <a:pt x="11" y="19"/>
                    <a:pt x="11" y="19"/>
                    <a:pt x="11" y="19"/>
                  </a:cubicBezTo>
                  <a:cubicBezTo>
                    <a:pt x="11" y="19"/>
                    <a:pt x="11" y="19"/>
                    <a:pt x="11" y="19"/>
                  </a:cubicBezTo>
                  <a:cubicBezTo>
                    <a:pt x="11" y="19"/>
                    <a:pt x="11" y="19"/>
                    <a:pt x="11" y="19"/>
                  </a:cubicBezTo>
                  <a:cubicBezTo>
                    <a:pt x="11" y="18"/>
                    <a:pt x="11" y="19"/>
                    <a:pt x="11" y="19"/>
                  </a:cubicBezTo>
                  <a:cubicBezTo>
                    <a:pt x="11" y="19"/>
                    <a:pt x="11" y="19"/>
                    <a:pt x="11" y="19"/>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7"/>
                    <a:pt x="11" y="17"/>
                  </a:cubicBezTo>
                  <a:cubicBezTo>
                    <a:pt x="11" y="17"/>
                    <a:pt x="11" y="17"/>
                    <a:pt x="11" y="17"/>
                  </a:cubicBezTo>
                  <a:cubicBezTo>
                    <a:pt x="11" y="17"/>
                    <a:pt x="11" y="17"/>
                    <a:pt x="11" y="17"/>
                  </a:cubicBezTo>
                  <a:cubicBezTo>
                    <a:pt x="12" y="16"/>
                    <a:pt x="11" y="16"/>
                    <a:pt x="11" y="15"/>
                  </a:cubicBezTo>
                  <a:cubicBezTo>
                    <a:pt x="11" y="15"/>
                    <a:pt x="11" y="15"/>
                    <a:pt x="11" y="15"/>
                  </a:cubicBezTo>
                  <a:cubicBezTo>
                    <a:pt x="11" y="15"/>
                    <a:pt x="11" y="15"/>
                    <a:pt x="11" y="14"/>
                  </a:cubicBezTo>
                  <a:cubicBezTo>
                    <a:pt x="11" y="14"/>
                    <a:pt x="11" y="14"/>
                    <a:pt x="11" y="14"/>
                  </a:cubicBezTo>
                  <a:cubicBezTo>
                    <a:pt x="11" y="14"/>
                    <a:pt x="11" y="14"/>
                    <a:pt x="11" y="14"/>
                  </a:cubicBezTo>
                  <a:cubicBezTo>
                    <a:pt x="9" y="13"/>
                    <a:pt x="10" y="13"/>
                    <a:pt x="9" y="13"/>
                  </a:cubicBezTo>
                  <a:cubicBezTo>
                    <a:pt x="9" y="13"/>
                    <a:pt x="8" y="13"/>
                    <a:pt x="8" y="13"/>
                  </a:cubicBezTo>
                  <a:cubicBezTo>
                    <a:pt x="8" y="13"/>
                    <a:pt x="8" y="12"/>
                    <a:pt x="8" y="12"/>
                  </a:cubicBezTo>
                  <a:cubicBezTo>
                    <a:pt x="7" y="12"/>
                    <a:pt x="7" y="12"/>
                    <a:pt x="7" y="11"/>
                  </a:cubicBezTo>
                  <a:cubicBezTo>
                    <a:pt x="7" y="11"/>
                    <a:pt x="7" y="11"/>
                    <a:pt x="7" y="11"/>
                  </a:cubicBezTo>
                  <a:cubicBezTo>
                    <a:pt x="7" y="12"/>
                    <a:pt x="7" y="12"/>
                    <a:pt x="7" y="12"/>
                  </a:cubicBezTo>
                  <a:cubicBezTo>
                    <a:pt x="7" y="12"/>
                    <a:pt x="7" y="12"/>
                    <a:pt x="6" y="12"/>
                  </a:cubicBezTo>
                  <a:cubicBezTo>
                    <a:pt x="6" y="12"/>
                    <a:pt x="6" y="12"/>
                    <a:pt x="5" y="12"/>
                  </a:cubicBezTo>
                  <a:cubicBezTo>
                    <a:pt x="5" y="12"/>
                    <a:pt x="5" y="12"/>
                    <a:pt x="5" y="12"/>
                  </a:cubicBezTo>
                  <a:cubicBezTo>
                    <a:pt x="5" y="12"/>
                    <a:pt x="5" y="11"/>
                    <a:pt x="5" y="12"/>
                  </a:cubicBezTo>
                  <a:cubicBezTo>
                    <a:pt x="5" y="12"/>
                    <a:pt x="4" y="12"/>
                    <a:pt x="4" y="12"/>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3" y="11"/>
                    <a:pt x="3" y="11"/>
                  </a:cubicBezTo>
                  <a:cubicBezTo>
                    <a:pt x="3" y="10"/>
                    <a:pt x="3" y="10"/>
                    <a:pt x="4" y="10"/>
                  </a:cubicBezTo>
                  <a:cubicBezTo>
                    <a:pt x="4" y="10"/>
                    <a:pt x="4" y="10"/>
                    <a:pt x="4" y="10"/>
                  </a:cubicBezTo>
                  <a:cubicBezTo>
                    <a:pt x="4" y="10"/>
                    <a:pt x="4" y="10"/>
                    <a:pt x="4" y="10"/>
                  </a:cubicBezTo>
                  <a:cubicBezTo>
                    <a:pt x="5" y="10"/>
                    <a:pt x="4" y="10"/>
                    <a:pt x="5" y="10"/>
                  </a:cubicBezTo>
                  <a:cubicBezTo>
                    <a:pt x="5" y="10"/>
                    <a:pt x="5" y="10"/>
                    <a:pt x="5" y="10"/>
                  </a:cubicBezTo>
                  <a:cubicBezTo>
                    <a:pt x="5" y="10"/>
                    <a:pt x="5" y="10"/>
                    <a:pt x="5" y="10"/>
                  </a:cubicBezTo>
                  <a:cubicBezTo>
                    <a:pt x="5" y="11"/>
                    <a:pt x="5" y="10"/>
                    <a:pt x="5" y="10"/>
                  </a:cubicBezTo>
                  <a:cubicBezTo>
                    <a:pt x="5" y="10"/>
                    <a:pt x="5" y="10"/>
                    <a:pt x="5" y="10"/>
                  </a:cubicBezTo>
                  <a:cubicBezTo>
                    <a:pt x="5" y="10"/>
                    <a:pt x="5" y="10"/>
                    <a:pt x="5" y="10"/>
                  </a:cubicBezTo>
                  <a:cubicBezTo>
                    <a:pt x="5" y="10"/>
                    <a:pt x="5" y="10"/>
                    <a:pt x="5" y="10"/>
                  </a:cubicBezTo>
                  <a:cubicBezTo>
                    <a:pt x="5" y="9"/>
                    <a:pt x="5" y="9"/>
                    <a:pt x="5" y="9"/>
                  </a:cubicBezTo>
                  <a:cubicBezTo>
                    <a:pt x="5" y="9"/>
                    <a:pt x="5" y="9"/>
                    <a:pt x="5" y="9"/>
                  </a:cubicBezTo>
                  <a:cubicBezTo>
                    <a:pt x="5" y="9"/>
                    <a:pt x="5" y="9"/>
                    <a:pt x="5" y="9"/>
                  </a:cubicBezTo>
                  <a:cubicBezTo>
                    <a:pt x="6" y="8"/>
                    <a:pt x="6" y="8"/>
                    <a:pt x="6" y="8"/>
                  </a:cubicBezTo>
                  <a:cubicBezTo>
                    <a:pt x="6" y="8"/>
                    <a:pt x="6" y="8"/>
                    <a:pt x="6" y="8"/>
                  </a:cubicBezTo>
                  <a:cubicBezTo>
                    <a:pt x="7" y="8"/>
                    <a:pt x="7" y="8"/>
                    <a:pt x="7" y="7"/>
                  </a:cubicBezTo>
                  <a:cubicBezTo>
                    <a:pt x="7" y="7"/>
                    <a:pt x="7" y="7"/>
                    <a:pt x="7" y="7"/>
                  </a:cubicBezTo>
                  <a:cubicBezTo>
                    <a:pt x="7" y="7"/>
                    <a:pt x="6" y="7"/>
                    <a:pt x="6" y="7"/>
                  </a:cubicBezTo>
                  <a:cubicBezTo>
                    <a:pt x="7" y="7"/>
                    <a:pt x="7" y="6"/>
                    <a:pt x="7" y="7"/>
                  </a:cubicBezTo>
                  <a:cubicBezTo>
                    <a:pt x="7" y="7"/>
                    <a:pt x="7" y="7"/>
                    <a:pt x="7" y="7"/>
                  </a:cubicBezTo>
                  <a:cubicBezTo>
                    <a:pt x="7" y="7"/>
                    <a:pt x="7" y="7"/>
                    <a:pt x="8" y="7"/>
                  </a:cubicBezTo>
                  <a:cubicBezTo>
                    <a:pt x="8" y="7"/>
                    <a:pt x="8" y="7"/>
                    <a:pt x="8" y="7"/>
                  </a:cubicBezTo>
                  <a:cubicBezTo>
                    <a:pt x="8" y="7"/>
                    <a:pt x="7" y="7"/>
                    <a:pt x="7" y="7"/>
                  </a:cubicBezTo>
                  <a:cubicBezTo>
                    <a:pt x="7" y="6"/>
                    <a:pt x="7" y="6"/>
                    <a:pt x="7" y="6"/>
                  </a:cubicBezTo>
                  <a:cubicBezTo>
                    <a:pt x="7" y="6"/>
                    <a:pt x="7" y="6"/>
                    <a:pt x="7" y="6"/>
                  </a:cubicBezTo>
                  <a:cubicBezTo>
                    <a:pt x="7" y="6"/>
                    <a:pt x="7" y="5"/>
                    <a:pt x="7" y="5"/>
                  </a:cubicBezTo>
                  <a:cubicBezTo>
                    <a:pt x="7" y="5"/>
                    <a:pt x="7" y="6"/>
                    <a:pt x="7" y="6"/>
                  </a:cubicBezTo>
                  <a:cubicBezTo>
                    <a:pt x="6" y="5"/>
                    <a:pt x="6" y="5"/>
                    <a:pt x="6" y="5"/>
                  </a:cubicBezTo>
                  <a:cubicBezTo>
                    <a:pt x="6" y="5"/>
                    <a:pt x="6" y="5"/>
                    <a:pt x="6" y="5"/>
                  </a:cubicBezTo>
                  <a:cubicBezTo>
                    <a:pt x="6" y="6"/>
                    <a:pt x="5" y="6"/>
                    <a:pt x="5" y="7"/>
                  </a:cubicBezTo>
                  <a:cubicBezTo>
                    <a:pt x="5" y="7"/>
                    <a:pt x="5" y="7"/>
                    <a:pt x="5" y="7"/>
                  </a:cubicBezTo>
                  <a:cubicBezTo>
                    <a:pt x="5" y="7"/>
                    <a:pt x="5" y="6"/>
                    <a:pt x="5" y="6"/>
                  </a:cubicBezTo>
                  <a:cubicBezTo>
                    <a:pt x="5" y="6"/>
                    <a:pt x="5" y="6"/>
                    <a:pt x="5" y="6"/>
                  </a:cubicBezTo>
                  <a:cubicBezTo>
                    <a:pt x="5" y="6"/>
                    <a:pt x="5" y="6"/>
                    <a:pt x="5" y="6"/>
                  </a:cubicBezTo>
                  <a:cubicBezTo>
                    <a:pt x="5" y="6"/>
                    <a:pt x="5" y="6"/>
                    <a:pt x="5" y="6"/>
                  </a:cubicBezTo>
                  <a:cubicBezTo>
                    <a:pt x="5" y="6"/>
                    <a:pt x="5" y="6"/>
                    <a:pt x="5" y="5"/>
                  </a:cubicBezTo>
                  <a:cubicBezTo>
                    <a:pt x="5" y="5"/>
                    <a:pt x="5" y="5"/>
                    <a:pt x="5" y="5"/>
                  </a:cubicBezTo>
                  <a:cubicBezTo>
                    <a:pt x="5"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7" y="4"/>
                  </a:cubicBezTo>
                  <a:cubicBezTo>
                    <a:pt x="7" y="5"/>
                    <a:pt x="6" y="5"/>
                    <a:pt x="6" y="5"/>
                  </a:cubicBezTo>
                  <a:cubicBezTo>
                    <a:pt x="6" y="5"/>
                    <a:pt x="6" y="5"/>
                    <a:pt x="6" y="5"/>
                  </a:cubicBezTo>
                  <a:cubicBezTo>
                    <a:pt x="6" y="5"/>
                    <a:pt x="6" y="5"/>
                    <a:pt x="6" y="5"/>
                  </a:cubicBezTo>
                  <a:cubicBezTo>
                    <a:pt x="6" y="5"/>
                    <a:pt x="6" y="5"/>
                    <a:pt x="6" y="5"/>
                  </a:cubicBezTo>
                  <a:cubicBezTo>
                    <a:pt x="6"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4"/>
                    <a:pt x="7" y="4"/>
                  </a:cubicBezTo>
                  <a:cubicBezTo>
                    <a:pt x="7" y="4"/>
                    <a:pt x="7" y="4"/>
                    <a:pt x="7" y="4"/>
                  </a:cubicBezTo>
                  <a:cubicBezTo>
                    <a:pt x="7" y="4"/>
                    <a:pt x="7" y="4"/>
                    <a:pt x="7" y="4"/>
                  </a:cubicBezTo>
                  <a:cubicBezTo>
                    <a:pt x="7" y="4"/>
                    <a:pt x="7" y="4"/>
                    <a:pt x="7" y="4"/>
                  </a:cubicBezTo>
                  <a:cubicBezTo>
                    <a:pt x="7" y="4"/>
                    <a:pt x="7" y="4"/>
                    <a:pt x="7" y="4"/>
                  </a:cubicBezTo>
                  <a:cubicBezTo>
                    <a:pt x="7" y="4"/>
                    <a:pt x="6" y="4"/>
                    <a:pt x="6" y="4"/>
                  </a:cubicBezTo>
                  <a:cubicBezTo>
                    <a:pt x="7" y="3"/>
                    <a:pt x="7" y="3"/>
                    <a:pt x="7" y="3"/>
                  </a:cubicBezTo>
                  <a:cubicBezTo>
                    <a:pt x="7" y="3"/>
                    <a:pt x="7" y="3"/>
                    <a:pt x="7" y="3"/>
                  </a:cubicBezTo>
                  <a:cubicBezTo>
                    <a:pt x="7" y="3"/>
                    <a:pt x="8" y="3"/>
                    <a:pt x="8" y="3"/>
                  </a:cubicBezTo>
                  <a:cubicBezTo>
                    <a:pt x="8" y="3"/>
                    <a:pt x="8" y="3"/>
                    <a:pt x="8" y="3"/>
                  </a:cubicBezTo>
                  <a:cubicBezTo>
                    <a:pt x="8" y="3"/>
                    <a:pt x="8" y="3"/>
                    <a:pt x="8" y="3"/>
                  </a:cubicBezTo>
                  <a:cubicBezTo>
                    <a:pt x="8" y="4"/>
                    <a:pt x="8" y="4"/>
                    <a:pt x="8" y="4"/>
                  </a:cubicBezTo>
                  <a:cubicBezTo>
                    <a:pt x="8" y="4"/>
                    <a:pt x="8" y="4"/>
                    <a:pt x="8" y="4"/>
                  </a:cubicBezTo>
                  <a:cubicBezTo>
                    <a:pt x="8" y="4"/>
                    <a:pt x="8" y="5"/>
                    <a:pt x="8" y="5"/>
                  </a:cubicBezTo>
                  <a:cubicBezTo>
                    <a:pt x="8" y="5"/>
                    <a:pt x="8" y="5"/>
                    <a:pt x="8" y="5"/>
                  </a:cubicBezTo>
                  <a:cubicBezTo>
                    <a:pt x="9" y="5"/>
                    <a:pt x="8" y="5"/>
                    <a:pt x="9" y="4"/>
                  </a:cubicBezTo>
                  <a:cubicBezTo>
                    <a:pt x="10" y="4"/>
                    <a:pt x="10" y="4"/>
                    <a:pt x="10" y="4"/>
                  </a:cubicBezTo>
                  <a:cubicBezTo>
                    <a:pt x="10" y="4"/>
                    <a:pt x="10" y="4"/>
                    <a:pt x="10" y="3"/>
                  </a:cubicBezTo>
                  <a:cubicBezTo>
                    <a:pt x="10" y="3"/>
                    <a:pt x="10" y="3"/>
                    <a:pt x="10" y="3"/>
                  </a:cubicBezTo>
                  <a:cubicBezTo>
                    <a:pt x="11" y="3"/>
                    <a:pt x="10" y="2"/>
                    <a:pt x="11" y="2"/>
                  </a:cubicBezTo>
                  <a:cubicBezTo>
                    <a:pt x="11" y="2"/>
                    <a:pt x="11" y="2"/>
                    <a:pt x="11" y="2"/>
                  </a:cubicBezTo>
                  <a:cubicBezTo>
                    <a:pt x="10" y="2"/>
                    <a:pt x="10" y="2"/>
                    <a:pt x="10" y="2"/>
                  </a:cubicBezTo>
                  <a:cubicBezTo>
                    <a:pt x="10" y="2"/>
                    <a:pt x="10" y="2"/>
                    <a:pt x="10" y="2"/>
                  </a:cubicBezTo>
                  <a:cubicBezTo>
                    <a:pt x="9" y="2"/>
                    <a:pt x="9" y="2"/>
                    <a:pt x="9" y="2"/>
                  </a:cubicBezTo>
                  <a:cubicBezTo>
                    <a:pt x="9" y="2"/>
                    <a:pt x="8" y="2"/>
                    <a:pt x="8" y="2"/>
                  </a:cubicBezTo>
                  <a:cubicBezTo>
                    <a:pt x="8" y="2"/>
                    <a:pt x="8" y="2"/>
                    <a:pt x="8" y="2"/>
                  </a:cubicBezTo>
                  <a:cubicBezTo>
                    <a:pt x="7" y="2"/>
                    <a:pt x="7"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4"/>
                    <a:pt x="6" y="4"/>
                  </a:cubicBezTo>
                  <a:cubicBezTo>
                    <a:pt x="6" y="4"/>
                    <a:pt x="6" y="3"/>
                    <a:pt x="6" y="4"/>
                  </a:cubicBezTo>
                  <a:cubicBezTo>
                    <a:pt x="6" y="4"/>
                    <a:pt x="6" y="4"/>
                    <a:pt x="6" y="4"/>
                  </a:cubicBezTo>
                  <a:cubicBezTo>
                    <a:pt x="6" y="4"/>
                    <a:pt x="6" y="4"/>
                    <a:pt x="6" y="4"/>
                  </a:cubicBezTo>
                  <a:cubicBezTo>
                    <a:pt x="6" y="4"/>
                    <a:pt x="6" y="4"/>
                    <a:pt x="6" y="4"/>
                  </a:cubicBezTo>
                  <a:cubicBezTo>
                    <a:pt x="6" y="4"/>
                    <a:pt x="5" y="4"/>
                    <a:pt x="5" y="4"/>
                  </a:cubicBezTo>
                  <a:cubicBezTo>
                    <a:pt x="5" y="4"/>
                    <a:pt x="5" y="4"/>
                    <a:pt x="5" y="4"/>
                  </a:cubicBezTo>
                  <a:cubicBezTo>
                    <a:pt x="5" y="4"/>
                    <a:pt x="5" y="4"/>
                    <a:pt x="5" y="4"/>
                  </a:cubicBezTo>
                  <a:cubicBezTo>
                    <a:pt x="5" y="5"/>
                    <a:pt x="5" y="5"/>
                    <a:pt x="5" y="5"/>
                  </a:cubicBezTo>
                  <a:cubicBezTo>
                    <a:pt x="5" y="5"/>
                    <a:pt x="5" y="5"/>
                    <a:pt x="5" y="5"/>
                  </a:cubicBezTo>
                  <a:cubicBezTo>
                    <a:pt x="5" y="5"/>
                    <a:pt x="5" y="4"/>
                    <a:pt x="5" y="4"/>
                  </a:cubicBezTo>
                  <a:cubicBezTo>
                    <a:pt x="5" y="4"/>
                    <a:pt x="4" y="4"/>
                    <a:pt x="4" y="4"/>
                  </a:cubicBezTo>
                  <a:cubicBezTo>
                    <a:pt x="4" y="5"/>
                    <a:pt x="4" y="4"/>
                    <a:pt x="4" y="4"/>
                  </a:cubicBezTo>
                  <a:cubicBezTo>
                    <a:pt x="4" y="5"/>
                    <a:pt x="3" y="5"/>
                    <a:pt x="3" y="5"/>
                  </a:cubicBezTo>
                  <a:cubicBezTo>
                    <a:pt x="3" y="5"/>
                    <a:pt x="4" y="5"/>
                    <a:pt x="4" y="5"/>
                  </a:cubicBezTo>
                  <a:cubicBezTo>
                    <a:pt x="4" y="5"/>
                    <a:pt x="4" y="5"/>
                    <a:pt x="4" y="5"/>
                  </a:cubicBezTo>
                  <a:cubicBezTo>
                    <a:pt x="4" y="5"/>
                    <a:pt x="3" y="5"/>
                    <a:pt x="3" y="5"/>
                  </a:cubicBezTo>
                  <a:cubicBezTo>
                    <a:pt x="3" y="6"/>
                    <a:pt x="2" y="6"/>
                    <a:pt x="2" y="6"/>
                  </a:cubicBezTo>
                  <a:cubicBezTo>
                    <a:pt x="1" y="6"/>
                    <a:pt x="1" y="7"/>
                    <a:pt x="1" y="7"/>
                  </a:cubicBezTo>
                  <a:cubicBezTo>
                    <a:pt x="2" y="4"/>
                    <a:pt x="6" y="1"/>
                    <a:pt x="12" y="0"/>
                  </a:cubicBezTo>
                  <a:close/>
                  <a:moveTo>
                    <a:pt x="30" y="12"/>
                  </a:moveTo>
                  <a:cubicBezTo>
                    <a:pt x="30" y="12"/>
                    <a:pt x="30" y="12"/>
                    <a:pt x="30" y="12"/>
                  </a:cubicBezTo>
                  <a:cubicBezTo>
                    <a:pt x="30" y="12"/>
                    <a:pt x="30" y="12"/>
                    <a:pt x="30" y="12"/>
                  </a:cubicBezTo>
                  <a:cubicBezTo>
                    <a:pt x="30" y="12"/>
                    <a:pt x="30" y="12"/>
                    <a:pt x="30" y="12"/>
                  </a:cubicBezTo>
                  <a:close/>
                  <a:moveTo>
                    <a:pt x="10" y="19"/>
                  </a:moveTo>
                  <a:cubicBezTo>
                    <a:pt x="5" y="18"/>
                    <a:pt x="2" y="15"/>
                    <a:pt x="1" y="12"/>
                  </a:cubicBezTo>
                  <a:cubicBezTo>
                    <a:pt x="0" y="10"/>
                    <a:pt x="0" y="9"/>
                    <a:pt x="0" y="8"/>
                  </a:cubicBezTo>
                  <a:cubicBezTo>
                    <a:pt x="1" y="8"/>
                    <a:pt x="1" y="8"/>
                    <a:pt x="1" y="8"/>
                  </a:cubicBezTo>
                  <a:cubicBezTo>
                    <a:pt x="1" y="7"/>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9"/>
                  </a:cubicBezTo>
                  <a:cubicBezTo>
                    <a:pt x="1" y="9"/>
                    <a:pt x="1" y="10"/>
                    <a:pt x="1" y="10"/>
                  </a:cubicBezTo>
                  <a:cubicBezTo>
                    <a:pt x="1" y="10"/>
                    <a:pt x="1" y="10"/>
                    <a:pt x="1" y="10"/>
                  </a:cubicBezTo>
                  <a:cubicBezTo>
                    <a:pt x="1" y="10"/>
                    <a:pt x="1" y="10"/>
                    <a:pt x="1" y="10"/>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3" y="12"/>
                    <a:pt x="3" y="12"/>
                    <a:pt x="4" y="12"/>
                  </a:cubicBezTo>
                  <a:cubicBezTo>
                    <a:pt x="4" y="12"/>
                    <a:pt x="4" y="12"/>
                    <a:pt x="4" y="12"/>
                  </a:cubicBezTo>
                  <a:cubicBezTo>
                    <a:pt x="4" y="12"/>
                    <a:pt x="4" y="12"/>
                    <a:pt x="4" y="12"/>
                  </a:cubicBezTo>
                  <a:cubicBezTo>
                    <a:pt x="5" y="12"/>
                    <a:pt x="5" y="12"/>
                    <a:pt x="5" y="12"/>
                  </a:cubicBezTo>
                  <a:cubicBezTo>
                    <a:pt x="5" y="13"/>
                    <a:pt x="5" y="13"/>
                    <a:pt x="6" y="13"/>
                  </a:cubicBezTo>
                  <a:cubicBezTo>
                    <a:pt x="6" y="13"/>
                    <a:pt x="5" y="12"/>
                    <a:pt x="5" y="12"/>
                  </a:cubicBezTo>
                  <a:cubicBezTo>
                    <a:pt x="5" y="12"/>
                    <a:pt x="6" y="12"/>
                    <a:pt x="6" y="12"/>
                  </a:cubicBezTo>
                  <a:cubicBezTo>
                    <a:pt x="6" y="12"/>
                    <a:pt x="6" y="12"/>
                    <a:pt x="6" y="13"/>
                  </a:cubicBezTo>
                  <a:cubicBezTo>
                    <a:pt x="6" y="13"/>
                    <a:pt x="6" y="13"/>
                    <a:pt x="6" y="13"/>
                  </a:cubicBezTo>
                  <a:cubicBezTo>
                    <a:pt x="6" y="13"/>
                    <a:pt x="6" y="13"/>
                    <a:pt x="6" y="13"/>
                  </a:cubicBezTo>
                  <a:cubicBezTo>
                    <a:pt x="6" y="13"/>
                    <a:pt x="6" y="13"/>
                    <a:pt x="6" y="13"/>
                  </a:cubicBezTo>
                  <a:cubicBezTo>
                    <a:pt x="6" y="13"/>
                    <a:pt x="6" y="13"/>
                    <a:pt x="6" y="13"/>
                  </a:cubicBezTo>
                  <a:cubicBezTo>
                    <a:pt x="6" y="13"/>
                    <a:pt x="6" y="13"/>
                    <a:pt x="6" y="14"/>
                  </a:cubicBezTo>
                  <a:cubicBezTo>
                    <a:pt x="6" y="14"/>
                    <a:pt x="6" y="14"/>
                    <a:pt x="6" y="14"/>
                  </a:cubicBezTo>
                  <a:cubicBezTo>
                    <a:pt x="6" y="14"/>
                    <a:pt x="7" y="15"/>
                    <a:pt x="7" y="15"/>
                  </a:cubicBezTo>
                  <a:cubicBezTo>
                    <a:pt x="7" y="15"/>
                    <a:pt x="7" y="15"/>
                    <a:pt x="7" y="15"/>
                  </a:cubicBezTo>
                  <a:cubicBezTo>
                    <a:pt x="8" y="16"/>
                    <a:pt x="8" y="15"/>
                    <a:pt x="8" y="16"/>
                  </a:cubicBezTo>
                  <a:cubicBezTo>
                    <a:pt x="8" y="16"/>
                    <a:pt x="9" y="17"/>
                    <a:pt x="9" y="18"/>
                  </a:cubicBezTo>
                  <a:cubicBezTo>
                    <a:pt x="9" y="18"/>
                    <a:pt x="9" y="18"/>
                    <a:pt x="9" y="19"/>
                  </a:cubicBezTo>
                  <a:cubicBezTo>
                    <a:pt x="10" y="19"/>
                    <a:pt x="10" y="19"/>
                    <a:pt x="10" y="19"/>
                  </a:cubicBezTo>
                  <a:cubicBezTo>
                    <a:pt x="10" y="19"/>
                    <a:pt x="10" y="19"/>
                    <a:pt x="10" y="19"/>
                  </a:cubicBezTo>
                  <a:cubicBezTo>
                    <a:pt x="10" y="19"/>
                    <a:pt x="10" y="19"/>
                    <a:pt x="10" y="19"/>
                  </a:cubicBezTo>
                  <a:close/>
                  <a:moveTo>
                    <a:pt x="28" y="12"/>
                  </a:moveTo>
                  <a:cubicBezTo>
                    <a:pt x="28" y="12"/>
                    <a:pt x="29" y="12"/>
                    <a:pt x="29" y="12"/>
                  </a:cubicBezTo>
                  <a:cubicBezTo>
                    <a:pt x="29" y="12"/>
                    <a:pt x="29" y="12"/>
                    <a:pt x="28" y="12"/>
                  </a:cubicBezTo>
                  <a:cubicBezTo>
                    <a:pt x="28" y="12"/>
                    <a:pt x="28" y="12"/>
                    <a:pt x="28" y="12"/>
                  </a:cubicBezTo>
                  <a:cubicBezTo>
                    <a:pt x="28" y="12"/>
                    <a:pt x="28" y="12"/>
                    <a:pt x="28" y="12"/>
                  </a:cubicBezTo>
                  <a:close/>
                  <a:moveTo>
                    <a:pt x="28" y="12"/>
                  </a:moveTo>
                  <a:cubicBezTo>
                    <a:pt x="28" y="12"/>
                    <a:pt x="28" y="12"/>
                    <a:pt x="28" y="12"/>
                  </a:cubicBezTo>
                  <a:cubicBezTo>
                    <a:pt x="28" y="12"/>
                    <a:pt x="28" y="12"/>
                    <a:pt x="28" y="12"/>
                  </a:cubicBezTo>
                  <a:cubicBezTo>
                    <a:pt x="28" y="12"/>
                    <a:pt x="28" y="11"/>
                    <a:pt x="28" y="11"/>
                  </a:cubicBezTo>
                  <a:cubicBezTo>
                    <a:pt x="28" y="11"/>
                    <a:pt x="28" y="11"/>
                    <a:pt x="28" y="12"/>
                  </a:cubicBezTo>
                  <a:close/>
                  <a:moveTo>
                    <a:pt x="27" y="12"/>
                  </a:moveTo>
                  <a:cubicBezTo>
                    <a:pt x="27" y="12"/>
                    <a:pt x="27" y="13"/>
                    <a:pt x="27" y="13"/>
                  </a:cubicBezTo>
                  <a:cubicBezTo>
                    <a:pt x="27" y="13"/>
                    <a:pt x="27" y="13"/>
                    <a:pt x="28" y="13"/>
                  </a:cubicBezTo>
                  <a:cubicBezTo>
                    <a:pt x="28" y="13"/>
                    <a:pt x="28" y="13"/>
                    <a:pt x="28" y="13"/>
                  </a:cubicBezTo>
                  <a:cubicBezTo>
                    <a:pt x="28" y="12"/>
                    <a:pt x="28" y="12"/>
                    <a:pt x="28" y="12"/>
                  </a:cubicBezTo>
                  <a:cubicBezTo>
                    <a:pt x="28" y="12"/>
                    <a:pt x="28" y="12"/>
                    <a:pt x="28" y="12"/>
                  </a:cubicBezTo>
                  <a:cubicBezTo>
                    <a:pt x="28" y="12"/>
                    <a:pt x="28" y="12"/>
                    <a:pt x="28" y="12"/>
                  </a:cubicBezTo>
                  <a:cubicBezTo>
                    <a:pt x="28" y="12"/>
                    <a:pt x="27" y="12"/>
                    <a:pt x="27" y="12"/>
                  </a:cubicBezTo>
                  <a:cubicBezTo>
                    <a:pt x="27" y="12"/>
                    <a:pt x="27" y="12"/>
                    <a:pt x="27" y="12"/>
                  </a:cubicBezTo>
                  <a:close/>
                  <a:moveTo>
                    <a:pt x="29" y="12"/>
                  </a:moveTo>
                  <a:cubicBezTo>
                    <a:pt x="29" y="12"/>
                    <a:pt x="29" y="12"/>
                    <a:pt x="29" y="12"/>
                  </a:cubicBezTo>
                  <a:cubicBezTo>
                    <a:pt x="29" y="12"/>
                    <a:pt x="29" y="12"/>
                    <a:pt x="29" y="12"/>
                  </a:cubicBezTo>
                  <a:close/>
                  <a:moveTo>
                    <a:pt x="26" y="12"/>
                  </a:moveTo>
                  <a:cubicBezTo>
                    <a:pt x="26" y="12"/>
                    <a:pt x="26" y="12"/>
                    <a:pt x="26" y="12"/>
                  </a:cubicBezTo>
                  <a:cubicBezTo>
                    <a:pt x="26" y="12"/>
                    <a:pt x="26" y="12"/>
                    <a:pt x="27" y="12"/>
                  </a:cubicBezTo>
                  <a:cubicBezTo>
                    <a:pt x="27" y="12"/>
                    <a:pt x="27" y="12"/>
                    <a:pt x="27" y="12"/>
                  </a:cubicBezTo>
                  <a:cubicBezTo>
                    <a:pt x="27" y="12"/>
                    <a:pt x="27" y="12"/>
                    <a:pt x="26" y="12"/>
                  </a:cubicBezTo>
                  <a:close/>
                  <a:moveTo>
                    <a:pt x="26" y="12"/>
                  </a:moveTo>
                  <a:cubicBezTo>
                    <a:pt x="26" y="12"/>
                    <a:pt x="26" y="12"/>
                    <a:pt x="26" y="12"/>
                  </a:cubicBezTo>
                  <a:cubicBezTo>
                    <a:pt x="26" y="12"/>
                    <a:pt x="26" y="12"/>
                    <a:pt x="27" y="13"/>
                  </a:cubicBezTo>
                  <a:cubicBezTo>
                    <a:pt x="27" y="13"/>
                    <a:pt x="27" y="13"/>
                    <a:pt x="27" y="13"/>
                  </a:cubicBezTo>
                  <a:cubicBezTo>
                    <a:pt x="27" y="12"/>
                    <a:pt x="27" y="12"/>
                    <a:pt x="27" y="12"/>
                  </a:cubicBezTo>
                  <a:cubicBezTo>
                    <a:pt x="27" y="12"/>
                    <a:pt x="27" y="12"/>
                    <a:pt x="27" y="12"/>
                  </a:cubicBezTo>
                  <a:cubicBezTo>
                    <a:pt x="27" y="12"/>
                    <a:pt x="27" y="11"/>
                    <a:pt x="27" y="11"/>
                  </a:cubicBezTo>
                  <a:cubicBezTo>
                    <a:pt x="27" y="11"/>
                    <a:pt x="27" y="11"/>
                    <a:pt x="27" y="11"/>
                  </a:cubicBezTo>
                  <a:cubicBezTo>
                    <a:pt x="27" y="11"/>
                    <a:pt x="27" y="11"/>
                    <a:pt x="27" y="11"/>
                  </a:cubicBezTo>
                  <a:cubicBezTo>
                    <a:pt x="26" y="11"/>
                    <a:pt x="27" y="11"/>
                    <a:pt x="26" y="12"/>
                  </a:cubicBezTo>
                  <a:cubicBezTo>
                    <a:pt x="26" y="12"/>
                    <a:pt x="26" y="12"/>
                    <a:pt x="26" y="12"/>
                  </a:cubicBezTo>
                  <a:close/>
                  <a:moveTo>
                    <a:pt x="10" y="4"/>
                  </a:moveTo>
                  <a:cubicBezTo>
                    <a:pt x="10" y="4"/>
                    <a:pt x="10" y="4"/>
                    <a:pt x="11" y="4"/>
                  </a:cubicBezTo>
                  <a:cubicBezTo>
                    <a:pt x="11" y="4"/>
                    <a:pt x="11" y="4"/>
                    <a:pt x="11" y="4"/>
                  </a:cubicBezTo>
                  <a:cubicBezTo>
                    <a:pt x="11" y="4"/>
                    <a:pt x="11" y="4"/>
                    <a:pt x="11" y="4"/>
                  </a:cubicBezTo>
                  <a:cubicBezTo>
                    <a:pt x="11" y="4"/>
                    <a:pt x="11" y="4"/>
                    <a:pt x="11" y="4"/>
                  </a:cubicBezTo>
                  <a:cubicBezTo>
                    <a:pt x="10" y="4"/>
                    <a:pt x="10" y="4"/>
                    <a:pt x="10" y="4"/>
                  </a:cubicBezTo>
                  <a:close/>
                  <a:moveTo>
                    <a:pt x="4" y="5"/>
                  </a:moveTo>
                  <a:cubicBezTo>
                    <a:pt x="4" y="5"/>
                    <a:pt x="4" y="5"/>
                    <a:pt x="4" y="5"/>
                  </a:cubicBezTo>
                  <a:cubicBezTo>
                    <a:pt x="4" y="5"/>
                    <a:pt x="4" y="5"/>
                    <a:pt x="4" y="5"/>
                  </a:cubicBezTo>
                  <a:cubicBezTo>
                    <a:pt x="4" y="5"/>
                    <a:pt x="4" y="5"/>
                    <a:pt x="4" y="5"/>
                  </a:cubicBezTo>
                  <a:cubicBezTo>
                    <a:pt x="4" y="5"/>
                    <a:pt x="4" y="5"/>
                    <a:pt x="4" y="5"/>
                  </a:cubicBezTo>
                  <a:close/>
                  <a:moveTo>
                    <a:pt x="8" y="12"/>
                  </a:moveTo>
                  <a:cubicBezTo>
                    <a:pt x="8" y="12"/>
                    <a:pt x="8" y="12"/>
                    <a:pt x="8" y="12"/>
                  </a:cubicBezTo>
                  <a:cubicBezTo>
                    <a:pt x="8" y="12"/>
                    <a:pt x="8" y="12"/>
                    <a:pt x="8" y="12"/>
                  </a:cubicBezTo>
                  <a:cubicBezTo>
                    <a:pt x="8" y="12"/>
                    <a:pt x="8" y="12"/>
                    <a:pt x="8" y="12"/>
                  </a:cubicBezTo>
                  <a:cubicBezTo>
                    <a:pt x="7" y="12"/>
                    <a:pt x="8" y="12"/>
                    <a:pt x="8" y="12"/>
                  </a:cubicBezTo>
                  <a:close/>
                  <a:moveTo>
                    <a:pt x="6" y="11"/>
                  </a:moveTo>
                  <a:cubicBezTo>
                    <a:pt x="6" y="11"/>
                    <a:pt x="6" y="11"/>
                    <a:pt x="6" y="10"/>
                  </a:cubicBezTo>
                  <a:cubicBezTo>
                    <a:pt x="6" y="10"/>
                    <a:pt x="6" y="10"/>
                    <a:pt x="6" y="10"/>
                  </a:cubicBezTo>
                  <a:cubicBezTo>
                    <a:pt x="6" y="10"/>
                    <a:pt x="5" y="10"/>
                    <a:pt x="5" y="10"/>
                  </a:cubicBezTo>
                  <a:cubicBezTo>
                    <a:pt x="5" y="10"/>
                    <a:pt x="5" y="10"/>
                    <a:pt x="6" y="11"/>
                  </a:cubicBezTo>
                  <a:cubicBezTo>
                    <a:pt x="6" y="11"/>
                    <a:pt x="6" y="11"/>
                    <a:pt x="6" y="11"/>
                  </a:cubicBezTo>
                  <a:close/>
                  <a:moveTo>
                    <a:pt x="6" y="11"/>
                  </a:moveTo>
                  <a:cubicBezTo>
                    <a:pt x="6" y="11"/>
                    <a:pt x="5" y="11"/>
                    <a:pt x="5" y="11"/>
                  </a:cubicBezTo>
                  <a:cubicBezTo>
                    <a:pt x="5" y="11"/>
                    <a:pt x="5" y="12"/>
                    <a:pt x="6" y="11"/>
                  </a:cubicBezTo>
                  <a:close/>
                  <a:moveTo>
                    <a:pt x="7" y="11"/>
                  </a:move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lose/>
                  <a:moveTo>
                    <a:pt x="6" y="11"/>
                  </a:move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7" y="11"/>
                    <a:pt x="7" y="11"/>
                  </a:cubicBezTo>
                  <a:cubicBezTo>
                    <a:pt x="7" y="11"/>
                    <a:pt x="7" y="11"/>
                    <a:pt x="7" y="11"/>
                  </a:cubicBezTo>
                  <a:cubicBezTo>
                    <a:pt x="7" y="11"/>
                    <a:pt x="7" y="11"/>
                    <a:pt x="6" y="11"/>
                  </a:cubicBezTo>
                  <a:close/>
                  <a:moveTo>
                    <a:pt x="6" y="11"/>
                  </a:moveTo>
                  <a:cubicBezTo>
                    <a:pt x="6" y="11"/>
                    <a:pt x="6" y="11"/>
                    <a:pt x="6" y="11"/>
                  </a:cubicBezTo>
                  <a:cubicBezTo>
                    <a:pt x="6" y="11"/>
                    <a:pt x="6" y="11"/>
                    <a:pt x="5" y="11"/>
                  </a:cubicBezTo>
                  <a:cubicBezTo>
                    <a:pt x="5" y="11"/>
                    <a:pt x="5" y="11"/>
                    <a:pt x="5" y="11"/>
                  </a:cubicBezTo>
                  <a:cubicBezTo>
                    <a:pt x="5" y="11"/>
                    <a:pt x="5" y="11"/>
                    <a:pt x="4" y="11"/>
                  </a:cubicBezTo>
                  <a:cubicBezTo>
                    <a:pt x="4" y="11"/>
                    <a:pt x="4" y="11"/>
                    <a:pt x="5" y="11"/>
                  </a:cubicBezTo>
                  <a:cubicBezTo>
                    <a:pt x="5" y="11"/>
                    <a:pt x="5" y="11"/>
                    <a:pt x="5" y="11"/>
                  </a:cubicBezTo>
                  <a:cubicBezTo>
                    <a:pt x="5" y="11"/>
                    <a:pt x="5" y="11"/>
                    <a:pt x="6" y="11"/>
                  </a:cubicBezTo>
                  <a:cubicBezTo>
                    <a:pt x="6" y="11"/>
                    <a:pt x="6" y="11"/>
                    <a:pt x="6" y="11"/>
                  </a:cubicBezTo>
                  <a:close/>
                  <a:moveTo>
                    <a:pt x="5" y="4"/>
                  </a:moveTo>
                  <a:cubicBezTo>
                    <a:pt x="5" y="4"/>
                    <a:pt x="6" y="4"/>
                    <a:pt x="6" y="4"/>
                  </a:cubicBezTo>
                  <a:cubicBezTo>
                    <a:pt x="6" y="4"/>
                    <a:pt x="6" y="4"/>
                    <a:pt x="6" y="4"/>
                  </a:cubicBezTo>
                  <a:cubicBezTo>
                    <a:pt x="6" y="5"/>
                    <a:pt x="6" y="5"/>
                    <a:pt x="6" y="5"/>
                  </a:cubicBezTo>
                  <a:cubicBezTo>
                    <a:pt x="6" y="5"/>
                    <a:pt x="5" y="5"/>
                    <a:pt x="5" y="4"/>
                  </a:cubicBezTo>
                  <a:cubicBezTo>
                    <a:pt x="5" y="4"/>
                    <a:pt x="5" y="4"/>
                    <a:pt x="5" y="4"/>
                  </a:cubicBezTo>
                  <a:cubicBezTo>
                    <a:pt x="5" y="4"/>
                    <a:pt x="5" y="4"/>
                    <a:pt x="5" y="4"/>
                  </a:cubicBezTo>
                  <a:close/>
                  <a:moveTo>
                    <a:pt x="17" y="8"/>
                  </a:moveTo>
                  <a:cubicBezTo>
                    <a:pt x="17" y="8"/>
                    <a:pt x="17" y="8"/>
                    <a:pt x="17" y="8"/>
                  </a:cubicBezTo>
                  <a:cubicBezTo>
                    <a:pt x="17" y="8"/>
                    <a:pt x="17" y="8"/>
                    <a:pt x="16" y="8"/>
                  </a:cubicBezTo>
                  <a:cubicBezTo>
                    <a:pt x="16" y="8"/>
                    <a:pt x="15" y="8"/>
                    <a:pt x="15" y="8"/>
                  </a:cubicBezTo>
                  <a:cubicBezTo>
                    <a:pt x="15" y="8"/>
                    <a:pt x="15" y="8"/>
                    <a:pt x="15" y="9"/>
                  </a:cubicBezTo>
                  <a:cubicBezTo>
                    <a:pt x="15" y="9"/>
                    <a:pt x="15" y="8"/>
                    <a:pt x="15" y="8"/>
                  </a:cubicBezTo>
                  <a:cubicBezTo>
                    <a:pt x="15" y="8"/>
                    <a:pt x="14" y="8"/>
                    <a:pt x="14" y="8"/>
                  </a:cubicBezTo>
                  <a:cubicBezTo>
                    <a:pt x="14" y="8"/>
                    <a:pt x="14" y="8"/>
                    <a:pt x="14" y="8"/>
                  </a:cubicBezTo>
                  <a:cubicBezTo>
                    <a:pt x="14" y="8"/>
                    <a:pt x="13" y="8"/>
                    <a:pt x="13" y="8"/>
                  </a:cubicBezTo>
                  <a:cubicBezTo>
                    <a:pt x="13" y="8"/>
                    <a:pt x="13" y="8"/>
                    <a:pt x="13" y="8"/>
                  </a:cubicBezTo>
                  <a:cubicBezTo>
                    <a:pt x="13" y="8"/>
                    <a:pt x="13" y="8"/>
                    <a:pt x="12" y="8"/>
                  </a:cubicBezTo>
                  <a:cubicBezTo>
                    <a:pt x="12" y="8"/>
                    <a:pt x="12" y="8"/>
                    <a:pt x="13" y="8"/>
                  </a:cubicBezTo>
                  <a:cubicBezTo>
                    <a:pt x="13" y="8"/>
                    <a:pt x="13" y="8"/>
                    <a:pt x="13" y="8"/>
                  </a:cubicBezTo>
                  <a:cubicBezTo>
                    <a:pt x="13" y="8"/>
                    <a:pt x="13" y="8"/>
                    <a:pt x="13" y="8"/>
                  </a:cubicBezTo>
                  <a:cubicBezTo>
                    <a:pt x="13" y="8"/>
                    <a:pt x="13" y="8"/>
                    <a:pt x="13" y="8"/>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4" y="7"/>
                  </a:cubicBezTo>
                  <a:cubicBezTo>
                    <a:pt x="14" y="7"/>
                    <a:pt x="14" y="7"/>
                    <a:pt x="14" y="7"/>
                  </a:cubicBezTo>
                  <a:cubicBezTo>
                    <a:pt x="14" y="7"/>
                    <a:pt x="14" y="7"/>
                    <a:pt x="14" y="8"/>
                  </a:cubicBezTo>
                  <a:cubicBezTo>
                    <a:pt x="14" y="8"/>
                    <a:pt x="14" y="8"/>
                    <a:pt x="14" y="8"/>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8"/>
                    <a:pt x="14" y="8"/>
                    <a:pt x="14" y="8"/>
                  </a:cubicBezTo>
                  <a:cubicBezTo>
                    <a:pt x="14" y="8"/>
                    <a:pt x="15" y="7"/>
                    <a:pt x="14" y="7"/>
                  </a:cubicBezTo>
                  <a:cubicBezTo>
                    <a:pt x="14" y="7"/>
                    <a:pt x="14" y="7"/>
                    <a:pt x="14" y="7"/>
                  </a:cubicBezTo>
                  <a:cubicBezTo>
                    <a:pt x="14" y="7"/>
                    <a:pt x="14" y="7"/>
                    <a:pt x="14" y="7"/>
                  </a:cubicBezTo>
                  <a:cubicBezTo>
                    <a:pt x="15" y="7"/>
                    <a:pt x="14" y="7"/>
                    <a:pt x="15" y="7"/>
                  </a:cubicBezTo>
                  <a:cubicBezTo>
                    <a:pt x="15" y="7"/>
                    <a:pt x="15" y="8"/>
                    <a:pt x="15" y="8"/>
                  </a:cubicBezTo>
                  <a:cubicBezTo>
                    <a:pt x="15" y="8"/>
                    <a:pt x="15" y="8"/>
                    <a:pt x="15" y="7"/>
                  </a:cubicBezTo>
                  <a:cubicBezTo>
                    <a:pt x="15" y="7"/>
                    <a:pt x="15" y="7"/>
                    <a:pt x="15" y="7"/>
                  </a:cubicBezTo>
                  <a:cubicBezTo>
                    <a:pt x="16" y="7"/>
                    <a:pt x="16" y="8"/>
                    <a:pt x="16" y="8"/>
                  </a:cubicBezTo>
                  <a:cubicBezTo>
                    <a:pt x="16" y="8"/>
                    <a:pt x="15" y="8"/>
                    <a:pt x="15" y="8"/>
                  </a:cubicBezTo>
                  <a:cubicBezTo>
                    <a:pt x="15" y="8"/>
                    <a:pt x="15" y="8"/>
                    <a:pt x="15" y="8"/>
                  </a:cubicBezTo>
                  <a:cubicBezTo>
                    <a:pt x="15" y="8"/>
                    <a:pt x="15" y="8"/>
                    <a:pt x="16" y="8"/>
                  </a:cubicBezTo>
                  <a:cubicBezTo>
                    <a:pt x="16" y="8"/>
                    <a:pt x="16" y="8"/>
                    <a:pt x="16" y="8"/>
                  </a:cubicBezTo>
                  <a:cubicBezTo>
                    <a:pt x="16" y="8"/>
                    <a:pt x="16" y="8"/>
                    <a:pt x="16" y="8"/>
                  </a:cubicBezTo>
                  <a:cubicBezTo>
                    <a:pt x="16" y="8"/>
                    <a:pt x="16" y="8"/>
                    <a:pt x="16" y="8"/>
                  </a:cubicBezTo>
                  <a:cubicBezTo>
                    <a:pt x="16" y="8"/>
                    <a:pt x="16" y="8"/>
                    <a:pt x="17" y="8"/>
                  </a:cubicBezTo>
                  <a:close/>
                  <a:moveTo>
                    <a:pt x="19" y="9"/>
                  </a:moveTo>
                  <a:cubicBezTo>
                    <a:pt x="19" y="9"/>
                    <a:pt x="19" y="9"/>
                    <a:pt x="19" y="9"/>
                  </a:cubicBezTo>
                  <a:cubicBezTo>
                    <a:pt x="19" y="9"/>
                    <a:pt x="19" y="9"/>
                    <a:pt x="19" y="9"/>
                  </a:cubicBezTo>
                  <a:cubicBezTo>
                    <a:pt x="19" y="9"/>
                    <a:pt x="19" y="9"/>
                    <a:pt x="19" y="9"/>
                  </a:cubicBezTo>
                  <a:cubicBezTo>
                    <a:pt x="19" y="9"/>
                    <a:pt x="18" y="9"/>
                    <a:pt x="18" y="9"/>
                  </a:cubicBezTo>
                  <a:cubicBezTo>
                    <a:pt x="18" y="8"/>
                    <a:pt x="19" y="9"/>
                    <a:pt x="19" y="9"/>
                  </a:cubicBezTo>
                  <a:cubicBezTo>
                    <a:pt x="19" y="9"/>
                    <a:pt x="19" y="9"/>
                    <a:pt x="19" y="9"/>
                  </a:cubicBezTo>
                  <a:close/>
                  <a:moveTo>
                    <a:pt x="20" y="15"/>
                  </a:moveTo>
                  <a:cubicBezTo>
                    <a:pt x="20" y="15"/>
                    <a:pt x="20" y="15"/>
                    <a:pt x="20" y="15"/>
                  </a:cubicBezTo>
                  <a:cubicBezTo>
                    <a:pt x="20" y="15"/>
                    <a:pt x="20" y="15"/>
                    <a:pt x="20" y="16"/>
                  </a:cubicBezTo>
                  <a:cubicBezTo>
                    <a:pt x="20" y="16"/>
                    <a:pt x="20" y="16"/>
                    <a:pt x="20" y="16"/>
                  </a:cubicBezTo>
                  <a:cubicBezTo>
                    <a:pt x="20" y="16"/>
                    <a:pt x="20" y="16"/>
                    <a:pt x="20" y="16"/>
                  </a:cubicBezTo>
                  <a:cubicBezTo>
                    <a:pt x="20" y="17"/>
                    <a:pt x="20" y="17"/>
                    <a:pt x="21" y="17"/>
                  </a:cubicBezTo>
                  <a:cubicBezTo>
                    <a:pt x="21" y="16"/>
                    <a:pt x="21" y="16"/>
                    <a:pt x="21" y="16"/>
                  </a:cubicBezTo>
                  <a:cubicBezTo>
                    <a:pt x="21" y="15"/>
                    <a:pt x="21" y="15"/>
                    <a:pt x="21" y="15"/>
                  </a:cubicBezTo>
                  <a:cubicBezTo>
                    <a:pt x="20" y="15"/>
                    <a:pt x="21" y="15"/>
                    <a:pt x="20" y="14"/>
                  </a:cubicBezTo>
                  <a:cubicBezTo>
                    <a:pt x="20" y="14"/>
                    <a:pt x="20" y="15"/>
                    <a:pt x="20" y="15"/>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8" y="11"/>
                  </a:cubicBezTo>
                  <a:cubicBezTo>
                    <a:pt x="28" y="11"/>
                    <a:pt x="28" y="11"/>
                    <a:pt x="28" y="11"/>
                  </a:cubicBezTo>
                  <a:cubicBezTo>
                    <a:pt x="28" y="11"/>
                    <a:pt x="28" y="11"/>
                    <a:pt x="28" y="11"/>
                  </a:cubicBezTo>
                  <a:cubicBezTo>
                    <a:pt x="28" y="11"/>
                    <a:pt x="27" y="11"/>
                    <a:pt x="27" y="11"/>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0"/>
                  </a:cubicBezTo>
                  <a:cubicBezTo>
                    <a:pt x="27" y="10"/>
                    <a:pt x="27" y="10"/>
                    <a:pt x="27" y="10"/>
                  </a:cubicBezTo>
                  <a:cubicBezTo>
                    <a:pt x="27" y="11"/>
                    <a:pt x="27" y="11"/>
                    <a:pt x="27" y="11"/>
                  </a:cubicBezTo>
                  <a:cubicBezTo>
                    <a:pt x="27" y="11"/>
                    <a:pt x="27" y="11"/>
                    <a:pt x="27" y="11"/>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6" y="10"/>
                    <a:pt x="26" y="10"/>
                    <a:pt x="27" y="10"/>
                  </a:cubicBezTo>
                  <a:cubicBezTo>
                    <a:pt x="27" y="10"/>
                    <a:pt x="27" y="11"/>
                    <a:pt x="27" y="11"/>
                  </a:cubicBezTo>
                  <a:cubicBezTo>
                    <a:pt x="27" y="11"/>
                    <a:pt x="27" y="11"/>
                    <a:pt x="27" y="11"/>
                  </a:cubicBezTo>
                  <a:close/>
                  <a:moveTo>
                    <a:pt x="26" y="9"/>
                  </a:move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101" name="Freeform 96"/>
            <p:cNvSpPr>
              <a:spLocks noEditPoints="1"/>
            </p:cNvSpPr>
            <p:nvPr/>
          </p:nvSpPr>
          <p:spPr>
            <a:xfrm>
              <a:off x="392112" y="450850"/>
              <a:ext cx="39688" cy="107950"/>
            </a:xfrm>
            <a:custGeom>
              <a:avLst/>
              <a:gdLst/>
              <a:ahLst/>
              <a:cxnLst>
                <a:cxn ang="0">
                  <a:pos x="5" y="3"/>
                </a:cxn>
                <a:cxn ang="0">
                  <a:pos x="9" y="0"/>
                </a:cxn>
                <a:cxn ang="0">
                  <a:pos x="11" y="3"/>
                </a:cxn>
                <a:cxn ang="0">
                  <a:pos x="11" y="2"/>
                </a:cxn>
                <a:cxn ang="0">
                  <a:pos x="9" y="1"/>
                </a:cxn>
                <a:cxn ang="0">
                  <a:pos x="6" y="2"/>
                </a:cxn>
                <a:cxn ang="0">
                  <a:pos x="4" y="6"/>
                </a:cxn>
                <a:cxn ang="0">
                  <a:pos x="5" y="4"/>
                </a:cxn>
                <a:cxn ang="0">
                  <a:pos x="12" y="5"/>
                </a:cxn>
                <a:cxn ang="0">
                  <a:pos x="10" y="5"/>
                </a:cxn>
                <a:cxn ang="0">
                  <a:pos x="4" y="7"/>
                </a:cxn>
                <a:cxn ang="0">
                  <a:pos x="11" y="9"/>
                </a:cxn>
                <a:cxn ang="0">
                  <a:pos x="8" y="9"/>
                </a:cxn>
                <a:cxn ang="0">
                  <a:pos x="5" y="9"/>
                </a:cxn>
                <a:cxn ang="0">
                  <a:pos x="6" y="8"/>
                </a:cxn>
                <a:cxn ang="0">
                  <a:pos x="7" y="7"/>
                </a:cxn>
                <a:cxn ang="0">
                  <a:pos x="4" y="7"/>
                </a:cxn>
                <a:cxn ang="0">
                  <a:pos x="8" y="8"/>
                </a:cxn>
                <a:cxn ang="0">
                  <a:pos x="10" y="8"/>
                </a:cxn>
                <a:cxn ang="0">
                  <a:pos x="10" y="7"/>
                </a:cxn>
                <a:cxn ang="0">
                  <a:pos x="11" y="11"/>
                </a:cxn>
                <a:cxn ang="0">
                  <a:pos x="9" y="12"/>
                </a:cxn>
                <a:cxn ang="0">
                  <a:pos x="4" y="12"/>
                </a:cxn>
                <a:cxn ang="0">
                  <a:pos x="4" y="10"/>
                </a:cxn>
                <a:cxn ang="0">
                  <a:pos x="5" y="10"/>
                </a:cxn>
                <a:cxn ang="0">
                  <a:pos x="5" y="11"/>
                </a:cxn>
                <a:cxn ang="0">
                  <a:pos x="8" y="12"/>
                </a:cxn>
                <a:cxn ang="0">
                  <a:pos x="10" y="11"/>
                </a:cxn>
                <a:cxn ang="0">
                  <a:pos x="10" y="13"/>
                </a:cxn>
                <a:cxn ang="0">
                  <a:pos x="7" y="15"/>
                </a:cxn>
                <a:cxn ang="0">
                  <a:pos x="3" y="15"/>
                </a:cxn>
                <a:cxn ang="0">
                  <a:pos x="6" y="14"/>
                </a:cxn>
                <a:cxn ang="0">
                  <a:pos x="6" y="16"/>
                </a:cxn>
                <a:cxn ang="0">
                  <a:pos x="10" y="17"/>
                </a:cxn>
                <a:cxn ang="0">
                  <a:pos x="6" y="19"/>
                </a:cxn>
                <a:cxn ang="0">
                  <a:pos x="3" y="16"/>
                </a:cxn>
                <a:cxn ang="0">
                  <a:pos x="4" y="17"/>
                </a:cxn>
                <a:cxn ang="0">
                  <a:pos x="6" y="19"/>
                </a:cxn>
                <a:cxn ang="0">
                  <a:pos x="8" y="17"/>
                </a:cxn>
                <a:cxn ang="0">
                  <a:pos x="9" y="20"/>
                </a:cxn>
                <a:cxn ang="0">
                  <a:pos x="3" y="22"/>
                </a:cxn>
                <a:cxn ang="0">
                  <a:pos x="9" y="23"/>
                </a:cxn>
                <a:cxn ang="0">
                  <a:pos x="8" y="25"/>
                </a:cxn>
                <a:cxn ang="0">
                  <a:pos x="3" y="26"/>
                </a:cxn>
                <a:cxn ang="0">
                  <a:pos x="1" y="24"/>
                </a:cxn>
                <a:cxn ang="0">
                  <a:pos x="8" y="23"/>
                </a:cxn>
                <a:cxn ang="0">
                  <a:pos x="3" y="24"/>
                </a:cxn>
                <a:cxn ang="0">
                  <a:pos x="5" y="25"/>
                </a:cxn>
                <a:cxn ang="0">
                  <a:pos x="7" y="24"/>
                </a:cxn>
                <a:cxn ang="0">
                  <a:pos x="1" y="26"/>
                </a:cxn>
                <a:cxn ang="0">
                  <a:pos x="7" y="29"/>
                </a:cxn>
                <a:cxn ang="0">
                  <a:pos x="5" y="29"/>
                </a:cxn>
                <a:cxn ang="0">
                  <a:pos x="2" y="27"/>
                </a:cxn>
                <a:cxn ang="0">
                  <a:pos x="1" y="26"/>
                </a:cxn>
                <a:cxn ang="0">
                  <a:pos x="8" y="31"/>
                </a:cxn>
                <a:cxn ang="0">
                  <a:pos x="5" y="33"/>
                </a:cxn>
                <a:cxn ang="0">
                  <a:pos x="3" y="32"/>
                </a:cxn>
                <a:cxn ang="0">
                  <a:pos x="0" y="32"/>
                </a:cxn>
                <a:cxn ang="0">
                  <a:pos x="3" y="31"/>
                </a:cxn>
                <a:cxn ang="0">
                  <a:pos x="0" y="31"/>
                </a:cxn>
                <a:cxn ang="0">
                  <a:pos x="5" y="31"/>
                </a:cxn>
                <a:cxn ang="0">
                  <a:pos x="5" y="32"/>
                </a:cxn>
                <a:cxn ang="0">
                  <a:pos x="7" y="31"/>
                </a:cxn>
              </a:cxnLst>
              <a:rect l="0" t="0" r="0" b="0"/>
              <a:pathLst>
                <a:path w="12" h="33">
                  <a:moveTo>
                    <a:pt x="8" y="2"/>
                  </a:moveTo>
                  <a:cubicBezTo>
                    <a:pt x="7" y="3"/>
                    <a:pt x="7" y="3"/>
                    <a:pt x="7" y="3"/>
                  </a:cubicBezTo>
                  <a:cubicBezTo>
                    <a:pt x="6" y="3"/>
                    <a:pt x="6" y="3"/>
                    <a:pt x="5" y="3"/>
                  </a:cubicBezTo>
                  <a:cubicBezTo>
                    <a:pt x="5" y="2"/>
                    <a:pt x="5" y="2"/>
                    <a:pt x="5" y="2"/>
                  </a:cubicBezTo>
                  <a:cubicBezTo>
                    <a:pt x="5" y="1"/>
                    <a:pt x="5" y="1"/>
                    <a:pt x="6" y="1"/>
                  </a:cubicBezTo>
                  <a:cubicBezTo>
                    <a:pt x="7" y="1"/>
                    <a:pt x="8" y="0"/>
                    <a:pt x="9" y="0"/>
                  </a:cubicBezTo>
                  <a:cubicBezTo>
                    <a:pt x="10" y="0"/>
                    <a:pt x="11" y="1"/>
                    <a:pt x="11" y="1"/>
                  </a:cubicBezTo>
                  <a:cubicBezTo>
                    <a:pt x="12" y="1"/>
                    <a:pt x="12" y="1"/>
                    <a:pt x="12" y="2"/>
                  </a:cubicBezTo>
                  <a:cubicBezTo>
                    <a:pt x="12" y="2"/>
                    <a:pt x="12" y="2"/>
                    <a:pt x="11" y="3"/>
                  </a:cubicBezTo>
                  <a:cubicBezTo>
                    <a:pt x="11" y="3"/>
                    <a:pt x="10" y="3"/>
                    <a:pt x="10" y="3"/>
                  </a:cubicBezTo>
                  <a:cubicBezTo>
                    <a:pt x="10" y="3"/>
                    <a:pt x="10" y="3"/>
                    <a:pt x="10" y="2"/>
                  </a:cubicBezTo>
                  <a:cubicBezTo>
                    <a:pt x="10" y="2"/>
                    <a:pt x="10" y="2"/>
                    <a:pt x="11" y="2"/>
                  </a:cubicBezTo>
                  <a:cubicBezTo>
                    <a:pt x="11" y="2"/>
                    <a:pt x="11" y="2"/>
                    <a:pt x="11" y="2"/>
                  </a:cubicBezTo>
                  <a:cubicBezTo>
                    <a:pt x="11" y="2"/>
                    <a:pt x="11" y="1"/>
                    <a:pt x="10" y="1"/>
                  </a:cubicBezTo>
                  <a:cubicBezTo>
                    <a:pt x="10" y="1"/>
                    <a:pt x="10" y="1"/>
                    <a:pt x="9" y="1"/>
                  </a:cubicBezTo>
                  <a:cubicBezTo>
                    <a:pt x="8" y="1"/>
                    <a:pt x="7" y="1"/>
                    <a:pt x="7" y="1"/>
                  </a:cubicBezTo>
                  <a:cubicBezTo>
                    <a:pt x="6" y="1"/>
                    <a:pt x="6" y="2"/>
                    <a:pt x="6" y="2"/>
                  </a:cubicBezTo>
                  <a:cubicBezTo>
                    <a:pt x="6" y="2"/>
                    <a:pt x="6" y="2"/>
                    <a:pt x="6" y="2"/>
                  </a:cubicBezTo>
                  <a:cubicBezTo>
                    <a:pt x="7" y="2"/>
                    <a:pt x="7" y="2"/>
                    <a:pt x="8" y="2"/>
                  </a:cubicBezTo>
                  <a:close/>
                  <a:moveTo>
                    <a:pt x="4" y="6"/>
                  </a:moveTo>
                  <a:cubicBezTo>
                    <a:pt x="4" y="6"/>
                    <a:pt x="4" y="6"/>
                    <a:pt x="4" y="6"/>
                  </a:cubicBezTo>
                  <a:cubicBezTo>
                    <a:pt x="5" y="5"/>
                    <a:pt x="6" y="5"/>
                    <a:pt x="6" y="5"/>
                  </a:cubicBezTo>
                  <a:cubicBezTo>
                    <a:pt x="6" y="5"/>
                    <a:pt x="6" y="4"/>
                    <a:pt x="6" y="4"/>
                  </a:cubicBezTo>
                  <a:cubicBezTo>
                    <a:pt x="6" y="4"/>
                    <a:pt x="5" y="4"/>
                    <a:pt x="5" y="4"/>
                  </a:cubicBezTo>
                  <a:cubicBezTo>
                    <a:pt x="5" y="4"/>
                    <a:pt x="5" y="3"/>
                    <a:pt x="5" y="3"/>
                  </a:cubicBezTo>
                  <a:cubicBezTo>
                    <a:pt x="7" y="4"/>
                    <a:pt x="9" y="4"/>
                    <a:pt x="12" y="4"/>
                  </a:cubicBezTo>
                  <a:cubicBezTo>
                    <a:pt x="12" y="5"/>
                    <a:pt x="12" y="5"/>
                    <a:pt x="12" y="5"/>
                  </a:cubicBezTo>
                  <a:cubicBezTo>
                    <a:pt x="9" y="5"/>
                    <a:pt x="7" y="6"/>
                    <a:pt x="4" y="6"/>
                  </a:cubicBezTo>
                  <a:close/>
                  <a:moveTo>
                    <a:pt x="7" y="5"/>
                  </a:moveTo>
                  <a:cubicBezTo>
                    <a:pt x="8" y="5"/>
                    <a:pt x="9" y="5"/>
                    <a:pt x="10" y="5"/>
                  </a:cubicBezTo>
                  <a:cubicBezTo>
                    <a:pt x="9" y="5"/>
                    <a:pt x="8" y="4"/>
                    <a:pt x="7" y="4"/>
                  </a:cubicBezTo>
                  <a:cubicBezTo>
                    <a:pt x="7" y="5"/>
                    <a:pt x="7" y="5"/>
                    <a:pt x="7" y="5"/>
                  </a:cubicBezTo>
                  <a:close/>
                  <a:moveTo>
                    <a:pt x="4" y="7"/>
                  </a:moveTo>
                  <a:cubicBezTo>
                    <a:pt x="7" y="7"/>
                    <a:pt x="9" y="7"/>
                    <a:pt x="11" y="7"/>
                  </a:cubicBezTo>
                  <a:cubicBezTo>
                    <a:pt x="11" y="7"/>
                    <a:pt x="11" y="7"/>
                    <a:pt x="11" y="8"/>
                  </a:cubicBezTo>
                  <a:cubicBezTo>
                    <a:pt x="11" y="8"/>
                    <a:pt x="11" y="8"/>
                    <a:pt x="11" y="9"/>
                  </a:cubicBezTo>
                  <a:cubicBezTo>
                    <a:pt x="11" y="9"/>
                    <a:pt x="10" y="9"/>
                    <a:pt x="10" y="9"/>
                  </a:cubicBezTo>
                  <a:cubicBezTo>
                    <a:pt x="10" y="9"/>
                    <a:pt x="9" y="9"/>
                    <a:pt x="9" y="9"/>
                  </a:cubicBezTo>
                  <a:cubicBezTo>
                    <a:pt x="8" y="9"/>
                    <a:pt x="8" y="9"/>
                    <a:pt x="8" y="9"/>
                  </a:cubicBezTo>
                  <a:cubicBezTo>
                    <a:pt x="7" y="9"/>
                    <a:pt x="7" y="9"/>
                    <a:pt x="7" y="8"/>
                  </a:cubicBezTo>
                  <a:cubicBezTo>
                    <a:pt x="7" y="8"/>
                    <a:pt x="7" y="8"/>
                    <a:pt x="6" y="9"/>
                  </a:cubicBezTo>
                  <a:cubicBezTo>
                    <a:pt x="6" y="9"/>
                    <a:pt x="6" y="9"/>
                    <a:pt x="5" y="9"/>
                  </a:cubicBezTo>
                  <a:cubicBezTo>
                    <a:pt x="5" y="9"/>
                    <a:pt x="4" y="9"/>
                    <a:pt x="4" y="9"/>
                  </a:cubicBezTo>
                  <a:cubicBezTo>
                    <a:pt x="4" y="9"/>
                    <a:pt x="4" y="9"/>
                    <a:pt x="4" y="9"/>
                  </a:cubicBezTo>
                  <a:cubicBezTo>
                    <a:pt x="5" y="8"/>
                    <a:pt x="5" y="8"/>
                    <a:pt x="6" y="8"/>
                  </a:cubicBezTo>
                  <a:cubicBezTo>
                    <a:pt x="6" y="8"/>
                    <a:pt x="7" y="8"/>
                    <a:pt x="7" y="8"/>
                  </a:cubicBezTo>
                  <a:cubicBezTo>
                    <a:pt x="7" y="8"/>
                    <a:pt x="7" y="8"/>
                    <a:pt x="7" y="8"/>
                  </a:cubicBezTo>
                  <a:cubicBezTo>
                    <a:pt x="7" y="8"/>
                    <a:pt x="7" y="7"/>
                    <a:pt x="7" y="7"/>
                  </a:cubicBezTo>
                  <a:cubicBezTo>
                    <a:pt x="7" y="7"/>
                    <a:pt x="7" y="7"/>
                    <a:pt x="7" y="7"/>
                  </a:cubicBezTo>
                  <a:cubicBezTo>
                    <a:pt x="6" y="7"/>
                    <a:pt x="5" y="7"/>
                    <a:pt x="4" y="7"/>
                  </a:cubicBezTo>
                  <a:cubicBezTo>
                    <a:pt x="4" y="7"/>
                    <a:pt x="4" y="7"/>
                    <a:pt x="4" y="7"/>
                  </a:cubicBezTo>
                  <a:close/>
                  <a:moveTo>
                    <a:pt x="8" y="7"/>
                  </a:moveTo>
                  <a:cubicBezTo>
                    <a:pt x="8" y="7"/>
                    <a:pt x="8" y="7"/>
                    <a:pt x="8" y="8"/>
                  </a:cubicBezTo>
                  <a:cubicBezTo>
                    <a:pt x="8" y="8"/>
                    <a:pt x="8" y="8"/>
                    <a:pt x="8" y="8"/>
                  </a:cubicBezTo>
                  <a:cubicBezTo>
                    <a:pt x="8" y="8"/>
                    <a:pt x="8" y="8"/>
                    <a:pt x="8" y="8"/>
                  </a:cubicBezTo>
                  <a:cubicBezTo>
                    <a:pt x="9" y="8"/>
                    <a:pt x="9" y="8"/>
                    <a:pt x="9" y="8"/>
                  </a:cubicBezTo>
                  <a:cubicBezTo>
                    <a:pt x="9" y="8"/>
                    <a:pt x="9" y="8"/>
                    <a:pt x="10" y="8"/>
                  </a:cubicBezTo>
                  <a:cubicBezTo>
                    <a:pt x="10" y="8"/>
                    <a:pt x="10" y="8"/>
                    <a:pt x="10" y="8"/>
                  </a:cubicBezTo>
                  <a:cubicBezTo>
                    <a:pt x="10" y="8"/>
                    <a:pt x="10" y="8"/>
                    <a:pt x="10" y="8"/>
                  </a:cubicBezTo>
                  <a:cubicBezTo>
                    <a:pt x="10" y="7"/>
                    <a:pt x="10" y="7"/>
                    <a:pt x="10" y="7"/>
                  </a:cubicBezTo>
                  <a:cubicBezTo>
                    <a:pt x="9" y="7"/>
                    <a:pt x="9" y="7"/>
                    <a:pt x="8" y="7"/>
                  </a:cubicBezTo>
                  <a:close/>
                  <a:moveTo>
                    <a:pt x="11" y="10"/>
                  </a:moveTo>
                  <a:cubicBezTo>
                    <a:pt x="11" y="10"/>
                    <a:pt x="11" y="10"/>
                    <a:pt x="11" y="11"/>
                  </a:cubicBezTo>
                  <a:cubicBezTo>
                    <a:pt x="11" y="11"/>
                    <a:pt x="11" y="11"/>
                    <a:pt x="11" y="11"/>
                  </a:cubicBezTo>
                  <a:cubicBezTo>
                    <a:pt x="10" y="12"/>
                    <a:pt x="10" y="12"/>
                    <a:pt x="10" y="12"/>
                  </a:cubicBezTo>
                  <a:cubicBezTo>
                    <a:pt x="9" y="12"/>
                    <a:pt x="9" y="12"/>
                    <a:pt x="9" y="12"/>
                  </a:cubicBezTo>
                  <a:cubicBezTo>
                    <a:pt x="8" y="12"/>
                    <a:pt x="8" y="12"/>
                    <a:pt x="7" y="12"/>
                  </a:cubicBezTo>
                  <a:cubicBezTo>
                    <a:pt x="6" y="12"/>
                    <a:pt x="6" y="12"/>
                    <a:pt x="5" y="12"/>
                  </a:cubicBezTo>
                  <a:cubicBezTo>
                    <a:pt x="5" y="12"/>
                    <a:pt x="4" y="12"/>
                    <a:pt x="4" y="12"/>
                  </a:cubicBezTo>
                  <a:cubicBezTo>
                    <a:pt x="4" y="12"/>
                    <a:pt x="4" y="12"/>
                    <a:pt x="4" y="11"/>
                  </a:cubicBezTo>
                  <a:cubicBezTo>
                    <a:pt x="4" y="11"/>
                    <a:pt x="4" y="11"/>
                    <a:pt x="4" y="11"/>
                  </a:cubicBezTo>
                  <a:cubicBezTo>
                    <a:pt x="4" y="10"/>
                    <a:pt x="4" y="10"/>
                    <a:pt x="4" y="10"/>
                  </a:cubicBezTo>
                  <a:cubicBezTo>
                    <a:pt x="6" y="10"/>
                    <a:pt x="9" y="10"/>
                    <a:pt x="11" y="10"/>
                  </a:cubicBezTo>
                  <a:close/>
                  <a:moveTo>
                    <a:pt x="10" y="10"/>
                  </a:moveTo>
                  <a:cubicBezTo>
                    <a:pt x="8" y="10"/>
                    <a:pt x="6" y="10"/>
                    <a:pt x="5" y="10"/>
                  </a:cubicBezTo>
                  <a:cubicBezTo>
                    <a:pt x="5" y="10"/>
                    <a:pt x="5" y="11"/>
                    <a:pt x="5" y="11"/>
                  </a:cubicBezTo>
                  <a:cubicBezTo>
                    <a:pt x="5" y="11"/>
                    <a:pt x="5" y="11"/>
                    <a:pt x="5" y="11"/>
                  </a:cubicBezTo>
                  <a:cubicBezTo>
                    <a:pt x="5" y="11"/>
                    <a:pt x="5" y="11"/>
                    <a:pt x="5" y="11"/>
                  </a:cubicBezTo>
                  <a:cubicBezTo>
                    <a:pt x="5" y="11"/>
                    <a:pt x="5" y="12"/>
                    <a:pt x="6" y="12"/>
                  </a:cubicBezTo>
                  <a:cubicBezTo>
                    <a:pt x="6" y="12"/>
                    <a:pt x="6" y="12"/>
                    <a:pt x="7" y="12"/>
                  </a:cubicBezTo>
                  <a:cubicBezTo>
                    <a:pt x="8" y="12"/>
                    <a:pt x="8" y="12"/>
                    <a:pt x="8" y="12"/>
                  </a:cubicBezTo>
                  <a:cubicBezTo>
                    <a:pt x="9" y="12"/>
                    <a:pt x="9" y="11"/>
                    <a:pt x="9" y="11"/>
                  </a:cubicBezTo>
                  <a:cubicBezTo>
                    <a:pt x="9" y="11"/>
                    <a:pt x="9" y="11"/>
                    <a:pt x="9" y="11"/>
                  </a:cubicBezTo>
                  <a:cubicBezTo>
                    <a:pt x="9" y="11"/>
                    <a:pt x="10" y="11"/>
                    <a:pt x="10" y="11"/>
                  </a:cubicBezTo>
                  <a:cubicBezTo>
                    <a:pt x="10" y="10"/>
                    <a:pt x="10" y="10"/>
                    <a:pt x="10" y="10"/>
                  </a:cubicBezTo>
                  <a:close/>
                  <a:moveTo>
                    <a:pt x="3" y="13"/>
                  </a:moveTo>
                  <a:cubicBezTo>
                    <a:pt x="6" y="13"/>
                    <a:pt x="8" y="13"/>
                    <a:pt x="10" y="13"/>
                  </a:cubicBezTo>
                  <a:cubicBezTo>
                    <a:pt x="10" y="13"/>
                    <a:pt x="10" y="13"/>
                    <a:pt x="10" y="14"/>
                  </a:cubicBezTo>
                  <a:cubicBezTo>
                    <a:pt x="9" y="14"/>
                    <a:pt x="8" y="14"/>
                    <a:pt x="7" y="14"/>
                  </a:cubicBezTo>
                  <a:cubicBezTo>
                    <a:pt x="7" y="14"/>
                    <a:pt x="7" y="14"/>
                    <a:pt x="7" y="15"/>
                  </a:cubicBezTo>
                  <a:cubicBezTo>
                    <a:pt x="8" y="15"/>
                    <a:pt x="9" y="15"/>
                    <a:pt x="10" y="15"/>
                  </a:cubicBezTo>
                  <a:cubicBezTo>
                    <a:pt x="10" y="15"/>
                    <a:pt x="10" y="15"/>
                    <a:pt x="10" y="15"/>
                  </a:cubicBezTo>
                  <a:cubicBezTo>
                    <a:pt x="8" y="15"/>
                    <a:pt x="5" y="15"/>
                    <a:pt x="3" y="15"/>
                  </a:cubicBezTo>
                  <a:cubicBezTo>
                    <a:pt x="3" y="15"/>
                    <a:pt x="3" y="15"/>
                    <a:pt x="3" y="15"/>
                  </a:cubicBezTo>
                  <a:cubicBezTo>
                    <a:pt x="4" y="15"/>
                    <a:pt x="5" y="15"/>
                    <a:pt x="6" y="15"/>
                  </a:cubicBezTo>
                  <a:cubicBezTo>
                    <a:pt x="6" y="14"/>
                    <a:pt x="6" y="14"/>
                    <a:pt x="6" y="14"/>
                  </a:cubicBezTo>
                  <a:cubicBezTo>
                    <a:pt x="5" y="14"/>
                    <a:pt x="4" y="14"/>
                    <a:pt x="3" y="14"/>
                  </a:cubicBezTo>
                  <a:cubicBezTo>
                    <a:pt x="3" y="13"/>
                    <a:pt x="3" y="13"/>
                    <a:pt x="3" y="13"/>
                  </a:cubicBezTo>
                  <a:close/>
                  <a:moveTo>
                    <a:pt x="6" y="16"/>
                  </a:moveTo>
                  <a:cubicBezTo>
                    <a:pt x="7" y="16"/>
                    <a:pt x="8" y="16"/>
                    <a:pt x="8" y="16"/>
                  </a:cubicBezTo>
                  <a:cubicBezTo>
                    <a:pt x="9" y="16"/>
                    <a:pt x="9" y="16"/>
                    <a:pt x="9" y="16"/>
                  </a:cubicBezTo>
                  <a:cubicBezTo>
                    <a:pt x="9" y="17"/>
                    <a:pt x="10" y="17"/>
                    <a:pt x="10" y="17"/>
                  </a:cubicBezTo>
                  <a:cubicBezTo>
                    <a:pt x="10" y="17"/>
                    <a:pt x="10" y="17"/>
                    <a:pt x="10" y="18"/>
                  </a:cubicBezTo>
                  <a:cubicBezTo>
                    <a:pt x="10" y="18"/>
                    <a:pt x="9" y="19"/>
                    <a:pt x="9" y="19"/>
                  </a:cubicBezTo>
                  <a:cubicBezTo>
                    <a:pt x="8" y="19"/>
                    <a:pt x="7" y="19"/>
                    <a:pt x="6" y="19"/>
                  </a:cubicBezTo>
                  <a:cubicBezTo>
                    <a:pt x="5" y="19"/>
                    <a:pt x="4" y="19"/>
                    <a:pt x="3" y="19"/>
                  </a:cubicBezTo>
                  <a:cubicBezTo>
                    <a:pt x="2" y="19"/>
                    <a:pt x="2" y="18"/>
                    <a:pt x="2" y="18"/>
                  </a:cubicBezTo>
                  <a:cubicBezTo>
                    <a:pt x="2" y="17"/>
                    <a:pt x="3" y="17"/>
                    <a:pt x="3" y="16"/>
                  </a:cubicBezTo>
                  <a:cubicBezTo>
                    <a:pt x="4" y="16"/>
                    <a:pt x="5" y="16"/>
                    <a:pt x="6" y="16"/>
                  </a:cubicBezTo>
                  <a:close/>
                  <a:moveTo>
                    <a:pt x="6" y="17"/>
                  </a:moveTo>
                  <a:cubicBezTo>
                    <a:pt x="5" y="17"/>
                    <a:pt x="5" y="17"/>
                    <a:pt x="4" y="17"/>
                  </a:cubicBezTo>
                  <a:cubicBezTo>
                    <a:pt x="4" y="17"/>
                    <a:pt x="4" y="17"/>
                    <a:pt x="4" y="18"/>
                  </a:cubicBezTo>
                  <a:cubicBezTo>
                    <a:pt x="3" y="18"/>
                    <a:pt x="4" y="18"/>
                    <a:pt x="4" y="18"/>
                  </a:cubicBezTo>
                  <a:cubicBezTo>
                    <a:pt x="4" y="18"/>
                    <a:pt x="5" y="19"/>
                    <a:pt x="6" y="19"/>
                  </a:cubicBezTo>
                  <a:cubicBezTo>
                    <a:pt x="7" y="19"/>
                    <a:pt x="7" y="18"/>
                    <a:pt x="8" y="18"/>
                  </a:cubicBezTo>
                  <a:cubicBezTo>
                    <a:pt x="8" y="18"/>
                    <a:pt x="9" y="18"/>
                    <a:pt x="9" y="18"/>
                  </a:cubicBezTo>
                  <a:cubicBezTo>
                    <a:pt x="9" y="17"/>
                    <a:pt x="8" y="17"/>
                    <a:pt x="8" y="17"/>
                  </a:cubicBezTo>
                  <a:cubicBezTo>
                    <a:pt x="8" y="17"/>
                    <a:pt x="7" y="17"/>
                    <a:pt x="6" y="17"/>
                  </a:cubicBezTo>
                  <a:close/>
                  <a:moveTo>
                    <a:pt x="2" y="20"/>
                  </a:moveTo>
                  <a:cubicBezTo>
                    <a:pt x="4" y="20"/>
                    <a:pt x="7" y="20"/>
                    <a:pt x="9" y="20"/>
                  </a:cubicBezTo>
                  <a:cubicBezTo>
                    <a:pt x="9" y="20"/>
                    <a:pt x="9" y="20"/>
                    <a:pt x="9" y="21"/>
                  </a:cubicBezTo>
                  <a:cubicBezTo>
                    <a:pt x="7" y="21"/>
                    <a:pt x="5" y="21"/>
                    <a:pt x="3" y="21"/>
                  </a:cubicBezTo>
                  <a:cubicBezTo>
                    <a:pt x="3" y="21"/>
                    <a:pt x="3" y="22"/>
                    <a:pt x="3" y="22"/>
                  </a:cubicBezTo>
                  <a:cubicBezTo>
                    <a:pt x="2" y="22"/>
                    <a:pt x="2" y="22"/>
                    <a:pt x="2" y="22"/>
                  </a:cubicBezTo>
                  <a:cubicBezTo>
                    <a:pt x="2" y="21"/>
                    <a:pt x="2" y="21"/>
                    <a:pt x="2" y="20"/>
                  </a:cubicBezTo>
                  <a:close/>
                  <a:moveTo>
                    <a:pt x="9" y="23"/>
                  </a:moveTo>
                  <a:cubicBezTo>
                    <a:pt x="9" y="23"/>
                    <a:pt x="9" y="24"/>
                    <a:pt x="9" y="24"/>
                  </a:cubicBezTo>
                  <a:cubicBezTo>
                    <a:pt x="9" y="24"/>
                    <a:pt x="9" y="25"/>
                    <a:pt x="9" y="25"/>
                  </a:cubicBezTo>
                  <a:cubicBezTo>
                    <a:pt x="8" y="25"/>
                    <a:pt x="8" y="25"/>
                    <a:pt x="8" y="25"/>
                  </a:cubicBezTo>
                  <a:cubicBezTo>
                    <a:pt x="7" y="25"/>
                    <a:pt x="7" y="26"/>
                    <a:pt x="7" y="26"/>
                  </a:cubicBezTo>
                  <a:cubicBezTo>
                    <a:pt x="6" y="26"/>
                    <a:pt x="5" y="26"/>
                    <a:pt x="5" y="26"/>
                  </a:cubicBezTo>
                  <a:cubicBezTo>
                    <a:pt x="4" y="26"/>
                    <a:pt x="4" y="26"/>
                    <a:pt x="3" y="26"/>
                  </a:cubicBezTo>
                  <a:cubicBezTo>
                    <a:pt x="3" y="26"/>
                    <a:pt x="2" y="25"/>
                    <a:pt x="2" y="25"/>
                  </a:cubicBezTo>
                  <a:cubicBezTo>
                    <a:pt x="2" y="25"/>
                    <a:pt x="1" y="25"/>
                    <a:pt x="1" y="25"/>
                  </a:cubicBezTo>
                  <a:cubicBezTo>
                    <a:pt x="1" y="25"/>
                    <a:pt x="1" y="24"/>
                    <a:pt x="1" y="24"/>
                  </a:cubicBezTo>
                  <a:cubicBezTo>
                    <a:pt x="1" y="24"/>
                    <a:pt x="1" y="23"/>
                    <a:pt x="2" y="23"/>
                  </a:cubicBezTo>
                  <a:cubicBezTo>
                    <a:pt x="4" y="23"/>
                    <a:pt x="7" y="23"/>
                    <a:pt x="9" y="23"/>
                  </a:cubicBezTo>
                  <a:close/>
                  <a:moveTo>
                    <a:pt x="8" y="23"/>
                  </a:moveTo>
                  <a:cubicBezTo>
                    <a:pt x="6" y="23"/>
                    <a:pt x="4" y="23"/>
                    <a:pt x="3" y="23"/>
                  </a:cubicBezTo>
                  <a:cubicBezTo>
                    <a:pt x="3" y="24"/>
                    <a:pt x="3" y="24"/>
                    <a:pt x="3" y="24"/>
                  </a:cubicBezTo>
                  <a:cubicBezTo>
                    <a:pt x="3" y="24"/>
                    <a:pt x="3" y="24"/>
                    <a:pt x="3" y="24"/>
                  </a:cubicBezTo>
                  <a:cubicBezTo>
                    <a:pt x="3" y="25"/>
                    <a:pt x="3" y="25"/>
                    <a:pt x="3" y="25"/>
                  </a:cubicBezTo>
                  <a:cubicBezTo>
                    <a:pt x="3" y="25"/>
                    <a:pt x="3" y="25"/>
                    <a:pt x="4" y="25"/>
                  </a:cubicBezTo>
                  <a:cubicBezTo>
                    <a:pt x="4" y="25"/>
                    <a:pt x="4" y="25"/>
                    <a:pt x="5" y="25"/>
                  </a:cubicBezTo>
                  <a:cubicBezTo>
                    <a:pt x="6" y="25"/>
                    <a:pt x="6" y="25"/>
                    <a:pt x="6" y="25"/>
                  </a:cubicBezTo>
                  <a:cubicBezTo>
                    <a:pt x="7" y="25"/>
                    <a:pt x="7" y="25"/>
                    <a:pt x="7" y="25"/>
                  </a:cubicBezTo>
                  <a:cubicBezTo>
                    <a:pt x="7" y="25"/>
                    <a:pt x="7" y="25"/>
                    <a:pt x="7" y="24"/>
                  </a:cubicBezTo>
                  <a:cubicBezTo>
                    <a:pt x="8" y="24"/>
                    <a:pt x="8" y="24"/>
                    <a:pt x="8" y="24"/>
                  </a:cubicBezTo>
                  <a:cubicBezTo>
                    <a:pt x="8" y="24"/>
                    <a:pt x="8" y="24"/>
                    <a:pt x="8" y="23"/>
                  </a:cubicBezTo>
                  <a:close/>
                  <a:moveTo>
                    <a:pt x="1" y="26"/>
                  </a:moveTo>
                  <a:cubicBezTo>
                    <a:pt x="3" y="26"/>
                    <a:pt x="6" y="26"/>
                    <a:pt x="9" y="26"/>
                  </a:cubicBezTo>
                  <a:cubicBezTo>
                    <a:pt x="8" y="27"/>
                    <a:pt x="8" y="28"/>
                    <a:pt x="8" y="29"/>
                  </a:cubicBezTo>
                  <a:cubicBezTo>
                    <a:pt x="8" y="29"/>
                    <a:pt x="7" y="29"/>
                    <a:pt x="7" y="29"/>
                  </a:cubicBezTo>
                  <a:cubicBezTo>
                    <a:pt x="7" y="28"/>
                    <a:pt x="7" y="28"/>
                    <a:pt x="7" y="27"/>
                  </a:cubicBezTo>
                  <a:cubicBezTo>
                    <a:pt x="7" y="27"/>
                    <a:pt x="6" y="27"/>
                    <a:pt x="5" y="27"/>
                  </a:cubicBezTo>
                  <a:cubicBezTo>
                    <a:pt x="5" y="28"/>
                    <a:pt x="5" y="28"/>
                    <a:pt x="5" y="29"/>
                  </a:cubicBezTo>
                  <a:cubicBezTo>
                    <a:pt x="5" y="29"/>
                    <a:pt x="4" y="29"/>
                    <a:pt x="4" y="29"/>
                  </a:cubicBezTo>
                  <a:cubicBezTo>
                    <a:pt x="4" y="28"/>
                    <a:pt x="4" y="28"/>
                    <a:pt x="4" y="27"/>
                  </a:cubicBezTo>
                  <a:cubicBezTo>
                    <a:pt x="3" y="27"/>
                    <a:pt x="3" y="27"/>
                    <a:pt x="2" y="27"/>
                  </a:cubicBezTo>
                  <a:cubicBezTo>
                    <a:pt x="2" y="28"/>
                    <a:pt x="2" y="28"/>
                    <a:pt x="2" y="29"/>
                  </a:cubicBezTo>
                  <a:cubicBezTo>
                    <a:pt x="1" y="29"/>
                    <a:pt x="1" y="29"/>
                    <a:pt x="0" y="29"/>
                  </a:cubicBezTo>
                  <a:cubicBezTo>
                    <a:pt x="1" y="28"/>
                    <a:pt x="1" y="27"/>
                    <a:pt x="1" y="26"/>
                  </a:cubicBezTo>
                  <a:close/>
                  <a:moveTo>
                    <a:pt x="0" y="30"/>
                  </a:moveTo>
                  <a:cubicBezTo>
                    <a:pt x="3" y="30"/>
                    <a:pt x="5" y="30"/>
                    <a:pt x="8" y="30"/>
                  </a:cubicBezTo>
                  <a:cubicBezTo>
                    <a:pt x="8" y="30"/>
                    <a:pt x="8" y="31"/>
                    <a:pt x="8" y="31"/>
                  </a:cubicBezTo>
                  <a:cubicBezTo>
                    <a:pt x="8" y="32"/>
                    <a:pt x="8" y="32"/>
                    <a:pt x="7" y="32"/>
                  </a:cubicBezTo>
                  <a:cubicBezTo>
                    <a:pt x="7" y="32"/>
                    <a:pt x="7" y="33"/>
                    <a:pt x="7" y="33"/>
                  </a:cubicBezTo>
                  <a:cubicBezTo>
                    <a:pt x="6" y="33"/>
                    <a:pt x="6" y="33"/>
                    <a:pt x="5" y="33"/>
                  </a:cubicBezTo>
                  <a:cubicBezTo>
                    <a:pt x="5" y="33"/>
                    <a:pt x="4" y="33"/>
                    <a:pt x="4" y="33"/>
                  </a:cubicBezTo>
                  <a:cubicBezTo>
                    <a:pt x="4" y="32"/>
                    <a:pt x="3" y="32"/>
                    <a:pt x="3" y="32"/>
                  </a:cubicBezTo>
                  <a:cubicBezTo>
                    <a:pt x="3" y="32"/>
                    <a:pt x="3" y="32"/>
                    <a:pt x="3" y="32"/>
                  </a:cubicBezTo>
                  <a:cubicBezTo>
                    <a:pt x="2" y="32"/>
                    <a:pt x="2" y="33"/>
                    <a:pt x="1" y="33"/>
                  </a:cubicBezTo>
                  <a:cubicBezTo>
                    <a:pt x="1" y="33"/>
                    <a:pt x="0" y="33"/>
                    <a:pt x="0" y="33"/>
                  </a:cubicBezTo>
                  <a:cubicBezTo>
                    <a:pt x="0" y="33"/>
                    <a:pt x="0" y="33"/>
                    <a:pt x="0" y="32"/>
                  </a:cubicBezTo>
                  <a:cubicBezTo>
                    <a:pt x="0" y="32"/>
                    <a:pt x="1" y="32"/>
                    <a:pt x="2" y="32"/>
                  </a:cubicBezTo>
                  <a:cubicBezTo>
                    <a:pt x="2" y="32"/>
                    <a:pt x="3" y="31"/>
                    <a:pt x="3" y="31"/>
                  </a:cubicBezTo>
                  <a:cubicBezTo>
                    <a:pt x="3" y="31"/>
                    <a:pt x="3" y="31"/>
                    <a:pt x="3" y="31"/>
                  </a:cubicBezTo>
                  <a:cubicBezTo>
                    <a:pt x="3" y="31"/>
                    <a:pt x="3" y="31"/>
                    <a:pt x="3" y="31"/>
                  </a:cubicBezTo>
                  <a:cubicBezTo>
                    <a:pt x="3" y="31"/>
                    <a:pt x="3" y="31"/>
                    <a:pt x="3" y="31"/>
                  </a:cubicBezTo>
                  <a:cubicBezTo>
                    <a:pt x="2" y="31"/>
                    <a:pt x="1" y="31"/>
                    <a:pt x="0" y="31"/>
                  </a:cubicBezTo>
                  <a:cubicBezTo>
                    <a:pt x="0" y="30"/>
                    <a:pt x="0" y="30"/>
                    <a:pt x="0" y="30"/>
                  </a:cubicBezTo>
                  <a:close/>
                  <a:moveTo>
                    <a:pt x="5" y="31"/>
                  </a:moveTo>
                  <a:cubicBezTo>
                    <a:pt x="5" y="31"/>
                    <a:pt x="5" y="31"/>
                    <a:pt x="5" y="31"/>
                  </a:cubicBezTo>
                  <a:cubicBezTo>
                    <a:pt x="5" y="31"/>
                    <a:pt x="5" y="32"/>
                    <a:pt x="5" y="32"/>
                  </a:cubicBezTo>
                  <a:cubicBezTo>
                    <a:pt x="5" y="32"/>
                    <a:pt x="5" y="32"/>
                    <a:pt x="5" y="32"/>
                  </a:cubicBezTo>
                  <a:cubicBezTo>
                    <a:pt x="5" y="32"/>
                    <a:pt x="5" y="32"/>
                    <a:pt x="5" y="32"/>
                  </a:cubicBezTo>
                  <a:cubicBezTo>
                    <a:pt x="6" y="32"/>
                    <a:pt x="6" y="32"/>
                    <a:pt x="6" y="32"/>
                  </a:cubicBezTo>
                  <a:cubicBezTo>
                    <a:pt x="6" y="32"/>
                    <a:pt x="6" y="32"/>
                    <a:pt x="6" y="32"/>
                  </a:cubicBezTo>
                  <a:cubicBezTo>
                    <a:pt x="6" y="32"/>
                    <a:pt x="6" y="31"/>
                    <a:pt x="7" y="31"/>
                  </a:cubicBezTo>
                  <a:cubicBezTo>
                    <a:pt x="7" y="31"/>
                    <a:pt x="7" y="31"/>
                    <a:pt x="7" y="31"/>
                  </a:cubicBezTo>
                  <a:cubicBezTo>
                    <a:pt x="6" y="31"/>
                    <a:pt x="5" y="31"/>
                    <a:pt x="5" y="31"/>
                  </a:cubicBezTo>
                  <a:close/>
                </a:path>
              </a:pathLst>
            </a:custGeom>
          </p:spPr>
          <p:style>
            <a:lnRef idx="2">
              <a:schemeClr val="dk1">
                <a:shade val="50000"/>
              </a:schemeClr>
            </a:lnRef>
            <a:fillRef idx="1">
              <a:schemeClr val="dk1"/>
            </a:fillRef>
            <a:effectRef idx="0">
              <a:schemeClr val="dk1"/>
            </a:effectRef>
            <a:fontRef idx="minor">
              <a:schemeClr val="lt1"/>
            </a:fontRef>
          </p:style>
          <p:txBody>
            <a:bodyPr/>
            <a:lstStyle/>
            <a:p>
              <a:pPr fontAlgn="base"/>
              <a:endParaRPr lang="zh-CN" altLang="en-US" sz="1405" strike="noStrike" noProof="1">
                <a:ea typeface="Arial Unicode MS" panose="020B0604020202020204" charset="-122"/>
              </a:endParaRPr>
            </a:p>
          </p:txBody>
        </p:sp>
      </p:grpSp>
      <p:grpSp>
        <p:nvGrpSpPr>
          <p:cNvPr id="102" name="组合 296"/>
          <p:cNvGrpSpPr/>
          <p:nvPr/>
        </p:nvGrpSpPr>
        <p:grpSpPr>
          <a:xfrm>
            <a:off x="2749550" y="3429953"/>
            <a:ext cx="331787" cy="339725"/>
            <a:chOff x="0" y="0"/>
            <a:chExt cx="1149350" cy="1149350"/>
          </a:xfrm>
        </p:grpSpPr>
        <p:sp>
          <p:nvSpPr>
            <p:cNvPr id="103" name="Oval 23"/>
            <p:cNvSpPr/>
            <p:nvPr/>
          </p:nvSpPr>
          <p:spPr>
            <a:xfrm>
              <a:off x="0" y="0"/>
              <a:ext cx="1149350" cy="1149350"/>
            </a:xfrm>
            <a:prstGeom prst="ellipse">
              <a:avLst/>
            </a:prstGeom>
            <a:solidFill>
              <a:srgbClr val="506B82"/>
            </a:solidFill>
            <a:ln w="9525">
              <a:noFill/>
            </a:ln>
          </p:spPr>
          <p:txBody>
            <a:bodyPr wrap="square" lIns="286545" tIns="143268" rIns="286545" bIns="143268" anchor="t"/>
            <a:lstStyle/>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104" name="Freeform 88"/>
            <p:cNvSpPr/>
            <p:nvPr/>
          </p:nvSpPr>
          <p:spPr>
            <a:xfrm>
              <a:off x="161925" y="322263"/>
              <a:ext cx="987425" cy="823913"/>
            </a:xfrm>
            <a:custGeom>
              <a:avLst/>
              <a:gdLst/>
              <a:ahLst/>
              <a:cxnLst>
                <a:cxn ang="0">
                  <a:pos x="223" y="0"/>
                </a:cxn>
                <a:cxn ang="0">
                  <a:pos x="304" y="82"/>
                </a:cxn>
                <a:cxn ang="0">
                  <a:pos x="145" y="254"/>
                </a:cxn>
                <a:cxn ang="0">
                  <a:pos x="46" y="154"/>
                </a:cxn>
                <a:cxn ang="0">
                  <a:pos x="74" y="146"/>
                </a:cxn>
                <a:cxn ang="0">
                  <a:pos x="0" y="72"/>
                </a:cxn>
                <a:cxn ang="0">
                  <a:pos x="223" y="0"/>
                </a:cxn>
              </a:cxnLst>
              <a:rect l="0" t="0" r="0" b="0"/>
              <a:pathLst>
                <a:path w="304" h="254">
                  <a:moveTo>
                    <a:pt x="223" y="0"/>
                  </a:moveTo>
                  <a:cubicBezTo>
                    <a:pt x="304" y="82"/>
                    <a:pt x="304" y="82"/>
                    <a:pt x="304" y="82"/>
                  </a:cubicBezTo>
                  <a:cubicBezTo>
                    <a:pt x="303" y="172"/>
                    <a:pt x="233" y="246"/>
                    <a:pt x="145" y="254"/>
                  </a:cubicBezTo>
                  <a:cubicBezTo>
                    <a:pt x="46" y="154"/>
                    <a:pt x="46" y="154"/>
                    <a:pt x="46" y="154"/>
                  </a:cubicBezTo>
                  <a:cubicBezTo>
                    <a:pt x="74" y="146"/>
                    <a:pt x="74" y="146"/>
                    <a:pt x="74" y="146"/>
                  </a:cubicBezTo>
                  <a:cubicBezTo>
                    <a:pt x="0" y="72"/>
                    <a:pt x="0" y="72"/>
                    <a:pt x="0" y="72"/>
                  </a:cubicBezTo>
                  <a:cubicBezTo>
                    <a:pt x="223" y="0"/>
                    <a:pt x="223" y="0"/>
                    <a:pt x="223" y="0"/>
                  </a:cubicBezTo>
                  <a:close/>
                </a:path>
              </a:pathLst>
            </a:custGeom>
            <a:solidFill>
              <a:srgbClr val="182F40"/>
            </a:solidFill>
            <a:ln w="9525">
              <a:noFill/>
            </a:ln>
          </p:spPr>
          <p:txBody>
            <a:bodyPr/>
            <a:lstStyle/>
            <a:p>
              <a:pPr fontAlgn="base"/>
              <a:endParaRPr lang="zh-CN" altLang="en-US" sz="1405" strike="noStrike" noProof="1">
                <a:ea typeface="Arial Unicode MS" panose="020B0604020202020204" charset="-122"/>
              </a:endParaRPr>
            </a:p>
          </p:txBody>
        </p:sp>
        <p:sp>
          <p:nvSpPr>
            <p:cNvPr id="105" name="Freeform 89"/>
            <p:cNvSpPr/>
            <p:nvPr/>
          </p:nvSpPr>
          <p:spPr>
            <a:xfrm>
              <a:off x="161925" y="322263"/>
              <a:ext cx="828675" cy="233363"/>
            </a:xfrm>
            <a:custGeom>
              <a:avLst/>
              <a:gdLst/>
              <a:ahLst/>
              <a:cxnLst>
                <a:cxn ang="0">
                  <a:pos x="223" y="0"/>
                </a:cxn>
                <a:cxn ang="0">
                  <a:pos x="31" y="0"/>
                </a:cxn>
                <a:cxn ang="0">
                  <a:pos x="0" y="72"/>
                </a:cxn>
                <a:cxn ang="0">
                  <a:pos x="255" y="72"/>
                </a:cxn>
                <a:cxn ang="0">
                  <a:pos x="223" y="0"/>
                </a:cxn>
              </a:cxnLst>
              <a:rect l="0" t="0" r="0" b="0"/>
              <a:pathLst>
                <a:path w="255" h="72">
                  <a:moveTo>
                    <a:pt x="223" y="0"/>
                  </a:moveTo>
                  <a:cubicBezTo>
                    <a:pt x="159" y="0"/>
                    <a:pt x="95" y="0"/>
                    <a:pt x="31" y="0"/>
                  </a:cubicBezTo>
                  <a:cubicBezTo>
                    <a:pt x="0" y="72"/>
                    <a:pt x="0" y="72"/>
                    <a:pt x="0" y="72"/>
                  </a:cubicBezTo>
                  <a:cubicBezTo>
                    <a:pt x="85" y="72"/>
                    <a:pt x="170" y="72"/>
                    <a:pt x="255" y="72"/>
                  </a:cubicBezTo>
                  <a:cubicBezTo>
                    <a:pt x="223" y="0"/>
                    <a:pt x="223" y="0"/>
                    <a:pt x="223" y="0"/>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106" name="Freeform 90"/>
            <p:cNvSpPr/>
            <p:nvPr/>
          </p:nvSpPr>
          <p:spPr>
            <a:xfrm>
              <a:off x="188912" y="338138"/>
              <a:ext cx="774700" cy="201613"/>
            </a:xfrm>
            <a:custGeom>
              <a:avLst/>
              <a:gdLst/>
              <a:ahLst/>
              <a:cxnLst>
                <a:cxn ang="0">
                  <a:pos x="433" y="0"/>
                </a:cxn>
                <a:cxn ang="0">
                  <a:pos x="488" y="127"/>
                </a:cxn>
                <a:cxn ang="0">
                  <a:pos x="268" y="127"/>
                </a:cxn>
                <a:cxn ang="0">
                  <a:pos x="247" y="127"/>
                </a:cxn>
                <a:cxn ang="0">
                  <a:pos x="0" y="127"/>
                </a:cxn>
                <a:cxn ang="0">
                  <a:pos x="55" y="0"/>
                </a:cxn>
                <a:cxn ang="0">
                  <a:pos x="247" y="0"/>
                </a:cxn>
                <a:cxn ang="0">
                  <a:pos x="268" y="0"/>
                </a:cxn>
                <a:cxn ang="0">
                  <a:pos x="433" y="0"/>
                </a:cxn>
                <a:cxn ang="0">
                  <a:pos x="433" y="0"/>
                </a:cxn>
              </a:cxnLst>
              <a:rect l="0" t="0" r="0" b="0"/>
              <a:pathLst>
                <a:path w="488" h="127">
                  <a:moveTo>
                    <a:pt x="433" y="0"/>
                  </a:moveTo>
                  <a:lnTo>
                    <a:pt x="488" y="127"/>
                  </a:lnTo>
                  <a:lnTo>
                    <a:pt x="268" y="127"/>
                  </a:lnTo>
                  <a:lnTo>
                    <a:pt x="247" y="127"/>
                  </a:lnTo>
                  <a:lnTo>
                    <a:pt x="0" y="127"/>
                  </a:lnTo>
                  <a:lnTo>
                    <a:pt x="55" y="0"/>
                  </a:lnTo>
                  <a:lnTo>
                    <a:pt x="247" y="0"/>
                  </a:lnTo>
                  <a:lnTo>
                    <a:pt x="268" y="0"/>
                  </a:lnTo>
                  <a:lnTo>
                    <a:pt x="433" y="0"/>
                  </a:lnTo>
                  <a:lnTo>
                    <a:pt x="433" y="0"/>
                  </a:lnTo>
                  <a:close/>
                </a:path>
              </a:pathLst>
            </a:custGeom>
            <a:solidFill>
              <a:srgbClr val="16C5CA"/>
            </a:solidFill>
            <a:ln w="9525">
              <a:noFill/>
            </a:ln>
          </p:spPr>
          <p:txBody>
            <a:bodyPr/>
            <a:lstStyle/>
            <a:p>
              <a:pPr fontAlgn="base"/>
              <a:endParaRPr lang="zh-CN" altLang="en-US" sz="1405" strike="noStrike" noProof="1">
                <a:ea typeface="Arial Unicode MS" panose="020B0604020202020204" charset="-122"/>
              </a:endParaRPr>
            </a:p>
          </p:txBody>
        </p:sp>
        <p:sp>
          <p:nvSpPr>
            <p:cNvPr id="107" name="Freeform 91"/>
            <p:cNvSpPr/>
            <p:nvPr/>
          </p:nvSpPr>
          <p:spPr>
            <a:xfrm>
              <a:off x="331787" y="379413"/>
              <a:ext cx="485775" cy="123825"/>
            </a:xfrm>
            <a:custGeom>
              <a:avLst/>
              <a:gdLst/>
              <a:ahLst/>
              <a:cxnLst>
                <a:cxn ang="0">
                  <a:pos x="292" y="17"/>
                </a:cxn>
                <a:cxn ang="0">
                  <a:pos x="257" y="17"/>
                </a:cxn>
                <a:cxn ang="0">
                  <a:pos x="251" y="0"/>
                </a:cxn>
                <a:cxn ang="0">
                  <a:pos x="55" y="0"/>
                </a:cxn>
                <a:cxn ang="0">
                  <a:pos x="51" y="17"/>
                </a:cxn>
                <a:cxn ang="0">
                  <a:pos x="14" y="17"/>
                </a:cxn>
                <a:cxn ang="0">
                  <a:pos x="0" y="54"/>
                </a:cxn>
                <a:cxn ang="0">
                  <a:pos x="40" y="54"/>
                </a:cxn>
                <a:cxn ang="0">
                  <a:pos x="30" y="78"/>
                </a:cxn>
                <a:cxn ang="0">
                  <a:pos x="276" y="78"/>
                </a:cxn>
                <a:cxn ang="0">
                  <a:pos x="268" y="54"/>
                </a:cxn>
                <a:cxn ang="0">
                  <a:pos x="306" y="54"/>
                </a:cxn>
                <a:cxn ang="0">
                  <a:pos x="292" y="17"/>
                </a:cxn>
                <a:cxn ang="0">
                  <a:pos x="292" y="17"/>
                </a:cxn>
              </a:cxnLst>
              <a:rect l="0" t="0" r="0" b="0"/>
              <a:pathLst>
                <a:path w="306" h="78">
                  <a:moveTo>
                    <a:pt x="292" y="17"/>
                  </a:moveTo>
                  <a:lnTo>
                    <a:pt x="257" y="17"/>
                  </a:lnTo>
                  <a:lnTo>
                    <a:pt x="251" y="0"/>
                  </a:lnTo>
                  <a:lnTo>
                    <a:pt x="55" y="0"/>
                  </a:lnTo>
                  <a:lnTo>
                    <a:pt x="51" y="17"/>
                  </a:lnTo>
                  <a:lnTo>
                    <a:pt x="14" y="17"/>
                  </a:lnTo>
                  <a:lnTo>
                    <a:pt x="0" y="54"/>
                  </a:lnTo>
                  <a:lnTo>
                    <a:pt x="40" y="54"/>
                  </a:lnTo>
                  <a:lnTo>
                    <a:pt x="30" y="78"/>
                  </a:lnTo>
                  <a:lnTo>
                    <a:pt x="276" y="78"/>
                  </a:lnTo>
                  <a:lnTo>
                    <a:pt x="268" y="54"/>
                  </a:lnTo>
                  <a:lnTo>
                    <a:pt x="306" y="54"/>
                  </a:lnTo>
                  <a:lnTo>
                    <a:pt x="292" y="17"/>
                  </a:lnTo>
                  <a:lnTo>
                    <a:pt x="292" y="17"/>
                  </a:lnTo>
                  <a:close/>
                </a:path>
              </a:pathLst>
            </a:custGeom>
            <a:solidFill>
              <a:srgbClr val="3A5A71"/>
            </a:solidFill>
            <a:ln w="9525">
              <a:noFill/>
            </a:ln>
          </p:spPr>
          <p:txBody>
            <a:bodyPr/>
            <a:lstStyle/>
            <a:p>
              <a:pPr fontAlgn="base"/>
              <a:endParaRPr lang="zh-CN" altLang="en-US" sz="1405" strike="noStrike" noProof="1">
                <a:ea typeface="Arial Unicode MS" panose="020B0604020202020204" charset="-122"/>
              </a:endParaRPr>
            </a:p>
          </p:txBody>
        </p:sp>
        <p:sp>
          <p:nvSpPr>
            <p:cNvPr id="108" name="Freeform 93"/>
            <p:cNvSpPr>
              <a:spLocks noEditPoints="1"/>
            </p:cNvSpPr>
            <p:nvPr/>
          </p:nvSpPr>
          <p:spPr>
            <a:xfrm>
              <a:off x="587375" y="450850"/>
              <a:ext cx="87313" cy="46038"/>
            </a:xfrm>
            <a:custGeom>
              <a:avLst/>
              <a:gdLst/>
              <a:ahLst/>
              <a:cxnLst>
                <a:cxn ang="0">
                  <a:pos x="26" y="7"/>
                </a:cxn>
                <a:cxn ang="0">
                  <a:pos x="24" y="6"/>
                </a:cxn>
                <a:cxn ang="0">
                  <a:pos x="24" y="5"/>
                </a:cxn>
                <a:cxn ang="0">
                  <a:pos x="23" y="4"/>
                </a:cxn>
                <a:cxn ang="0">
                  <a:pos x="25" y="2"/>
                </a:cxn>
                <a:cxn ang="0">
                  <a:pos x="27" y="12"/>
                </a:cxn>
                <a:cxn ang="0">
                  <a:pos x="24" y="12"/>
                </a:cxn>
                <a:cxn ang="0">
                  <a:pos x="25" y="11"/>
                </a:cxn>
                <a:cxn ang="0">
                  <a:pos x="25" y="9"/>
                </a:cxn>
                <a:cxn ang="0">
                  <a:pos x="26" y="7"/>
                </a:cxn>
                <a:cxn ang="0">
                  <a:pos x="23" y="14"/>
                </a:cxn>
                <a:cxn ang="0">
                  <a:pos x="17" y="10"/>
                </a:cxn>
                <a:cxn ang="0">
                  <a:pos x="22" y="9"/>
                </a:cxn>
                <a:cxn ang="0">
                  <a:pos x="24" y="7"/>
                </a:cxn>
                <a:cxn ang="0">
                  <a:pos x="25" y="10"/>
                </a:cxn>
                <a:cxn ang="0">
                  <a:pos x="23" y="12"/>
                </a:cxn>
                <a:cxn ang="0">
                  <a:pos x="17" y="14"/>
                </a:cxn>
                <a:cxn ang="0">
                  <a:pos x="10" y="10"/>
                </a:cxn>
                <a:cxn ang="0">
                  <a:pos x="13" y="9"/>
                </a:cxn>
                <a:cxn ang="0">
                  <a:pos x="14" y="9"/>
                </a:cxn>
                <a:cxn ang="0">
                  <a:pos x="17" y="10"/>
                </a:cxn>
                <a:cxn ang="0">
                  <a:pos x="11" y="14"/>
                </a:cxn>
                <a:cxn ang="0">
                  <a:pos x="4" y="14"/>
                </a:cxn>
                <a:cxn ang="0">
                  <a:pos x="4" y="12"/>
                </a:cxn>
                <a:cxn ang="0">
                  <a:pos x="3" y="9"/>
                </a:cxn>
                <a:cxn ang="0">
                  <a:pos x="3" y="7"/>
                </a:cxn>
                <a:cxn ang="0">
                  <a:pos x="9" y="10"/>
                </a:cxn>
                <a:cxn ang="0">
                  <a:pos x="11" y="14"/>
                </a:cxn>
                <a:cxn ang="0">
                  <a:pos x="1" y="12"/>
                </a:cxn>
                <a:cxn ang="0">
                  <a:pos x="2" y="7"/>
                </a:cxn>
                <a:cxn ang="0">
                  <a:pos x="2" y="11"/>
                </a:cxn>
                <a:cxn ang="0">
                  <a:pos x="2" y="11"/>
                </a:cxn>
                <a:cxn ang="0">
                  <a:pos x="4" y="14"/>
                </a:cxn>
                <a:cxn ang="0">
                  <a:pos x="0" y="2"/>
                </a:cxn>
                <a:cxn ang="0">
                  <a:pos x="3" y="4"/>
                </a:cxn>
                <a:cxn ang="0">
                  <a:pos x="2" y="5"/>
                </a:cxn>
                <a:cxn ang="0">
                  <a:pos x="2" y="6"/>
                </a:cxn>
                <a:cxn ang="0">
                  <a:pos x="0" y="7"/>
                </a:cxn>
                <a:cxn ang="0">
                  <a:pos x="4" y="0"/>
                </a:cxn>
                <a:cxn ang="0">
                  <a:pos x="9" y="5"/>
                </a:cxn>
                <a:cxn ang="0">
                  <a:pos x="5" y="5"/>
                </a:cxn>
                <a:cxn ang="0">
                  <a:pos x="2" y="7"/>
                </a:cxn>
                <a:cxn ang="0">
                  <a:pos x="2" y="5"/>
                </a:cxn>
                <a:cxn ang="0">
                  <a:pos x="3" y="4"/>
                </a:cxn>
                <a:cxn ang="0">
                  <a:pos x="9" y="0"/>
                </a:cxn>
                <a:cxn ang="0">
                  <a:pos x="16" y="5"/>
                </a:cxn>
                <a:cxn ang="0">
                  <a:pos x="13" y="5"/>
                </a:cxn>
                <a:cxn ang="0">
                  <a:pos x="13" y="5"/>
                </a:cxn>
                <a:cxn ang="0">
                  <a:pos x="10" y="5"/>
                </a:cxn>
                <a:cxn ang="0">
                  <a:pos x="16" y="0"/>
                </a:cxn>
                <a:cxn ang="0">
                  <a:pos x="21" y="0"/>
                </a:cxn>
                <a:cxn ang="0">
                  <a:pos x="22" y="4"/>
                </a:cxn>
                <a:cxn ang="0">
                  <a:pos x="24" y="5"/>
                </a:cxn>
                <a:cxn ang="0">
                  <a:pos x="24" y="7"/>
                </a:cxn>
                <a:cxn ang="0">
                  <a:pos x="21" y="5"/>
                </a:cxn>
                <a:cxn ang="0">
                  <a:pos x="16" y="5"/>
                </a:cxn>
                <a:cxn ang="0">
                  <a:pos x="23" y="7"/>
                </a:cxn>
                <a:cxn ang="0">
                  <a:pos x="13" y="9"/>
                </a:cxn>
                <a:cxn ang="0">
                  <a:pos x="4" y="7"/>
                </a:cxn>
                <a:cxn ang="0">
                  <a:pos x="13" y="5"/>
                </a:cxn>
                <a:cxn ang="0">
                  <a:pos x="23" y="7"/>
                </a:cxn>
              </a:cxnLst>
              <a:rect l="0" t="0" r="0" b="0"/>
              <a:pathLst>
                <a:path w="27" h="14">
                  <a:moveTo>
                    <a:pt x="25" y="2"/>
                  </a:moveTo>
                  <a:cubicBezTo>
                    <a:pt x="26" y="4"/>
                    <a:pt x="26" y="5"/>
                    <a:pt x="26" y="7"/>
                  </a:cubicBezTo>
                  <a:cubicBezTo>
                    <a:pt x="26" y="7"/>
                    <a:pt x="25" y="7"/>
                    <a:pt x="25" y="7"/>
                  </a:cubicBezTo>
                  <a:cubicBezTo>
                    <a:pt x="24" y="7"/>
                    <a:pt x="24" y="6"/>
                    <a:pt x="24" y="6"/>
                  </a:cubicBezTo>
                  <a:cubicBezTo>
                    <a:pt x="24" y="5"/>
                    <a:pt x="24" y="5"/>
                    <a:pt x="24" y="5"/>
                  </a:cubicBezTo>
                  <a:cubicBezTo>
                    <a:pt x="24" y="5"/>
                    <a:pt x="24" y="5"/>
                    <a:pt x="24" y="5"/>
                  </a:cubicBezTo>
                  <a:cubicBezTo>
                    <a:pt x="24" y="5"/>
                    <a:pt x="24" y="5"/>
                    <a:pt x="24" y="5"/>
                  </a:cubicBezTo>
                  <a:cubicBezTo>
                    <a:pt x="24" y="4"/>
                    <a:pt x="23" y="4"/>
                    <a:pt x="23" y="4"/>
                  </a:cubicBezTo>
                  <a:cubicBezTo>
                    <a:pt x="22" y="3"/>
                    <a:pt x="22" y="2"/>
                    <a:pt x="22" y="0"/>
                  </a:cubicBezTo>
                  <a:cubicBezTo>
                    <a:pt x="24" y="1"/>
                    <a:pt x="25" y="1"/>
                    <a:pt x="25" y="2"/>
                  </a:cubicBezTo>
                  <a:close/>
                  <a:moveTo>
                    <a:pt x="26" y="7"/>
                  </a:moveTo>
                  <a:cubicBezTo>
                    <a:pt x="27" y="9"/>
                    <a:pt x="27" y="11"/>
                    <a:pt x="27" y="12"/>
                  </a:cubicBezTo>
                  <a:cubicBezTo>
                    <a:pt x="27" y="13"/>
                    <a:pt x="26" y="14"/>
                    <a:pt x="24" y="14"/>
                  </a:cubicBezTo>
                  <a:cubicBezTo>
                    <a:pt x="24" y="13"/>
                    <a:pt x="24" y="12"/>
                    <a:pt x="24" y="12"/>
                  </a:cubicBezTo>
                  <a:cubicBezTo>
                    <a:pt x="24" y="11"/>
                    <a:pt x="25" y="11"/>
                    <a:pt x="25" y="11"/>
                  </a:cubicBezTo>
                  <a:cubicBezTo>
                    <a:pt x="25" y="11"/>
                    <a:pt x="25" y="11"/>
                    <a:pt x="25" y="11"/>
                  </a:cubicBezTo>
                  <a:cubicBezTo>
                    <a:pt x="25" y="11"/>
                    <a:pt x="25" y="11"/>
                    <a:pt x="25" y="11"/>
                  </a:cubicBezTo>
                  <a:cubicBezTo>
                    <a:pt x="25" y="10"/>
                    <a:pt x="25" y="10"/>
                    <a:pt x="25" y="9"/>
                  </a:cubicBezTo>
                  <a:cubicBezTo>
                    <a:pt x="25" y="9"/>
                    <a:pt x="25" y="8"/>
                    <a:pt x="25" y="7"/>
                  </a:cubicBezTo>
                  <a:cubicBezTo>
                    <a:pt x="25" y="7"/>
                    <a:pt x="26" y="7"/>
                    <a:pt x="26" y="7"/>
                  </a:cubicBezTo>
                  <a:close/>
                  <a:moveTo>
                    <a:pt x="24" y="14"/>
                  </a:moveTo>
                  <a:cubicBezTo>
                    <a:pt x="24" y="14"/>
                    <a:pt x="23" y="14"/>
                    <a:pt x="23" y="14"/>
                  </a:cubicBezTo>
                  <a:cubicBezTo>
                    <a:pt x="21" y="14"/>
                    <a:pt x="20" y="14"/>
                    <a:pt x="18" y="14"/>
                  </a:cubicBezTo>
                  <a:cubicBezTo>
                    <a:pt x="18" y="13"/>
                    <a:pt x="17" y="11"/>
                    <a:pt x="17" y="10"/>
                  </a:cubicBezTo>
                  <a:cubicBezTo>
                    <a:pt x="17" y="10"/>
                    <a:pt x="18" y="10"/>
                    <a:pt x="18" y="10"/>
                  </a:cubicBezTo>
                  <a:cubicBezTo>
                    <a:pt x="20" y="10"/>
                    <a:pt x="21" y="9"/>
                    <a:pt x="22" y="9"/>
                  </a:cubicBezTo>
                  <a:cubicBezTo>
                    <a:pt x="23" y="8"/>
                    <a:pt x="23" y="8"/>
                    <a:pt x="23" y="7"/>
                  </a:cubicBezTo>
                  <a:cubicBezTo>
                    <a:pt x="23" y="7"/>
                    <a:pt x="24" y="7"/>
                    <a:pt x="24" y="7"/>
                  </a:cubicBezTo>
                  <a:cubicBezTo>
                    <a:pt x="24" y="8"/>
                    <a:pt x="24" y="9"/>
                    <a:pt x="24" y="9"/>
                  </a:cubicBezTo>
                  <a:cubicBezTo>
                    <a:pt x="25" y="10"/>
                    <a:pt x="25" y="10"/>
                    <a:pt x="25" y="10"/>
                  </a:cubicBezTo>
                  <a:cubicBezTo>
                    <a:pt x="24" y="11"/>
                    <a:pt x="24" y="11"/>
                    <a:pt x="23" y="12"/>
                  </a:cubicBezTo>
                  <a:cubicBezTo>
                    <a:pt x="23" y="12"/>
                    <a:pt x="23" y="12"/>
                    <a:pt x="23" y="12"/>
                  </a:cubicBezTo>
                  <a:cubicBezTo>
                    <a:pt x="24" y="12"/>
                    <a:pt x="24" y="13"/>
                    <a:pt x="24" y="14"/>
                  </a:cubicBezTo>
                  <a:close/>
                  <a:moveTo>
                    <a:pt x="17" y="14"/>
                  </a:moveTo>
                  <a:cubicBezTo>
                    <a:pt x="15" y="14"/>
                    <a:pt x="13" y="14"/>
                    <a:pt x="11" y="14"/>
                  </a:cubicBezTo>
                  <a:cubicBezTo>
                    <a:pt x="11" y="13"/>
                    <a:pt x="11" y="11"/>
                    <a:pt x="10" y="10"/>
                  </a:cubicBezTo>
                  <a:cubicBezTo>
                    <a:pt x="11" y="10"/>
                    <a:pt x="11" y="9"/>
                    <a:pt x="12" y="9"/>
                  </a:cubicBezTo>
                  <a:cubicBezTo>
                    <a:pt x="12" y="9"/>
                    <a:pt x="13" y="9"/>
                    <a:pt x="13" y="9"/>
                  </a:cubicBezTo>
                  <a:cubicBezTo>
                    <a:pt x="13" y="9"/>
                    <a:pt x="13" y="9"/>
                    <a:pt x="13" y="9"/>
                  </a:cubicBezTo>
                  <a:cubicBezTo>
                    <a:pt x="14" y="9"/>
                    <a:pt x="14" y="9"/>
                    <a:pt x="14" y="9"/>
                  </a:cubicBezTo>
                  <a:cubicBezTo>
                    <a:pt x="14" y="9"/>
                    <a:pt x="15" y="9"/>
                    <a:pt x="15" y="9"/>
                  </a:cubicBezTo>
                  <a:cubicBezTo>
                    <a:pt x="16" y="9"/>
                    <a:pt x="16" y="10"/>
                    <a:pt x="17" y="10"/>
                  </a:cubicBezTo>
                  <a:cubicBezTo>
                    <a:pt x="17" y="11"/>
                    <a:pt x="17" y="13"/>
                    <a:pt x="17" y="14"/>
                  </a:cubicBezTo>
                  <a:close/>
                  <a:moveTo>
                    <a:pt x="11" y="14"/>
                  </a:moveTo>
                  <a:cubicBezTo>
                    <a:pt x="9" y="14"/>
                    <a:pt x="7" y="14"/>
                    <a:pt x="5" y="14"/>
                  </a:cubicBezTo>
                  <a:cubicBezTo>
                    <a:pt x="5" y="14"/>
                    <a:pt x="5" y="14"/>
                    <a:pt x="4" y="14"/>
                  </a:cubicBezTo>
                  <a:cubicBezTo>
                    <a:pt x="4" y="13"/>
                    <a:pt x="4" y="12"/>
                    <a:pt x="4" y="12"/>
                  </a:cubicBezTo>
                  <a:cubicBezTo>
                    <a:pt x="4" y="12"/>
                    <a:pt x="4" y="12"/>
                    <a:pt x="4" y="12"/>
                  </a:cubicBezTo>
                  <a:cubicBezTo>
                    <a:pt x="4" y="11"/>
                    <a:pt x="3" y="11"/>
                    <a:pt x="3" y="10"/>
                  </a:cubicBezTo>
                  <a:cubicBezTo>
                    <a:pt x="3" y="10"/>
                    <a:pt x="3" y="10"/>
                    <a:pt x="3" y="9"/>
                  </a:cubicBezTo>
                  <a:cubicBezTo>
                    <a:pt x="2" y="9"/>
                    <a:pt x="2" y="8"/>
                    <a:pt x="2" y="7"/>
                  </a:cubicBezTo>
                  <a:cubicBezTo>
                    <a:pt x="3" y="7"/>
                    <a:pt x="3" y="7"/>
                    <a:pt x="3" y="7"/>
                  </a:cubicBezTo>
                  <a:cubicBezTo>
                    <a:pt x="3" y="8"/>
                    <a:pt x="4" y="8"/>
                    <a:pt x="5" y="9"/>
                  </a:cubicBezTo>
                  <a:cubicBezTo>
                    <a:pt x="6" y="9"/>
                    <a:pt x="8" y="10"/>
                    <a:pt x="9" y="10"/>
                  </a:cubicBezTo>
                  <a:cubicBezTo>
                    <a:pt x="9" y="10"/>
                    <a:pt x="10" y="10"/>
                    <a:pt x="10" y="10"/>
                  </a:cubicBezTo>
                  <a:cubicBezTo>
                    <a:pt x="10" y="11"/>
                    <a:pt x="10" y="13"/>
                    <a:pt x="11" y="14"/>
                  </a:cubicBezTo>
                  <a:close/>
                  <a:moveTo>
                    <a:pt x="4" y="14"/>
                  </a:moveTo>
                  <a:cubicBezTo>
                    <a:pt x="2" y="14"/>
                    <a:pt x="1" y="13"/>
                    <a:pt x="1" y="12"/>
                  </a:cubicBezTo>
                  <a:cubicBezTo>
                    <a:pt x="0" y="11"/>
                    <a:pt x="0" y="9"/>
                    <a:pt x="0" y="7"/>
                  </a:cubicBezTo>
                  <a:cubicBezTo>
                    <a:pt x="1" y="7"/>
                    <a:pt x="1" y="7"/>
                    <a:pt x="2" y="7"/>
                  </a:cubicBezTo>
                  <a:cubicBezTo>
                    <a:pt x="2" y="8"/>
                    <a:pt x="2" y="9"/>
                    <a:pt x="2" y="9"/>
                  </a:cubicBezTo>
                  <a:cubicBezTo>
                    <a:pt x="2" y="10"/>
                    <a:pt x="2" y="10"/>
                    <a:pt x="2" y="11"/>
                  </a:cubicBezTo>
                  <a:cubicBezTo>
                    <a:pt x="2" y="11"/>
                    <a:pt x="2" y="11"/>
                    <a:pt x="2" y="11"/>
                  </a:cubicBezTo>
                  <a:cubicBezTo>
                    <a:pt x="2" y="11"/>
                    <a:pt x="2" y="11"/>
                    <a:pt x="2" y="11"/>
                  </a:cubicBezTo>
                  <a:cubicBezTo>
                    <a:pt x="3" y="11"/>
                    <a:pt x="3" y="11"/>
                    <a:pt x="4" y="12"/>
                  </a:cubicBezTo>
                  <a:cubicBezTo>
                    <a:pt x="4" y="12"/>
                    <a:pt x="4" y="13"/>
                    <a:pt x="4" y="14"/>
                  </a:cubicBezTo>
                  <a:close/>
                  <a:moveTo>
                    <a:pt x="0" y="7"/>
                  </a:moveTo>
                  <a:cubicBezTo>
                    <a:pt x="0" y="5"/>
                    <a:pt x="0" y="4"/>
                    <a:pt x="0" y="2"/>
                  </a:cubicBezTo>
                  <a:cubicBezTo>
                    <a:pt x="0" y="1"/>
                    <a:pt x="1" y="1"/>
                    <a:pt x="3" y="0"/>
                  </a:cubicBezTo>
                  <a:cubicBezTo>
                    <a:pt x="3" y="2"/>
                    <a:pt x="3" y="3"/>
                    <a:pt x="3" y="4"/>
                  </a:cubicBezTo>
                  <a:cubicBezTo>
                    <a:pt x="3" y="4"/>
                    <a:pt x="2" y="4"/>
                    <a:pt x="2" y="5"/>
                  </a:cubicBezTo>
                  <a:cubicBezTo>
                    <a:pt x="2" y="5"/>
                    <a:pt x="2" y="5"/>
                    <a:pt x="2" y="5"/>
                  </a:cubicBezTo>
                  <a:cubicBezTo>
                    <a:pt x="2" y="5"/>
                    <a:pt x="2" y="5"/>
                    <a:pt x="2" y="5"/>
                  </a:cubicBezTo>
                  <a:cubicBezTo>
                    <a:pt x="2" y="5"/>
                    <a:pt x="2" y="5"/>
                    <a:pt x="2" y="6"/>
                  </a:cubicBezTo>
                  <a:cubicBezTo>
                    <a:pt x="2" y="6"/>
                    <a:pt x="2" y="7"/>
                    <a:pt x="2" y="7"/>
                  </a:cubicBezTo>
                  <a:cubicBezTo>
                    <a:pt x="1" y="7"/>
                    <a:pt x="1" y="7"/>
                    <a:pt x="0" y="7"/>
                  </a:cubicBezTo>
                  <a:close/>
                  <a:moveTo>
                    <a:pt x="3" y="0"/>
                  </a:moveTo>
                  <a:cubicBezTo>
                    <a:pt x="3" y="0"/>
                    <a:pt x="4" y="0"/>
                    <a:pt x="4" y="0"/>
                  </a:cubicBezTo>
                  <a:cubicBezTo>
                    <a:pt x="5" y="0"/>
                    <a:pt x="7" y="0"/>
                    <a:pt x="9" y="0"/>
                  </a:cubicBezTo>
                  <a:cubicBezTo>
                    <a:pt x="9" y="2"/>
                    <a:pt x="9" y="3"/>
                    <a:pt x="9" y="5"/>
                  </a:cubicBezTo>
                  <a:cubicBezTo>
                    <a:pt x="9" y="5"/>
                    <a:pt x="9" y="5"/>
                    <a:pt x="8" y="5"/>
                  </a:cubicBezTo>
                  <a:cubicBezTo>
                    <a:pt x="7" y="5"/>
                    <a:pt x="6" y="5"/>
                    <a:pt x="5" y="5"/>
                  </a:cubicBezTo>
                  <a:cubicBezTo>
                    <a:pt x="4" y="6"/>
                    <a:pt x="3" y="6"/>
                    <a:pt x="3" y="7"/>
                  </a:cubicBezTo>
                  <a:cubicBezTo>
                    <a:pt x="3" y="7"/>
                    <a:pt x="3" y="7"/>
                    <a:pt x="2" y="7"/>
                  </a:cubicBezTo>
                  <a:cubicBezTo>
                    <a:pt x="2" y="7"/>
                    <a:pt x="2" y="6"/>
                    <a:pt x="2" y="6"/>
                  </a:cubicBezTo>
                  <a:cubicBezTo>
                    <a:pt x="2" y="5"/>
                    <a:pt x="2" y="5"/>
                    <a:pt x="2" y="5"/>
                  </a:cubicBezTo>
                  <a:cubicBezTo>
                    <a:pt x="3" y="4"/>
                    <a:pt x="3" y="4"/>
                    <a:pt x="3" y="4"/>
                  </a:cubicBezTo>
                  <a:cubicBezTo>
                    <a:pt x="3" y="4"/>
                    <a:pt x="3" y="4"/>
                    <a:pt x="3" y="4"/>
                  </a:cubicBezTo>
                  <a:cubicBezTo>
                    <a:pt x="3" y="3"/>
                    <a:pt x="3" y="2"/>
                    <a:pt x="3" y="0"/>
                  </a:cubicBezTo>
                  <a:close/>
                  <a:moveTo>
                    <a:pt x="9" y="0"/>
                  </a:moveTo>
                  <a:cubicBezTo>
                    <a:pt x="11" y="0"/>
                    <a:pt x="13" y="0"/>
                    <a:pt x="15" y="0"/>
                  </a:cubicBezTo>
                  <a:cubicBezTo>
                    <a:pt x="15" y="2"/>
                    <a:pt x="16" y="3"/>
                    <a:pt x="16" y="5"/>
                  </a:cubicBezTo>
                  <a:cubicBezTo>
                    <a:pt x="16" y="5"/>
                    <a:pt x="15" y="5"/>
                    <a:pt x="15" y="5"/>
                  </a:cubicBezTo>
                  <a:cubicBezTo>
                    <a:pt x="14" y="5"/>
                    <a:pt x="14" y="5"/>
                    <a:pt x="13" y="5"/>
                  </a:cubicBezTo>
                  <a:cubicBezTo>
                    <a:pt x="13" y="5"/>
                    <a:pt x="13" y="5"/>
                    <a:pt x="13" y="5"/>
                  </a:cubicBezTo>
                  <a:cubicBezTo>
                    <a:pt x="13" y="5"/>
                    <a:pt x="13" y="5"/>
                    <a:pt x="13" y="5"/>
                  </a:cubicBezTo>
                  <a:cubicBezTo>
                    <a:pt x="12" y="5"/>
                    <a:pt x="11" y="5"/>
                    <a:pt x="11" y="5"/>
                  </a:cubicBezTo>
                  <a:cubicBezTo>
                    <a:pt x="11" y="5"/>
                    <a:pt x="10" y="5"/>
                    <a:pt x="10" y="5"/>
                  </a:cubicBezTo>
                  <a:cubicBezTo>
                    <a:pt x="10" y="3"/>
                    <a:pt x="10" y="2"/>
                    <a:pt x="9" y="0"/>
                  </a:cubicBezTo>
                  <a:close/>
                  <a:moveTo>
                    <a:pt x="16" y="0"/>
                  </a:moveTo>
                  <a:cubicBezTo>
                    <a:pt x="17" y="0"/>
                    <a:pt x="19" y="0"/>
                    <a:pt x="21" y="0"/>
                  </a:cubicBezTo>
                  <a:cubicBezTo>
                    <a:pt x="21" y="0"/>
                    <a:pt x="21" y="0"/>
                    <a:pt x="21" y="0"/>
                  </a:cubicBezTo>
                  <a:cubicBezTo>
                    <a:pt x="21" y="0"/>
                    <a:pt x="21" y="0"/>
                    <a:pt x="21" y="0"/>
                  </a:cubicBezTo>
                  <a:cubicBezTo>
                    <a:pt x="22" y="2"/>
                    <a:pt x="22" y="3"/>
                    <a:pt x="22" y="4"/>
                  </a:cubicBezTo>
                  <a:cubicBezTo>
                    <a:pt x="22" y="4"/>
                    <a:pt x="22" y="4"/>
                    <a:pt x="22" y="4"/>
                  </a:cubicBezTo>
                  <a:cubicBezTo>
                    <a:pt x="23" y="4"/>
                    <a:pt x="23" y="4"/>
                    <a:pt x="24" y="5"/>
                  </a:cubicBezTo>
                  <a:cubicBezTo>
                    <a:pt x="24" y="5"/>
                    <a:pt x="24" y="5"/>
                    <a:pt x="24" y="6"/>
                  </a:cubicBezTo>
                  <a:cubicBezTo>
                    <a:pt x="24" y="6"/>
                    <a:pt x="24" y="7"/>
                    <a:pt x="24" y="7"/>
                  </a:cubicBezTo>
                  <a:cubicBezTo>
                    <a:pt x="24" y="7"/>
                    <a:pt x="23" y="7"/>
                    <a:pt x="23" y="7"/>
                  </a:cubicBezTo>
                  <a:cubicBezTo>
                    <a:pt x="23" y="6"/>
                    <a:pt x="22" y="6"/>
                    <a:pt x="21" y="5"/>
                  </a:cubicBezTo>
                  <a:cubicBezTo>
                    <a:pt x="20" y="5"/>
                    <a:pt x="19" y="5"/>
                    <a:pt x="17" y="5"/>
                  </a:cubicBezTo>
                  <a:cubicBezTo>
                    <a:pt x="17" y="5"/>
                    <a:pt x="17" y="5"/>
                    <a:pt x="16" y="5"/>
                  </a:cubicBezTo>
                  <a:cubicBezTo>
                    <a:pt x="16" y="3"/>
                    <a:pt x="16" y="2"/>
                    <a:pt x="16" y="0"/>
                  </a:cubicBezTo>
                  <a:close/>
                  <a:moveTo>
                    <a:pt x="23" y="7"/>
                  </a:moveTo>
                  <a:cubicBezTo>
                    <a:pt x="23" y="8"/>
                    <a:pt x="20" y="9"/>
                    <a:pt x="18" y="9"/>
                  </a:cubicBezTo>
                  <a:cubicBezTo>
                    <a:pt x="16" y="9"/>
                    <a:pt x="15" y="9"/>
                    <a:pt x="13" y="9"/>
                  </a:cubicBezTo>
                  <a:cubicBezTo>
                    <a:pt x="12" y="9"/>
                    <a:pt x="11" y="9"/>
                    <a:pt x="9" y="9"/>
                  </a:cubicBezTo>
                  <a:cubicBezTo>
                    <a:pt x="7" y="9"/>
                    <a:pt x="4" y="8"/>
                    <a:pt x="4" y="7"/>
                  </a:cubicBezTo>
                  <a:cubicBezTo>
                    <a:pt x="4" y="6"/>
                    <a:pt x="6" y="5"/>
                    <a:pt x="8" y="5"/>
                  </a:cubicBezTo>
                  <a:cubicBezTo>
                    <a:pt x="11" y="5"/>
                    <a:pt x="12" y="5"/>
                    <a:pt x="13" y="5"/>
                  </a:cubicBezTo>
                  <a:cubicBezTo>
                    <a:pt x="14" y="5"/>
                    <a:pt x="15" y="5"/>
                    <a:pt x="17" y="5"/>
                  </a:cubicBezTo>
                  <a:cubicBezTo>
                    <a:pt x="20" y="5"/>
                    <a:pt x="22" y="6"/>
                    <a:pt x="23" y="7"/>
                  </a:cubicBezTo>
                  <a:close/>
                </a:path>
              </a:pathLst>
            </a:custGeom>
            <a:solidFill>
              <a:srgbClr val="F4B63F"/>
            </a:solidFill>
            <a:ln w="9525">
              <a:noFill/>
            </a:ln>
          </p:spPr>
          <p:txBody>
            <a:bodyPr/>
            <a:lstStyle/>
            <a:p>
              <a:pPr fontAlgn="base"/>
              <a:endParaRPr lang="zh-CN" altLang="en-US" sz="1405" strike="noStrike" noProof="1">
                <a:ea typeface="Arial Unicode MS" panose="020B0604020202020204" charset="-122"/>
              </a:endParaRPr>
            </a:p>
          </p:txBody>
        </p:sp>
        <p:sp>
          <p:nvSpPr>
            <p:cNvPr id="109" name="Freeform 94"/>
            <p:cNvSpPr>
              <a:spLocks noEditPoints="1"/>
            </p:cNvSpPr>
            <p:nvPr/>
          </p:nvSpPr>
          <p:spPr>
            <a:xfrm>
              <a:off x="525462" y="450850"/>
              <a:ext cx="49213" cy="322263"/>
            </a:xfrm>
            <a:custGeom>
              <a:avLst/>
              <a:gdLst/>
              <a:ahLst/>
              <a:cxnLst>
                <a:cxn ang="0">
                  <a:pos x="3" y="13"/>
                </a:cxn>
                <a:cxn ang="0">
                  <a:pos x="2" y="75"/>
                </a:cxn>
                <a:cxn ang="0">
                  <a:pos x="2" y="71"/>
                </a:cxn>
                <a:cxn ang="0">
                  <a:pos x="9" y="74"/>
                </a:cxn>
                <a:cxn ang="0">
                  <a:pos x="13" y="71"/>
                </a:cxn>
                <a:cxn ang="0">
                  <a:pos x="6" y="75"/>
                </a:cxn>
                <a:cxn ang="0">
                  <a:pos x="1" y="77"/>
                </a:cxn>
                <a:cxn ang="0">
                  <a:pos x="6" y="79"/>
                </a:cxn>
                <a:cxn ang="0">
                  <a:pos x="11" y="78"/>
                </a:cxn>
                <a:cxn ang="0">
                  <a:pos x="8" y="83"/>
                </a:cxn>
                <a:cxn ang="0">
                  <a:pos x="0" y="89"/>
                </a:cxn>
                <a:cxn ang="0">
                  <a:pos x="3" y="89"/>
                </a:cxn>
                <a:cxn ang="0">
                  <a:pos x="12" y="88"/>
                </a:cxn>
                <a:cxn ang="0">
                  <a:pos x="14" y="90"/>
                </a:cxn>
                <a:cxn ang="0">
                  <a:pos x="4" y="91"/>
                </a:cxn>
                <a:cxn ang="0">
                  <a:pos x="3" y="93"/>
                </a:cxn>
                <a:cxn ang="0">
                  <a:pos x="8" y="96"/>
                </a:cxn>
                <a:cxn ang="0">
                  <a:pos x="13" y="93"/>
                </a:cxn>
                <a:cxn ang="0">
                  <a:pos x="7" y="98"/>
                </a:cxn>
                <a:cxn ang="0">
                  <a:pos x="9" y="66"/>
                </a:cxn>
                <a:cxn ang="0">
                  <a:pos x="2" y="65"/>
                </a:cxn>
                <a:cxn ang="0">
                  <a:pos x="0" y="60"/>
                </a:cxn>
                <a:cxn ang="0">
                  <a:pos x="8" y="64"/>
                </a:cxn>
                <a:cxn ang="0">
                  <a:pos x="10" y="61"/>
                </a:cxn>
                <a:cxn ang="0">
                  <a:pos x="13" y="57"/>
                </a:cxn>
                <a:cxn ang="0">
                  <a:pos x="5" y="55"/>
                </a:cxn>
                <a:cxn ang="0">
                  <a:pos x="0" y="59"/>
                </a:cxn>
                <a:cxn ang="0">
                  <a:pos x="7" y="56"/>
                </a:cxn>
                <a:cxn ang="0">
                  <a:pos x="11" y="56"/>
                </a:cxn>
                <a:cxn ang="0">
                  <a:pos x="12" y="54"/>
                </a:cxn>
                <a:cxn ang="0">
                  <a:pos x="6" y="52"/>
                </a:cxn>
                <a:cxn ang="0">
                  <a:pos x="2" y="52"/>
                </a:cxn>
                <a:cxn ang="0">
                  <a:pos x="3" y="47"/>
                </a:cxn>
                <a:cxn ang="0">
                  <a:pos x="9" y="51"/>
                </a:cxn>
                <a:cxn ang="0">
                  <a:pos x="10" y="47"/>
                </a:cxn>
                <a:cxn ang="0">
                  <a:pos x="10" y="46"/>
                </a:cxn>
                <a:cxn ang="0">
                  <a:pos x="3" y="42"/>
                </a:cxn>
                <a:cxn ang="0">
                  <a:pos x="0" y="45"/>
                </a:cxn>
                <a:cxn ang="0">
                  <a:pos x="7" y="44"/>
                </a:cxn>
                <a:cxn ang="0">
                  <a:pos x="10" y="42"/>
                </a:cxn>
                <a:cxn ang="0">
                  <a:pos x="12" y="43"/>
                </a:cxn>
                <a:cxn ang="0">
                  <a:pos x="2" y="22"/>
                </a:cxn>
                <a:cxn ang="0">
                  <a:pos x="10" y="25"/>
                </a:cxn>
                <a:cxn ang="0">
                  <a:pos x="0" y="26"/>
                </a:cxn>
                <a:cxn ang="0">
                  <a:pos x="12" y="31"/>
                </a:cxn>
                <a:cxn ang="0">
                  <a:pos x="2" y="30"/>
                </a:cxn>
                <a:cxn ang="0">
                  <a:pos x="2" y="9"/>
                </a:cxn>
                <a:cxn ang="0">
                  <a:pos x="3" y="8"/>
                </a:cxn>
                <a:cxn ang="0">
                  <a:pos x="8" y="4"/>
                </a:cxn>
                <a:cxn ang="0">
                  <a:pos x="2" y="4"/>
                </a:cxn>
                <a:cxn ang="0">
                  <a:pos x="11" y="2"/>
                </a:cxn>
                <a:cxn ang="0">
                  <a:pos x="12" y="35"/>
                </a:cxn>
                <a:cxn ang="0">
                  <a:pos x="2" y="34"/>
                </a:cxn>
                <a:cxn ang="0">
                  <a:pos x="2" y="2"/>
                </a:cxn>
                <a:cxn ang="0">
                  <a:pos x="2" y="6"/>
                </a:cxn>
                <a:cxn ang="0">
                  <a:pos x="3" y="10"/>
                </a:cxn>
                <a:cxn ang="0">
                  <a:pos x="8" y="14"/>
                </a:cxn>
              </a:cxnLst>
              <a:rect l="0" t="0" r="0" b="0"/>
              <a:pathLst>
                <a:path w="15" h="99">
                  <a:moveTo>
                    <a:pt x="3" y="17"/>
                  </a:moveTo>
                  <a:cubicBezTo>
                    <a:pt x="3" y="17"/>
                    <a:pt x="3" y="17"/>
                    <a:pt x="3" y="17"/>
                  </a:cubicBezTo>
                  <a:cubicBezTo>
                    <a:pt x="3" y="17"/>
                    <a:pt x="2" y="17"/>
                    <a:pt x="2" y="17"/>
                  </a:cubicBezTo>
                  <a:cubicBezTo>
                    <a:pt x="1" y="17"/>
                    <a:pt x="1" y="16"/>
                    <a:pt x="1" y="16"/>
                  </a:cubicBezTo>
                  <a:cubicBezTo>
                    <a:pt x="1" y="16"/>
                    <a:pt x="0" y="16"/>
                    <a:pt x="0" y="16"/>
                  </a:cubicBezTo>
                  <a:cubicBezTo>
                    <a:pt x="0" y="15"/>
                    <a:pt x="0" y="15"/>
                    <a:pt x="0" y="15"/>
                  </a:cubicBezTo>
                  <a:cubicBezTo>
                    <a:pt x="0" y="15"/>
                    <a:pt x="0" y="14"/>
                    <a:pt x="0" y="14"/>
                  </a:cubicBezTo>
                  <a:cubicBezTo>
                    <a:pt x="0" y="14"/>
                    <a:pt x="1" y="14"/>
                    <a:pt x="1" y="14"/>
                  </a:cubicBezTo>
                  <a:cubicBezTo>
                    <a:pt x="1" y="13"/>
                    <a:pt x="1" y="13"/>
                    <a:pt x="2" y="13"/>
                  </a:cubicBezTo>
                  <a:cubicBezTo>
                    <a:pt x="2" y="13"/>
                    <a:pt x="3" y="13"/>
                    <a:pt x="3" y="13"/>
                  </a:cubicBezTo>
                  <a:cubicBezTo>
                    <a:pt x="5" y="13"/>
                    <a:pt x="7" y="13"/>
                    <a:pt x="8" y="13"/>
                  </a:cubicBezTo>
                  <a:cubicBezTo>
                    <a:pt x="9" y="13"/>
                    <a:pt x="10" y="13"/>
                    <a:pt x="10" y="14"/>
                  </a:cubicBezTo>
                  <a:cubicBezTo>
                    <a:pt x="11" y="14"/>
                    <a:pt x="11" y="14"/>
                    <a:pt x="11" y="15"/>
                  </a:cubicBezTo>
                  <a:cubicBezTo>
                    <a:pt x="11" y="15"/>
                    <a:pt x="11" y="15"/>
                    <a:pt x="11" y="16"/>
                  </a:cubicBezTo>
                  <a:cubicBezTo>
                    <a:pt x="11" y="16"/>
                    <a:pt x="11" y="16"/>
                    <a:pt x="11" y="16"/>
                  </a:cubicBezTo>
                  <a:cubicBezTo>
                    <a:pt x="10" y="16"/>
                    <a:pt x="10" y="17"/>
                    <a:pt x="10" y="17"/>
                  </a:cubicBezTo>
                  <a:cubicBezTo>
                    <a:pt x="9" y="17"/>
                    <a:pt x="9" y="17"/>
                    <a:pt x="8" y="17"/>
                  </a:cubicBezTo>
                  <a:cubicBezTo>
                    <a:pt x="7" y="17"/>
                    <a:pt x="5" y="17"/>
                    <a:pt x="3" y="17"/>
                  </a:cubicBezTo>
                  <a:close/>
                  <a:moveTo>
                    <a:pt x="4" y="76"/>
                  </a:moveTo>
                  <a:cubicBezTo>
                    <a:pt x="3" y="76"/>
                    <a:pt x="2" y="76"/>
                    <a:pt x="2" y="75"/>
                  </a:cubicBezTo>
                  <a:cubicBezTo>
                    <a:pt x="1" y="75"/>
                    <a:pt x="1" y="75"/>
                    <a:pt x="1" y="75"/>
                  </a:cubicBezTo>
                  <a:cubicBezTo>
                    <a:pt x="0" y="75"/>
                    <a:pt x="0" y="74"/>
                    <a:pt x="0" y="74"/>
                  </a:cubicBezTo>
                  <a:cubicBezTo>
                    <a:pt x="0" y="73"/>
                    <a:pt x="0" y="73"/>
                    <a:pt x="0" y="72"/>
                  </a:cubicBezTo>
                  <a:cubicBezTo>
                    <a:pt x="0" y="72"/>
                    <a:pt x="0" y="71"/>
                    <a:pt x="0" y="71"/>
                  </a:cubicBezTo>
                  <a:cubicBezTo>
                    <a:pt x="0" y="71"/>
                    <a:pt x="0" y="71"/>
                    <a:pt x="0" y="71"/>
                  </a:cubicBezTo>
                  <a:cubicBezTo>
                    <a:pt x="0" y="70"/>
                    <a:pt x="0" y="70"/>
                    <a:pt x="1" y="70"/>
                  </a:cubicBezTo>
                  <a:cubicBezTo>
                    <a:pt x="1" y="70"/>
                    <a:pt x="2" y="70"/>
                    <a:pt x="2" y="70"/>
                  </a:cubicBezTo>
                  <a:cubicBezTo>
                    <a:pt x="3" y="70"/>
                    <a:pt x="3" y="70"/>
                    <a:pt x="3" y="71"/>
                  </a:cubicBezTo>
                  <a:cubicBezTo>
                    <a:pt x="3" y="71"/>
                    <a:pt x="3" y="71"/>
                    <a:pt x="3" y="71"/>
                  </a:cubicBezTo>
                  <a:cubicBezTo>
                    <a:pt x="2" y="71"/>
                    <a:pt x="2" y="71"/>
                    <a:pt x="2" y="71"/>
                  </a:cubicBezTo>
                  <a:cubicBezTo>
                    <a:pt x="2" y="72"/>
                    <a:pt x="2" y="73"/>
                    <a:pt x="2" y="73"/>
                  </a:cubicBezTo>
                  <a:cubicBezTo>
                    <a:pt x="2" y="74"/>
                    <a:pt x="2" y="74"/>
                    <a:pt x="3" y="74"/>
                  </a:cubicBezTo>
                  <a:cubicBezTo>
                    <a:pt x="3" y="74"/>
                    <a:pt x="4" y="74"/>
                    <a:pt x="4" y="74"/>
                  </a:cubicBezTo>
                  <a:cubicBezTo>
                    <a:pt x="5" y="74"/>
                    <a:pt x="5" y="74"/>
                    <a:pt x="5" y="74"/>
                  </a:cubicBezTo>
                  <a:cubicBezTo>
                    <a:pt x="6" y="74"/>
                    <a:pt x="6" y="74"/>
                    <a:pt x="6" y="73"/>
                  </a:cubicBezTo>
                  <a:cubicBezTo>
                    <a:pt x="6" y="73"/>
                    <a:pt x="6" y="72"/>
                    <a:pt x="6" y="72"/>
                  </a:cubicBezTo>
                  <a:cubicBezTo>
                    <a:pt x="6" y="71"/>
                    <a:pt x="8" y="71"/>
                    <a:pt x="8" y="72"/>
                  </a:cubicBezTo>
                  <a:cubicBezTo>
                    <a:pt x="8" y="72"/>
                    <a:pt x="8" y="73"/>
                    <a:pt x="8" y="73"/>
                  </a:cubicBezTo>
                  <a:cubicBezTo>
                    <a:pt x="8" y="74"/>
                    <a:pt x="8" y="74"/>
                    <a:pt x="9" y="74"/>
                  </a:cubicBezTo>
                  <a:cubicBezTo>
                    <a:pt x="9" y="74"/>
                    <a:pt x="9" y="74"/>
                    <a:pt x="9" y="74"/>
                  </a:cubicBezTo>
                  <a:cubicBezTo>
                    <a:pt x="10" y="74"/>
                    <a:pt x="10" y="74"/>
                    <a:pt x="10" y="74"/>
                  </a:cubicBezTo>
                  <a:cubicBezTo>
                    <a:pt x="11" y="74"/>
                    <a:pt x="11" y="74"/>
                    <a:pt x="11" y="73"/>
                  </a:cubicBezTo>
                  <a:cubicBezTo>
                    <a:pt x="11" y="73"/>
                    <a:pt x="11" y="72"/>
                    <a:pt x="11" y="72"/>
                  </a:cubicBezTo>
                  <a:cubicBezTo>
                    <a:pt x="11" y="72"/>
                    <a:pt x="11" y="72"/>
                    <a:pt x="11" y="71"/>
                  </a:cubicBezTo>
                  <a:cubicBezTo>
                    <a:pt x="11" y="71"/>
                    <a:pt x="11" y="71"/>
                    <a:pt x="11" y="71"/>
                  </a:cubicBezTo>
                  <a:cubicBezTo>
                    <a:pt x="11" y="71"/>
                    <a:pt x="11" y="71"/>
                    <a:pt x="11" y="71"/>
                  </a:cubicBezTo>
                  <a:cubicBezTo>
                    <a:pt x="10" y="71"/>
                    <a:pt x="10" y="70"/>
                    <a:pt x="11" y="70"/>
                  </a:cubicBezTo>
                  <a:cubicBezTo>
                    <a:pt x="11" y="70"/>
                    <a:pt x="12" y="70"/>
                    <a:pt x="12" y="70"/>
                  </a:cubicBezTo>
                  <a:cubicBezTo>
                    <a:pt x="13" y="70"/>
                    <a:pt x="13" y="70"/>
                    <a:pt x="13" y="71"/>
                  </a:cubicBezTo>
                  <a:cubicBezTo>
                    <a:pt x="13" y="71"/>
                    <a:pt x="13" y="71"/>
                    <a:pt x="13" y="71"/>
                  </a:cubicBezTo>
                  <a:cubicBezTo>
                    <a:pt x="14" y="72"/>
                    <a:pt x="14" y="73"/>
                    <a:pt x="13" y="74"/>
                  </a:cubicBezTo>
                  <a:cubicBezTo>
                    <a:pt x="13" y="74"/>
                    <a:pt x="13" y="75"/>
                    <a:pt x="13" y="75"/>
                  </a:cubicBezTo>
                  <a:cubicBezTo>
                    <a:pt x="13" y="75"/>
                    <a:pt x="12" y="75"/>
                    <a:pt x="12" y="75"/>
                  </a:cubicBezTo>
                  <a:cubicBezTo>
                    <a:pt x="11" y="76"/>
                    <a:pt x="11" y="76"/>
                    <a:pt x="10" y="76"/>
                  </a:cubicBezTo>
                  <a:cubicBezTo>
                    <a:pt x="9" y="76"/>
                    <a:pt x="9" y="76"/>
                    <a:pt x="9" y="76"/>
                  </a:cubicBezTo>
                  <a:cubicBezTo>
                    <a:pt x="8" y="76"/>
                    <a:pt x="8" y="75"/>
                    <a:pt x="8" y="75"/>
                  </a:cubicBezTo>
                  <a:cubicBezTo>
                    <a:pt x="8" y="75"/>
                    <a:pt x="8" y="75"/>
                    <a:pt x="7" y="75"/>
                  </a:cubicBezTo>
                  <a:cubicBezTo>
                    <a:pt x="7" y="75"/>
                    <a:pt x="7" y="75"/>
                    <a:pt x="7" y="75"/>
                  </a:cubicBezTo>
                  <a:cubicBezTo>
                    <a:pt x="7" y="75"/>
                    <a:pt x="7" y="75"/>
                    <a:pt x="7" y="75"/>
                  </a:cubicBezTo>
                  <a:cubicBezTo>
                    <a:pt x="6" y="75"/>
                    <a:pt x="6" y="75"/>
                    <a:pt x="6" y="75"/>
                  </a:cubicBezTo>
                  <a:cubicBezTo>
                    <a:pt x="6" y="75"/>
                    <a:pt x="5" y="76"/>
                    <a:pt x="5" y="76"/>
                  </a:cubicBezTo>
                  <a:cubicBezTo>
                    <a:pt x="5" y="76"/>
                    <a:pt x="4" y="76"/>
                    <a:pt x="4" y="76"/>
                  </a:cubicBezTo>
                  <a:close/>
                  <a:moveTo>
                    <a:pt x="4" y="83"/>
                  </a:moveTo>
                  <a:cubicBezTo>
                    <a:pt x="3" y="83"/>
                    <a:pt x="2" y="83"/>
                    <a:pt x="2" y="83"/>
                  </a:cubicBezTo>
                  <a:cubicBezTo>
                    <a:pt x="1" y="83"/>
                    <a:pt x="1" y="83"/>
                    <a:pt x="1" y="82"/>
                  </a:cubicBezTo>
                  <a:cubicBezTo>
                    <a:pt x="0" y="82"/>
                    <a:pt x="0" y="82"/>
                    <a:pt x="0" y="81"/>
                  </a:cubicBezTo>
                  <a:cubicBezTo>
                    <a:pt x="0" y="81"/>
                    <a:pt x="0" y="80"/>
                    <a:pt x="0" y="79"/>
                  </a:cubicBezTo>
                  <a:cubicBezTo>
                    <a:pt x="0" y="79"/>
                    <a:pt x="0" y="79"/>
                    <a:pt x="0" y="78"/>
                  </a:cubicBezTo>
                  <a:cubicBezTo>
                    <a:pt x="0" y="78"/>
                    <a:pt x="0" y="78"/>
                    <a:pt x="0" y="78"/>
                  </a:cubicBezTo>
                  <a:cubicBezTo>
                    <a:pt x="0" y="78"/>
                    <a:pt x="0" y="77"/>
                    <a:pt x="1" y="77"/>
                  </a:cubicBezTo>
                  <a:cubicBezTo>
                    <a:pt x="1" y="77"/>
                    <a:pt x="2" y="77"/>
                    <a:pt x="2" y="77"/>
                  </a:cubicBezTo>
                  <a:cubicBezTo>
                    <a:pt x="3" y="77"/>
                    <a:pt x="3" y="78"/>
                    <a:pt x="3" y="78"/>
                  </a:cubicBezTo>
                  <a:cubicBezTo>
                    <a:pt x="3" y="78"/>
                    <a:pt x="3" y="78"/>
                    <a:pt x="3" y="78"/>
                  </a:cubicBezTo>
                  <a:cubicBezTo>
                    <a:pt x="2" y="78"/>
                    <a:pt x="2" y="78"/>
                    <a:pt x="2" y="79"/>
                  </a:cubicBezTo>
                  <a:cubicBezTo>
                    <a:pt x="2" y="79"/>
                    <a:pt x="2" y="80"/>
                    <a:pt x="2" y="81"/>
                  </a:cubicBezTo>
                  <a:cubicBezTo>
                    <a:pt x="2" y="81"/>
                    <a:pt x="2" y="81"/>
                    <a:pt x="3" y="81"/>
                  </a:cubicBezTo>
                  <a:cubicBezTo>
                    <a:pt x="3" y="81"/>
                    <a:pt x="4" y="81"/>
                    <a:pt x="4" y="81"/>
                  </a:cubicBezTo>
                  <a:cubicBezTo>
                    <a:pt x="5" y="81"/>
                    <a:pt x="5" y="81"/>
                    <a:pt x="5" y="81"/>
                  </a:cubicBezTo>
                  <a:cubicBezTo>
                    <a:pt x="6" y="81"/>
                    <a:pt x="6" y="81"/>
                    <a:pt x="6" y="81"/>
                  </a:cubicBezTo>
                  <a:cubicBezTo>
                    <a:pt x="6" y="80"/>
                    <a:pt x="6" y="80"/>
                    <a:pt x="6" y="79"/>
                  </a:cubicBezTo>
                  <a:cubicBezTo>
                    <a:pt x="6" y="78"/>
                    <a:pt x="8" y="78"/>
                    <a:pt x="8" y="79"/>
                  </a:cubicBezTo>
                  <a:cubicBezTo>
                    <a:pt x="8" y="80"/>
                    <a:pt x="8" y="80"/>
                    <a:pt x="8" y="81"/>
                  </a:cubicBezTo>
                  <a:cubicBezTo>
                    <a:pt x="8" y="81"/>
                    <a:pt x="8" y="81"/>
                    <a:pt x="9" y="81"/>
                  </a:cubicBezTo>
                  <a:cubicBezTo>
                    <a:pt x="9" y="81"/>
                    <a:pt x="9" y="81"/>
                    <a:pt x="10" y="81"/>
                  </a:cubicBezTo>
                  <a:cubicBezTo>
                    <a:pt x="10" y="81"/>
                    <a:pt x="10" y="81"/>
                    <a:pt x="11" y="81"/>
                  </a:cubicBezTo>
                  <a:cubicBezTo>
                    <a:pt x="11" y="81"/>
                    <a:pt x="11" y="81"/>
                    <a:pt x="12" y="81"/>
                  </a:cubicBezTo>
                  <a:cubicBezTo>
                    <a:pt x="12" y="80"/>
                    <a:pt x="12" y="80"/>
                    <a:pt x="12" y="79"/>
                  </a:cubicBezTo>
                  <a:cubicBezTo>
                    <a:pt x="11" y="79"/>
                    <a:pt x="11" y="79"/>
                    <a:pt x="11" y="79"/>
                  </a:cubicBezTo>
                  <a:cubicBezTo>
                    <a:pt x="11" y="78"/>
                    <a:pt x="11" y="78"/>
                    <a:pt x="11" y="78"/>
                  </a:cubicBezTo>
                  <a:cubicBezTo>
                    <a:pt x="11" y="78"/>
                    <a:pt x="11" y="78"/>
                    <a:pt x="11" y="78"/>
                  </a:cubicBezTo>
                  <a:cubicBezTo>
                    <a:pt x="11" y="78"/>
                    <a:pt x="11" y="77"/>
                    <a:pt x="11" y="77"/>
                  </a:cubicBezTo>
                  <a:cubicBezTo>
                    <a:pt x="11" y="77"/>
                    <a:pt x="12" y="77"/>
                    <a:pt x="13" y="77"/>
                  </a:cubicBezTo>
                  <a:cubicBezTo>
                    <a:pt x="13" y="77"/>
                    <a:pt x="13" y="78"/>
                    <a:pt x="13" y="78"/>
                  </a:cubicBezTo>
                  <a:cubicBezTo>
                    <a:pt x="13" y="78"/>
                    <a:pt x="14" y="78"/>
                    <a:pt x="14" y="79"/>
                  </a:cubicBezTo>
                  <a:cubicBezTo>
                    <a:pt x="14" y="79"/>
                    <a:pt x="14" y="80"/>
                    <a:pt x="14" y="81"/>
                  </a:cubicBezTo>
                  <a:cubicBezTo>
                    <a:pt x="14" y="82"/>
                    <a:pt x="14" y="82"/>
                    <a:pt x="13" y="82"/>
                  </a:cubicBezTo>
                  <a:cubicBezTo>
                    <a:pt x="13" y="83"/>
                    <a:pt x="13" y="83"/>
                    <a:pt x="12" y="83"/>
                  </a:cubicBezTo>
                  <a:cubicBezTo>
                    <a:pt x="12" y="83"/>
                    <a:pt x="11" y="83"/>
                    <a:pt x="10" y="83"/>
                  </a:cubicBezTo>
                  <a:cubicBezTo>
                    <a:pt x="10" y="83"/>
                    <a:pt x="9" y="83"/>
                    <a:pt x="9" y="83"/>
                  </a:cubicBezTo>
                  <a:cubicBezTo>
                    <a:pt x="9" y="83"/>
                    <a:pt x="8" y="83"/>
                    <a:pt x="8" y="83"/>
                  </a:cubicBezTo>
                  <a:cubicBezTo>
                    <a:pt x="8" y="83"/>
                    <a:pt x="8" y="83"/>
                    <a:pt x="7" y="83"/>
                  </a:cubicBezTo>
                  <a:cubicBezTo>
                    <a:pt x="7" y="83"/>
                    <a:pt x="7" y="83"/>
                    <a:pt x="7" y="82"/>
                  </a:cubicBezTo>
                  <a:cubicBezTo>
                    <a:pt x="7" y="83"/>
                    <a:pt x="7" y="83"/>
                    <a:pt x="7" y="83"/>
                  </a:cubicBezTo>
                  <a:cubicBezTo>
                    <a:pt x="7" y="83"/>
                    <a:pt x="6" y="83"/>
                    <a:pt x="6" y="83"/>
                  </a:cubicBezTo>
                  <a:cubicBezTo>
                    <a:pt x="6" y="83"/>
                    <a:pt x="6" y="83"/>
                    <a:pt x="5" y="83"/>
                  </a:cubicBezTo>
                  <a:cubicBezTo>
                    <a:pt x="5" y="83"/>
                    <a:pt x="4" y="83"/>
                    <a:pt x="4" y="83"/>
                  </a:cubicBezTo>
                  <a:close/>
                  <a:moveTo>
                    <a:pt x="4" y="91"/>
                  </a:moveTo>
                  <a:cubicBezTo>
                    <a:pt x="3" y="91"/>
                    <a:pt x="2" y="91"/>
                    <a:pt x="2" y="91"/>
                  </a:cubicBezTo>
                  <a:cubicBezTo>
                    <a:pt x="1" y="90"/>
                    <a:pt x="1" y="90"/>
                    <a:pt x="1" y="90"/>
                  </a:cubicBezTo>
                  <a:cubicBezTo>
                    <a:pt x="0" y="90"/>
                    <a:pt x="0" y="89"/>
                    <a:pt x="0" y="89"/>
                  </a:cubicBezTo>
                  <a:cubicBezTo>
                    <a:pt x="0" y="88"/>
                    <a:pt x="0" y="87"/>
                    <a:pt x="0" y="87"/>
                  </a:cubicBezTo>
                  <a:cubicBezTo>
                    <a:pt x="0" y="86"/>
                    <a:pt x="0" y="86"/>
                    <a:pt x="0" y="86"/>
                  </a:cubicBezTo>
                  <a:cubicBezTo>
                    <a:pt x="0" y="86"/>
                    <a:pt x="0" y="86"/>
                    <a:pt x="0" y="85"/>
                  </a:cubicBezTo>
                  <a:cubicBezTo>
                    <a:pt x="0" y="85"/>
                    <a:pt x="0" y="85"/>
                    <a:pt x="1" y="84"/>
                  </a:cubicBezTo>
                  <a:cubicBezTo>
                    <a:pt x="1" y="84"/>
                    <a:pt x="2" y="84"/>
                    <a:pt x="2" y="85"/>
                  </a:cubicBezTo>
                  <a:cubicBezTo>
                    <a:pt x="3" y="85"/>
                    <a:pt x="3" y="85"/>
                    <a:pt x="3" y="85"/>
                  </a:cubicBezTo>
                  <a:cubicBezTo>
                    <a:pt x="3" y="85"/>
                    <a:pt x="3" y="85"/>
                    <a:pt x="3" y="85"/>
                  </a:cubicBezTo>
                  <a:cubicBezTo>
                    <a:pt x="2" y="86"/>
                    <a:pt x="2" y="86"/>
                    <a:pt x="2" y="86"/>
                  </a:cubicBezTo>
                  <a:cubicBezTo>
                    <a:pt x="2" y="87"/>
                    <a:pt x="2" y="88"/>
                    <a:pt x="2" y="88"/>
                  </a:cubicBezTo>
                  <a:cubicBezTo>
                    <a:pt x="2" y="89"/>
                    <a:pt x="3" y="89"/>
                    <a:pt x="3" y="89"/>
                  </a:cubicBezTo>
                  <a:cubicBezTo>
                    <a:pt x="3" y="89"/>
                    <a:pt x="4" y="89"/>
                    <a:pt x="4" y="89"/>
                  </a:cubicBezTo>
                  <a:cubicBezTo>
                    <a:pt x="5" y="89"/>
                    <a:pt x="5" y="89"/>
                    <a:pt x="5" y="89"/>
                  </a:cubicBezTo>
                  <a:cubicBezTo>
                    <a:pt x="6" y="89"/>
                    <a:pt x="6" y="89"/>
                    <a:pt x="6" y="88"/>
                  </a:cubicBezTo>
                  <a:cubicBezTo>
                    <a:pt x="6" y="88"/>
                    <a:pt x="6" y="87"/>
                    <a:pt x="6" y="87"/>
                  </a:cubicBezTo>
                  <a:cubicBezTo>
                    <a:pt x="6" y="85"/>
                    <a:pt x="8" y="86"/>
                    <a:pt x="8" y="87"/>
                  </a:cubicBezTo>
                  <a:cubicBezTo>
                    <a:pt x="8" y="87"/>
                    <a:pt x="8" y="88"/>
                    <a:pt x="8" y="88"/>
                  </a:cubicBezTo>
                  <a:cubicBezTo>
                    <a:pt x="8" y="89"/>
                    <a:pt x="8" y="89"/>
                    <a:pt x="9" y="89"/>
                  </a:cubicBezTo>
                  <a:cubicBezTo>
                    <a:pt x="9" y="89"/>
                    <a:pt x="10" y="89"/>
                    <a:pt x="10" y="89"/>
                  </a:cubicBezTo>
                  <a:cubicBezTo>
                    <a:pt x="10" y="89"/>
                    <a:pt x="11" y="89"/>
                    <a:pt x="11" y="89"/>
                  </a:cubicBezTo>
                  <a:cubicBezTo>
                    <a:pt x="11" y="89"/>
                    <a:pt x="12" y="89"/>
                    <a:pt x="12" y="88"/>
                  </a:cubicBezTo>
                  <a:cubicBezTo>
                    <a:pt x="12" y="88"/>
                    <a:pt x="12" y="87"/>
                    <a:pt x="12" y="87"/>
                  </a:cubicBezTo>
                  <a:cubicBezTo>
                    <a:pt x="12" y="86"/>
                    <a:pt x="12" y="86"/>
                    <a:pt x="11" y="86"/>
                  </a:cubicBezTo>
                  <a:cubicBezTo>
                    <a:pt x="11" y="86"/>
                    <a:pt x="11" y="86"/>
                    <a:pt x="11" y="86"/>
                  </a:cubicBezTo>
                  <a:cubicBezTo>
                    <a:pt x="11" y="86"/>
                    <a:pt x="11" y="86"/>
                    <a:pt x="11" y="86"/>
                  </a:cubicBezTo>
                  <a:cubicBezTo>
                    <a:pt x="11" y="85"/>
                    <a:pt x="11" y="85"/>
                    <a:pt x="11" y="85"/>
                  </a:cubicBezTo>
                  <a:cubicBezTo>
                    <a:pt x="12" y="84"/>
                    <a:pt x="12" y="85"/>
                    <a:pt x="13" y="85"/>
                  </a:cubicBezTo>
                  <a:cubicBezTo>
                    <a:pt x="13" y="85"/>
                    <a:pt x="13" y="85"/>
                    <a:pt x="14" y="85"/>
                  </a:cubicBezTo>
                  <a:cubicBezTo>
                    <a:pt x="14" y="85"/>
                    <a:pt x="14" y="86"/>
                    <a:pt x="14" y="86"/>
                  </a:cubicBezTo>
                  <a:cubicBezTo>
                    <a:pt x="14" y="87"/>
                    <a:pt x="14" y="88"/>
                    <a:pt x="14" y="89"/>
                  </a:cubicBezTo>
                  <a:cubicBezTo>
                    <a:pt x="14" y="89"/>
                    <a:pt x="14" y="90"/>
                    <a:pt x="14" y="90"/>
                  </a:cubicBezTo>
                  <a:cubicBezTo>
                    <a:pt x="13" y="90"/>
                    <a:pt x="13" y="90"/>
                    <a:pt x="12" y="91"/>
                  </a:cubicBezTo>
                  <a:cubicBezTo>
                    <a:pt x="12" y="91"/>
                    <a:pt x="11" y="91"/>
                    <a:pt x="10" y="91"/>
                  </a:cubicBezTo>
                  <a:cubicBezTo>
                    <a:pt x="10" y="91"/>
                    <a:pt x="9" y="91"/>
                    <a:pt x="9" y="91"/>
                  </a:cubicBezTo>
                  <a:cubicBezTo>
                    <a:pt x="9" y="91"/>
                    <a:pt x="9" y="91"/>
                    <a:pt x="8" y="91"/>
                  </a:cubicBezTo>
                  <a:cubicBezTo>
                    <a:pt x="8" y="91"/>
                    <a:pt x="8" y="91"/>
                    <a:pt x="8" y="90"/>
                  </a:cubicBezTo>
                  <a:cubicBezTo>
                    <a:pt x="7" y="90"/>
                    <a:pt x="7" y="90"/>
                    <a:pt x="7" y="90"/>
                  </a:cubicBezTo>
                  <a:cubicBezTo>
                    <a:pt x="7" y="90"/>
                    <a:pt x="7" y="90"/>
                    <a:pt x="7" y="90"/>
                  </a:cubicBezTo>
                  <a:cubicBezTo>
                    <a:pt x="7" y="91"/>
                    <a:pt x="6" y="91"/>
                    <a:pt x="6" y="91"/>
                  </a:cubicBezTo>
                  <a:cubicBezTo>
                    <a:pt x="6" y="91"/>
                    <a:pt x="6" y="91"/>
                    <a:pt x="5" y="91"/>
                  </a:cubicBezTo>
                  <a:cubicBezTo>
                    <a:pt x="5" y="91"/>
                    <a:pt x="5" y="91"/>
                    <a:pt x="4" y="91"/>
                  </a:cubicBezTo>
                  <a:close/>
                  <a:moveTo>
                    <a:pt x="4" y="99"/>
                  </a:moveTo>
                  <a:cubicBezTo>
                    <a:pt x="3" y="99"/>
                    <a:pt x="2" y="99"/>
                    <a:pt x="2" y="99"/>
                  </a:cubicBezTo>
                  <a:cubicBezTo>
                    <a:pt x="1" y="99"/>
                    <a:pt x="1" y="98"/>
                    <a:pt x="1" y="98"/>
                  </a:cubicBezTo>
                  <a:cubicBezTo>
                    <a:pt x="0" y="98"/>
                    <a:pt x="0" y="98"/>
                    <a:pt x="0" y="97"/>
                  </a:cubicBezTo>
                  <a:cubicBezTo>
                    <a:pt x="0" y="96"/>
                    <a:pt x="0" y="95"/>
                    <a:pt x="0" y="95"/>
                  </a:cubicBezTo>
                  <a:cubicBezTo>
                    <a:pt x="0" y="94"/>
                    <a:pt x="0" y="94"/>
                    <a:pt x="0" y="94"/>
                  </a:cubicBezTo>
                  <a:cubicBezTo>
                    <a:pt x="0" y="94"/>
                    <a:pt x="0" y="93"/>
                    <a:pt x="0" y="93"/>
                  </a:cubicBezTo>
                  <a:cubicBezTo>
                    <a:pt x="0" y="93"/>
                    <a:pt x="0" y="93"/>
                    <a:pt x="1" y="92"/>
                  </a:cubicBezTo>
                  <a:cubicBezTo>
                    <a:pt x="1" y="92"/>
                    <a:pt x="2" y="92"/>
                    <a:pt x="3" y="92"/>
                  </a:cubicBezTo>
                  <a:cubicBezTo>
                    <a:pt x="3" y="93"/>
                    <a:pt x="3" y="93"/>
                    <a:pt x="3" y="93"/>
                  </a:cubicBezTo>
                  <a:cubicBezTo>
                    <a:pt x="3" y="93"/>
                    <a:pt x="3" y="93"/>
                    <a:pt x="3" y="93"/>
                  </a:cubicBezTo>
                  <a:cubicBezTo>
                    <a:pt x="2" y="94"/>
                    <a:pt x="2" y="94"/>
                    <a:pt x="2" y="94"/>
                  </a:cubicBezTo>
                  <a:cubicBezTo>
                    <a:pt x="2" y="95"/>
                    <a:pt x="2" y="96"/>
                    <a:pt x="2" y="96"/>
                  </a:cubicBezTo>
                  <a:cubicBezTo>
                    <a:pt x="2" y="97"/>
                    <a:pt x="3" y="97"/>
                    <a:pt x="3" y="97"/>
                  </a:cubicBezTo>
                  <a:cubicBezTo>
                    <a:pt x="3" y="97"/>
                    <a:pt x="4" y="97"/>
                    <a:pt x="4" y="97"/>
                  </a:cubicBezTo>
                  <a:cubicBezTo>
                    <a:pt x="5" y="97"/>
                    <a:pt x="5" y="97"/>
                    <a:pt x="6" y="97"/>
                  </a:cubicBezTo>
                  <a:cubicBezTo>
                    <a:pt x="6" y="97"/>
                    <a:pt x="6" y="97"/>
                    <a:pt x="6" y="96"/>
                  </a:cubicBezTo>
                  <a:cubicBezTo>
                    <a:pt x="6" y="96"/>
                    <a:pt x="6" y="95"/>
                    <a:pt x="6" y="95"/>
                  </a:cubicBezTo>
                  <a:cubicBezTo>
                    <a:pt x="6" y="93"/>
                    <a:pt x="8" y="93"/>
                    <a:pt x="8" y="95"/>
                  </a:cubicBezTo>
                  <a:cubicBezTo>
                    <a:pt x="8" y="95"/>
                    <a:pt x="8" y="96"/>
                    <a:pt x="8" y="96"/>
                  </a:cubicBezTo>
                  <a:cubicBezTo>
                    <a:pt x="8" y="97"/>
                    <a:pt x="9" y="97"/>
                    <a:pt x="9" y="97"/>
                  </a:cubicBezTo>
                  <a:cubicBezTo>
                    <a:pt x="9" y="97"/>
                    <a:pt x="10" y="97"/>
                    <a:pt x="10" y="97"/>
                  </a:cubicBezTo>
                  <a:cubicBezTo>
                    <a:pt x="10" y="97"/>
                    <a:pt x="11" y="97"/>
                    <a:pt x="11" y="97"/>
                  </a:cubicBezTo>
                  <a:cubicBezTo>
                    <a:pt x="12" y="97"/>
                    <a:pt x="12" y="97"/>
                    <a:pt x="12" y="96"/>
                  </a:cubicBezTo>
                  <a:cubicBezTo>
                    <a:pt x="12" y="96"/>
                    <a:pt x="12" y="95"/>
                    <a:pt x="12" y="95"/>
                  </a:cubicBezTo>
                  <a:cubicBezTo>
                    <a:pt x="12" y="94"/>
                    <a:pt x="12" y="94"/>
                    <a:pt x="12" y="94"/>
                  </a:cubicBezTo>
                  <a:cubicBezTo>
                    <a:pt x="12" y="94"/>
                    <a:pt x="12" y="94"/>
                    <a:pt x="12" y="94"/>
                  </a:cubicBezTo>
                  <a:cubicBezTo>
                    <a:pt x="11" y="94"/>
                    <a:pt x="11" y="94"/>
                    <a:pt x="11" y="93"/>
                  </a:cubicBezTo>
                  <a:cubicBezTo>
                    <a:pt x="11" y="93"/>
                    <a:pt x="11" y="93"/>
                    <a:pt x="12" y="93"/>
                  </a:cubicBezTo>
                  <a:cubicBezTo>
                    <a:pt x="12" y="92"/>
                    <a:pt x="13" y="92"/>
                    <a:pt x="13" y="93"/>
                  </a:cubicBezTo>
                  <a:cubicBezTo>
                    <a:pt x="13" y="93"/>
                    <a:pt x="14" y="93"/>
                    <a:pt x="14" y="93"/>
                  </a:cubicBezTo>
                  <a:cubicBezTo>
                    <a:pt x="14" y="93"/>
                    <a:pt x="14" y="94"/>
                    <a:pt x="14" y="94"/>
                  </a:cubicBezTo>
                  <a:cubicBezTo>
                    <a:pt x="15" y="95"/>
                    <a:pt x="15" y="96"/>
                    <a:pt x="14" y="97"/>
                  </a:cubicBezTo>
                  <a:cubicBezTo>
                    <a:pt x="14" y="98"/>
                    <a:pt x="14" y="98"/>
                    <a:pt x="14" y="98"/>
                  </a:cubicBezTo>
                  <a:cubicBezTo>
                    <a:pt x="14" y="98"/>
                    <a:pt x="13" y="99"/>
                    <a:pt x="13" y="99"/>
                  </a:cubicBezTo>
                  <a:cubicBezTo>
                    <a:pt x="12" y="99"/>
                    <a:pt x="11" y="99"/>
                    <a:pt x="10" y="99"/>
                  </a:cubicBezTo>
                  <a:cubicBezTo>
                    <a:pt x="10" y="99"/>
                    <a:pt x="10" y="99"/>
                    <a:pt x="9" y="99"/>
                  </a:cubicBezTo>
                  <a:cubicBezTo>
                    <a:pt x="9" y="99"/>
                    <a:pt x="9" y="99"/>
                    <a:pt x="8" y="99"/>
                  </a:cubicBezTo>
                  <a:cubicBezTo>
                    <a:pt x="8" y="99"/>
                    <a:pt x="8" y="99"/>
                    <a:pt x="8" y="99"/>
                  </a:cubicBezTo>
                  <a:cubicBezTo>
                    <a:pt x="8" y="99"/>
                    <a:pt x="7" y="99"/>
                    <a:pt x="7" y="98"/>
                  </a:cubicBezTo>
                  <a:cubicBezTo>
                    <a:pt x="7" y="99"/>
                    <a:pt x="7" y="99"/>
                    <a:pt x="7" y="99"/>
                  </a:cubicBezTo>
                  <a:cubicBezTo>
                    <a:pt x="7" y="99"/>
                    <a:pt x="7" y="99"/>
                    <a:pt x="6" y="99"/>
                  </a:cubicBezTo>
                  <a:cubicBezTo>
                    <a:pt x="6" y="99"/>
                    <a:pt x="6" y="99"/>
                    <a:pt x="5" y="99"/>
                  </a:cubicBezTo>
                  <a:cubicBezTo>
                    <a:pt x="5" y="99"/>
                    <a:pt x="5" y="99"/>
                    <a:pt x="4" y="99"/>
                  </a:cubicBezTo>
                  <a:close/>
                  <a:moveTo>
                    <a:pt x="13" y="63"/>
                  </a:moveTo>
                  <a:cubicBezTo>
                    <a:pt x="13" y="64"/>
                    <a:pt x="13" y="64"/>
                    <a:pt x="13" y="64"/>
                  </a:cubicBezTo>
                  <a:cubicBezTo>
                    <a:pt x="13" y="65"/>
                    <a:pt x="13" y="65"/>
                    <a:pt x="12" y="65"/>
                  </a:cubicBezTo>
                  <a:cubicBezTo>
                    <a:pt x="12" y="65"/>
                    <a:pt x="12" y="66"/>
                    <a:pt x="11" y="66"/>
                  </a:cubicBezTo>
                  <a:cubicBezTo>
                    <a:pt x="11" y="66"/>
                    <a:pt x="10" y="66"/>
                    <a:pt x="9" y="66"/>
                  </a:cubicBezTo>
                  <a:cubicBezTo>
                    <a:pt x="9" y="66"/>
                    <a:pt x="9" y="66"/>
                    <a:pt x="9" y="66"/>
                  </a:cubicBezTo>
                  <a:cubicBezTo>
                    <a:pt x="9" y="66"/>
                    <a:pt x="8" y="66"/>
                    <a:pt x="7" y="66"/>
                  </a:cubicBezTo>
                  <a:cubicBezTo>
                    <a:pt x="7" y="66"/>
                    <a:pt x="7" y="66"/>
                    <a:pt x="6" y="65"/>
                  </a:cubicBezTo>
                  <a:cubicBezTo>
                    <a:pt x="6" y="65"/>
                    <a:pt x="6" y="65"/>
                    <a:pt x="6" y="65"/>
                  </a:cubicBezTo>
                  <a:cubicBezTo>
                    <a:pt x="5" y="64"/>
                    <a:pt x="5" y="64"/>
                    <a:pt x="5" y="64"/>
                  </a:cubicBezTo>
                  <a:cubicBezTo>
                    <a:pt x="5" y="63"/>
                    <a:pt x="5" y="63"/>
                    <a:pt x="5" y="63"/>
                  </a:cubicBezTo>
                  <a:cubicBezTo>
                    <a:pt x="5" y="62"/>
                    <a:pt x="5" y="62"/>
                    <a:pt x="5" y="62"/>
                  </a:cubicBezTo>
                  <a:cubicBezTo>
                    <a:pt x="5" y="62"/>
                    <a:pt x="5" y="62"/>
                    <a:pt x="4" y="62"/>
                  </a:cubicBezTo>
                  <a:cubicBezTo>
                    <a:pt x="4" y="62"/>
                    <a:pt x="4" y="62"/>
                    <a:pt x="3" y="62"/>
                  </a:cubicBezTo>
                  <a:cubicBezTo>
                    <a:pt x="3" y="62"/>
                    <a:pt x="2" y="62"/>
                    <a:pt x="2" y="62"/>
                  </a:cubicBezTo>
                  <a:cubicBezTo>
                    <a:pt x="2" y="63"/>
                    <a:pt x="2" y="64"/>
                    <a:pt x="2" y="65"/>
                  </a:cubicBezTo>
                  <a:cubicBezTo>
                    <a:pt x="2" y="65"/>
                    <a:pt x="2" y="65"/>
                    <a:pt x="2" y="65"/>
                  </a:cubicBezTo>
                  <a:cubicBezTo>
                    <a:pt x="2" y="65"/>
                    <a:pt x="2" y="66"/>
                    <a:pt x="2" y="66"/>
                  </a:cubicBezTo>
                  <a:cubicBezTo>
                    <a:pt x="2" y="66"/>
                    <a:pt x="2" y="66"/>
                    <a:pt x="1" y="66"/>
                  </a:cubicBezTo>
                  <a:cubicBezTo>
                    <a:pt x="1" y="66"/>
                    <a:pt x="1" y="66"/>
                    <a:pt x="1" y="66"/>
                  </a:cubicBezTo>
                  <a:cubicBezTo>
                    <a:pt x="1" y="66"/>
                    <a:pt x="1" y="66"/>
                    <a:pt x="0" y="66"/>
                  </a:cubicBezTo>
                  <a:cubicBezTo>
                    <a:pt x="0" y="66"/>
                    <a:pt x="0" y="66"/>
                    <a:pt x="0" y="66"/>
                  </a:cubicBezTo>
                  <a:cubicBezTo>
                    <a:pt x="0" y="66"/>
                    <a:pt x="0" y="66"/>
                    <a:pt x="0" y="65"/>
                  </a:cubicBezTo>
                  <a:cubicBezTo>
                    <a:pt x="0" y="65"/>
                    <a:pt x="0" y="65"/>
                    <a:pt x="0" y="65"/>
                  </a:cubicBezTo>
                  <a:cubicBezTo>
                    <a:pt x="0" y="64"/>
                    <a:pt x="0" y="62"/>
                    <a:pt x="0" y="61"/>
                  </a:cubicBezTo>
                  <a:cubicBezTo>
                    <a:pt x="0" y="61"/>
                    <a:pt x="0" y="61"/>
                    <a:pt x="0" y="60"/>
                  </a:cubicBezTo>
                  <a:cubicBezTo>
                    <a:pt x="0" y="60"/>
                    <a:pt x="1" y="60"/>
                    <a:pt x="1" y="60"/>
                  </a:cubicBezTo>
                  <a:cubicBezTo>
                    <a:pt x="2" y="60"/>
                    <a:pt x="3" y="60"/>
                    <a:pt x="4" y="60"/>
                  </a:cubicBezTo>
                  <a:cubicBezTo>
                    <a:pt x="4" y="60"/>
                    <a:pt x="5" y="60"/>
                    <a:pt x="5" y="60"/>
                  </a:cubicBezTo>
                  <a:cubicBezTo>
                    <a:pt x="6" y="61"/>
                    <a:pt x="6" y="61"/>
                    <a:pt x="7" y="61"/>
                  </a:cubicBezTo>
                  <a:cubicBezTo>
                    <a:pt x="7" y="61"/>
                    <a:pt x="7" y="61"/>
                    <a:pt x="7" y="62"/>
                  </a:cubicBezTo>
                  <a:cubicBezTo>
                    <a:pt x="7" y="62"/>
                    <a:pt x="7" y="62"/>
                    <a:pt x="7" y="62"/>
                  </a:cubicBezTo>
                  <a:cubicBezTo>
                    <a:pt x="7" y="63"/>
                    <a:pt x="7" y="63"/>
                    <a:pt x="7" y="64"/>
                  </a:cubicBezTo>
                  <a:cubicBezTo>
                    <a:pt x="7" y="64"/>
                    <a:pt x="7" y="64"/>
                    <a:pt x="8" y="64"/>
                  </a:cubicBezTo>
                  <a:cubicBezTo>
                    <a:pt x="8" y="64"/>
                    <a:pt x="8" y="64"/>
                    <a:pt x="8" y="64"/>
                  </a:cubicBezTo>
                  <a:cubicBezTo>
                    <a:pt x="8" y="64"/>
                    <a:pt x="8" y="64"/>
                    <a:pt x="8" y="64"/>
                  </a:cubicBezTo>
                  <a:cubicBezTo>
                    <a:pt x="9" y="64"/>
                    <a:pt x="9" y="65"/>
                    <a:pt x="9" y="65"/>
                  </a:cubicBezTo>
                  <a:cubicBezTo>
                    <a:pt x="9" y="65"/>
                    <a:pt x="9" y="65"/>
                    <a:pt x="9" y="65"/>
                  </a:cubicBezTo>
                  <a:cubicBezTo>
                    <a:pt x="10" y="65"/>
                    <a:pt x="10" y="64"/>
                    <a:pt x="10" y="64"/>
                  </a:cubicBezTo>
                  <a:cubicBezTo>
                    <a:pt x="10" y="64"/>
                    <a:pt x="10" y="64"/>
                    <a:pt x="11" y="64"/>
                  </a:cubicBezTo>
                  <a:cubicBezTo>
                    <a:pt x="11" y="64"/>
                    <a:pt x="11" y="64"/>
                    <a:pt x="11" y="64"/>
                  </a:cubicBezTo>
                  <a:cubicBezTo>
                    <a:pt x="11" y="64"/>
                    <a:pt x="11" y="63"/>
                    <a:pt x="11" y="63"/>
                  </a:cubicBezTo>
                  <a:cubicBezTo>
                    <a:pt x="11" y="63"/>
                    <a:pt x="11" y="62"/>
                    <a:pt x="11" y="62"/>
                  </a:cubicBezTo>
                  <a:cubicBezTo>
                    <a:pt x="11" y="62"/>
                    <a:pt x="11" y="62"/>
                    <a:pt x="11" y="62"/>
                  </a:cubicBezTo>
                  <a:cubicBezTo>
                    <a:pt x="11" y="62"/>
                    <a:pt x="10" y="62"/>
                    <a:pt x="10" y="61"/>
                  </a:cubicBezTo>
                  <a:cubicBezTo>
                    <a:pt x="10" y="61"/>
                    <a:pt x="10" y="61"/>
                    <a:pt x="10" y="61"/>
                  </a:cubicBezTo>
                  <a:cubicBezTo>
                    <a:pt x="10" y="61"/>
                    <a:pt x="10" y="61"/>
                    <a:pt x="10" y="61"/>
                  </a:cubicBezTo>
                  <a:cubicBezTo>
                    <a:pt x="10" y="61"/>
                    <a:pt x="10" y="61"/>
                    <a:pt x="11" y="61"/>
                  </a:cubicBezTo>
                  <a:cubicBezTo>
                    <a:pt x="11" y="61"/>
                    <a:pt x="11" y="60"/>
                    <a:pt x="11" y="60"/>
                  </a:cubicBezTo>
                  <a:cubicBezTo>
                    <a:pt x="11" y="60"/>
                    <a:pt x="11" y="60"/>
                    <a:pt x="11" y="60"/>
                  </a:cubicBezTo>
                  <a:cubicBezTo>
                    <a:pt x="12" y="60"/>
                    <a:pt x="12" y="61"/>
                    <a:pt x="12" y="61"/>
                  </a:cubicBezTo>
                  <a:cubicBezTo>
                    <a:pt x="12" y="61"/>
                    <a:pt x="13" y="61"/>
                    <a:pt x="13" y="61"/>
                  </a:cubicBezTo>
                  <a:cubicBezTo>
                    <a:pt x="13" y="61"/>
                    <a:pt x="13" y="62"/>
                    <a:pt x="13" y="62"/>
                  </a:cubicBezTo>
                  <a:cubicBezTo>
                    <a:pt x="13" y="62"/>
                    <a:pt x="13" y="63"/>
                    <a:pt x="13" y="63"/>
                  </a:cubicBezTo>
                  <a:close/>
                  <a:moveTo>
                    <a:pt x="13" y="56"/>
                  </a:moveTo>
                  <a:cubicBezTo>
                    <a:pt x="13" y="57"/>
                    <a:pt x="13" y="57"/>
                    <a:pt x="13" y="57"/>
                  </a:cubicBezTo>
                  <a:cubicBezTo>
                    <a:pt x="13" y="58"/>
                    <a:pt x="12" y="58"/>
                    <a:pt x="12" y="58"/>
                  </a:cubicBezTo>
                  <a:cubicBezTo>
                    <a:pt x="12" y="58"/>
                    <a:pt x="11" y="59"/>
                    <a:pt x="11" y="59"/>
                  </a:cubicBezTo>
                  <a:cubicBezTo>
                    <a:pt x="10" y="59"/>
                    <a:pt x="10" y="59"/>
                    <a:pt x="9" y="59"/>
                  </a:cubicBezTo>
                  <a:cubicBezTo>
                    <a:pt x="9" y="59"/>
                    <a:pt x="9" y="59"/>
                    <a:pt x="9" y="59"/>
                  </a:cubicBezTo>
                  <a:cubicBezTo>
                    <a:pt x="8" y="59"/>
                    <a:pt x="8" y="59"/>
                    <a:pt x="7" y="59"/>
                  </a:cubicBezTo>
                  <a:cubicBezTo>
                    <a:pt x="7" y="59"/>
                    <a:pt x="6" y="58"/>
                    <a:pt x="6" y="58"/>
                  </a:cubicBezTo>
                  <a:cubicBezTo>
                    <a:pt x="6" y="58"/>
                    <a:pt x="6" y="58"/>
                    <a:pt x="5" y="58"/>
                  </a:cubicBezTo>
                  <a:cubicBezTo>
                    <a:pt x="5" y="57"/>
                    <a:pt x="5" y="57"/>
                    <a:pt x="5" y="57"/>
                  </a:cubicBezTo>
                  <a:cubicBezTo>
                    <a:pt x="5" y="56"/>
                    <a:pt x="5" y="56"/>
                    <a:pt x="5" y="56"/>
                  </a:cubicBezTo>
                  <a:cubicBezTo>
                    <a:pt x="5" y="55"/>
                    <a:pt x="5" y="55"/>
                    <a:pt x="5" y="55"/>
                  </a:cubicBezTo>
                  <a:cubicBezTo>
                    <a:pt x="5" y="55"/>
                    <a:pt x="5" y="55"/>
                    <a:pt x="4" y="55"/>
                  </a:cubicBezTo>
                  <a:cubicBezTo>
                    <a:pt x="4" y="55"/>
                    <a:pt x="4" y="55"/>
                    <a:pt x="3" y="55"/>
                  </a:cubicBezTo>
                  <a:cubicBezTo>
                    <a:pt x="3" y="55"/>
                    <a:pt x="2" y="55"/>
                    <a:pt x="2" y="55"/>
                  </a:cubicBezTo>
                  <a:cubicBezTo>
                    <a:pt x="2" y="56"/>
                    <a:pt x="2" y="57"/>
                    <a:pt x="2" y="58"/>
                  </a:cubicBezTo>
                  <a:cubicBezTo>
                    <a:pt x="2" y="58"/>
                    <a:pt x="2" y="58"/>
                    <a:pt x="2" y="58"/>
                  </a:cubicBezTo>
                  <a:cubicBezTo>
                    <a:pt x="2" y="58"/>
                    <a:pt x="2" y="59"/>
                    <a:pt x="2" y="59"/>
                  </a:cubicBezTo>
                  <a:cubicBezTo>
                    <a:pt x="2" y="59"/>
                    <a:pt x="2" y="59"/>
                    <a:pt x="1" y="59"/>
                  </a:cubicBezTo>
                  <a:cubicBezTo>
                    <a:pt x="1" y="59"/>
                    <a:pt x="1" y="59"/>
                    <a:pt x="1" y="59"/>
                  </a:cubicBezTo>
                  <a:cubicBezTo>
                    <a:pt x="1" y="59"/>
                    <a:pt x="1" y="59"/>
                    <a:pt x="0" y="59"/>
                  </a:cubicBezTo>
                  <a:cubicBezTo>
                    <a:pt x="0" y="59"/>
                    <a:pt x="0" y="59"/>
                    <a:pt x="0" y="59"/>
                  </a:cubicBezTo>
                  <a:cubicBezTo>
                    <a:pt x="0" y="59"/>
                    <a:pt x="0" y="58"/>
                    <a:pt x="0" y="58"/>
                  </a:cubicBezTo>
                  <a:cubicBezTo>
                    <a:pt x="0" y="58"/>
                    <a:pt x="0" y="58"/>
                    <a:pt x="0" y="58"/>
                  </a:cubicBezTo>
                  <a:cubicBezTo>
                    <a:pt x="0" y="57"/>
                    <a:pt x="0" y="55"/>
                    <a:pt x="0" y="54"/>
                  </a:cubicBezTo>
                  <a:cubicBezTo>
                    <a:pt x="0" y="54"/>
                    <a:pt x="0" y="54"/>
                    <a:pt x="0" y="54"/>
                  </a:cubicBezTo>
                  <a:cubicBezTo>
                    <a:pt x="0" y="54"/>
                    <a:pt x="1" y="53"/>
                    <a:pt x="1" y="53"/>
                  </a:cubicBezTo>
                  <a:cubicBezTo>
                    <a:pt x="2" y="53"/>
                    <a:pt x="3" y="53"/>
                    <a:pt x="4" y="53"/>
                  </a:cubicBezTo>
                  <a:cubicBezTo>
                    <a:pt x="4" y="53"/>
                    <a:pt x="5" y="54"/>
                    <a:pt x="5" y="54"/>
                  </a:cubicBezTo>
                  <a:cubicBezTo>
                    <a:pt x="6" y="54"/>
                    <a:pt x="6" y="54"/>
                    <a:pt x="6" y="54"/>
                  </a:cubicBezTo>
                  <a:cubicBezTo>
                    <a:pt x="7" y="54"/>
                    <a:pt x="7" y="54"/>
                    <a:pt x="7" y="55"/>
                  </a:cubicBezTo>
                  <a:cubicBezTo>
                    <a:pt x="7" y="55"/>
                    <a:pt x="7" y="55"/>
                    <a:pt x="7" y="56"/>
                  </a:cubicBezTo>
                  <a:cubicBezTo>
                    <a:pt x="7" y="56"/>
                    <a:pt x="7" y="56"/>
                    <a:pt x="7" y="57"/>
                  </a:cubicBezTo>
                  <a:cubicBezTo>
                    <a:pt x="7" y="57"/>
                    <a:pt x="7" y="57"/>
                    <a:pt x="7" y="57"/>
                  </a:cubicBezTo>
                  <a:cubicBezTo>
                    <a:pt x="7" y="57"/>
                    <a:pt x="8" y="57"/>
                    <a:pt x="8" y="57"/>
                  </a:cubicBezTo>
                  <a:cubicBezTo>
                    <a:pt x="8" y="57"/>
                    <a:pt x="8" y="57"/>
                    <a:pt x="8" y="57"/>
                  </a:cubicBezTo>
                  <a:cubicBezTo>
                    <a:pt x="8" y="57"/>
                    <a:pt x="9" y="57"/>
                    <a:pt x="9" y="57"/>
                  </a:cubicBezTo>
                  <a:cubicBezTo>
                    <a:pt x="9" y="57"/>
                    <a:pt x="9" y="57"/>
                    <a:pt x="9" y="57"/>
                  </a:cubicBezTo>
                  <a:cubicBezTo>
                    <a:pt x="9" y="57"/>
                    <a:pt x="10" y="57"/>
                    <a:pt x="10" y="57"/>
                  </a:cubicBezTo>
                  <a:cubicBezTo>
                    <a:pt x="10" y="57"/>
                    <a:pt x="10" y="57"/>
                    <a:pt x="10" y="57"/>
                  </a:cubicBezTo>
                  <a:cubicBezTo>
                    <a:pt x="10" y="57"/>
                    <a:pt x="11" y="57"/>
                    <a:pt x="11" y="57"/>
                  </a:cubicBezTo>
                  <a:cubicBezTo>
                    <a:pt x="11" y="57"/>
                    <a:pt x="11" y="56"/>
                    <a:pt x="11" y="56"/>
                  </a:cubicBezTo>
                  <a:cubicBezTo>
                    <a:pt x="11" y="56"/>
                    <a:pt x="11" y="56"/>
                    <a:pt x="11" y="55"/>
                  </a:cubicBezTo>
                  <a:cubicBezTo>
                    <a:pt x="11" y="55"/>
                    <a:pt x="11" y="55"/>
                    <a:pt x="10" y="55"/>
                  </a:cubicBezTo>
                  <a:cubicBezTo>
                    <a:pt x="10" y="55"/>
                    <a:pt x="10" y="55"/>
                    <a:pt x="10" y="55"/>
                  </a:cubicBezTo>
                  <a:cubicBezTo>
                    <a:pt x="10" y="54"/>
                    <a:pt x="10" y="54"/>
                    <a:pt x="10" y="54"/>
                  </a:cubicBezTo>
                  <a:cubicBezTo>
                    <a:pt x="10" y="54"/>
                    <a:pt x="10" y="54"/>
                    <a:pt x="10" y="54"/>
                  </a:cubicBezTo>
                  <a:cubicBezTo>
                    <a:pt x="10" y="54"/>
                    <a:pt x="10" y="54"/>
                    <a:pt x="10" y="54"/>
                  </a:cubicBezTo>
                  <a:cubicBezTo>
                    <a:pt x="11" y="54"/>
                    <a:pt x="11" y="54"/>
                    <a:pt x="11" y="54"/>
                  </a:cubicBezTo>
                  <a:cubicBezTo>
                    <a:pt x="11" y="54"/>
                    <a:pt x="11" y="54"/>
                    <a:pt x="11" y="54"/>
                  </a:cubicBezTo>
                  <a:cubicBezTo>
                    <a:pt x="11" y="54"/>
                    <a:pt x="12" y="54"/>
                    <a:pt x="12" y="54"/>
                  </a:cubicBezTo>
                  <a:cubicBezTo>
                    <a:pt x="12" y="54"/>
                    <a:pt x="12" y="54"/>
                    <a:pt x="12" y="54"/>
                  </a:cubicBezTo>
                  <a:cubicBezTo>
                    <a:pt x="13" y="55"/>
                    <a:pt x="13" y="55"/>
                    <a:pt x="13" y="55"/>
                  </a:cubicBezTo>
                  <a:cubicBezTo>
                    <a:pt x="13" y="55"/>
                    <a:pt x="13" y="56"/>
                    <a:pt x="13" y="56"/>
                  </a:cubicBezTo>
                  <a:close/>
                  <a:moveTo>
                    <a:pt x="13" y="49"/>
                  </a:moveTo>
                  <a:cubicBezTo>
                    <a:pt x="13" y="50"/>
                    <a:pt x="13" y="50"/>
                    <a:pt x="12" y="51"/>
                  </a:cubicBezTo>
                  <a:cubicBezTo>
                    <a:pt x="12" y="51"/>
                    <a:pt x="12" y="51"/>
                    <a:pt x="12" y="51"/>
                  </a:cubicBezTo>
                  <a:cubicBezTo>
                    <a:pt x="12" y="52"/>
                    <a:pt x="11" y="52"/>
                    <a:pt x="11" y="52"/>
                  </a:cubicBezTo>
                  <a:cubicBezTo>
                    <a:pt x="10" y="52"/>
                    <a:pt x="10" y="52"/>
                    <a:pt x="9" y="52"/>
                  </a:cubicBezTo>
                  <a:cubicBezTo>
                    <a:pt x="9" y="52"/>
                    <a:pt x="9" y="52"/>
                    <a:pt x="9" y="52"/>
                  </a:cubicBezTo>
                  <a:cubicBezTo>
                    <a:pt x="8" y="52"/>
                    <a:pt x="8" y="52"/>
                    <a:pt x="7" y="52"/>
                  </a:cubicBezTo>
                  <a:cubicBezTo>
                    <a:pt x="7" y="52"/>
                    <a:pt x="6" y="52"/>
                    <a:pt x="6" y="52"/>
                  </a:cubicBezTo>
                  <a:cubicBezTo>
                    <a:pt x="6" y="51"/>
                    <a:pt x="5" y="51"/>
                    <a:pt x="5" y="51"/>
                  </a:cubicBezTo>
                  <a:cubicBezTo>
                    <a:pt x="5" y="51"/>
                    <a:pt x="5" y="50"/>
                    <a:pt x="5" y="50"/>
                  </a:cubicBezTo>
                  <a:cubicBezTo>
                    <a:pt x="5" y="50"/>
                    <a:pt x="5" y="49"/>
                    <a:pt x="5" y="49"/>
                  </a:cubicBezTo>
                  <a:cubicBezTo>
                    <a:pt x="5" y="49"/>
                    <a:pt x="5" y="49"/>
                    <a:pt x="5" y="49"/>
                  </a:cubicBezTo>
                  <a:cubicBezTo>
                    <a:pt x="5" y="48"/>
                    <a:pt x="5" y="48"/>
                    <a:pt x="4" y="48"/>
                  </a:cubicBezTo>
                  <a:cubicBezTo>
                    <a:pt x="4" y="48"/>
                    <a:pt x="4" y="48"/>
                    <a:pt x="3" y="48"/>
                  </a:cubicBezTo>
                  <a:cubicBezTo>
                    <a:pt x="3" y="48"/>
                    <a:pt x="2" y="48"/>
                    <a:pt x="2" y="48"/>
                  </a:cubicBezTo>
                  <a:cubicBezTo>
                    <a:pt x="2" y="49"/>
                    <a:pt x="2" y="50"/>
                    <a:pt x="2" y="51"/>
                  </a:cubicBezTo>
                  <a:cubicBezTo>
                    <a:pt x="2" y="51"/>
                    <a:pt x="2" y="52"/>
                    <a:pt x="2" y="52"/>
                  </a:cubicBezTo>
                  <a:cubicBezTo>
                    <a:pt x="2" y="52"/>
                    <a:pt x="2" y="52"/>
                    <a:pt x="2" y="52"/>
                  </a:cubicBezTo>
                  <a:cubicBezTo>
                    <a:pt x="2" y="52"/>
                    <a:pt x="2" y="52"/>
                    <a:pt x="1" y="52"/>
                  </a:cubicBezTo>
                  <a:cubicBezTo>
                    <a:pt x="1" y="52"/>
                    <a:pt x="1" y="52"/>
                    <a:pt x="1" y="52"/>
                  </a:cubicBezTo>
                  <a:cubicBezTo>
                    <a:pt x="1" y="52"/>
                    <a:pt x="1" y="52"/>
                    <a:pt x="0" y="52"/>
                  </a:cubicBezTo>
                  <a:cubicBezTo>
                    <a:pt x="0" y="52"/>
                    <a:pt x="0" y="52"/>
                    <a:pt x="0" y="52"/>
                  </a:cubicBezTo>
                  <a:cubicBezTo>
                    <a:pt x="0" y="52"/>
                    <a:pt x="0" y="52"/>
                    <a:pt x="0" y="52"/>
                  </a:cubicBezTo>
                  <a:cubicBezTo>
                    <a:pt x="0" y="52"/>
                    <a:pt x="0" y="51"/>
                    <a:pt x="0" y="51"/>
                  </a:cubicBezTo>
                  <a:cubicBezTo>
                    <a:pt x="0" y="50"/>
                    <a:pt x="0" y="49"/>
                    <a:pt x="0" y="48"/>
                  </a:cubicBezTo>
                  <a:cubicBezTo>
                    <a:pt x="0" y="47"/>
                    <a:pt x="0" y="47"/>
                    <a:pt x="0" y="47"/>
                  </a:cubicBezTo>
                  <a:cubicBezTo>
                    <a:pt x="0" y="47"/>
                    <a:pt x="1" y="47"/>
                    <a:pt x="1" y="47"/>
                  </a:cubicBezTo>
                  <a:cubicBezTo>
                    <a:pt x="2" y="47"/>
                    <a:pt x="3" y="47"/>
                    <a:pt x="3" y="47"/>
                  </a:cubicBezTo>
                  <a:cubicBezTo>
                    <a:pt x="4" y="47"/>
                    <a:pt x="5" y="47"/>
                    <a:pt x="5" y="47"/>
                  </a:cubicBezTo>
                  <a:cubicBezTo>
                    <a:pt x="6" y="47"/>
                    <a:pt x="6" y="47"/>
                    <a:pt x="6" y="47"/>
                  </a:cubicBezTo>
                  <a:cubicBezTo>
                    <a:pt x="7" y="48"/>
                    <a:pt x="7" y="48"/>
                    <a:pt x="7" y="48"/>
                  </a:cubicBezTo>
                  <a:cubicBezTo>
                    <a:pt x="7" y="48"/>
                    <a:pt x="7" y="49"/>
                    <a:pt x="7" y="49"/>
                  </a:cubicBezTo>
                  <a:cubicBezTo>
                    <a:pt x="7" y="49"/>
                    <a:pt x="7" y="50"/>
                    <a:pt x="7" y="50"/>
                  </a:cubicBezTo>
                  <a:cubicBezTo>
                    <a:pt x="7" y="50"/>
                    <a:pt x="7" y="50"/>
                    <a:pt x="7" y="50"/>
                  </a:cubicBezTo>
                  <a:cubicBezTo>
                    <a:pt x="7" y="50"/>
                    <a:pt x="7" y="51"/>
                    <a:pt x="8" y="51"/>
                  </a:cubicBezTo>
                  <a:cubicBezTo>
                    <a:pt x="8" y="51"/>
                    <a:pt x="8" y="51"/>
                    <a:pt x="8" y="51"/>
                  </a:cubicBezTo>
                  <a:cubicBezTo>
                    <a:pt x="8" y="51"/>
                    <a:pt x="8" y="51"/>
                    <a:pt x="9" y="51"/>
                  </a:cubicBezTo>
                  <a:cubicBezTo>
                    <a:pt x="9" y="51"/>
                    <a:pt x="9" y="51"/>
                    <a:pt x="9" y="51"/>
                  </a:cubicBezTo>
                  <a:cubicBezTo>
                    <a:pt x="9" y="51"/>
                    <a:pt x="9" y="51"/>
                    <a:pt x="10" y="51"/>
                  </a:cubicBezTo>
                  <a:cubicBezTo>
                    <a:pt x="10" y="51"/>
                    <a:pt x="10" y="51"/>
                    <a:pt x="10" y="51"/>
                  </a:cubicBezTo>
                  <a:cubicBezTo>
                    <a:pt x="10" y="50"/>
                    <a:pt x="10" y="50"/>
                    <a:pt x="10" y="50"/>
                  </a:cubicBezTo>
                  <a:cubicBezTo>
                    <a:pt x="10" y="50"/>
                    <a:pt x="11" y="50"/>
                    <a:pt x="11" y="49"/>
                  </a:cubicBezTo>
                  <a:cubicBezTo>
                    <a:pt x="10" y="49"/>
                    <a:pt x="10" y="49"/>
                    <a:pt x="10" y="49"/>
                  </a:cubicBezTo>
                  <a:cubicBezTo>
                    <a:pt x="10" y="49"/>
                    <a:pt x="10" y="48"/>
                    <a:pt x="10" y="48"/>
                  </a:cubicBezTo>
                  <a:cubicBezTo>
                    <a:pt x="10" y="48"/>
                    <a:pt x="10" y="48"/>
                    <a:pt x="10" y="48"/>
                  </a:cubicBezTo>
                  <a:cubicBezTo>
                    <a:pt x="10" y="48"/>
                    <a:pt x="10" y="48"/>
                    <a:pt x="10" y="48"/>
                  </a:cubicBezTo>
                  <a:cubicBezTo>
                    <a:pt x="10" y="48"/>
                    <a:pt x="10" y="48"/>
                    <a:pt x="10" y="48"/>
                  </a:cubicBezTo>
                  <a:cubicBezTo>
                    <a:pt x="10" y="48"/>
                    <a:pt x="10" y="47"/>
                    <a:pt x="10" y="47"/>
                  </a:cubicBezTo>
                  <a:cubicBezTo>
                    <a:pt x="10" y="47"/>
                    <a:pt x="11" y="47"/>
                    <a:pt x="11" y="47"/>
                  </a:cubicBezTo>
                  <a:cubicBezTo>
                    <a:pt x="11" y="47"/>
                    <a:pt x="11" y="47"/>
                    <a:pt x="11" y="47"/>
                  </a:cubicBezTo>
                  <a:cubicBezTo>
                    <a:pt x="11" y="47"/>
                    <a:pt x="11" y="47"/>
                    <a:pt x="12" y="47"/>
                  </a:cubicBezTo>
                  <a:cubicBezTo>
                    <a:pt x="12" y="47"/>
                    <a:pt x="12" y="48"/>
                    <a:pt x="12" y="48"/>
                  </a:cubicBezTo>
                  <a:cubicBezTo>
                    <a:pt x="12" y="48"/>
                    <a:pt x="12" y="48"/>
                    <a:pt x="12" y="49"/>
                  </a:cubicBezTo>
                  <a:cubicBezTo>
                    <a:pt x="12" y="49"/>
                    <a:pt x="13" y="49"/>
                    <a:pt x="13" y="49"/>
                  </a:cubicBezTo>
                  <a:close/>
                  <a:moveTo>
                    <a:pt x="12" y="43"/>
                  </a:moveTo>
                  <a:cubicBezTo>
                    <a:pt x="12" y="44"/>
                    <a:pt x="12" y="44"/>
                    <a:pt x="12" y="44"/>
                  </a:cubicBezTo>
                  <a:cubicBezTo>
                    <a:pt x="12" y="45"/>
                    <a:pt x="12" y="45"/>
                    <a:pt x="12" y="45"/>
                  </a:cubicBezTo>
                  <a:cubicBezTo>
                    <a:pt x="11" y="45"/>
                    <a:pt x="11" y="45"/>
                    <a:pt x="10" y="46"/>
                  </a:cubicBezTo>
                  <a:cubicBezTo>
                    <a:pt x="10" y="46"/>
                    <a:pt x="9" y="46"/>
                    <a:pt x="9" y="46"/>
                  </a:cubicBezTo>
                  <a:cubicBezTo>
                    <a:pt x="9" y="46"/>
                    <a:pt x="9" y="46"/>
                    <a:pt x="9" y="46"/>
                  </a:cubicBezTo>
                  <a:cubicBezTo>
                    <a:pt x="8" y="46"/>
                    <a:pt x="7" y="46"/>
                    <a:pt x="7" y="46"/>
                  </a:cubicBezTo>
                  <a:cubicBezTo>
                    <a:pt x="7" y="45"/>
                    <a:pt x="6" y="45"/>
                    <a:pt x="6" y="45"/>
                  </a:cubicBezTo>
                  <a:cubicBezTo>
                    <a:pt x="6" y="45"/>
                    <a:pt x="5" y="45"/>
                    <a:pt x="5" y="45"/>
                  </a:cubicBezTo>
                  <a:cubicBezTo>
                    <a:pt x="5" y="44"/>
                    <a:pt x="5" y="44"/>
                    <a:pt x="5" y="44"/>
                  </a:cubicBezTo>
                  <a:cubicBezTo>
                    <a:pt x="5" y="43"/>
                    <a:pt x="5" y="43"/>
                    <a:pt x="5" y="43"/>
                  </a:cubicBezTo>
                  <a:cubicBezTo>
                    <a:pt x="5" y="43"/>
                    <a:pt x="5" y="42"/>
                    <a:pt x="5" y="42"/>
                  </a:cubicBezTo>
                  <a:cubicBezTo>
                    <a:pt x="5" y="42"/>
                    <a:pt x="4" y="42"/>
                    <a:pt x="4" y="42"/>
                  </a:cubicBezTo>
                  <a:cubicBezTo>
                    <a:pt x="4" y="42"/>
                    <a:pt x="4" y="42"/>
                    <a:pt x="3" y="42"/>
                  </a:cubicBezTo>
                  <a:cubicBezTo>
                    <a:pt x="3" y="42"/>
                    <a:pt x="2" y="42"/>
                    <a:pt x="2" y="42"/>
                  </a:cubicBezTo>
                  <a:cubicBezTo>
                    <a:pt x="2" y="43"/>
                    <a:pt x="2" y="44"/>
                    <a:pt x="2" y="45"/>
                  </a:cubicBezTo>
                  <a:cubicBezTo>
                    <a:pt x="2" y="45"/>
                    <a:pt x="2" y="45"/>
                    <a:pt x="2" y="45"/>
                  </a:cubicBezTo>
                  <a:cubicBezTo>
                    <a:pt x="2" y="45"/>
                    <a:pt x="2" y="45"/>
                    <a:pt x="2" y="45"/>
                  </a:cubicBezTo>
                  <a:cubicBezTo>
                    <a:pt x="2" y="45"/>
                    <a:pt x="2" y="46"/>
                    <a:pt x="1" y="46"/>
                  </a:cubicBezTo>
                  <a:cubicBezTo>
                    <a:pt x="1" y="46"/>
                    <a:pt x="1" y="46"/>
                    <a:pt x="1" y="46"/>
                  </a:cubicBezTo>
                  <a:cubicBezTo>
                    <a:pt x="1" y="46"/>
                    <a:pt x="1" y="46"/>
                    <a:pt x="0" y="46"/>
                  </a:cubicBezTo>
                  <a:cubicBezTo>
                    <a:pt x="0" y="46"/>
                    <a:pt x="0" y="46"/>
                    <a:pt x="0" y="45"/>
                  </a:cubicBezTo>
                  <a:cubicBezTo>
                    <a:pt x="0" y="45"/>
                    <a:pt x="0" y="45"/>
                    <a:pt x="0" y="45"/>
                  </a:cubicBezTo>
                  <a:cubicBezTo>
                    <a:pt x="0" y="45"/>
                    <a:pt x="0" y="45"/>
                    <a:pt x="0" y="45"/>
                  </a:cubicBezTo>
                  <a:cubicBezTo>
                    <a:pt x="0" y="44"/>
                    <a:pt x="0" y="43"/>
                    <a:pt x="0" y="41"/>
                  </a:cubicBezTo>
                  <a:cubicBezTo>
                    <a:pt x="0" y="41"/>
                    <a:pt x="0" y="41"/>
                    <a:pt x="0" y="41"/>
                  </a:cubicBezTo>
                  <a:cubicBezTo>
                    <a:pt x="0" y="41"/>
                    <a:pt x="1" y="41"/>
                    <a:pt x="1" y="41"/>
                  </a:cubicBezTo>
                  <a:cubicBezTo>
                    <a:pt x="2" y="41"/>
                    <a:pt x="3" y="41"/>
                    <a:pt x="3" y="41"/>
                  </a:cubicBezTo>
                  <a:cubicBezTo>
                    <a:pt x="4" y="41"/>
                    <a:pt x="5" y="41"/>
                    <a:pt x="5" y="41"/>
                  </a:cubicBezTo>
                  <a:cubicBezTo>
                    <a:pt x="6" y="41"/>
                    <a:pt x="6" y="41"/>
                    <a:pt x="6" y="41"/>
                  </a:cubicBezTo>
                  <a:cubicBezTo>
                    <a:pt x="6" y="41"/>
                    <a:pt x="7" y="42"/>
                    <a:pt x="7" y="42"/>
                  </a:cubicBezTo>
                  <a:cubicBezTo>
                    <a:pt x="7" y="42"/>
                    <a:pt x="7" y="42"/>
                    <a:pt x="7" y="43"/>
                  </a:cubicBezTo>
                  <a:cubicBezTo>
                    <a:pt x="7" y="43"/>
                    <a:pt x="7" y="43"/>
                    <a:pt x="7" y="44"/>
                  </a:cubicBezTo>
                  <a:cubicBezTo>
                    <a:pt x="7" y="44"/>
                    <a:pt x="7" y="44"/>
                    <a:pt x="7" y="44"/>
                  </a:cubicBezTo>
                  <a:cubicBezTo>
                    <a:pt x="7" y="44"/>
                    <a:pt x="7" y="44"/>
                    <a:pt x="7" y="44"/>
                  </a:cubicBezTo>
                  <a:cubicBezTo>
                    <a:pt x="8" y="44"/>
                    <a:pt x="8" y="44"/>
                    <a:pt x="8" y="44"/>
                  </a:cubicBezTo>
                  <a:cubicBezTo>
                    <a:pt x="8" y="44"/>
                    <a:pt x="8" y="44"/>
                    <a:pt x="9" y="44"/>
                  </a:cubicBezTo>
                  <a:cubicBezTo>
                    <a:pt x="9" y="44"/>
                    <a:pt x="9" y="44"/>
                    <a:pt x="9" y="44"/>
                  </a:cubicBezTo>
                  <a:cubicBezTo>
                    <a:pt x="9" y="44"/>
                    <a:pt x="9" y="44"/>
                    <a:pt x="9" y="44"/>
                  </a:cubicBezTo>
                  <a:cubicBezTo>
                    <a:pt x="10" y="44"/>
                    <a:pt x="10" y="44"/>
                    <a:pt x="10" y="44"/>
                  </a:cubicBezTo>
                  <a:cubicBezTo>
                    <a:pt x="10" y="44"/>
                    <a:pt x="10" y="44"/>
                    <a:pt x="10" y="44"/>
                  </a:cubicBezTo>
                  <a:cubicBezTo>
                    <a:pt x="10" y="44"/>
                    <a:pt x="10" y="43"/>
                    <a:pt x="10" y="43"/>
                  </a:cubicBezTo>
                  <a:cubicBezTo>
                    <a:pt x="10" y="43"/>
                    <a:pt x="10" y="43"/>
                    <a:pt x="10" y="43"/>
                  </a:cubicBezTo>
                  <a:cubicBezTo>
                    <a:pt x="10" y="42"/>
                    <a:pt x="10" y="42"/>
                    <a:pt x="10" y="42"/>
                  </a:cubicBezTo>
                  <a:cubicBezTo>
                    <a:pt x="10" y="42"/>
                    <a:pt x="10" y="42"/>
                    <a:pt x="10" y="42"/>
                  </a:cubicBezTo>
                  <a:cubicBezTo>
                    <a:pt x="10" y="42"/>
                    <a:pt x="10" y="42"/>
                    <a:pt x="10" y="41"/>
                  </a:cubicBezTo>
                  <a:cubicBezTo>
                    <a:pt x="10" y="41"/>
                    <a:pt x="10" y="41"/>
                    <a:pt x="10" y="41"/>
                  </a:cubicBezTo>
                  <a:cubicBezTo>
                    <a:pt x="10" y="41"/>
                    <a:pt x="10" y="41"/>
                    <a:pt x="10" y="41"/>
                  </a:cubicBezTo>
                  <a:cubicBezTo>
                    <a:pt x="10" y="41"/>
                    <a:pt x="10" y="41"/>
                    <a:pt x="11" y="41"/>
                  </a:cubicBezTo>
                  <a:cubicBezTo>
                    <a:pt x="11" y="41"/>
                    <a:pt x="11" y="41"/>
                    <a:pt x="11" y="41"/>
                  </a:cubicBezTo>
                  <a:cubicBezTo>
                    <a:pt x="11" y="41"/>
                    <a:pt x="11" y="41"/>
                    <a:pt x="11" y="41"/>
                  </a:cubicBezTo>
                  <a:cubicBezTo>
                    <a:pt x="12" y="41"/>
                    <a:pt x="12" y="41"/>
                    <a:pt x="12" y="42"/>
                  </a:cubicBezTo>
                  <a:cubicBezTo>
                    <a:pt x="12" y="42"/>
                    <a:pt x="12" y="42"/>
                    <a:pt x="12" y="42"/>
                  </a:cubicBezTo>
                  <a:cubicBezTo>
                    <a:pt x="12" y="43"/>
                    <a:pt x="12" y="43"/>
                    <a:pt x="12" y="43"/>
                  </a:cubicBezTo>
                  <a:close/>
                  <a:moveTo>
                    <a:pt x="9" y="21"/>
                  </a:moveTo>
                  <a:cubicBezTo>
                    <a:pt x="9" y="21"/>
                    <a:pt x="9" y="21"/>
                    <a:pt x="9" y="21"/>
                  </a:cubicBezTo>
                  <a:cubicBezTo>
                    <a:pt x="10" y="20"/>
                    <a:pt x="10" y="20"/>
                    <a:pt x="10" y="20"/>
                  </a:cubicBezTo>
                  <a:cubicBezTo>
                    <a:pt x="11" y="20"/>
                    <a:pt x="11" y="20"/>
                    <a:pt x="11" y="20"/>
                  </a:cubicBezTo>
                  <a:cubicBezTo>
                    <a:pt x="11" y="20"/>
                    <a:pt x="11" y="21"/>
                    <a:pt x="11" y="21"/>
                  </a:cubicBezTo>
                  <a:cubicBezTo>
                    <a:pt x="11" y="21"/>
                    <a:pt x="11" y="22"/>
                    <a:pt x="11" y="22"/>
                  </a:cubicBezTo>
                  <a:cubicBezTo>
                    <a:pt x="11" y="22"/>
                    <a:pt x="11" y="22"/>
                    <a:pt x="11" y="22"/>
                  </a:cubicBezTo>
                  <a:cubicBezTo>
                    <a:pt x="8" y="22"/>
                    <a:pt x="5" y="22"/>
                    <a:pt x="2" y="22"/>
                  </a:cubicBezTo>
                  <a:cubicBezTo>
                    <a:pt x="2" y="22"/>
                    <a:pt x="2" y="22"/>
                    <a:pt x="2" y="22"/>
                  </a:cubicBezTo>
                  <a:cubicBezTo>
                    <a:pt x="2" y="22"/>
                    <a:pt x="2" y="22"/>
                    <a:pt x="2" y="22"/>
                  </a:cubicBezTo>
                  <a:cubicBezTo>
                    <a:pt x="2" y="22"/>
                    <a:pt x="2" y="22"/>
                    <a:pt x="2" y="23"/>
                  </a:cubicBezTo>
                  <a:cubicBezTo>
                    <a:pt x="2" y="23"/>
                    <a:pt x="0" y="23"/>
                    <a:pt x="0" y="23"/>
                  </a:cubicBezTo>
                  <a:cubicBezTo>
                    <a:pt x="0" y="22"/>
                    <a:pt x="0" y="22"/>
                    <a:pt x="0" y="21"/>
                  </a:cubicBezTo>
                  <a:cubicBezTo>
                    <a:pt x="0" y="21"/>
                    <a:pt x="0" y="20"/>
                    <a:pt x="0" y="20"/>
                  </a:cubicBezTo>
                  <a:cubicBezTo>
                    <a:pt x="0" y="19"/>
                    <a:pt x="2" y="19"/>
                    <a:pt x="2" y="20"/>
                  </a:cubicBezTo>
                  <a:cubicBezTo>
                    <a:pt x="2" y="20"/>
                    <a:pt x="2" y="20"/>
                    <a:pt x="2" y="21"/>
                  </a:cubicBezTo>
                  <a:cubicBezTo>
                    <a:pt x="4" y="21"/>
                    <a:pt x="7" y="21"/>
                    <a:pt x="9" y="21"/>
                  </a:cubicBezTo>
                  <a:close/>
                  <a:moveTo>
                    <a:pt x="10" y="25"/>
                  </a:moveTo>
                  <a:cubicBezTo>
                    <a:pt x="10" y="25"/>
                    <a:pt x="10" y="25"/>
                    <a:pt x="10" y="25"/>
                  </a:cubicBezTo>
                  <a:cubicBezTo>
                    <a:pt x="10" y="25"/>
                    <a:pt x="10" y="25"/>
                    <a:pt x="10" y="25"/>
                  </a:cubicBezTo>
                  <a:cubicBezTo>
                    <a:pt x="11" y="25"/>
                    <a:pt x="11" y="25"/>
                    <a:pt x="11" y="25"/>
                  </a:cubicBezTo>
                  <a:cubicBezTo>
                    <a:pt x="11" y="25"/>
                    <a:pt x="12" y="25"/>
                    <a:pt x="12" y="26"/>
                  </a:cubicBezTo>
                  <a:cubicBezTo>
                    <a:pt x="12" y="26"/>
                    <a:pt x="12" y="26"/>
                    <a:pt x="11" y="26"/>
                  </a:cubicBezTo>
                  <a:cubicBezTo>
                    <a:pt x="11" y="26"/>
                    <a:pt x="11" y="26"/>
                    <a:pt x="11" y="26"/>
                  </a:cubicBezTo>
                  <a:cubicBezTo>
                    <a:pt x="8" y="26"/>
                    <a:pt x="5" y="26"/>
                    <a:pt x="2" y="26"/>
                  </a:cubicBezTo>
                  <a:cubicBezTo>
                    <a:pt x="2" y="26"/>
                    <a:pt x="2" y="26"/>
                    <a:pt x="2" y="26"/>
                  </a:cubicBezTo>
                  <a:cubicBezTo>
                    <a:pt x="2" y="26"/>
                    <a:pt x="2" y="26"/>
                    <a:pt x="2" y="26"/>
                  </a:cubicBezTo>
                  <a:cubicBezTo>
                    <a:pt x="2" y="27"/>
                    <a:pt x="2" y="27"/>
                    <a:pt x="2" y="27"/>
                  </a:cubicBezTo>
                  <a:cubicBezTo>
                    <a:pt x="2" y="28"/>
                    <a:pt x="0" y="28"/>
                    <a:pt x="0" y="27"/>
                  </a:cubicBezTo>
                  <a:cubicBezTo>
                    <a:pt x="0" y="27"/>
                    <a:pt x="0" y="26"/>
                    <a:pt x="0" y="26"/>
                  </a:cubicBezTo>
                  <a:cubicBezTo>
                    <a:pt x="0" y="25"/>
                    <a:pt x="0" y="25"/>
                    <a:pt x="0" y="24"/>
                  </a:cubicBezTo>
                  <a:cubicBezTo>
                    <a:pt x="0" y="24"/>
                    <a:pt x="2" y="24"/>
                    <a:pt x="2" y="24"/>
                  </a:cubicBezTo>
                  <a:cubicBezTo>
                    <a:pt x="2" y="25"/>
                    <a:pt x="2" y="25"/>
                    <a:pt x="2" y="25"/>
                  </a:cubicBezTo>
                  <a:cubicBezTo>
                    <a:pt x="4" y="25"/>
                    <a:pt x="7" y="25"/>
                    <a:pt x="10" y="25"/>
                  </a:cubicBezTo>
                  <a:close/>
                  <a:moveTo>
                    <a:pt x="10" y="30"/>
                  </a:moveTo>
                  <a:cubicBezTo>
                    <a:pt x="10" y="30"/>
                    <a:pt x="10" y="30"/>
                    <a:pt x="10" y="30"/>
                  </a:cubicBezTo>
                  <a:cubicBezTo>
                    <a:pt x="10" y="30"/>
                    <a:pt x="10" y="29"/>
                    <a:pt x="11" y="29"/>
                  </a:cubicBezTo>
                  <a:cubicBezTo>
                    <a:pt x="11" y="29"/>
                    <a:pt x="11" y="29"/>
                    <a:pt x="11" y="29"/>
                  </a:cubicBezTo>
                  <a:cubicBezTo>
                    <a:pt x="12" y="30"/>
                    <a:pt x="12" y="30"/>
                    <a:pt x="12" y="30"/>
                  </a:cubicBezTo>
                  <a:cubicBezTo>
                    <a:pt x="12" y="31"/>
                    <a:pt x="12" y="31"/>
                    <a:pt x="12" y="31"/>
                  </a:cubicBezTo>
                  <a:cubicBezTo>
                    <a:pt x="11" y="31"/>
                    <a:pt x="11" y="31"/>
                    <a:pt x="11" y="31"/>
                  </a:cubicBezTo>
                  <a:cubicBezTo>
                    <a:pt x="8" y="31"/>
                    <a:pt x="5" y="31"/>
                    <a:pt x="2" y="31"/>
                  </a:cubicBezTo>
                  <a:cubicBezTo>
                    <a:pt x="2" y="31"/>
                    <a:pt x="2" y="31"/>
                    <a:pt x="2" y="31"/>
                  </a:cubicBezTo>
                  <a:cubicBezTo>
                    <a:pt x="2" y="31"/>
                    <a:pt x="2" y="31"/>
                    <a:pt x="2" y="31"/>
                  </a:cubicBezTo>
                  <a:cubicBezTo>
                    <a:pt x="2" y="32"/>
                    <a:pt x="2" y="32"/>
                    <a:pt x="2" y="32"/>
                  </a:cubicBezTo>
                  <a:cubicBezTo>
                    <a:pt x="2" y="33"/>
                    <a:pt x="0" y="33"/>
                    <a:pt x="0" y="32"/>
                  </a:cubicBezTo>
                  <a:cubicBezTo>
                    <a:pt x="0" y="32"/>
                    <a:pt x="0" y="31"/>
                    <a:pt x="0" y="31"/>
                  </a:cubicBezTo>
                  <a:cubicBezTo>
                    <a:pt x="0" y="30"/>
                    <a:pt x="0" y="30"/>
                    <a:pt x="0" y="29"/>
                  </a:cubicBezTo>
                  <a:cubicBezTo>
                    <a:pt x="0" y="28"/>
                    <a:pt x="2" y="28"/>
                    <a:pt x="2" y="29"/>
                  </a:cubicBezTo>
                  <a:cubicBezTo>
                    <a:pt x="2" y="29"/>
                    <a:pt x="2" y="30"/>
                    <a:pt x="2" y="30"/>
                  </a:cubicBezTo>
                  <a:cubicBezTo>
                    <a:pt x="5" y="30"/>
                    <a:pt x="7" y="30"/>
                    <a:pt x="10" y="30"/>
                  </a:cubicBezTo>
                  <a:close/>
                  <a:moveTo>
                    <a:pt x="3" y="12"/>
                  </a:moveTo>
                  <a:cubicBezTo>
                    <a:pt x="3" y="12"/>
                    <a:pt x="3" y="12"/>
                    <a:pt x="3" y="12"/>
                  </a:cubicBezTo>
                  <a:cubicBezTo>
                    <a:pt x="3" y="12"/>
                    <a:pt x="2" y="12"/>
                    <a:pt x="2" y="12"/>
                  </a:cubicBezTo>
                  <a:cubicBezTo>
                    <a:pt x="1" y="12"/>
                    <a:pt x="1" y="12"/>
                    <a:pt x="1" y="12"/>
                  </a:cubicBezTo>
                  <a:cubicBezTo>
                    <a:pt x="1" y="12"/>
                    <a:pt x="0" y="11"/>
                    <a:pt x="0" y="11"/>
                  </a:cubicBezTo>
                  <a:cubicBezTo>
                    <a:pt x="0" y="11"/>
                    <a:pt x="0" y="11"/>
                    <a:pt x="0" y="10"/>
                  </a:cubicBezTo>
                  <a:cubicBezTo>
                    <a:pt x="0" y="10"/>
                    <a:pt x="0" y="10"/>
                    <a:pt x="0" y="10"/>
                  </a:cubicBezTo>
                  <a:cubicBezTo>
                    <a:pt x="0" y="9"/>
                    <a:pt x="1" y="9"/>
                    <a:pt x="1" y="9"/>
                  </a:cubicBezTo>
                  <a:cubicBezTo>
                    <a:pt x="1" y="9"/>
                    <a:pt x="1" y="9"/>
                    <a:pt x="2" y="9"/>
                  </a:cubicBezTo>
                  <a:cubicBezTo>
                    <a:pt x="2" y="9"/>
                    <a:pt x="3" y="9"/>
                    <a:pt x="3" y="9"/>
                  </a:cubicBezTo>
                  <a:cubicBezTo>
                    <a:pt x="5" y="9"/>
                    <a:pt x="6" y="9"/>
                    <a:pt x="8" y="9"/>
                  </a:cubicBezTo>
                  <a:cubicBezTo>
                    <a:pt x="9" y="9"/>
                    <a:pt x="10" y="9"/>
                    <a:pt x="10" y="9"/>
                  </a:cubicBezTo>
                  <a:cubicBezTo>
                    <a:pt x="11" y="9"/>
                    <a:pt x="11" y="10"/>
                    <a:pt x="11" y="10"/>
                  </a:cubicBezTo>
                  <a:cubicBezTo>
                    <a:pt x="11" y="11"/>
                    <a:pt x="11" y="11"/>
                    <a:pt x="11" y="11"/>
                  </a:cubicBezTo>
                  <a:cubicBezTo>
                    <a:pt x="11" y="11"/>
                    <a:pt x="11" y="12"/>
                    <a:pt x="10" y="12"/>
                  </a:cubicBezTo>
                  <a:cubicBezTo>
                    <a:pt x="10" y="12"/>
                    <a:pt x="10" y="12"/>
                    <a:pt x="10" y="12"/>
                  </a:cubicBezTo>
                  <a:cubicBezTo>
                    <a:pt x="9" y="12"/>
                    <a:pt x="9" y="12"/>
                    <a:pt x="8" y="12"/>
                  </a:cubicBezTo>
                  <a:cubicBezTo>
                    <a:pt x="7" y="12"/>
                    <a:pt x="5" y="12"/>
                    <a:pt x="3" y="12"/>
                  </a:cubicBezTo>
                  <a:close/>
                  <a:moveTo>
                    <a:pt x="3" y="8"/>
                  </a:moveTo>
                  <a:cubicBezTo>
                    <a:pt x="3" y="8"/>
                    <a:pt x="3" y="8"/>
                    <a:pt x="3" y="8"/>
                  </a:cubicBezTo>
                  <a:cubicBezTo>
                    <a:pt x="3" y="8"/>
                    <a:pt x="2" y="8"/>
                    <a:pt x="2" y="8"/>
                  </a:cubicBezTo>
                  <a:cubicBezTo>
                    <a:pt x="1" y="8"/>
                    <a:pt x="1" y="8"/>
                    <a:pt x="1" y="7"/>
                  </a:cubicBezTo>
                  <a:cubicBezTo>
                    <a:pt x="1" y="7"/>
                    <a:pt x="0" y="7"/>
                    <a:pt x="0" y="7"/>
                  </a:cubicBezTo>
                  <a:cubicBezTo>
                    <a:pt x="0" y="7"/>
                    <a:pt x="0" y="6"/>
                    <a:pt x="0" y="6"/>
                  </a:cubicBezTo>
                  <a:cubicBezTo>
                    <a:pt x="0" y="6"/>
                    <a:pt x="0" y="6"/>
                    <a:pt x="0" y="5"/>
                  </a:cubicBezTo>
                  <a:cubicBezTo>
                    <a:pt x="1" y="5"/>
                    <a:pt x="1" y="5"/>
                    <a:pt x="1" y="5"/>
                  </a:cubicBezTo>
                  <a:cubicBezTo>
                    <a:pt x="1" y="5"/>
                    <a:pt x="1" y="5"/>
                    <a:pt x="2" y="5"/>
                  </a:cubicBezTo>
                  <a:cubicBezTo>
                    <a:pt x="2" y="5"/>
                    <a:pt x="3" y="4"/>
                    <a:pt x="3" y="4"/>
                  </a:cubicBezTo>
                  <a:cubicBezTo>
                    <a:pt x="5" y="4"/>
                    <a:pt x="6" y="4"/>
                    <a:pt x="8" y="4"/>
                  </a:cubicBezTo>
                  <a:cubicBezTo>
                    <a:pt x="9" y="4"/>
                    <a:pt x="10" y="5"/>
                    <a:pt x="10" y="5"/>
                  </a:cubicBezTo>
                  <a:cubicBezTo>
                    <a:pt x="11" y="5"/>
                    <a:pt x="11" y="6"/>
                    <a:pt x="11" y="6"/>
                  </a:cubicBezTo>
                  <a:cubicBezTo>
                    <a:pt x="11" y="6"/>
                    <a:pt x="11" y="7"/>
                    <a:pt x="11" y="7"/>
                  </a:cubicBezTo>
                  <a:cubicBezTo>
                    <a:pt x="11" y="7"/>
                    <a:pt x="10" y="7"/>
                    <a:pt x="10" y="7"/>
                  </a:cubicBezTo>
                  <a:cubicBezTo>
                    <a:pt x="10" y="8"/>
                    <a:pt x="10" y="8"/>
                    <a:pt x="9" y="8"/>
                  </a:cubicBezTo>
                  <a:cubicBezTo>
                    <a:pt x="9" y="8"/>
                    <a:pt x="9" y="8"/>
                    <a:pt x="8" y="8"/>
                  </a:cubicBezTo>
                  <a:cubicBezTo>
                    <a:pt x="6" y="8"/>
                    <a:pt x="5" y="8"/>
                    <a:pt x="3" y="8"/>
                  </a:cubicBezTo>
                  <a:close/>
                  <a:moveTo>
                    <a:pt x="3" y="4"/>
                  </a:moveTo>
                  <a:cubicBezTo>
                    <a:pt x="3" y="4"/>
                    <a:pt x="3" y="4"/>
                    <a:pt x="3" y="4"/>
                  </a:cubicBezTo>
                  <a:cubicBezTo>
                    <a:pt x="3" y="4"/>
                    <a:pt x="2" y="4"/>
                    <a:pt x="2" y="4"/>
                  </a:cubicBezTo>
                  <a:cubicBezTo>
                    <a:pt x="1" y="4"/>
                    <a:pt x="1" y="3"/>
                    <a:pt x="1" y="3"/>
                  </a:cubicBezTo>
                  <a:cubicBezTo>
                    <a:pt x="1" y="3"/>
                    <a:pt x="0" y="3"/>
                    <a:pt x="0" y="3"/>
                  </a:cubicBezTo>
                  <a:cubicBezTo>
                    <a:pt x="0" y="3"/>
                    <a:pt x="0" y="2"/>
                    <a:pt x="0" y="2"/>
                  </a:cubicBezTo>
                  <a:cubicBezTo>
                    <a:pt x="0" y="2"/>
                    <a:pt x="0" y="2"/>
                    <a:pt x="0" y="1"/>
                  </a:cubicBezTo>
                  <a:cubicBezTo>
                    <a:pt x="1" y="1"/>
                    <a:pt x="1" y="1"/>
                    <a:pt x="1" y="1"/>
                  </a:cubicBezTo>
                  <a:cubicBezTo>
                    <a:pt x="1" y="1"/>
                    <a:pt x="1" y="1"/>
                    <a:pt x="2" y="1"/>
                  </a:cubicBezTo>
                  <a:cubicBezTo>
                    <a:pt x="2" y="0"/>
                    <a:pt x="3" y="0"/>
                    <a:pt x="3" y="0"/>
                  </a:cubicBezTo>
                  <a:cubicBezTo>
                    <a:pt x="5" y="0"/>
                    <a:pt x="6" y="0"/>
                    <a:pt x="8" y="0"/>
                  </a:cubicBezTo>
                  <a:cubicBezTo>
                    <a:pt x="9" y="0"/>
                    <a:pt x="10" y="1"/>
                    <a:pt x="10" y="1"/>
                  </a:cubicBezTo>
                  <a:cubicBezTo>
                    <a:pt x="10" y="1"/>
                    <a:pt x="11" y="2"/>
                    <a:pt x="11" y="2"/>
                  </a:cubicBezTo>
                  <a:cubicBezTo>
                    <a:pt x="11" y="2"/>
                    <a:pt x="11" y="3"/>
                    <a:pt x="11" y="3"/>
                  </a:cubicBezTo>
                  <a:cubicBezTo>
                    <a:pt x="11" y="3"/>
                    <a:pt x="10" y="3"/>
                    <a:pt x="10" y="3"/>
                  </a:cubicBezTo>
                  <a:cubicBezTo>
                    <a:pt x="10" y="3"/>
                    <a:pt x="10" y="4"/>
                    <a:pt x="9" y="4"/>
                  </a:cubicBezTo>
                  <a:cubicBezTo>
                    <a:pt x="9" y="4"/>
                    <a:pt x="8" y="4"/>
                    <a:pt x="8" y="4"/>
                  </a:cubicBezTo>
                  <a:cubicBezTo>
                    <a:pt x="6" y="4"/>
                    <a:pt x="5" y="4"/>
                    <a:pt x="3" y="4"/>
                  </a:cubicBezTo>
                  <a:close/>
                  <a:moveTo>
                    <a:pt x="10" y="35"/>
                  </a:moveTo>
                  <a:cubicBezTo>
                    <a:pt x="10" y="35"/>
                    <a:pt x="10" y="35"/>
                    <a:pt x="10" y="35"/>
                  </a:cubicBezTo>
                  <a:cubicBezTo>
                    <a:pt x="10" y="34"/>
                    <a:pt x="10" y="34"/>
                    <a:pt x="11" y="34"/>
                  </a:cubicBezTo>
                  <a:cubicBezTo>
                    <a:pt x="11" y="34"/>
                    <a:pt x="11" y="34"/>
                    <a:pt x="11" y="34"/>
                  </a:cubicBezTo>
                  <a:cubicBezTo>
                    <a:pt x="12" y="35"/>
                    <a:pt x="12" y="35"/>
                    <a:pt x="12" y="35"/>
                  </a:cubicBezTo>
                  <a:cubicBezTo>
                    <a:pt x="12" y="36"/>
                    <a:pt x="12" y="36"/>
                    <a:pt x="12" y="36"/>
                  </a:cubicBezTo>
                  <a:cubicBezTo>
                    <a:pt x="12" y="36"/>
                    <a:pt x="11" y="36"/>
                    <a:pt x="11" y="36"/>
                  </a:cubicBezTo>
                  <a:cubicBezTo>
                    <a:pt x="8" y="36"/>
                    <a:pt x="5" y="36"/>
                    <a:pt x="2" y="36"/>
                  </a:cubicBezTo>
                  <a:cubicBezTo>
                    <a:pt x="2" y="36"/>
                    <a:pt x="2" y="36"/>
                    <a:pt x="2" y="36"/>
                  </a:cubicBezTo>
                  <a:cubicBezTo>
                    <a:pt x="2" y="36"/>
                    <a:pt x="2" y="36"/>
                    <a:pt x="2" y="36"/>
                  </a:cubicBezTo>
                  <a:cubicBezTo>
                    <a:pt x="2" y="36"/>
                    <a:pt x="2" y="37"/>
                    <a:pt x="2" y="37"/>
                  </a:cubicBezTo>
                  <a:cubicBezTo>
                    <a:pt x="2" y="38"/>
                    <a:pt x="0" y="38"/>
                    <a:pt x="0" y="37"/>
                  </a:cubicBezTo>
                  <a:cubicBezTo>
                    <a:pt x="0" y="37"/>
                    <a:pt x="0" y="36"/>
                    <a:pt x="0" y="36"/>
                  </a:cubicBezTo>
                  <a:cubicBezTo>
                    <a:pt x="0" y="35"/>
                    <a:pt x="0" y="34"/>
                    <a:pt x="0" y="34"/>
                  </a:cubicBezTo>
                  <a:cubicBezTo>
                    <a:pt x="0" y="33"/>
                    <a:pt x="2" y="33"/>
                    <a:pt x="2" y="34"/>
                  </a:cubicBezTo>
                  <a:cubicBezTo>
                    <a:pt x="2" y="34"/>
                    <a:pt x="2" y="35"/>
                    <a:pt x="2" y="35"/>
                  </a:cubicBezTo>
                  <a:cubicBezTo>
                    <a:pt x="5" y="35"/>
                    <a:pt x="7" y="35"/>
                    <a:pt x="10" y="35"/>
                  </a:cubicBezTo>
                  <a:close/>
                  <a:moveTo>
                    <a:pt x="8" y="3"/>
                  </a:moveTo>
                  <a:cubicBezTo>
                    <a:pt x="8" y="3"/>
                    <a:pt x="9" y="3"/>
                    <a:pt x="9" y="3"/>
                  </a:cubicBezTo>
                  <a:cubicBezTo>
                    <a:pt x="9" y="3"/>
                    <a:pt x="9" y="2"/>
                    <a:pt x="9" y="2"/>
                  </a:cubicBezTo>
                  <a:cubicBezTo>
                    <a:pt x="9" y="2"/>
                    <a:pt x="9" y="2"/>
                    <a:pt x="9" y="1"/>
                  </a:cubicBezTo>
                  <a:cubicBezTo>
                    <a:pt x="9" y="1"/>
                    <a:pt x="8" y="1"/>
                    <a:pt x="8" y="1"/>
                  </a:cubicBezTo>
                  <a:cubicBezTo>
                    <a:pt x="6" y="1"/>
                    <a:pt x="5" y="1"/>
                    <a:pt x="3" y="1"/>
                  </a:cubicBezTo>
                  <a:cubicBezTo>
                    <a:pt x="3" y="1"/>
                    <a:pt x="2" y="1"/>
                    <a:pt x="2" y="1"/>
                  </a:cubicBezTo>
                  <a:cubicBezTo>
                    <a:pt x="2" y="2"/>
                    <a:pt x="2" y="2"/>
                    <a:pt x="2" y="2"/>
                  </a:cubicBezTo>
                  <a:cubicBezTo>
                    <a:pt x="2" y="2"/>
                    <a:pt x="2" y="3"/>
                    <a:pt x="2" y="3"/>
                  </a:cubicBezTo>
                  <a:cubicBezTo>
                    <a:pt x="2" y="3"/>
                    <a:pt x="3" y="3"/>
                    <a:pt x="3" y="3"/>
                  </a:cubicBezTo>
                  <a:cubicBezTo>
                    <a:pt x="5" y="3"/>
                    <a:pt x="6" y="3"/>
                    <a:pt x="8" y="3"/>
                  </a:cubicBezTo>
                  <a:close/>
                  <a:moveTo>
                    <a:pt x="8" y="7"/>
                  </a:moveTo>
                  <a:cubicBezTo>
                    <a:pt x="8" y="7"/>
                    <a:pt x="9" y="7"/>
                    <a:pt x="9" y="7"/>
                  </a:cubicBezTo>
                  <a:cubicBezTo>
                    <a:pt x="9" y="7"/>
                    <a:pt x="9" y="6"/>
                    <a:pt x="9" y="6"/>
                  </a:cubicBezTo>
                  <a:cubicBezTo>
                    <a:pt x="9" y="6"/>
                    <a:pt x="9" y="6"/>
                    <a:pt x="9" y="6"/>
                  </a:cubicBezTo>
                  <a:cubicBezTo>
                    <a:pt x="9" y="5"/>
                    <a:pt x="8" y="5"/>
                    <a:pt x="8" y="5"/>
                  </a:cubicBezTo>
                  <a:cubicBezTo>
                    <a:pt x="6" y="5"/>
                    <a:pt x="5" y="5"/>
                    <a:pt x="3" y="5"/>
                  </a:cubicBezTo>
                  <a:cubicBezTo>
                    <a:pt x="3" y="5"/>
                    <a:pt x="2" y="5"/>
                    <a:pt x="2" y="6"/>
                  </a:cubicBezTo>
                  <a:cubicBezTo>
                    <a:pt x="2" y="6"/>
                    <a:pt x="2" y="6"/>
                    <a:pt x="2" y="6"/>
                  </a:cubicBezTo>
                  <a:cubicBezTo>
                    <a:pt x="2" y="6"/>
                    <a:pt x="2" y="7"/>
                    <a:pt x="2" y="7"/>
                  </a:cubicBezTo>
                  <a:cubicBezTo>
                    <a:pt x="2" y="7"/>
                    <a:pt x="3" y="7"/>
                    <a:pt x="3" y="7"/>
                  </a:cubicBezTo>
                  <a:cubicBezTo>
                    <a:pt x="5" y="7"/>
                    <a:pt x="6" y="7"/>
                    <a:pt x="8" y="7"/>
                  </a:cubicBezTo>
                  <a:close/>
                  <a:moveTo>
                    <a:pt x="8" y="11"/>
                  </a:moveTo>
                  <a:cubicBezTo>
                    <a:pt x="9" y="11"/>
                    <a:pt x="9" y="11"/>
                    <a:pt x="9" y="11"/>
                  </a:cubicBezTo>
                  <a:cubicBezTo>
                    <a:pt x="9" y="11"/>
                    <a:pt x="9" y="11"/>
                    <a:pt x="9" y="10"/>
                  </a:cubicBezTo>
                  <a:cubicBezTo>
                    <a:pt x="9" y="10"/>
                    <a:pt x="9" y="10"/>
                    <a:pt x="9" y="10"/>
                  </a:cubicBezTo>
                  <a:cubicBezTo>
                    <a:pt x="9" y="10"/>
                    <a:pt x="9" y="10"/>
                    <a:pt x="8" y="10"/>
                  </a:cubicBezTo>
                  <a:cubicBezTo>
                    <a:pt x="7" y="10"/>
                    <a:pt x="5" y="10"/>
                    <a:pt x="3" y="10"/>
                  </a:cubicBezTo>
                  <a:cubicBezTo>
                    <a:pt x="3" y="10"/>
                    <a:pt x="2" y="10"/>
                    <a:pt x="2" y="10"/>
                  </a:cubicBezTo>
                  <a:cubicBezTo>
                    <a:pt x="2" y="10"/>
                    <a:pt x="2" y="10"/>
                    <a:pt x="2" y="10"/>
                  </a:cubicBezTo>
                  <a:cubicBezTo>
                    <a:pt x="2" y="11"/>
                    <a:pt x="2" y="11"/>
                    <a:pt x="2" y="11"/>
                  </a:cubicBezTo>
                  <a:cubicBezTo>
                    <a:pt x="2" y="11"/>
                    <a:pt x="3" y="11"/>
                    <a:pt x="3" y="11"/>
                  </a:cubicBezTo>
                  <a:cubicBezTo>
                    <a:pt x="5" y="11"/>
                    <a:pt x="6" y="11"/>
                    <a:pt x="8" y="11"/>
                  </a:cubicBezTo>
                  <a:close/>
                  <a:moveTo>
                    <a:pt x="8" y="16"/>
                  </a:moveTo>
                  <a:cubicBezTo>
                    <a:pt x="9" y="16"/>
                    <a:pt x="9" y="16"/>
                    <a:pt x="9" y="16"/>
                  </a:cubicBezTo>
                  <a:cubicBezTo>
                    <a:pt x="9" y="15"/>
                    <a:pt x="10" y="15"/>
                    <a:pt x="10" y="15"/>
                  </a:cubicBezTo>
                  <a:cubicBezTo>
                    <a:pt x="10" y="15"/>
                    <a:pt x="9" y="14"/>
                    <a:pt x="9" y="14"/>
                  </a:cubicBezTo>
                  <a:cubicBezTo>
                    <a:pt x="9" y="14"/>
                    <a:pt x="9" y="14"/>
                    <a:pt x="8" y="14"/>
                  </a:cubicBezTo>
                  <a:cubicBezTo>
                    <a:pt x="7" y="14"/>
                    <a:pt x="5" y="14"/>
                    <a:pt x="3" y="14"/>
                  </a:cubicBezTo>
                  <a:cubicBezTo>
                    <a:pt x="3" y="14"/>
                    <a:pt x="2" y="14"/>
                    <a:pt x="2" y="14"/>
                  </a:cubicBezTo>
                  <a:cubicBezTo>
                    <a:pt x="2" y="14"/>
                    <a:pt x="2" y="15"/>
                    <a:pt x="2" y="15"/>
                  </a:cubicBezTo>
                  <a:cubicBezTo>
                    <a:pt x="2" y="15"/>
                    <a:pt x="2" y="15"/>
                    <a:pt x="2" y="16"/>
                  </a:cubicBezTo>
                  <a:cubicBezTo>
                    <a:pt x="2" y="16"/>
                    <a:pt x="3" y="16"/>
                    <a:pt x="3" y="16"/>
                  </a:cubicBezTo>
                  <a:cubicBezTo>
                    <a:pt x="5" y="16"/>
                    <a:pt x="7" y="16"/>
                    <a:pt x="8" y="1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110" name="Freeform 95"/>
            <p:cNvSpPr>
              <a:spLocks noEditPoints="1"/>
            </p:cNvSpPr>
            <p:nvPr/>
          </p:nvSpPr>
          <p:spPr>
            <a:xfrm>
              <a:off x="357187" y="685800"/>
              <a:ext cx="49213" cy="87313"/>
            </a:xfrm>
            <a:custGeom>
              <a:avLst/>
              <a:gdLst/>
              <a:ahLst/>
              <a:cxnLst>
                <a:cxn ang="0">
                  <a:pos x="14" y="2"/>
                </a:cxn>
                <a:cxn ang="0">
                  <a:pos x="15" y="3"/>
                </a:cxn>
                <a:cxn ang="0">
                  <a:pos x="6" y="3"/>
                </a:cxn>
                <a:cxn ang="0">
                  <a:pos x="4" y="5"/>
                </a:cxn>
                <a:cxn ang="0">
                  <a:pos x="6" y="1"/>
                </a:cxn>
                <a:cxn ang="0">
                  <a:pos x="3" y="11"/>
                </a:cxn>
                <a:cxn ang="0">
                  <a:pos x="2" y="12"/>
                </a:cxn>
                <a:cxn ang="0">
                  <a:pos x="2" y="13"/>
                </a:cxn>
                <a:cxn ang="0">
                  <a:pos x="13" y="16"/>
                </a:cxn>
                <a:cxn ang="0">
                  <a:pos x="14" y="15"/>
                </a:cxn>
                <a:cxn ang="0">
                  <a:pos x="3" y="11"/>
                </a:cxn>
                <a:cxn ang="0">
                  <a:pos x="11" y="18"/>
                </a:cxn>
                <a:cxn ang="0">
                  <a:pos x="13" y="18"/>
                </a:cxn>
                <a:cxn ang="0">
                  <a:pos x="3" y="19"/>
                </a:cxn>
                <a:cxn ang="0">
                  <a:pos x="3" y="20"/>
                </a:cxn>
                <a:cxn ang="0">
                  <a:pos x="2" y="17"/>
                </a:cxn>
                <a:cxn ang="0">
                  <a:pos x="11" y="18"/>
                </a:cxn>
                <a:cxn ang="0">
                  <a:pos x="13" y="10"/>
                </a:cxn>
                <a:cxn ang="0">
                  <a:pos x="10" y="11"/>
                </a:cxn>
                <a:cxn ang="0">
                  <a:pos x="7" y="10"/>
                </a:cxn>
                <a:cxn ang="0">
                  <a:pos x="7" y="7"/>
                </a:cxn>
                <a:cxn ang="0">
                  <a:pos x="5" y="7"/>
                </a:cxn>
                <a:cxn ang="0">
                  <a:pos x="4" y="11"/>
                </a:cxn>
                <a:cxn ang="0">
                  <a:pos x="3" y="11"/>
                </a:cxn>
                <a:cxn ang="0">
                  <a:pos x="3" y="10"/>
                </a:cxn>
                <a:cxn ang="0">
                  <a:pos x="4" y="6"/>
                </a:cxn>
                <a:cxn ang="0">
                  <a:pos x="9" y="6"/>
                </a:cxn>
                <a:cxn ang="0">
                  <a:pos x="9" y="9"/>
                </a:cxn>
                <a:cxn ang="0">
                  <a:pos x="10" y="10"/>
                </a:cxn>
                <a:cxn ang="0">
                  <a:pos x="11" y="10"/>
                </a:cxn>
                <a:cxn ang="0">
                  <a:pos x="12" y="8"/>
                </a:cxn>
                <a:cxn ang="0">
                  <a:pos x="12" y="7"/>
                </a:cxn>
                <a:cxn ang="0">
                  <a:pos x="12" y="6"/>
                </a:cxn>
                <a:cxn ang="0">
                  <a:pos x="14" y="6"/>
                </a:cxn>
                <a:cxn ang="0">
                  <a:pos x="14" y="8"/>
                </a:cxn>
                <a:cxn ang="0">
                  <a:pos x="6" y="27"/>
                </a:cxn>
                <a:cxn ang="0">
                  <a:pos x="2" y="27"/>
                </a:cxn>
                <a:cxn ang="0">
                  <a:pos x="0" y="24"/>
                </a:cxn>
                <a:cxn ang="0">
                  <a:pos x="1" y="22"/>
                </a:cxn>
                <a:cxn ang="0">
                  <a:pos x="2" y="22"/>
                </a:cxn>
                <a:cxn ang="0">
                  <a:pos x="3" y="22"/>
                </a:cxn>
                <a:cxn ang="0">
                  <a:pos x="3" y="23"/>
                </a:cxn>
                <a:cxn ang="0">
                  <a:pos x="2" y="24"/>
                </a:cxn>
                <a:cxn ang="0">
                  <a:pos x="3" y="26"/>
                </a:cxn>
                <a:cxn ang="0">
                  <a:pos x="5" y="25"/>
                </a:cxn>
                <a:cxn ang="0">
                  <a:pos x="6" y="22"/>
                </a:cxn>
                <a:cxn ang="0">
                  <a:pos x="11" y="22"/>
                </a:cxn>
                <a:cxn ang="0">
                  <a:pos x="12" y="23"/>
                </a:cxn>
                <a:cxn ang="0">
                  <a:pos x="12" y="25"/>
                </a:cxn>
                <a:cxn ang="0">
                  <a:pos x="12" y="26"/>
                </a:cxn>
                <a:cxn ang="0">
                  <a:pos x="11" y="27"/>
                </a:cxn>
                <a:cxn ang="0">
                  <a:pos x="10" y="26"/>
                </a:cxn>
                <a:cxn ang="0">
                  <a:pos x="10" y="23"/>
                </a:cxn>
              </a:cxnLst>
              <a:rect l="0" t="0" r="0" b="0"/>
              <a:pathLst>
                <a:path w="15" h="27">
                  <a:moveTo>
                    <a:pt x="13" y="2"/>
                  </a:moveTo>
                  <a:cubicBezTo>
                    <a:pt x="13" y="2"/>
                    <a:pt x="13" y="2"/>
                    <a:pt x="13" y="2"/>
                  </a:cubicBezTo>
                  <a:cubicBezTo>
                    <a:pt x="13" y="2"/>
                    <a:pt x="13" y="2"/>
                    <a:pt x="14" y="2"/>
                  </a:cubicBezTo>
                  <a:cubicBezTo>
                    <a:pt x="14" y="2"/>
                    <a:pt x="14" y="2"/>
                    <a:pt x="14" y="2"/>
                  </a:cubicBezTo>
                  <a:cubicBezTo>
                    <a:pt x="15" y="2"/>
                    <a:pt x="15" y="2"/>
                    <a:pt x="15" y="3"/>
                  </a:cubicBezTo>
                  <a:cubicBezTo>
                    <a:pt x="15" y="3"/>
                    <a:pt x="15" y="3"/>
                    <a:pt x="15" y="3"/>
                  </a:cubicBezTo>
                  <a:cubicBezTo>
                    <a:pt x="14" y="3"/>
                    <a:pt x="14" y="3"/>
                    <a:pt x="14" y="3"/>
                  </a:cubicBezTo>
                  <a:cubicBezTo>
                    <a:pt x="11" y="3"/>
                    <a:pt x="8" y="3"/>
                    <a:pt x="6" y="3"/>
                  </a:cubicBezTo>
                  <a:cubicBezTo>
                    <a:pt x="6" y="3"/>
                    <a:pt x="6" y="3"/>
                    <a:pt x="6" y="3"/>
                  </a:cubicBezTo>
                  <a:cubicBezTo>
                    <a:pt x="6" y="3"/>
                    <a:pt x="6" y="3"/>
                    <a:pt x="6" y="3"/>
                  </a:cubicBezTo>
                  <a:cubicBezTo>
                    <a:pt x="5" y="4"/>
                    <a:pt x="5" y="4"/>
                    <a:pt x="5" y="5"/>
                  </a:cubicBezTo>
                  <a:cubicBezTo>
                    <a:pt x="5" y="5"/>
                    <a:pt x="3" y="5"/>
                    <a:pt x="4" y="5"/>
                  </a:cubicBezTo>
                  <a:cubicBezTo>
                    <a:pt x="4" y="4"/>
                    <a:pt x="4" y="3"/>
                    <a:pt x="4" y="3"/>
                  </a:cubicBezTo>
                  <a:cubicBezTo>
                    <a:pt x="4" y="2"/>
                    <a:pt x="4" y="2"/>
                    <a:pt x="4" y="1"/>
                  </a:cubicBezTo>
                  <a:cubicBezTo>
                    <a:pt x="4" y="0"/>
                    <a:pt x="6" y="0"/>
                    <a:pt x="6" y="1"/>
                  </a:cubicBezTo>
                  <a:cubicBezTo>
                    <a:pt x="6" y="1"/>
                    <a:pt x="6" y="2"/>
                    <a:pt x="6" y="2"/>
                  </a:cubicBezTo>
                  <a:cubicBezTo>
                    <a:pt x="8" y="2"/>
                    <a:pt x="11" y="2"/>
                    <a:pt x="13" y="2"/>
                  </a:cubicBezTo>
                  <a:close/>
                  <a:moveTo>
                    <a:pt x="3" y="11"/>
                  </a:moveTo>
                  <a:cubicBezTo>
                    <a:pt x="3" y="11"/>
                    <a:pt x="3" y="11"/>
                    <a:pt x="2" y="11"/>
                  </a:cubicBezTo>
                  <a:cubicBezTo>
                    <a:pt x="2" y="12"/>
                    <a:pt x="2" y="12"/>
                    <a:pt x="2" y="12"/>
                  </a:cubicBezTo>
                  <a:cubicBezTo>
                    <a:pt x="2" y="12"/>
                    <a:pt x="2" y="12"/>
                    <a:pt x="2" y="12"/>
                  </a:cubicBezTo>
                  <a:cubicBezTo>
                    <a:pt x="2" y="12"/>
                    <a:pt x="2" y="12"/>
                    <a:pt x="2" y="12"/>
                  </a:cubicBezTo>
                  <a:cubicBezTo>
                    <a:pt x="2" y="12"/>
                    <a:pt x="2" y="12"/>
                    <a:pt x="2" y="12"/>
                  </a:cubicBezTo>
                  <a:cubicBezTo>
                    <a:pt x="2" y="13"/>
                    <a:pt x="2" y="13"/>
                    <a:pt x="2" y="13"/>
                  </a:cubicBezTo>
                  <a:cubicBezTo>
                    <a:pt x="2" y="13"/>
                    <a:pt x="2" y="13"/>
                    <a:pt x="2" y="13"/>
                  </a:cubicBezTo>
                  <a:cubicBezTo>
                    <a:pt x="5" y="14"/>
                    <a:pt x="9" y="15"/>
                    <a:pt x="12" y="16"/>
                  </a:cubicBezTo>
                  <a:cubicBezTo>
                    <a:pt x="12" y="16"/>
                    <a:pt x="13" y="16"/>
                    <a:pt x="13" y="16"/>
                  </a:cubicBezTo>
                  <a:cubicBezTo>
                    <a:pt x="13" y="16"/>
                    <a:pt x="13" y="16"/>
                    <a:pt x="13" y="16"/>
                  </a:cubicBezTo>
                  <a:cubicBezTo>
                    <a:pt x="14" y="16"/>
                    <a:pt x="14" y="16"/>
                    <a:pt x="14" y="16"/>
                  </a:cubicBezTo>
                  <a:cubicBezTo>
                    <a:pt x="14" y="16"/>
                    <a:pt x="14" y="16"/>
                    <a:pt x="14" y="15"/>
                  </a:cubicBezTo>
                  <a:cubicBezTo>
                    <a:pt x="13" y="15"/>
                    <a:pt x="13" y="15"/>
                    <a:pt x="13" y="15"/>
                  </a:cubicBezTo>
                  <a:cubicBezTo>
                    <a:pt x="10" y="14"/>
                    <a:pt x="7" y="13"/>
                    <a:pt x="3" y="12"/>
                  </a:cubicBezTo>
                  <a:cubicBezTo>
                    <a:pt x="3" y="11"/>
                    <a:pt x="3" y="11"/>
                    <a:pt x="3" y="11"/>
                  </a:cubicBezTo>
                  <a:cubicBezTo>
                    <a:pt x="3" y="11"/>
                    <a:pt x="3" y="11"/>
                    <a:pt x="3" y="11"/>
                  </a:cubicBezTo>
                  <a:close/>
                  <a:moveTo>
                    <a:pt x="11" y="18"/>
                  </a:moveTo>
                  <a:cubicBezTo>
                    <a:pt x="11" y="18"/>
                    <a:pt x="11" y="18"/>
                    <a:pt x="11" y="18"/>
                  </a:cubicBezTo>
                  <a:cubicBezTo>
                    <a:pt x="11" y="17"/>
                    <a:pt x="11" y="17"/>
                    <a:pt x="12" y="17"/>
                  </a:cubicBezTo>
                  <a:cubicBezTo>
                    <a:pt x="12" y="17"/>
                    <a:pt x="12" y="17"/>
                    <a:pt x="12" y="17"/>
                  </a:cubicBezTo>
                  <a:cubicBezTo>
                    <a:pt x="13" y="17"/>
                    <a:pt x="13" y="18"/>
                    <a:pt x="13" y="18"/>
                  </a:cubicBezTo>
                  <a:cubicBezTo>
                    <a:pt x="13" y="19"/>
                    <a:pt x="13" y="19"/>
                    <a:pt x="12" y="19"/>
                  </a:cubicBezTo>
                  <a:cubicBezTo>
                    <a:pt x="12" y="19"/>
                    <a:pt x="12" y="19"/>
                    <a:pt x="12" y="19"/>
                  </a:cubicBezTo>
                  <a:cubicBezTo>
                    <a:pt x="9" y="19"/>
                    <a:pt x="6" y="19"/>
                    <a:pt x="3" y="19"/>
                  </a:cubicBezTo>
                  <a:cubicBezTo>
                    <a:pt x="3" y="19"/>
                    <a:pt x="3" y="19"/>
                    <a:pt x="3" y="19"/>
                  </a:cubicBezTo>
                  <a:cubicBezTo>
                    <a:pt x="3" y="19"/>
                    <a:pt x="3" y="19"/>
                    <a:pt x="3" y="19"/>
                  </a:cubicBezTo>
                  <a:cubicBezTo>
                    <a:pt x="3" y="20"/>
                    <a:pt x="3" y="20"/>
                    <a:pt x="3" y="20"/>
                  </a:cubicBezTo>
                  <a:cubicBezTo>
                    <a:pt x="3" y="21"/>
                    <a:pt x="1" y="21"/>
                    <a:pt x="1" y="20"/>
                  </a:cubicBezTo>
                  <a:cubicBezTo>
                    <a:pt x="1" y="20"/>
                    <a:pt x="1" y="19"/>
                    <a:pt x="1" y="18"/>
                  </a:cubicBezTo>
                  <a:cubicBezTo>
                    <a:pt x="1" y="18"/>
                    <a:pt x="1" y="17"/>
                    <a:pt x="2" y="17"/>
                  </a:cubicBezTo>
                  <a:cubicBezTo>
                    <a:pt x="2" y="16"/>
                    <a:pt x="3" y="16"/>
                    <a:pt x="3" y="17"/>
                  </a:cubicBezTo>
                  <a:cubicBezTo>
                    <a:pt x="3" y="17"/>
                    <a:pt x="3" y="17"/>
                    <a:pt x="3" y="18"/>
                  </a:cubicBezTo>
                  <a:cubicBezTo>
                    <a:pt x="6" y="18"/>
                    <a:pt x="8" y="18"/>
                    <a:pt x="11" y="18"/>
                  </a:cubicBezTo>
                  <a:close/>
                  <a:moveTo>
                    <a:pt x="14" y="8"/>
                  </a:moveTo>
                  <a:cubicBezTo>
                    <a:pt x="14" y="9"/>
                    <a:pt x="14" y="9"/>
                    <a:pt x="14" y="9"/>
                  </a:cubicBezTo>
                  <a:cubicBezTo>
                    <a:pt x="14" y="10"/>
                    <a:pt x="13" y="10"/>
                    <a:pt x="13" y="10"/>
                  </a:cubicBezTo>
                  <a:cubicBezTo>
                    <a:pt x="13" y="10"/>
                    <a:pt x="12" y="11"/>
                    <a:pt x="12" y="11"/>
                  </a:cubicBezTo>
                  <a:cubicBezTo>
                    <a:pt x="12" y="11"/>
                    <a:pt x="11" y="11"/>
                    <a:pt x="11" y="11"/>
                  </a:cubicBezTo>
                  <a:cubicBezTo>
                    <a:pt x="11" y="11"/>
                    <a:pt x="11" y="11"/>
                    <a:pt x="10" y="11"/>
                  </a:cubicBezTo>
                  <a:cubicBezTo>
                    <a:pt x="10" y="11"/>
                    <a:pt x="9" y="11"/>
                    <a:pt x="9" y="11"/>
                  </a:cubicBezTo>
                  <a:cubicBezTo>
                    <a:pt x="9" y="11"/>
                    <a:pt x="8" y="11"/>
                    <a:pt x="8" y="10"/>
                  </a:cubicBezTo>
                  <a:cubicBezTo>
                    <a:pt x="8" y="10"/>
                    <a:pt x="8" y="10"/>
                    <a:pt x="7" y="10"/>
                  </a:cubicBezTo>
                  <a:cubicBezTo>
                    <a:pt x="7" y="9"/>
                    <a:pt x="7" y="9"/>
                    <a:pt x="7" y="9"/>
                  </a:cubicBezTo>
                  <a:cubicBezTo>
                    <a:pt x="8" y="8"/>
                    <a:pt x="8" y="8"/>
                    <a:pt x="8" y="8"/>
                  </a:cubicBezTo>
                  <a:cubicBezTo>
                    <a:pt x="8" y="8"/>
                    <a:pt x="8" y="8"/>
                    <a:pt x="7" y="7"/>
                  </a:cubicBezTo>
                  <a:cubicBezTo>
                    <a:pt x="7" y="7"/>
                    <a:pt x="7" y="7"/>
                    <a:pt x="7" y="7"/>
                  </a:cubicBezTo>
                  <a:cubicBezTo>
                    <a:pt x="7" y="7"/>
                    <a:pt x="6" y="7"/>
                    <a:pt x="6" y="7"/>
                  </a:cubicBezTo>
                  <a:cubicBezTo>
                    <a:pt x="6" y="7"/>
                    <a:pt x="5" y="7"/>
                    <a:pt x="5" y="7"/>
                  </a:cubicBezTo>
                  <a:cubicBezTo>
                    <a:pt x="5" y="8"/>
                    <a:pt x="5" y="9"/>
                    <a:pt x="4" y="10"/>
                  </a:cubicBezTo>
                  <a:cubicBezTo>
                    <a:pt x="4" y="10"/>
                    <a:pt x="4" y="10"/>
                    <a:pt x="4" y="10"/>
                  </a:cubicBezTo>
                  <a:cubicBezTo>
                    <a:pt x="4" y="10"/>
                    <a:pt x="4" y="11"/>
                    <a:pt x="4" y="11"/>
                  </a:cubicBezTo>
                  <a:cubicBezTo>
                    <a:pt x="4" y="11"/>
                    <a:pt x="4" y="11"/>
                    <a:pt x="4" y="11"/>
                  </a:cubicBezTo>
                  <a:cubicBezTo>
                    <a:pt x="4" y="11"/>
                    <a:pt x="4" y="11"/>
                    <a:pt x="3" y="11"/>
                  </a:cubicBezTo>
                  <a:cubicBezTo>
                    <a:pt x="3" y="11"/>
                    <a:pt x="3" y="11"/>
                    <a:pt x="3" y="11"/>
                  </a:cubicBezTo>
                  <a:cubicBezTo>
                    <a:pt x="3" y="11"/>
                    <a:pt x="3" y="11"/>
                    <a:pt x="3" y="11"/>
                  </a:cubicBezTo>
                  <a:cubicBezTo>
                    <a:pt x="3" y="11"/>
                    <a:pt x="3" y="11"/>
                    <a:pt x="3" y="10"/>
                  </a:cubicBezTo>
                  <a:cubicBezTo>
                    <a:pt x="3" y="10"/>
                    <a:pt x="3" y="10"/>
                    <a:pt x="3" y="10"/>
                  </a:cubicBezTo>
                  <a:cubicBezTo>
                    <a:pt x="3" y="9"/>
                    <a:pt x="3" y="8"/>
                    <a:pt x="3" y="7"/>
                  </a:cubicBezTo>
                  <a:cubicBezTo>
                    <a:pt x="3" y="6"/>
                    <a:pt x="3" y="6"/>
                    <a:pt x="4" y="6"/>
                  </a:cubicBezTo>
                  <a:cubicBezTo>
                    <a:pt x="4" y="6"/>
                    <a:pt x="4" y="6"/>
                    <a:pt x="4" y="6"/>
                  </a:cubicBezTo>
                  <a:cubicBezTo>
                    <a:pt x="5" y="6"/>
                    <a:pt x="6" y="6"/>
                    <a:pt x="7" y="6"/>
                  </a:cubicBezTo>
                  <a:cubicBezTo>
                    <a:pt x="7" y="6"/>
                    <a:pt x="8" y="6"/>
                    <a:pt x="8" y="6"/>
                  </a:cubicBezTo>
                  <a:cubicBezTo>
                    <a:pt x="8" y="6"/>
                    <a:pt x="9" y="6"/>
                    <a:pt x="9" y="6"/>
                  </a:cubicBezTo>
                  <a:cubicBezTo>
                    <a:pt x="9" y="7"/>
                    <a:pt x="9" y="7"/>
                    <a:pt x="9" y="7"/>
                  </a:cubicBezTo>
                  <a:cubicBezTo>
                    <a:pt x="9" y="7"/>
                    <a:pt x="9" y="7"/>
                    <a:pt x="9" y="8"/>
                  </a:cubicBezTo>
                  <a:cubicBezTo>
                    <a:pt x="9" y="8"/>
                    <a:pt x="9" y="8"/>
                    <a:pt x="9" y="9"/>
                  </a:cubicBezTo>
                  <a:cubicBezTo>
                    <a:pt x="9" y="9"/>
                    <a:pt x="9" y="9"/>
                    <a:pt x="9" y="9"/>
                  </a:cubicBezTo>
                  <a:cubicBezTo>
                    <a:pt x="9" y="9"/>
                    <a:pt x="9" y="9"/>
                    <a:pt x="9" y="9"/>
                  </a:cubicBezTo>
                  <a:cubicBezTo>
                    <a:pt x="10" y="10"/>
                    <a:pt x="10" y="10"/>
                    <a:pt x="10" y="10"/>
                  </a:cubicBezTo>
                  <a:cubicBezTo>
                    <a:pt x="10" y="10"/>
                    <a:pt x="10" y="10"/>
                    <a:pt x="11" y="10"/>
                  </a:cubicBezTo>
                  <a:cubicBezTo>
                    <a:pt x="11" y="10"/>
                    <a:pt x="11" y="10"/>
                    <a:pt x="11" y="10"/>
                  </a:cubicBezTo>
                  <a:cubicBezTo>
                    <a:pt x="11" y="10"/>
                    <a:pt x="11" y="10"/>
                    <a:pt x="11" y="10"/>
                  </a:cubicBezTo>
                  <a:cubicBezTo>
                    <a:pt x="12" y="10"/>
                    <a:pt x="12" y="9"/>
                    <a:pt x="12" y="9"/>
                  </a:cubicBezTo>
                  <a:cubicBezTo>
                    <a:pt x="12" y="9"/>
                    <a:pt x="12" y="9"/>
                    <a:pt x="12" y="9"/>
                  </a:cubicBezTo>
                  <a:cubicBezTo>
                    <a:pt x="12" y="9"/>
                    <a:pt x="12" y="9"/>
                    <a:pt x="12" y="8"/>
                  </a:cubicBezTo>
                  <a:cubicBezTo>
                    <a:pt x="12" y="8"/>
                    <a:pt x="12" y="8"/>
                    <a:pt x="12" y="8"/>
                  </a:cubicBezTo>
                  <a:cubicBezTo>
                    <a:pt x="12" y="7"/>
                    <a:pt x="12" y="7"/>
                    <a:pt x="12" y="7"/>
                  </a:cubicBezTo>
                  <a:cubicBezTo>
                    <a:pt x="12" y="7"/>
                    <a:pt x="12" y="7"/>
                    <a:pt x="12" y="7"/>
                  </a:cubicBezTo>
                  <a:cubicBezTo>
                    <a:pt x="12" y="7"/>
                    <a:pt x="12" y="7"/>
                    <a:pt x="12" y="7"/>
                  </a:cubicBezTo>
                  <a:cubicBezTo>
                    <a:pt x="12" y="7"/>
                    <a:pt x="12" y="7"/>
                    <a:pt x="12" y="7"/>
                  </a:cubicBezTo>
                  <a:cubicBezTo>
                    <a:pt x="12" y="6"/>
                    <a:pt x="12" y="6"/>
                    <a:pt x="12" y="6"/>
                  </a:cubicBezTo>
                  <a:cubicBezTo>
                    <a:pt x="13" y="6"/>
                    <a:pt x="13" y="6"/>
                    <a:pt x="13" y="6"/>
                  </a:cubicBezTo>
                  <a:cubicBezTo>
                    <a:pt x="13" y="6"/>
                    <a:pt x="13" y="6"/>
                    <a:pt x="13" y="6"/>
                  </a:cubicBezTo>
                  <a:cubicBezTo>
                    <a:pt x="13" y="6"/>
                    <a:pt x="14" y="6"/>
                    <a:pt x="14" y="6"/>
                  </a:cubicBezTo>
                  <a:cubicBezTo>
                    <a:pt x="14" y="6"/>
                    <a:pt x="14" y="7"/>
                    <a:pt x="14" y="7"/>
                  </a:cubicBezTo>
                  <a:cubicBezTo>
                    <a:pt x="14" y="7"/>
                    <a:pt x="14" y="7"/>
                    <a:pt x="14" y="7"/>
                  </a:cubicBezTo>
                  <a:cubicBezTo>
                    <a:pt x="14" y="8"/>
                    <a:pt x="14" y="8"/>
                    <a:pt x="14" y="8"/>
                  </a:cubicBezTo>
                  <a:close/>
                  <a:moveTo>
                    <a:pt x="7" y="25"/>
                  </a:moveTo>
                  <a:cubicBezTo>
                    <a:pt x="7" y="25"/>
                    <a:pt x="7" y="26"/>
                    <a:pt x="7" y="26"/>
                  </a:cubicBezTo>
                  <a:cubicBezTo>
                    <a:pt x="7" y="26"/>
                    <a:pt x="6" y="26"/>
                    <a:pt x="6" y="27"/>
                  </a:cubicBezTo>
                  <a:cubicBezTo>
                    <a:pt x="6" y="27"/>
                    <a:pt x="5" y="27"/>
                    <a:pt x="5" y="27"/>
                  </a:cubicBezTo>
                  <a:cubicBezTo>
                    <a:pt x="5" y="27"/>
                    <a:pt x="4" y="27"/>
                    <a:pt x="3" y="27"/>
                  </a:cubicBezTo>
                  <a:cubicBezTo>
                    <a:pt x="3" y="27"/>
                    <a:pt x="2" y="27"/>
                    <a:pt x="2" y="27"/>
                  </a:cubicBezTo>
                  <a:cubicBezTo>
                    <a:pt x="1" y="27"/>
                    <a:pt x="1" y="27"/>
                    <a:pt x="1" y="26"/>
                  </a:cubicBezTo>
                  <a:cubicBezTo>
                    <a:pt x="0" y="26"/>
                    <a:pt x="0" y="26"/>
                    <a:pt x="0" y="25"/>
                  </a:cubicBezTo>
                  <a:cubicBezTo>
                    <a:pt x="0" y="25"/>
                    <a:pt x="0" y="25"/>
                    <a:pt x="0" y="24"/>
                  </a:cubicBezTo>
                  <a:cubicBezTo>
                    <a:pt x="0" y="24"/>
                    <a:pt x="0" y="24"/>
                    <a:pt x="0" y="24"/>
                  </a:cubicBezTo>
                  <a:cubicBezTo>
                    <a:pt x="0" y="24"/>
                    <a:pt x="0" y="23"/>
                    <a:pt x="0" y="23"/>
                  </a:cubicBezTo>
                  <a:cubicBezTo>
                    <a:pt x="1" y="23"/>
                    <a:pt x="1" y="23"/>
                    <a:pt x="1" y="22"/>
                  </a:cubicBezTo>
                  <a:cubicBezTo>
                    <a:pt x="1" y="22"/>
                    <a:pt x="1" y="22"/>
                    <a:pt x="1" y="22"/>
                  </a:cubicBezTo>
                  <a:cubicBezTo>
                    <a:pt x="2" y="22"/>
                    <a:pt x="2" y="22"/>
                    <a:pt x="2" y="22"/>
                  </a:cubicBezTo>
                  <a:cubicBezTo>
                    <a:pt x="2" y="22"/>
                    <a:pt x="2" y="22"/>
                    <a:pt x="2" y="22"/>
                  </a:cubicBezTo>
                  <a:cubicBezTo>
                    <a:pt x="3" y="22"/>
                    <a:pt x="3" y="22"/>
                    <a:pt x="3" y="22"/>
                  </a:cubicBezTo>
                  <a:cubicBezTo>
                    <a:pt x="3" y="22"/>
                    <a:pt x="3" y="22"/>
                    <a:pt x="3" y="22"/>
                  </a:cubicBezTo>
                  <a:cubicBezTo>
                    <a:pt x="3" y="22"/>
                    <a:pt x="3" y="22"/>
                    <a:pt x="3" y="22"/>
                  </a:cubicBezTo>
                  <a:cubicBezTo>
                    <a:pt x="3" y="22"/>
                    <a:pt x="3" y="22"/>
                    <a:pt x="3" y="23"/>
                  </a:cubicBezTo>
                  <a:cubicBezTo>
                    <a:pt x="3" y="23"/>
                    <a:pt x="3" y="23"/>
                    <a:pt x="3" y="23"/>
                  </a:cubicBezTo>
                  <a:cubicBezTo>
                    <a:pt x="3" y="23"/>
                    <a:pt x="3" y="23"/>
                    <a:pt x="3" y="23"/>
                  </a:cubicBezTo>
                  <a:cubicBezTo>
                    <a:pt x="3" y="23"/>
                    <a:pt x="2" y="23"/>
                    <a:pt x="2" y="23"/>
                  </a:cubicBezTo>
                  <a:cubicBezTo>
                    <a:pt x="2" y="23"/>
                    <a:pt x="2" y="23"/>
                    <a:pt x="2" y="23"/>
                  </a:cubicBezTo>
                  <a:cubicBezTo>
                    <a:pt x="2" y="24"/>
                    <a:pt x="2" y="24"/>
                    <a:pt x="2" y="24"/>
                  </a:cubicBezTo>
                  <a:cubicBezTo>
                    <a:pt x="2" y="24"/>
                    <a:pt x="2" y="25"/>
                    <a:pt x="2" y="25"/>
                  </a:cubicBezTo>
                  <a:cubicBezTo>
                    <a:pt x="2" y="25"/>
                    <a:pt x="2" y="25"/>
                    <a:pt x="2" y="25"/>
                  </a:cubicBezTo>
                  <a:cubicBezTo>
                    <a:pt x="2" y="25"/>
                    <a:pt x="3" y="25"/>
                    <a:pt x="3" y="26"/>
                  </a:cubicBezTo>
                  <a:cubicBezTo>
                    <a:pt x="3" y="26"/>
                    <a:pt x="3" y="26"/>
                    <a:pt x="4" y="26"/>
                  </a:cubicBezTo>
                  <a:cubicBezTo>
                    <a:pt x="4" y="26"/>
                    <a:pt x="4" y="26"/>
                    <a:pt x="5" y="25"/>
                  </a:cubicBezTo>
                  <a:cubicBezTo>
                    <a:pt x="5" y="25"/>
                    <a:pt x="5" y="25"/>
                    <a:pt x="5" y="25"/>
                  </a:cubicBezTo>
                  <a:cubicBezTo>
                    <a:pt x="5" y="24"/>
                    <a:pt x="5" y="23"/>
                    <a:pt x="5" y="23"/>
                  </a:cubicBezTo>
                  <a:cubicBezTo>
                    <a:pt x="6" y="22"/>
                    <a:pt x="6" y="22"/>
                    <a:pt x="6" y="22"/>
                  </a:cubicBezTo>
                  <a:cubicBezTo>
                    <a:pt x="6" y="22"/>
                    <a:pt x="6" y="22"/>
                    <a:pt x="6" y="22"/>
                  </a:cubicBezTo>
                  <a:cubicBezTo>
                    <a:pt x="6" y="22"/>
                    <a:pt x="6" y="22"/>
                    <a:pt x="6" y="22"/>
                  </a:cubicBezTo>
                  <a:cubicBezTo>
                    <a:pt x="6" y="22"/>
                    <a:pt x="7" y="22"/>
                    <a:pt x="7" y="22"/>
                  </a:cubicBezTo>
                  <a:cubicBezTo>
                    <a:pt x="8" y="22"/>
                    <a:pt x="10" y="22"/>
                    <a:pt x="11" y="22"/>
                  </a:cubicBezTo>
                  <a:cubicBezTo>
                    <a:pt x="12" y="22"/>
                    <a:pt x="12" y="22"/>
                    <a:pt x="12" y="22"/>
                  </a:cubicBezTo>
                  <a:cubicBezTo>
                    <a:pt x="12" y="22"/>
                    <a:pt x="12" y="22"/>
                    <a:pt x="12" y="22"/>
                  </a:cubicBezTo>
                  <a:cubicBezTo>
                    <a:pt x="12" y="23"/>
                    <a:pt x="12" y="23"/>
                    <a:pt x="12" y="23"/>
                  </a:cubicBezTo>
                  <a:cubicBezTo>
                    <a:pt x="12" y="23"/>
                    <a:pt x="12" y="23"/>
                    <a:pt x="12" y="23"/>
                  </a:cubicBezTo>
                  <a:cubicBezTo>
                    <a:pt x="12" y="24"/>
                    <a:pt x="12" y="24"/>
                    <a:pt x="12" y="24"/>
                  </a:cubicBezTo>
                  <a:cubicBezTo>
                    <a:pt x="12" y="24"/>
                    <a:pt x="12" y="25"/>
                    <a:pt x="12" y="25"/>
                  </a:cubicBezTo>
                  <a:cubicBezTo>
                    <a:pt x="12" y="25"/>
                    <a:pt x="12" y="25"/>
                    <a:pt x="12" y="26"/>
                  </a:cubicBezTo>
                  <a:cubicBezTo>
                    <a:pt x="12" y="26"/>
                    <a:pt x="12" y="26"/>
                    <a:pt x="12" y="26"/>
                  </a:cubicBezTo>
                  <a:cubicBezTo>
                    <a:pt x="12" y="26"/>
                    <a:pt x="12" y="26"/>
                    <a:pt x="12" y="26"/>
                  </a:cubicBezTo>
                  <a:cubicBezTo>
                    <a:pt x="12" y="26"/>
                    <a:pt x="12" y="26"/>
                    <a:pt x="11" y="26"/>
                  </a:cubicBezTo>
                  <a:cubicBezTo>
                    <a:pt x="11" y="26"/>
                    <a:pt x="11" y="26"/>
                    <a:pt x="11" y="27"/>
                  </a:cubicBezTo>
                  <a:cubicBezTo>
                    <a:pt x="11" y="27"/>
                    <a:pt x="11" y="27"/>
                    <a:pt x="11" y="27"/>
                  </a:cubicBezTo>
                  <a:cubicBezTo>
                    <a:pt x="11" y="27"/>
                    <a:pt x="11" y="27"/>
                    <a:pt x="11" y="27"/>
                  </a:cubicBezTo>
                  <a:cubicBezTo>
                    <a:pt x="10" y="27"/>
                    <a:pt x="10" y="27"/>
                    <a:pt x="10" y="27"/>
                  </a:cubicBezTo>
                  <a:cubicBezTo>
                    <a:pt x="10" y="27"/>
                    <a:pt x="10" y="26"/>
                    <a:pt x="10" y="26"/>
                  </a:cubicBezTo>
                  <a:cubicBezTo>
                    <a:pt x="10" y="26"/>
                    <a:pt x="10" y="26"/>
                    <a:pt x="10" y="26"/>
                  </a:cubicBezTo>
                  <a:cubicBezTo>
                    <a:pt x="10" y="26"/>
                    <a:pt x="10" y="26"/>
                    <a:pt x="10" y="26"/>
                  </a:cubicBezTo>
                  <a:cubicBezTo>
                    <a:pt x="10" y="25"/>
                    <a:pt x="10" y="24"/>
                    <a:pt x="10" y="23"/>
                  </a:cubicBezTo>
                  <a:cubicBezTo>
                    <a:pt x="9" y="23"/>
                    <a:pt x="8" y="23"/>
                    <a:pt x="7" y="23"/>
                  </a:cubicBezTo>
                  <a:cubicBezTo>
                    <a:pt x="7" y="24"/>
                    <a:pt x="7" y="24"/>
                    <a:pt x="7" y="25"/>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111" name="Freeform 97"/>
            <p:cNvSpPr>
              <a:spLocks noEditPoints="1"/>
            </p:cNvSpPr>
            <p:nvPr/>
          </p:nvSpPr>
          <p:spPr>
            <a:xfrm>
              <a:off x="379412" y="568325"/>
              <a:ext cx="36513" cy="52388"/>
            </a:xfrm>
            <a:custGeom>
              <a:avLst/>
              <a:gdLst/>
              <a:ahLst/>
              <a:cxnLst>
                <a:cxn ang="0">
                  <a:pos x="3" y="0"/>
                </a:cxn>
                <a:cxn ang="0">
                  <a:pos x="11" y="0"/>
                </a:cxn>
                <a:cxn ang="0">
                  <a:pos x="11" y="1"/>
                </a:cxn>
                <a:cxn ang="0">
                  <a:pos x="6" y="2"/>
                </a:cxn>
                <a:cxn ang="0">
                  <a:pos x="11" y="2"/>
                </a:cxn>
                <a:cxn ang="0">
                  <a:pos x="11" y="3"/>
                </a:cxn>
                <a:cxn ang="0">
                  <a:pos x="3" y="3"/>
                </a:cxn>
                <a:cxn ang="0">
                  <a:pos x="3" y="2"/>
                </a:cxn>
                <a:cxn ang="0">
                  <a:pos x="8" y="0"/>
                </a:cxn>
                <a:cxn ang="0">
                  <a:pos x="3" y="0"/>
                </a:cxn>
                <a:cxn ang="0">
                  <a:pos x="3" y="0"/>
                </a:cxn>
                <a:cxn ang="0">
                  <a:pos x="2" y="7"/>
                </a:cxn>
                <a:cxn ang="0">
                  <a:pos x="2" y="7"/>
                </a:cxn>
                <a:cxn ang="0">
                  <a:pos x="4" y="6"/>
                </a:cxn>
                <a:cxn ang="0">
                  <a:pos x="4" y="5"/>
                </a:cxn>
                <a:cxn ang="0">
                  <a:pos x="2" y="4"/>
                </a:cxn>
                <a:cxn ang="0">
                  <a:pos x="3" y="3"/>
                </a:cxn>
                <a:cxn ang="0">
                  <a:pos x="10" y="5"/>
                </a:cxn>
                <a:cxn ang="0">
                  <a:pos x="10" y="6"/>
                </a:cxn>
                <a:cxn ang="0">
                  <a:pos x="2" y="7"/>
                </a:cxn>
                <a:cxn ang="0">
                  <a:pos x="5" y="6"/>
                </a:cxn>
                <a:cxn ang="0">
                  <a:pos x="9" y="5"/>
                </a:cxn>
                <a:cxn ang="0">
                  <a:pos x="6" y="5"/>
                </a:cxn>
                <a:cxn ang="0">
                  <a:pos x="5" y="6"/>
                </a:cxn>
                <a:cxn ang="0">
                  <a:pos x="2" y="8"/>
                </a:cxn>
                <a:cxn ang="0">
                  <a:pos x="10" y="8"/>
                </a:cxn>
                <a:cxn ang="0">
                  <a:pos x="10" y="9"/>
                </a:cxn>
                <a:cxn ang="0">
                  <a:pos x="4" y="10"/>
                </a:cxn>
                <a:cxn ang="0">
                  <a:pos x="10" y="11"/>
                </a:cxn>
                <a:cxn ang="0">
                  <a:pos x="9" y="12"/>
                </a:cxn>
                <a:cxn ang="0">
                  <a:pos x="1" y="12"/>
                </a:cxn>
                <a:cxn ang="0">
                  <a:pos x="1" y="11"/>
                </a:cxn>
                <a:cxn ang="0">
                  <a:pos x="8" y="11"/>
                </a:cxn>
                <a:cxn ang="0">
                  <a:pos x="1" y="10"/>
                </a:cxn>
                <a:cxn ang="0">
                  <a:pos x="2" y="9"/>
                </a:cxn>
                <a:cxn ang="0">
                  <a:pos x="8" y="9"/>
                </a:cxn>
                <a:cxn ang="0">
                  <a:pos x="2" y="9"/>
                </a:cxn>
                <a:cxn ang="0">
                  <a:pos x="2" y="8"/>
                </a:cxn>
                <a:cxn ang="0">
                  <a:pos x="1" y="13"/>
                </a:cxn>
                <a:cxn ang="0">
                  <a:pos x="9" y="13"/>
                </a:cxn>
                <a:cxn ang="0">
                  <a:pos x="9" y="16"/>
                </a:cxn>
                <a:cxn ang="0">
                  <a:pos x="7" y="16"/>
                </a:cxn>
                <a:cxn ang="0">
                  <a:pos x="8" y="14"/>
                </a:cxn>
                <a:cxn ang="0">
                  <a:pos x="6" y="14"/>
                </a:cxn>
                <a:cxn ang="0">
                  <a:pos x="6" y="16"/>
                </a:cxn>
                <a:cxn ang="0">
                  <a:pos x="4" y="16"/>
                </a:cxn>
                <a:cxn ang="0">
                  <a:pos x="5" y="14"/>
                </a:cxn>
                <a:cxn ang="0">
                  <a:pos x="2" y="14"/>
                </a:cxn>
                <a:cxn ang="0">
                  <a:pos x="2" y="16"/>
                </a:cxn>
                <a:cxn ang="0">
                  <a:pos x="0" y="16"/>
                </a:cxn>
                <a:cxn ang="0">
                  <a:pos x="1" y="13"/>
                </a:cxn>
              </a:cxnLst>
              <a:rect l="0" t="0" r="0" b="0"/>
              <a:pathLst>
                <a:path w="11" h="16">
                  <a:moveTo>
                    <a:pt x="3" y="0"/>
                  </a:moveTo>
                  <a:cubicBezTo>
                    <a:pt x="6" y="0"/>
                    <a:pt x="9" y="0"/>
                    <a:pt x="11" y="0"/>
                  </a:cubicBezTo>
                  <a:cubicBezTo>
                    <a:pt x="11" y="0"/>
                    <a:pt x="11" y="0"/>
                    <a:pt x="11" y="1"/>
                  </a:cubicBezTo>
                  <a:cubicBezTo>
                    <a:pt x="9" y="1"/>
                    <a:pt x="7" y="2"/>
                    <a:pt x="6" y="2"/>
                  </a:cubicBezTo>
                  <a:cubicBezTo>
                    <a:pt x="7" y="2"/>
                    <a:pt x="9" y="2"/>
                    <a:pt x="11" y="2"/>
                  </a:cubicBezTo>
                  <a:cubicBezTo>
                    <a:pt x="11" y="2"/>
                    <a:pt x="11" y="3"/>
                    <a:pt x="11" y="3"/>
                  </a:cubicBezTo>
                  <a:cubicBezTo>
                    <a:pt x="8" y="3"/>
                    <a:pt x="5" y="3"/>
                    <a:pt x="3" y="3"/>
                  </a:cubicBezTo>
                  <a:cubicBezTo>
                    <a:pt x="3" y="3"/>
                    <a:pt x="3" y="2"/>
                    <a:pt x="3" y="2"/>
                  </a:cubicBezTo>
                  <a:cubicBezTo>
                    <a:pt x="5" y="2"/>
                    <a:pt x="7" y="1"/>
                    <a:pt x="8" y="0"/>
                  </a:cubicBezTo>
                  <a:cubicBezTo>
                    <a:pt x="7" y="0"/>
                    <a:pt x="5" y="0"/>
                    <a:pt x="3" y="0"/>
                  </a:cubicBezTo>
                  <a:cubicBezTo>
                    <a:pt x="3" y="0"/>
                    <a:pt x="3" y="0"/>
                    <a:pt x="3" y="0"/>
                  </a:cubicBezTo>
                  <a:close/>
                  <a:moveTo>
                    <a:pt x="2" y="7"/>
                  </a:moveTo>
                  <a:cubicBezTo>
                    <a:pt x="2" y="7"/>
                    <a:pt x="2" y="7"/>
                    <a:pt x="2" y="7"/>
                  </a:cubicBezTo>
                  <a:cubicBezTo>
                    <a:pt x="3" y="6"/>
                    <a:pt x="3" y="6"/>
                    <a:pt x="4" y="6"/>
                  </a:cubicBezTo>
                  <a:cubicBezTo>
                    <a:pt x="4" y="6"/>
                    <a:pt x="4" y="5"/>
                    <a:pt x="4" y="5"/>
                  </a:cubicBezTo>
                  <a:cubicBezTo>
                    <a:pt x="4" y="4"/>
                    <a:pt x="3" y="4"/>
                    <a:pt x="2" y="4"/>
                  </a:cubicBezTo>
                  <a:cubicBezTo>
                    <a:pt x="3" y="4"/>
                    <a:pt x="3" y="4"/>
                    <a:pt x="3" y="3"/>
                  </a:cubicBezTo>
                  <a:cubicBezTo>
                    <a:pt x="5" y="4"/>
                    <a:pt x="8" y="4"/>
                    <a:pt x="10" y="5"/>
                  </a:cubicBezTo>
                  <a:cubicBezTo>
                    <a:pt x="10" y="5"/>
                    <a:pt x="10" y="5"/>
                    <a:pt x="10" y="6"/>
                  </a:cubicBezTo>
                  <a:cubicBezTo>
                    <a:pt x="8" y="6"/>
                    <a:pt x="5" y="7"/>
                    <a:pt x="2" y="7"/>
                  </a:cubicBezTo>
                  <a:close/>
                  <a:moveTo>
                    <a:pt x="5" y="6"/>
                  </a:moveTo>
                  <a:cubicBezTo>
                    <a:pt x="6" y="6"/>
                    <a:pt x="7" y="6"/>
                    <a:pt x="9" y="5"/>
                  </a:cubicBezTo>
                  <a:cubicBezTo>
                    <a:pt x="8" y="5"/>
                    <a:pt x="7" y="5"/>
                    <a:pt x="6" y="5"/>
                  </a:cubicBezTo>
                  <a:cubicBezTo>
                    <a:pt x="6" y="5"/>
                    <a:pt x="5" y="6"/>
                    <a:pt x="5" y="6"/>
                  </a:cubicBezTo>
                  <a:close/>
                  <a:moveTo>
                    <a:pt x="2" y="8"/>
                  </a:moveTo>
                  <a:cubicBezTo>
                    <a:pt x="5" y="8"/>
                    <a:pt x="7" y="8"/>
                    <a:pt x="10" y="8"/>
                  </a:cubicBezTo>
                  <a:cubicBezTo>
                    <a:pt x="10" y="8"/>
                    <a:pt x="10" y="9"/>
                    <a:pt x="10" y="9"/>
                  </a:cubicBezTo>
                  <a:cubicBezTo>
                    <a:pt x="8" y="9"/>
                    <a:pt x="6" y="10"/>
                    <a:pt x="4" y="10"/>
                  </a:cubicBezTo>
                  <a:cubicBezTo>
                    <a:pt x="6" y="10"/>
                    <a:pt x="8" y="10"/>
                    <a:pt x="10" y="11"/>
                  </a:cubicBezTo>
                  <a:cubicBezTo>
                    <a:pt x="10" y="11"/>
                    <a:pt x="10" y="12"/>
                    <a:pt x="9" y="12"/>
                  </a:cubicBezTo>
                  <a:cubicBezTo>
                    <a:pt x="7" y="12"/>
                    <a:pt x="4" y="12"/>
                    <a:pt x="1" y="12"/>
                  </a:cubicBezTo>
                  <a:cubicBezTo>
                    <a:pt x="1" y="12"/>
                    <a:pt x="1" y="11"/>
                    <a:pt x="1" y="11"/>
                  </a:cubicBezTo>
                  <a:cubicBezTo>
                    <a:pt x="3" y="11"/>
                    <a:pt x="6" y="11"/>
                    <a:pt x="8" y="11"/>
                  </a:cubicBezTo>
                  <a:cubicBezTo>
                    <a:pt x="6" y="11"/>
                    <a:pt x="4" y="11"/>
                    <a:pt x="1" y="10"/>
                  </a:cubicBezTo>
                  <a:cubicBezTo>
                    <a:pt x="1" y="10"/>
                    <a:pt x="2" y="10"/>
                    <a:pt x="2" y="9"/>
                  </a:cubicBezTo>
                  <a:cubicBezTo>
                    <a:pt x="4" y="9"/>
                    <a:pt x="6" y="9"/>
                    <a:pt x="8" y="9"/>
                  </a:cubicBezTo>
                  <a:cubicBezTo>
                    <a:pt x="6" y="9"/>
                    <a:pt x="4" y="9"/>
                    <a:pt x="2" y="9"/>
                  </a:cubicBezTo>
                  <a:cubicBezTo>
                    <a:pt x="2" y="8"/>
                    <a:pt x="2" y="8"/>
                    <a:pt x="2" y="8"/>
                  </a:cubicBezTo>
                  <a:close/>
                  <a:moveTo>
                    <a:pt x="1" y="13"/>
                  </a:moveTo>
                  <a:cubicBezTo>
                    <a:pt x="4" y="13"/>
                    <a:pt x="7" y="13"/>
                    <a:pt x="9" y="13"/>
                  </a:cubicBezTo>
                  <a:cubicBezTo>
                    <a:pt x="9" y="14"/>
                    <a:pt x="9" y="15"/>
                    <a:pt x="9" y="16"/>
                  </a:cubicBezTo>
                  <a:cubicBezTo>
                    <a:pt x="8" y="16"/>
                    <a:pt x="8" y="16"/>
                    <a:pt x="7" y="16"/>
                  </a:cubicBezTo>
                  <a:cubicBezTo>
                    <a:pt x="8" y="15"/>
                    <a:pt x="8" y="14"/>
                    <a:pt x="8" y="14"/>
                  </a:cubicBezTo>
                  <a:cubicBezTo>
                    <a:pt x="7" y="14"/>
                    <a:pt x="7" y="14"/>
                    <a:pt x="6" y="14"/>
                  </a:cubicBezTo>
                  <a:cubicBezTo>
                    <a:pt x="6" y="14"/>
                    <a:pt x="6" y="15"/>
                    <a:pt x="6" y="16"/>
                  </a:cubicBezTo>
                  <a:cubicBezTo>
                    <a:pt x="5" y="16"/>
                    <a:pt x="5" y="16"/>
                    <a:pt x="4" y="16"/>
                  </a:cubicBezTo>
                  <a:cubicBezTo>
                    <a:pt x="4" y="15"/>
                    <a:pt x="4" y="14"/>
                    <a:pt x="5" y="14"/>
                  </a:cubicBezTo>
                  <a:cubicBezTo>
                    <a:pt x="4" y="14"/>
                    <a:pt x="3" y="14"/>
                    <a:pt x="2" y="14"/>
                  </a:cubicBezTo>
                  <a:cubicBezTo>
                    <a:pt x="2" y="14"/>
                    <a:pt x="2" y="15"/>
                    <a:pt x="2" y="16"/>
                  </a:cubicBezTo>
                  <a:cubicBezTo>
                    <a:pt x="1" y="16"/>
                    <a:pt x="1" y="16"/>
                    <a:pt x="0" y="16"/>
                  </a:cubicBezTo>
                  <a:cubicBezTo>
                    <a:pt x="1" y="15"/>
                    <a:pt x="1" y="14"/>
                    <a:pt x="1" y="13"/>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112" name="Freeform 98"/>
            <p:cNvSpPr>
              <a:spLocks noEditPoints="1"/>
            </p:cNvSpPr>
            <p:nvPr/>
          </p:nvSpPr>
          <p:spPr>
            <a:xfrm>
              <a:off x="708025" y="450850"/>
              <a:ext cx="77788" cy="149225"/>
            </a:xfrm>
            <a:custGeom>
              <a:avLst/>
              <a:gdLst/>
              <a:ahLst/>
              <a:cxnLst>
                <a:cxn ang="0">
                  <a:pos x="11" y="2"/>
                </a:cxn>
                <a:cxn ang="0">
                  <a:pos x="7" y="3"/>
                </a:cxn>
                <a:cxn ang="0">
                  <a:pos x="5" y="3"/>
                </a:cxn>
                <a:cxn ang="0">
                  <a:pos x="0" y="2"/>
                </a:cxn>
                <a:cxn ang="0">
                  <a:pos x="6" y="1"/>
                </a:cxn>
                <a:cxn ang="0">
                  <a:pos x="8" y="3"/>
                </a:cxn>
                <a:cxn ang="0">
                  <a:pos x="5" y="1"/>
                </a:cxn>
                <a:cxn ang="0">
                  <a:pos x="2" y="2"/>
                </a:cxn>
                <a:cxn ang="0">
                  <a:pos x="5" y="1"/>
                </a:cxn>
                <a:cxn ang="0">
                  <a:pos x="4" y="7"/>
                </a:cxn>
                <a:cxn ang="0">
                  <a:pos x="1" y="4"/>
                </a:cxn>
                <a:cxn ang="0">
                  <a:pos x="2" y="8"/>
                </a:cxn>
                <a:cxn ang="0">
                  <a:pos x="11" y="6"/>
                </a:cxn>
                <a:cxn ang="0">
                  <a:pos x="5" y="5"/>
                </a:cxn>
                <a:cxn ang="0">
                  <a:pos x="3" y="13"/>
                </a:cxn>
                <a:cxn ang="0">
                  <a:pos x="11" y="10"/>
                </a:cxn>
                <a:cxn ang="0">
                  <a:pos x="2" y="9"/>
                </a:cxn>
                <a:cxn ang="0">
                  <a:pos x="6" y="13"/>
                </a:cxn>
                <a:cxn ang="0">
                  <a:pos x="7" y="13"/>
                </a:cxn>
                <a:cxn ang="0">
                  <a:pos x="3" y="14"/>
                </a:cxn>
                <a:cxn ang="0">
                  <a:pos x="9" y="16"/>
                </a:cxn>
                <a:cxn ang="0">
                  <a:pos x="4" y="16"/>
                </a:cxn>
                <a:cxn ang="0">
                  <a:pos x="15" y="16"/>
                </a:cxn>
                <a:cxn ang="0">
                  <a:pos x="10" y="16"/>
                </a:cxn>
                <a:cxn ang="0">
                  <a:pos x="10" y="17"/>
                </a:cxn>
                <a:cxn ang="0">
                  <a:pos x="6" y="25"/>
                </a:cxn>
                <a:cxn ang="0">
                  <a:pos x="15" y="22"/>
                </a:cxn>
                <a:cxn ang="0">
                  <a:pos x="5" y="22"/>
                </a:cxn>
                <a:cxn ang="0">
                  <a:pos x="9" y="25"/>
                </a:cxn>
                <a:cxn ang="0">
                  <a:pos x="10" y="25"/>
                </a:cxn>
                <a:cxn ang="0">
                  <a:pos x="6" y="26"/>
                </a:cxn>
                <a:cxn ang="0">
                  <a:pos x="11" y="31"/>
                </a:cxn>
                <a:cxn ang="0">
                  <a:pos x="6" y="27"/>
                </a:cxn>
                <a:cxn ang="0">
                  <a:pos x="8" y="33"/>
                </a:cxn>
                <a:cxn ang="0">
                  <a:pos x="18" y="30"/>
                </a:cxn>
                <a:cxn ang="0">
                  <a:pos x="12" y="29"/>
                </a:cxn>
                <a:cxn ang="0">
                  <a:pos x="18" y="39"/>
                </a:cxn>
                <a:cxn ang="0">
                  <a:pos x="19" y="39"/>
                </a:cxn>
                <a:cxn ang="0">
                  <a:pos x="17" y="35"/>
                </a:cxn>
                <a:cxn ang="0">
                  <a:pos x="16" y="35"/>
                </a:cxn>
                <a:cxn ang="0">
                  <a:pos x="20" y="34"/>
                </a:cxn>
                <a:cxn ang="0">
                  <a:pos x="11" y="37"/>
                </a:cxn>
                <a:cxn ang="0">
                  <a:pos x="22" y="39"/>
                </a:cxn>
                <a:cxn ang="0">
                  <a:pos x="9" y="39"/>
                </a:cxn>
                <a:cxn ang="0">
                  <a:pos x="23" y="42"/>
                </a:cxn>
                <a:cxn ang="0">
                  <a:pos x="22" y="43"/>
                </a:cxn>
                <a:cxn ang="0">
                  <a:pos x="17" y="46"/>
                </a:cxn>
                <a:cxn ang="0">
                  <a:pos x="13" y="46"/>
                </a:cxn>
              </a:cxnLst>
              <a:rect l="0" t="0" r="0" b="0"/>
              <a:pathLst>
                <a:path w="24" h="46">
                  <a:moveTo>
                    <a:pt x="0" y="0"/>
                  </a:moveTo>
                  <a:cubicBezTo>
                    <a:pt x="3" y="0"/>
                    <a:pt x="7" y="0"/>
                    <a:pt x="11" y="0"/>
                  </a:cubicBezTo>
                  <a:cubicBezTo>
                    <a:pt x="11" y="1"/>
                    <a:pt x="11" y="1"/>
                    <a:pt x="11" y="2"/>
                  </a:cubicBezTo>
                  <a:cubicBezTo>
                    <a:pt x="11" y="2"/>
                    <a:pt x="11" y="3"/>
                    <a:pt x="11" y="3"/>
                  </a:cubicBezTo>
                  <a:cubicBezTo>
                    <a:pt x="10" y="3"/>
                    <a:pt x="10" y="3"/>
                    <a:pt x="9" y="3"/>
                  </a:cubicBezTo>
                  <a:cubicBezTo>
                    <a:pt x="8" y="3"/>
                    <a:pt x="8" y="3"/>
                    <a:pt x="7" y="3"/>
                  </a:cubicBezTo>
                  <a:cubicBezTo>
                    <a:pt x="7" y="3"/>
                    <a:pt x="6" y="3"/>
                    <a:pt x="6" y="2"/>
                  </a:cubicBezTo>
                  <a:cubicBezTo>
                    <a:pt x="6" y="2"/>
                    <a:pt x="6" y="2"/>
                    <a:pt x="6" y="2"/>
                  </a:cubicBezTo>
                  <a:cubicBezTo>
                    <a:pt x="6" y="3"/>
                    <a:pt x="6" y="3"/>
                    <a:pt x="5" y="3"/>
                  </a:cubicBezTo>
                  <a:cubicBezTo>
                    <a:pt x="5" y="3"/>
                    <a:pt x="4" y="3"/>
                    <a:pt x="4" y="3"/>
                  </a:cubicBezTo>
                  <a:cubicBezTo>
                    <a:pt x="3" y="3"/>
                    <a:pt x="2" y="3"/>
                    <a:pt x="1" y="3"/>
                  </a:cubicBezTo>
                  <a:cubicBezTo>
                    <a:pt x="1" y="3"/>
                    <a:pt x="0" y="2"/>
                    <a:pt x="0" y="2"/>
                  </a:cubicBezTo>
                  <a:cubicBezTo>
                    <a:pt x="0" y="1"/>
                    <a:pt x="0" y="1"/>
                    <a:pt x="0" y="0"/>
                  </a:cubicBezTo>
                  <a:close/>
                  <a:moveTo>
                    <a:pt x="9" y="1"/>
                  </a:moveTo>
                  <a:cubicBezTo>
                    <a:pt x="8" y="1"/>
                    <a:pt x="7" y="1"/>
                    <a:pt x="6" y="1"/>
                  </a:cubicBezTo>
                  <a:cubicBezTo>
                    <a:pt x="6" y="1"/>
                    <a:pt x="6" y="1"/>
                    <a:pt x="6" y="2"/>
                  </a:cubicBezTo>
                  <a:cubicBezTo>
                    <a:pt x="6" y="2"/>
                    <a:pt x="7" y="2"/>
                    <a:pt x="7" y="2"/>
                  </a:cubicBezTo>
                  <a:cubicBezTo>
                    <a:pt x="7" y="2"/>
                    <a:pt x="8" y="3"/>
                    <a:pt x="8" y="3"/>
                  </a:cubicBezTo>
                  <a:cubicBezTo>
                    <a:pt x="9" y="3"/>
                    <a:pt x="10" y="2"/>
                    <a:pt x="10" y="2"/>
                  </a:cubicBezTo>
                  <a:cubicBezTo>
                    <a:pt x="9" y="2"/>
                    <a:pt x="9" y="1"/>
                    <a:pt x="9" y="1"/>
                  </a:cubicBezTo>
                  <a:close/>
                  <a:moveTo>
                    <a:pt x="5" y="1"/>
                  </a:moveTo>
                  <a:cubicBezTo>
                    <a:pt x="4" y="1"/>
                    <a:pt x="2" y="1"/>
                    <a:pt x="1" y="1"/>
                  </a:cubicBezTo>
                  <a:cubicBezTo>
                    <a:pt x="1" y="1"/>
                    <a:pt x="1" y="2"/>
                    <a:pt x="1" y="2"/>
                  </a:cubicBezTo>
                  <a:cubicBezTo>
                    <a:pt x="2" y="2"/>
                    <a:pt x="2" y="2"/>
                    <a:pt x="2" y="2"/>
                  </a:cubicBezTo>
                  <a:cubicBezTo>
                    <a:pt x="3" y="3"/>
                    <a:pt x="3" y="3"/>
                    <a:pt x="4" y="3"/>
                  </a:cubicBezTo>
                  <a:cubicBezTo>
                    <a:pt x="5" y="3"/>
                    <a:pt x="5" y="2"/>
                    <a:pt x="5" y="2"/>
                  </a:cubicBezTo>
                  <a:cubicBezTo>
                    <a:pt x="5" y="2"/>
                    <a:pt x="5" y="1"/>
                    <a:pt x="5" y="1"/>
                  </a:cubicBezTo>
                  <a:close/>
                  <a:moveTo>
                    <a:pt x="2" y="8"/>
                  </a:moveTo>
                  <a:cubicBezTo>
                    <a:pt x="2" y="8"/>
                    <a:pt x="2" y="8"/>
                    <a:pt x="2" y="8"/>
                  </a:cubicBezTo>
                  <a:cubicBezTo>
                    <a:pt x="2" y="7"/>
                    <a:pt x="3" y="7"/>
                    <a:pt x="4" y="7"/>
                  </a:cubicBezTo>
                  <a:cubicBezTo>
                    <a:pt x="4" y="7"/>
                    <a:pt x="4" y="6"/>
                    <a:pt x="4" y="5"/>
                  </a:cubicBezTo>
                  <a:cubicBezTo>
                    <a:pt x="3" y="5"/>
                    <a:pt x="2" y="5"/>
                    <a:pt x="1" y="5"/>
                  </a:cubicBezTo>
                  <a:cubicBezTo>
                    <a:pt x="1" y="5"/>
                    <a:pt x="1" y="4"/>
                    <a:pt x="1" y="4"/>
                  </a:cubicBezTo>
                  <a:cubicBezTo>
                    <a:pt x="4" y="5"/>
                    <a:pt x="8" y="5"/>
                    <a:pt x="12" y="6"/>
                  </a:cubicBezTo>
                  <a:cubicBezTo>
                    <a:pt x="12" y="6"/>
                    <a:pt x="12" y="6"/>
                    <a:pt x="12" y="7"/>
                  </a:cubicBezTo>
                  <a:cubicBezTo>
                    <a:pt x="9" y="7"/>
                    <a:pt x="5" y="8"/>
                    <a:pt x="2" y="8"/>
                  </a:cubicBezTo>
                  <a:close/>
                  <a:moveTo>
                    <a:pt x="6" y="7"/>
                  </a:moveTo>
                  <a:cubicBezTo>
                    <a:pt x="7" y="7"/>
                    <a:pt x="8" y="7"/>
                    <a:pt x="10" y="6"/>
                  </a:cubicBezTo>
                  <a:cubicBezTo>
                    <a:pt x="10" y="6"/>
                    <a:pt x="10" y="6"/>
                    <a:pt x="11" y="6"/>
                  </a:cubicBezTo>
                  <a:cubicBezTo>
                    <a:pt x="11" y="6"/>
                    <a:pt x="11" y="6"/>
                    <a:pt x="11" y="6"/>
                  </a:cubicBezTo>
                  <a:cubicBezTo>
                    <a:pt x="10" y="6"/>
                    <a:pt x="10" y="6"/>
                    <a:pt x="10" y="6"/>
                  </a:cubicBezTo>
                  <a:cubicBezTo>
                    <a:pt x="8" y="6"/>
                    <a:pt x="7" y="6"/>
                    <a:pt x="5" y="5"/>
                  </a:cubicBezTo>
                  <a:cubicBezTo>
                    <a:pt x="5" y="6"/>
                    <a:pt x="6" y="6"/>
                    <a:pt x="6" y="7"/>
                  </a:cubicBezTo>
                  <a:close/>
                  <a:moveTo>
                    <a:pt x="3" y="14"/>
                  </a:moveTo>
                  <a:cubicBezTo>
                    <a:pt x="3" y="13"/>
                    <a:pt x="3" y="13"/>
                    <a:pt x="3" y="13"/>
                  </a:cubicBezTo>
                  <a:cubicBezTo>
                    <a:pt x="5" y="12"/>
                    <a:pt x="8" y="11"/>
                    <a:pt x="11" y="10"/>
                  </a:cubicBezTo>
                  <a:cubicBezTo>
                    <a:pt x="11" y="10"/>
                    <a:pt x="11" y="10"/>
                    <a:pt x="11" y="10"/>
                  </a:cubicBezTo>
                  <a:cubicBezTo>
                    <a:pt x="11" y="10"/>
                    <a:pt x="11" y="10"/>
                    <a:pt x="11" y="10"/>
                  </a:cubicBezTo>
                  <a:cubicBezTo>
                    <a:pt x="11" y="10"/>
                    <a:pt x="10" y="10"/>
                    <a:pt x="10" y="10"/>
                  </a:cubicBezTo>
                  <a:cubicBezTo>
                    <a:pt x="7" y="10"/>
                    <a:pt x="5" y="10"/>
                    <a:pt x="2" y="10"/>
                  </a:cubicBezTo>
                  <a:cubicBezTo>
                    <a:pt x="2" y="10"/>
                    <a:pt x="2" y="10"/>
                    <a:pt x="2" y="9"/>
                  </a:cubicBezTo>
                  <a:cubicBezTo>
                    <a:pt x="6" y="9"/>
                    <a:pt x="9" y="9"/>
                    <a:pt x="13" y="9"/>
                  </a:cubicBezTo>
                  <a:cubicBezTo>
                    <a:pt x="13" y="10"/>
                    <a:pt x="13" y="10"/>
                    <a:pt x="13" y="10"/>
                  </a:cubicBezTo>
                  <a:cubicBezTo>
                    <a:pt x="11" y="11"/>
                    <a:pt x="8" y="12"/>
                    <a:pt x="6" y="13"/>
                  </a:cubicBezTo>
                  <a:cubicBezTo>
                    <a:pt x="6" y="13"/>
                    <a:pt x="5" y="13"/>
                    <a:pt x="5" y="13"/>
                  </a:cubicBezTo>
                  <a:cubicBezTo>
                    <a:pt x="5" y="13"/>
                    <a:pt x="5" y="13"/>
                    <a:pt x="5" y="13"/>
                  </a:cubicBezTo>
                  <a:cubicBezTo>
                    <a:pt x="6" y="13"/>
                    <a:pt x="6" y="13"/>
                    <a:pt x="7" y="13"/>
                  </a:cubicBezTo>
                  <a:cubicBezTo>
                    <a:pt x="9" y="13"/>
                    <a:pt x="12" y="13"/>
                    <a:pt x="14" y="13"/>
                  </a:cubicBezTo>
                  <a:cubicBezTo>
                    <a:pt x="14" y="13"/>
                    <a:pt x="14" y="13"/>
                    <a:pt x="14" y="14"/>
                  </a:cubicBezTo>
                  <a:cubicBezTo>
                    <a:pt x="11" y="14"/>
                    <a:pt x="7" y="14"/>
                    <a:pt x="3" y="14"/>
                  </a:cubicBezTo>
                  <a:close/>
                  <a:moveTo>
                    <a:pt x="4" y="19"/>
                  </a:moveTo>
                  <a:cubicBezTo>
                    <a:pt x="4" y="19"/>
                    <a:pt x="4" y="18"/>
                    <a:pt x="4" y="18"/>
                  </a:cubicBezTo>
                  <a:cubicBezTo>
                    <a:pt x="6" y="17"/>
                    <a:pt x="7" y="17"/>
                    <a:pt x="9" y="16"/>
                  </a:cubicBezTo>
                  <a:cubicBezTo>
                    <a:pt x="9" y="16"/>
                    <a:pt x="9" y="16"/>
                    <a:pt x="9" y="16"/>
                  </a:cubicBezTo>
                  <a:cubicBezTo>
                    <a:pt x="9" y="16"/>
                    <a:pt x="9" y="16"/>
                    <a:pt x="9" y="16"/>
                  </a:cubicBezTo>
                  <a:cubicBezTo>
                    <a:pt x="7" y="16"/>
                    <a:pt x="5" y="16"/>
                    <a:pt x="4" y="16"/>
                  </a:cubicBezTo>
                  <a:cubicBezTo>
                    <a:pt x="4" y="16"/>
                    <a:pt x="3" y="15"/>
                    <a:pt x="3" y="15"/>
                  </a:cubicBezTo>
                  <a:cubicBezTo>
                    <a:pt x="7" y="15"/>
                    <a:pt x="11" y="15"/>
                    <a:pt x="15" y="15"/>
                  </a:cubicBezTo>
                  <a:cubicBezTo>
                    <a:pt x="15" y="15"/>
                    <a:pt x="15" y="16"/>
                    <a:pt x="15" y="16"/>
                  </a:cubicBezTo>
                  <a:cubicBezTo>
                    <a:pt x="13" y="16"/>
                    <a:pt x="11" y="16"/>
                    <a:pt x="10" y="16"/>
                  </a:cubicBezTo>
                  <a:cubicBezTo>
                    <a:pt x="10" y="16"/>
                    <a:pt x="10" y="16"/>
                    <a:pt x="10" y="16"/>
                  </a:cubicBezTo>
                  <a:cubicBezTo>
                    <a:pt x="10" y="16"/>
                    <a:pt x="10" y="16"/>
                    <a:pt x="10" y="16"/>
                  </a:cubicBezTo>
                  <a:cubicBezTo>
                    <a:pt x="12" y="17"/>
                    <a:pt x="14" y="17"/>
                    <a:pt x="16" y="18"/>
                  </a:cubicBezTo>
                  <a:cubicBezTo>
                    <a:pt x="16" y="18"/>
                    <a:pt x="16" y="18"/>
                    <a:pt x="16" y="19"/>
                  </a:cubicBezTo>
                  <a:cubicBezTo>
                    <a:pt x="14" y="18"/>
                    <a:pt x="12" y="17"/>
                    <a:pt x="10" y="17"/>
                  </a:cubicBezTo>
                  <a:cubicBezTo>
                    <a:pt x="8" y="17"/>
                    <a:pt x="6" y="18"/>
                    <a:pt x="4" y="19"/>
                  </a:cubicBezTo>
                  <a:close/>
                  <a:moveTo>
                    <a:pt x="6" y="26"/>
                  </a:moveTo>
                  <a:cubicBezTo>
                    <a:pt x="6" y="26"/>
                    <a:pt x="6" y="26"/>
                    <a:pt x="6" y="25"/>
                  </a:cubicBezTo>
                  <a:cubicBezTo>
                    <a:pt x="9" y="24"/>
                    <a:pt x="11" y="24"/>
                    <a:pt x="14" y="23"/>
                  </a:cubicBezTo>
                  <a:cubicBezTo>
                    <a:pt x="14" y="23"/>
                    <a:pt x="15" y="22"/>
                    <a:pt x="15" y="22"/>
                  </a:cubicBezTo>
                  <a:cubicBezTo>
                    <a:pt x="15" y="22"/>
                    <a:pt x="15" y="22"/>
                    <a:pt x="15" y="22"/>
                  </a:cubicBezTo>
                  <a:cubicBezTo>
                    <a:pt x="14" y="22"/>
                    <a:pt x="14" y="22"/>
                    <a:pt x="13" y="22"/>
                  </a:cubicBezTo>
                  <a:cubicBezTo>
                    <a:pt x="10" y="22"/>
                    <a:pt x="8" y="22"/>
                    <a:pt x="5" y="22"/>
                  </a:cubicBezTo>
                  <a:cubicBezTo>
                    <a:pt x="5" y="22"/>
                    <a:pt x="5" y="22"/>
                    <a:pt x="5" y="22"/>
                  </a:cubicBezTo>
                  <a:cubicBezTo>
                    <a:pt x="9" y="22"/>
                    <a:pt x="13" y="22"/>
                    <a:pt x="17" y="22"/>
                  </a:cubicBezTo>
                  <a:cubicBezTo>
                    <a:pt x="17" y="22"/>
                    <a:pt x="17" y="22"/>
                    <a:pt x="17" y="23"/>
                  </a:cubicBezTo>
                  <a:cubicBezTo>
                    <a:pt x="15" y="24"/>
                    <a:pt x="12" y="24"/>
                    <a:pt x="9" y="25"/>
                  </a:cubicBezTo>
                  <a:cubicBezTo>
                    <a:pt x="9" y="25"/>
                    <a:pt x="9" y="25"/>
                    <a:pt x="8" y="25"/>
                  </a:cubicBezTo>
                  <a:cubicBezTo>
                    <a:pt x="8" y="26"/>
                    <a:pt x="8" y="26"/>
                    <a:pt x="8" y="26"/>
                  </a:cubicBezTo>
                  <a:cubicBezTo>
                    <a:pt x="9" y="25"/>
                    <a:pt x="9" y="25"/>
                    <a:pt x="10" y="25"/>
                  </a:cubicBezTo>
                  <a:cubicBezTo>
                    <a:pt x="13" y="25"/>
                    <a:pt x="15" y="25"/>
                    <a:pt x="18" y="25"/>
                  </a:cubicBezTo>
                  <a:cubicBezTo>
                    <a:pt x="18" y="26"/>
                    <a:pt x="18" y="26"/>
                    <a:pt x="18" y="26"/>
                  </a:cubicBezTo>
                  <a:cubicBezTo>
                    <a:pt x="14" y="26"/>
                    <a:pt x="10" y="26"/>
                    <a:pt x="6" y="26"/>
                  </a:cubicBezTo>
                  <a:close/>
                  <a:moveTo>
                    <a:pt x="8" y="33"/>
                  </a:moveTo>
                  <a:cubicBezTo>
                    <a:pt x="8" y="32"/>
                    <a:pt x="8" y="32"/>
                    <a:pt x="8" y="32"/>
                  </a:cubicBezTo>
                  <a:cubicBezTo>
                    <a:pt x="9" y="32"/>
                    <a:pt x="10" y="31"/>
                    <a:pt x="11" y="31"/>
                  </a:cubicBezTo>
                  <a:cubicBezTo>
                    <a:pt x="10" y="30"/>
                    <a:pt x="10" y="30"/>
                    <a:pt x="10" y="29"/>
                  </a:cubicBezTo>
                  <a:cubicBezTo>
                    <a:pt x="9" y="29"/>
                    <a:pt x="8" y="29"/>
                    <a:pt x="7" y="28"/>
                  </a:cubicBezTo>
                  <a:cubicBezTo>
                    <a:pt x="7" y="28"/>
                    <a:pt x="7" y="28"/>
                    <a:pt x="6" y="27"/>
                  </a:cubicBezTo>
                  <a:cubicBezTo>
                    <a:pt x="11" y="28"/>
                    <a:pt x="15" y="29"/>
                    <a:pt x="19" y="30"/>
                  </a:cubicBezTo>
                  <a:cubicBezTo>
                    <a:pt x="19" y="30"/>
                    <a:pt x="19" y="30"/>
                    <a:pt x="19" y="31"/>
                  </a:cubicBezTo>
                  <a:cubicBezTo>
                    <a:pt x="16" y="31"/>
                    <a:pt x="12" y="32"/>
                    <a:pt x="8" y="33"/>
                  </a:cubicBezTo>
                  <a:close/>
                  <a:moveTo>
                    <a:pt x="12" y="31"/>
                  </a:moveTo>
                  <a:cubicBezTo>
                    <a:pt x="14" y="31"/>
                    <a:pt x="15" y="30"/>
                    <a:pt x="17" y="30"/>
                  </a:cubicBezTo>
                  <a:cubicBezTo>
                    <a:pt x="17" y="30"/>
                    <a:pt x="17" y="30"/>
                    <a:pt x="18" y="30"/>
                  </a:cubicBezTo>
                  <a:cubicBezTo>
                    <a:pt x="18" y="30"/>
                    <a:pt x="18" y="30"/>
                    <a:pt x="18" y="30"/>
                  </a:cubicBezTo>
                  <a:cubicBezTo>
                    <a:pt x="17" y="30"/>
                    <a:pt x="17" y="30"/>
                    <a:pt x="17" y="30"/>
                  </a:cubicBezTo>
                  <a:cubicBezTo>
                    <a:pt x="15" y="30"/>
                    <a:pt x="13" y="29"/>
                    <a:pt x="12" y="29"/>
                  </a:cubicBezTo>
                  <a:cubicBezTo>
                    <a:pt x="12" y="30"/>
                    <a:pt x="12" y="30"/>
                    <a:pt x="12" y="31"/>
                  </a:cubicBezTo>
                  <a:close/>
                  <a:moveTo>
                    <a:pt x="9" y="39"/>
                  </a:moveTo>
                  <a:cubicBezTo>
                    <a:pt x="12" y="39"/>
                    <a:pt x="15" y="39"/>
                    <a:pt x="18" y="39"/>
                  </a:cubicBezTo>
                  <a:cubicBezTo>
                    <a:pt x="18" y="39"/>
                    <a:pt x="19" y="39"/>
                    <a:pt x="20" y="40"/>
                  </a:cubicBezTo>
                  <a:cubicBezTo>
                    <a:pt x="20" y="40"/>
                    <a:pt x="20" y="40"/>
                    <a:pt x="20" y="40"/>
                  </a:cubicBezTo>
                  <a:cubicBezTo>
                    <a:pt x="19" y="39"/>
                    <a:pt x="19" y="39"/>
                    <a:pt x="19" y="39"/>
                  </a:cubicBezTo>
                  <a:cubicBezTo>
                    <a:pt x="15" y="39"/>
                    <a:pt x="12" y="38"/>
                    <a:pt x="9" y="37"/>
                  </a:cubicBezTo>
                  <a:cubicBezTo>
                    <a:pt x="9" y="37"/>
                    <a:pt x="9" y="37"/>
                    <a:pt x="9" y="37"/>
                  </a:cubicBezTo>
                  <a:cubicBezTo>
                    <a:pt x="12" y="36"/>
                    <a:pt x="15" y="36"/>
                    <a:pt x="17" y="35"/>
                  </a:cubicBezTo>
                  <a:cubicBezTo>
                    <a:pt x="18" y="35"/>
                    <a:pt x="18" y="35"/>
                    <a:pt x="19" y="35"/>
                  </a:cubicBezTo>
                  <a:cubicBezTo>
                    <a:pt x="19" y="35"/>
                    <a:pt x="19" y="35"/>
                    <a:pt x="19" y="35"/>
                  </a:cubicBezTo>
                  <a:cubicBezTo>
                    <a:pt x="18" y="35"/>
                    <a:pt x="17" y="35"/>
                    <a:pt x="16" y="35"/>
                  </a:cubicBezTo>
                  <a:cubicBezTo>
                    <a:pt x="13" y="35"/>
                    <a:pt x="11" y="35"/>
                    <a:pt x="8" y="35"/>
                  </a:cubicBezTo>
                  <a:cubicBezTo>
                    <a:pt x="8" y="34"/>
                    <a:pt x="8" y="34"/>
                    <a:pt x="8" y="34"/>
                  </a:cubicBezTo>
                  <a:cubicBezTo>
                    <a:pt x="12" y="34"/>
                    <a:pt x="16" y="34"/>
                    <a:pt x="20" y="34"/>
                  </a:cubicBezTo>
                  <a:cubicBezTo>
                    <a:pt x="21" y="34"/>
                    <a:pt x="21" y="35"/>
                    <a:pt x="21" y="35"/>
                  </a:cubicBezTo>
                  <a:cubicBezTo>
                    <a:pt x="18" y="36"/>
                    <a:pt x="16" y="36"/>
                    <a:pt x="13" y="37"/>
                  </a:cubicBezTo>
                  <a:cubicBezTo>
                    <a:pt x="12" y="37"/>
                    <a:pt x="12" y="37"/>
                    <a:pt x="11" y="37"/>
                  </a:cubicBezTo>
                  <a:cubicBezTo>
                    <a:pt x="11" y="37"/>
                    <a:pt x="11" y="37"/>
                    <a:pt x="11" y="37"/>
                  </a:cubicBezTo>
                  <a:cubicBezTo>
                    <a:pt x="12" y="37"/>
                    <a:pt x="12" y="37"/>
                    <a:pt x="13" y="37"/>
                  </a:cubicBezTo>
                  <a:cubicBezTo>
                    <a:pt x="16" y="38"/>
                    <a:pt x="19" y="39"/>
                    <a:pt x="22" y="39"/>
                  </a:cubicBezTo>
                  <a:cubicBezTo>
                    <a:pt x="22" y="40"/>
                    <a:pt x="22" y="40"/>
                    <a:pt x="22" y="40"/>
                  </a:cubicBezTo>
                  <a:cubicBezTo>
                    <a:pt x="18" y="40"/>
                    <a:pt x="14" y="40"/>
                    <a:pt x="10" y="40"/>
                  </a:cubicBezTo>
                  <a:cubicBezTo>
                    <a:pt x="10" y="40"/>
                    <a:pt x="9" y="40"/>
                    <a:pt x="9" y="39"/>
                  </a:cubicBezTo>
                  <a:close/>
                  <a:moveTo>
                    <a:pt x="11" y="46"/>
                  </a:moveTo>
                  <a:cubicBezTo>
                    <a:pt x="11" y="45"/>
                    <a:pt x="10" y="44"/>
                    <a:pt x="10" y="42"/>
                  </a:cubicBezTo>
                  <a:cubicBezTo>
                    <a:pt x="14" y="42"/>
                    <a:pt x="19" y="42"/>
                    <a:pt x="23" y="42"/>
                  </a:cubicBezTo>
                  <a:cubicBezTo>
                    <a:pt x="23" y="43"/>
                    <a:pt x="24" y="45"/>
                    <a:pt x="24" y="46"/>
                  </a:cubicBezTo>
                  <a:cubicBezTo>
                    <a:pt x="23" y="46"/>
                    <a:pt x="23" y="46"/>
                    <a:pt x="22" y="46"/>
                  </a:cubicBezTo>
                  <a:cubicBezTo>
                    <a:pt x="22" y="45"/>
                    <a:pt x="22" y="44"/>
                    <a:pt x="22" y="43"/>
                  </a:cubicBezTo>
                  <a:cubicBezTo>
                    <a:pt x="20" y="43"/>
                    <a:pt x="19" y="43"/>
                    <a:pt x="18" y="43"/>
                  </a:cubicBezTo>
                  <a:cubicBezTo>
                    <a:pt x="18" y="44"/>
                    <a:pt x="18" y="45"/>
                    <a:pt x="18" y="46"/>
                  </a:cubicBezTo>
                  <a:cubicBezTo>
                    <a:pt x="18" y="46"/>
                    <a:pt x="17" y="46"/>
                    <a:pt x="17" y="46"/>
                  </a:cubicBezTo>
                  <a:cubicBezTo>
                    <a:pt x="16" y="45"/>
                    <a:pt x="16" y="44"/>
                    <a:pt x="16" y="43"/>
                  </a:cubicBezTo>
                  <a:cubicBezTo>
                    <a:pt x="15" y="43"/>
                    <a:pt x="13" y="43"/>
                    <a:pt x="12" y="43"/>
                  </a:cubicBezTo>
                  <a:cubicBezTo>
                    <a:pt x="12" y="44"/>
                    <a:pt x="13" y="45"/>
                    <a:pt x="13" y="46"/>
                  </a:cubicBezTo>
                  <a:cubicBezTo>
                    <a:pt x="12" y="46"/>
                    <a:pt x="12" y="46"/>
                    <a:pt x="11" y="4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113" name="Freeform 99"/>
            <p:cNvSpPr>
              <a:spLocks noEditPoints="1"/>
            </p:cNvSpPr>
            <p:nvPr/>
          </p:nvSpPr>
          <p:spPr>
            <a:xfrm>
              <a:off x="733425" y="708025"/>
              <a:ext cx="98425" cy="65088"/>
            </a:xfrm>
            <a:custGeom>
              <a:avLst/>
              <a:gdLst/>
              <a:ahLst/>
              <a:cxnLst>
                <a:cxn ang="0">
                  <a:pos x="19" y="3"/>
                </a:cxn>
                <a:cxn ang="0">
                  <a:pos x="16" y="3"/>
                </a:cxn>
                <a:cxn ang="0">
                  <a:pos x="13" y="4"/>
                </a:cxn>
                <a:cxn ang="0">
                  <a:pos x="12" y="6"/>
                </a:cxn>
                <a:cxn ang="0">
                  <a:pos x="12" y="8"/>
                </a:cxn>
                <a:cxn ang="0">
                  <a:pos x="16" y="13"/>
                </a:cxn>
                <a:cxn ang="0">
                  <a:pos x="19" y="17"/>
                </a:cxn>
                <a:cxn ang="0">
                  <a:pos x="19" y="11"/>
                </a:cxn>
                <a:cxn ang="0">
                  <a:pos x="23" y="11"/>
                </a:cxn>
                <a:cxn ang="0">
                  <a:pos x="23" y="10"/>
                </a:cxn>
                <a:cxn ang="0">
                  <a:pos x="25" y="12"/>
                </a:cxn>
                <a:cxn ang="0">
                  <a:pos x="27" y="13"/>
                </a:cxn>
                <a:cxn ang="0">
                  <a:pos x="28" y="13"/>
                </a:cxn>
                <a:cxn ang="0">
                  <a:pos x="26" y="11"/>
                </a:cxn>
                <a:cxn ang="0">
                  <a:pos x="26" y="9"/>
                </a:cxn>
                <a:cxn ang="0">
                  <a:pos x="26" y="7"/>
                </a:cxn>
                <a:cxn ang="0">
                  <a:pos x="27" y="8"/>
                </a:cxn>
                <a:cxn ang="0">
                  <a:pos x="27" y="7"/>
                </a:cxn>
                <a:cxn ang="0">
                  <a:pos x="25" y="6"/>
                </a:cxn>
                <a:cxn ang="0">
                  <a:pos x="27" y="6"/>
                </a:cxn>
                <a:cxn ang="0">
                  <a:pos x="27" y="5"/>
                </a:cxn>
                <a:cxn ang="0">
                  <a:pos x="29" y="12"/>
                </a:cxn>
                <a:cxn ang="0">
                  <a:pos x="29" y="13"/>
                </a:cxn>
                <a:cxn ang="0">
                  <a:pos x="11" y="19"/>
                </a:cxn>
                <a:cxn ang="0">
                  <a:pos x="11" y="17"/>
                </a:cxn>
                <a:cxn ang="0">
                  <a:pos x="8" y="12"/>
                </a:cxn>
                <a:cxn ang="0">
                  <a:pos x="4" y="11"/>
                </a:cxn>
                <a:cxn ang="0">
                  <a:pos x="5" y="10"/>
                </a:cxn>
                <a:cxn ang="0">
                  <a:pos x="7" y="7"/>
                </a:cxn>
                <a:cxn ang="0">
                  <a:pos x="7" y="5"/>
                </a:cxn>
                <a:cxn ang="0">
                  <a:pos x="5" y="5"/>
                </a:cxn>
                <a:cxn ang="0">
                  <a:pos x="6" y="5"/>
                </a:cxn>
                <a:cxn ang="0">
                  <a:pos x="7" y="4"/>
                </a:cxn>
                <a:cxn ang="0">
                  <a:pos x="8" y="4"/>
                </a:cxn>
                <a:cxn ang="0">
                  <a:pos x="10" y="2"/>
                </a:cxn>
                <a:cxn ang="0">
                  <a:pos x="6" y="4"/>
                </a:cxn>
                <a:cxn ang="0">
                  <a:pos x="5" y="4"/>
                </a:cxn>
                <a:cxn ang="0">
                  <a:pos x="30" y="12"/>
                </a:cxn>
                <a:cxn ang="0">
                  <a:pos x="1" y="8"/>
                </a:cxn>
                <a:cxn ang="0">
                  <a:pos x="2" y="11"/>
                </a:cxn>
                <a:cxn ang="0">
                  <a:pos x="6" y="13"/>
                </a:cxn>
                <a:cxn ang="0">
                  <a:pos x="9" y="18"/>
                </a:cxn>
                <a:cxn ang="0">
                  <a:pos x="28" y="12"/>
                </a:cxn>
                <a:cxn ang="0">
                  <a:pos x="28" y="12"/>
                </a:cxn>
                <a:cxn ang="0">
                  <a:pos x="27" y="12"/>
                </a:cxn>
                <a:cxn ang="0">
                  <a:pos x="27" y="11"/>
                </a:cxn>
                <a:cxn ang="0">
                  <a:pos x="4" y="5"/>
                </a:cxn>
                <a:cxn ang="0">
                  <a:pos x="6" y="10"/>
                </a:cxn>
                <a:cxn ang="0">
                  <a:pos x="7" y="11"/>
                </a:cxn>
                <a:cxn ang="0">
                  <a:pos x="6" y="11"/>
                </a:cxn>
                <a:cxn ang="0">
                  <a:pos x="5" y="11"/>
                </a:cxn>
                <a:cxn ang="0">
                  <a:pos x="5" y="4"/>
                </a:cxn>
                <a:cxn ang="0">
                  <a:pos x="14" y="8"/>
                </a:cxn>
                <a:cxn ang="0">
                  <a:pos x="13" y="7"/>
                </a:cxn>
                <a:cxn ang="0">
                  <a:pos x="14" y="7"/>
                </a:cxn>
                <a:cxn ang="0">
                  <a:pos x="15" y="8"/>
                </a:cxn>
                <a:cxn ang="0">
                  <a:pos x="19" y="9"/>
                </a:cxn>
                <a:cxn ang="0">
                  <a:pos x="21" y="16"/>
                </a:cxn>
                <a:cxn ang="0">
                  <a:pos x="28" y="11"/>
                </a:cxn>
                <a:cxn ang="0">
                  <a:pos x="27" y="10"/>
                </a:cxn>
                <a:cxn ang="0">
                  <a:pos x="27" y="11"/>
                </a:cxn>
              </a:cxnLst>
              <a:rect l="0" t="0" r="0" b="0"/>
              <a:pathLst>
                <a:path w="30" h="20">
                  <a:moveTo>
                    <a:pt x="12" y="0"/>
                  </a:moveTo>
                  <a:cubicBezTo>
                    <a:pt x="17" y="0"/>
                    <a:pt x="22" y="1"/>
                    <a:pt x="26" y="4"/>
                  </a:cubicBezTo>
                  <a:cubicBezTo>
                    <a:pt x="26" y="4"/>
                    <a:pt x="26" y="4"/>
                    <a:pt x="26" y="4"/>
                  </a:cubicBezTo>
                  <a:cubicBezTo>
                    <a:pt x="25" y="4"/>
                    <a:pt x="25" y="4"/>
                    <a:pt x="25" y="4"/>
                  </a:cubicBezTo>
                  <a:cubicBezTo>
                    <a:pt x="25" y="4"/>
                    <a:pt x="25" y="4"/>
                    <a:pt x="24" y="4"/>
                  </a:cubicBezTo>
                  <a:cubicBezTo>
                    <a:pt x="24" y="4"/>
                    <a:pt x="23" y="3"/>
                    <a:pt x="22" y="3"/>
                  </a:cubicBezTo>
                  <a:cubicBezTo>
                    <a:pt x="22" y="3"/>
                    <a:pt x="22" y="3"/>
                    <a:pt x="22" y="3"/>
                  </a:cubicBezTo>
                  <a:cubicBezTo>
                    <a:pt x="22" y="3"/>
                    <a:pt x="21" y="3"/>
                    <a:pt x="21" y="3"/>
                  </a:cubicBezTo>
                  <a:cubicBezTo>
                    <a:pt x="20" y="3"/>
                    <a:pt x="20" y="3"/>
                    <a:pt x="20" y="3"/>
                  </a:cubicBezTo>
                  <a:cubicBezTo>
                    <a:pt x="19" y="3"/>
                    <a:pt x="19" y="3"/>
                    <a:pt x="19" y="3"/>
                  </a:cubicBezTo>
                  <a:cubicBezTo>
                    <a:pt x="19" y="2"/>
                    <a:pt x="19" y="2"/>
                    <a:pt x="18" y="2"/>
                  </a:cubicBezTo>
                  <a:cubicBezTo>
                    <a:pt x="18" y="2"/>
                    <a:pt x="18" y="2"/>
                    <a:pt x="18" y="2"/>
                  </a:cubicBezTo>
                  <a:cubicBezTo>
                    <a:pt x="18" y="2"/>
                    <a:pt x="18" y="2"/>
                    <a:pt x="18" y="3"/>
                  </a:cubicBezTo>
                  <a:cubicBezTo>
                    <a:pt x="18" y="3"/>
                    <a:pt x="18" y="3"/>
                    <a:pt x="18" y="3"/>
                  </a:cubicBezTo>
                  <a:cubicBezTo>
                    <a:pt x="18" y="3"/>
                    <a:pt x="18" y="3"/>
                    <a:pt x="18" y="3"/>
                  </a:cubicBezTo>
                  <a:cubicBezTo>
                    <a:pt x="17" y="3"/>
                    <a:pt x="17" y="3"/>
                    <a:pt x="17" y="3"/>
                  </a:cubicBezTo>
                  <a:cubicBezTo>
                    <a:pt x="17" y="3"/>
                    <a:pt x="17" y="3"/>
                    <a:pt x="17" y="3"/>
                  </a:cubicBezTo>
                  <a:cubicBezTo>
                    <a:pt x="17" y="3"/>
                    <a:pt x="17" y="3"/>
                    <a:pt x="17" y="3"/>
                  </a:cubicBezTo>
                  <a:cubicBezTo>
                    <a:pt x="17" y="3"/>
                    <a:pt x="17" y="3"/>
                    <a:pt x="17" y="3"/>
                  </a:cubicBezTo>
                  <a:cubicBezTo>
                    <a:pt x="16" y="3"/>
                    <a:pt x="16" y="3"/>
                    <a:pt x="16" y="3"/>
                  </a:cubicBezTo>
                  <a:cubicBezTo>
                    <a:pt x="16" y="3"/>
                    <a:pt x="16" y="3"/>
                    <a:pt x="16" y="3"/>
                  </a:cubicBezTo>
                  <a:cubicBezTo>
                    <a:pt x="16" y="3"/>
                    <a:pt x="16" y="3"/>
                    <a:pt x="16" y="3"/>
                  </a:cubicBezTo>
                  <a:cubicBezTo>
                    <a:pt x="15" y="3"/>
                    <a:pt x="15" y="3"/>
                    <a:pt x="15" y="3"/>
                  </a:cubicBezTo>
                  <a:cubicBezTo>
                    <a:pt x="15" y="3"/>
                    <a:pt x="15" y="3"/>
                    <a:pt x="15" y="4"/>
                  </a:cubicBezTo>
                  <a:cubicBezTo>
                    <a:pt x="15" y="4"/>
                    <a:pt x="15" y="4"/>
                    <a:pt x="15" y="4"/>
                  </a:cubicBezTo>
                  <a:cubicBezTo>
                    <a:pt x="15" y="4"/>
                    <a:pt x="15" y="3"/>
                    <a:pt x="15" y="3"/>
                  </a:cubicBezTo>
                  <a:cubicBezTo>
                    <a:pt x="15" y="3"/>
                    <a:pt x="15" y="3"/>
                    <a:pt x="15" y="3"/>
                  </a:cubicBezTo>
                  <a:cubicBezTo>
                    <a:pt x="14" y="3"/>
                    <a:pt x="14" y="3"/>
                    <a:pt x="14" y="3"/>
                  </a:cubicBezTo>
                  <a:cubicBezTo>
                    <a:pt x="14" y="3"/>
                    <a:pt x="14" y="3"/>
                    <a:pt x="13" y="3"/>
                  </a:cubicBezTo>
                  <a:cubicBezTo>
                    <a:pt x="13" y="3"/>
                    <a:pt x="13" y="4"/>
                    <a:pt x="13" y="4"/>
                  </a:cubicBezTo>
                  <a:cubicBezTo>
                    <a:pt x="13" y="4"/>
                    <a:pt x="13" y="4"/>
                    <a:pt x="13" y="4"/>
                  </a:cubicBezTo>
                  <a:cubicBezTo>
                    <a:pt x="12" y="4"/>
                    <a:pt x="12" y="4"/>
                    <a:pt x="12" y="4"/>
                  </a:cubicBezTo>
                  <a:cubicBezTo>
                    <a:pt x="13" y="5"/>
                    <a:pt x="13" y="5"/>
                    <a:pt x="13" y="5"/>
                  </a:cubicBezTo>
                  <a:cubicBezTo>
                    <a:pt x="13" y="5"/>
                    <a:pt x="14" y="6"/>
                    <a:pt x="13" y="6"/>
                  </a:cubicBezTo>
                  <a:cubicBezTo>
                    <a:pt x="12" y="6"/>
                    <a:pt x="12" y="5"/>
                    <a:pt x="12" y="5"/>
                  </a:cubicBezTo>
                  <a:cubicBezTo>
                    <a:pt x="12" y="5"/>
                    <a:pt x="12" y="5"/>
                    <a:pt x="12" y="5"/>
                  </a:cubicBezTo>
                  <a:cubicBezTo>
                    <a:pt x="12" y="5"/>
                    <a:pt x="12" y="5"/>
                    <a:pt x="12" y="5"/>
                  </a:cubicBezTo>
                  <a:cubicBezTo>
                    <a:pt x="12" y="5"/>
                    <a:pt x="11" y="5"/>
                    <a:pt x="11" y="5"/>
                  </a:cubicBezTo>
                  <a:cubicBezTo>
                    <a:pt x="11" y="5"/>
                    <a:pt x="11" y="6"/>
                    <a:pt x="11" y="6"/>
                  </a:cubicBezTo>
                  <a:cubicBezTo>
                    <a:pt x="11" y="6"/>
                    <a:pt x="12" y="6"/>
                    <a:pt x="12" y="6"/>
                  </a:cubicBezTo>
                  <a:cubicBezTo>
                    <a:pt x="12" y="6"/>
                    <a:pt x="12" y="6"/>
                    <a:pt x="12" y="6"/>
                  </a:cubicBezTo>
                  <a:cubicBezTo>
                    <a:pt x="12" y="6"/>
                    <a:pt x="12" y="5"/>
                    <a:pt x="12" y="5"/>
                  </a:cubicBezTo>
                  <a:cubicBezTo>
                    <a:pt x="12" y="5"/>
                    <a:pt x="12" y="5"/>
                    <a:pt x="12" y="5"/>
                  </a:cubicBezTo>
                  <a:cubicBezTo>
                    <a:pt x="12" y="5"/>
                    <a:pt x="12" y="5"/>
                    <a:pt x="12" y="5"/>
                  </a:cubicBezTo>
                  <a:cubicBezTo>
                    <a:pt x="12" y="6"/>
                    <a:pt x="12" y="6"/>
                    <a:pt x="12" y="6"/>
                  </a:cubicBezTo>
                  <a:cubicBezTo>
                    <a:pt x="12" y="6"/>
                    <a:pt x="12" y="6"/>
                    <a:pt x="12" y="6"/>
                  </a:cubicBezTo>
                  <a:cubicBezTo>
                    <a:pt x="12" y="6"/>
                    <a:pt x="12" y="7"/>
                    <a:pt x="12" y="7"/>
                  </a:cubicBezTo>
                  <a:cubicBezTo>
                    <a:pt x="12" y="7"/>
                    <a:pt x="12" y="7"/>
                    <a:pt x="12" y="7"/>
                  </a:cubicBezTo>
                  <a:cubicBezTo>
                    <a:pt x="12" y="7"/>
                    <a:pt x="12" y="7"/>
                    <a:pt x="12" y="7"/>
                  </a:cubicBezTo>
                  <a:cubicBezTo>
                    <a:pt x="12" y="7"/>
                    <a:pt x="12" y="8"/>
                    <a:pt x="12" y="8"/>
                  </a:cubicBezTo>
                  <a:cubicBezTo>
                    <a:pt x="12" y="8"/>
                    <a:pt x="12" y="8"/>
                    <a:pt x="12" y="8"/>
                  </a:cubicBezTo>
                  <a:cubicBezTo>
                    <a:pt x="12" y="8"/>
                    <a:pt x="12" y="8"/>
                    <a:pt x="12" y="8"/>
                  </a:cubicBezTo>
                  <a:cubicBezTo>
                    <a:pt x="12" y="9"/>
                    <a:pt x="12" y="10"/>
                    <a:pt x="12" y="10"/>
                  </a:cubicBezTo>
                  <a:cubicBezTo>
                    <a:pt x="12" y="10"/>
                    <a:pt x="12" y="11"/>
                    <a:pt x="12" y="11"/>
                  </a:cubicBezTo>
                  <a:cubicBezTo>
                    <a:pt x="12" y="11"/>
                    <a:pt x="12" y="12"/>
                    <a:pt x="12" y="12"/>
                  </a:cubicBezTo>
                  <a:cubicBezTo>
                    <a:pt x="13" y="12"/>
                    <a:pt x="13" y="13"/>
                    <a:pt x="14" y="13"/>
                  </a:cubicBezTo>
                  <a:cubicBezTo>
                    <a:pt x="14" y="13"/>
                    <a:pt x="14" y="12"/>
                    <a:pt x="14" y="12"/>
                  </a:cubicBezTo>
                  <a:cubicBezTo>
                    <a:pt x="15" y="12"/>
                    <a:pt x="15" y="12"/>
                    <a:pt x="15" y="12"/>
                  </a:cubicBezTo>
                  <a:cubicBezTo>
                    <a:pt x="15" y="12"/>
                    <a:pt x="15" y="13"/>
                    <a:pt x="16" y="13"/>
                  </a:cubicBezTo>
                  <a:cubicBezTo>
                    <a:pt x="16" y="13"/>
                    <a:pt x="16" y="13"/>
                    <a:pt x="16" y="13"/>
                  </a:cubicBezTo>
                  <a:cubicBezTo>
                    <a:pt x="16" y="13"/>
                    <a:pt x="16" y="13"/>
                    <a:pt x="16" y="13"/>
                  </a:cubicBezTo>
                  <a:cubicBezTo>
                    <a:pt x="16" y="14"/>
                    <a:pt x="16" y="15"/>
                    <a:pt x="17" y="15"/>
                  </a:cubicBezTo>
                  <a:cubicBezTo>
                    <a:pt x="17" y="15"/>
                    <a:pt x="17" y="15"/>
                    <a:pt x="17" y="15"/>
                  </a:cubicBezTo>
                  <a:cubicBezTo>
                    <a:pt x="17" y="15"/>
                    <a:pt x="17" y="16"/>
                    <a:pt x="17" y="16"/>
                  </a:cubicBezTo>
                  <a:cubicBezTo>
                    <a:pt x="17" y="16"/>
                    <a:pt x="17" y="16"/>
                    <a:pt x="17" y="16"/>
                  </a:cubicBezTo>
                  <a:cubicBezTo>
                    <a:pt x="17" y="17"/>
                    <a:pt x="18" y="18"/>
                    <a:pt x="18" y="18"/>
                  </a:cubicBezTo>
                  <a:cubicBezTo>
                    <a:pt x="18" y="18"/>
                    <a:pt x="19" y="18"/>
                    <a:pt x="19" y="18"/>
                  </a:cubicBezTo>
                  <a:cubicBezTo>
                    <a:pt x="19" y="18"/>
                    <a:pt x="19" y="18"/>
                    <a:pt x="19" y="18"/>
                  </a:cubicBezTo>
                  <a:cubicBezTo>
                    <a:pt x="19" y="18"/>
                    <a:pt x="19" y="18"/>
                    <a:pt x="19" y="18"/>
                  </a:cubicBezTo>
                  <a:cubicBezTo>
                    <a:pt x="19" y="18"/>
                    <a:pt x="19" y="18"/>
                    <a:pt x="19" y="17"/>
                  </a:cubicBezTo>
                  <a:cubicBezTo>
                    <a:pt x="19" y="17"/>
                    <a:pt x="19" y="17"/>
                    <a:pt x="19" y="17"/>
                  </a:cubicBezTo>
                  <a:cubicBezTo>
                    <a:pt x="19" y="17"/>
                    <a:pt x="19" y="17"/>
                    <a:pt x="19" y="17"/>
                  </a:cubicBezTo>
                  <a:cubicBezTo>
                    <a:pt x="19" y="16"/>
                    <a:pt x="20" y="17"/>
                    <a:pt x="19" y="16"/>
                  </a:cubicBezTo>
                  <a:cubicBezTo>
                    <a:pt x="19" y="16"/>
                    <a:pt x="19" y="16"/>
                    <a:pt x="19" y="16"/>
                  </a:cubicBezTo>
                  <a:cubicBezTo>
                    <a:pt x="19" y="16"/>
                    <a:pt x="20" y="15"/>
                    <a:pt x="20" y="15"/>
                  </a:cubicBezTo>
                  <a:cubicBezTo>
                    <a:pt x="20" y="15"/>
                    <a:pt x="19" y="15"/>
                    <a:pt x="19" y="15"/>
                  </a:cubicBezTo>
                  <a:cubicBezTo>
                    <a:pt x="19" y="14"/>
                    <a:pt x="19" y="14"/>
                    <a:pt x="19" y="14"/>
                  </a:cubicBezTo>
                  <a:cubicBezTo>
                    <a:pt x="19" y="14"/>
                    <a:pt x="19" y="14"/>
                    <a:pt x="19" y="14"/>
                  </a:cubicBezTo>
                  <a:cubicBezTo>
                    <a:pt x="19" y="13"/>
                    <a:pt x="20" y="12"/>
                    <a:pt x="20" y="11"/>
                  </a:cubicBezTo>
                  <a:cubicBezTo>
                    <a:pt x="19" y="11"/>
                    <a:pt x="19" y="12"/>
                    <a:pt x="19" y="11"/>
                  </a:cubicBezTo>
                  <a:cubicBezTo>
                    <a:pt x="19" y="11"/>
                    <a:pt x="19" y="11"/>
                    <a:pt x="19" y="11"/>
                  </a:cubicBezTo>
                  <a:cubicBezTo>
                    <a:pt x="20" y="10"/>
                    <a:pt x="20" y="10"/>
                    <a:pt x="20" y="10"/>
                  </a:cubicBezTo>
                  <a:cubicBezTo>
                    <a:pt x="20" y="9"/>
                    <a:pt x="19" y="9"/>
                    <a:pt x="19" y="9"/>
                  </a:cubicBezTo>
                  <a:cubicBezTo>
                    <a:pt x="20" y="9"/>
                    <a:pt x="20" y="9"/>
                    <a:pt x="20" y="9"/>
                  </a:cubicBezTo>
                  <a:cubicBezTo>
                    <a:pt x="21" y="9"/>
                    <a:pt x="21" y="9"/>
                    <a:pt x="21" y="9"/>
                  </a:cubicBezTo>
                  <a:cubicBezTo>
                    <a:pt x="21" y="10"/>
                    <a:pt x="21" y="10"/>
                    <a:pt x="21" y="10"/>
                  </a:cubicBezTo>
                  <a:cubicBezTo>
                    <a:pt x="21" y="10"/>
                    <a:pt x="21" y="10"/>
                    <a:pt x="21" y="10"/>
                  </a:cubicBezTo>
                  <a:cubicBezTo>
                    <a:pt x="21" y="10"/>
                    <a:pt x="21" y="10"/>
                    <a:pt x="21" y="10"/>
                  </a:cubicBezTo>
                  <a:cubicBezTo>
                    <a:pt x="21" y="10"/>
                    <a:pt x="22" y="11"/>
                    <a:pt x="22" y="11"/>
                  </a:cubicBezTo>
                  <a:cubicBezTo>
                    <a:pt x="22" y="11"/>
                    <a:pt x="22" y="11"/>
                    <a:pt x="23" y="11"/>
                  </a:cubicBezTo>
                  <a:cubicBezTo>
                    <a:pt x="23" y="11"/>
                    <a:pt x="23" y="11"/>
                    <a:pt x="23" y="11"/>
                  </a:cubicBezTo>
                  <a:cubicBezTo>
                    <a:pt x="23" y="11"/>
                    <a:pt x="23" y="12"/>
                    <a:pt x="23" y="12"/>
                  </a:cubicBezTo>
                  <a:cubicBezTo>
                    <a:pt x="23" y="12"/>
                    <a:pt x="23" y="12"/>
                    <a:pt x="23" y="12"/>
                  </a:cubicBezTo>
                  <a:cubicBezTo>
                    <a:pt x="23" y="12"/>
                    <a:pt x="23" y="11"/>
                    <a:pt x="23" y="11"/>
                  </a:cubicBezTo>
                  <a:cubicBezTo>
                    <a:pt x="23" y="11"/>
                    <a:pt x="23" y="11"/>
                    <a:pt x="23" y="11"/>
                  </a:cubicBezTo>
                  <a:cubicBezTo>
                    <a:pt x="23" y="11"/>
                    <a:pt x="23" y="11"/>
                    <a:pt x="23" y="11"/>
                  </a:cubicBezTo>
                  <a:cubicBezTo>
                    <a:pt x="23" y="11"/>
                    <a:pt x="22" y="11"/>
                    <a:pt x="22" y="10"/>
                  </a:cubicBezTo>
                  <a:cubicBezTo>
                    <a:pt x="22"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9"/>
                    <a:pt x="23" y="9"/>
                    <a:pt x="23" y="9"/>
                  </a:cubicBezTo>
                  <a:cubicBezTo>
                    <a:pt x="23" y="9"/>
                    <a:pt x="23" y="10"/>
                    <a:pt x="24" y="10"/>
                  </a:cubicBezTo>
                  <a:cubicBezTo>
                    <a:pt x="24" y="10"/>
                    <a:pt x="24" y="10"/>
                    <a:pt x="24" y="10"/>
                  </a:cubicBezTo>
                  <a:cubicBezTo>
                    <a:pt x="24" y="10"/>
                    <a:pt x="24" y="10"/>
                    <a:pt x="24" y="10"/>
                  </a:cubicBezTo>
                  <a:cubicBezTo>
                    <a:pt x="24" y="10"/>
                    <a:pt x="24" y="10"/>
                    <a:pt x="24" y="10"/>
                  </a:cubicBezTo>
                  <a:cubicBezTo>
                    <a:pt x="24" y="10"/>
                    <a:pt x="24" y="11"/>
                    <a:pt x="25" y="11"/>
                  </a:cubicBezTo>
                  <a:cubicBezTo>
                    <a:pt x="25" y="12"/>
                    <a:pt x="25" y="11"/>
                    <a:pt x="25" y="12"/>
                  </a:cubicBezTo>
                  <a:cubicBezTo>
                    <a:pt x="25" y="12"/>
                    <a:pt x="25" y="12"/>
                    <a:pt x="25" y="12"/>
                  </a:cubicBezTo>
                  <a:cubicBezTo>
                    <a:pt x="25" y="12"/>
                    <a:pt x="25" y="12"/>
                    <a:pt x="25" y="12"/>
                  </a:cubicBezTo>
                  <a:cubicBezTo>
                    <a:pt x="25" y="12"/>
                    <a:pt x="24" y="11"/>
                    <a:pt x="24" y="12"/>
                  </a:cubicBezTo>
                  <a:cubicBezTo>
                    <a:pt x="24" y="12"/>
                    <a:pt x="25" y="12"/>
                    <a:pt x="25" y="12"/>
                  </a:cubicBezTo>
                  <a:cubicBezTo>
                    <a:pt x="25" y="12"/>
                    <a:pt x="25" y="12"/>
                    <a:pt x="26" y="13"/>
                  </a:cubicBezTo>
                  <a:cubicBezTo>
                    <a:pt x="26" y="13"/>
                    <a:pt x="26" y="13"/>
                    <a:pt x="26" y="13"/>
                  </a:cubicBezTo>
                  <a:cubicBezTo>
                    <a:pt x="26" y="13"/>
                    <a:pt x="26" y="13"/>
                    <a:pt x="26" y="13"/>
                  </a:cubicBezTo>
                  <a:cubicBezTo>
                    <a:pt x="26" y="13"/>
                    <a:pt x="27" y="13"/>
                    <a:pt x="27" y="13"/>
                  </a:cubicBezTo>
                  <a:cubicBezTo>
                    <a:pt x="27" y="13"/>
                    <a:pt x="27" y="13"/>
                    <a:pt x="27" y="13"/>
                  </a:cubicBezTo>
                  <a:cubicBezTo>
                    <a:pt x="27" y="13"/>
                    <a:pt x="27" y="13"/>
                    <a:pt x="27"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7" y="13"/>
                    <a:pt x="27" y="13"/>
                    <a:pt x="27" y="13"/>
                  </a:cubicBezTo>
                  <a:cubicBezTo>
                    <a:pt x="27" y="13"/>
                    <a:pt x="27" y="13"/>
                    <a:pt x="27" y="13"/>
                  </a:cubicBezTo>
                  <a:cubicBezTo>
                    <a:pt x="27" y="13"/>
                    <a:pt x="26" y="13"/>
                    <a:pt x="26" y="13"/>
                  </a:cubicBezTo>
                  <a:cubicBezTo>
                    <a:pt x="26" y="13"/>
                    <a:pt x="26" y="12"/>
                    <a:pt x="26" y="12"/>
                  </a:cubicBezTo>
                  <a:cubicBezTo>
                    <a:pt x="25" y="12"/>
                    <a:pt x="26" y="12"/>
                    <a:pt x="25" y="12"/>
                  </a:cubicBezTo>
                  <a:cubicBezTo>
                    <a:pt x="25" y="12"/>
                    <a:pt x="25" y="11"/>
                    <a:pt x="25" y="11"/>
                  </a:cubicBezTo>
                  <a:cubicBezTo>
                    <a:pt x="25" y="11"/>
                    <a:pt x="25" y="11"/>
                    <a:pt x="25" y="11"/>
                  </a:cubicBezTo>
                  <a:cubicBezTo>
                    <a:pt x="25" y="11"/>
                    <a:pt x="25" y="11"/>
                    <a:pt x="25" y="11"/>
                  </a:cubicBezTo>
                  <a:cubicBezTo>
                    <a:pt x="25" y="11"/>
                    <a:pt x="25" y="11"/>
                    <a:pt x="25" y="11"/>
                  </a:cubicBezTo>
                  <a:cubicBezTo>
                    <a:pt x="25" y="11"/>
                    <a:pt x="25" y="11"/>
                    <a:pt x="26" y="11"/>
                  </a:cubicBezTo>
                  <a:cubicBezTo>
                    <a:pt x="26" y="11"/>
                    <a:pt x="26" y="11"/>
                    <a:pt x="26" y="11"/>
                  </a:cubicBezTo>
                  <a:cubicBezTo>
                    <a:pt x="26" y="11"/>
                    <a:pt x="26" y="10"/>
                    <a:pt x="26" y="10"/>
                  </a:cubicBezTo>
                  <a:cubicBezTo>
                    <a:pt x="26" y="10"/>
                    <a:pt x="26" y="10"/>
                    <a:pt x="25" y="10"/>
                  </a:cubicBezTo>
                  <a:cubicBezTo>
                    <a:pt x="25" y="10"/>
                    <a:pt x="25" y="10"/>
                    <a:pt x="25" y="10"/>
                  </a:cubicBezTo>
                  <a:cubicBezTo>
                    <a:pt x="25" y="10"/>
                    <a:pt x="25" y="10"/>
                    <a:pt x="25" y="10"/>
                  </a:cubicBezTo>
                  <a:cubicBezTo>
                    <a:pt x="25" y="9"/>
                    <a:pt x="25" y="9"/>
                    <a:pt x="25" y="9"/>
                  </a:cubicBezTo>
                  <a:cubicBezTo>
                    <a:pt x="25" y="9"/>
                    <a:pt x="25" y="10"/>
                    <a:pt x="25" y="10"/>
                  </a:cubicBezTo>
                  <a:cubicBezTo>
                    <a:pt x="26" y="9"/>
                    <a:pt x="26" y="9"/>
                    <a:pt x="26" y="9"/>
                  </a:cubicBezTo>
                  <a:cubicBezTo>
                    <a:pt x="26" y="9"/>
                    <a:pt x="26" y="9"/>
                    <a:pt x="26" y="9"/>
                  </a:cubicBezTo>
                  <a:cubicBezTo>
                    <a:pt x="26" y="9"/>
                    <a:pt x="26" y="9"/>
                    <a:pt x="26" y="9"/>
                  </a:cubicBezTo>
                  <a:cubicBezTo>
                    <a:pt x="26" y="8"/>
                    <a:pt x="25" y="8"/>
                    <a:pt x="25" y="8"/>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6" y="8"/>
                    <a:pt x="25" y="7"/>
                    <a:pt x="26" y="8"/>
                  </a:cubicBezTo>
                  <a:cubicBezTo>
                    <a:pt x="26" y="8"/>
                    <a:pt x="26" y="8"/>
                    <a:pt x="26" y="8"/>
                  </a:cubicBezTo>
                  <a:cubicBezTo>
                    <a:pt x="26" y="7"/>
                    <a:pt x="26" y="8"/>
                    <a:pt x="26" y="7"/>
                  </a:cubicBezTo>
                  <a:cubicBezTo>
                    <a:pt x="26" y="7"/>
                    <a:pt x="26" y="7"/>
                    <a:pt x="26" y="7"/>
                  </a:cubicBezTo>
                  <a:cubicBezTo>
                    <a:pt x="26" y="7"/>
                    <a:pt x="26" y="7"/>
                    <a:pt x="26" y="7"/>
                  </a:cubicBezTo>
                  <a:cubicBezTo>
                    <a:pt x="26" y="7"/>
                    <a:pt x="26" y="7"/>
                    <a:pt x="26" y="7"/>
                  </a:cubicBezTo>
                  <a:cubicBezTo>
                    <a:pt x="26" y="7"/>
                    <a:pt x="26" y="7"/>
                    <a:pt x="26" y="6"/>
                  </a:cubicBezTo>
                  <a:cubicBezTo>
                    <a:pt x="26" y="6"/>
                    <a:pt x="26" y="6"/>
                    <a:pt x="26" y="6"/>
                  </a:cubicBezTo>
                  <a:cubicBezTo>
                    <a:pt x="26" y="6"/>
                    <a:pt x="26" y="6"/>
                    <a:pt x="26" y="6"/>
                  </a:cubicBezTo>
                  <a:cubicBezTo>
                    <a:pt x="26" y="7"/>
                    <a:pt x="26" y="7"/>
                    <a:pt x="26" y="7"/>
                  </a:cubicBezTo>
                  <a:cubicBezTo>
                    <a:pt x="27" y="7"/>
                    <a:pt x="27" y="7"/>
                    <a:pt x="27" y="7"/>
                  </a:cubicBezTo>
                  <a:cubicBezTo>
                    <a:pt x="27" y="7"/>
                    <a:pt x="27" y="7"/>
                    <a:pt x="27" y="7"/>
                  </a:cubicBezTo>
                  <a:cubicBezTo>
                    <a:pt x="27" y="8"/>
                    <a:pt x="27" y="7"/>
                    <a:pt x="27" y="8"/>
                  </a:cubicBezTo>
                  <a:cubicBezTo>
                    <a:pt x="27" y="8"/>
                    <a:pt x="27" y="8"/>
                    <a:pt x="27" y="8"/>
                  </a:cubicBezTo>
                  <a:cubicBezTo>
                    <a:pt x="27" y="8"/>
                    <a:pt x="26" y="8"/>
                    <a:pt x="26" y="8"/>
                  </a:cubicBezTo>
                  <a:cubicBezTo>
                    <a:pt x="26"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6" y="7"/>
                  </a:cubicBezTo>
                  <a:cubicBezTo>
                    <a:pt x="26" y="6"/>
                    <a:pt x="26" y="6"/>
                    <a:pt x="25" y="6"/>
                  </a:cubicBezTo>
                  <a:cubicBezTo>
                    <a:pt x="25" y="6"/>
                    <a:pt x="25" y="6"/>
                    <a:pt x="25" y="6"/>
                  </a:cubicBezTo>
                  <a:cubicBezTo>
                    <a:pt x="25" y="5"/>
                    <a:pt x="25" y="5"/>
                    <a:pt x="25" y="5"/>
                  </a:cubicBezTo>
                  <a:cubicBezTo>
                    <a:pt x="25" y="5"/>
                    <a:pt x="25" y="5"/>
                    <a:pt x="25" y="5"/>
                  </a:cubicBezTo>
                  <a:cubicBezTo>
                    <a:pt x="25" y="5"/>
                    <a:pt x="25" y="5"/>
                    <a:pt x="24" y="5"/>
                  </a:cubicBezTo>
                  <a:cubicBezTo>
                    <a:pt x="24" y="5"/>
                    <a:pt x="24" y="5"/>
                    <a:pt x="24" y="5"/>
                  </a:cubicBezTo>
                  <a:cubicBezTo>
                    <a:pt x="25" y="5"/>
                    <a:pt x="25" y="5"/>
                    <a:pt x="25" y="5"/>
                  </a:cubicBezTo>
                  <a:cubicBezTo>
                    <a:pt x="25" y="5"/>
                    <a:pt x="25" y="5"/>
                    <a:pt x="25" y="5"/>
                  </a:cubicBezTo>
                  <a:cubicBezTo>
                    <a:pt x="26" y="5"/>
                    <a:pt x="26" y="5"/>
                    <a:pt x="26" y="5"/>
                  </a:cubicBezTo>
                  <a:cubicBezTo>
                    <a:pt x="26" y="5"/>
                    <a:pt x="26" y="5"/>
                    <a:pt x="26" y="5"/>
                  </a:cubicBezTo>
                  <a:cubicBezTo>
                    <a:pt x="26" y="5"/>
                    <a:pt x="27" y="6"/>
                    <a:pt x="27" y="6"/>
                  </a:cubicBezTo>
                  <a:cubicBezTo>
                    <a:pt x="27" y="6"/>
                    <a:pt x="27" y="6"/>
                    <a:pt x="27" y="6"/>
                  </a:cubicBezTo>
                  <a:cubicBezTo>
                    <a:pt x="27" y="6"/>
                    <a:pt x="27" y="6"/>
                    <a:pt x="27" y="6"/>
                  </a:cubicBezTo>
                  <a:cubicBezTo>
                    <a:pt x="27" y="6"/>
                    <a:pt x="27" y="6"/>
                    <a:pt x="27" y="6"/>
                  </a:cubicBezTo>
                  <a:cubicBezTo>
                    <a:pt x="27" y="6"/>
                    <a:pt x="27" y="6"/>
                    <a:pt x="27" y="6"/>
                  </a:cubicBezTo>
                  <a:cubicBezTo>
                    <a:pt x="27" y="6"/>
                    <a:pt x="27" y="5"/>
                    <a:pt x="27" y="5"/>
                  </a:cubicBezTo>
                  <a:cubicBezTo>
                    <a:pt x="27" y="5"/>
                    <a:pt x="27" y="5"/>
                    <a:pt x="26" y="5"/>
                  </a:cubicBezTo>
                  <a:cubicBezTo>
                    <a:pt x="26" y="5"/>
                    <a:pt x="26" y="5"/>
                    <a:pt x="26" y="5"/>
                  </a:cubicBezTo>
                  <a:cubicBezTo>
                    <a:pt x="26" y="5"/>
                    <a:pt x="26" y="5"/>
                    <a:pt x="26" y="5"/>
                  </a:cubicBezTo>
                  <a:cubicBezTo>
                    <a:pt x="27" y="5"/>
                    <a:pt x="27" y="5"/>
                    <a:pt x="27" y="5"/>
                  </a:cubicBezTo>
                  <a:cubicBezTo>
                    <a:pt x="27" y="5"/>
                    <a:pt x="27" y="5"/>
                    <a:pt x="27" y="5"/>
                  </a:cubicBezTo>
                  <a:cubicBezTo>
                    <a:pt x="28" y="6"/>
                    <a:pt x="29" y="8"/>
                    <a:pt x="29" y="9"/>
                  </a:cubicBezTo>
                  <a:cubicBezTo>
                    <a:pt x="30" y="10"/>
                    <a:pt x="30" y="11"/>
                    <a:pt x="30" y="12"/>
                  </a:cubicBezTo>
                  <a:cubicBezTo>
                    <a:pt x="30" y="12"/>
                    <a:pt x="30" y="12"/>
                    <a:pt x="30"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8" y="12"/>
                    <a:pt x="28" y="12"/>
                  </a:cubicBezTo>
                  <a:cubicBezTo>
                    <a:pt x="29" y="12"/>
                    <a:pt x="28" y="12"/>
                    <a:pt x="29" y="12"/>
                  </a:cubicBezTo>
                  <a:cubicBezTo>
                    <a:pt x="29" y="12"/>
                    <a:pt x="29" y="12"/>
                    <a:pt x="29" y="12"/>
                  </a:cubicBezTo>
                  <a:cubicBezTo>
                    <a:pt x="29" y="12"/>
                    <a:pt x="29" y="12"/>
                    <a:pt x="29" y="12"/>
                  </a:cubicBezTo>
                  <a:cubicBezTo>
                    <a:pt x="29" y="12"/>
                    <a:pt x="29" y="12"/>
                    <a:pt x="29" y="13"/>
                  </a:cubicBezTo>
                  <a:cubicBezTo>
                    <a:pt x="29" y="13"/>
                    <a:pt x="30" y="12"/>
                    <a:pt x="30" y="12"/>
                  </a:cubicBezTo>
                  <a:cubicBezTo>
                    <a:pt x="30" y="12"/>
                    <a:pt x="30" y="13"/>
                    <a:pt x="30" y="13"/>
                  </a:cubicBezTo>
                  <a:cubicBezTo>
                    <a:pt x="30" y="13"/>
                    <a:pt x="30" y="13"/>
                    <a:pt x="30" y="13"/>
                  </a:cubicBezTo>
                  <a:cubicBezTo>
                    <a:pt x="30" y="13"/>
                    <a:pt x="30" y="13"/>
                    <a:pt x="29" y="13"/>
                  </a:cubicBezTo>
                  <a:cubicBezTo>
                    <a:pt x="29" y="13"/>
                    <a:pt x="29" y="13"/>
                    <a:pt x="29" y="13"/>
                  </a:cubicBezTo>
                  <a:cubicBezTo>
                    <a:pt x="29" y="13"/>
                    <a:pt x="29" y="13"/>
                    <a:pt x="29" y="13"/>
                  </a:cubicBezTo>
                  <a:cubicBezTo>
                    <a:pt x="29" y="13"/>
                    <a:pt x="29" y="13"/>
                    <a:pt x="29" y="13"/>
                  </a:cubicBezTo>
                  <a:cubicBezTo>
                    <a:pt x="29" y="13"/>
                    <a:pt x="29" y="13"/>
                    <a:pt x="29" y="13"/>
                  </a:cubicBezTo>
                  <a:cubicBezTo>
                    <a:pt x="28" y="14"/>
                    <a:pt x="28" y="13"/>
                    <a:pt x="28" y="13"/>
                  </a:cubicBezTo>
                  <a:cubicBezTo>
                    <a:pt x="28" y="14"/>
                    <a:pt x="28" y="14"/>
                    <a:pt x="28" y="14"/>
                  </a:cubicBezTo>
                  <a:cubicBezTo>
                    <a:pt x="28" y="15"/>
                    <a:pt x="27" y="14"/>
                    <a:pt x="27" y="15"/>
                  </a:cubicBezTo>
                  <a:cubicBezTo>
                    <a:pt x="27" y="15"/>
                    <a:pt x="27" y="16"/>
                    <a:pt x="27" y="16"/>
                  </a:cubicBezTo>
                  <a:cubicBezTo>
                    <a:pt x="27" y="17"/>
                    <a:pt x="27" y="17"/>
                    <a:pt x="27" y="17"/>
                  </a:cubicBezTo>
                  <a:cubicBezTo>
                    <a:pt x="25" y="19"/>
                    <a:pt x="22" y="20"/>
                    <a:pt x="18" y="20"/>
                  </a:cubicBezTo>
                  <a:cubicBezTo>
                    <a:pt x="16" y="20"/>
                    <a:pt x="13" y="20"/>
                    <a:pt x="11" y="20"/>
                  </a:cubicBezTo>
                  <a:cubicBezTo>
                    <a:pt x="11" y="20"/>
                    <a:pt x="11" y="20"/>
                    <a:pt x="11" y="20"/>
                  </a:cubicBezTo>
                  <a:cubicBezTo>
                    <a:pt x="11" y="20"/>
                    <a:pt x="11" y="20"/>
                    <a:pt x="11" y="19"/>
                  </a:cubicBezTo>
                  <a:cubicBezTo>
                    <a:pt x="11" y="19"/>
                    <a:pt x="11" y="19"/>
                    <a:pt x="11" y="19"/>
                  </a:cubicBezTo>
                  <a:cubicBezTo>
                    <a:pt x="11" y="19"/>
                    <a:pt x="11" y="19"/>
                    <a:pt x="11" y="19"/>
                  </a:cubicBezTo>
                  <a:cubicBezTo>
                    <a:pt x="11" y="19"/>
                    <a:pt x="11" y="19"/>
                    <a:pt x="11" y="19"/>
                  </a:cubicBezTo>
                  <a:cubicBezTo>
                    <a:pt x="11" y="18"/>
                    <a:pt x="11" y="19"/>
                    <a:pt x="11" y="19"/>
                  </a:cubicBezTo>
                  <a:cubicBezTo>
                    <a:pt x="11" y="19"/>
                    <a:pt x="11" y="19"/>
                    <a:pt x="11" y="19"/>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7"/>
                    <a:pt x="11" y="17"/>
                  </a:cubicBezTo>
                  <a:cubicBezTo>
                    <a:pt x="11" y="17"/>
                    <a:pt x="11" y="17"/>
                    <a:pt x="11" y="17"/>
                  </a:cubicBezTo>
                  <a:cubicBezTo>
                    <a:pt x="11" y="17"/>
                    <a:pt x="11" y="17"/>
                    <a:pt x="11" y="17"/>
                  </a:cubicBezTo>
                  <a:cubicBezTo>
                    <a:pt x="12" y="16"/>
                    <a:pt x="11" y="16"/>
                    <a:pt x="11" y="15"/>
                  </a:cubicBezTo>
                  <a:cubicBezTo>
                    <a:pt x="11" y="15"/>
                    <a:pt x="11" y="15"/>
                    <a:pt x="11" y="15"/>
                  </a:cubicBezTo>
                  <a:cubicBezTo>
                    <a:pt x="11" y="15"/>
                    <a:pt x="11" y="15"/>
                    <a:pt x="11" y="14"/>
                  </a:cubicBezTo>
                  <a:cubicBezTo>
                    <a:pt x="11" y="14"/>
                    <a:pt x="11" y="14"/>
                    <a:pt x="11" y="14"/>
                  </a:cubicBezTo>
                  <a:cubicBezTo>
                    <a:pt x="11" y="14"/>
                    <a:pt x="11" y="14"/>
                    <a:pt x="11" y="14"/>
                  </a:cubicBezTo>
                  <a:cubicBezTo>
                    <a:pt x="9" y="13"/>
                    <a:pt x="10" y="13"/>
                    <a:pt x="9" y="13"/>
                  </a:cubicBezTo>
                  <a:cubicBezTo>
                    <a:pt x="9" y="13"/>
                    <a:pt x="8" y="13"/>
                    <a:pt x="8" y="13"/>
                  </a:cubicBezTo>
                  <a:cubicBezTo>
                    <a:pt x="8" y="13"/>
                    <a:pt x="8" y="12"/>
                    <a:pt x="8" y="12"/>
                  </a:cubicBezTo>
                  <a:cubicBezTo>
                    <a:pt x="7" y="12"/>
                    <a:pt x="7" y="12"/>
                    <a:pt x="7" y="11"/>
                  </a:cubicBezTo>
                  <a:cubicBezTo>
                    <a:pt x="7" y="11"/>
                    <a:pt x="7" y="11"/>
                    <a:pt x="7" y="11"/>
                  </a:cubicBezTo>
                  <a:cubicBezTo>
                    <a:pt x="7" y="12"/>
                    <a:pt x="7" y="12"/>
                    <a:pt x="7" y="12"/>
                  </a:cubicBezTo>
                  <a:cubicBezTo>
                    <a:pt x="7" y="12"/>
                    <a:pt x="7" y="12"/>
                    <a:pt x="6" y="12"/>
                  </a:cubicBezTo>
                  <a:cubicBezTo>
                    <a:pt x="6" y="12"/>
                    <a:pt x="6" y="12"/>
                    <a:pt x="5" y="12"/>
                  </a:cubicBezTo>
                  <a:cubicBezTo>
                    <a:pt x="5" y="12"/>
                    <a:pt x="5" y="12"/>
                    <a:pt x="5" y="12"/>
                  </a:cubicBezTo>
                  <a:cubicBezTo>
                    <a:pt x="5" y="12"/>
                    <a:pt x="5" y="11"/>
                    <a:pt x="5" y="12"/>
                  </a:cubicBezTo>
                  <a:cubicBezTo>
                    <a:pt x="5" y="12"/>
                    <a:pt x="4" y="12"/>
                    <a:pt x="4" y="12"/>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3" y="11"/>
                    <a:pt x="3" y="11"/>
                  </a:cubicBezTo>
                  <a:cubicBezTo>
                    <a:pt x="3" y="10"/>
                    <a:pt x="3" y="10"/>
                    <a:pt x="4" y="10"/>
                  </a:cubicBezTo>
                  <a:cubicBezTo>
                    <a:pt x="4" y="10"/>
                    <a:pt x="4" y="10"/>
                    <a:pt x="4" y="10"/>
                  </a:cubicBezTo>
                  <a:cubicBezTo>
                    <a:pt x="4" y="10"/>
                    <a:pt x="4" y="10"/>
                    <a:pt x="4" y="10"/>
                  </a:cubicBezTo>
                  <a:cubicBezTo>
                    <a:pt x="5" y="10"/>
                    <a:pt x="4" y="10"/>
                    <a:pt x="5" y="10"/>
                  </a:cubicBezTo>
                  <a:cubicBezTo>
                    <a:pt x="5" y="10"/>
                    <a:pt x="5" y="10"/>
                    <a:pt x="5" y="10"/>
                  </a:cubicBezTo>
                  <a:cubicBezTo>
                    <a:pt x="5" y="10"/>
                    <a:pt x="5" y="10"/>
                    <a:pt x="5" y="10"/>
                  </a:cubicBezTo>
                  <a:cubicBezTo>
                    <a:pt x="5" y="11"/>
                    <a:pt x="5" y="10"/>
                    <a:pt x="5" y="10"/>
                  </a:cubicBezTo>
                  <a:cubicBezTo>
                    <a:pt x="5" y="10"/>
                    <a:pt x="5" y="10"/>
                    <a:pt x="5" y="10"/>
                  </a:cubicBezTo>
                  <a:cubicBezTo>
                    <a:pt x="5" y="10"/>
                    <a:pt x="5" y="10"/>
                    <a:pt x="5" y="10"/>
                  </a:cubicBezTo>
                  <a:cubicBezTo>
                    <a:pt x="5" y="10"/>
                    <a:pt x="5" y="10"/>
                    <a:pt x="5" y="10"/>
                  </a:cubicBezTo>
                  <a:cubicBezTo>
                    <a:pt x="5" y="9"/>
                    <a:pt x="5" y="9"/>
                    <a:pt x="5" y="9"/>
                  </a:cubicBezTo>
                  <a:cubicBezTo>
                    <a:pt x="5" y="9"/>
                    <a:pt x="5" y="9"/>
                    <a:pt x="5" y="9"/>
                  </a:cubicBezTo>
                  <a:cubicBezTo>
                    <a:pt x="5" y="9"/>
                    <a:pt x="5" y="9"/>
                    <a:pt x="5" y="9"/>
                  </a:cubicBezTo>
                  <a:cubicBezTo>
                    <a:pt x="6" y="8"/>
                    <a:pt x="6" y="8"/>
                    <a:pt x="6" y="8"/>
                  </a:cubicBezTo>
                  <a:cubicBezTo>
                    <a:pt x="6" y="8"/>
                    <a:pt x="6" y="8"/>
                    <a:pt x="6" y="8"/>
                  </a:cubicBezTo>
                  <a:cubicBezTo>
                    <a:pt x="7" y="8"/>
                    <a:pt x="7" y="8"/>
                    <a:pt x="7" y="7"/>
                  </a:cubicBezTo>
                  <a:cubicBezTo>
                    <a:pt x="7" y="7"/>
                    <a:pt x="7" y="7"/>
                    <a:pt x="7" y="7"/>
                  </a:cubicBezTo>
                  <a:cubicBezTo>
                    <a:pt x="7" y="7"/>
                    <a:pt x="6" y="7"/>
                    <a:pt x="6" y="7"/>
                  </a:cubicBezTo>
                  <a:cubicBezTo>
                    <a:pt x="7" y="7"/>
                    <a:pt x="7" y="6"/>
                    <a:pt x="7" y="7"/>
                  </a:cubicBezTo>
                  <a:cubicBezTo>
                    <a:pt x="7" y="7"/>
                    <a:pt x="7" y="7"/>
                    <a:pt x="7" y="7"/>
                  </a:cubicBezTo>
                  <a:cubicBezTo>
                    <a:pt x="7" y="7"/>
                    <a:pt x="7" y="7"/>
                    <a:pt x="8" y="7"/>
                  </a:cubicBezTo>
                  <a:cubicBezTo>
                    <a:pt x="8" y="7"/>
                    <a:pt x="8" y="7"/>
                    <a:pt x="8" y="7"/>
                  </a:cubicBezTo>
                  <a:cubicBezTo>
                    <a:pt x="8" y="7"/>
                    <a:pt x="7" y="7"/>
                    <a:pt x="7" y="7"/>
                  </a:cubicBezTo>
                  <a:cubicBezTo>
                    <a:pt x="7" y="6"/>
                    <a:pt x="7" y="6"/>
                    <a:pt x="7" y="6"/>
                  </a:cubicBezTo>
                  <a:cubicBezTo>
                    <a:pt x="7" y="6"/>
                    <a:pt x="7" y="6"/>
                    <a:pt x="7" y="6"/>
                  </a:cubicBezTo>
                  <a:cubicBezTo>
                    <a:pt x="7" y="6"/>
                    <a:pt x="7" y="5"/>
                    <a:pt x="7" y="5"/>
                  </a:cubicBezTo>
                  <a:cubicBezTo>
                    <a:pt x="7" y="5"/>
                    <a:pt x="7" y="6"/>
                    <a:pt x="7" y="6"/>
                  </a:cubicBezTo>
                  <a:cubicBezTo>
                    <a:pt x="6" y="5"/>
                    <a:pt x="6" y="5"/>
                    <a:pt x="6" y="5"/>
                  </a:cubicBezTo>
                  <a:cubicBezTo>
                    <a:pt x="6" y="5"/>
                    <a:pt x="6" y="5"/>
                    <a:pt x="6" y="5"/>
                  </a:cubicBezTo>
                  <a:cubicBezTo>
                    <a:pt x="6" y="6"/>
                    <a:pt x="5" y="6"/>
                    <a:pt x="5" y="7"/>
                  </a:cubicBezTo>
                  <a:cubicBezTo>
                    <a:pt x="5" y="7"/>
                    <a:pt x="5" y="7"/>
                    <a:pt x="5" y="7"/>
                  </a:cubicBezTo>
                  <a:cubicBezTo>
                    <a:pt x="5" y="7"/>
                    <a:pt x="5" y="6"/>
                    <a:pt x="5" y="6"/>
                  </a:cubicBezTo>
                  <a:cubicBezTo>
                    <a:pt x="5" y="6"/>
                    <a:pt x="5" y="6"/>
                    <a:pt x="5" y="6"/>
                  </a:cubicBezTo>
                  <a:cubicBezTo>
                    <a:pt x="5" y="6"/>
                    <a:pt x="5" y="6"/>
                    <a:pt x="5" y="6"/>
                  </a:cubicBezTo>
                  <a:cubicBezTo>
                    <a:pt x="5" y="6"/>
                    <a:pt x="5" y="6"/>
                    <a:pt x="5" y="6"/>
                  </a:cubicBezTo>
                  <a:cubicBezTo>
                    <a:pt x="5" y="6"/>
                    <a:pt x="5" y="6"/>
                    <a:pt x="5" y="5"/>
                  </a:cubicBezTo>
                  <a:cubicBezTo>
                    <a:pt x="5" y="5"/>
                    <a:pt x="5" y="5"/>
                    <a:pt x="5" y="5"/>
                  </a:cubicBezTo>
                  <a:cubicBezTo>
                    <a:pt x="5"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7" y="4"/>
                  </a:cubicBezTo>
                  <a:cubicBezTo>
                    <a:pt x="7" y="5"/>
                    <a:pt x="6" y="5"/>
                    <a:pt x="6" y="5"/>
                  </a:cubicBezTo>
                  <a:cubicBezTo>
                    <a:pt x="6" y="5"/>
                    <a:pt x="6" y="5"/>
                    <a:pt x="6" y="5"/>
                  </a:cubicBezTo>
                  <a:cubicBezTo>
                    <a:pt x="6" y="5"/>
                    <a:pt x="6" y="5"/>
                    <a:pt x="6" y="5"/>
                  </a:cubicBezTo>
                  <a:cubicBezTo>
                    <a:pt x="6" y="5"/>
                    <a:pt x="6" y="5"/>
                    <a:pt x="6" y="5"/>
                  </a:cubicBezTo>
                  <a:cubicBezTo>
                    <a:pt x="6"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4"/>
                    <a:pt x="7" y="4"/>
                  </a:cubicBezTo>
                  <a:cubicBezTo>
                    <a:pt x="7" y="4"/>
                    <a:pt x="7" y="4"/>
                    <a:pt x="7" y="4"/>
                  </a:cubicBezTo>
                  <a:cubicBezTo>
                    <a:pt x="7" y="4"/>
                    <a:pt x="7" y="4"/>
                    <a:pt x="7" y="4"/>
                  </a:cubicBezTo>
                  <a:cubicBezTo>
                    <a:pt x="7" y="4"/>
                    <a:pt x="7" y="4"/>
                    <a:pt x="7" y="4"/>
                  </a:cubicBezTo>
                  <a:cubicBezTo>
                    <a:pt x="7" y="4"/>
                    <a:pt x="7" y="4"/>
                    <a:pt x="7" y="4"/>
                  </a:cubicBezTo>
                  <a:cubicBezTo>
                    <a:pt x="7" y="4"/>
                    <a:pt x="6" y="4"/>
                    <a:pt x="6" y="4"/>
                  </a:cubicBezTo>
                  <a:cubicBezTo>
                    <a:pt x="7" y="3"/>
                    <a:pt x="7" y="3"/>
                    <a:pt x="7" y="3"/>
                  </a:cubicBezTo>
                  <a:cubicBezTo>
                    <a:pt x="7" y="3"/>
                    <a:pt x="7" y="3"/>
                    <a:pt x="7" y="3"/>
                  </a:cubicBezTo>
                  <a:cubicBezTo>
                    <a:pt x="7" y="3"/>
                    <a:pt x="8" y="3"/>
                    <a:pt x="8" y="3"/>
                  </a:cubicBezTo>
                  <a:cubicBezTo>
                    <a:pt x="8" y="3"/>
                    <a:pt x="8" y="3"/>
                    <a:pt x="8" y="3"/>
                  </a:cubicBezTo>
                  <a:cubicBezTo>
                    <a:pt x="8" y="3"/>
                    <a:pt x="8" y="3"/>
                    <a:pt x="8" y="3"/>
                  </a:cubicBezTo>
                  <a:cubicBezTo>
                    <a:pt x="8" y="4"/>
                    <a:pt x="8" y="4"/>
                    <a:pt x="8" y="4"/>
                  </a:cubicBezTo>
                  <a:cubicBezTo>
                    <a:pt x="8" y="4"/>
                    <a:pt x="8" y="4"/>
                    <a:pt x="8" y="4"/>
                  </a:cubicBezTo>
                  <a:cubicBezTo>
                    <a:pt x="8" y="4"/>
                    <a:pt x="8" y="5"/>
                    <a:pt x="8" y="5"/>
                  </a:cubicBezTo>
                  <a:cubicBezTo>
                    <a:pt x="8" y="5"/>
                    <a:pt x="8" y="5"/>
                    <a:pt x="8" y="5"/>
                  </a:cubicBezTo>
                  <a:cubicBezTo>
                    <a:pt x="9" y="5"/>
                    <a:pt x="8" y="5"/>
                    <a:pt x="9" y="4"/>
                  </a:cubicBezTo>
                  <a:cubicBezTo>
                    <a:pt x="10" y="4"/>
                    <a:pt x="10" y="4"/>
                    <a:pt x="10" y="4"/>
                  </a:cubicBezTo>
                  <a:cubicBezTo>
                    <a:pt x="10" y="4"/>
                    <a:pt x="10" y="4"/>
                    <a:pt x="10" y="3"/>
                  </a:cubicBezTo>
                  <a:cubicBezTo>
                    <a:pt x="10" y="3"/>
                    <a:pt x="10" y="3"/>
                    <a:pt x="10" y="3"/>
                  </a:cubicBezTo>
                  <a:cubicBezTo>
                    <a:pt x="11" y="3"/>
                    <a:pt x="10" y="2"/>
                    <a:pt x="11" y="2"/>
                  </a:cubicBezTo>
                  <a:cubicBezTo>
                    <a:pt x="11" y="2"/>
                    <a:pt x="11" y="2"/>
                    <a:pt x="11" y="2"/>
                  </a:cubicBezTo>
                  <a:cubicBezTo>
                    <a:pt x="10" y="2"/>
                    <a:pt x="10" y="2"/>
                    <a:pt x="10" y="2"/>
                  </a:cubicBezTo>
                  <a:cubicBezTo>
                    <a:pt x="10" y="2"/>
                    <a:pt x="10" y="2"/>
                    <a:pt x="10" y="2"/>
                  </a:cubicBezTo>
                  <a:cubicBezTo>
                    <a:pt x="9" y="2"/>
                    <a:pt x="9" y="2"/>
                    <a:pt x="9" y="2"/>
                  </a:cubicBezTo>
                  <a:cubicBezTo>
                    <a:pt x="9" y="2"/>
                    <a:pt x="8" y="2"/>
                    <a:pt x="8" y="2"/>
                  </a:cubicBezTo>
                  <a:cubicBezTo>
                    <a:pt x="8" y="2"/>
                    <a:pt x="8" y="2"/>
                    <a:pt x="8" y="2"/>
                  </a:cubicBezTo>
                  <a:cubicBezTo>
                    <a:pt x="7" y="2"/>
                    <a:pt x="7"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4"/>
                    <a:pt x="6" y="4"/>
                  </a:cubicBezTo>
                  <a:cubicBezTo>
                    <a:pt x="6" y="4"/>
                    <a:pt x="6" y="3"/>
                    <a:pt x="6" y="4"/>
                  </a:cubicBezTo>
                  <a:cubicBezTo>
                    <a:pt x="6" y="4"/>
                    <a:pt x="6" y="4"/>
                    <a:pt x="6" y="4"/>
                  </a:cubicBezTo>
                  <a:cubicBezTo>
                    <a:pt x="6" y="4"/>
                    <a:pt x="6" y="4"/>
                    <a:pt x="6" y="4"/>
                  </a:cubicBezTo>
                  <a:cubicBezTo>
                    <a:pt x="6" y="4"/>
                    <a:pt x="6" y="4"/>
                    <a:pt x="6" y="4"/>
                  </a:cubicBezTo>
                  <a:cubicBezTo>
                    <a:pt x="6" y="4"/>
                    <a:pt x="5" y="4"/>
                    <a:pt x="5" y="4"/>
                  </a:cubicBezTo>
                  <a:cubicBezTo>
                    <a:pt x="5" y="4"/>
                    <a:pt x="5" y="4"/>
                    <a:pt x="5" y="4"/>
                  </a:cubicBezTo>
                  <a:cubicBezTo>
                    <a:pt x="5" y="4"/>
                    <a:pt x="5" y="4"/>
                    <a:pt x="5" y="4"/>
                  </a:cubicBezTo>
                  <a:cubicBezTo>
                    <a:pt x="5" y="5"/>
                    <a:pt x="5" y="5"/>
                    <a:pt x="5" y="5"/>
                  </a:cubicBezTo>
                  <a:cubicBezTo>
                    <a:pt x="5" y="5"/>
                    <a:pt x="5" y="5"/>
                    <a:pt x="5" y="5"/>
                  </a:cubicBezTo>
                  <a:cubicBezTo>
                    <a:pt x="5" y="5"/>
                    <a:pt x="5" y="4"/>
                    <a:pt x="5" y="4"/>
                  </a:cubicBezTo>
                  <a:cubicBezTo>
                    <a:pt x="5" y="4"/>
                    <a:pt x="4" y="4"/>
                    <a:pt x="4" y="4"/>
                  </a:cubicBezTo>
                  <a:cubicBezTo>
                    <a:pt x="4" y="5"/>
                    <a:pt x="4" y="4"/>
                    <a:pt x="4" y="4"/>
                  </a:cubicBezTo>
                  <a:cubicBezTo>
                    <a:pt x="4" y="5"/>
                    <a:pt x="3" y="5"/>
                    <a:pt x="3" y="5"/>
                  </a:cubicBezTo>
                  <a:cubicBezTo>
                    <a:pt x="3" y="5"/>
                    <a:pt x="4" y="5"/>
                    <a:pt x="4" y="5"/>
                  </a:cubicBezTo>
                  <a:cubicBezTo>
                    <a:pt x="4" y="5"/>
                    <a:pt x="4" y="5"/>
                    <a:pt x="4" y="5"/>
                  </a:cubicBezTo>
                  <a:cubicBezTo>
                    <a:pt x="4" y="5"/>
                    <a:pt x="3" y="5"/>
                    <a:pt x="3" y="5"/>
                  </a:cubicBezTo>
                  <a:cubicBezTo>
                    <a:pt x="3" y="6"/>
                    <a:pt x="2" y="6"/>
                    <a:pt x="2" y="6"/>
                  </a:cubicBezTo>
                  <a:cubicBezTo>
                    <a:pt x="1" y="6"/>
                    <a:pt x="1" y="7"/>
                    <a:pt x="1" y="7"/>
                  </a:cubicBezTo>
                  <a:cubicBezTo>
                    <a:pt x="2" y="4"/>
                    <a:pt x="6" y="1"/>
                    <a:pt x="12" y="0"/>
                  </a:cubicBezTo>
                  <a:close/>
                  <a:moveTo>
                    <a:pt x="30" y="12"/>
                  </a:moveTo>
                  <a:cubicBezTo>
                    <a:pt x="30" y="12"/>
                    <a:pt x="30" y="12"/>
                    <a:pt x="30" y="12"/>
                  </a:cubicBezTo>
                  <a:cubicBezTo>
                    <a:pt x="30" y="12"/>
                    <a:pt x="30" y="12"/>
                    <a:pt x="30" y="12"/>
                  </a:cubicBezTo>
                  <a:cubicBezTo>
                    <a:pt x="30" y="12"/>
                    <a:pt x="30" y="12"/>
                    <a:pt x="30" y="12"/>
                  </a:cubicBezTo>
                  <a:close/>
                  <a:moveTo>
                    <a:pt x="10" y="19"/>
                  </a:moveTo>
                  <a:cubicBezTo>
                    <a:pt x="5" y="18"/>
                    <a:pt x="2" y="15"/>
                    <a:pt x="1" y="12"/>
                  </a:cubicBezTo>
                  <a:cubicBezTo>
                    <a:pt x="0" y="10"/>
                    <a:pt x="0" y="9"/>
                    <a:pt x="0" y="8"/>
                  </a:cubicBezTo>
                  <a:cubicBezTo>
                    <a:pt x="1" y="8"/>
                    <a:pt x="1" y="8"/>
                    <a:pt x="1" y="8"/>
                  </a:cubicBezTo>
                  <a:cubicBezTo>
                    <a:pt x="1" y="7"/>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9"/>
                  </a:cubicBezTo>
                  <a:cubicBezTo>
                    <a:pt x="1" y="9"/>
                    <a:pt x="1" y="10"/>
                    <a:pt x="1" y="10"/>
                  </a:cubicBezTo>
                  <a:cubicBezTo>
                    <a:pt x="1" y="10"/>
                    <a:pt x="1" y="10"/>
                    <a:pt x="1" y="10"/>
                  </a:cubicBezTo>
                  <a:cubicBezTo>
                    <a:pt x="1" y="10"/>
                    <a:pt x="1" y="10"/>
                    <a:pt x="1" y="10"/>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3" y="12"/>
                    <a:pt x="3" y="12"/>
                    <a:pt x="4" y="12"/>
                  </a:cubicBezTo>
                  <a:cubicBezTo>
                    <a:pt x="4" y="12"/>
                    <a:pt x="4" y="12"/>
                    <a:pt x="4" y="12"/>
                  </a:cubicBezTo>
                  <a:cubicBezTo>
                    <a:pt x="4" y="12"/>
                    <a:pt x="4" y="12"/>
                    <a:pt x="4" y="12"/>
                  </a:cubicBezTo>
                  <a:cubicBezTo>
                    <a:pt x="5" y="12"/>
                    <a:pt x="5" y="12"/>
                    <a:pt x="5" y="12"/>
                  </a:cubicBezTo>
                  <a:cubicBezTo>
                    <a:pt x="5" y="13"/>
                    <a:pt x="5" y="13"/>
                    <a:pt x="6" y="13"/>
                  </a:cubicBezTo>
                  <a:cubicBezTo>
                    <a:pt x="6" y="13"/>
                    <a:pt x="5" y="12"/>
                    <a:pt x="5" y="12"/>
                  </a:cubicBezTo>
                  <a:cubicBezTo>
                    <a:pt x="5" y="12"/>
                    <a:pt x="6" y="12"/>
                    <a:pt x="6" y="12"/>
                  </a:cubicBezTo>
                  <a:cubicBezTo>
                    <a:pt x="6" y="12"/>
                    <a:pt x="6" y="12"/>
                    <a:pt x="6" y="13"/>
                  </a:cubicBezTo>
                  <a:cubicBezTo>
                    <a:pt x="6" y="13"/>
                    <a:pt x="6" y="13"/>
                    <a:pt x="6" y="13"/>
                  </a:cubicBezTo>
                  <a:cubicBezTo>
                    <a:pt x="6" y="13"/>
                    <a:pt x="6" y="13"/>
                    <a:pt x="6" y="13"/>
                  </a:cubicBezTo>
                  <a:cubicBezTo>
                    <a:pt x="6" y="13"/>
                    <a:pt x="6" y="13"/>
                    <a:pt x="6" y="13"/>
                  </a:cubicBezTo>
                  <a:cubicBezTo>
                    <a:pt x="6" y="13"/>
                    <a:pt x="6" y="13"/>
                    <a:pt x="6" y="13"/>
                  </a:cubicBezTo>
                  <a:cubicBezTo>
                    <a:pt x="6" y="13"/>
                    <a:pt x="6" y="13"/>
                    <a:pt x="6" y="14"/>
                  </a:cubicBezTo>
                  <a:cubicBezTo>
                    <a:pt x="6" y="14"/>
                    <a:pt x="6" y="14"/>
                    <a:pt x="6" y="14"/>
                  </a:cubicBezTo>
                  <a:cubicBezTo>
                    <a:pt x="6" y="14"/>
                    <a:pt x="7" y="15"/>
                    <a:pt x="7" y="15"/>
                  </a:cubicBezTo>
                  <a:cubicBezTo>
                    <a:pt x="7" y="15"/>
                    <a:pt x="7" y="15"/>
                    <a:pt x="7" y="15"/>
                  </a:cubicBezTo>
                  <a:cubicBezTo>
                    <a:pt x="8" y="16"/>
                    <a:pt x="8" y="15"/>
                    <a:pt x="8" y="16"/>
                  </a:cubicBezTo>
                  <a:cubicBezTo>
                    <a:pt x="8" y="16"/>
                    <a:pt x="9" y="17"/>
                    <a:pt x="9" y="18"/>
                  </a:cubicBezTo>
                  <a:cubicBezTo>
                    <a:pt x="9" y="18"/>
                    <a:pt x="9" y="18"/>
                    <a:pt x="9" y="19"/>
                  </a:cubicBezTo>
                  <a:cubicBezTo>
                    <a:pt x="10" y="19"/>
                    <a:pt x="10" y="19"/>
                    <a:pt x="10" y="19"/>
                  </a:cubicBezTo>
                  <a:cubicBezTo>
                    <a:pt x="10" y="19"/>
                    <a:pt x="10" y="19"/>
                    <a:pt x="10" y="19"/>
                  </a:cubicBezTo>
                  <a:cubicBezTo>
                    <a:pt x="10" y="19"/>
                    <a:pt x="10" y="19"/>
                    <a:pt x="10" y="19"/>
                  </a:cubicBezTo>
                  <a:close/>
                  <a:moveTo>
                    <a:pt x="28" y="12"/>
                  </a:moveTo>
                  <a:cubicBezTo>
                    <a:pt x="28" y="12"/>
                    <a:pt x="29" y="12"/>
                    <a:pt x="29" y="12"/>
                  </a:cubicBezTo>
                  <a:cubicBezTo>
                    <a:pt x="29" y="12"/>
                    <a:pt x="29" y="12"/>
                    <a:pt x="28" y="12"/>
                  </a:cubicBezTo>
                  <a:cubicBezTo>
                    <a:pt x="28" y="12"/>
                    <a:pt x="28" y="12"/>
                    <a:pt x="28" y="12"/>
                  </a:cubicBezTo>
                  <a:cubicBezTo>
                    <a:pt x="28" y="12"/>
                    <a:pt x="28" y="12"/>
                    <a:pt x="28" y="12"/>
                  </a:cubicBezTo>
                  <a:close/>
                  <a:moveTo>
                    <a:pt x="28" y="12"/>
                  </a:moveTo>
                  <a:cubicBezTo>
                    <a:pt x="28" y="12"/>
                    <a:pt x="28" y="12"/>
                    <a:pt x="28" y="12"/>
                  </a:cubicBezTo>
                  <a:cubicBezTo>
                    <a:pt x="28" y="12"/>
                    <a:pt x="28" y="12"/>
                    <a:pt x="28" y="12"/>
                  </a:cubicBezTo>
                  <a:cubicBezTo>
                    <a:pt x="28" y="12"/>
                    <a:pt x="28" y="11"/>
                    <a:pt x="28" y="11"/>
                  </a:cubicBezTo>
                  <a:cubicBezTo>
                    <a:pt x="28" y="11"/>
                    <a:pt x="28" y="11"/>
                    <a:pt x="28" y="12"/>
                  </a:cubicBezTo>
                  <a:close/>
                  <a:moveTo>
                    <a:pt x="27" y="12"/>
                  </a:moveTo>
                  <a:cubicBezTo>
                    <a:pt x="27" y="12"/>
                    <a:pt x="27" y="13"/>
                    <a:pt x="27" y="13"/>
                  </a:cubicBezTo>
                  <a:cubicBezTo>
                    <a:pt x="27" y="13"/>
                    <a:pt x="27" y="13"/>
                    <a:pt x="28" y="13"/>
                  </a:cubicBezTo>
                  <a:cubicBezTo>
                    <a:pt x="28" y="13"/>
                    <a:pt x="28" y="13"/>
                    <a:pt x="28" y="13"/>
                  </a:cubicBezTo>
                  <a:cubicBezTo>
                    <a:pt x="28" y="12"/>
                    <a:pt x="28" y="12"/>
                    <a:pt x="28" y="12"/>
                  </a:cubicBezTo>
                  <a:cubicBezTo>
                    <a:pt x="28" y="12"/>
                    <a:pt x="28" y="12"/>
                    <a:pt x="28" y="12"/>
                  </a:cubicBezTo>
                  <a:cubicBezTo>
                    <a:pt x="28" y="12"/>
                    <a:pt x="28" y="12"/>
                    <a:pt x="28" y="12"/>
                  </a:cubicBezTo>
                  <a:cubicBezTo>
                    <a:pt x="28" y="12"/>
                    <a:pt x="27" y="12"/>
                    <a:pt x="27" y="12"/>
                  </a:cubicBezTo>
                  <a:cubicBezTo>
                    <a:pt x="27" y="12"/>
                    <a:pt x="27" y="12"/>
                    <a:pt x="27" y="12"/>
                  </a:cubicBezTo>
                  <a:close/>
                  <a:moveTo>
                    <a:pt x="29" y="12"/>
                  </a:moveTo>
                  <a:cubicBezTo>
                    <a:pt x="29" y="12"/>
                    <a:pt x="29" y="12"/>
                    <a:pt x="29" y="12"/>
                  </a:cubicBezTo>
                  <a:cubicBezTo>
                    <a:pt x="29" y="12"/>
                    <a:pt x="29" y="12"/>
                    <a:pt x="29" y="12"/>
                  </a:cubicBezTo>
                  <a:close/>
                  <a:moveTo>
                    <a:pt x="26" y="12"/>
                  </a:moveTo>
                  <a:cubicBezTo>
                    <a:pt x="26" y="12"/>
                    <a:pt x="26" y="12"/>
                    <a:pt x="26" y="12"/>
                  </a:cubicBezTo>
                  <a:cubicBezTo>
                    <a:pt x="26" y="12"/>
                    <a:pt x="26" y="12"/>
                    <a:pt x="27" y="12"/>
                  </a:cubicBezTo>
                  <a:cubicBezTo>
                    <a:pt x="27" y="12"/>
                    <a:pt x="27" y="12"/>
                    <a:pt x="27" y="12"/>
                  </a:cubicBezTo>
                  <a:cubicBezTo>
                    <a:pt x="27" y="12"/>
                    <a:pt x="27" y="12"/>
                    <a:pt x="26" y="12"/>
                  </a:cubicBezTo>
                  <a:close/>
                  <a:moveTo>
                    <a:pt x="26" y="12"/>
                  </a:moveTo>
                  <a:cubicBezTo>
                    <a:pt x="26" y="12"/>
                    <a:pt x="26" y="12"/>
                    <a:pt x="26" y="12"/>
                  </a:cubicBezTo>
                  <a:cubicBezTo>
                    <a:pt x="26" y="12"/>
                    <a:pt x="26" y="12"/>
                    <a:pt x="27" y="13"/>
                  </a:cubicBezTo>
                  <a:cubicBezTo>
                    <a:pt x="27" y="13"/>
                    <a:pt x="27" y="13"/>
                    <a:pt x="27" y="13"/>
                  </a:cubicBezTo>
                  <a:cubicBezTo>
                    <a:pt x="27" y="12"/>
                    <a:pt x="27" y="12"/>
                    <a:pt x="27" y="12"/>
                  </a:cubicBezTo>
                  <a:cubicBezTo>
                    <a:pt x="27" y="12"/>
                    <a:pt x="27" y="12"/>
                    <a:pt x="27" y="12"/>
                  </a:cubicBezTo>
                  <a:cubicBezTo>
                    <a:pt x="27" y="12"/>
                    <a:pt x="27" y="11"/>
                    <a:pt x="27" y="11"/>
                  </a:cubicBezTo>
                  <a:cubicBezTo>
                    <a:pt x="27" y="11"/>
                    <a:pt x="27" y="11"/>
                    <a:pt x="27" y="11"/>
                  </a:cubicBezTo>
                  <a:cubicBezTo>
                    <a:pt x="27" y="11"/>
                    <a:pt x="27" y="11"/>
                    <a:pt x="27" y="11"/>
                  </a:cubicBezTo>
                  <a:cubicBezTo>
                    <a:pt x="26" y="11"/>
                    <a:pt x="27" y="11"/>
                    <a:pt x="26" y="12"/>
                  </a:cubicBezTo>
                  <a:cubicBezTo>
                    <a:pt x="26" y="12"/>
                    <a:pt x="26" y="12"/>
                    <a:pt x="26" y="12"/>
                  </a:cubicBezTo>
                  <a:close/>
                  <a:moveTo>
                    <a:pt x="10" y="4"/>
                  </a:moveTo>
                  <a:cubicBezTo>
                    <a:pt x="10" y="4"/>
                    <a:pt x="10" y="4"/>
                    <a:pt x="11" y="4"/>
                  </a:cubicBezTo>
                  <a:cubicBezTo>
                    <a:pt x="11" y="4"/>
                    <a:pt x="11" y="4"/>
                    <a:pt x="11" y="4"/>
                  </a:cubicBezTo>
                  <a:cubicBezTo>
                    <a:pt x="11" y="4"/>
                    <a:pt x="11" y="4"/>
                    <a:pt x="11" y="4"/>
                  </a:cubicBezTo>
                  <a:cubicBezTo>
                    <a:pt x="11" y="4"/>
                    <a:pt x="11" y="4"/>
                    <a:pt x="11" y="4"/>
                  </a:cubicBezTo>
                  <a:cubicBezTo>
                    <a:pt x="10" y="4"/>
                    <a:pt x="10" y="4"/>
                    <a:pt x="10" y="4"/>
                  </a:cubicBezTo>
                  <a:close/>
                  <a:moveTo>
                    <a:pt x="4" y="5"/>
                  </a:moveTo>
                  <a:cubicBezTo>
                    <a:pt x="4" y="5"/>
                    <a:pt x="4" y="5"/>
                    <a:pt x="4" y="5"/>
                  </a:cubicBezTo>
                  <a:cubicBezTo>
                    <a:pt x="4" y="5"/>
                    <a:pt x="4" y="5"/>
                    <a:pt x="4" y="5"/>
                  </a:cubicBezTo>
                  <a:cubicBezTo>
                    <a:pt x="4" y="5"/>
                    <a:pt x="4" y="5"/>
                    <a:pt x="4" y="5"/>
                  </a:cubicBezTo>
                  <a:cubicBezTo>
                    <a:pt x="4" y="5"/>
                    <a:pt x="4" y="5"/>
                    <a:pt x="4" y="5"/>
                  </a:cubicBezTo>
                  <a:close/>
                  <a:moveTo>
                    <a:pt x="8" y="12"/>
                  </a:moveTo>
                  <a:cubicBezTo>
                    <a:pt x="8" y="12"/>
                    <a:pt x="8" y="12"/>
                    <a:pt x="8" y="12"/>
                  </a:cubicBezTo>
                  <a:cubicBezTo>
                    <a:pt x="8" y="12"/>
                    <a:pt x="8" y="12"/>
                    <a:pt x="8" y="12"/>
                  </a:cubicBezTo>
                  <a:cubicBezTo>
                    <a:pt x="8" y="12"/>
                    <a:pt x="8" y="12"/>
                    <a:pt x="8" y="12"/>
                  </a:cubicBezTo>
                  <a:cubicBezTo>
                    <a:pt x="7" y="12"/>
                    <a:pt x="8" y="12"/>
                    <a:pt x="8" y="12"/>
                  </a:cubicBezTo>
                  <a:close/>
                  <a:moveTo>
                    <a:pt x="6" y="11"/>
                  </a:moveTo>
                  <a:cubicBezTo>
                    <a:pt x="6" y="11"/>
                    <a:pt x="6" y="11"/>
                    <a:pt x="6" y="10"/>
                  </a:cubicBezTo>
                  <a:cubicBezTo>
                    <a:pt x="6" y="10"/>
                    <a:pt x="6" y="10"/>
                    <a:pt x="6" y="10"/>
                  </a:cubicBezTo>
                  <a:cubicBezTo>
                    <a:pt x="6" y="10"/>
                    <a:pt x="5" y="10"/>
                    <a:pt x="5" y="10"/>
                  </a:cubicBezTo>
                  <a:cubicBezTo>
                    <a:pt x="5" y="10"/>
                    <a:pt x="5" y="10"/>
                    <a:pt x="6" y="11"/>
                  </a:cubicBezTo>
                  <a:cubicBezTo>
                    <a:pt x="6" y="11"/>
                    <a:pt x="6" y="11"/>
                    <a:pt x="6" y="11"/>
                  </a:cubicBezTo>
                  <a:close/>
                  <a:moveTo>
                    <a:pt x="6" y="11"/>
                  </a:moveTo>
                  <a:cubicBezTo>
                    <a:pt x="6" y="11"/>
                    <a:pt x="5" y="11"/>
                    <a:pt x="5" y="11"/>
                  </a:cubicBezTo>
                  <a:cubicBezTo>
                    <a:pt x="5" y="11"/>
                    <a:pt x="5" y="12"/>
                    <a:pt x="6" y="11"/>
                  </a:cubicBezTo>
                  <a:close/>
                  <a:moveTo>
                    <a:pt x="7" y="11"/>
                  </a:move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lose/>
                  <a:moveTo>
                    <a:pt x="6" y="11"/>
                  </a:move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7" y="11"/>
                    <a:pt x="7" y="11"/>
                  </a:cubicBezTo>
                  <a:cubicBezTo>
                    <a:pt x="7" y="11"/>
                    <a:pt x="7" y="11"/>
                    <a:pt x="7" y="11"/>
                  </a:cubicBezTo>
                  <a:cubicBezTo>
                    <a:pt x="7" y="11"/>
                    <a:pt x="7" y="11"/>
                    <a:pt x="6" y="11"/>
                  </a:cubicBezTo>
                  <a:close/>
                  <a:moveTo>
                    <a:pt x="6" y="11"/>
                  </a:moveTo>
                  <a:cubicBezTo>
                    <a:pt x="6" y="11"/>
                    <a:pt x="6" y="11"/>
                    <a:pt x="6" y="11"/>
                  </a:cubicBezTo>
                  <a:cubicBezTo>
                    <a:pt x="6" y="11"/>
                    <a:pt x="6" y="11"/>
                    <a:pt x="5" y="11"/>
                  </a:cubicBezTo>
                  <a:cubicBezTo>
                    <a:pt x="5" y="11"/>
                    <a:pt x="5" y="11"/>
                    <a:pt x="5" y="11"/>
                  </a:cubicBezTo>
                  <a:cubicBezTo>
                    <a:pt x="5" y="11"/>
                    <a:pt x="5" y="11"/>
                    <a:pt x="4" y="11"/>
                  </a:cubicBezTo>
                  <a:cubicBezTo>
                    <a:pt x="4" y="11"/>
                    <a:pt x="4" y="11"/>
                    <a:pt x="5" y="11"/>
                  </a:cubicBezTo>
                  <a:cubicBezTo>
                    <a:pt x="5" y="11"/>
                    <a:pt x="5" y="11"/>
                    <a:pt x="5" y="11"/>
                  </a:cubicBezTo>
                  <a:cubicBezTo>
                    <a:pt x="5" y="11"/>
                    <a:pt x="5" y="11"/>
                    <a:pt x="6" y="11"/>
                  </a:cubicBezTo>
                  <a:cubicBezTo>
                    <a:pt x="6" y="11"/>
                    <a:pt x="6" y="11"/>
                    <a:pt x="6" y="11"/>
                  </a:cubicBezTo>
                  <a:close/>
                  <a:moveTo>
                    <a:pt x="5" y="4"/>
                  </a:moveTo>
                  <a:cubicBezTo>
                    <a:pt x="5" y="4"/>
                    <a:pt x="6" y="4"/>
                    <a:pt x="6" y="4"/>
                  </a:cubicBezTo>
                  <a:cubicBezTo>
                    <a:pt x="6" y="4"/>
                    <a:pt x="6" y="4"/>
                    <a:pt x="6" y="4"/>
                  </a:cubicBezTo>
                  <a:cubicBezTo>
                    <a:pt x="6" y="5"/>
                    <a:pt x="6" y="5"/>
                    <a:pt x="6" y="5"/>
                  </a:cubicBezTo>
                  <a:cubicBezTo>
                    <a:pt x="6" y="5"/>
                    <a:pt x="5" y="5"/>
                    <a:pt x="5" y="4"/>
                  </a:cubicBezTo>
                  <a:cubicBezTo>
                    <a:pt x="5" y="4"/>
                    <a:pt x="5" y="4"/>
                    <a:pt x="5" y="4"/>
                  </a:cubicBezTo>
                  <a:cubicBezTo>
                    <a:pt x="5" y="4"/>
                    <a:pt x="5" y="4"/>
                    <a:pt x="5" y="4"/>
                  </a:cubicBezTo>
                  <a:close/>
                  <a:moveTo>
                    <a:pt x="17" y="8"/>
                  </a:moveTo>
                  <a:cubicBezTo>
                    <a:pt x="17" y="8"/>
                    <a:pt x="17" y="8"/>
                    <a:pt x="17" y="8"/>
                  </a:cubicBezTo>
                  <a:cubicBezTo>
                    <a:pt x="17" y="8"/>
                    <a:pt x="17" y="8"/>
                    <a:pt x="16" y="8"/>
                  </a:cubicBezTo>
                  <a:cubicBezTo>
                    <a:pt x="16" y="8"/>
                    <a:pt x="15" y="8"/>
                    <a:pt x="15" y="8"/>
                  </a:cubicBezTo>
                  <a:cubicBezTo>
                    <a:pt x="15" y="8"/>
                    <a:pt x="15" y="8"/>
                    <a:pt x="15" y="9"/>
                  </a:cubicBezTo>
                  <a:cubicBezTo>
                    <a:pt x="15" y="9"/>
                    <a:pt x="15" y="8"/>
                    <a:pt x="15" y="8"/>
                  </a:cubicBezTo>
                  <a:cubicBezTo>
                    <a:pt x="15" y="8"/>
                    <a:pt x="14" y="8"/>
                    <a:pt x="14" y="8"/>
                  </a:cubicBezTo>
                  <a:cubicBezTo>
                    <a:pt x="14" y="8"/>
                    <a:pt x="14" y="8"/>
                    <a:pt x="14" y="8"/>
                  </a:cubicBezTo>
                  <a:cubicBezTo>
                    <a:pt x="14" y="8"/>
                    <a:pt x="13" y="8"/>
                    <a:pt x="13" y="8"/>
                  </a:cubicBezTo>
                  <a:cubicBezTo>
                    <a:pt x="13" y="8"/>
                    <a:pt x="13" y="8"/>
                    <a:pt x="13" y="8"/>
                  </a:cubicBezTo>
                  <a:cubicBezTo>
                    <a:pt x="13" y="8"/>
                    <a:pt x="13" y="8"/>
                    <a:pt x="12" y="8"/>
                  </a:cubicBezTo>
                  <a:cubicBezTo>
                    <a:pt x="12" y="8"/>
                    <a:pt x="12" y="8"/>
                    <a:pt x="13" y="8"/>
                  </a:cubicBezTo>
                  <a:cubicBezTo>
                    <a:pt x="13" y="8"/>
                    <a:pt x="13" y="8"/>
                    <a:pt x="13" y="8"/>
                  </a:cubicBezTo>
                  <a:cubicBezTo>
                    <a:pt x="13" y="8"/>
                    <a:pt x="13" y="8"/>
                    <a:pt x="13" y="8"/>
                  </a:cubicBezTo>
                  <a:cubicBezTo>
                    <a:pt x="13" y="8"/>
                    <a:pt x="13" y="8"/>
                    <a:pt x="13" y="8"/>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4" y="7"/>
                  </a:cubicBezTo>
                  <a:cubicBezTo>
                    <a:pt x="14" y="7"/>
                    <a:pt x="14" y="7"/>
                    <a:pt x="14" y="7"/>
                  </a:cubicBezTo>
                  <a:cubicBezTo>
                    <a:pt x="14" y="7"/>
                    <a:pt x="14" y="7"/>
                    <a:pt x="14" y="8"/>
                  </a:cubicBezTo>
                  <a:cubicBezTo>
                    <a:pt x="14" y="8"/>
                    <a:pt x="14" y="8"/>
                    <a:pt x="14" y="8"/>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8"/>
                    <a:pt x="14" y="8"/>
                    <a:pt x="14" y="8"/>
                  </a:cubicBezTo>
                  <a:cubicBezTo>
                    <a:pt x="14" y="8"/>
                    <a:pt x="15" y="7"/>
                    <a:pt x="14" y="7"/>
                  </a:cubicBezTo>
                  <a:cubicBezTo>
                    <a:pt x="14" y="7"/>
                    <a:pt x="14" y="7"/>
                    <a:pt x="14" y="7"/>
                  </a:cubicBezTo>
                  <a:cubicBezTo>
                    <a:pt x="14" y="7"/>
                    <a:pt x="14" y="7"/>
                    <a:pt x="14" y="7"/>
                  </a:cubicBezTo>
                  <a:cubicBezTo>
                    <a:pt x="15" y="7"/>
                    <a:pt x="14" y="7"/>
                    <a:pt x="15" y="7"/>
                  </a:cubicBezTo>
                  <a:cubicBezTo>
                    <a:pt x="15" y="7"/>
                    <a:pt x="15" y="8"/>
                    <a:pt x="15" y="8"/>
                  </a:cubicBezTo>
                  <a:cubicBezTo>
                    <a:pt x="15" y="8"/>
                    <a:pt x="15" y="8"/>
                    <a:pt x="15" y="7"/>
                  </a:cubicBezTo>
                  <a:cubicBezTo>
                    <a:pt x="15" y="7"/>
                    <a:pt x="15" y="7"/>
                    <a:pt x="15" y="7"/>
                  </a:cubicBezTo>
                  <a:cubicBezTo>
                    <a:pt x="16" y="7"/>
                    <a:pt x="16" y="8"/>
                    <a:pt x="16" y="8"/>
                  </a:cubicBezTo>
                  <a:cubicBezTo>
                    <a:pt x="16" y="8"/>
                    <a:pt x="15" y="8"/>
                    <a:pt x="15" y="8"/>
                  </a:cubicBezTo>
                  <a:cubicBezTo>
                    <a:pt x="15" y="8"/>
                    <a:pt x="15" y="8"/>
                    <a:pt x="15" y="8"/>
                  </a:cubicBezTo>
                  <a:cubicBezTo>
                    <a:pt x="15" y="8"/>
                    <a:pt x="15" y="8"/>
                    <a:pt x="16" y="8"/>
                  </a:cubicBezTo>
                  <a:cubicBezTo>
                    <a:pt x="16" y="8"/>
                    <a:pt x="16" y="8"/>
                    <a:pt x="16" y="8"/>
                  </a:cubicBezTo>
                  <a:cubicBezTo>
                    <a:pt x="16" y="8"/>
                    <a:pt x="16" y="8"/>
                    <a:pt x="16" y="8"/>
                  </a:cubicBezTo>
                  <a:cubicBezTo>
                    <a:pt x="16" y="8"/>
                    <a:pt x="16" y="8"/>
                    <a:pt x="16" y="8"/>
                  </a:cubicBezTo>
                  <a:cubicBezTo>
                    <a:pt x="16" y="8"/>
                    <a:pt x="16" y="8"/>
                    <a:pt x="17" y="8"/>
                  </a:cubicBezTo>
                  <a:close/>
                  <a:moveTo>
                    <a:pt x="19" y="9"/>
                  </a:moveTo>
                  <a:cubicBezTo>
                    <a:pt x="19" y="9"/>
                    <a:pt x="19" y="9"/>
                    <a:pt x="19" y="9"/>
                  </a:cubicBezTo>
                  <a:cubicBezTo>
                    <a:pt x="19" y="9"/>
                    <a:pt x="19" y="9"/>
                    <a:pt x="19" y="9"/>
                  </a:cubicBezTo>
                  <a:cubicBezTo>
                    <a:pt x="19" y="9"/>
                    <a:pt x="19" y="9"/>
                    <a:pt x="19" y="9"/>
                  </a:cubicBezTo>
                  <a:cubicBezTo>
                    <a:pt x="19" y="9"/>
                    <a:pt x="18" y="9"/>
                    <a:pt x="18" y="9"/>
                  </a:cubicBezTo>
                  <a:cubicBezTo>
                    <a:pt x="18" y="8"/>
                    <a:pt x="19" y="9"/>
                    <a:pt x="19" y="9"/>
                  </a:cubicBezTo>
                  <a:cubicBezTo>
                    <a:pt x="19" y="9"/>
                    <a:pt x="19" y="9"/>
                    <a:pt x="19" y="9"/>
                  </a:cubicBezTo>
                  <a:close/>
                  <a:moveTo>
                    <a:pt x="20" y="15"/>
                  </a:moveTo>
                  <a:cubicBezTo>
                    <a:pt x="20" y="15"/>
                    <a:pt x="20" y="15"/>
                    <a:pt x="20" y="15"/>
                  </a:cubicBezTo>
                  <a:cubicBezTo>
                    <a:pt x="20" y="15"/>
                    <a:pt x="20" y="15"/>
                    <a:pt x="20" y="16"/>
                  </a:cubicBezTo>
                  <a:cubicBezTo>
                    <a:pt x="20" y="16"/>
                    <a:pt x="20" y="16"/>
                    <a:pt x="20" y="16"/>
                  </a:cubicBezTo>
                  <a:cubicBezTo>
                    <a:pt x="20" y="16"/>
                    <a:pt x="20" y="16"/>
                    <a:pt x="20" y="16"/>
                  </a:cubicBezTo>
                  <a:cubicBezTo>
                    <a:pt x="20" y="17"/>
                    <a:pt x="20" y="17"/>
                    <a:pt x="21" y="17"/>
                  </a:cubicBezTo>
                  <a:cubicBezTo>
                    <a:pt x="21" y="16"/>
                    <a:pt x="21" y="16"/>
                    <a:pt x="21" y="16"/>
                  </a:cubicBezTo>
                  <a:cubicBezTo>
                    <a:pt x="21" y="15"/>
                    <a:pt x="21" y="15"/>
                    <a:pt x="21" y="15"/>
                  </a:cubicBezTo>
                  <a:cubicBezTo>
                    <a:pt x="20" y="15"/>
                    <a:pt x="21" y="15"/>
                    <a:pt x="20" y="14"/>
                  </a:cubicBezTo>
                  <a:cubicBezTo>
                    <a:pt x="20" y="14"/>
                    <a:pt x="20" y="15"/>
                    <a:pt x="20" y="15"/>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8" y="11"/>
                  </a:cubicBezTo>
                  <a:cubicBezTo>
                    <a:pt x="28" y="11"/>
                    <a:pt x="28" y="11"/>
                    <a:pt x="28" y="11"/>
                  </a:cubicBezTo>
                  <a:cubicBezTo>
                    <a:pt x="28" y="11"/>
                    <a:pt x="28" y="11"/>
                    <a:pt x="28" y="11"/>
                  </a:cubicBezTo>
                  <a:cubicBezTo>
                    <a:pt x="28" y="11"/>
                    <a:pt x="27" y="11"/>
                    <a:pt x="27" y="11"/>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0"/>
                  </a:cubicBezTo>
                  <a:cubicBezTo>
                    <a:pt x="27" y="10"/>
                    <a:pt x="27" y="10"/>
                    <a:pt x="27" y="10"/>
                  </a:cubicBezTo>
                  <a:cubicBezTo>
                    <a:pt x="27" y="11"/>
                    <a:pt x="27" y="11"/>
                    <a:pt x="27" y="11"/>
                  </a:cubicBezTo>
                  <a:cubicBezTo>
                    <a:pt x="27" y="11"/>
                    <a:pt x="27" y="11"/>
                    <a:pt x="27" y="11"/>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6" y="10"/>
                    <a:pt x="26" y="10"/>
                    <a:pt x="27" y="10"/>
                  </a:cubicBezTo>
                  <a:cubicBezTo>
                    <a:pt x="27" y="10"/>
                    <a:pt x="27" y="11"/>
                    <a:pt x="27" y="11"/>
                  </a:cubicBezTo>
                  <a:cubicBezTo>
                    <a:pt x="27" y="11"/>
                    <a:pt x="27" y="11"/>
                    <a:pt x="27" y="11"/>
                  </a:cubicBezTo>
                  <a:close/>
                  <a:moveTo>
                    <a:pt x="26" y="9"/>
                  </a:move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114" name="Freeform 96"/>
            <p:cNvSpPr>
              <a:spLocks noEditPoints="1"/>
            </p:cNvSpPr>
            <p:nvPr/>
          </p:nvSpPr>
          <p:spPr>
            <a:xfrm>
              <a:off x="392112" y="450850"/>
              <a:ext cx="39688" cy="107950"/>
            </a:xfrm>
            <a:custGeom>
              <a:avLst/>
              <a:gdLst/>
              <a:ahLst/>
              <a:cxnLst>
                <a:cxn ang="0">
                  <a:pos x="5" y="3"/>
                </a:cxn>
                <a:cxn ang="0">
                  <a:pos x="9" y="0"/>
                </a:cxn>
                <a:cxn ang="0">
                  <a:pos x="11" y="3"/>
                </a:cxn>
                <a:cxn ang="0">
                  <a:pos x="11" y="2"/>
                </a:cxn>
                <a:cxn ang="0">
                  <a:pos x="9" y="1"/>
                </a:cxn>
                <a:cxn ang="0">
                  <a:pos x="6" y="2"/>
                </a:cxn>
                <a:cxn ang="0">
                  <a:pos x="4" y="6"/>
                </a:cxn>
                <a:cxn ang="0">
                  <a:pos x="5" y="4"/>
                </a:cxn>
                <a:cxn ang="0">
                  <a:pos x="12" y="5"/>
                </a:cxn>
                <a:cxn ang="0">
                  <a:pos x="10" y="5"/>
                </a:cxn>
                <a:cxn ang="0">
                  <a:pos x="4" y="7"/>
                </a:cxn>
                <a:cxn ang="0">
                  <a:pos x="11" y="9"/>
                </a:cxn>
                <a:cxn ang="0">
                  <a:pos x="8" y="9"/>
                </a:cxn>
                <a:cxn ang="0">
                  <a:pos x="5" y="9"/>
                </a:cxn>
                <a:cxn ang="0">
                  <a:pos x="6" y="8"/>
                </a:cxn>
                <a:cxn ang="0">
                  <a:pos x="7" y="7"/>
                </a:cxn>
                <a:cxn ang="0">
                  <a:pos x="4" y="7"/>
                </a:cxn>
                <a:cxn ang="0">
                  <a:pos x="8" y="8"/>
                </a:cxn>
                <a:cxn ang="0">
                  <a:pos x="10" y="8"/>
                </a:cxn>
                <a:cxn ang="0">
                  <a:pos x="10" y="7"/>
                </a:cxn>
                <a:cxn ang="0">
                  <a:pos x="11" y="11"/>
                </a:cxn>
                <a:cxn ang="0">
                  <a:pos x="9" y="12"/>
                </a:cxn>
                <a:cxn ang="0">
                  <a:pos x="4" y="12"/>
                </a:cxn>
                <a:cxn ang="0">
                  <a:pos x="4" y="10"/>
                </a:cxn>
                <a:cxn ang="0">
                  <a:pos x="5" y="10"/>
                </a:cxn>
                <a:cxn ang="0">
                  <a:pos x="5" y="11"/>
                </a:cxn>
                <a:cxn ang="0">
                  <a:pos x="8" y="12"/>
                </a:cxn>
                <a:cxn ang="0">
                  <a:pos x="10" y="11"/>
                </a:cxn>
                <a:cxn ang="0">
                  <a:pos x="10" y="13"/>
                </a:cxn>
                <a:cxn ang="0">
                  <a:pos x="7" y="15"/>
                </a:cxn>
                <a:cxn ang="0">
                  <a:pos x="3" y="15"/>
                </a:cxn>
                <a:cxn ang="0">
                  <a:pos x="6" y="14"/>
                </a:cxn>
                <a:cxn ang="0">
                  <a:pos x="6" y="16"/>
                </a:cxn>
                <a:cxn ang="0">
                  <a:pos x="10" y="17"/>
                </a:cxn>
                <a:cxn ang="0">
                  <a:pos x="6" y="19"/>
                </a:cxn>
                <a:cxn ang="0">
                  <a:pos x="3" y="16"/>
                </a:cxn>
                <a:cxn ang="0">
                  <a:pos x="4" y="17"/>
                </a:cxn>
                <a:cxn ang="0">
                  <a:pos x="6" y="19"/>
                </a:cxn>
                <a:cxn ang="0">
                  <a:pos x="8" y="17"/>
                </a:cxn>
                <a:cxn ang="0">
                  <a:pos x="9" y="20"/>
                </a:cxn>
                <a:cxn ang="0">
                  <a:pos x="3" y="22"/>
                </a:cxn>
                <a:cxn ang="0">
                  <a:pos x="9" y="23"/>
                </a:cxn>
                <a:cxn ang="0">
                  <a:pos x="8" y="25"/>
                </a:cxn>
                <a:cxn ang="0">
                  <a:pos x="3" y="26"/>
                </a:cxn>
                <a:cxn ang="0">
                  <a:pos x="1" y="24"/>
                </a:cxn>
                <a:cxn ang="0">
                  <a:pos x="8" y="23"/>
                </a:cxn>
                <a:cxn ang="0">
                  <a:pos x="3" y="24"/>
                </a:cxn>
                <a:cxn ang="0">
                  <a:pos x="5" y="25"/>
                </a:cxn>
                <a:cxn ang="0">
                  <a:pos x="7" y="24"/>
                </a:cxn>
                <a:cxn ang="0">
                  <a:pos x="1" y="26"/>
                </a:cxn>
                <a:cxn ang="0">
                  <a:pos x="7" y="29"/>
                </a:cxn>
                <a:cxn ang="0">
                  <a:pos x="5" y="29"/>
                </a:cxn>
                <a:cxn ang="0">
                  <a:pos x="2" y="27"/>
                </a:cxn>
                <a:cxn ang="0">
                  <a:pos x="1" y="26"/>
                </a:cxn>
                <a:cxn ang="0">
                  <a:pos x="8" y="31"/>
                </a:cxn>
                <a:cxn ang="0">
                  <a:pos x="5" y="33"/>
                </a:cxn>
                <a:cxn ang="0">
                  <a:pos x="3" y="32"/>
                </a:cxn>
                <a:cxn ang="0">
                  <a:pos x="0" y="32"/>
                </a:cxn>
                <a:cxn ang="0">
                  <a:pos x="3" y="31"/>
                </a:cxn>
                <a:cxn ang="0">
                  <a:pos x="0" y="31"/>
                </a:cxn>
                <a:cxn ang="0">
                  <a:pos x="5" y="31"/>
                </a:cxn>
                <a:cxn ang="0">
                  <a:pos x="5" y="32"/>
                </a:cxn>
                <a:cxn ang="0">
                  <a:pos x="7" y="31"/>
                </a:cxn>
              </a:cxnLst>
              <a:rect l="0" t="0" r="0" b="0"/>
              <a:pathLst>
                <a:path w="12" h="33">
                  <a:moveTo>
                    <a:pt x="8" y="2"/>
                  </a:moveTo>
                  <a:cubicBezTo>
                    <a:pt x="7" y="3"/>
                    <a:pt x="7" y="3"/>
                    <a:pt x="7" y="3"/>
                  </a:cubicBezTo>
                  <a:cubicBezTo>
                    <a:pt x="6" y="3"/>
                    <a:pt x="6" y="3"/>
                    <a:pt x="5" y="3"/>
                  </a:cubicBezTo>
                  <a:cubicBezTo>
                    <a:pt x="5" y="2"/>
                    <a:pt x="5" y="2"/>
                    <a:pt x="5" y="2"/>
                  </a:cubicBezTo>
                  <a:cubicBezTo>
                    <a:pt x="5" y="1"/>
                    <a:pt x="5" y="1"/>
                    <a:pt x="6" y="1"/>
                  </a:cubicBezTo>
                  <a:cubicBezTo>
                    <a:pt x="7" y="1"/>
                    <a:pt x="8" y="0"/>
                    <a:pt x="9" y="0"/>
                  </a:cubicBezTo>
                  <a:cubicBezTo>
                    <a:pt x="10" y="0"/>
                    <a:pt x="11" y="1"/>
                    <a:pt x="11" y="1"/>
                  </a:cubicBezTo>
                  <a:cubicBezTo>
                    <a:pt x="12" y="1"/>
                    <a:pt x="12" y="1"/>
                    <a:pt x="12" y="2"/>
                  </a:cubicBezTo>
                  <a:cubicBezTo>
                    <a:pt x="12" y="2"/>
                    <a:pt x="12" y="2"/>
                    <a:pt x="11" y="3"/>
                  </a:cubicBezTo>
                  <a:cubicBezTo>
                    <a:pt x="11" y="3"/>
                    <a:pt x="10" y="3"/>
                    <a:pt x="10" y="3"/>
                  </a:cubicBezTo>
                  <a:cubicBezTo>
                    <a:pt x="10" y="3"/>
                    <a:pt x="10" y="3"/>
                    <a:pt x="10" y="2"/>
                  </a:cubicBezTo>
                  <a:cubicBezTo>
                    <a:pt x="10" y="2"/>
                    <a:pt x="10" y="2"/>
                    <a:pt x="11" y="2"/>
                  </a:cubicBezTo>
                  <a:cubicBezTo>
                    <a:pt x="11" y="2"/>
                    <a:pt x="11" y="2"/>
                    <a:pt x="11" y="2"/>
                  </a:cubicBezTo>
                  <a:cubicBezTo>
                    <a:pt x="11" y="2"/>
                    <a:pt x="11" y="1"/>
                    <a:pt x="10" y="1"/>
                  </a:cubicBezTo>
                  <a:cubicBezTo>
                    <a:pt x="10" y="1"/>
                    <a:pt x="10" y="1"/>
                    <a:pt x="9" y="1"/>
                  </a:cubicBezTo>
                  <a:cubicBezTo>
                    <a:pt x="8" y="1"/>
                    <a:pt x="7" y="1"/>
                    <a:pt x="7" y="1"/>
                  </a:cubicBezTo>
                  <a:cubicBezTo>
                    <a:pt x="6" y="1"/>
                    <a:pt x="6" y="2"/>
                    <a:pt x="6" y="2"/>
                  </a:cubicBezTo>
                  <a:cubicBezTo>
                    <a:pt x="6" y="2"/>
                    <a:pt x="6" y="2"/>
                    <a:pt x="6" y="2"/>
                  </a:cubicBezTo>
                  <a:cubicBezTo>
                    <a:pt x="7" y="2"/>
                    <a:pt x="7" y="2"/>
                    <a:pt x="8" y="2"/>
                  </a:cubicBezTo>
                  <a:close/>
                  <a:moveTo>
                    <a:pt x="4" y="6"/>
                  </a:moveTo>
                  <a:cubicBezTo>
                    <a:pt x="4" y="6"/>
                    <a:pt x="4" y="6"/>
                    <a:pt x="4" y="6"/>
                  </a:cubicBezTo>
                  <a:cubicBezTo>
                    <a:pt x="5" y="5"/>
                    <a:pt x="6" y="5"/>
                    <a:pt x="6" y="5"/>
                  </a:cubicBezTo>
                  <a:cubicBezTo>
                    <a:pt x="6" y="5"/>
                    <a:pt x="6" y="4"/>
                    <a:pt x="6" y="4"/>
                  </a:cubicBezTo>
                  <a:cubicBezTo>
                    <a:pt x="6" y="4"/>
                    <a:pt x="5" y="4"/>
                    <a:pt x="5" y="4"/>
                  </a:cubicBezTo>
                  <a:cubicBezTo>
                    <a:pt x="5" y="4"/>
                    <a:pt x="5" y="3"/>
                    <a:pt x="5" y="3"/>
                  </a:cubicBezTo>
                  <a:cubicBezTo>
                    <a:pt x="7" y="4"/>
                    <a:pt x="9" y="4"/>
                    <a:pt x="12" y="4"/>
                  </a:cubicBezTo>
                  <a:cubicBezTo>
                    <a:pt x="12" y="5"/>
                    <a:pt x="12" y="5"/>
                    <a:pt x="12" y="5"/>
                  </a:cubicBezTo>
                  <a:cubicBezTo>
                    <a:pt x="9" y="5"/>
                    <a:pt x="7" y="6"/>
                    <a:pt x="4" y="6"/>
                  </a:cubicBezTo>
                  <a:close/>
                  <a:moveTo>
                    <a:pt x="7" y="5"/>
                  </a:moveTo>
                  <a:cubicBezTo>
                    <a:pt x="8" y="5"/>
                    <a:pt x="9" y="5"/>
                    <a:pt x="10" y="5"/>
                  </a:cubicBezTo>
                  <a:cubicBezTo>
                    <a:pt x="9" y="5"/>
                    <a:pt x="8" y="4"/>
                    <a:pt x="7" y="4"/>
                  </a:cubicBezTo>
                  <a:cubicBezTo>
                    <a:pt x="7" y="5"/>
                    <a:pt x="7" y="5"/>
                    <a:pt x="7" y="5"/>
                  </a:cubicBezTo>
                  <a:close/>
                  <a:moveTo>
                    <a:pt x="4" y="7"/>
                  </a:moveTo>
                  <a:cubicBezTo>
                    <a:pt x="7" y="7"/>
                    <a:pt x="9" y="7"/>
                    <a:pt x="11" y="7"/>
                  </a:cubicBezTo>
                  <a:cubicBezTo>
                    <a:pt x="11" y="7"/>
                    <a:pt x="11" y="7"/>
                    <a:pt x="11" y="8"/>
                  </a:cubicBezTo>
                  <a:cubicBezTo>
                    <a:pt x="11" y="8"/>
                    <a:pt x="11" y="8"/>
                    <a:pt x="11" y="9"/>
                  </a:cubicBezTo>
                  <a:cubicBezTo>
                    <a:pt x="11" y="9"/>
                    <a:pt x="10" y="9"/>
                    <a:pt x="10" y="9"/>
                  </a:cubicBezTo>
                  <a:cubicBezTo>
                    <a:pt x="10" y="9"/>
                    <a:pt x="9" y="9"/>
                    <a:pt x="9" y="9"/>
                  </a:cubicBezTo>
                  <a:cubicBezTo>
                    <a:pt x="8" y="9"/>
                    <a:pt x="8" y="9"/>
                    <a:pt x="8" y="9"/>
                  </a:cubicBezTo>
                  <a:cubicBezTo>
                    <a:pt x="7" y="9"/>
                    <a:pt x="7" y="9"/>
                    <a:pt x="7" y="8"/>
                  </a:cubicBezTo>
                  <a:cubicBezTo>
                    <a:pt x="7" y="8"/>
                    <a:pt x="7" y="8"/>
                    <a:pt x="6" y="9"/>
                  </a:cubicBezTo>
                  <a:cubicBezTo>
                    <a:pt x="6" y="9"/>
                    <a:pt x="6" y="9"/>
                    <a:pt x="5" y="9"/>
                  </a:cubicBezTo>
                  <a:cubicBezTo>
                    <a:pt x="5" y="9"/>
                    <a:pt x="4" y="9"/>
                    <a:pt x="4" y="9"/>
                  </a:cubicBezTo>
                  <a:cubicBezTo>
                    <a:pt x="4" y="9"/>
                    <a:pt x="4" y="9"/>
                    <a:pt x="4" y="9"/>
                  </a:cubicBezTo>
                  <a:cubicBezTo>
                    <a:pt x="5" y="8"/>
                    <a:pt x="5" y="8"/>
                    <a:pt x="6" y="8"/>
                  </a:cubicBezTo>
                  <a:cubicBezTo>
                    <a:pt x="6" y="8"/>
                    <a:pt x="7" y="8"/>
                    <a:pt x="7" y="8"/>
                  </a:cubicBezTo>
                  <a:cubicBezTo>
                    <a:pt x="7" y="8"/>
                    <a:pt x="7" y="8"/>
                    <a:pt x="7" y="8"/>
                  </a:cubicBezTo>
                  <a:cubicBezTo>
                    <a:pt x="7" y="8"/>
                    <a:pt x="7" y="7"/>
                    <a:pt x="7" y="7"/>
                  </a:cubicBezTo>
                  <a:cubicBezTo>
                    <a:pt x="7" y="7"/>
                    <a:pt x="7" y="7"/>
                    <a:pt x="7" y="7"/>
                  </a:cubicBezTo>
                  <a:cubicBezTo>
                    <a:pt x="6" y="7"/>
                    <a:pt x="5" y="7"/>
                    <a:pt x="4" y="7"/>
                  </a:cubicBezTo>
                  <a:cubicBezTo>
                    <a:pt x="4" y="7"/>
                    <a:pt x="4" y="7"/>
                    <a:pt x="4" y="7"/>
                  </a:cubicBezTo>
                  <a:close/>
                  <a:moveTo>
                    <a:pt x="8" y="7"/>
                  </a:moveTo>
                  <a:cubicBezTo>
                    <a:pt x="8" y="7"/>
                    <a:pt x="8" y="7"/>
                    <a:pt x="8" y="8"/>
                  </a:cubicBezTo>
                  <a:cubicBezTo>
                    <a:pt x="8" y="8"/>
                    <a:pt x="8" y="8"/>
                    <a:pt x="8" y="8"/>
                  </a:cubicBezTo>
                  <a:cubicBezTo>
                    <a:pt x="8" y="8"/>
                    <a:pt x="8" y="8"/>
                    <a:pt x="8" y="8"/>
                  </a:cubicBezTo>
                  <a:cubicBezTo>
                    <a:pt x="9" y="8"/>
                    <a:pt x="9" y="8"/>
                    <a:pt x="9" y="8"/>
                  </a:cubicBezTo>
                  <a:cubicBezTo>
                    <a:pt x="9" y="8"/>
                    <a:pt x="9" y="8"/>
                    <a:pt x="10" y="8"/>
                  </a:cubicBezTo>
                  <a:cubicBezTo>
                    <a:pt x="10" y="8"/>
                    <a:pt x="10" y="8"/>
                    <a:pt x="10" y="8"/>
                  </a:cubicBezTo>
                  <a:cubicBezTo>
                    <a:pt x="10" y="8"/>
                    <a:pt x="10" y="8"/>
                    <a:pt x="10" y="8"/>
                  </a:cubicBezTo>
                  <a:cubicBezTo>
                    <a:pt x="10" y="7"/>
                    <a:pt x="10" y="7"/>
                    <a:pt x="10" y="7"/>
                  </a:cubicBezTo>
                  <a:cubicBezTo>
                    <a:pt x="9" y="7"/>
                    <a:pt x="9" y="7"/>
                    <a:pt x="8" y="7"/>
                  </a:cubicBezTo>
                  <a:close/>
                  <a:moveTo>
                    <a:pt x="11" y="10"/>
                  </a:moveTo>
                  <a:cubicBezTo>
                    <a:pt x="11" y="10"/>
                    <a:pt x="11" y="10"/>
                    <a:pt x="11" y="11"/>
                  </a:cubicBezTo>
                  <a:cubicBezTo>
                    <a:pt x="11" y="11"/>
                    <a:pt x="11" y="11"/>
                    <a:pt x="11" y="11"/>
                  </a:cubicBezTo>
                  <a:cubicBezTo>
                    <a:pt x="10" y="12"/>
                    <a:pt x="10" y="12"/>
                    <a:pt x="10" y="12"/>
                  </a:cubicBezTo>
                  <a:cubicBezTo>
                    <a:pt x="9" y="12"/>
                    <a:pt x="9" y="12"/>
                    <a:pt x="9" y="12"/>
                  </a:cubicBezTo>
                  <a:cubicBezTo>
                    <a:pt x="8" y="12"/>
                    <a:pt x="8" y="12"/>
                    <a:pt x="7" y="12"/>
                  </a:cubicBezTo>
                  <a:cubicBezTo>
                    <a:pt x="6" y="12"/>
                    <a:pt x="6" y="12"/>
                    <a:pt x="5" y="12"/>
                  </a:cubicBezTo>
                  <a:cubicBezTo>
                    <a:pt x="5" y="12"/>
                    <a:pt x="4" y="12"/>
                    <a:pt x="4" y="12"/>
                  </a:cubicBezTo>
                  <a:cubicBezTo>
                    <a:pt x="4" y="12"/>
                    <a:pt x="4" y="12"/>
                    <a:pt x="4" y="11"/>
                  </a:cubicBezTo>
                  <a:cubicBezTo>
                    <a:pt x="4" y="11"/>
                    <a:pt x="4" y="11"/>
                    <a:pt x="4" y="11"/>
                  </a:cubicBezTo>
                  <a:cubicBezTo>
                    <a:pt x="4" y="10"/>
                    <a:pt x="4" y="10"/>
                    <a:pt x="4" y="10"/>
                  </a:cubicBezTo>
                  <a:cubicBezTo>
                    <a:pt x="6" y="10"/>
                    <a:pt x="9" y="10"/>
                    <a:pt x="11" y="10"/>
                  </a:cubicBezTo>
                  <a:close/>
                  <a:moveTo>
                    <a:pt x="10" y="10"/>
                  </a:moveTo>
                  <a:cubicBezTo>
                    <a:pt x="8" y="10"/>
                    <a:pt x="6" y="10"/>
                    <a:pt x="5" y="10"/>
                  </a:cubicBezTo>
                  <a:cubicBezTo>
                    <a:pt x="5" y="10"/>
                    <a:pt x="5" y="11"/>
                    <a:pt x="5" y="11"/>
                  </a:cubicBezTo>
                  <a:cubicBezTo>
                    <a:pt x="5" y="11"/>
                    <a:pt x="5" y="11"/>
                    <a:pt x="5" y="11"/>
                  </a:cubicBezTo>
                  <a:cubicBezTo>
                    <a:pt x="5" y="11"/>
                    <a:pt x="5" y="11"/>
                    <a:pt x="5" y="11"/>
                  </a:cubicBezTo>
                  <a:cubicBezTo>
                    <a:pt x="5" y="11"/>
                    <a:pt x="5" y="12"/>
                    <a:pt x="6" y="12"/>
                  </a:cubicBezTo>
                  <a:cubicBezTo>
                    <a:pt x="6" y="12"/>
                    <a:pt x="6" y="12"/>
                    <a:pt x="7" y="12"/>
                  </a:cubicBezTo>
                  <a:cubicBezTo>
                    <a:pt x="8" y="12"/>
                    <a:pt x="8" y="12"/>
                    <a:pt x="8" y="12"/>
                  </a:cubicBezTo>
                  <a:cubicBezTo>
                    <a:pt x="9" y="12"/>
                    <a:pt x="9" y="11"/>
                    <a:pt x="9" y="11"/>
                  </a:cubicBezTo>
                  <a:cubicBezTo>
                    <a:pt x="9" y="11"/>
                    <a:pt x="9" y="11"/>
                    <a:pt x="9" y="11"/>
                  </a:cubicBezTo>
                  <a:cubicBezTo>
                    <a:pt x="9" y="11"/>
                    <a:pt x="10" y="11"/>
                    <a:pt x="10" y="11"/>
                  </a:cubicBezTo>
                  <a:cubicBezTo>
                    <a:pt x="10" y="10"/>
                    <a:pt x="10" y="10"/>
                    <a:pt x="10" y="10"/>
                  </a:cubicBezTo>
                  <a:close/>
                  <a:moveTo>
                    <a:pt x="3" y="13"/>
                  </a:moveTo>
                  <a:cubicBezTo>
                    <a:pt x="6" y="13"/>
                    <a:pt x="8" y="13"/>
                    <a:pt x="10" y="13"/>
                  </a:cubicBezTo>
                  <a:cubicBezTo>
                    <a:pt x="10" y="13"/>
                    <a:pt x="10" y="13"/>
                    <a:pt x="10" y="14"/>
                  </a:cubicBezTo>
                  <a:cubicBezTo>
                    <a:pt x="9" y="14"/>
                    <a:pt x="8" y="14"/>
                    <a:pt x="7" y="14"/>
                  </a:cubicBezTo>
                  <a:cubicBezTo>
                    <a:pt x="7" y="14"/>
                    <a:pt x="7" y="14"/>
                    <a:pt x="7" y="15"/>
                  </a:cubicBezTo>
                  <a:cubicBezTo>
                    <a:pt x="8" y="15"/>
                    <a:pt x="9" y="15"/>
                    <a:pt x="10" y="15"/>
                  </a:cubicBezTo>
                  <a:cubicBezTo>
                    <a:pt x="10" y="15"/>
                    <a:pt x="10" y="15"/>
                    <a:pt x="10" y="15"/>
                  </a:cubicBezTo>
                  <a:cubicBezTo>
                    <a:pt x="8" y="15"/>
                    <a:pt x="5" y="15"/>
                    <a:pt x="3" y="15"/>
                  </a:cubicBezTo>
                  <a:cubicBezTo>
                    <a:pt x="3" y="15"/>
                    <a:pt x="3" y="15"/>
                    <a:pt x="3" y="15"/>
                  </a:cubicBezTo>
                  <a:cubicBezTo>
                    <a:pt x="4" y="15"/>
                    <a:pt x="5" y="15"/>
                    <a:pt x="6" y="15"/>
                  </a:cubicBezTo>
                  <a:cubicBezTo>
                    <a:pt x="6" y="14"/>
                    <a:pt x="6" y="14"/>
                    <a:pt x="6" y="14"/>
                  </a:cubicBezTo>
                  <a:cubicBezTo>
                    <a:pt x="5" y="14"/>
                    <a:pt x="4" y="14"/>
                    <a:pt x="3" y="14"/>
                  </a:cubicBezTo>
                  <a:cubicBezTo>
                    <a:pt x="3" y="13"/>
                    <a:pt x="3" y="13"/>
                    <a:pt x="3" y="13"/>
                  </a:cubicBezTo>
                  <a:close/>
                  <a:moveTo>
                    <a:pt x="6" y="16"/>
                  </a:moveTo>
                  <a:cubicBezTo>
                    <a:pt x="7" y="16"/>
                    <a:pt x="8" y="16"/>
                    <a:pt x="8" y="16"/>
                  </a:cubicBezTo>
                  <a:cubicBezTo>
                    <a:pt x="9" y="16"/>
                    <a:pt x="9" y="16"/>
                    <a:pt x="9" y="16"/>
                  </a:cubicBezTo>
                  <a:cubicBezTo>
                    <a:pt x="9" y="17"/>
                    <a:pt x="10" y="17"/>
                    <a:pt x="10" y="17"/>
                  </a:cubicBezTo>
                  <a:cubicBezTo>
                    <a:pt x="10" y="17"/>
                    <a:pt x="10" y="17"/>
                    <a:pt x="10" y="18"/>
                  </a:cubicBezTo>
                  <a:cubicBezTo>
                    <a:pt x="10" y="18"/>
                    <a:pt x="9" y="19"/>
                    <a:pt x="9" y="19"/>
                  </a:cubicBezTo>
                  <a:cubicBezTo>
                    <a:pt x="8" y="19"/>
                    <a:pt x="7" y="19"/>
                    <a:pt x="6" y="19"/>
                  </a:cubicBezTo>
                  <a:cubicBezTo>
                    <a:pt x="5" y="19"/>
                    <a:pt x="4" y="19"/>
                    <a:pt x="3" y="19"/>
                  </a:cubicBezTo>
                  <a:cubicBezTo>
                    <a:pt x="2" y="19"/>
                    <a:pt x="2" y="18"/>
                    <a:pt x="2" y="18"/>
                  </a:cubicBezTo>
                  <a:cubicBezTo>
                    <a:pt x="2" y="17"/>
                    <a:pt x="3" y="17"/>
                    <a:pt x="3" y="16"/>
                  </a:cubicBezTo>
                  <a:cubicBezTo>
                    <a:pt x="4" y="16"/>
                    <a:pt x="5" y="16"/>
                    <a:pt x="6" y="16"/>
                  </a:cubicBezTo>
                  <a:close/>
                  <a:moveTo>
                    <a:pt x="6" y="17"/>
                  </a:moveTo>
                  <a:cubicBezTo>
                    <a:pt x="5" y="17"/>
                    <a:pt x="5" y="17"/>
                    <a:pt x="4" y="17"/>
                  </a:cubicBezTo>
                  <a:cubicBezTo>
                    <a:pt x="4" y="17"/>
                    <a:pt x="4" y="17"/>
                    <a:pt x="4" y="18"/>
                  </a:cubicBezTo>
                  <a:cubicBezTo>
                    <a:pt x="3" y="18"/>
                    <a:pt x="4" y="18"/>
                    <a:pt x="4" y="18"/>
                  </a:cubicBezTo>
                  <a:cubicBezTo>
                    <a:pt x="4" y="18"/>
                    <a:pt x="5" y="19"/>
                    <a:pt x="6" y="19"/>
                  </a:cubicBezTo>
                  <a:cubicBezTo>
                    <a:pt x="7" y="19"/>
                    <a:pt x="7" y="18"/>
                    <a:pt x="8" y="18"/>
                  </a:cubicBezTo>
                  <a:cubicBezTo>
                    <a:pt x="8" y="18"/>
                    <a:pt x="9" y="18"/>
                    <a:pt x="9" y="18"/>
                  </a:cubicBezTo>
                  <a:cubicBezTo>
                    <a:pt x="9" y="17"/>
                    <a:pt x="8" y="17"/>
                    <a:pt x="8" y="17"/>
                  </a:cubicBezTo>
                  <a:cubicBezTo>
                    <a:pt x="8" y="17"/>
                    <a:pt x="7" y="17"/>
                    <a:pt x="6" y="17"/>
                  </a:cubicBezTo>
                  <a:close/>
                  <a:moveTo>
                    <a:pt x="2" y="20"/>
                  </a:moveTo>
                  <a:cubicBezTo>
                    <a:pt x="4" y="20"/>
                    <a:pt x="7" y="20"/>
                    <a:pt x="9" y="20"/>
                  </a:cubicBezTo>
                  <a:cubicBezTo>
                    <a:pt x="9" y="20"/>
                    <a:pt x="9" y="20"/>
                    <a:pt x="9" y="21"/>
                  </a:cubicBezTo>
                  <a:cubicBezTo>
                    <a:pt x="7" y="21"/>
                    <a:pt x="5" y="21"/>
                    <a:pt x="3" y="21"/>
                  </a:cubicBezTo>
                  <a:cubicBezTo>
                    <a:pt x="3" y="21"/>
                    <a:pt x="3" y="22"/>
                    <a:pt x="3" y="22"/>
                  </a:cubicBezTo>
                  <a:cubicBezTo>
                    <a:pt x="2" y="22"/>
                    <a:pt x="2" y="22"/>
                    <a:pt x="2" y="22"/>
                  </a:cubicBezTo>
                  <a:cubicBezTo>
                    <a:pt x="2" y="21"/>
                    <a:pt x="2" y="21"/>
                    <a:pt x="2" y="20"/>
                  </a:cubicBezTo>
                  <a:close/>
                  <a:moveTo>
                    <a:pt x="9" y="23"/>
                  </a:moveTo>
                  <a:cubicBezTo>
                    <a:pt x="9" y="23"/>
                    <a:pt x="9" y="24"/>
                    <a:pt x="9" y="24"/>
                  </a:cubicBezTo>
                  <a:cubicBezTo>
                    <a:pt x="9" y="24"/>
                    <a:pt x="9" y="25"/>
                    <a:pt x="9" y="25"/>
                  </a:cubicBezTo>
                  <a:cubicBezTo>
                    <a:pt x="8" y="25"/>
                    <a:pt x="8" y="25"/>
                    <a:pt x="8" y="25"/>
                  </a:cubicBezTo>
                  <a:cubicBezTo>
                    <a:pt x="7" y="25"/>
                    <a:pt x="7" y="26"/>
                    <a:pt x="7" y="26"/>
                  </a:cubicBezTo>
                  <a:cubicBezTo>
                    <a:pt x="6" y="26"/>
                    <a:pt x="5" y="26"/>
                    <a:pt x="5" y="26"/>
                  </a:cubicBezTo>
                  <a:cubicBezTo>
                    <a:pt x="4" y="26"/>
                    <a:pt x="4" y="26"/>
                    <a:pt x="3" y="26"/>
                  </a:cubicBezTo>
                  <a:cubicBezTo>
                    <a:pt x="3" y="26"/>
                    <a:pt x="2" y="25"/>
                    <a:pt x="2" y="25"/>
                  </a:cubicBezTo>
                  <a:cubicBezTo>
                    <a:pt x="2" y="25"/>
                    <a:pt x="1" y="25"/>
                    <a:pt x="1" y="25"/>
                  </a:cubicBezTo>
                  <a:cubicBezTo>
                    <a:pt x="1" y="25"/>
                    <a:pt x="1" y="24"/>
                    <a:pt x="1" y="24"/>
                  </a:cubicBezTo>
                  <a:cubicBezTo>
                    <a:pt x="1" y="24"/>
                    <a:pt x="1" y="23"/>
                    <a:pt x="2" y="23"/>
                  </a:cubicBezTo>
                  <a:cubicBezTo>
                    <a:pt x="4" y="23"/>
                    <a:pt x="7" y="23"/>
                    <a:pt x="9" y="23"/>
                  </a:cubicBezTo>
                  <a:close/>
                  <a:moveTo>
                    <a:pt x="8" y="23"/>
                  </a:moveTo>
                  <a:cubicBezTo>
                    <a:pt x="6" y="23"/>
                    <a:pt x="4" y="23"/>
                    <a:pt x="3" y="23"/>
                  </a:cubicBezTo>
                  <a:cubicBezTo>
                    <a:pt x="3" y="24"/>
                    <a:pt x="3" y="24"/>
                    <a:pt x="3" y="24"/>
                  </a:cubicBezTo>
                  <a:cubicBezTo>
                    <a:pt x="3" y="24"/>
                    <a:pt x="3" y="24"/>
                    <a:pt x="3" y="24"/>
                  </a:cubicBezTo>
                  <a:cubicBezTo>
                    <a:pt x="3" y="25"/>
                    <a:pt x="3" y="25"/>
                    <a:pt x="3" y="25"/>
                  </a:cubicBezTo>
                  <a:cubicBezTo>
                    <a:pt x="3" y="25"/>
                    <a:pt x="3" y="25"/>
                    <a:pt x="4" y="25"/>
                  </a:cubicBezTo>
                  <a:cubicBezTo>
                    <a:pt x="4" y="25"/>
                    <a:pt x="4" y="25"/>
                    <a:pt x="5" y="25"/>
                  </a:cubicBezTo>
                  <a:cubicBezTo>
                    <a:pt x="6" y="25"/>
                    <a:pt x="6" y="25"/>
                    <a:pt x="6" y="25"/>
                  </a:cubicBezTo>
                  <a:cubicBezTo>
                    <a:pt x="7" y="25"/>
                    <a:pt x="7" y="25"/>
                    <a:pt x="7" y="25"/>
                  </a:cubicBezTo>
                  <a:cubicBezTo>
                    <a:pt x="7" y="25"/>
                    <a:pt x="7" y="25"/>
                    <a:pt x="7" y="24"/>
                  </a:cubicBezTo>
                  <a:cubicBezTo>
                    <a:pt x="8" y="24"/>
                    <a:pt x="8" y="24"/>
                    <a:pt x="8" y="24"/>
                  </a:cubicBezTo>
                  <a:cubicBezTo>
                    <a:pt x="8" y="24"/>
                    <a:pt x="8" y="24"/>
                    <a:pt x="8" y="23"/>
                  </a:cubicBezTo>
                  <a:close/>
                  <a:moveTo>
                    <a:pt x="1" y="26"/>
                  </a:moveTo>
                  <a:cubicBezTo>
                    <a:pt x="3" y="26"/>
                    <a:pt x="6" y="26"/>
                    <a:pt x="9" y="26"/>
                  </a:cubicBezTo>
                  <a:cubicBezTo>
                    <a:pt x="8" y="27"/>
                    <a:pt x="8" y="28"/>
                    <a:pt x="8" y="29"/>
                  </a:cubicBezTo>
                  <a:cubicBezTo>
                    <a:pt x="8" y="29"/>
                    <a:pt x="7" y="29"/>
                    <a:pt x="7" y="29"/>
                  </a:cubicBezTo>
                  <a:cubicBezTo>
                    <a:pt x="7" y="28"/>
                    <a:pt x="7" y="28"/>
                    <a:pt x="7" y="27"/>
                  </a:cubicBezTo>
                  <a:cubicBezTo>
                    <a:pt x="7" y="27"/>
                    <a:pt x="6" y="27"/>
                    <a:pt x="5" y="27"/>
                  </a:cubicBezTo>
                  <a:cubicBezTo>
                    <a:pt x="5" y="28"/>
                    <a:pt x="5" y="28"/>
                    <a:pt x="5" y="29"/>
                  </a:cubicBezTo>
                  <a:cubicBezTo>
                    <a:pt x="5" y="29"/>
                    <a:pt x="4" y="29"/>
                    <a:pt x="4" y="29"/>
                  </a:cubicBezTo>
                  <a:cubicBezTo>
                    <a:pt x="4" y="28"/>
                    <a:pt x="4" y="28"/>
                    <a:pt x="4" y="27"/>
                  </a:cubicBezTo>
                  <a:cubicBezTo>
                    <a:pt x="3" y="27"/>
                    <a:pt x="3" y="27"/>
                    <a:pt x="2" y="27"/>
                  </a:cubicBezTo>
                  <a:cubicBezTo>
                    <a:pt x="2" y="28"/>
                    <a:pt x="2" y="28"/>
                    <a:pt x="2" y="29"/>
                  </a:cubicBezTo>
                  <a:cubicBezTo>
                    <a:pt x="1" y="29"/>
                    <a:pt x="1" y="29"/>
                    <a:pt x="0" y="29"/>
                  </a:cubicBezTo>
                  <a:cubicBezTo>
                    <a:pt x="1" y="28"/>
                    <a:pt x="1" y="27"/>
                    <a:pt x="1" y="26"/>
                  </a:cubicBezTo>
                  <a:close/>
                  <a:moveTo>
                    <a:pt x="0" y="30"/>
                  </a:moveTo>
                  <a:cubicBezTo>
                    <a:pt x="3" y="30"/>
                    <a:pt x="5" y="30"/>
                    <a:pt x="8" y="30"/>
                  </a:cubicBezTo>
                  <a:cubicBezTo>
                    <a:pt x="8" y="30"/>
                    <a:pt x="8" y="31"/>
                    <a:pt x="8" y="31"/>
                  </a:cubicBezTo>
                  <a:cubicBezTo>
                    <a:pt x="8" y="32"/>
                    <a:pt x="8" y="32"/>
                    <a:pt x="7" y="32"/>
                  </a:cubicBezTo>
                  <a:cubicBezTo>
                    <a:pt x="7" y="32"/>
                    <a:pt x="7" y="33"/>
                    <a:pt x="7" y="33"/>
                  </a:cubicBezTo>
                  <a:cubicBezTo>
                    <a:pt x="6" y="33"/>
                    <a:pt x="6" y="33"/>
                    <a:pt x="5" y="33"/>
                  </a:cubicBezTo>
                  <a:cubicBezTo>
                    <a:pt x="5" y="33"/>
                    <a:pt x="4" y="33"/>
                    <a:pt x="4" y="33"/>
                  </a:cubicBezTo>
                  <a:cubicBezTo>
                    <a:pt x="4" y="32"/>
                    <a:pt x="3" y="32"/>
                    <a:pt x="3" y="32"/>
                  </a:cubicBezTo>
                  <a:cubicBezTo>
                    <a:pt x="3" y="32"/>
                    <a:pt x="3" y="32"/>
                    <a:pt x="3" y="32"/>
                  </a:cubicBezTo>
                  <a:cubicBezTo>
                    <a:pt x="2" y="32"/>
                    <a:pt x="2" y="33"/>
                    <a:pt x="1" y="33"/>
                  </a:cubicBezTo>
                  <a:cubicBezTo>
                    <a:pt x="1" y="33"/>
                    <a:pt x="0" y="33"/>
                    <a:pt x="0" y="33"/>
                  </a:cubicBezTo>
                  <a:cubicBezTo>
                    <a:pt x="0" y="33"/>
                    <a:pt x="0" y="33"/>
                    <a:pt x="0" y="32"/>
                  </a:cubicBezTo>
                  <a:cubicBezTo>
                    <a:pt x="0" y="32"/>
                    <a:pt x="1" y="32"/>
                    <a:pt x="2" y="32"/>
                  </a:cubicBezTo>
                  <a:cubicBezTo>
                    <a:pt x="2" y="32"/>
                    <a:pt x="3" y="31"/>
                    <a:pt x="3" y="31"/>
                  </a:cubicBezTo>
                  <a:cubicBezTo>
                    <a:pt x="3" y="31"/>
                    <a:pt x="3" y="31"/>
                    <a:pt x="3" y="31"/>
                  </a:cubicBezTo>
                  <a:cubicBezTo>
                    <a:pt x="3" y="31"/>
                    <a:pt x="3" y="31"/>
                    <a:pt x="3" y="31"/>
                  </a:cubicBezTo>
                  <a:cubicBezTo>
                    <a:pt x="3" y="31"/>
                    <a:pt x="3" y="31"/>
                    <a:pt x="3" y="31"/>
                  </a:cubicBezTo>
                  <a:cubicBezTo>
                    <a:pt x="2" y="31"/>
                    <a:pt x="1" y="31"/>
                    <a:pt x="0" y="31"/>
                  </a:cubicBezTo>
                  <a:cubicBezTo>
                    <a:pt x="0" y="30"/>
                    <a:pt x="0" y="30"/>
                    <a:pt x="0" y="30"/>
                  </a:cubicBezTo>
                  <a:close/>
                  <a:moveTo>
                    <a:pt x="5" y="31"/>
                  </a:moveTo>
                  <a:cubicBezTo>
                    <a:pt x="5" y="31"/>
                    <a:pt x="5" y="31"/>
                    <a:pt x="5" y="31"/>
                  </a:cubicBezTo>
                  <a:cubicBezTo>
                    <a:pt x="5" y="31"/>
                    <a:pt x="5" y="32"/>
                    <a:pt x="5" y="32"/>
                  </a:cubicBezTo>
                  <a:cubicBezTo>
                    <a:pt x="5" y="32"/>
                    <a:pt x="5" y="32"/>
                    <a:pt x="5" y="32"/>
                  </a:cubicBezTo>
                  <a:cubicBezTo>
                    <a:pt x="5" y="32"/>
                    <a:pt x="5" y="32"/>
                    <a:pt x="5" y="32"/>
                  </a:cubicBezTo>
                  <a:cubicBezTo>
                    <a:pt x="6" y="32"/>
                    <a:pt x="6" y="32"/>
                    <a:pt x="6" y="32"/>
                  </a:cubicBezTo>
                  <a:cubicBezTo>
                    <a:pt x="6" y="32"/>
                    <a:pt x="6" y="32"/>
                    <a:pt x="6" y="32"/>
                  </a:cubicBezTo>
                  <a:cubicBezTo>
                    <a:pt x="6" y="32"/>
                    <a:pt x="6" y="31"/>
                    <a:pt x="7" y="31"/>
                  </a:cubicBezTo>
                  <a:cubicBezTo>
                    <a:pt x="7" y="31"/>
                    <a:pt x="7" y="31"/>
                    <a:pt x="7" y="31"/>
                  </a:cubicBezTo>
                  <a:cubicBezTo>
                    <a:pt x="6" y="31"/>
                    <a:pt x="5" y="31"/>
                    <a:pt x="5" y="31"/>
                  </a:cubicBezTo>
                  <a:close/>
                </a:path>
              </a:pathLst>
            </a:custGeom>
          </p:spPr>
          <p:style>
            <a:lnRef idx="2">
              <a:schemeClr val="dk1">
                <a:shade val="50000"/>
              </a:schemeClr>
            </a:lnRef>
            <a:fillRef idx="1">
              <a:schemeClr val="dk1"/>
            </a:fillRef>
            <a:effectRef idx="0">
              <a:schemeClr val="dk1"/>
            </a:effectRef>
            <a:fontRef idx="minor">
              <a:schemeClr val="lt1"/>
            </a:fontRef>
          </p:style>
          <p:txBody>
            <a:bodyPr/>
            <a:lstStyle/>
            <a:p>
              <a:pPr fontAlgn="base"/>
              <a:endParaRPr lang="zh-CN" altLang="en-US" sz="1405" strike="noStrike" noProof="1">
                <a:ea typeface="Arial Unicode MS" panose="020B0604020202020204" charset="-122"/>
              </a:endParaRPr>
            </a:p>
          </p:txBody>
        </p:sp>
      </p:grpSp>
      <p:sp>
        <p:nvSpPr>
          <p:cNvPr id="118" name="Text Box 117"/>
          <p:cNvSpPr txBox="1"/>
          <p:nvPr/>
        </p:nvSpPr>
        <p:spPr>
          <a:xfrm>
            <a:off x="3312160" y="157480"/>
            <a:ext cx="3131820" cy="337185"/>
          </a:xfrm>
          <a:prstGeom prst="rect">
            <a:avLst/>
          </a:prstGeom>
          <a:noFill/>
        </p:spPr>
        <p:txBody>
          <a:bodyPr wrap="square" rtlCol="0">
            <a:spAutoFit/>
          </a:bodyPr>
          <a:lstStyle/>
          <a:p>
            <a:r>
              <a:rPr lang="en-IN" altLang="en-US" sz="1600">
                <a:latin typeface="Times New Roman" panose="02020603050405020304" pitchFamily="2" charset="0"/>
                <a:cs typeface="Times New Roman" panose="02020603050405020304" pitchFamily="2" charset="0"/>
              </a:rPr>
              <a:t>BASE PAPER</a:t>
            </a:r>
          </a:p>
        </p:txBody>
      </p:sp>
      <p:sp>
        <p:nvSpPr>
          <p:cNvPr id="122" name="Text Box 121"/>
          <p:cNvSpPr txBox="1"/>
          <p:nvPr/>
        </p:nvSpPr>
        <p:spPr>
          <a:xfrm>
            <a:off x="3312160" y="1562100"/>
            <a:ext cx="3131820" cy="337185"/>
          </a:xfrm>
          <a:prstGeom prst="rect">
            <a:avLst/>
          </a:prstGeom>
          <a:noFill/>
        </p:spPr>
        <p:txBody>
          <a:bodyPr wrap="square" rtlCol="0">
            <a:spAutoFit/>
          </a:bodyPr>
          <a:lstStyle/>
          <a:p>
            <a:r>
              <a:rPr lang="en-IN" altLang="en-US" sz="1600">
                <a:latin typeface="Times New Roman" panose="02020603050405020304" pitchFamily="2" charset="0"/>
                <a:cs typeface="Times New Roman" panose="02020603050405020304" pitchFamily="2" charset="0"/>
              </a:rPr>
              <a:t>LITERATURE SURVEY</a:t>
            </a:r>
          </a:p>
        </p:txBody>
      </p:sp>
      <p:sp>
        <p:nvSpPr>
          <p:cNvPr id="123" name="Text Box 122"/>
          <p:cNvSpPr txBox="1"/>
          <p:nvPr/>
        </p:nvSpPr>
        <p:spPr>
          <a:xfrm>
            <a:off x="3312160" y="609600"/>
            <a:ext cx="1717040" cy="337185"/>
          </a:xfrm>
          <a:prstGeom prst="rect">
            <a:avLst/>
          </a:prstGeom>
          <a:noFill/>
        </p:spPr>
        <p:txBody>
          <a:bodyPr wrap="square" rtlCol="0">
            <a:spAutoFit/>
          </a:bodyPr>
          <a:lstStyle/>
          <a:p>
            <a:r>
              <a:rPr lang="en-IN" altLang="en-US" sz="1600">
                <a:latin typeface="Times New Roman" panose="02020603050405020304" pitchFamily="2" charset="0"/>
                <a:cs typeface="Times New Roman" panose="02020603050405020304" pitchFamily="2" charset="0"/>
              </a:rPr>
              <a:t>INTRODUCTION</a:t>
            </a:r>
          </a:p>
        </p:txBody>
      </p:sp>
      <p:sp>
        <p:nvSpPr>
          <p:cNvPr id="124" name="Text Box 123"/>
          <p:cNvSpPr txBox="1"/>
          <p:nvPr/>
        </p:nvSpPr>
        <p:spPr>
          <a:xfrm>
            <a:off x="3312160" y="1106805"/>
            <a:ext cx="3131820" cy="337185"/>
          </a:xfrm>
          <a:prstGeom prst="rect">
            <a:avLst/>
          </a:prstGeom>
          <a:noFill/>
        </p:spPr>
        <p:txBody>
          <a:bodyPr wrap="square" rtlCol="0">
            <a:spAutoFit/>
          </a:bodyPr>
          <a:lstStyle/>
          <a:p>
            <a:r>
              <a:rPr lang="en-IN" altLang="en-US" sz="1600">
                <a:latin typeface="Times New Roman" panose="02020603050405020304" pitchFamily="2" charset="0"/>
                <a:cs typeface="Times New Roman" panose="02020603050405020304" pitchFamily="2" charset="0"/>
              </a:rPr>
              <a:t>OBJECTIVES</a:t>
            </a:r>
          </a:p>
        </p:txBody>
      </p:sp>
      <p:sp>
        <p:nvSpPr>
          <p:cNvPr id="125" name="Text Box 124"/>
          <p:cNvSpPr txBox="1"/>
          <p:nvPr/>
        </p:nvSpPr>
        <p:spPr>
          <a:xfrm>
            <a:off x="3312160" y="2052955"/>
            <a:ext cx="3891280" cy="583565"/>
          </a:xfrm>
          <a:prstGeom prst="rect">
            <a:avLst/>
          </a:prstGeom>
          <a:noFill/>
        </p:spPr>
        <p:txBody>
          <a:bodyPr wrap="square" rtlCol="0">
            <a:spAutoFit/>
          </a:bodyPr>
          <a:lstStyle/>
          <a:p>
            <a:r>
              <a:rPr lang="en-IN" altLang="en-US" sz="1600">
                <a:latin typeface="Times New Roman" panose="02020603050405020304" pitchFamily="2" charset="0"/>
                <a:cs typeface="Times New Roman" panose="02020603050405020304" pitchFamily="2" charset="0"/>
              </a:rPr>
              <a:t>EXISTNG SYSTEM AND</a:t>
            </a:r>
          </a:p>
          <a:p>
            <a:r>
              <a:rPr lang="en-IN" altLang="en-US" sz="1600">
                <a:latin typeface="Times New Roman" panose="02020603050405020304" pitchFamily="2" charset="0"/>
                <a:cs typeface="Times New Roman" panose="02020603050405020304" pitchFamily="2" charset="0"/>
              </a:rPr>
              <a:t>PROPOSED SYSTEM</a:t>
            </a:r>
          </a:p>
        </p:txBody>
      </p:sp>
      <p:sp>
        <p:nvSpPr>
          <p:cNvPr id="126" name="Text Box 125"/>
          <p:cNvSpPr txBox="1"/>
          <p:nvPr/>
        </p:nvSpPr>
        <p:spPr>
          <a:xfrm>
            <a:off x="3312160" y="2712720"/>
            <a:ext cx="3131820" cy="583565"/>
          </a:xfrm>
          <a:prstGeom prst="rect">
            <a:avLst/>
          </a:prstGeom>
          <a:noFill/>
        </p:spPr>
        <p:txBody>
          <a:bodyPr wrap="square" rtlCol="0">
            <a:spAutoFit/>
          </a:bodyPr>
          <a:lstStyle/>
          <a:p>
            <a:r>
              <a:rPr lang="en-IN" altLang="en-US" sz="1600">
                <a:latin typeface="Times New Roman" panose="02020603050405020304" pitchFamily="2" charset="0"/>
                <a:cs typeface="Times New Roman" panose="02020603050405020304" pitchFamily="2" charset="0"/>
              </a:rPr>
              <a:t>SOFTWARE AND HARDWARE REQUIREMENTS</a:t>
            </a:r>
          </a:p>
        </p:txBody>
      </p:sp>
      <p:sp>
        <p:nvSpPr>
          <p:cNvPr id="127" name="Text Box 126"/>
          <p:cNvSpPr txBox="1"/>
          <p:nvPr/>
        </p:nvSpPr>
        <p:spPr>
          <a:xfrm>
            <a:off x="3312160" y="3416300"/>
            <a:ext cx="3131820" cy="337185"/>
          </a:xfrm>
          <a:prstGeom prst="rect">
            <a:avLst/>
          </a:prstGeom>
          <a:noFill/>
        </p:spPr>
        <p:txBody>
          <a:bodyPr wrap="square" rtlCol="0">
            <a:spAutoFit/>
          </a:bodyPr>
          <a:lstStyle/>
          <a:p>
            <a:r>
              <a:rPr lang="en-IN" altLang="en-US" sz="1600">
                <a:latin typeface="Times New Roman" panose="02020603050405020304" pitchFamily="2" charset="0"/>
                <a:cs typeface="Times New Roman" panose="02020603050405020304" pitchFamily="2" charset="0"/>
              </a:rPr>
              <a:t>ARCHITECTURE DIAGRAM</a:t>
            </a:r>
          </a:p>
        </p:txBody>
      </p:sp>
      <p:sp>
        <p:nvSpPr>
          <p:cNvPr id="128" name="Text Box 127"/>
          <p:cNvSpPr txBox="1"/>
          <p:nvPr/>
        </p:nvSpPr>
        <p:spPr>
          <a:xfrm>
            <a:off x="3312160" y="4006850"/>
            <a:ext cx="3649345" cy="337185"/>
          </a:xfrm>
          <a:prstGeom prst="rect">
            <a:avLst/>
          </a:prstGeom>
          <a:noFill/>
        </p:spPr>
        <p:txBody>
          <a:bodyPr wrap="square" rtlCol="0">
            <a:spAutoFit/>
          </a:bodyPr>
          <a:lstStyle/>
          <a:p>
            <a:r>
              <a:rPr lang="en-IN" altLang="en-US" sz="1600">
                <a:latin typeface="Times New Roman" panose="02020603050405020304" pitchFamily="2" charset="0"/>
                <a:cs typeface="Times New Roman" panose="02020603050405020304" pitchFamily="2" charset="0"/>
              </a:rPr>
              <a:t>PROPOSED MODULES DESCRIPTION</a:t>
            </a:r>
          </a:p>
        </p:txBody>
      </p:sp>
      <p:sp>
        <p:nvSpPr>
          <p:cNvPr id="129" name="Text Box 128"/>
          <p:cNvSpPr txBox="1"/>
          <p:nvPr/>
        </p:nvSpPr>
        <p:spPr>
          <a:xfrm>
            <a:off x="3312160" y="4617085"/>
            <a:ext cx="3131820" cy="337185"/>
          </a:xfrm>
          <a:prstGeom prst="rect">
            <a:avLst/>
          </a:prstGeom>
          <a:noFill/>
        </p:spPr>
        <p:txBody>
          <a:bodyPr wrap="square" rtlCol="0">
            <a:spAutoFit/>
          </a:bodyPr>
          <a:lstStyle/>
          <a:p>
            <a:r>
              <a:rPr lang="en-IN" altLang="en-US" sz="1600">
                <a:latin typeface="Times New Roman" panose="02020603050405020304" pitchFamily="2" charset="0"/>
                <a:cs typeface="Times New Roman" panose="02020603050405020304" pitchFamily="2" charset="0"/>
              </a:rPr>
              <a:t>REFERENCES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450"/>
                            </p:stCondLst>
                            <p:childTnLst>
                              <p:par>
                                <p:cTn id="13" presetID="53" presetClass="entr" presetSubtype="16"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childTnLst>
                          </p:cTn>
                        </p:par>
                        <p:par>
                          <p:cTn id="18" fill="hold">
                            <p:stCondLst>
                              <p:cond delay="950"/>
                            </p:stCondLst>
                            <p:childTnLst>
                              <p:par>
                                <p:cTn id="19" presetID="49" presetClass="entr" presetSubtype="0" decel="100000" fill="hold" nodeType="afterEffect">
                                  <p:stCondLst>
                                    <p:cond delay="0"/>
                                  </p:stCondLst>
                                  <p:childTnLst>
                                    <p:set>
                                      <p:cBhvr>
                                        <p:cTn id="20" dur="1" fill="hold">
                                          <p:stCondLst>
                                            <p:cond delay="0"/>
                                          </p:stCondLst>
                                        </p:cTn>
                                        <p:tgtEl>
                                          <p:spTgt spid="317505"/>
                                        </p:tgtEl>
                                        <p:attrNameLst>
                                          <p:attrName>style.visibility</p:attrName>
                                        </p:attrNameLst>
                                      </p:cBhvr>
                                      <p:to>
                                        <p:strVal val="visible"/>
                                      </p:to>
                                    </p:set>
                                    <p:anim calcmode="lin" valueType="num">
                                      <p:cBhvr>
                                        <p:cTn id="21" dur="500" fill="hold"/>
                                        <p:tgtEl>
                                          <p:spTgt spid="317505"/>
                                        </p:tgtEl>
                                        <p:attrNameLst>
                                          <p:attrName>ppt_w</p:attrName>
                                        </p:attrNameLst>
                                      </p:cBhvr>
                                      <p:tavLst>
                                        <p:tav tm="0">
                                          <p:val>
                                            <p:fltVal val="0"/>
                                          </p:val>
                                        </p:tav>
                                        <p:tav tm="100000">
                                          <p:val>
                                            <p:strVal val="#ppt_w"/>
                                          </p:val>
                                        </p:tav>
                                      </p:tavLst>
                                    </p:anim>
                                    <p:anim calcmode="lin" valueType="num">
                                      <p:cBhvr>
                                        <p:cTn id="22" dur="500" fill="hold"/>
                                        <p:tgtEl>
                                          <p:spTgt spid="317505"/>
                                        </p:tgtEl>
                                        <p:attrNameLst>
                                          <p:attrName>ppt_h</p:attrName>
                                        </p:attrNameLst>
                                      </p:cBhvr>
                                      <p:tavLst>
                                        <p:tav tm="0">
                                          <p:val>
                                            <p:fltVal val="0"/>
                                          </p:val>
                                        </p:tav>
                                        <p:tav tm="100000">
                                          <p:val>
                                            <p:strVal val="#ppt_h"/>
                                          </p:val>
                                        </p:tav>
                                      </p:tavLst>
                                    </p:anim>
                                    <p:anim calcmode="lin" valueType="num">
                                      <p:cBhvr>
                                        <p:cTn id="23" dur="500" fill="hold"/>
                                        <p:tgtEl>
                                          <p:spTgt spid="317505"/>
                                        </p:tgtEl>
                                        <p:attrNameLst>
                                          <p:attrName>style.rotation</p:attrName>
                                        </p:attrNameLst>
                                      </p:cBhvr>
                                      <p:tavLst>
                                        <p:tav tm="0">
                                          <p:val>
                                            <p:fltVal val="360"/>
                                          </p:val>
                                        </p:tav>
                                        <p:tav tm="100000">
                                          <p:val>
                                            <p:fltVal val="0"/>
                                          </p:val>
                                        </p:tav>
                                      </p:tavLst>
                                    </p:anim>
                                    <p:animEffect transition="in" filter="fade">
                                      <p:cBhvr>
                                        <p:cTn id="24" dur="500"/>
                                        <p:tgtEl>
                                          <p:spTgt spid="317505"/>
                                        </p:tgtEl>
                                      </p:cBhvr>
                                    </p:animEffect>
                                  </p:childTnLst>
                                </p:cTn>
                              </p:par>
                            </p:childTnLst>
                          </p:cTn>
                        </p:par>
                        <p:par>
                          <p:cTn id="25" fill="hold">
                            <p:stCondLst>
                              <p:cond delay="1450"/>
                            </p:stCondLst>
                            <p:childTnLst>
                              <p:par>
                                <p:cTn id="26" presetID="49" presetClass="entr" presetSubtype="0" decel="10000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fltVal val="0"/>
                                          </p:val>
                                        </p:tav>
                                        <p:tav tm="100000">
                                          <p:val>
                                            <p:strVal val="#ppt_w"/>
                                          </p:val>
                                        </p:tav>
                                      </p:tavLst>
                                    </p:anim>
                                    <p:anim calcmode="lin" valueType="num">
                                      <p:cBhvr>
                                        <p:cTn id="29" dur="500" fill="hold"/>
                                        <p:tgtEl>
                                          <p:spTgt spid="2"/>
                                        </p:tgtEl>
                                        <p:attrNameLst>
                                          <p:attrName>ppt_h</p:attrName>
                                        </p:attrNameLst>
                                      </p:cBhvr>
                                      <p:tavLst>
                                        <p:tav tm="0">
                                          <p:val>
                                            <p:fltVal val="0"/>
                                          </p:val>
                                        </p:tav>
                                        <p:tav tm="100000">
                                          <p:val>
                                            <p:strVal val="#ppt_h"/>
                                          </p:val>
                                        </p:tav>
                                      </p:tavLst>
                                    </p:anim>
                                    <p:anim calcmode="lin" valueType="num">
                                      <p:cBhvr>
                                        <p:cTn id="30" dur="500" fill="hold"/>
                                        <p:tgtEl>
                                          <p:spTgt spid="2"/>
                                        </p:tgtEl>
                                        <p:attrNameLst>
                                          <p:attrName>style.rotation</p:attrName>
                                        </p:attrNameLst>
                                      </p:cBhvr>
                                      <p:tavLst>
                                        <p:tav tm="0">
                                          <p:val>
                                            <p:fltVal val="360"/>
                                          </p:val>
                                        </p:tav>
                                        <p:tav tm="100000">
                                          <p:val>
                                            <p:fltVal val="0"/>
                                          </p:val>
                                        </p:tav>
                                      </p:tavLst>
                                    </p:anim>
                                    <p:animEffect transition="in" filter="fade">
                                      <p:cBhvr>
                                        <p:cTn id="31" dur="500"/>
                                        <p:tgtEl>
                                          <p:spTgt spid="2"/>
                                        </p:tgtEl>
                                      </p:cBhvr>
                                    </p:animEffect>
                                  </p:childTnLst>
                                </p:cTn>
                              </p:par>
                            </p:childTnLst>
                          </p:cTn>
                        </p:par>
                        <p:par>
                          <p:cTn id="32" fill="hold">
                            <p:stCondLst>
                              <p:cond delay="1950"/>
                            </p:stCondLst>
                            <p:childTnLst>
                              <p:par>
                                <p:cTn id="33" presetID="49" presetClass="entr" presetSubtype="0" decel="100000"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p:cTn id="35" dur="500" fill="hold"/>
                                        <p:tgtEl>
                                          <p:spTgt spid="24"/>
                                        </p:tgtEl>
                                        <p:attrNameLst>
                                          <p:attrName>ppt_w</p:attrName>
                                        </p:attrNameLst>
                                      </p:cBhvr>
                                      <p:tavLst>
                                        <p:tav tm="0">
                                          <p:val>
                                            <p:fltVal val="0"/>
                                          </p:val>
                                        </p:tav>
                                        <p:tav tm="100000">
                                          <p:val>
                                            <p:strVal val="#ppt_w"/>
                                          </p:val>
                                        </p:tav>
                                      </p:tavLst>
                                    </p:anim>
                                    <p:anim calcmode="lin" valueType="num">
                                      <p:cBhvr>
                                        <p:cTn id="36" dur="500" fill="hold"/>
                                        <p:tgtEl>
                                          <p:spTgt spid="24"/>
                                        </p:tgtEl>
                                        <p:attrNameLst>
                                          <p:attrName>ppt_h</p:attrName>
                                        </p:attrNameLst>
                                      </p:cBhvr>
                                      <p:tavLst>
                                        <p:tav tm="0">
                                          <p:val>
                                            <p:fltVal val="0"/>
                                          </p:val>
                                        </p:tav>
                                        <p:tav tm="100000">
                                          <p:val>
                                            <p:strVal val="#ppt_h"/>
                                          </p:val>
                                        </p:tav>
                                      </p:tavLst>
                                    </p:anim>
                                    <p:anim calcmode="lin" valueType="num">
                                      <p:cBhvr>
                                        <p:cTn id="37" dur="500" fill="hold"/>
                                        <p:tgtEl>
                                          <p:spTgt spid="24"/>
                                        </p:tgtEl>
                                        <p:attrNameLst>
                                          <p:attrName>style.rotation</p:attrName>
                                        </p:attrNameLst>
                                      </p:cBhvr>
                                      <p:tavLst>
                                        <p:tav tm="0">
                                          <p:val>
                                            <p:fltVal val="360"/>
                                          </p:val>
                                        </p:tav>
                                        <p:tav tm="100000">
                                          <p:val>
                                            <p:fltVal val="0"/>
                                          </p:val>
                                        </p:tav>
                                      </p:tavLst>
                                    </p:anim>
                                    <p:animEffect transition="in" filter="fade">
                                      <p:cBhvr>
                                        <p:cTn id="38" dur="500"/>
                                        <p:tgtEl>
                                          <p:spTgt spid="24"/>
                                        </p:tgtEl>
                                      </p:cBhvr>
                                    </p:animEffect>
                                  </p:childTnLst>
                                </p:cTn>
                              </p:par>
                            </p:childTnLst>
                          </p:cTn>
                        </p:par>
                        <p:par>
                          <p:cTn id="39" fill="hold">
                            <p:stCondLst>
                              <p:cond delay="2450"/>
                            </p:stCondLst>
                            <p:childTnLst>
                              <p:par>
                                <p:cTn id="40" presetID="49" presetClass="entr" presetSubtype="0" decel="100000" fill="hold" nodeType="afterEffect">
                                  <p:stCondLst>
                                    <p:cond delay="0"/>
                                  </p:stCondLst>
                                  <p:childTnLst>
                                    <p:set>
                                      <p:cBhvr>
                                        <p:cTn id="41" dur="1" fill="hold">
                                          <p:stCondLst>
                                            <p:cond delay="0"/>
                                          </p:stCondLst>
                                        </p:cTn>
                                        <p:tgtEl>
                                          <p:spTgt spid="37"/>
                                        </p:tgtEl>
                                        <p:attrNameLst>
                                          <p:attrName>style.visibility</p:attrName>
                                        </p:attrNameLst>
                                      </p:cBhvr>
                                      <p:to>
                                        <p:strVal val="visible"/>
                                      </p:to>
                                    </p:set>
                                    <p:anim calcmode="lin" valueType="num">
                                      <p:cBhvr>
                                        <p:cTn id="42" dur="500" fill="hold"/>
                                        <p:tgtEl>
                                          <p:spTgt spid="37"/>
                                        </p:tgtEl>
                                        <p:attrNameLst>
                                          <p:attrName>ppt_w</p:attrName>
                                        </p:attrNameLst>
                                      </p:cBhvr>
                                      <p:tavLst>
                                        <p:tav tm="0">
                                          <p:val>
                                            <p:fltVal val="0"/>
                                          </p:val>
                                        </p:tav>
                                        <p:tav tm="100000">
                                          <p:val>
                                            <p:strVal val="#ppt_w"/>
                                          </p:val>
                                        </p:tav>
                                      </p:tavLst>
                                    </p:anim>
                                    <p:anim calcmode="lin" valueType="num">
                                      <p:cBhvr>
                                        <p:cTn id="43" dur="500" fill="hold"/>
                                        <p:tgtEl>
                                          <p:spTgt spid="37"/>
                                        </p:tgtEl>
                                        <p:attrNameLst>
                                          <p:attrName>ppt_h</p:attrName>
                                        </p:attrNameLst>
                                      </p:cBhvr>
                                      <p:tavLst>
                                        <p:tav tm="0">
                                          <p:val>
                                            <p:fltVal val="0"/>
                                          </p:val>
                                        </p:tav>
                                        <p:tav tm="100000">
                                          <p:val>
                                            <p:strVal val="#ppt_h"/>
                                          </p:val>
                                        </p:tav>
                                      </p:tavLst>
                                    </p:anim>
                                    <p:anim calcmode="lin" valueType="num">
                                      <p:cBhvr>
                                        <p:cTn id="44" dur="500" fill="hold"/>
                                        <p:tgtEl>
                                          <p:spTgt spid="37"/>
                                        </p:tgtEl>
                                        <p:attrNameLst>
                                          <p:attrName>style.rotation</p:attrName>
                                        </p:attrNameLst>
                                      </p:cBhvr>
                                      <p:tavLst>
                                        <p:tav tm="0">
                                          <p:val>
                                            <p:fltVal val="360"/>
                                          </p:val>
                                        </p:tav>
                                        <p:tav tm="100000">
                                          <p:val>
                                            <p:fltVal val="0"/>
                                          </p:val>
                                        </p:tav>
                                      </p:tavLst>
                                    </p:anim>
                                    <p:animEffect transition="in" filter="fade">
                                      <p:cBhvr>
                                        <p:cTn id="45" dur="500"/>
                                        <p:tgtEl>
                                          <p:spTgt spid="37"/>
                                        </p:tgtEl>
                                      </p:cBhvr>
                                    </p:animEffect>
                                  </p:childTnLst>
                                </p:cTn>
                              </p:par>
                            </p:childTnLst>
                          </p:cTn>
                        </p:par>
                        <p:par>
                          <p:cTn id="46" fill="hold">
                            <p:stCondLst>
                              <p:cond delay="2950"/>
                            </p:stCondLst>
                            <p:childTnLst>
                              <p:par>
                                <p:cTn id="47" presetID="49" presetClass="entr" presetSubtype="0" decel="100000" fill="hold" nodeType="afterEffect">
                                  <p:stCondLst>
                                    <p:cond delay="0"/>
                                  </p:stCondLst>
                                  <p:childTnLst>
                                    <p:set>
                                      <p:cBhvr>
                                        <p:cTn id="48" dur="1" fill="hold">
                                          <p:stCondLst>
                                            <p:cond delay="0"/>
                                          </p:stCondLst>
                                        </p:cTn>
                                        <p:tgtEl>
                                          <p:spTgt spid="50"/>
                                        </p:tgtEl>
                                        <p:attrNameLst>
                                          <p:attrName>style.visibility</p:attrName>
                                        </p:attrNameLst>
                                      </p:cBhvr>
                                      <p:to>
                                        <p:strVal val="visible"/>
                                      </p:to>
                                    </p:set>
                                    <p:anim calcmode="lin" valueType="num">
                                      <p:cBhvr>
                                        <p:cTn id="49" dur="500" fill="hold"/>
                                        <p:tgtEl>
                                          <p:spTgt spid="50"/>
                                        </p:tgtEl>
                                        <p:attrNameLst>
                                          <p:attrName>ppt_w</p:attrName>
                                        </p:attrNameLst>
                                      </p:cBhvr>
                                      <p:tavLst>
                                        <p:tav tm="0">
                                          <p:val>
                                            <p:fltVal val="0"/>
                                          </p:val>
                                        </p:tav>
                                        <p:tav tm="100000">
                                          <p:val>
                                            <p:strVal val="#ppt_w"/>
                                          </p:val>
                                        </p:tav>
                                      </p:tavLst>
                                    </p:anim>
                                    <p:anim calcmode="lin" valueType="num">
                                      <p:cBhvr>
                                        <p:cTn id="50" dur="500" fill="hold"/>
                                        <p:tgtEl>
                                          <p:spTgt spid="50"/>
                                        </p:tgtEl>
                                        <p:attrNameLst>
                                          <p:attrName>ppt_h</p:attrName>
                                        </p:attrNameLst>
                                      </p:cBhvr>
                                      <p:tavLst>
                                        <p:tav tm="0">
                                          <p:val>
                                            <p:fltVal val="0"/>
                                          </p:val>
                                        </p:tav>
                                        <p:tav tm="100000">
                                          <p:val>
                                            <p:strVal val="#ppt_h"/>
                                          </p:val>
                                        </p:tav>
                                      </p:tavLst>
                                    </p:anim>
                                    <p:anim calcmode="lin" valueType="num">
                                      <p:cBhvr>
                                        <p:cTn id="51" dur="500" fill="hold"/>
                                        <p:tgtEl>
                                          <p:spTgt spid="50"/>
                                        </p:tgtEl>
                                        <p:attrNameLst>
                                          <p:attrName>style.rotation</p:attrName>
                                        </p:attrNameLst>
                                      </p:cBhvr>
                                      <p:tavLst>
                                        <p:tav tm="0">
                                          <p:val>
                                            <p:fltVal val="360"/>
                                          </p:val>
                                        </p:tav>
                                        <p:tav tm="100000">
                                          <p:val>
                                            <p:fltVal val="0"/>
                                          </p:val>
                                        </p:tav>
                                      </p:tavLst>
                                    </p:anim>
                                    <p:animEffect transition="in" filter="fade">
                                      <p:cBhvr>
                                        <p:cTn id="52" dur="500"/>
                                        <p:tgtEl>
                                          <p:spTgt spid="50"/>
                                        </p:tgtEl>
                                      </p:cBhvr>
                                    </p:animEffect>
                                  </p:childTnLst>
                                </p:cTn>
                              </p:par>
                            </p:childTnLst>
                          </p:cTn>
                        </p:par>
                        <p:par>
                          <p:cTn id="53" fill="hold">
                            <p:stCondLst>
                              <p:cond delay="3450"/>
                            </p:stCondLst>
                            <p:childTnLst>
                              <p:par>
                                <p:cTn id="54" presetID="49" presetClass="entr" presetSubtype="0" decel="100000" fill="hold" nodeType="afterEffect">
                                  <p:stCondLst>
                                    <p:cond delay="0"/>
                                  </p:stCondLst>
                                  <p:childTnLst>
                                    <p:set>
                                      <p:cBhvr>
                                        <p:cTn id="55" dur="1" fill="hold">
                                          <p:stCondLst>
                                            <p:cond delay="0"/>
                                          </p:stCondLst>
                                        </p:cTn>
                                        <p:tgtEl>
                                          <p:spTgt spid="63"/>
                                        </p:tgtEl>
                                        <p:attrNameLst>
                                          <p:attrName>style.visibility</p:attrName>
                                        </p:attrNameLst>
                                      </p:cBhvr>
                                      <p:to>
                                        <p:strVal val="visible"/>
                                      </p:to>
                                    </p:set>
                                    <p:anim calcmode="lin" valueType="num">
                                      <p:cBhvr>
                                        <p:cTn id="56" dur="500" fill="hold"/>
                                        <p:tgtEl>
                                          <p:spTgt spid="63"/>
                                        </p:tgtEl>
                                        <p:attrNameLst>
                                          <p:attrName>ppt_w</p:attrName>
                                        </p:attrNameLst>
                                      </p:cBhvr>
                                      <p:tavLst>
                                        <p:tav tm="0">
                                          <p:val>
                                            <p:fltVal val="0"/>
                                          </p:val>
                                        </p:tav>
                                        <p:tav tm="100000">
                                          <p:val>
                                            <p:strVal val="#ppt_w"/>
                                          </p:val>
                                        </p:tav>
                                      </p:tavLst>
                                    </p:anim>
                                    <p:anim calcmode="lin" valueType="num">
                                      <p:cBhvr>
                                        <p:cTn id="57" dur="500" fill="hold"/>
                                        <p:tgtEl>
                                          <p:spTgt spid="63"/>
                                        </p:tgtEl>
                                        <p:attrNameLst>
                                          <p:attrName>ppt_h</p:attrName>
                                        </p:attrNameLst>
                                      </p:cBhvr>
                                      <p:tavLst>
                                        <p:tav tm="0">
                                          <p:val>
                                            <p:fltVal val="0"/>
                                          </p:val>
                                        </p:tav>
                                        <p:tav tm="100000">
                                          <p:val>
                                            <p:strVal val="#ppt_h"/>
                                          </p:val>
                                        </p:tav>
                                      </p:tavLst>
                                    </p:anim>
                                    <p:anim calcmode="lin" valueType="num">
                                      <p:cBhvr>
                                        <p:cTn id="58" dur="500" fill="hold"/>
                                        <p:tgtEl>
                                          <p:spTgt spid="63"/>
                                        </p:tgtEl>
                                        <p:attrNameLst>
                                          <p:attrName>style.rotation</p:attrName>
                                        </p:attrNameLst>
                                      </p:cBhvr>
                                      <p:tavLst>
                                        <p:tav tm="0">
                                          <p:val>
                                            <p:fltVal val="360"/>
                                          </p:val>
                                        </p:tav>
                                        <p:tav tm="100000">
                                          <p:val>
                                            <p:fltVal val="0"/>
                                          </p:val>
                                        </p:tav>
                                      </p:tavLst>
                                    </p:anim>
                                    <p:animEffect transition="in" filter="fade">
                                      <p:cBhvr>
                                        <p:cTn id="59" dur="500"/>
                                        <p:tgtEl>
                                          <p:spTgt spid="63"/>
                                        </p:tgtEl>
                                      </p:cBhvr>
                                    </p:animEffect>
                                  </p:childTnLst>
                                </p:cTn>
                              </p:par>
                            </p:childTnLst>
                          </p:cTn>
                        </p:par>
                        <p:par>
                          <p:cTn id="60" fill="hold">
                            <p:stCondLst>
                              <p:cond delay="3950"/>
                            </p:stCondLst>
                            <p:childTnLst>
                              <p:par>
                                <p:cTn id="61" presetID="49" presetClass="entr" presetSubtype="0" decel="100000" fill="hold" nodeType="afterEffect">
                                  <p:stCondLst>
                                    <p:cond delay="0"/>
                                  </p:stCondLst>
                                  <p:childTnLst>
                                    <p:set>
                                      <p:cBhvr>
                                        <p:cTn id="62" dur="1" fill="hold">
                                          <p:stCondLst>
                                            <p:cond delay="0"/>
                                          </p:stCondLst>
                                        </p:cTn>
                                        <p:tgtEl>
                                          <p:spTgt spid="76"/>
                                        </p:tgtEl>
                                        <p:attrNameLst>
                                          <p:attrName>style.visibility</p:attrName>
                                        </p:attrNameLst>
                                      </p:cBhvr>
                                      <p:to>
                                        <p:strVal val="visible"/>
                                      </p:to>
                                    </p:set>
                                    <p:anim calcmode="lin" valueType="num">
                                      <p:cBhvr>
                                        <p:cTn id="63" dur="500" fill="hold"/>
                                        <p:tgtEl>
                                          <p:spTgt spid="76"/>
                                        </p:tgtEl>
                                        <p:attrNameLst>
                                          <p:attrName>ppt_w</p:attrName>
                                        </p:attrNameLst>
                                      </p:cBhvr>
                                      <p:tavLst>
                                        <p:tav tm="0">
                                          <p:val>
                                            <p:fltVal val="0"/>
                                          </p:val>
                                        </p:tav>
                                        <p:tav tm="100000">
                                          <p:val>
                                            <p:strVal val="#ppt_w"/>
                                          </p:val>
                                        </p:tav>
                                      </p:tavLst>
                                    </p:anim>
                                    <p:anim calcmode="lin" valueType="num">
                                      <p:cBhvr>
                                        <p:cTn id="64" dur="500" fill="hold"/>
                                        <p:tgtEl>
                                          <p:spTgt spid="76"/>
                                        </p:tgtEl>
                                        <p:attrNameLst>
                                          <p:attrName>ppt_h</p:attrName>
                                        </p:attrNameLst>
                                      </p:cBhvr>
                                      <p:tavLst>
                                        <p:tav tm="0">
                                          <p:val>
                                            <p:fltVal val="0"/>
                                          </p:val>
                                        </p:tav>
                                        <p:tav tm="100000">
                                          <p:val>
                                            <p:strVal val="#ppt_h"/>
                                          </p:val>
                                        </p:tav>
                                      </p:tavLst>
                                    </p:anim>
                                    <p:anim calcmode="lin" valueType="num">
                                      <p:cBhvr>
                                        <p:cTn id="65" dur="500" fill="hold"/>
                                        <p:tgtEl>
                                          <p:spTgt spid="76"/>
                                        </p:tgtEl>
                                        <p:attrNameLst>
                                          <p:attrName>style.rotation</p:attrName>
                                        </p:attrNameLst>
                                      </p:cBhvr>
                                      <p:tavLst>
                                        <p:tav tm="0">
                                          <p:val>
                                            <p:fltVal val="360"/>
                                          </p:val>
                                        </p:tav>
                                        <p:tav tm="100000">
                                          <p:val>
                                            <p:fltVal val="0"/>
                                          </p:val>
                                        </p:tav>
                                      </p:tavLst>
                                    </p:anim>
                                    <p:animEffect transition="in" filter="fade">
                                      <p:cBhvr>
                                        <p:cTn id="66" dur="500"/>
                                        <p:tgtEl>
                                          <p:spTgt spid="76"/>
                                        </p:tgtEl>
                                      </p:cBhvr>
                                    </p:animEffect>
                                  </p:childTnLst>
                                </p:cTn>
                              </p:par>
                            </p:childTnLst>
                          </p:cTn>
                        </p:par>
                        <p:par>
                          <p:cTn id="67" fill="hold">
                            <p:stCondLst>
                              <p:cond delay="4450"/>
                            </p:stCondLst>
                            <p:childTnLst>
                              <p:par>
                                <p:cTn id="68" presetID="49" presetClass="entr" presetSubtype="0" decel="100000" fill="hold" nodeType="afterEffect">
                                  <p:stCondLst>
                                    <p:cond delay="0"/>
                                  </p:stCondLst>
                                  <p:childTnLst>
                                    <p:set>
                                      <p:cBhvr>
                                        <p:cTn id="69" dur="1" fill="hold">
                                          <p:stCondLst>
                                            <p:cond delay="0"/>
                                          </p:stCondLst>
                                        </p:cTn>
                                        <p:tgtEl>
                                          <p:spTgt spid="89"/>
                                        </p:tgtEl>
                                        <p:attrNameLst>
                                          <p:attrName>style.visibility</p:attrName>
                                        </p:attrNameLst>
                                      </p:cBhvr>
                                      <p:to>
                                        <p:strVal val="visible"/>
                                      </p:to>
                                    </p:set>
                                    <p:anim calcmode="lin" valueType="num">
                                      <p:cBhvr>
                                        <p:cTn id="70" dur="500" fill="hold"/>
                                        <p:tgtEl>
                                          <p:spTgt spid="89"/>
                                        </p:tgtEl>
                                        <p:attrNameLst>
                                          <p:attrName>ppt_w</p:attrName>
                                        </p:attrNameLst>
                                      </p:cBhvr>
                                      <p:tavLst>
                                        <p:tav tm="0">
                                          <p:val>
                                            <p:fltVal val="0"/>
                                          </p:val>
                                        </p:tav>
                                        <p:tav tm="100000">
                                          <p:val>
                                            <p:strVal val="#ppt_w"/>
                                          </p:val>
                                        </p:tav>
                                      </p:tavLst>
                                    </p:anim>
                                    <p:anim calcmode="lin" valueType="num">
                                      <p:cBhvr>
                                        <p:cTn id="71" dur="500" fill="hold"/>
                                        <p:tgtEl>
                                          <p:spTgt spid="89"/>
                                        </p:tgtEl>
                                        <p:attrNameLst>
                                          <p:attrName>ppt_h</p:attrName>
                                        </p:attrNameLst>
                                      </p:cBhvr>
                                      <p:tavLst>
                                        <p:tav tm="0">
                                          <p:val>
                                            <p:fltVal val="0"/>
                                          </p:val>
                                        </p:tav>
                                        <p:tav tm="100000">
                                          <p:val>
                                            <p:strVal val="#ppt_h"/>
                                          </p:val>
                                        </p:tav>
                                      </p:tavLst>
                                    </p:anim>
                                    <p:anim calcmode="lin" valueType="num">
                                      <p:cBhvr>
                                        <p:cTn id="72" dur="500" fill="hold"/>
                                        <p:tgtEl>
                                          <p:spTgt spid="89"/>
                                        </p:tgtEl>
                                        <p:attrNameLst>
                                          <p:attrName>style.rotation</p:attrName>
                                        </p:attrNameLst>
                                      </p:cBhvr>
                                      <p:tavLst>
                                        <p:tav tm="0">
                                          <p:val>
                                            <p:fltVal val="360"/>
                                          </p:val>
                                        </p:tav>
                                        <p:tav tm="100000">
                                          <p:val>
                                            <p:fltVal val="0"/>
                                          </p:val>
                                        </p:tav>
                                      </p:tavLst>
                                    </p:anim>
                                    <p:animEffect transition="in" filter="fade">
                                      <p:cBhvr>
                                        <p:cTn id="73" dur="500"/>
                                        <p:tgtEl>
                                          <p:spTgt spid="89"/>
                                        </p:tgtEl>
                                      </p:cBhvr>
                                    </p:animEffect>
                                  </p:childTnLst>
                                </p:cTn>
                              </p:par>
                            </p:childTnLst>
                          </p:cTn>
                        </p:par>
                        <p:par>
                          <p:cTn id="74" fill="hold">
                            <p:stCondLst>
                              <p:cond delay="4950"/>
                            </p:stCondLst>
                            <p:childTnLst>
                              <p:par>
                                <p:cTn id="75" presetID="49" presetClass="entr" presetSubtype="0" decel="100000" fill="hold" nodeType="afterEffect">
                                  <p:stCondLst>
                                    <p:cond delay="0"/>
                                  </p:stCondLst>
                                  <p:childTnLst>
                                    <p:set>
                                      <p:cBhvr>
                                        <p:cTn id="76" dur="1" fill="hold">
                                          <p:stCondLst>
                                            <p:cond delay="0"/>
                                          </p:stCondLst>
                                        </p:cTn>
                                        <p:tgtEl>
                                          <p:spTgt spid="102"/>
                                        </p:tgtEl>
                                        <p:attrNameLst>
                                          <p:attrName>style.visibility</p:attrName>
                                        </p:attrNameLst>
                                      </p:cBhvr>
                                      <p:to>
                                        <p:strVal val="visible"/>
                                      </p:to>
                                    </p:set>
                                    <p:anim calcmode="lin" valueType="num">
                                      <p:cBhvr>
                                        <p:cTn id="77" dur="500" fill="hold"/>
                                        <p:tgtEl>
                                          <p:spTgt spid="102"/>
                                        </p:tgtEl>
                                        <p:attrNameLst>
                                          <p:attrName>ppt_w</p:attrName>
                                        </p:attrNameLst>
                                      </p:cBhvr>
                                      <p:tavLst>
                                        <p:tav tm="0">
                                          <p:val>
                                            <p:fltVal val="0"/>
                                          </p:val>
                                        </p:tav>
                                        <p:tav tm="100000">
                                          <p:val>
                                            <p:strVal val="#ppt_w"/>
                                          </p:val>
                                        </p:tav>
                                      </p:tavLst>
                                    </p:anim>
                                    <p:anim calcmode="lin" valueType="num">
                                      <p:cBhvr>
                                        <p:cTn id="78" dur="500" fill="hold"/>
                                        <p:tgtEl>
                                          <p:spTgt spid="102"/>
                                        </p:tgtEl>
                                        <p:attrNameLst>
                                          <p:attrName>ppt_h</p:attrName>
                                        </p:attrNameLst>
                                      </p:cBhvr>
                                      <p:tavLst>
                                        <p:tav tm="0">
                                          <p:val>
                                            <p:fltVal val="0"/>
                                          </p:val>
                                        </p:tav>
                                        <p:tav tm="100000">
                                          <p:val>
                                            <p:strVal val="#ppt_h"/>
                                          </p:val>
                                        </p:tav>
                                      </p:tavLst>
                                    </p:anim>
                                    <p:anim calcmode="lin" valueType="num">
                                      <p:cBhvr>
                                        <p:cTn id="79" dur="500" fill="hold"/>
                                        <p:tgtEl>
                                          <p:spTgt spid="102"/>
                                        </p:tgtEl>
                                        <p:attrNameLst>
                                          <p:attrName>style.rotation</p:attrName>
                                        </p:attrNameLst>
                                      </p:cBhvr>
                                      <p:tavLst>
                                        <p:tav tm="0">
                                          <p:val>
                                            <p:fltVal val="360"/>
                                          </p:val>
                                        </p:tav>
                                        <p:tav tm="100000">
                                          <p:val>
                                            <p:fltVal val="0"/>
                                          </p:val>
                                        </p:tav>
                                      </p:tavLst>
                                    </p:anim>
                                    <p:animEffect transition="in" filter="fade">
                                      <p:cBhvr>
                                        <p:cTn id="80"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F735D0-34E0-84C3-BBC2-E82CCBAC40D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14F06A1-486E-0E10-E090-194BAC77D8DF}"/>
              </a:ext>
            </a:extLst>
          </p:cNvPr>
          <p:cNvSpPr txBox="1"/>
          <p:nvPr/>
        </p:nvSpPr>
        <p:spPr>
          <a:xfrm>
            <a:off x="0" y="0"/>
            <a:ext cx="9144000" cy="5225277"/>
          </a:xfrm>
          <a:prstGeom prst="rect">
            <a:avLst/>
          </a:prstGeom>
          <a:noFill/>
        </p:spPr>
        <p:txBody>
          <a:bodyPr wrap="square" rtlCol="0">
            <a:spAutoFit/>
          </a:bodyPr>
          <a:lstStyle/>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DEPLOYMENT:</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The model was deployed on a cloud service platform for hosting. Leveraging the scalability and reliability of cloud infrastructure, the model could handle varying workloads and ensure high availability. Additionally, deploying on a cloud platform offered ease of management, with features for monitoring, scaling, and resource optimization. This deployment approach enabled seamless access to the model from anywhere with an internet connection, enhancing accessibility and usability.</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INTEGRATION: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The model was seamlessly integrated into the chosen deployment platform, ensuring compatibility and optimal performance. This integration involved configuring the model to leverage the platform's resources efficiently, such as storage, compute, and networking capabilities. Additionally, any necessary dependencies and libraries were installed, and the model was tested to ensure proper functionality within the deployment environment. The integrated model was then ready to serve predictions to users or applications.</a:t>
            </a: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6.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TESTING: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Thorough testing was conducted to ensure the seamless functionality of the deployed system. This included unit testing, integration testing, and end-to-end testing of all components. Various test scenarios were executed to validate the system's performance, reliability, and scalability under different conditions. Additionally, user acceptance testing was performed to gather feedback and ensure the system met user requirements and expectations before final deployment.</a:t>
            </a: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7.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MONITORING:</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Monitoring tools were implemented to track the performance of the deployed model in real-time. These tools continuously monitored key metrics such as response time, error rates, and resource utilization to ensure optimal performance and reliability. Any deviations or issues were promptly detected and addressed to maintain system functionality and user satisfaction.</a:t>
            </a:r>
            <a:endParaRPr lang="en-IN" sz="1500" dirty="0"/>
          </a:p>
        </p:txBody>
      </p:sp>
    </p:spTree>
    <p:extLst>
      <p:ext uri="{BB962C8B-B14F-4D97-AF65-F5344CB8AC3E}">
        <p14:creationId xmlns:p14="http://schemas.microsoft.com/office/powerpoint/2010/main" val="4039706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433444" y="99060"/>
            <a:ext cx="3221355" cy="830997"/>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MODULES OUTPUT</a:t>
            </a:r>
          </a:p>
          <a:p>
            <a:endParaRPr lang="en-IN" altLang="en-US" sz="2400" dirty="0">
              <a:solidFill>
                <a:schemeClr val="tx1"/>
              </a:solidFill>
              <a:latin typeface="Palatino Linotype" panose="02040502050505030304" charset="0"/>
              <a:cs typeface="Palatino Linotype" panose="02040502050505030304" charset="0"/>
            </a:endParaRP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16403-166E-FF53-67CE-1B9AF303882B}"/>
            </a:ext>
          </a:extLst>
        </p:cNvPr>
        <p:cNvGrpSpPr/>
        <p:nvPr/>
      </p:nvGrpSpPr>
      <p:grpSpPr>
        <a:xfrm>
          <a:off x="0" y="0"/>
          <a:ext cx="0" cy="0"/>
          <a:chOff x="0" y="0"/>
          <a:chExt cx="0" cy="0"/>
        </a:xfrm>
      </p:grpSpPr>
      <p:sp>
        <p:nvSpPr>
          <p:cNvPr id="3" name="Text Box 2">
            <a:extLst>
              <a:ext uri="{FF2B5EF4-FFF2-40B4-BE49-F238E27FC236}">
                <a16:creationId xmlns:a16="http://schemas.microsoft.com/office/drawing/2014/main" id="{0897FE89-836C-BF41-4136-6BD7A1449724}"/>
              </a:ext>
            </a:extLst>
          </p:cNvPr>
          <p:cNvSpPr txBox="1"/>
          <p:nvPr/>
        </p:nvSpPr>
        <p:spPr>
          <a:xfrm>
            <a:off x="330200" y="932249"/>
            <a:ext cx="8255000" cy="415498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conclusion, Convolutional Neural Networks (CNNs) offer a promising avenue for pneumonia detection through automated analysis of chest X-ray images. By leveraging CNNs, accurate and timely diagnosis of pneumonia can be achieved, aiding in prompt medical intervention and treatment planning. CNNs excel in automatic feature extraction from images, enabling them to discern intricate patterns indicative of pneumonia presence with high sensitivity and specificity. Despite their potential, challenges such as the requirement for large, diverse datasets, biases in data collection, interpretability issues, and the need for rigorous validation remain. Nevertheless, ongoing advancements in CNN architectures and collaborations between clinicians and machine learning experts hold promise for overcoming these challenges. With further research and refinement, CNN-based approaches have the potential to revolutionize pneumonia diagnosis, enhancing patient care and outcomes by streamlining the diagnostic process and reducing the burden on healthcare professionals.</a:t>
            </a:r>
            <a:endParaRPr lang="en-IN" dirty="0">
              <a:latin typeface="Times New Roman" panose="02020603050405020304" pitchFamily="18" charset="0"/>
              <a:cs typeface="Times New Roman" panose="02020603050405020304" pitchFamily="18" charset="0"/>
            </a:endParaRPr>
          </a:p>
          <a:p>
            <a:endParaRPr lang="en-IN" altLang="en-US" sz="1200" dirty="0">
              <a:latin typeface="Times New Roman" panose="02020603050405020304" pitchFamily="2" charset="0"/>
              <a:cs typeface="Times New Roman" panose="02020603050405020304" pitchFamily="2" charset="0"/>
            </a:endParaRPr>
          </a:p>
        </p:txBody>
      </p:sp>
      <p:sp>
        <p:nvSpPr>
          <p:cNvPr id="4" name="TextBox 3">
            <a:extLst>
              <a:ext uri="{FF2B5EF4-FFF2-40B4-BE49-F238E27FC236}">
                <a16:creationId xmlns:a16="http://schemas.microsoft.com/office/drawing/2014/main" id="{FD3DC6BC-FA0E-7209-A642-7A821C0B305C}"/>
              </a:ext>
            </a:extLst>
          </p:cNvPr>
          <p:cNvSpPr txBox="1"/>
          <p:nvPr/>
        </p:nvSpPr>
        <p:spPr>
          <a:xfrm>
            <a:off x="2838450" y="91956"/>
            <a:ext cx="3467100" cy="800219"/>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3012387107"/>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DBE5D-1AEF-4A94-E4DE-18FAFF3049A9}"/>
            </a:ext>
          </a:extLst>
        </p:cNvPr>
        <p:cNvGrpSpPr/>
        <p:nvPr/>
      </p:nvGrpSpPr>
      <p:grpSpPr>
        <a:xfrm>
          <a:off x="0" y="0"/>
          <a:ext cx="0" cy="0"/>
          <a:chOff x="0" y="0"/>
          <a:chExt cx="0" cy="0"/>
        </a:xfrm>
      </p:grpSpPr>
      <p:sp>
        <p:nvSpPr>
          <p:cNvPr id="2" name="Text Box 1">
            <a:extLst>
              <a:ext uri="{FF2B5EF4-FFF2-40B4-BE49-F238E27FC236}">
                <a16:creationId xmlns:a16="http://schemas.microsoft.com/office/drawing/2014/main" id="{146B8934-D121-AD6D-0CDE-77C8F002CC8F}"/>
              </a:ext>
            </a:extLst>
          </p:cNvPr>
          <p:cNvSpPr txBox="1"/>
          <p:nvPr/>
        </p:nvSpPr>
        <p:spPr>
          <a:xfrm>
            <a:off x="3433445" y="99060"/>
            <a:ext cx="2277110" cy="460375"/>
          </a:xfrm>
          <a:prstGeom prst="rect">
            <a:avLst/>
          </a:prstGeom>
          <a:noFill/>
        </p:spPr>
        <p:txBody>
          <a:bodyPr wrap="square" rtlCol="0">
            <a:spAutoFit/>
          </a:bodyPr>
          <a:lstStyle/>
          <a:p>
            <a:r>
              <a:rPr lang="en-IN" altLang="en-US" sz="2400">
                <a:solidFill>
                  <a:schemeClr val="tx1"/>
                </a:solidFill>
                <a:latin typeface="Palatino Linotype" panose="02040502050505030304" charset="0"/>
                <a:cs typeface="Palatino Linotype" panose="02040502050505030304" charset="0"/>
              </a:rPr>
              <a:t>REFERENCES</a:t>
            </a:r>
          </a:p>
        </p:txBody>
      </p:sp>
      <p:sp>
        <p:nvSpPr>
          <p:cNvPr id="3" name="Text Box 2">
            <a:extLst>
              <a:ext uri="{FF2B5EF4-FFF2-40B4-BE49-F238E27FC236}">
                <a16:creationId xmlns:a16="http://schemas.microsoft.com/office/drawing/2014/main" id="{27ED519D-2490-C337-AE13-FA04210A1519}"/>
              </a:ext>
            </a:extLst>
          </p:cNvPr>
          <p:cNvSpPr txBox="1"/>
          <p:nvPr/>
        </p:nvSpPr>
        <p:spPr>
          <a:xfrm>
            <a:off x="1086485" y="892175"/>
            <a:ext cx="5977890" cy="4338320"/>
          </a:xfrm>
          <a:prstGeom prst="rect">
            <a:avLst/>
          </a:prstGeom>
          <a:noFill/>
        </p:spPr>
        <p:txBody>
          <a:bodyPr wrap="square" rtlCol="0">
            <a:spAutoFit/>
          </a:bodyPr>
          <a:lstStyle/>
          <a:p>
            <a:r>
              <a:rPr lang="en-US" sz="1200">
                <a:latin typeface="Times New Roman" panose="02020603050405020304" pitchFamily="2" charset="0"/>
                <a:cs typeface="Times New Roman" panose="02020603050405020304" pitchFamily="2" charset="0"/>
              </a:rPr>
              <a:t>1</a:t>
            </a:r>
            <a:r>
              <a:rPr lang="en-IN" altLang="en-US" sz="1200">
                <a:latin typeface="Times New Roman" panose="02020603050405020304" pitchFamily="2" charset="0"/>
                <a:cs typeface="Times New Roman" panose="02020603050405020304" pitchFamily="2" charset="0"/>
              </a:rPr>
              <a:t>. </a:t>
            </a:r>
            <a:r>
              <a:rPr lang="en-US" sz="1200" b="1">
                <a:latin typeface="Times New Roman" panose="02020603050405020304" pitchFamily="2" charset="0"/>
                <a:cs typeface="Times New Roman" panose="02020603050405020304" pitchFamily="2" charset="0"/>
              </a:rPr>
              <a:t>DARNELL KIKOO , BRYAN TAMIN</a:t>
            </a:r>
            <a:r>
              <a:rPr lang="en-US" sz="1200">
                <a:latin typeface="Times New Roman" panose="02020603050405020304" pitchFamily="2" charset="0"/>
                <a:cs typeface="Times New Roman" panose="02020603050405020304" pitchFamily="2" charset="0"/>
              </a:rPr>
              <a:t>, Using Various Convolutional Neural Network to Detect Pneumonia from Chest X-Ray Images,(2023).</a:t>
            </a:r>
          </a:p>
          <a:p>
            <a:r>
              <a:rPr lang="en-US" sz="1200">
                <a:latin typeface="Times New Roman" panose="02020603050405020304" pitchFamily="2" charset="0"/>
                <a:cs typeface="Times New Roman" panose="02020603050405020304" pitchFamily="2" charset="0"/>
              </a:rPr>
              <a:t>2.</a:t>
            </a:r>
            <a:r>
              <a:rPr lang="en-IN" altLang="en-US" sz="1200">
                <a:latin typeface="Times New Roman" panose="02020603050405020304" pitchFamily="2" charset="0"/>
                <a:cs typeface="Times New Roman" panose="02020603050405020304" pitchFamily="2" charset="0"/>
              </a:rPr>
              <a:t> </a:t>
            </a:r>
            <a:r>
              <a:rPr lang="en-US" sz="1200" b="1">
                <a:latin typeface="Times New Roman" panose="02020603050405020304" pitchFamily="2" charset="0"/>
                <a:cs typeface="Times New Roman" panose="02020603050405020304" pitchFamily="2" charset="0"/>
              </a:rPr>
              <a:t>HAO REN , ASLAN B. WONG , WANMIN LIAN</a:t>
            </a:r>
            <a:r>
              <a:rPr lang="en-US" sz="1200">
                <a:latin typeface="Times New Roman" panose="02020603050405020304" pitchFamily="2" charset="0"/>
                <a:cs typeface="Times New Roman" panose="02020603050405020304" pitchFamily="2" charset="0"/>
              </a:rPr>
              <a:t>, Interpretable Pneumonia Detection by Combining Deep Learning and Explainable Models With Multisource Data,(2021)</a:t>
            </a:r>
          </a:p>
          <a:p>
            <a:r>
              <a:rPr lang="en-US" sz="1200">
                <a:latin typeface="Times New Roman" panose="02020603050405020304" pitchFamily="2" charset="0"/>
                <a:cs typeface="Times New Roman" panose="02020603050405020304" pitchFamily="2" charset="0"/>
              </a:rPr>
              <a:t>3.</a:t>
            </a:r>
            <a:r>
              <a:rPr lang="en-IN" altLang="en-US" sz="1200">
                <a:latin typeface="Times New Roman" panose="02020603050405020304" pitchFamily="2" charset="0"/>
                <a:cs typeface="Times New Roman" panose="02020603050405020304" pitchFamily="2" charset="0"/>
              </a:rPr>
              <a:t> </a:t>
            </a:r>
            <a:r>
              <a:rPr lang="en-US" sz="1200" b="1">
                <a:latin typeface="Times New Roman" panose="02020603050405020304" pitchFamily="2" charset="0"/>
                <a:cs typeface="Times New Roman" panose="02020603050405020304" pitchFamily="2" charset="0"/>
              </a:rPr>
              <a:t>ROHIT KUNDU, RITACHETA DAS</a:t>
            </a:r>
            <a:r>
              <a:rPr lang="en-US" sz="1200">
                <a:latin typeface="Times New Roman" panose="02020603050405020304" pitchFamily="2" charset="0"/>
                <a:cs typeface="Times New Roman" panose="02020603050405020304" pitchFamily="2" charset="0"/>
              </a:rPr>
              <a:t>, Pneumonia detection in chest X-ray images using an ensemble of deep learning models,(2021)</a:t>
            </a:r>
          </a:p>
          <a:p>
            <a:r>
              <a:rPr lang="en-US" sz="1200">
                <a:latin typeface="Times New Roman" panose="02020603050405020304" pitchFamily="2" charset="0"/>
                <a:cs typeface="Times New Roman" panose="02020603050405020304" pitchFamily="2" charset="0"/>
              </a:rPr>
              <a:t>4.</a:t>
            </a:r>
            <a:r>
              <a:rPr lang="en-IN" altLang="en-US" sz="1200">
                <a:latin typeface="Times New Roman" panose="02020603050405020304" pitchFamily="2" charset="0"/>
                <a:cs typeface="Times New Roman" panose="02020603050405020304" pitchFamily="2" charset="0"/>
              </a:rPr>
              <a:t> </a:t>
            </a:r>
            <a:r>
              <a:rPr lang="en-US" sz="1200" b="1">
                <a:latin typeface="Times New Roman" panose="02020603050405020304" pitchFamily="2" charset="0"/>
                <a:cs typeface="Times New Roman" panose="02020603050405020304" pitchFamily="2" charset="0"/>
              </a:rPr>
              <a:t>S. HOSSAIN, RAFEED RAHMAN</a:t>
            </a:r>
            <a:r>
              <a:rPr lang="en-US" sz="1200">
                <a:latin typeface="Times New Roman" panose="02020603050405020304" pitchFamily="2" charset="0"/>
                <a:cs typeface="Times New Roman" panose="02020603050405020304" pitchFamily="2" charset="0"/>
              </a:rPr>
              <a:t>, Pneumonia Detection by Analyzing Xray Images Using MobileNET ResNET Architecture and Long Short Term Memory(2020).</a:t>
            </a:r>
          </a:p>
          <a:p>
            <a:r>
              <a:rPr lang="en-US" sz="1200">
                <a:latin typeface="Times New Roman" panose="02020603050405020304" pitchFamily="2" charset="0"/>
                <a:cs typeface="Times New Roman" panose="02020603050405020304" pitchFamily="2" charset="0"/>
              </a:rPr>
              <a:t>5.</a:t>
            </a:r>
            <a:r>
              <a:rPr lang="en-IN" altLang="en-US" sz="1200">
                <a:latin typeface="Times New Roman" panose="02020603050405020304" pitchFamily="2" charset="0"/>
                <a:cs typeface="Times New Roman" panose="02020603050405020304" pitchFamily="2" charset="0"/>
              </a:rPr>
              <a:t> </a:t>
            </a:r>
            <a:r>
              <a:rPr lang="en-US" sz="1200" b="1">
                <a:latin typeface="Times New Roman" panose="02020603050405020304" pitchFamily="2" charset="0"/>
                <a:cs typeface="Times New Roman" panose="02020603050405020304" pitchFamily="2" charset="0"/>
              </a:rPr>
              <a:t>SAEED S. ALAHMARI , BADERALDEEN ALTAZI, JISOO HWANG</a:t>
            </a:r>
            <a:r>
              <a:rPr lang="en-US" sz="1200">
                <a:latin typeface="Times New Roman" panose="02020603050405020304" pitchFamily="2" charset="0"/>
                <a:cs typeface="Times New Roman" panose="02020603050405020304" pitchFamily="2" charset="0"/>
              </a:rPr>
              <a:t>, A Comprehensive Review of Deep Learning-Based Methods for COVID-19 Detection Using Chest X-Ray Images, (2022)</a:t>
            </a:r>
          </a:p>
          <a:p>
            <a:r>
              <a:rPr lang="en-US" sz="1200">
                <a:latin typeface="Times New Roman" panose="02020603050405020304" pitchFamily="2" charset="0"/>
                <a:cs typeface="Times New Roman" panose="02020603050405020304" pitchFamily="2" charset="0"/>
              </a:rPr>
              <a:t>6.</a:t>
            </a:r>
            <a:r>
              <a:rPr lang="en-IN" altLang="en-US" sz="1200" b="1">
                <a:latin typeface="Times New Roman" panose="02020603050405020304" pitchFamily="2" charset="0"/>
                <a:cs typeface="Times New Roman" panose="02020603050405020304" pitchFamily="2" charset="0"/>
              </a:rPr>
              <a:t> </a:t>
            </a:r>
            <a:r>
              <a:rPr lang="en-US" sz="1200" b="1">
                <a:latin typeface="Times New Roman" panose="02020603050405020304" pitchFamily="2" charset="0"/>
                <a:cs typeface="Times New Roman" panose="02020603050405020304" pitchFamily="2" charset="0"/>
              </a:rPr>
              <a:t>ANSH SAXENA, SHIVA SINGH TOMAR</a:t>
            </a:r>
            <a:r>
              <a:rPr lang="en-US" sz="1200">
                <a:latin typeface="Times New Roman" panose="02020603050405020304" pitchFamily="2" charset="0"/>
                <a:cs typeface="Times New Roman" panose="02020603050405020304" pitchFamily="2" charset="0"/>
              </a:rPr>
              <a:t>, Deep learning based Diagnosis of diseases using Image Classification(2021)</a:t>
            </a:r>
          </a:p>
          <a:p>
            <a:r>
              <a:rPr lang="en-US" sz="1200">
                <a:latin typeface="Times New Roman" panose="02020603050405020304" pitchFamily="2" charset="0"/>
                <a:cs typeface="Times New Roman" panose="02020603050405020304" pitchFamily="2" charset="0"/>
              </a:rPr>
              <a:t>7.</a:t>
            </a:r>
            <a:r>
              <a:rPr lang="en-IN" altLang="en-US" sz="1200" b="1">
                <a:latin typeface="Times New Roman" panose="02020603050405020304" pitchFamily="2" charset="0"/>
                <a:cs typeface="Times New Roman" panose="02020603050405020304" pitchFamily="2" charset="0"/>
              </a:rPr>
              <a:t> </a:t>
            </a:r>
            <a:r>
              <a:rPr lang="en-US" sz="1200" b="1">
                <a:latin typeface="Times New Roman" panose="02020603050405020304" pitchFamily="2" charset="0"/>
                <a:cs typeface="Times New Roman" panose="02020603050405020304" pitchFamily="2" charset="0"/>
              </a:rPr>
              <a:t>V. SIRISH KAUSHIK, ANAND NAYYAR, GAURAV KATARIA, RACHNA JAIN</a:t>
            </a:r>
            <a:r>
              <a:rPr lang="en-US" sz="1200">
                <a:latin typeface="Times New Roman" panose="02020603050405020304" pitchFamily="2" charset="0"/>
                <a:cs typeface="Times New Roman" panose="02020603050405020304" pitchFamily="2" charset="0"/>
              </a:rPr>
              <a:t>, Pneumonia Detection Using Convolutional Neural Networks (CNNs). (2020)</a:t>
            </a:r>
          </a:p>
          <a:p>
            <a:r>
              <a:rPr lang="en-US" sz="1200">
                <a:latin typeface="Times New Roman" panose="02020603050405020304" pitchFamily="2" charset="0"/>
                <a:cs typeface="Times New Roman" panose="02020603050405020304" pitchFamily="2" charset="0"/>
              </a:rPr>
              <a:t>8.</a:t>
            </a:r>
            <a:r>
              <a:rPr lang="en-IN" altLang="en-US" sz="1200" b="1">
                <a:latin typeface="Times New Roman" panose="02020603050405020304" pitchFamily="2" charset="0"/>
                <a:cs typeface="Times New Roman" panose="02020603050405020304" pitchFamily="2" charset="0"/>
              </a:rPr>
              <a:t> </a:t>
            </a:r>
            <a:r>
              <a:rPr lang="en-US" sz="1200" b="1">
                <a:latin typeface="Times New Roman" panose="02020603050405020304" pitchFamily="2" charset="0"/>
                <a:cs typeface="Times New Roman" panose="02020603050405020304" pitchFamily="2" charset="0"/>
              </a:rPr>
              <a:t>SHAOLIANG PENG, XIONGJUN ZHAO</a:t>
            </a:r>
            <a:r>
              <a:rPr lang="en-US" sz="1200">
                <a:latin typeface="Times New Roman" panose="02020603050405020304" pitchFamily="2" charset="0"/>
                <a:cs typeface="Times New Roman" panose="02020603050405020304" pitchFamily="2" charset="0"/>
              </a:rPr>
              <a:t>, Multi-View Weighted Feature Fusion Using CNN for Pneumonia Detection on Chest X-Rays(2021)</a:t>
            </a:r>
          </a:p>
          <a:p>
            <a:r>
              <a:rPr lang="en-US" sz="1200">
                <a:latin typeface="Times New Roman" panose="02020603050405020304" pitchFamily="2" charset="0"/>
                <a:cs typeface="Times New Roman" panose="02020603050405020304" pitchFamily="2" charset="0"/>
              </a:rPr>
              <a:t>9.</a:t>
            </a:r>
            <a:r>
              <a:rPr lang="en-IN" altLang="en-US" sz="1200">
                <a:latin typeface="Times New Roman" panose="02020603050405020304" pitchFamily="2" charset="0"/>
                <a:cs typeface="Times New Roman" panose="02020603050405020304" pitchFamily="2" charset="0"/>
              </a:rPr>
              <a:t> </a:t>
            </a:r>
            <a:r>
              <a:rPr lang="en-US" sz="1200" b="1">
                <a:latin typeface="Times New Roman" panose="02020603050405020304" pitchFamily="2" charset="0"/>
                <a:cs typeface="Times New Roman" panose="02020603050405020304" pitchFamily="2" charset="0"/>
              </a:rPr>
              <a:t>YAOMING LAI, GUANGMING LI</a:t>
            </a:r>
            <a:r>
              <a:rPr lang="en-US" sz="1200">
                <a:latin typeface="Times New Roman" panose="02020603050405020304" pitchFamily="2" charset="0"/>
                <a:cs typeface="Times New Roman" panose="02020603050405020304" pitchFamily="2" charset="0"/>
              </a:rPr>
              <a:t>, Pneumonia on CT: A Feasibility Study of Few-Shot Learning for Computerized Diagnosis of Emergency Diseases,(2020)</a:t>
            </a:r>
          </a:p>
          <a:p>
            <a:r>
              <a:rPr lang="en-IN" altLang="en-US" sz="1200">
                <a:latin typeface="Times New Roman" panose="02020603050405020304" pitchFamily="2" charset="0"/>
                <a:cs typeface="Times New Roman" panose="02020603050405020304" pitchFamily="2" charset="0"/>
              </a:rPr>
              <a:t>10.</a:t>
            </a:r>
            <a:r>
              <a:rPr lang="en-IN" altLang="en-US" sz="1200" b="1">
                <a:latin typeface="Times New Roman" panose="02020603050405020304" pitchFamily="2" charset="0"/>
                <a:cs typeface="Times New Roman" panose="02020603050405020304" pitchFamily="2" charset="0"/>
              </a:rPr>
              <a:t> MOHAMMAD YASELIANI 1 , ALI ZEINAL HAMADANI1 , ABTIN IJADI MAGHSOODI</a:t>
            </a:r>
            <a:r>
              <a:rPr lang="en-IN" altLang="en-US" sz="1200">
                <a:latin typeface="Times New Roman" panose="02020603050405020304" pitchFamily="2" charset="0"/>
                <a:cs typeface="Times New Roman" panose="02020603050405020304" pitchFamily="2" charset="0"/>
              </a:rPr>
              <a:t>, Pneumonia Detection Proposing a Hybrid Deep Convolutional Neural Network Based on Two Parallel Visual Geometry Group Architectures and Machine Learning Classifiers</a:t>
            </a:r>
          </a:p>
        </p:txBody>
      </p:sp>
    </p:spTree>
    <p:extLst>
      <p:ext uri="{BB962C8B-B14F-4D97-AF65-F5344CB8AC3E}">
        <p14:creationId xmlns:p14="http://schemas.microsoft.com/office/powerpoint/2010/main" val="4077106969"/>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9" name="文本框 2"/>
          <p:cNvSpPr txBox="1"/>
          <p:nvPr/>
        </p:nvSpPr>
        <p:spPr>
          <a:xfrm>
            <a:off x="1561305" y="2279362"/>
            <a:ext cx="6011863" cy="584775"/>
          </a:xfrm>
          <a:prstGeom prst="rect">
            <a:avLst/>
          </a:prstGeom>
          <a:noFill/>
          <a:ln w="9525">
            <a:noFill/>
          </a:ln>
        </p:spPr>
        <p:txBody>
          <a:bodyPr wrap="square" anchor="t">
            <a:spAutoFit/>
          </a:bodyPr>
          <a:lstStyle/>
          <a:p>
            <a:pPr algn="dist"/>
            <a:r>
              <a:rPr lang="en-US" altLang="zh-CN" sz="3200" b="1" dirty="0">
                <a:latin typeface="Arial Unicode MS" panose="020B0604020202020204" charset="-122"/>
                <a:ea typeface="Arial Unicode MS" panose="020B0604020202020204" charset="-122"/>
              </a:rPr>
              <a:t>T H A N K Y O U</a:t>
            </a:r>
          </a:p>
        </p:txBody>
      </p:sp>
      <p:sp>
        <p:nvSpPr>
          <p:cNvPr id="8" name="Text Box 7"/>
          <p:cNvSpPr txBox="1"/>
          <p:nvPr/>
        </p:nvSpPr>
        <p:spPr>
          <a:xfrm>
            <a:off x="2552583" y="4760904"/>
            <a:ext cx="4029306" cy="307777"/>
          </a:xfrm>
          <a:prstGeom prst="rect">
            <a:avLst/>
          </a:prstGeom>
          <a:noFill/>
        </p:spPr>
        <p:txBody>
          <a:bodyPr wrap="square" rtlCol="0">
            <a:spAutoFit/>
          </a:bodyPr>
          <a:lstStyle/>
          <a:p>
            <a:r>
              <a:rPr lang="en-IN" altLang="en-US" sz="1400" dirty="0">
                <a:latin typeface="Palatino Linotype" panose="02040502050505030304" charset="0"/>
                <a:cs typeface="Palatino Linotype" panose="02040502050505030304" charset="0"/>
              </a:rPr>
              <a:t>SRM VALLIAMMAI ENGINEERING COLLEGE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fade">
                                      <p:cBhvr>
                                        <p:cTn id="7" dur="500"/>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4581" name="文本框 4"/>
          <p:cNvSpPr txBox="1"/>
          <p:nvPr/>
        </p:nvSpPr>
        <p:spPr>
          <a:xfrm>
            <a:off x="0" y="2449195"/>
            <a:ext cx="8509635" cy="873572"/>
          </a:xfrm>
          <a:prstGeom prst="rect">
            <a:avLst/>
          </a:prstGeom>
          <a:noFill/>
          <a:ln w="9525">
            <a:noFill/>
          </a:ln>
        </p:spPr>
        <p:txBody>
          <a:bodyPr wrap="square" anchor="t">
            <a:spAutoFit/>
          </a:bodyPr>
          <a:lstStyle/>
          <a:p>
            <a:pPr algn="ctr">
              <a:lnSpc>
                <a:spcPct val="150000"/>
              </a:lnSpc>
            </a:pPr>
            <a:r>
              <a:rPr lang="en-US" altLang="en-US" sz="1100" dirty="0">
                <a:solidFill>
                  <a:schemeClr val="bg1"/>
                </a:solidFill>
                <a:latin typeface="Arial Unicode MS" panose="020B0604020202020204" charset="-122"/>
                <a:ea typeface="Arial Unicode MS" panose="020B0604020202020204" charset="-122"/>
                <a:sym typeface="Arial" panose="020B0604020202020204" pitchFamily="34" charset="0"/>
              </a:rPr>
              <a:t>	</a:t>
            </a:r>
            <a:r>
              <a:rPr lang="en-IN" altLang="en-US" sz="1800" dirty="0">
                <a:latin typeface="Times New Roman" panose="02020603050405020304" pitchFamily="2" charset="0"/>
                <a:ea typeface="Arial Unicode MS" panose="020B0604020202020204" charset="-122"/>
                <a:cs typeface="Times New Roman" panose="02020603050405020304" pitchFamily="2" charset="0"/>
                <a:sym typeface="Arial" panose="020B0604020202020204" pitchFamily="34" charset="0"/>
              </a:rPr>
              <a:t>AUTHORS -</a:t>
            </a:r>
            <a:r>
              <a:rPr lang="en-US" altLang="en-US" sz="1800" dirty="0">
                <a:latin typeface="Times New Roman" panose="02020603050405020304" pitchFamily="2" charset="0"/>
                <a:ea typeface="Arial Unicode MS" panose="020B0604020202020204" charset="-122"/>
                <a:cs typeface="Times New Roman" panose="02020603050405020304" pitchFamily="2" charset="0"/>
                <a:sym typeface="Arial" panose="020B0604020202020204" pitchFamily="34" charset="0"/>
              </a:rPr>
              <a:t>YEONGBONG JIN, WOOJIN CHANG, BONGGYUN KO</a:t>
            </a:r>
            <a:r>
              <a:rPr lang="en-US" altLang="en-US" sz="1800" dirty="0">
                <a:solidFill>
                  <a:srgbClr val="FF9900"/>
                </a:solidFill>
                <a:latin typeface="Times New Roman" panose="02020603050405020304" pitchFamily="2" charset="0"/>
                <a:ea typeface="Arial Unicode MS" panose="020B0604020202020204" charset="-122"/>
                <a:cs typeface="Times New Roman" panose="02020603050405020304" pitchFamily="2" charset="0"/>
                <a:sym typeface="Arial" panose="020B0604020202020204" pitchFamily="34" charset="0"/>
              </a:rPr>
              <a:t>
</a:t>
            </a:r>
          </a:p>
        </p:txBody>
      </p:sp>
      <p:sp>
        <p:nvSpPr>
          <p:cNvPr id="10245" name="文本框 2"/>
          <p:cNvSpPr txBox="1"/>
          <p:nvPr/>
        </p:nvSpPr>
        <p:spPr>
          <a:xfrm>
            <a:off x="2820027" y="570329"/>
            <a:ext cx="2869580" cy="646331"/>
          </a:xfrm>
          <a:prstGeom prst="rect">
            <a:avLst/>
          </a:prstGeom>
          <a:noFill/>
          <a:ln w="9525">
            <a:noFill/>
          </a:ln>
        </p:spPr>
        <p:txBody>
          <a:bodyPr wrap="square" anchor="t">
            <a:spAutoFit/>
          </a:bodyPr>
          <a:lstStyle/>
          <a:p>
            <a:pPr algn="l"/>
            <a:r>
              <a:rPr lang="en-IN" altLang="zh-CN" sz="3600" dirty="0">
                <a:latin typeface="Times New Roman" panose="02020603050405020304" pitchFamily="2" charset="0"/>
                <a:ea typeface="Arial Unicode MS" panose="020B0604020202020204" charset="-122"/>
                <a:cs typeface="Times New Roman" panose="02020603050405020304" pitchFamily="2" charset="0"/>
              </a:rPr>
              <a:t>BASE PAPER</a:t>
            </a:r>
          </a:p>
        </p:txBody>
      </p:sp>
      <p:sp>
        <p:nvSpPr>
          <p:cNvPr id="3" name="等腰三角形 2"/>
          <p:cNvSpPr/>
          <p:nvPr/>
        </p:nvSpPr>
        <p:spPr>
          <a:xfrm rot="8100000" flipV="1">
            <a:off x="385353" y="1488029"/>
            <a:ext cx="579120" cy="573405"/>
          </a:xfrm>
          <a:custGeom>
            <a:avLst/>
            <a:gdLst>
              <a:gd name="connsiteX0" fmla="*/ 0 w 912"/>
              <a:gd name="connsiteY0" fmla="*/ 106 h 903"/>
              <a:gd name="connsiteX1" fmla="*/ 912 w 912"/>
              <a:gd name="connsiteY1" fmla="*/ 0 h 903"/>
              <a:gd name="connsiteX2" fmla="*/ 817 w 912"/>
              <a:gd name="connsiteY2" fmla="*/ 903 h 903"/>
              <a:gd name="connsiteX3" fmla="*/ 0 w 912"/>
              <a:gd name="connsiteY3" fmla="*/ 106 h 903"/>
            </a:gdLst>
            <a:ahLst/>
            <a:cxnLst>
              <a:cxn ang="0">
                <a:pos x="connsiteX0" y="connsiteY0"/>
              </a:cxn>
              <a:cxn ang="0">
                <a:pos x="connsiteX1" y="connsiteY1"/>
              </a:cxn>
              <a:cxn ang="0">
                <a:pos x="connsiteX2" y="connsiteY2"/>
              </a:cxn>
              <a:cxn ang="0">
                <a:pos x="connsiteX3" y="connsiteY3"/>
              </a:cxn>
            </a:cxnLst>
            <a:rect l="l" t="t" r="r" b="b"/>
            <a:pathLst>
              <a:path w="912" h="903">
                <a:moveTo>
                  <a:pt x="0" y="106"/>
                </a:moveTo>
                <a:lnTo>
                  <a:pt x="912" y="0"/>
                </a:lnTo>
                <a:lnTo>
                  <a:pt x="817" y="903"/>
                </a:lnTo>
                <a:lnTo>
                  <a:pt x="0" y="10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 name="Text Box 1"/>
          <p:cNvSpPr txBox="1"/>
          <p:nvPr/>
        </p:nvSpPr>
        <p:spPr>
          <a:xfrm>
            <a:off x="740092" y="1452151"/>
            <a:ext cx="7663815" cy="645160"/>
          </a:xfrm>
          <a:prstGeom prst="rect">
            <a:avLst/>
          </a:prstGeom>
          <a:solidFill>
            <a:schemeClr val="bg1"/>
          </a:solidFill>
        </p:spPr>
        <p:txBody>
          <a:bodyPr wrap="square" rtlCol="0">
            <a:spAutoFit/>
          </a:bodyPr>
          <a:lstStyle/>
          <a:p>
            <a:r>
              <a:rPr lang="en-US" dirty="0">
                <a:latin typeface="Palatino Linotype" panose="02040502050505030304" charset="0"/>
                <a:cs typeface="Palatino Linotype" panose="02040502050505030304" charset="0"/>
              </a:rPr>
              <a:t>G</a:t>
            </a:r>
            <a:r>
              <a:rPr lang="en-IN" altLang="en-US" dirty="0">
                <a:latin typeface="Palatino Linotype" panose="02040502050505030304" charset="0"/>
                <a:cs typeface="Palatino Linotype" panose="02040502050505030304" charset="0"/>
              </a:rPr>
              <a:t>ENERATING </a:t>
            </a:r>
            <a:r>
              <a:rPr lang="en-US" dirty="0">
                <a:latin typeface="Palatino Linotype" panose="02040502050505030304" charset="0"/>
                <a:cs typeface="Palatino Linotype" panose="02040502050505030304" charset="0"/>
              </a:rPr>
              <a:t>C</a:t>
            </a:r>
            <a:r>
              <a:rPr lang="en-IN" altLang="en-US" dirty="0">
                <a:latin typeface="Palatino Linotype" panose="02040502050505030304" charset="0"/>
                <a:cs typeface="Palatino Linotype" panose="02040502050505030304" charset="0"/>
              </a:rPr>
              <a:t>HEST</a:t>
            </a:r>
            <a:r>
              <a:rPr lang="en-US" dirty="0">
                <a:latin typeface="Palatino Linotype" panose="02040502050505030304" charset="0"/>
                <a:cs typeface="Palatino Linotype" panose="02040502050505030304" charset="0"/>
              </a:rPr>
              <a:t> X-R</a:t>
            </a:r>
            <a:r>
              <a:rPr lang="en-IN" altLang="en-US" dirty="0">
                <a:latin typeface="Palatino Linotype" panose="02040502050505030304" charset="0"/>
                <a:cs typeface="Palatino Linotype" panose="02040502050505030304" charset="0"/>
              </a:rPr>
              <a:t>AY</a:t>
            </a:r>
            <a:r>
              <a:rPr lang="en-US" dirty="0">
                <a:latin typeface="Palatino Linotype" panose="02040502050505030304" charset="0"/>
                <a:cs typeface="Palatino Linotype" panose="02040502050505030304" charset="0"/>
              </a:rPr>
              <a:t> P</a:t>
            </a:r>
            <a:r>
              <a:rPr lang="en-IN" altLang="en-US" dirty="0">
                <a:latin typeface="Palatino Linotype" panose="02040502050505030304" charset="0"/>
                <a:cs typeface="Palatino Linotype" panose="02040502050505030304" charset="0"/>
              </a:rPr>
              <a:t>ROGRESSION</a:t>
            </a:r>
            <a:r>
              <a:rPr lang="en-US" dirty="0">
                <a:latin typeface="Palatino Linotype" panose="02040502050505030304" charset="0"/>
                <a:cs typeface="Palatino Linotype" panose="02040502050505030304" charset="0"/>
              </a:rPr>
              <a:t> </a:t>
            </a:r>
            <a:r>
              <a:rPr lang="en-IN" altLang="en-US" dirty="0">
                <a:latin typeface="Palatino Linotype" panose="02040502050505030304" charset="0"/>
                <a:cs typeface="Palatino Linotype" panose="02040502050505030304" charset="0"/>
              </a:rPr>
              <a:t>OF</a:t>
            </a:r>
            <a:r>
              <a:rPr lang="en-US" dirty="0">
                <a:latin typeface="Palatino Linotype" panose="02040502050505030304" charset="0"/>
                <a:cs typeface="Palatino Linotype" panose="02040502050505030304" charset="0"/>
              </a:rPr>
              <a:t> P</a:t>
            </a:r>
            <a:r>
              <a:rPr lang="en-IN" altLang="en-US" dirty="0">
                <a:latin typeface="Palatino Linotype" panose="02040502050505030304" charset="0"/>
                <a:cs typeface="Palatino Linotype" panose="02040502050505030304" charset="0"/>
              </a:rPr>
              <a:t>NEUMONIA</a:t>
            </a:r>
            <a:r>
              <a:rPr lang="en-US" dirty="0">
                <a:latin typeface="Palatino Linotype" panose="02040502050505030304" charset="0"/>
                <a:cs typeface="Palatino Linotype" panose="02040502050505030304" charset="0"/>
              </a:rPr>
              <a:t> U</a:t>
            </a:r>
            <a:r>
              <a:rPr lang="en-IN" altLang="en-US" dirty="0">
                <a:latin typeface="Palatino Linotype" panose="02040502050505030304" charset="0"/>
                <a:cs typeface="Palatino Linotype" panose="02040502050505030304" charset="0"/>
              </a:rPr>
              <a:t>SING</a:t>
            </a:r>
            <a:r>
              <a:rPr lang="en-US" dirty="0">
                <a:latin typeface="Palatino Linotype" panose="02040502050505030304" charset="0"/>
                <a:cs typeface="Palatino Linotype" panose="02040502050505030304" charset="0"/>
              </a:rPr>
              <a:t> C</a:t>
            </a:r>
            <a:r>
              <a:rPr lang="en-IN" altLang="en-US" dirty="0">
                <a:latin typeface="Palatino Linotype" panose="02040502050505030304" charset="0"/>
                <a:cs typeface="Palatino Linotype" panose="02040502050505030304" charset="0"/>
              </a:rPr>
              <a:t>ONDITIONAL</a:t>
            </a:r>
            <a:r>
              <a:rPr lang="en-US" dirty="0">
                <a:latin typeface="Palatino Linotype" panose="02040502050505030304" charset="0"/>
                <a:cs typeface="Palatino Linotype" panose="02040502050505030304" charset="0"/>
              </a:rPr>
              <a:t> C</a:t>
            </a:r>
            <a:r>
              <a:rPr lang="en-IN" altLang="en-US" dirty="0">
                <a:latin typeface="Palatino Linotype" panose="02040502050505030304" charset="0"/>
                <a:cs typeface="Palatino Linotype" panose="02040502050505030304" charset="0"/>
              </a:rPr>
              <a:t>YCLE</a:t>
            </a:r>
            <a:r>
              <a:rPr lang="en-US" dirty="0">
                <a:latin typeface="Palatino Linotype" panose="02040502050505030304" charset="0"/>
                <a:cs typeface="Palatino Linotype" panose="02040502050505030304" charset="0"/>
              </a:rPr>
              <a:t> G</a:t>
            </a:r>
            <a:r>
              <a:rPr lang="en-IN" altLang="en-US" dirty="0">
                <a:latin typeface="Palatino Linotype" panose="02040502050505030304" charset="0"/>
                <a:cs typeface="Palatino Linotype" panose="02040502050505030304" charset="0"/>
              </a:rPr>
              <a:t>ENERATIVE</a:t>
            </a:r>
            <a:r>
              <a:rPr lang="en-US" dirty="0">
                <a:latin typeface="Palatino Linotype" panose="02040502050505030304" charset="0"/>
                <a:cs typeface="Palatino Linotype" panose="02040502050505030304" charset="0"/>
              </a:rPr>
              <a:t> A</a:t>
            </a:r>
            <a:r>
              <a:rPr lang="en-IN" altLang="en-US" dirty="0">
                <a:latin typeface="Palatino Linotype" panose="02040502050505030304" charset="0"/>
                <a:cs typeface="Palatino Linotype" panose="02040502050505030304" charset="0"/>
              </a:rPr>
              <a:t>VERSARIAL </a:t>
            </a:r>
            <a:r>
              <a:rPr lang="en-US" dirty="0">
                <a:latin typeface="Palatino Linotype" panose="02040502050505030304" charset="0"/>
                <a:cs typeface="Palatino Linotype" panose="02040502050505030304" charset="0"/>
              </a:rPr>
              <a:t>N</a:t>
            </a:r>
            <a:r>
              <a:rPr lang="en-IN" altLang="en-US" dirty="0">
                <a:latin typeface="Palatino Linotype" panose="02040502050505030304" charset="0"/>
                <a:cs typeface="Palatino Linotype" panose="02040502050505030304" charset="0"/>
              </a:rPr>
              <a:t>ETWORK</a:t>
            </a:r>
          </a:p>
        </p:txBody>
      </p:sp>
      <p:sp>
        <p:nvSpPr>
          <p:cNvPr id="8" name="等腰三角形 2"/>
          <p:cNvSpPr/>
          <p:nvPr/>
        </p:nvSpPr>
        <p:spPr>
          <a:xfrm rot="8100000" flipV="1">
            <a:off x="8117417" y="1448753"/>
            <a:ext cx="653415" cy="588645"/>
          </a:xfrm>
          <a:custGeom>
            <a:avLst/>
            <a:gdLst>
              <a:gd name="connsiteX0" fmla="*/ 212 w 1029"/>
              <a:gd name="connsiteY0" fmla="*/ 0 h 927"/>
              <a:gd name="connsiteX1" fmla="*/ 0 w 1029"/>
              <a:gd name="connsiteY1" fmla="*/ 927 h 927"/>
              <a:gd name="connsiteX2" fmla="*/ 1029 w 1029"/>
              <a:gd name="connsiteY2" fmla="*/ 797 h 927"/>
              <a:gd name="connsiteX3" fmla="*/ 212 w 1029"/>
              <a:gd name="connsiteY3" fmla="*/ 0 h 927"/>
            </a:gdLst>
            <a:ahLst/>
            <a:cxnLst>
              <a:cxn ang="0">
                <a:pos x="connsiteX0" y="connsiteY0"/>
              </a:cxn>
              <a:cxn ang="0">
                <a:pos x="connsiteX1" y="connsiteY1"/>
              </a:cxn>
              <a:cxn ang="0">
                <a:pos x="connsiteX2" y="connsiteY2"/>
              </a:cxn>
              <a:cxn ang="0">
                <a:pos x="connsiteX3" y="connsiteY3"/>
              </a:cxn>
            </a:cxnLst>
            <a:rect l="l" t="t" r="r" b="b"/>
            <a:pathLst>
              <a:path w="1029" h="927">
                <a:moveTo>
                  <a:pt x="212" y="0"/>
                </a:moveTo>
                <a:lnTo>
                  <a:pt x="0" y="927"/>
                </a:lnTo>
                <a:lnTo>
                  <a:pt x="1029" y="797"/>
                </a:lnTo>
                <a:lnTo>
                  <a:pt x="21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15" name="Text Box 14"/>
          <p:cNvSpPr txBox="1"/>
          <p:nvPr/>
        </p:nvSpPr>
        <p:spPr>
          <a:xfrm>
            <a:off x="215265" y="4671695"/>
            <a:ext cx="9216390" cy="387286"/>
          </a:xfrm>
          <a:prstGeom prst="rect">
            <a:avLst/>
          </a:prstGeom>
          <a:noFill/>
        </p:spPr>
        <p:txBody>
          <a:bodyPr wrap="square" rtlCol="0">
            <a:spAutoFit/>
          </a:bodyPr>
          <a:lstStyle/>
          <a:p>
            <a:pPr>
              <a:lnSpc>
                <a:spcPct val="50000"/>
              </a:lnSpc>
            </a:pPr>
            <a:r>
              <a:rPr lang="en-IN" altLang="en-US" dirty="0"/>
              <a:t> </a:t>
            </a:r>
            <a:r>
              <a:rPr lang="en-IN" altLang="en-US" sz="1000" dirty="0">
                <a:latin typeface="Times New Roman" panose="02020603050405020304" pitchFamily="2" charset="0"/>
                <a:cs typeface="Times New Roman" panose="02020603050405020304" pitchFamily="2" charset="0"/>
              </a:rPr>
              <a:t> RECEIVED 29 JULY 2023, ACCEPTED 8 AUGUST 2023, DATE OF PUBLICATION 17 AUGUST 2023, DATE OF CURRENT VERSION 23 AUGUST 2023. </a:t>
            </a:r>
          </a:p>
          <a:p>
            <a:pPr>
              <a:lnSpc>
                <a:spcPct val="50000"/>
              </a:lnSpc>
            </a:pPr>
            <a:r>
              <a:rPr lang="en-IN" altLang="en-US" sz="1000" dirty="0">
                <a:latin typeface="Times New Roman" panose="02020603050405020304" pitchFamily="2" charset="0"/>
                <a:cs typeface="Times New Roman" panose="02020603050405020304" pitchFamily="2" charset="0"/>
              </a:rPr>
              <a:t>     DIGITAL OBJECT IDENTIFIER 10.1109/ACCESS.2023.3305994. VOLUME 11 2023.                 </a:t>
            </a:r>
            <a:r>
              <a:rPr lang="en-IN" altLang="en-US" dirty="0"/>
              <a:t>                                      </a:t>
            </a:r>
          </a:p>
        </p:txBody>
      </p:sp>
      <p:sp>
        <p:nvSpPr>
          <p:cNvPr id="16" name="Text Box 15"/>
          <p:cNvSpPr txBox="1"/>
          <p:nvPr/>
        </p:nvSpPr>
        <p:spPr>
          <a:xfrm>
            <a:off x="3460749" y="3306351"/>
            <a:ext cx="1588135" cy="368300"/>
          </a:xfrm>
          <a:prstGeom prst="rect">
            <a:avLst/>
          </a:prstGeom>
          <a:noFill/>
        </p:spPr>
        <p:txBody>
          <a:bodyPr wrap="square" rtlCol="0">
            <a:spAutoFit/>
          </a:bodyPr>
          <a:lstStyle/>
          <a:p>
            <a:r>
              <a:rPr lang="en-IN" altLang="en-US" dirty="0">
                <a:latin typeface="Palatino Linotype" panose="02040502050505030304" charset="0"/>
                <a:cs typeface="Palatino Linotype" panose="02040502050505030304" charset="0"/>
              </a:rPr>
              <a:t>YEAR - 2023</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581"/>
                                        </p:tgtEl>
                                        <p:attrNameLst>
                                          <p:attrName>style.visibility</p:attrName>
                                        </p:attrNameLst>
                                      </p:cBhvr>
                                      <p:to>
                                        <p:strVal val="visible"/>
                                      </p:to>
                                    </p:set>
                                    <p:animEffect transition="in" filter="fade">
                                      <p:cBhvr>
                                        <p:cTn id="7" dur="500"/>
                                        <p:tgtEl>
                                          <p:spTgt spid="24581"/>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 calcmode="lin" valueType="num">
                                      <p:cBhvr>
                                        <p:cTn id="13" dur="500" fill="hold"/>
                                        <p:tgtEl>
                                          <p:spTgt spid="3"/>
                                        </p:tgtEl>
                                        <p:attrNameLst>
                                          <p:attrName>style.rotation</p:attrName>
                                        </p:attrNameLst>
                                      </p:cBhvr>
                                      <p:tavLst>
                                        <p:tav tm="0">
                                          <p:val>
                                            <p:fltVal val="360"/>
                                          </p:val>
                                        </p:tav>
                                        <p:tav tm="100000">
                                          <p:val>
                                            <p:fltVal val="0"/>
                                          </p:val>
                                        </p:tav>
                                      </p:tavLst>
                                    </p:anim>
                                    <p:animEffect transition="in" filter="fade">
                                      <p:cBhvr>
                                        <p:cTn id="14" dur="500"/>
                                        <p:tgtEl>
                                          <p:spTgt spid="3"/>
                                        </p:tgtEl>
                                      </p:cBhvr>
                                    </p:animEffect>
                                  </p:childTnLst>
                                </p:cTn>
                              </p:par>
                            </p:childTnLst>
                          </p:cTn>
                        </p:par>
                        <p:par>
                          <p:cTn id="15" fill="hold">
                            <p:stCondLst>
                              <p:cond delay="1000"/>
                            </p:stCondLst>
                            <p:childTnLst>
                              <p:par>
                                <p:cTn id="16" presetID="49" presetClass="entr" presetSubtype="0"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 calcmode="lin" valueType="num">
                                      <p:cBhvr>
                                        <p:cTn id="20" dur="500" fill="hold"/>
                                        <p:tgtEl>
                                          <p:spTgt spid="8"/>
                                        </p:tgtEl>
                                        <p:attrNameLst>
                                          <p:attrName>style.rotation</p:attrName>
                                        </p:attrNameLst>
                                      </p:cBhvr>
                                      <p:tavLst>
                                        <p:tav tm="0">
                                          <p:val>
                                            <p:fltVal val="360"/>
                                          </p:val>
                                        </p:tav>
                                        <p:tav tm="100000">
                                          <p:val>
                                            <p:fltVal val="0"/>
                                          </p:val>
                                        </p:tav>
                                      </p:tavLst>
                                    </p:anim>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p:bldP spid="3" grpId="0" bldLvl="0" animBg="1"/>
      <p:bldP spid="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616199" y="95885"/>
            <a:ext cx="3911599" cy="954107"/>
          </a:xfrm>
          <a:prstGeom prst="rect">
            <a:avLst/>
          </a:prstGeom>
          <a:noFill/>
        </p:spPr>
        <p:txBody>
          <a:bodyPr wrap="square" rtlCol="0">
            <a:spAutoFit/>
          </a:bodyPr>
          <a:lstStyle/>
          <a:p>
            <a:r>
              <a:rPr lang="en-IN" altLang="en-US" sz="2800" dirty="0">
                <a:solidFill>
                  <a:srgbClr val="002748"/>
                </a:solidFill>
                <a:latin typeface="Palatino Linotype" panose="02040502050505030304" charset="0"/>
                <a:cs typeface="Palatino Linotype" panose="02040502050505030304" charset="0"/>
              </a:rPr>
              <a:t>INTRODUCTION</a:t>
            </a:r>
          </a:p>
          <a:p>
            <a:endParaRPr lang="en-IN" altLang="en-US" sz="2800" dirty="0">
              <a:latin typeface="Palatino Linotype" panose="02040502050505030304" charset="0"/>
              <a:cs typeface="Palatino Linotype" panose="02040502050505030304" charset="0"/>
            </a:endParaRPr>
          </a:p>
        </p:txBody>
      </p:sp>
      <p:sp>
        <p:nvSpPr>
          <p:cNvPr id="6" name="Text Box 5"/>
          <p:cNvSpPr txBox="1"/>
          <p:nvPr/>
        </p:nvSpPr>
        <p:spPr>
          <a:xfrm>
            <a:off x="0" y="697974"/>
            <a:ext cx="9321800" cy="5201424"/>
          </a:xfrm>
          <a:prstGeom prst="rect">
            <a:avLst/>
          </a:prstGeom>
          <a:noFill/>
        </p:spPr>
        <p:txBody>
          <a:bodyPr wrap="square" rtlCol="0">
            <a:spAutoFit/>
          </a:bodyPr>
          <a:lstStyle/>
          <a:p>
            <a:r>
              <a:rPr lang="en-IN" altLang="en-US" sz="1800" b="1" dirty="0">
                <a:latin typeface="Times New Roman" panose="02020603050405020304" pitchFamily="2" charset="0"/>
                <a:cs typeface="Times New Roman" panose="02020603050405020304" pitchFamily="2" charset="0"/>
              </a:rPr>
              <a:t> </a:t>
            </a:r>
            <a:r>
              <a:rPr lang="en-US" sz="1800" b="1" dirty="0">
                <a:latin typeface="Times New Roman" panose="02020603050405020304" pitchFamily="2" charset="0"/>
                <a:cs typeface="Times New Roman" panose="02020603050405020304" pitchFamily="2" charset="0"/>
              </a:rPr>
              <a:t>INTRODUCTION TO PNEUMONIA DETECTION: DEEP LEARNING APPROACH </a:t>
            </a:r>
            <a:r>
              <a:rPr lang="en-US" sz="1800" dirty="0">
                <a:latin typeface="Times New Roman" panose="02020603050405020304" pitchFamily="2" charset="0"/>
                <a:cs typeface="Times New Roman" panose="02020603050405020304" pitchFamily="2" charset="0"/>
              </a:rPr>
              <a:t> </a:t>
            </a:r>
          </a:p>
          <a:p>
            <a:pPr marL="228600" indent="-228600">
              <a:buAutoNum type="arabicPeriod"/>
            </a:pPr>
            <a:endParaRPr lang="en-US" sz="1800" dirty="0">
              <a:latin typeface="Times New Roman" panose="02020603050405020304" pitchFamily="2" charset="0"/>
              <a:cs typeface="Times New Roman" panose="02020603050405020304" pitchFamily="2" charset="0"/>
            </a:endParaRPr>
          </a:p>
          <a:p>
            <a:pPr marL="228600" indent="-228600">
              <a:buAutoNum type="arabicPeriod"/>
            </a:pPr>
            <a:r>
              <a:rPr lang="en-US" sz="1600" b="1" dirty="0">
                <a:latin typeface="Times New Roman" panose="02020603050405020304" pitchFamily="2" charset="0"/>
                <a:cs typeface="Times New Roman" panose="02020603050405020304" pitchFamily="2" charset="0"/>
              </a:rPr>
              <a:t>HEALTHCARE CHALLENGE:</a:t>
            </a:r>
          </a:p>
          <a:p>
            <a:pPr marL="285750" indent="-285750">
              <a:buFont typeface="Arial" panose="020B0604020202020204" pitchFamily="34" charset="0"/>
              <a:buChar char="•"/>
            </a:pPr>
            <a:r>
              <a:rPr lang="en-US" sz="1600" dirty="0">
                <a:latin typeface="Times New Roman" panose="02020603050405020304" pitchFamily="2" charset="0"/>
                <a:cs typeface="Times New Roman" panose="02020603050405020304" pitchFamily="2" charset="0"/>
              </a:rPr>
              <a:t>Pneumonia poses a significant global health challenge, causing a substantial number of hospitalizations and fatalities.</a:t>
            </a:r>
          </a:p>
          <a:p>
            <a:pPr marL="285750" indent="-285750">
              <a:buFont typeface="Arial" panose="020B0604020202020204" pitchFamily="34" charset="0"/>
              <a:buChar char="•"/>
            </a:pPr>
            <a:r>
              <a:rPr lang="en-US" sz="1600" dirty="0">
                <a:latin typeface="Times New Roman" panose="02020603050405020304" pitchFamily="2" charset="0"/>
                <a:cs typeface="Times New Roman" panose="02020603050405020304" pitchFamily="2" charset="0"/>
              </a:rPr>
              <a:t>Traditional diagnostic methods, such as X-rays, are effective but time-consuming, leading to a growing need for faster and more efficient detection techniques.</a:t>
            </a:r>
          </a:p>
          <a:p>
            <a:endParaRPr lang="en-IN" altLang="en-US" sz="1400" dirty="0">
              <a:latin typeface="Times New Roman" panose="02020603050405020304" pitchFamily="2" charset="0"/>
              <a:cs typeface="Times New Roman" panose="02020603050405020304" pitchFamily="2" charset="0"/>
            </a:endParaRPr>
          </a:p>
          <a:p>
            <a:r>
              <a:rPr lang="en-IN" altLang="en-US" sz="1800" dirty="0">
                <a:latin typeface="Times New Roman" panose="02020603050405020304" pitchFamily="2" charset="0"/>
                <a:cs typeface="Times New Roman" panose="02020603050405020304" pitchFamily="2" charset="0"/>
              </a:rPr>
              <a:t>2.   </a:t>
            </a:r>
            <a:r>
              <a:rPr lang="en-US" sz="1600" b="1" dirty="0">
                <a:latin typeface="Times New Roman" panose="02020603050405020304" pitchFamily="2" charset="0"/>
                <a:cs typeface="Times New Roman" panose="02020603050405020304" pitchFamily="2" charset="0"/>
              </a:rPr>
              <a:t>RISE OF DEEP LEARNING:</a:t>
            </a:r>
          </a:p>
          <a:p>
            <a:pPr marL="285750" indent="-285750">
              <a:buFont typeface="Arial" panose="020B0604020202020204" pitchFamily="34" charset="0"/>
              <a:buChar char="•"/>
            </a:pPr>
            <a:r>
              <a:rPr lang="en-US" sz="1600" dirty="0">
                <a:latin typeface="Times New Roman" panose="02020603050405020304" pitchFamily="2" charset="0"/>
                <a:cs typeface="Times New Roman" panose="02020603050405020304" pitchFamily="2" charset="0"/>
              </a:rPr>
              <a:t>Deep learning, a subset of artificial intelligence, has emerged as a powerful tool in medical image analysis.</a:t>
            </a:r>
          </a:p>
          <a:p>
            <a:pPr marL="285750" indent="-285750">
              <a:buFont typeface="Arial" panose="020B0604020202020204" pitchFamily="34" charset="0"/>
              <a:buChar char="•"/>
            </a:pPr>
            <a:r>
              <a:rPr lang="en-US" sz="1600" dirty="0">
                <a:latin typeface="Times New Roman" panose="02020603050405020304" pitchFamily="2" charset="0"/>
                <a:cs typeface="Times New Roman" panose="02020603050405020304" pitchFamily="2" charset="0"/>
              </a:rPr>
              <a:t>Leveraging convolutional neural networks (CNNs), deep learning models can learn intricate patterns and features from medical images, potentially revolutionizing pneumonia detection.</a:t>
            </a:r>
          </a:p>
          <a:p>
            <a:endParaRPr lang="en-IN" altLang="en-US" sz="1400" dirty="0">
              <a:latin typeface="Times New Roman" panose="02020603050405020304" pitchFamily="2" charset="0"/>
              <a:cs typeface="Times New Roman" panose="02020603050405020304" pitchFamily="2" charset="0"/>
            </a:endParaRPr>
          </a:p>
          <a:p>
            <a:r>
              <a:rPr lang="en-IN" altLang="en-US" sz="1800" dirty="0">
                <a:latin typeface="Times New Roman" panose="02020603050405020304" pitchFamily="2" charset="0"/>
                <a:cs typeface="Times New Roman" panose="02020603050405020304" pitchFamily="2" charset="0"/>
              </a:rPr>
              <a:t>3.   </a:t>
            </a:r>
            <a:r>
              <a:rPr lang="en-US" sz="1600" b="1" dirty="0">
                <a:latin typeface="Times New Roman" panose="02020603050405020304" pitchFamily="2" charset="0"/>
                <a:cs typeface="Times New Roman" panose="02020603050405020304" pitchFamily="2" charset="0"/>
              </a:rPr>
              <a:t>OBJECTIVE OF THE STUDY:</a:t>
            </a:r>
          </a:p>
          <a:p>
            <a:pPr marL="285750" indent="-285750">
              <a:buFont typeface="Arial" panose="020B0604020202020204" pitchFamily="34" charset="0"/>
              <a:buChar char="•"/>
            </a:pPr>
            <a:r>
              <a:rPr lang="en-US" sz="1600" dirty="0">
                <a:latin typeface="Times New Roman" panose="02020603050405020304" pitchFamily="2" charset="0"/>
                <a:cs typeface="Times New Roman" panose="02020603050405020304" pitchFamily="2" charset="0"/>
              </a:rPr>
              <a:t>This study explores the application of deep learning algorithms in pneumonia detection from chest X-rays.</a:t>
            </a:r>
          </a:p>
          <a:p>
            <a:pPr marL="285750" indent="-285750">
              <a:buFont typeface="Arial" panose="020B0604020202020204" pitchFamily="34" charset="0"/>
              <a:buChar char="•"/>
            </a:pPr>
            <a:r>
              <a:rPr lang="en-US" sz="1600" dirty="0">
                <a:latin typeface="Times New Roman" panose="02020603050405020304" pitchFamily="2" charset="0"/>
                <a:cs typeface="Times New Roman" panose="02020603050405020304" pitchFamily="2" charset="0"/>
              </a:rPr>
              <a:t>By examining the accuracy and efficiency of deep learning models, the aim is to enhance early and </a:t>
            </a:r>
          </a:p>
          <a:p>
            <a:r>
              <a:rPr lang="en-US" sz="1600" dirty="0">
                <a:latin typeface="Times New Roman" panose="02020603050405020304" pitchFamily="2" charset="0"/>
                <a:cs typeface="Times New Roman" panose="02020603050405020304" pitchFamily="2" charset="0"/>
              </a:rPr>
              <a:t>accurate diagnosis, ultimately improving patient outcomes in the realm of pneumonia detection.</a:t>
            </a:r>
          </a:p>
          <a:p>
            <a:endParaRPr lang="en-US" sz="1800" dirty="0">
              <a:latin typeface="Times New Roman" panose="02020603050405020304" pitchFamily="2" charset="0"/>
              <a:cs typeface="Times New Roman" panose="02020603050405020304" pitchFamily="2" charset="0"/>
            </a:endParaRPr>
          </a:p>
          <a:p>
            <a:endParaRPr lang="en-US" sz="1800" dirty="0">
              <a:latin typeface="Times New Roman" panose="02020603050405020304" pitchFamily="2" charset="0"/>
              <a:cs typeface="Times New Roman" panose="02020603050405020304" pitchFamily="2"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16D9C-B4D1-3002-FA29-69394AF5747E}"/>
            </a:ext>
          </a:extLst>
        </p:cNvPr>
        <p:cNvGrpSpPr/>
        <p:nvPr/>
      </p:nvGrpSpPr>
      <p:grpSpPr>
        <a:xfrm>
          <a:off x="0" y="0"/>
          <a:ext cx="0" cy="0"/>
          <a:chOff x="0" y="0"/>
          <a:chExt cx="0" cy="0"/>
        </a:xfrm>
      </p:grpSpPr>
      <p:sp>
        <p:nvSpPr>
          <p:cNvPr id="5" name="Text Box 4">
            <a:extLst>
              <a:ext uri="{FF2B5EF4-FFF2-40B4-BE49-F238E27FC236}">
                <a16:creationId xmlns:a16="http://schemas.microsoft.com/office/drawing/2014/main" id="{2594A49D-5733-A09B-F935-945D6C5DDA12}"/>
              </a:ext>
            </a:extLst>
          </p:cNvPr>
          <p:cNvSpPr txBox="1"/>
          <p:nvPr/>
        </p:nvSpPr>
        <p:spPr>
          <a:xfrm>
            <a:off x="3523615" y="95885"/>
            <a:ext cx="2303780" cy="521970"/>
          </a:xfrm>
          <a:prstGeom prst="rect">
            <a:avLst/>
          </a:prstGeom>
          <a:noFill/>
        </p:spPr>
        <p:txBody>
          <a:bodyPr wrap="square" rtlCol="0">
            <a:spAutoFit/>
          </a:bodyPr>
          <a:lstStyle/>
          <a:p>
            <a:r>
              <a:rPr lang="en-IN" altLang="en-US" sz="2800">
                <a:latin typeface="Palatino Linotype" panose="02040502050505030304" charset="0"/>
                <a:cs typeface="Palatino Linotype" panose="02040502050505030304" charset="0"/>
              </a:rPr>
              <a:t>OBJECTIVES</a:t>
            </a:r>
          </a:p>
        </p:txBody>
      </p:sp>
      <p:sp>
        <p:nvSpPr>
          <p:cNvPr id="6" name="Text Box 5">
            <a:extLst>
              <a:ext uri="{FF2B5EF4-FFF2-40B4-BE49-F238E27FC236}">
                <a16:creationId xmlns:a16="http://schemas.microsoft.com/office/drawing/2014/main" id="{3A524143-A475-FC5F-DA5E-1112798506F4}"/>
              </a:ext>
            </a:extLst>
          </p:cNvPr>
          <p:cNvSpPr txBox="1"/>
          <p:nvPr/>
        </p:nvSpPr>
        <p:spPr>
          <a:xfrm>
            <a:off x="0" y="660137"/>
            <a:ext cx="9143999" cy="5616922"/>
          </a:xfrm>
          <a:prstGeom prst="rect">
            <a:avLst/>
          </a:prstGeom>
          <a:noFill/>
        </p:spPr>
        <p:txBody>
          <a:bodyPr wrap="square" rtlCol="0">
            <a:spAutoFit/>
          </a:bodyPr>
          <a:lstStyle/>
          <a:p>
            <a:r>
              <a:rPr lang="en-IN" altLang="en-US" sz="1200" dirty="0">
                <a:latin typeface="Times New Roman" panose="02020603050405020304" pitchFamily="2" charset="0"/>
                <a:cs typeface="Times New Roman" panose="02020603050405020304" pitchFamily="2" charset="0"/>
              </a:rPr>
              <a:t> </a:t>
            </a:r>
            <a:r>
              <a:rPr lang="en-IN" altLang="en-US" sz="1200" b="1" dirty="0">
                <a:latin typeface="Times New Roman" panose="02020603050405020304" pitchFamily="2" charset="0"/>
                <a:cs typeface="Times New Roman" panose="02020603050405020304" pitchFamily="2" charset="0"/>
              </a:rPr>
              <a:t>ENHANCE ACCURACY AND SPEED OF DIAGNOSIS:</a:t>
            </a:r>
          </a:p>
          <a:p>
            <a:endParaRPr lang="en-US" sz="1200" b="1" dirty="0">
              <a:latin typeface="Times New Roman" panose="02020603050405020304" pitchFamily="2" charset="0"/>
              <a:cs typeface="Times New Roman" panose="02020603050405020304" pitchFamily="2" charset="0"/>
            </a:endParaRPr>
          </a:p>
          <a:p>
            <a:pPr marL="171450" indent="-171450">
              <a:buFont typeface="Arial" panose="020B0604020202020204" pitchFamily="34" charset="0"/>
              <a:buChar char="•"/>
            </a:pPr>
            <a:r>
              <a:rPr lang="en-IN" altLang="en-US" sz="1300" dirty="0">
                <a:latin typeface="Times New Roman" panose="02020603050405020304" pitchFamily="2" charset="0"/>
                <a:cs typeface="Times New Roman" panose="02020603050405020304" pitchFamily="2" charset="0"/>
              </a:rPr>
              <a:t>To </a:t>
            </a:r>
            <a:r>
              <a:rPr lang="en-US" sz="1300" dirty="0">
                <a:latin typeface="Times New Roman" panose="02020603050405020304" pitchFamily="2" charset="0"/>
                <a:cs typeface="Times New Roman" panose="02020603050405020304" pitchFamily="2" charset="0"/>
              </a:rPr>
              <a:t>Develop a deep learning model capable of accurately detecting pneumonia from medical imaging, such as chest X-rays or CT scans.</a:t>
            </a:r>
          </a:p>
          <a:p>
            <a:pPr marL="171450" indent="-171450">
              <a:buFont typeface="Arial" panose="020B0604020202020204" pitchFamily="34" charset="0"/>
              <a:buChar char="•"/>
            </a:pPr>
            <a:r>
              <a:rPr lang="en-IN" altLang="en-US" sz="1300" dirty="0">
                <a:latin typeface="Times New Roman" panose="02020603050405020304" pitchFamily="2" charset="0"/>
                <a:cs typeface="Times New Roman" panose="02020603050405020304" pitchFamily="2" charset="0"/>
              </a:rPr>
              <a:t>To </a:t>
            </a:r>
            <a:r>
              <a:rPr lang="en-US" sz="1300" dirty="0">
                <a:latin typeface="Times New Roman" panose="02020603050405020304" pitchFamily="2" charset="0"/>
                <a:cs typeface="Times New Roman" panose="02020603050405020304" pitchFamily="2" charset="0"/>
              </a:rPr>
              <a:t>Aim to achieve high sensitivity and specificity to minimize false positives and negatives, respectively.</a:t>
            </a:r>
          </a:p>
          <a:p>
            <a:pPr marL="171450" indent="-171450">
              <a:buFont typeface="Arial" panose="020B0604020202020204" pitchFamily="34" charset="0"/>
              <a:buChar char="•"/>
            </a:pPr>
            <a:r>
              <a:rPr lang="en-IN" altLang="en-US" sz="1300" dirty="0">
                <a:latin typeface="Times New Roman" panose="02020603050405020304" pitchFamily="2" charset="0"/>
                <a:cs typeface="Times New Roman" panose="02020603050405020304" pitchFamily="2" charset="0"/>
              </a:rPr>
              <a:t>To </a:t>
            </a:r>
            <a:r>
              <a:rPr lang="en-US" sz="1300" dirty="0">
                <a:latin typeface="Times New Roman" panose="02020603050405020304" pitchFamily="2" charset="0"/>
                <a:cs typeface="Times New Roman" panose="02020603050405020304" pitchFamily="2" charset="0"/>
              </a:rPr>
              <a:t>Improve the speed of diagnosis by leveraging the computational efficiency of deep learning algorithms, contributing to timely medical interventions.</a:t>
            </a:r>
          </a:p>
          <a:p>
            <a:endParaRPr lang="en-US" sz="1200" dirty="0">
              <a:latin typeface="Times New Roman" panose="02020603050405020304" pitchFamily="2" charset="0"/>
              <a:cs typeface="Times New Roman" panose="02020603050405020304" pitchFamily="2" charset="0"/>
            </a:endParaRPr>
          </a:p>
          <a:p>
            <a:r>
              <a:rPr lang="en-US" sz="1200" b="1" dirty="0">
                <a:latin typeface="Times New Roman" panose="02020603050405020304" pitchFamily="2" charset="0"/>
                <a:cs typeface="Times New Roman" panose="02020603050405020304" pitchFamily="2" charset="0"/>
              </a:rPr>
              <a:t>ENABLE EARLY DETECTION AND INTERVENTION: </a:t>
            </a:r>
          </a:p>
          <a:p>
            <a:endParaRPr lang="en-US" sz="1200" b="1" dirty="0">
              <a:latin typeface="Times New Roman" panose="02020603050405020304" pitchFamily="2" charset="0"/>
              <a:cs typeface="Times New Roman" panose="02020603050405020304" pitchFamily="2" charset="0"/>
            </a:endParaRPr>
          </a:p>
          <a:p>
            <a:pPr marL="171450" indent="-171450">
              <a:buFont typeface="Arial" panose="020B0604020202020204" pitchFamily="34" charset="0"/>
              <a:buChar char="•"/>
            </a:pPr>
            <a:r>
              <a:rPr lang="en-IN" altLang="en-US" sz="1300" dirty="0">
                <a:latin typeface="Times New Roman" panose="02020603050405020304" pitchFamily="2" charset="0"/>
                <a:cs typeface="Times New Roman" panose="02020603050405020304" pitchFamily="2" charset="0"/>
              </a:rPr>
              <a:t>To </a:t>
            </a:r>
            <a:r>
              <a:rPr lang="en-US" sz="1300" dirty="0">
                <a:latin typeface="Times New Roman" panose="02020603050405020304" pitchFamily="2" charset="0"/>
                <a:cs typeface="Times New Roman" panose="02020603050405020304" pitchFamily="2" charset="0"/>
              </a:rPr>
              <a:t>Focus on early detection of pneumonia to facilitate prompt medical intervention and improve patient outcomes.</a:t>
            </a:r>
          </a:p>
          <a:p>
            <a:pPr marL="171450" indent="-171450">
              <a:buFont typeface="Arial" panose="020B0604020202020204" pitchFamily="34" charset="0"/>
              <a:buChar char="•"/>
            </a:pPr>
            <a:r>
              <a:rPr lang="en-US" sz="1300" dirty="0">
                <a:latin typeface="Times New Roman" panose="02020603050405020304" pitchFamily="2" charset="0"/>
                <a:cs typeface="Times New Roman" panose="02020603050405020304" pitchFamily="2" charset="0"/>
              </a:rPr>
              <a:t>Train the deep learning model to identify subtle signs of pneumonia at an early stage, allowing for timely treatment and reducing the risk of complications.</a:t>
            </a:r>
          </a:p>
          <a:p>
            <a:pPr marL="171450" indent="-171450">
              <a:buFont typeface="Arial" panose="020B0604020202020204" pitchFamily="34" charset="0"/>
              <a:buChar char="•"/>
            </a:pPr>
            <a:r>
              <a:rPr lang="en-IN" altLang="en-US" sz="1300" dirty="0">
                <a:latin typeface="Times New Roman" panose="02020603050405020304" pitchFamily="2" charset="0"/>
                <a:cs typeface="Times New Roman" panose="02020603050405020304" pitchFamily="2" charset="0"/>
              </a:rPr>
              <a:t>To </a:t>
            </a:r>
            <a:r>
              <a:rPr lang="en-US" sz="1300" dirty="0">
                <a:latin typeface="Times New Roman" panose="02020603050405020304" pitchFamily="2" charset="0"/>
                <a:cs typeface="Times New Roman" panose="02020603050405020304" pitchFamily="2" charset="0"/>
              </a:rPr>
              <a:t>Evaluate the model's performance in detecting pneumonia in diverse patient populations, considering factors such as age, gender, and underlying health conditions.</a:t>
            </a:r>
          </a:p>
          <a:p>
            <a:endParaRPr lang="en-US" sz="1300" dirty="0">
              <a:latin typeface="Times New Roman" panose="02020603050405020304" pitchFamily="2" charset="0"/>
              <a:cs typeface="Times New Roman" panose="02020603050405020304" pitchFamily="2" charset="0"/>
            </a:endParaRPr>
          </a:p>
          <a:p>
            <a:r>
              <a:rPr lang="en-US" sz="1200" b="1" dirty="0">
                <a:latin typeface="Times New Roman" panose="02020603050405020304" pitchFamily="2" charset="0"/>
                <a:cs typeface="Times New Roman" panose="02020603050405020304" pitchFamily="2" charset="0"/>
              </a:rPr>
              <a:t>FACILITATE INTEGRATION INTO CLINICAL WORKFLOW: </a:t>
            </a:r>
            <a:endParaRPr lang="en-US" sz="1200" dirty="0">
              <a:latin typeface="Times New Roman" panose="02020603050405020304" pitchFamily="2" charset="0"/>
              <a:cs typeface="Times New Roman" panose="02020603050405020304" pitchFamily="2" charset="0"/>
            </a:endParaRPr>
          </a:p>
          <a:p>
            <a:endParaRPr lang="en-US" sz="1200" dirty="0">
              <a:latin typeface="Times New Roman" panose="02020603050405020304" pitchFamily="2" charset="0"/>
              <a:cs typeface="Times New Roman" panose="02020603050405020304" pitchFamily="2" charset="0"/>
            </a:endParaRPr>
          </a:p>
          <a:p>
            <a:pPr marL="171450" indent="-171450">
              <a:buFont typeface="Arial" panose="020B0604020202020204" pitchFamily="34" charset="0"/>
              <a:buChar char="•"/>
            </a:pPr>
            <a:r>
              <a:rPr lang="en-IN" altLang="en-US" sz="1300" dirty="0">
                <a:latin typeface="Times New Roman" panose="02020603050405020304" pitchFamily="2" charset="0"/>
                <a:cs typeface="Times New Roman" panose="02020603050405020304" pitchFamily="2" charset="0"/>
              </a:rPr>
              <a:t>To</a:t>
            </a:r>
            <a:r>
              <a:rPr lang="en-US" sz="1300" dirty="0">
                <a:latin typeface="Times New Roman" panose="02020603050405020304" pitchFamily="2" charset="0"/>
                <a:cs typeface="Times New Roman" panose="02020603050405020304" pitchFamily="2" charset="0"/>
              </a:rPr>
              <a:t>Design the deep learning system to seamlessly integrate into existing clinical workflows, ensuring practical usability for healthcare professionals.</a:t>
            </a:r>
          </a:p>
          <a:p>
            <a:pPr marL="171450" indent="-171450">
              <a:buFont typeface="Arial" panose="020B0604020202020204" pitchFamily="34" charset="0"/>
              <a:buChar char="•"/>
            </a:pPr>
            <a:r>
              <a:rPr lang="en-IN" altLang="en-US" sz="1300" dirty="0">
                <a:latin typeface="Times New Roman" panose="02020603050405020304" pitchFamily="2" charset="0"/>
                <a:cs typeface="Times New Roman" panose="02020603050405020304" pitchFamily="2" charset="0"/>
              </a:rPr>
              <a:t>To </a:t>
            </a:r>
            <a:r>
              <a:rPr lang="en-US" sz="1300" dirty="0">
                <a:latin typeface="Times New Roman" panose="02020603050405020304" pitchFamily="2" charset="0"/>
                <a:cs typeface="Times New Roman" panose="02020603050405020304" pitchFamily="2" charset="0"/>
              </a:rPr>
              <a:t>Provide an interpretable and transparent decision-making process to enhance trust and acceptance among medical practitioners.</a:t>
            </a:r>
          </a:p>
          <a:p>
            <a:pPr marL="171450" indent="-171450">
              <a:buFont typeface="Arial" panose="020B0604020202020204" pitchFamily="34" charset="0"/>
              <a:buChar char="•"/>
            </a:pPr>
            <a:r>
              <a:rPr lang="en-IN" altLang="en-US" sz="1300" dirty="0">
                <a:latin typeface="Times New Roman" panose="02020603050405020304" pitchFamily="2" charset="0"/>
                <a:cs typeface="Times New Roman" panose="02020603050405020304" pitchFamily="2" charset="0"/>
              </a:rPr>
              <a:t>To </a:t>
            </a:r>
            <a:r>
              <a:rPr lang="en-US" sz="1300" dirty="0">
                <a:latin typeface="Times New Roman" panose="02020603050405020304" pitchFamily="2" charset="0"/>
                <a:cs typeface="Times New Roman" panose="02020603050405020304" pitchFamily="2" charset="0"/>
              </a:rPr>
              <a:t>Conduct rigorous validation and testing in real-world clinical settings to assess the model's reliability, scalability, and generalizability across different healthcare institutions.</a:t>
            </a:r>
          </a:p>
          <a:p>
            <a:endParaRPr lang="en-US" sz="1300" dirty="0"/>
          </a:p>
          <a:p>
            <a:endParaRPr lang="en-US" dirty="0"/>
          </a:p>
          <a:p>
            <a:endParaRPr lang="en-US" dirty="0"/>
          </a:p>
          <a:p>
            <a:endParaRPr lang="en-US" dirty="0"/>
          </a:p>
        </p:txBody>
      </p:sp>
    </p:spTree>
    <p:extLst>
      <p:ext uri="{BB962C8B-B14F-4D97-AF65-F5344CB8AC3E}">
        <p14:creationId xmlns:p14="http://schemas.microsoft.com/office/powerpoint/2010/main" val="955146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931160" y="157480"/>
            <a:ext cx="3402330" cy="460375"/>
          </a:xfrm>
          <a:prstGeom prst="rect">
            <a:avLst/>
          </a:prstGeom>
          <a:noFill/>
        </p:spPr>
        <p:txBody>
          <a:bodyPr wrap="square" rtlCol="0">
            <a:spAutoFit/>
          </a:bodyPr>
          <a:lstStyle/>
          <a:p>
            <a:r>
              <a:rPr lang="en-IN" altLang="en-US" sz="2400">
                <a:latin typeface="Palatino Linotype" panose="02040502050505030304" charset="0"/>
                <a:cs typeface="Palatino Linotype" panose="02040502050505030304" charset="0"/>
              </a:rPr>
              <a:t>LITERATURE SURVEY</a:t>
            </a:r>
          </a:p>
        </p:txBody>
      </p:sp>
      <p:sp>
        <p:nvSpPr>
          <p:cNvPr id="6" name="Text Box 5"/>
          <p:cNvSpPr txBox="1"/>
          <p:nvPr/>
        </p:nvSpPr>
        <p:spPr>
          <a:xfrm>
            <a:off x="514350" y="744855"/>
            <a:ext cx="7908925" cy="6339205"/>
          </a:xfrm>
          <a:prstGeom prst="rect">
            <a:avLst/>
          </a:prstGeom>
          <a:noFill/>
        </p:spPr>
        <p:txBody>
          <a:bodyPr wrap="square" rtlCol="0">
            <a:spAutoFit/>
          </a:bodyPr>
          <a:lstStyle/>
          <a:p>
            <a:pPr marL="285750" indent="-285750">
              <a:buFont typeface="Arial" panose="020B0604020202020204" pitchFamily="34" charset="0"/>
              <a:buChar char="•"/>
            </a:pPr>
            <a:r>
              <a:rPr lang="en-US" sz="1400" b="1"/>
              <a:t>T</a:t>
            </a:r>
            <a:r>
              <a:rPr lang="en-US" sz="1400" b="1">
                <a:latin typeface="Times New Roman" panose="02020603050405020304" pitchFamily="2" charset="0"/>
                <a:cs typeface="Times New Roman" panose="02020603050405020304" pitchFamily="2" charset="0"/>
              </a:rPr>
              <a:t>. Rahman, E.H. Muhammad , 2020, [1]</a:t>
            </a:r>
            <a:r>
              <a:rPr lang="en-US" sz="1400">
                <a:latin typeface="Times New Roman" panose="02020603050405020304" pitchFamily="2" charset="0"/>
                <a:cs typeface="Times New Roman" panose="02020603050405020304" pitchFamily="2" charset="0"/>
              </a:rPr>
              <a:t> used digital x-ray images to detect the bacterial and viral pneumonia. Four different pre-trained deep Convolutional Neural Networks (CNN): Alex Net, ResNet18, DenseNet201, and Squeeze Net were used for transfer learning. This proposed study can be useful in quickly diagnosing pneumonia by the radiologist .</a:t>
            </a:r>
          </a:p>
          <a:p>
            <a:endParaRPr lang="en-US" sz="1400">
              <a:latin typeface="Times New Roman" panose="02020603050405020304" pitchFamily="2" charset="0"/>
              <a:cs typeface="Times New Roman" panose="02020603050405020304" pitchFamily="2" charset="0"/>
            </a:endParaRPr>
          </a:p>
          <a:p>
            <a:pPr marL="285750" indent="-285750">
              <a:buFont typeface="Arial" panose="020B0604020202020204" pitchFamily="34" charset="0"/>
              <a:buChar char="•"/>
            </a:pPr>
            <a:r>
              <a:rPr lang="en-US" sz="1400">
                <a:latin typeface="Times New Roman" panose="02020603050405020304" pitchFamily="2" charset="0"/>
                <a:cs typeface="Times New Roman" panose="02020603050405020304" pitchFamily="2" charset="0"/>
              </a:rPr>
              <a:t> </a:t>
            </a:r>
            <a:r>
              <a:rPr lang="en-US" sz="1400" b="1">
                <a:latin typeface="Times New Roman" panose="02020603050405020304" pitchFamily="2" charset="0"/>
                <a:cs typeface="Times New Roman" panose="02020603050405020304" pitchFamily="2" charset="0"/>
              </a:rPr>
              <a:t>Alhazmi Lamia, Alassery Fawaz, 2022, [2]</a:t>
            </a:r>
            <a:r>
              <a:rPr lang="en-US" sz="1400">
                <a:latin typeface="Times New Roman" panose="02020603050405020304" pitchFamily="2" charset="0"/>
                <a:cs typeface="Times New Roman" panose="02020603050405020304" pitchFamily="2" charset="0"/>
              </a:rPr>
              <a:t> Developing a mobile app utilizing deep learning for pneumonia diagnosis addresses the challenge of limited experts and diagnostic tools. The research focuses on creating a user-friendly prototype using Create ML, eliminating complexities in neural network configuration. With over 5,000 real images, the image classification model ensures accessible pneumonia detection via a mobile application. The simplified process eliminates concerns about network layers, parameter initialization, and algorithm choices. Create ML's graphical interface makes training the model easy without requiring specialized knowledge Are Identified in This Research.</a:t>
            </a:r>
          </a:p>
          <a:p>
            <a:endParaRPr lang="en-US" sz="1400">
              <a:latin typeface="Times New Roman" panose="02020603050405020304" pitchFamily="2" charset="0"/>
              <a:cs typeface="Times New Roman" panose="02020603050405020304" pitchFamily="2" charset="0"/>
            </a:endParaRPr>
          </a:p>
          <a:p>
            <a:pPr marL="285750" indent="-285750">
              <a:buFont typeface="Arial" panose="020B0604020202020204" pitchFamily="34" charset="0"/>
              <a:buChar char="•"/>
            </a:pPr>
            <a:r>
              <a:rPr lang="en-US" sz="1400">
                <a:latin typeface="Times New Roman" panose="02020603050405020304" pitchFamily="2" charset="0"/>
                <a:cs typeface="Times New Roman" panose="02020603050405020304" pitchFamily="2" charset="0"/>
              </a:rPr>
              <a:t> </a:t>
            </a:r>
            <a:r>
              <a:rPr lang="en-US" sz="1400" b="1">
                <a:latin typeface="Times New Roman" panose="02020603050405020304" pitchFamily="2" charset="0"/>
                <a:cs typeface="Times New Roman" panose="02020603050405020304" pitchFamily="2" charset="0"/>
                <a:sym typeface="+mn-ea"/>
              </a:rPr>
              <a:t>EL. Khalid , Asnaoui, 2021 [3] </a:t>
            </a:r>
            <a:r>
              <a:rPr lang="en-US" sz="1400">
                <a:latin typeface="Times New Roman" panose="02020603050405020304" pitchFamily="2" charset="0"/>
                <a:cs typeface="Times New Roman" panose="02020603050405020304" pitchFamily="2" charset="0"/>
                <a:sym typeface="+mn-ea"/>
              </a:rPr>
              <a:t>Different types of single and ensemble learning models were utilized to classify pneumonia. Ensemble learning involves combining multiple models into a single model to tackle a specific task, with the choice of models being determined by the requirements and characteristics of the problem at hand. Currently, ensemble models are commonly employed for making predictions, including classification and regression tasks. By training a single model independently within an ensemble, improved accuracy can be achieved. In particular, an ensemble of three models demonstrated higher accuracy in this study.</a:t>
            </a:r>
            <a:endParaRPr lang="en-US" sz="1400">
              <a:latin typeface="Times New Roman" panose="02020603050405020304" pitchFamily="2" charset="0"/>
              <a:cs typeface="Times New Roman" panose="02020603050405020304" pitchFamily="2" charset="0"/>
            </a:endParaRPr>
          </a:p>
          <a:p>
            <a:endParaRPr lang="en-US"/>
          </a:p>
          <a:p>
            <a:endParaRPr lang="en-US"/>
          </a:p>
          <a:p>
            <a:endParaRPr lang="en-US"/>
          </a:p>
          <a:p>
            <a:endParaRPr lang="en-US"/>
          </a:p>
          <a:p>
            <a:endParaRPr lang="en-US"/>
          </a:p>
          <a:p>
            <a:r>
              <a:rPr lang="en-US">
                <a:sym typeface="+mn-ea"/>
              </a:rPr>
              <a:t>  </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3759835"/>
          </a:xfrm>
          <a:solidFill>
            <a:schemeClr val="bg1"/>
          </a:solidFill>
        </p:spPr>
        <p:txBody>
          <a:bodyPr/>
          <a:lstStyle/>
          <a:p>
            <a:r>
              <a:rPr lang="en-US" sz="1400" b="1" dirty="0" err="1">
                <a:latin typeface="Times New Roman" panose="02020603050405020304" pitchFamily="2" charset="0"/>
                <a:cs typeface="Times New Roman" panose="02020603050405020304" pitchFamily="2" charset="0"/>
                <a:sym typeface="+mn-ea"/>
              </a:rPr>
              <a:t>Shimpy</a:t>
            </a:r>
            <a:r>
              <a:rPr lang="en-US" sz="1400" b="1" dirty="0">
                <a:latin typeface="Times New Roman" panose="02020603050405020304" pitchFamily="2" charset="0"/>
                <a:cs typeface="Times New Roman" panose="02020603050405020304" pitchFamily="2" charset="0"/>
                <a:sym typeface="+mn-ea"/>
              </a:rPr>
              <a:t> Goyal, Rajiv Singh, 2021 [4]</a:t>
            </a:r>
            <a:r>
              <a:rPr lang="en-US" sz="1400" dirty="0">
                <a:latin typeface="Times New Roman" panose="02020603050405020304" pitchFamily="2" charset="0"/>
                <a:cs typeface="Times New Roman" panose="02020603050405020304" pitchFamily="2" charset="0"/>
                <a:sym typeface="+mn-ea"/>
              </a:rPr>
              <a:t> In response to the novel Covid-19, research efforts have surged worldwide to accurately predict the disease. This paper proposes a framework using chest X-ray images for predicting lung diseases, including pneumonia and Covid-19. The innovative approach involves dataset acquisition, image quality enhancement, precise region of interest estimation, and disease anticipation, demonstrating robustness and efficiency compared to existing methods Are Examined In This Research</a:t>
            </a:r>
            <a:endParaRPr lang="en-US" sz="1400" dirty="0">
              <a:latin typeface="Times New Roman" panose="02020603050405020304" pitchFamily="2" charset="0"/>
              <a:cs typeface="Times New Roman" panose="02020603050405020304" pitchFamily="2" charset="0"/>
            </a:endParaRPr>
          </a:p>
          <a:p>
            <a:endParaRPr lang="en-US" sz="1400" dirty="0">
              <a:latin typeface="Times New Roman" panose="02020603050405020304" pitchFamily="2" charset="0"/>
              <a:cs typeface="Times New Roman" panose="02020603050405020304" pitchFamily="2" charset="0"/>
              <a:sym typeface="+mn-ea"/>
            </a:endParaRPr>
          </a:p>
          <a:p>
            <a:r>
              <a:rPr lang="en-US" sz="1400" b="1" dirty="0">
                <a:latin typeface="Times New Roman" panose="02020603050405020304" pitchFamily="2" charset="0"/>
                <a:cs typeface="Times New Roman" panose="02020603050405020304" pitchFamily="2" charset="0"/>
                <a:sym typeface="+mn-ea"/>
              </a:rPr>
              <a:t>Wasif Khan, </a:t>
            </a:r>
            <a:r>
              <a:rPr lang="en-US" sz="1400" b="1" dirty="0" err="1">
                <a:latin typeface="Times New Roman" panose="02020603050405020304" pitchFamily="2" charset="0"/>
                <a:cs typeface="Times New Roman" panose="02020603050405020304" pitchFamily="2" charset="0"/>
                <a:sym typeface="+mn-ea"/>
              </a:rPr>
              <a:t>Nazar</a:t>
            </a:r>
            <a:r>
              <a:rPr lang="en-US" sz="1400" b="1" dirty="0">
                <a:latin typeface="Times New Roman" panose="02020603050405020304" pitchFamily="2" charset="0"/>
                <a:cs typeface="Times New Roman" panose="02020603050405020304" pitchFamily="2" charset="0"/>
                <a:sym typeface="+mn-ea"/>
              </a:rPr>
              <a:t> Zaki , 2021 [5]</a:t>
            </a:r>
            <a:r>
              <a:rPr lang="en-US" sz="1400" dirty="0">
                <a:latin typeface="Times New Roman" panose="02020603050405020304" pitchFamily="2" charset="0"/>
                <a:cs typeface="Times New Roman" panose="02020603050405020304" pitchFamily="2" charset="0"/>
                <a:sym typeface="+mn-ea"/>
              </a:rPr>
              <a:t> This helps practitioners to select the most effective and efficient methods from a real-time perspective, review the available datasets, and understand the results obtained in this domain. The usability, goodness aspects, and computational complexity of the algorithms used for intelligent pneumonia identification are examined in this research.</a:t>
            </a:r>
            <a:endParaRPr lang="en-US" sz="1400" dirty="0">
              <a:latin typeface="Times New Roman" panose="02020603050405020304" pitchFamily="2" charset="0"/>
              <a:cs typeface="Times New Roman" panose="02020603050405020304" pitchFamily="2" charset="0"/>
            </a:endParaRPr>
          </a:p>
          <a:p>
            <a:endParaRPr lang="en-US" sz="1400" dirty="0">
              <a:latin typeface="Times New Roman" panose="02020603050405020304" pitchFamily="2" charset="0"/>
              <a:cs typeface="Times New Roman" panose="02020603050405020304" pitchFamily="2" charset="0"/>
              <a:sym typeface="+mn-ea"/>
            </a:endParaRPr>
          </a:p>
          <a:p>
            <a:r>
              <a:rPr lang="en-US" sz="1400" b="1" dirty="0">
                <a:latin typeface="Times New Roman" panose="02020603050405020304" pitchFamily="2" charset="0"/>
                <a:cs typeface="Times New Roman" panose="02020603050405020304" pitchFamily="2" charset="0"/>
                <a:sym typeface="+mn-ea"/>
              </a:rPr>
              <a:t>Patrik </a:t>
            </a:r>
            <a:r>
              <a:rPr lang="en-US" sz="1400" b="1" dirty="0" err="1">
                <a:latin typeface="Times New Roman" panose="02020603050405020304" pitchFamily="2" charset="0"/>
                <a:cs typeface="Times New Roman" panose="02020603050405020304" pitchFamily="2" charset="0"/>
                <a:sym typeface="+mn-ea"/>
              </a:rPr>
              <a:t>Szepesi</a:t>
            </a:r>
            <a:r>
              <a:rPr lang="en-US" sz="1400" b="1" dirty="0">
                <a:latin typeface="Times New Roman" panose="02020603050405020304" pitchFamily="2" charset="0"/>
                <a:cs typeface="Times New Roman" panose="02020603050405020304" pitchFamily="2" charset="0"/>
                <a:sym typeface="+mn-ea"/>
              </a:rPr>
              <a:t>, </a:t>
            </a:r>
            <a:r>
              <a:rPr lang="en-US" sz="1400" b="1" dirty="0" err="1">
                <a:latin typeface="Times New Roman" panose="02020603050405020304" pitchFamily="2" charset="0"/>
                <a:cs typeface="Times New Roman" panose="02020603050405020304" pitchFamily="2" charset="0"/>
                <a:sym typeface="+mn-ea"/>
              </a:rPr>
              <a:t>La´szlo´Szila´gyi</a:t>
            </a:r>
            <a:r>
              <a:rPr lang="en-US" sz="1400" b="1" dirty="0">
                <a:latin typeface="Times New Roman" panose="02020603050405020304" pitchFamily="2" charset="0"/>
                <a:cs typeface="Times New Roman" panose="02020603050405020304" pitchFamily="2" charset="0"/>
                <a:sym typeface="+mn-ea"/>
              </a:rPr>
              <a:t>, 2022 [6] </a:t>
            </a:r>
            <a:r>
              <a:rPr lang="en-US" sz="1400" dirty="0">
                <a:latin typeface="Times New Roman" panose="02020603050405020304" pitchFamily="2" charset="0"/>
                <a:cs typeface="Times New Roman" panose="02020603050405020304" pitchFamily="2" charset="0"/>
                <a:sym typeface="+mn-ea"/>
              </a:rPr>
              <a:t>The objective and automated detection of pneumonia represents a serious challenge in medical imaging, because the signs of the illness are not obvious in CT or X-ray scans. Further on, it is also an important task, since millions of people die of pneumonia every year. The main goal of this paper is to propose a solution for the above mentioned problem, using a novel deep neural network architecture. The proposed novelty consists in the use of dropout in the convolutional part of the network. The proposed method was trained and tested on a set of 5856 labeled images available at one of Kaggle’s many medical imaging challenges. The chest X-ray images (anterior-posterior) were selected from retrospective cohorts of pediatric patients, aged between one and five years, from Guangzhou Women and Children’s Medical Center, Guangzhou, China. Results achieved by our network would have placed first in the Kaggle competition with the following metrics: 97.2% accuracy, 97.3% recall, 97.4% precision and AUC ¼ 0:982, and they are competitive with current state-of-the-art solutions   </a:t>
            </a:r>
            <a:endParaRPr lang="en-US" sz="1400" dirty="0">
              <a:latin typeface="Times New Roman" panose="02020603050405020304" pitchFamily="2" charset="0"/>
              <a:cs typeface="Times New Roman" panose="02020603050405020304" pitchFamily="2" charset="0"/>
            </a:endParaRPr>
          </a:p>
          <a:p>
            <a:endParaRPr lang="en-US" sz="1400" dirty="0">
              <a:latin typeface="Times New Roman" panose="02020603050405020304" pitchFamily="2" charset="0"/>
              <a:cs typeface="Times New Roman" panose="02020603050405020304"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800" y="-89535"/>
            <a:ext cx="7393305" cy="857250"/>
          </a:xfrm>
        </p:spPr>
        <p:txBody>
          <a:bodyPr/>
          <a:lstStyle/>
          <a:p>
            <a:r>
              <a:rPr lang="en-IN" altLang="en-US" sz="3200">
                <a:solidFill>
                  <a:srgbClr val="002748"/>
                </a:solidFill>
                <a:latin typeface="Palatino Linotype" panose="02040502050505030304" charset="0"/>
                <a:cs typeface="Palatino Linotype" panose="02040502050505030304" charset="0"/>
              </a:rPr>
              <a:t>EXISTING AND PROPOSED SYSTEM</a:t>
            </a:r>
          </a:p>
        </p:txBody>
      </p:sp>
      <p:sp>
        <p:nvSpPr>
          <p:cNvPr id="5" name="Text Box 4"/>
          <p:cNvSpPr txBox="1"/>
          <p:nvPr/>
        </p:nvSpPr>
        <p:spPr>
          <a:xfrm>
            <a:off x="1557655" y="763920"/>
            <a:ext cx="6028690" cy="337185"/>
          </a:xfrm>
          <a:prstGeom prst="rect">
            <a:avLst/>
          </a:prstGeom>
          <a:noFill/>
        </p:spPr>
        <p:txBody>
          <a:bodyPr wrap="square" rtlCol="0">
            <a:spAutoFit/>
          </a:bodyPr>
          <a:lstStyle/>
          <a:p>
            <a:r>
              <a:rPr lang="en-US" sz="1600" b="1" dirty="0">
                <a:latin typeface="Palatino Linotype" panose="02040502050505030304" charset="0"/>
                <a:cs typeface="Palatino Linotype" panose="02040502050505030304" charset="0"/>
              </a:rPr>
              <a:t>EXISTING SYSTEM FOR PNEUMONIA DETECTION:</a:t>
            </a:r>
          </a:p>
        </p:txBody>
      </p:sp>
      <p:sp>
        <p:nvSpPr>
          <p:cNvPr id="6" name="Text Box 5"/>
          <p:cNvSpPr txBox="1"/>
          <p:nvPr/>
        </p:nvSpPr>
        <p:spPr>
          <a:xfrm>
            <a:off x="0" y="1195751"/>
            <a:ext cx="9084527" cy="4924425"/>
          </a:xfrm>
          <a:prstGeom prst="rect">
            <a:avLst/>
          </a:prstGeom>
          <a:noFill/>
        </p:spPr>
        <p:txBody>
          <a:bodyPr wrap="square" rtlCol="0">
            <a:spAutoFit/>
          </a:bodyPr>
          <a:lstStyle/>
          <a:p>
            <a:pPr>
              <a:buFont typeface="Arial" panose="020B0604020202020204" pitchFamily="34" charset="0"/>
            </a:pPr>
            <a:r>
              <a:rPr lang="en-US" sz="1200" b="1" dirty="0">
                <a:latin typeface="Times New Roman" panose="02020603050405020304" pitchFamily="2" charset="0"/>
                <a:cs typeface="Times New Roman" panose="02020603050405020304" pitchFamily="2" charset="0"/>
              </a:rPr>
              <a:t>ENHANCING DIAGNOSTIC PRECISION WITH CT IMAGING:  </a:t>
            </a:r>
          </a:p>
          <a:p>
            <a:pPr marL="171450" indent="-171450">
              <a:buFont typeface="Arial" panose="020B0604020202020204" pitchFamily="34" charset="0"/>
              <a:buChar char="•"/>
            </a:pPr>
            <a:r>
              <a:rPr lang="en-US" sz="1300" dirty="0">
                <a:latin typeface="Times New Roman" panose="02020603050405020304" pitchFamily="2" charset="0"/>
                <a:cs typeface="Times New Roman" panose="02020603050405020304" pitchFamily="2" charset="0"/>
              </a:rPr>
              <a:t>Investigate and implement a deep learning model specifically designed for pneumonia detection utilizing computed tomography (CT) imaging, aligning with the World Health Organization's recommendation for improved diagnostic accuracy.</a:t>
            </a:r>
          </a:p>
          <a:p>
            <a:pPr marL="171450" indent="-171450">
              <a:buFont typeface="Arial" panose="020B0604020202020204" pitchFamily="34" charset="0"/>
              <a:buChar char="•"/>
            </a:pPr>
            <a:r>
              <a:rPr lang="en-US" sz="1300" dirty="0">
                <a:latin typeface="Times New Roman" panose="02020603050405020304" pitchFamily="2" charset="0"/>
                <a:cs typeface="Times New Roman" panose="02020603050405020304" pitchFamily="2" charset="0"/>
              </a:rPr>
              <a:t>Address the limitations of chest X-ray imaging, characterized by inter-class variability, by leveraging the superior capabilities of CT scans in providing detailed and comprehensive information for pneumonia diagnosis.</a:t>
            </a:r>
          </a:p>
          <a:p>
            <a:endParaRPr lang="en-US" sz="1200" dirty="0">
              <a:latin typeface="Times New Roman" panose="02020603050405020304" pitchFamily="2" charset="0"/>
              <a:cs typeface="Times New Roman" panose="02020603050405020304" pitchFamily="2" charset="0"/>
            </a:endParaRPr>
          </a:p>
          <a:p>
            <a:pPr>
              <a:buFont typeface="Arial" panose="020B0604020202020204" pitchFamily="34" charset="0"/>
            </a:pPr>
            <a:r>
              <a:rPr lang="en-US" sz="1200" b="1" dirty="0">
                <a:latin typeface="Times New Roman" panose="02020603050405020304" pitchFamily="2" charset="0"/>
                <a:cs typeface="Times New Roman" panose="02020603050405020304" pitchFamily="2" charset="0"/>
              </a:rPr>
              <a:t>MITIGATING DIAGNOSTICIANS SHORTAGE THROUGH AUTOMATION:  </a:t>
            </a:r>
            <a:endParaRPr lang="en-US" sz="1200" dirty="0">
              <a:latin typeface="Times New Roman" panose="02020603050405020304" pitchFamily="2" charset="0"/>
              <a:cs typeface="Times New Roman" panose="02020603050405020304" pitchFamily="2" charset="0"/>
            </a:endParaRPr>
          </a:p>
          <a:p>
            <a:pPr marL="171450" indent="-171450">
              <a:buFont typeface="Arial" panose="020B0604020202020204" pitchFamily="34" charset="0"/>
              <a:buChar char="•"/>
            </a:pPr>
            <a:r>
              <a:rPr lang="en-US" sz="1300" dirty="0">
                <a:latin typeface="Times New Roman" panose="02020603050405020304" pitchFamily="2" charset="0"/>
                <a:cs typeface="Times New Roman" panose="02020603050405020304" pitchFamily="2" charset="0"/>
              </a:rPr>
              <a:t>Develop an automated pneumonia detection system based on deep learning models, with a particular focus on overcoming the critical shortage of diagnosticians.</a:t>
            </a:r>
          </a:p>
          <a:p>
            <a:pPr marL="171450" indent="-171450">
              <a:buFont typeface="Arial" panose="020B0604020202020204" pitchFamily="34" charset="0"/>
              <a:buChar char="•"/>
            </a:pPr>
            <a:r>
              <a:rPr lang="en-US" sz="1300" dirty="0">
                <a:latin typeface="Times New Roman" panose="02020603050405020304" pitchFamily="2" charset="0"/>
                <a:cs typeface="Times New Roman" panose="02020603050405020304" pitchFamily="2" charset="0"/>
              </a:rPr>
              <a:t>Utilize advanced architectures such as Generative Adversarial Networks (GANs) to enhance the efficiency of pneumonia detection from chest X-ray images, reducing dependence on expert radiologists and improving the accessibility of diagnostic services.</a:t>
            </a:r>
          </a:p>
          <a:p>
            <a:endParaRPr lang="en-US" sz="1200" dirty="0">
              <a:latin typeface="Times New Roman" panose="02020603050405020304" pitchFamily="2" charset="0"/>
              <a:cs typeface="Times New Roman" panose="02020603050405020304" pitchFamily="2" charset="0"/>
            </a:endParaRPr>
          </a:p>
          <a:p>
            <a:r>
              <a:rPr lang="en-US" sz="1200" b="1" dirty="0">
                <a:latin typeface="Times New Roman" panose="02020603050405020304" pitchFamily="2" charset="0"/>
                <a:cs typeface="Times New Roman" panose="02020603050405020304" pitchFamily="2" charset="0"/>
              </a:rPr>
              <a:t>STANDARDIZING AND OBJECTIFYING PNEUMONIA DIAGNOSIS: </a:t>
            </a:r>
          </a:p>
          <a:p>
            <a:pPr marL="171450" indent="-171450">
              <a:buFont typeface="Arial" panose="020B0604020202020204" pitchFamily="34" charset="0"/>
              <a:buChar char="•"/>
            </a:pPr>
            <a:r>
              <a:rPr lang="en-US" sz="1300" dirty="0">
                <a:latin typeface="Times New Roman" panose="02020603050405020304" pitchFamily="2" charset="0"/>
                <a:cs typeface="Times New Roman" panose="02020603050405020304" pitchFamily="2" charset="0"/>
              </a:rPr>
              <a:t>Validate the proposed deep learning model through comprehensive studies to ensure consistent and reliable performance across diverse patient populations and medical settings.</a:t>
            </a:r>
          </a:p>
          <a:p>
            <a:pPr marL="171450" indent="-171450">
              <a:buFont typeface="Arial" panose="020B0604020202020204" pitchFamily="34" charset="0"/>
              <a:buChar char="•"/>
            </a:pPr>
            <a:r>
              <a:rPr lang="en-US" sz="1300" dirty="0">
                <a:latin typeface="Times New Roman" panose="02020603050405020304" pitchFamily="2" charset="0"/>
                <a:cs typeface="Times New Roman" panose="02020603050405020304" pitchFamily="2" charset="0"/>
              </a:rPr>
              <a:t>Address the subjective variability associated with X-ray examinations by providing a standardized and objective approach to pneumonia diagnosis, thereby contributing to more consistent and accurate results.</a:t>
            </a:r>
          </a:p>
          <a:p>
            <a:pPr marL="171450" indent="-171450">
              <a:buFont typeface="Arial" panose="020B0604020202020204" pitchFamily="34" charset="0"/>
              <a:buChar char="•"/>
            </a:pPr>
            <a:r>
              <a:rPr lang="en-US" sz="1300" dirty="0">
                <a:latin typeface="Times New Roman" panose="02020603050405020304" pitchFamily="2" charset="0"/>
                <a:cs typeface="Times New Roman" panose="02020603050405020304" pitchFamily="2" charset="0"/>
              </a:rPr>
              <a:t>Emphasize the potential of deep learning models, such as GANs, to significantly improve the accuracy of pneumonia diagnosis, paving the way for a more reliable and automated diagnostic process.</a:t>
            </a:r>
          </a:p>
          <a:p>
            <a:endParaRPr lang="en-US" dirty="0"/>
          </a:p>
          <a:p>
            <a:endParaRPr lang="en-US" dirty="0"/>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117475"/>
            <a:ext cx="6574155" cy="436880"/>
          </a:xfrm>
        </p:spPr>
        <p:txBody>
          <a:bodyPr/>
          <a:lstStyle/>
          <a:p>
            <a:r>
              <a:rPr lang="en-IN" altLang="en-US" sz="2000">
                <a:solidFill>
                  <a:schemeClr val="tx1"/>
                </a:solidFill>
                <a:latin typeface="Palatino Linotype" panose="02040502050505030304" charset="0"/>
                <a:cs typeface="Palatino Linotype" panose="02040502050505030304" charset="0"/>
              </a:rPr>
              <a:t> </a:t>
            </a:r>
            <a:r>
              <a:rPr lang="en-US" sz="2000">
                <a:solidFill>
                  <a:schemeClr val="tx1"/>
                </a:solidFill>
                <a:latin typeface="Palatino Linotype" panose="02040502050505030304" charset="0"/>
                <a:cs typeface="Palatino Linotype" panose="02040502050505030304" charset="0"/>
              </a:rPr>
              <a:t>PROPOSED SYSTEM FOR PNEUMONIA DETECTION:</a:t>
            </a:r>
          </a:p>
        </p:txBody>
      </p:sp>
      <p:sp>
        <p:nvSpPr>
          <p:cNvPr id="5" name="Text Box 4"/>
          <p:cNvSpPr txBox="1"/>
          <p:nvPr/>
        </p:nvSpPr>
        <p:spPr>
          <a:xfrm>
            <a:off x="0" y="857885"/>
            <a:ext cx="9144000" cy="4724370"/>
          </a:xfrm>
          <a:prstGeom prst="rect">
            <a:avLst/>
          </a:prstGeom>
          <a:noFill/>
        </p:spPr>
        <p:txBody>
          <a:bodyPr wrap="square" rtlCol="0">
            <a:spAutoFit/>
          </a:bodyPr>
          <a:lstStyle/>
          <a:p>
            <a:r>
              <a:rPr lang="en-US" sz="1200" b="1" dirty="0">
                <a:latin typeface="Times New Roman" panose="02020603050405020304" pitchFamily="2" charset="0"/>
                <a:cs typeface="Times New Roman" panose="02020603050405020304" pitchFamily="2" charset="0"/>
              </a:rPr>
              <a:t>ADVANCING PNEUMONIA DETECTION WITH ENHANCED DEEP LEARNING MODELS: </a:t>
            </a:r>
          </a:p>
          <a:p>
            <a:pPr marL="171450" indent="-171450">
              <a:buFont typeface="Arial" panose="020B0604020202020204" pitchFamily="34" charset="0"/>
              <a:buChar char="•"/>
            </a:pPr>
            <a:r>
              <a:rPr lang="en-US" sz="1300" dirty="0">
                <a:latin typeface="Times New Roman" panose="02020603050405020304" pitchFamily="2" charset="0"/>
                <a:cs typeface="Times New Roman" panose="02020603050405020304" pitchFamily="2" charset="0"/>
              </a:rPr>
              <a:t>Develop automatic detection models utilizing advanced deep learning techniques, specifically enhanced convolutional neural networks (CNN) and ensemble models, to overcome the limitations of the existing system relying on chest X-ray imaging.</a:t>
            </a:r>
          </a:p>
          <a:p>
            <a:pPr marL="171450" indent="-171450">
              <a:buFont typeface="Arial" panose="020B0604020202020204" pitchFamily="34" charset="0"/>
              <a:buChar char="•"/>
            </a:pPr>
            <a:r>
              <a:rPr lang="en-US" sz="1300" dirty="0">
                <a:latin typeface="Times New Roman" panose="02020603050405020304" pitchFamily="2" charset="0"/>
                <a:cs typeface="Times New Roman" panose="02020603050405020304" pitchFamily="2" charset="0"/>
              </a:rPr>
              <a:t>Focus on improving both accuracy and efficiency in pneumonia detection, acknowledging the challenges associated with inter-class variability and the need for expert evaluation in traditional X-ray-based approaches.</a:t>
            </a:r>
          </a:p>
          <a:p>
            <a:endParaRPr lang="en-US" sz="1200" dirty="0">
              <a:latin typeface="Times New Roman" panose="02020603050405020304" pitchFamily="2" charset="0"/>
              <a:cs typeface="Times New Roman" panose="02020603050405020304" pitchFamily="2" charset="0"/>
            </a:endParaRPr>
          </a:p>
          <a:p>
            <a:r>
              <a:rPr lang="en-US" sz="1200" b="1" dirty="0">
                <a:latin typeface="Times New Roman" panose="02020603050405020304" pitchFamily="2" charset="0"/>
                <a:cs typeface="Times New Roman" panose="02020603050405020304" pitchFamily="2" charset="0"/>
              </a:rPr>
              <a:t>AUTOMATION FOR EARLY AND ACCURATE DETECTION: </a:t>
            </a:r>
          </a:p>
          <a:p>
            <a:pPr marL="171450" indent="-171450">
              <a:buFont typeface="Arial" panose="020B0604020202020204" pitchFamily="34" charset="0"/>
              <a:buChar char="•"/>
            </a:pPr>
            <a:r>
              <a:rPr lang="en-US" sz="1300" dirty="0">
                <a:latin typeface="Times New Roman" panose="02020603050405020304" pitchFamily="2" charset="0"/>
                <a:cs typeface="Times New Roman" panose="02020603050405020304" pitchFamily="2" charset="0"/>
              </a:rPr>
              <a:t>Leverage deep learning-based models to create an automated system tailored for early and accurate pneumonia detection from chest X-ray images.</a:t>
            </a:r>
          </a:p>
          <a:p>
            <a:pPr marL="171450" indent="-171450">
              <a:buFont typeface="Arial" panose="020B0604020202020204" pitchFamily="34" charset="0"/>
              <a:buChar char="•"/>
            </a:pPr>
            <a:r>
              <a:rPr lang="en-US" sz="1300" dirty="0">
                <a:latin typeface="Times New Roman" panose="02020603050405020304" pitchFamily="2" charset="0"/>
                <a:cs typeface="Times New Roman" panose="02020603050405020304" pitchFamily="2" charset="0"/>
              </a:rPr>
              <a:t>Emphasize the potential of these models to contribute to improved patient outcomes by facilitating timely interventions and reducing dependence on manual expert evaluation.</a:t>
            </a:r>
          </a:p>
          <a:p>
            <a:endParaRPr lang="en-US" sz="1200" dirty="0">
              <a:latin typeface="Times New Roman" panose="02020603050405020304" pitchFamily="2" charset="0"/>
              <a:cs typeface="Times New Roman" panose="02020603050405020304" pitchFamily="2" charset="0"/>
            </a:endParaRPr>
          </a:p>
          <a:p>
            <a:r>
              <a:rPr lang="en-US" sz="1200" b="1" dirty="0">
                <a:latin typeface="Times New Roman" panose="02020603050405020304" pitchFamily="2" charset="0"/>
                <a:cs typeface="Times New Roman" panose="02020603050405020304" pitchFamily="2" charset="0"/>
              </a:rPr>
              <a:t>MITIGATING LIMITATIONS OF TRADITIONAL X-RAY APPROACHES:</a:t>
            </a:r>
            <a:r>
              <a:rPr lang="en-US" sz="1200" dirty="0">
                <a:latin typeface="Times New Roman" panose="02020603050405020304" pitchFamily="2" charset="0"/>
                <a:cs typeface="Times New Roman" panose="02020603050405020304" pitchFamily="2" charset="0"/>
              </a:rPr>
              <a:t> </a:t>
            </a:r>
          </a:p>
          <a:p>
            <a:pPr marL="171450" indent="-171450">
              <a:buFont typeface="Arial" panose="020B0604020202020204" pitchFamily="34" charset="0"/>
              <a:buChar char="•"/>
            </a:pPr>
            <a:r>
              <a:rPr lang="en-US" sz="1300" dirty="0">
                <a:latin typeface="Times New Roman" panose="02020603050405020304" pitchFamily="2" charset="0"/>
                <a:cs typeface="Times New Roman" panose="02020603050405020304" pitchFamily="2" charset="0"/>
              </a:rPr>
              <a:t>Highlight the limitations of the existing pneumonia detection system based on chest X-ray imaging, including inter-class variability.</a:t>
            </a:r>
          </a:p>
          <a:p>
            <a:pPr marL="171450" indent="-171450">
              <a:buFont typeface="Arial" panose="020B0604020202020204" pitchFamily="34" charset="0"/>
              <a:buChar char="•"/>
            </a:pPr>
            <a:r>
              <a:rPr lang="en-US" sz="1300" dirty="0">
                <a:latin typeface="Times New Roman" panose="02020603050405020304" pitchFamily="2" charset="0"/>
                <a:cs typeface="Times New Roman" panose="02020603050405020304" pitchFamily="2" charset="0"/>
              </a:rPr>
              <a:t>Showcase the potential of deep learning techniques, such as enhanced CNNs and ensemble models, to address these limitations and provide a more robust and accurate approach to pneumonia detection.</a:t>
            </a:r>
          </a:p>
          <a:p>
            <a:pPr marL="171450" indent="-171450">
              <a:buFont typeface="Arial" panose="020B0604020202020204" pitchFamily="34" charset="0"/>
              <a:buChar char="•"/>
            </a:pPr>
            <a:r>
              <a:rPr lang="en-US" sz="1300" dirty="0">
                <a:latin typeface="Times New Roman" panose="02020603050405020304" pitchFamily="2" charset="0"/>
                <a:cs typeface="Times New Roman" panose="02020603050405020304" pitchFamily="2" charset="0"/>
              </a:rPr>
              <a:t>Summarize the proposed system's potential to revolutionize pneumonia diagnosis by offering a more automated and advanced solution compared to traditional methods.</a:t>
            </a:r>
          </a:p>
          <a:p>
            <a:endParaRPr lang="en-US" dirty="0"/>
          </a:p>
          <a:p>
            <a:endParaRPr lang="en-US" dirty="0"/>
          </a:p>
          <a:p>
            <a:endParaRPr lang="en-US" dirty="0"/>
          </a:p>
          <a:p>
            <a:endParaRPr lang="en-US" dirty="0"/>
          </a:p>
        </p:txBody>
      </p:sp>
    </p:spTree>
  </p:cSld>
  <p:clrMapOvr>
    <a:masterClrMapping/>
  </p:clrMapOvr>
</p:sld>
</file>

<file path=ppt/theme/theme1.xml><?xml version="1.0" encoding="utf-8"?>
<a:theme xmlns:a="http://schemas.openxmlformats.org/drawingml/2006/main" name="3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Arial"/>
        <a:cs typeface=""/>
      </a:majorFont>
      <a:minorFont>
        <a:latin typeface="Arial"/>
        <a:ea typeface="Arial"/>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794</TotalTime>
  <Words>4307</Words>
  <Application>Microsoft Office PowerPoint</Application>
  <PresentationFormat>On-screen Show (16:9)</PresentationFormat>
  <Paragraphs>177</Paragraphs>
  <Slides>24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Arial Unicode MS</vt:lpstr>
      <vt:lpstr>Calibri</vt:lpstr>
      <vt:lpstr>Palatino Linotype</vt:lpstr>
      <vt:lpstr>Times New Roman</vt:lpstr>
      <vt:lpstr>3_默认设计模板</vt:lpstr>
      <vt:lpstr>Communications and Dialogues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EXISTING AND PROPOSED SYSTEM</vt:lpstr>
      <vt:lpstr> PROPOSED SYSTEM FOR PNEUMONIA DETECTION:</vt:lpstr>
      <vt:lpstr> HARDWARE AND SOFTWARE REQUIREMENTS    </vt:lpstr>
      <vt:lpstr> ARCHITECTURE MODEL DIAGRAM   </vt:lpstr>
      <vt:lpstr> PROPOSED MODULE DESCRIPTION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Richardstark .</cp:lastModifiedBy>
  <cp:revision>39</cp:revision>
  <dcterms:created xsi:type="dcterms:W3CDTF">2016-03-12T08:37:00Z</dcterms:created>
  <dcterms:modified xsi:type="dcterms:W3CDTF">2024-03-03T06:06:25Z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1033-11.2.0.11225</vt:lpwstr>
  </property>
  <property fmtid="{D5CDD505-2E9C-101B-9397-08002B2CF9AE}" pid="3" name="ICV">
    <vt:lpwstr>E92E3F739ABF41109B9DFD5CF81D59EB</vt:lpwstr>
  </property>
</Properties>
</file>