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0"/>
  </p:notesMasterIdLst>
  <p:handoutMasterIdLst>
    <p:handoutMasterId r:id="rId21"/>
  </p:handoutMasterIdLst>
  <p:sldIdLst>
    <p:sldId id="357" r:id="rId3"/>
    <p:sldId id="323" r:id="rId4"/>
    <p:sldId id="361" r:id="rId5"/>
    <p:sldId id="324" r:id="rId6"/>
    <p:sldId id="389" r:id="rId7"/>
    <p:sldId id="390" r:id="rId8"/>
    <p:sldId id="391" r:id="rId9"/>
    <p:sldId id="392" r:id="rId10"/>
    <p:sldId id="393" r:id="rId11"/>
    <p:sldId id="394" r:id="rId12"/>
    <p:sldId id="395" r:id="rId13"/>
    <p:sldId id="396" r:id="rId14"/>
    <p:sldId id="397" r:id="rId15"/>
    <p:sldId id="399" r:id="rId16"/>
    <p:sldId id="400" r:id="rId17"/>
    <p:sldId id="398" r:id="rId18"/>
    <p:sldId id="368" r:id="rId19"/>
  </p:sldIdLst>
  <p:sldSz cx="9144000" cy="5143500" type="screen16x9"/>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1800"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1616">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2748"/>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03" d="100"/>
          <a:sy n="103" d="100"/>
        </p:scale>
        <p:origin x="154" y="82"/>
      </p:cViewPr>
      <p:guideLst>
        <p:guide orient="horz" pos="1616"/>
        <p:guide pos="2878"/>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Unicode MS" panose="020B0604020202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Unicode MS" panose="020B0604020202020204" charset="-122"/>
              </a:defRPr>
            </a:lvl1pPr>
          </a:lstStyle>
          <a:p>
            <a:fld id="{D2A48B96-639E-45A3-A0BA-2464DFDB1FAA}"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Unicode MS" panose="020B0604020202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Unicode MS" panose="020B060402020202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Unicode MS" panose="020B0604020202020204" charset="-122"/>
        <a:cs typeface="+mn-cs"/>
      </a:defRPr>
    </a:lvl1pPr>
    <a:lvl2pPr marL="457200" algn="l" defTabSz="914400" rtl="0" eaLnBrk="1" latinLnBrk="0" hangingPunct="1">
      <a:defRPr sz="1200" kern="1200">
        <a:solidFill>
          <a:schemeClr val="tx1"/>
        </a:solidFill>
        <a:latin typeface="+mn-lt"/>
        <a:ea typeface="Arial Unicode MS" panose="020B0604020202020204" charset="-122"/>
        <a:cs typeface="+mn-cs"/>
      </a:defRPr>
    </a:lvl2pPr>
    <a:lvl3pPr marL="914400" algn="l" defTabSz="914400" rtl="0" eaLnBrk="1" latinLnBrk="0" hangingPunct="1">
      <a:defRPr sz="1200" kern="1200">
        <a:solidFill>
          <a:schemeClr val="tx1"/>
        </a:solidFill>
        <a:latin typeface="+mn-lt"/>
        <a:ea typeface="Arial Unicode MS" panose="020B0604020202020204" charset="-122"/>
        <a:cs typeface="+mn-cs"/>
      </a:defRPr>
    </a:lvl3pPr>
    <a:lvl4pPr marL="1371600" algn="l" defTabSz="914400" rtl="0" eaLnBrk="1" latinLnBrk="0" hangingPunct="1">
      <a:defRPr sz="1200" kern="1200">
        <a:solidFill>
          <a:schemeClr val="tx1"/>
        </a:solidFill>
        <a:latin typeface="+mn-lt"/>
        <a:ea typeface="Arial Unicode MS" panose="020B0604020202020204" charset="-122"/>
        <a:cs typeface="+mn-cs"/>
      </a:defRPr>
    </a:lvl4pPr>
    <a:lvl5pPr marL="1828800" algn="l" defTabSz="914400" rtl="0" eaLnBrk="1" latinLnBrk="0" hangingPunct="1">
      <a:defRPr sz="1200" kern="1200">
        <a:solidFill>
          <a:schemeClr val="tx1"/>
        </a:solidFill>
        <a:latin typeface="+mn-lt"/>
        <a:ea typeface="Arial Unicode MS" panose="020B0604020202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2" y="841921"/>
            <a:ext cx="6858010" cy="1791016"/>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2" y="2702005"/>
            <a:ext cx="6858010" cy="1242041"/>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860"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10" y="206015"/>
            <a:ext cx="2057403" cy="438941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1" y="206015"/>
            <a:ext cx="6052939" cy="438941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4288"/>
            <a:ext cx="9155113" cy="5150644"/>
          </a:xfrm>
          <a:prstGeom prst="rect">
            <a:avLst/>
          </a:prstGeom>
          <a:noFill/>
          <a:ln w="9525">
            <a:noFill/>
          </a:ln>
        </p:spPr>
      </p:pic>
      <p:sp>
        <p:nvSpPr>
          <p:cNvPr id="2051" name="Rectangle 3"/>
          <p:cNvSpPr>
            <a:spLocks noGrp="1" noChangeArrowheads="1"/>
          </p:cNvSpPr>
          <p:nvPr>
            <p:ph type="ctrTitle"/>
          </p:nvPr>
        </p:nvSpPr>
        <p:spPr>
          <a:xfrm>
            <a:off x="1547813" y="1276350"/>
            <a:ext cx="6908800" cy="812006"/>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195513"/>
            <a:ext cx="6913562" cy="131445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zh-CN" altLang="en-US" strike="noStrike" noProof="1"/>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endParaRPr lang="zh-CN" strike="noStrike" noProof="1"/>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a:t>Click to edit Master text styles</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81063"/>
            <a:ext cx="4038600" cy="3714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30238" y="1878806"/>
            <a:ext cx="3868737"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788"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30"/>
            <a:ext cx="7886712" cy="2139930"/>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705"/>
            <a:ext cx="7886712" cy="1125339"/>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860"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1"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303" y="1200362"/>
            <a:ext cx="4032510" cy="3395071"/>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2" y="273892"/>
            <a:ext cx="7886712" cy="994348"/>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2" y="1334064"/>
            <a:ext cx="3655186"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2" y="1999387"/>
            <a:ext cx="3655186"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11" y="1334064"/>
            <a:ext cx="3673187" cy="618043"/>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860"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11" y="1999387"/>
            <a:ext cx="3673187" cy="264368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p>
        </p:txBody>
      </p:sp>
      <p:sp>
        <p:nvSpPr>
          <p:cNvPr id="8" name="页脚占位符 7"/>
          <p:cNvSpPr>
            <a:spLocks noGrp="1"/>
          </p:cNvSpPr>
          <p:nvPr>
            <p:ph type="ftr" sz="quarter" idx="11"/>
          </p:nvPr>
        </p:nvSpPr>
        <p:spPr/>
        <p:txBody>
          <a:bodyPr/>
          <a:lstStyle/>
          <a:p>
            <a:pPr lvl="0" fontAlgn="base"/>
            <a:endParaRPr lang="zh-CN" strike="noStrike" noProof="1"/>
          </a:p>
        </p:txBody>
      </p:sp>
      <p:sp>
        <p:nvSpPr>
          <p:cNvPr id="9" name="灯片编号占位符 8"/>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p>
        </p:txBody>
      </p:sp>
      <p:sp>
        <p:nvSpPr>
          <p:cNvPr id="4" name="页脚占位符 3"/>
          <p:cNvSpPr>
            <a:spLocks noGrp="1"/>
          </p:cNvSpPr>
          <p:nvPr>
            <p:ph type="ftr" sz="quarter" idx="11"/>
          </p:nvPr>
        </p:nvSpPr>
        <p:spPr/>
        <p:txBody>
          <a:bodyPr/>
          <a:lstStyle/>
          <a:p>
            <a:pPr lvl="0" fontAlgn="base"/>
            <a:endParaRPr lang="zh-CN" strike="noStrike" noProof="1"/>
          </a:p>
        </p:txBody>
      </p:sp>
      <p:sp>
        <p:nvSpPr>
          <p:cNvPr id="5" name="灯片编号占位符 4"/>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p>
        </p:txBody>
      </p:sp>
      <p:sp>
        <p:nvSpPr>
          <p:cNvPr id="3" name="页脚占位符 2"/>
          <p:cNvSpPr>
            <a:spLocks noGrp="1"/>
          </p:cNvSpPr>
          <p:nvPr>
            <p:ph type="ftr" sz="quarter" idx="11"/>
          </p:nvPr>
        </p:nvSpPr>
        <p:spPr/>
        <p:txBody>
          <a:bodyPr/>
          <a:lstStyle/>
          <a:p>
            <a:pPr lvl="0" fontAlgn="base"/>
            <a:endParaRPr lang="zh-CN" strike="noStrike" noProof="1"/>
          </a:p>
        </p:txBody>
      </p:sp>
      <p:sp>
        <p:nvSpPr>
          <p:cNvPr id="4" name="灯片编号占位符 3"/>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2949182" cy="1200362"/>
          </a:xfrm>
        </p:spPr>
        <p:txBody>
          <a:bodyPr anchor="b"/>
          <a:lstStyle>
            <a:lvl1pPr>
              <a:defRPr sz="18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7" y="740699"/>
            <a:ext cx="4629157" cy="365586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2" y="1543322"/>
            <a:ext cx="2949182" cy="2859196"/>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860" indent="0">
              <a:buNone/>
              <a:defRPr sz="565"/>
            </a:lvl8pPr>
            <a:lvl9pPr marL="2058035" indent="0">
              <a:buNone/>
              <a:defRPr sz="565"/>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2" y="342961"/>
            <a:ext cx="3124016" cy="1200362"/>
          </a:xfrm>
        </p:spPr>
        <p:txBody>
          <a:bodyPr anchor="b"/>
          <a:lstStyle>
            <a:lvl1pPr>
              <a:defRPr sz="18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7" y="342961"/>
            <a:ext cx="4629157" cy="4053603"/>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860"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2" y="1543322"/>
            <a:ext cx="3124016" cy="2859196"/>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860"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p>
        </p:txBody>
      </p:sp>
      <p:sp>
        <p:nvSpPr>
          <p:cNvPr id="6" name="页脚占位符 5"/>
          <p:cNvSpPr>
            <a:spLocks noGrp="1"/>
          </p:cNvSpPr>
          <p:nvPr>
            <p:ph type="ftr" sz="quarter" idx="11"/>
          </p:nvPr>
        </p:nvSpPr>
        <p:spPr/>
        <p:txBody>
          <a:bodyPr/>
          <a:lstStyle/>
          <a:p>
            <a:pPr lvl="0" fontAlgn="base"/>
            <a:endParaRPr lang="zh-CN" strike="noStrike" noProof="1"/>
          </a:p>
        </p:txBody>
      </p:sp>
      <p:sp>
        <p:nvSpPr>
          <p:cNvPr id="7" name="灯片编号占位符 6"/>
          <p:cNvSpPr>
            <a:spLocks noGrp="1"/>
          </p:cNvSpPr>
          <p:nvPr>
            <p:ph type="sldNum" sz="quarter" idx="12"/>
          </p:nvPr>
        </p:nvSpPr>
        <p:spPr/>
        <p:txBody>
          <a:body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 1025"/>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a:t>单击此处编辑母版标题样式</a:t>
            </a:r>
          </a:p>
        </p:txBody>
      </p:sp>
      <p:sp>
        <p:nvSpPr>
          <p:cNvPr id="3075" name="文本占位符 1026"/>
          <p:cNvSpPr>
            <a:spLocks noGrp="1"/>
          </p:cNvSpPr>
          <p:nvPr>
            <p:ph type="body"/>
          </p:nvPr>
        </p:nvSpPr>
        <p:spPr>
          <a:xfrm>
            <a:off x="457200" y="1200150"/>
            <a:ext cx="8229600" cy="3395663"/>
          </a:xfrm>
          <a:prstGeom prst="rect">
            <a:avLst/>
          </a:prstGeom>
          <a:noFill/>
          <a:ln w="9525">
            <a:noFill/>
          </a:ln>
        </p:spPr>
        <p:txBody>
          <a:bodyPr anchor="t"/>
          <a:lstStyle/>
          <a:p>
            <a:pPr lvl="0" indent="-257175"/>
            <a:r>
              <a:rPr lang="zh-CN" altLang="en-US"/>
              <a:t>单击此处编辑母版文本样式</a:t>
            </a:r>
          </a:p>
          <a:p>
            <a:pPr lvl="1" indent="-214630"/>
            <a:r>
              <a:rPr lang="zh-CN" altLang="en-US"/>
              <a:t>第二级</a:t>
            </a:r>
          </a:p>
          <a:p>
            <a:pPr lvl="2" indent="-171450"/>
            <a:r>
              <a:rPr lang="zh-CN" altLang="en-US"/>
              <a:t>第三级</a:t>
            </a:r>
          </a:p>
          <a:p>
            <a:pPr lvl="3" indent="-171450"/>
            <a:r>
              <a:rPr lang="zh-CN" altLang="en-US"/>
              <a:t>第四级</a:t>
            </a:r>
          </a:p>
          <a:p>
            <a:pPr lvl="4" indent="-171450"/>
            <a:r>
              <a:rPr lang="zh-CN" altLang="en-US"/>
              <a:t>第五级</a:t>
            </a:r>
          </a:p>
        </p:txBody>
      </p:sp>
      <p:sp>
        <p:nvSpPr>
          <p:cNvPr id="1028" name="日期占位符 1027"/>
          <p:cNvSpPr>
            <a:spLocks noGrp="1"/>
          </p:cNvSpPr>
          <p:nvPr>
            <p:ph type="dt" sz="half" idx="2"/>
          </p:nvPr>
        </p:nvSpPr>
        <p:spPr>
          <a:xfrm>
            <a:off x="457200" y="4684713"/>
            <a:ext cx="2133600" cy="357188"/>
          </a:xfrm>
          <a:prstGeom prst="rect">
            <a:avLst/>
          </a:prstGeom>
          <a:noFill/>
          <a:ln w="9525">
            <a:noFill/>
            <a:miter/>
          </a:ln>
        </p:spPr>
        <p:txBody>
          <a:bodyPr/>
          <a:lstStyle>
            <a:lvl1pPr>
              <a:defRPr sz="1050">
                <a:ea typeface="Arial Unicode MS" panose="020B0604020202020204" charset="-122"/>
              </a:defRPr>
            </a:lvl1pPr>
          </a:lstStyle>
          <a:p>
            <a:pPr lvl="0" fontAlgn="base"/>
            <a:endParaRPr lang="zh-CN" altLang="en-US" strike="noStrike" noProof="1"/>
          </a:p>
        </p:txBody>
      </p:sp>
      <p:sp>
        <p:nvSpPr>
          <p:cNvPr id="1029" name="页脚占位符 1028"/>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a:ea typeface="Arial Unicode MS" panose="020B0604020202020204" charset="-122"/>
              </a:defRPr>
            </a:lvl1pPr>
          </a:lstStyle>
          <a:p>
            <a:pPr lvl="0" fontAlgn="base"/>
            <a:endParaRPr lang="zh-CN" strike="noStrike" noProof="1"/>
          </a:p>
        </p:txBody>
      </p:sp>
      <p:sp>
        <p:nvSpPr>
          <p:cNvPr id="1030" name="灯片编号占位符 1029"/>
          <p:cNvSpPr>
            <a:spLocks noGrp="1"/>
          </p:cNvSpPr>
          <p:nvPr>
            <p:ph type="sldNum" sz="quarter" idx="4"/>
          </p:nvPr>
        </p:nvSpPr>
        <p:spPr>
          <a:xfrm>
            <a:off x="6553200" y="4684713"/>
            <a:ext cx="2133600" cy="357188"/>
          </a:xfrm>
          <a:prstGeom prst="rect">
            <a:avLst/>
          </a:prstGeom>
          <a:noFill/>
          <a:ln w="9525">
            <a:noFill/>
            <a:miter/>
          </a:ln>
        </p:spPr>
        <p:txBody>
          <a:bodyPr/>
          <a:lstStyle>
            <a:lvl1pPr algn="r">
              <a:defRPr sz="1050">
                <a:ea typeface="Arial Unicode MS" panose="020B0604020202020204" charset="-122"/>
                <a:cs typeface="Arial Unicode MS" panose="020B0604020202020204" charset="-122"/>
              </a:defRPr>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spcBef>
          <a:spcPct val="0"/>
        </a:spcBef>
        <a:spcAft>
          <a:spcPct val="0"/>
        </a:spcAft>
        <a:buClr>
          <a:srgbClr val="000000"/>
        </a:buClr>
        <a:buNone/>
        <a:defRPr sz="3300" b="0" i="0" u="none" kern="1200" baseline="0">
          <a:solidFill>
            <a:schemeClr val="tx2"/>
          </a:solidFill>
          <a:latin typeface="+mj-lt"/>
          <a:ea typeface="Arial Unicode MS" panose="020B0604020202020204" charset="-122"/>
          <a:cs typeface="+mj-cs"/>
        </a:defRPr>
      </a:lvl1pPr>
    </p:titleStyle>
    <p:bodyStyle>
      <a:lvl1pPr marL="257175" lvl="0" indent="-256540" algn="l" defTabSz="685800" eaLnBrk="1" fontAlgn="base" latinLnBrk="0" hangingPunct="1">
        <a:spcBef>
          <a:spcPct val="15000"/>
        </a:spcBef>
        <a:spcAft>
          <a:spcPct val="0"/>
        </a:spcAft>
        <a:buChar char="•"/>
        <a:defRPr sz="2400" b="0" i="0" u="none" kern="1200" baseline="0">
          <a:solidFill>
            <a:schemeClr val="tx1"/>
          </a:solidFill>
          <a:latin typeface="+mn-lt"/>
          <a:ea typeface="Arial Unicode MS" panose="020B0604020202020204" charset="-122"/>
          <a:cs typeface="+mn-cs"/>
        </a:defRPr>
      </a:lvl1pPr>
      <a:lvl2pPr marL="557530" lvl="1" indent="-213995" algn="l" defTabSz="685800" eaLnBrk="1" fontAlgn="base" latinLnBrk="0" hangingPunct="1">
        <a:spcBef>
          <a:spcPct val="15000"/>
        </a:spcBef>
        <a:spcAft>
          <a:spcPct val="0"/>
        </a:spcAft>
        <a:buChar char="–"/>
        <a:defRPr sz="2100" b="0" i="0" u="none" kern="1200" baseline="0">
          <a:solidFill>
            <a:schemeClr val="tx1"/>
          </a:solidFill>
          <a:latin typeface="+mn-lt"/>
          <a:ea typeface="Arial Unicode MS" panose="020B0604020202020204" charset="-122"/>
          <a:cs typeface="+mn-cs"/>
        </a:defRPr>
      </a:lvl2pPr>
      <a:lvl3pPr marL="857250" lvl="2" indent="-170815" algn="l" defTabSz="685800" eaLnBrk="1" fontAlgn="base" latinLnBrk="0" hangingPunct="1">
        <a:spcBef>
          <a:spcPct val="15000"/>
        </a:spcBef>
        <a:spcAft>
          <a:spcPct val="0"/>
        </a:spcAft>
        <a:buChar char="•"/>
        <a:defRPr sz="1800" b="0" i="0" u="none" kern="1200" baseline="0">
          <a:solidFill>
            <a:schemeClr val="tx1"/>
          </a:solidFill>
          <a:latin typeface="+mn-lt"/>
          <a:ea typeface="Arial Unicode MS" panose="020B0604020202020204" charset="-122"/>
          <a:cs typeface="+mn-cs"/>
        </a:defRPr>
      </a:lvl3pPr>
      <a:lvl4pPr marL="1200150" lvl="3"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4pPr>
      <a:lvl5pPr marL="1543050" lvl="4" indent="-170815" algn="l" defTabSz="685800" eaLnBrk="1" fontAlgn="base" latinLnBrk="0" hangingPunct="1">
        <a:spcBef>
          <a:spcPct val="15000"/>
        </a:spcBef>
        <a:spcAft>
          <a:spcPct val="0"/>
        </a:spcAft>
        <a:buChar char="»"/>
        <a:defRPr sz="1500" b="0" i="0" u="none" kern="1200" baseline="0">
          <a:solidFill>
            <a:schemeClr val="tx1"/>
          </a:solidFill>
          <a:latin typeface="+mn-lt"/>
          <a:ea typeface="Arial Unicode MS" panose="020B0604020202020204" charset="-122"/>
          <a:cs typeface="+mn-cs"/>
        </a:defRPr>
      </a:lvl5pPr>
      <a:lvl6pPr marL="1886585" lvl="5"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6pPr>
      <a:lvl7pPr marL="2229485" lvl="6"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7pPr>
      <a:lvl8pPr marL="2572385" lvl="7"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8pPr>
      <a:lvl9pPr marL="2915285" lvl="8" indent="-170815" algn="l" defTabSz="685800" eaLnBrk="1" fontAlgn="base" latinLnBrk="0" hangingPunct="1">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None/>
        <a:defRPr sz="1350" b="0" i="0" u="none" kern="1200" baseline="0">
          <a:solidFill>
            <a:schemeClr val="tx1"/>
          </a:solidFill>
          <a:latin typeface="+mn-lt"/>
          <a:ea typeface="+mn-ea"/>
          <a:cs typeface="+mn-cs"/>
        </a:defRPr>
      </a:lvl1pPr>
      <a:lvl2pPr marL="3429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6858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0287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3716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17145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058035"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2400935"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2743835"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lvl="0" fontAlgn="base"/>
            <a:endParaRPr lang="zh-CN" altLang="en-US" strike="noStrike" noProof="1"/>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lvl="0" fontAlgn="base"/>
            <a:endParaRPr lang="zh-CN" strike="noStrike" noProof="1"/>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lvl="0" fontAlgn="base"/>
            <a:fld id="{9A0DB2DC-4C9A-4742-B13C-FB6460FD3503}" type="slidenum">
              <a:rPr lang="en-US" altLang="zh-CN" sz="1050" strike="noStrike" noProof="1">
                <a:latin typeface="Arial" panose="020B0604020202020204" pitchFamily="34" charset="0"/>
              </a:rPr>
              <a:t>‹#›</a:t>
            </a:fld>
            <a:endParaRPr lang="zh-CN"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fontAlgn="base">
        <a:spcBef>
          <a:spcPct val="0"/>
        </a:spcBef>
        <a:spcAft>
          <a:spcPct val="0"/>
        </a:spcAft>
        <a:defRPr sz="27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a:xfrm>
          <a:off x="0" y="0"/>
          <a:ext cx="0" cy="0"/>
          <a:chOff x="0" y="0"/>
          <a:chExt cx="0" cy="0"/>
        </a:xfrm>
      </p:grpSpPr>
      <p:sp>
        <p:nvSpPr>
          <p:cNvPr id="24579" name="文本框 2"/>
          <p:cNvSpPr txBox="1"/>
          <p:nvPr/>
        </p:nvSpPr>
        <p:spPr>
          <a:xfrm>
            <a:off x="958850" y="2019300"/>
            <a:ext cx="7035800" cy="460375"/>
          </a:xfrm>
          <a:prstGeom prst="rect">
            <a:avLst/>
          </a:prstGeom>
          <a:noFill/>
          <a:ln w="9525">
            <a:noFill/>
          </a:ln>
        </p:spPr>
        <p:txBody>
          <a:bodyPr wrap="square" anchor="t">
            <a:spAutoFit/>
          </a:bodyPr>
          <a:lstStyle/>
          <a:p>
            <a:pPr algn="dist"/>
            <a:r>
              <a:rPr lang="en-US" altLang="zh-CN" sz="2400" b="1">
                <a:solidFill>
                  <a:srgbClr val="FF9900"/>
                </a:solidFill>
                <a:latin typeface="Arial Unicode MS" panose="020B0604020202020204" charset="-122"/>
                <a:ea typeface="Arial Unicode MS" panose="020B0604020202020204" charset="-122"/>
              </a:rPr>
              <a:t>THE SYMPHONY OF PNEUMONIA DETECTION</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25336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4581" name="文本框 4"/>
          <p:cNvSpPr txBox="1"/>
          <p:nvPr/>
        </p:nvSpPr>
        <p:spPr>
          <a:xfrm>
            <a:off x="219075" y="2609850"/>
            <a:ext cx="8514715" cy="645160"/>
          </a:xfrm>
          <a:prstGeom prst="rect">
            <a:avLst/>
          </a:prstGeom>
          <a:noFill/>
          <a:ln w="9525">
            <a:noFill/>
          </a:ln>
        </p:spPr>
        <p:txBody>
          <a:bodyPr wrap="square" anchor="t">
            <a:spAutoFit/>
          </a:bodyPr>
          <a:lstStyle/>
          <a:p>
            <a:pPr algn="ctr">
              <a:lnSpc>
                <a:spcPct val="150000"/>
              </a:lnSpc>
            </a:pPr>
            <a:r>
              <a:rPr lang="en-US" altLang="en-US" sz="12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ASHISH A V(142221205011),  HARISH KUMAAR (1422</a:t>
            </a:r>
            <a:r>
              <a:rPr lang="en-IN" altLang="en-US" sz="12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21205039),</a:t>
            </a:r>
            <a:r>
              <a:rPr lang="en-US" altLang="en-US" sz="12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 GANESH M D (142221205029), BOGESH P (142221205014)
</a:t>
            </a:r>
            <a:endParaRPr lang="en-US" altLang="en-US" sz="12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SimSun" panose="02010600030101010101" pitchFamily="2" charset="-122"/>
            </a:endParaRPr>
          </a:p>
        </p:txBody>
      </p:sp>
      <p:sp>
        <p:nvSpPr>
          <p:cNvPr id="8198" name="文本框 1"/>
          <p:cNvSpPr txBox="1"/>
          <p:nvPr/>
        </p:nvSpPr>
        <p:spPr>
          <a:xfrm>
            <a:off x="98425" y="77470"/>
            <a:ext cx="798195" cy="275590"/>
          </a:xfrm>
          <a:prstGeom prst="rect">
            <a:avLst/>
          </a:prstGeom>
          <a:noFill/>
          <a:ln w="9525">
            <a:noFill/>
          </a:ln>
        </p:spPr>
        <p:txBody>
          <a:bodyPr wrap="square" anchor="t">
            <a:spAutoFit/>
          </a:bodyPr>
          <a:lstStyle/>
          <a:p>
            <a:pPr algn="dist"/>
            <a:r>
              <a:rPr lang="en-IN" altLang="en-US" sz="1200">
                <a:solidFill>
                  <a:schemeClr val="bg1"/>
                </a:solidFill>
                <a:latin typeface="Times New Roman" panose="02020603050405020304" pitchFamily="2" charset="0"/>
                <a:ea typeface="Arial Unicode MS" panose="020B0604020202020204" charset="-122"/>
                <a:cs typeface="Times New Roman" panose="02020603050405020304" pitchFamily="2" charset="0"/>
              </a:rPr>
              <a:t>BATCH 8</a:t>
            </a:r>
          </a:p>
        </p:txBody>
      </p:sp>
      <p:sp>
        <p:nvSpPr>
          <p:cNvPr id="8" name="Text Box 7"/>
          <p:cNvSpPr txBox="1"/>
          <p:nvPr/>
        </p:nvSpPr>
        <p:spPr>
          <a:xfrm>
            <a:off x="3144520" y="4790440"/>
            <a:ext cx="2854960" cy="245110"/>
          </a:xfrm>
          <a:prstGeom prst="rect">
            <a:avLst/>
          </a:prstGeom>
          <a:noFill/>
        </p:spPr>
        <p:txBody>
          <a:bodyPr wrap="square" rtlCol="0">
            <a:spAutoFit/>
          </a:bodyPr>
          <a:lstStyle/>
          <a:p>
            <a:r>
              <a:rPr lang="en-IN" altLang="en-US" sz="1000">
                <a:solidFill>
                  <a:schemeClr val="bg1"/>
                </a:solidFill>
                <a:latin typeface="Times New Roman" panose="02020603050405020304" pitchFamily="2" charset="0"/>
                <a:cs typeface="Times New Roman" panose="02020603050405020304" pitchFamily="2" charset="0"/>
              </a:rPr>
              <a:t>SRM VALLIAMMAI ENGINEERING COLLEGE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581"/>
                                        </p:tgtEl>
                                        <p:attrNameLst>
                                          <p:attrName>style.visibility</p:attrName>
                                        </p:attrNameLst>
                                      </p:cBhvr>
                                      <p:to>
                                        <p:strVal val="visible"/>
                                      </p:to>
                                    </p:set>
                                    <p:animEffect transition="in" filter="fade">
                                      <p:cBhvr>
                                        <p:cTn id="11" dur="500"/>
                                        <p:tgtEl>
                                          <p:spTgt spid="24581"/>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 grpId="0" bldLvl="0" animBg="1"/>
      <p:bldP spid="245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117475"/>
            <a:ext cx="6574155" cy="436880"/>
          </a:xfrm>
        </p:spPr>
        <p:txBody>
          <a:bodyPr/>
          <a:lstStyle/>
          <a:p>
            <a:r>
              <a:rPr lang="en-IN" altLang="en-US" sz="2000">
                <a:solidFill>
                  <a:schemeClr val="tx1"/>
                </a:solidFill>
                <a:latin typeface="Palatino Linotype" panose="02040502050505030304" charset="0"/>
                <a:cs typeface="Palatino Linotype" panose="02040502050505030304" charset="0"/>
              </a:rPr>
              <a:t> HARDWARE AND SOFTWARE REQUIREMENTS    </a:t>
            </a:r>
            <a:endParaRPr lang="en-US" sz="2000">
              <a:solidFill>
                <a:schemeClr val="tx1"/>
              </a:solidFill>
              <a:latin typeface="Palatino Linotype" panose="02040502050505030304" charset="0"/>
              <a:cs typeface="Palatino Linotype" panose="02040502050505030304" charset="0"/>
            </a:endParaRPr>
          </a:p>
        </p:txBody>
      </p:sp>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941070" y="1292860"/>
            <a:ext cx="8202930" cy="645160"/>
          </a:xfrm>
          <a:prstGeom prst="rect">
            <a:avLst/>
          </a:prstGeom>
          <a:noFill/>
        </p:spPr>
        <p:txBody>
          <a:bodyPr wrap="square" rtlCol="0">
            <a:spAutoFit/>
          </a:bodyPr>
          <a:lstStyle/>
          <a:p>
            <a:r>
              <a:rPr lang="en-IN" altLang="en-US">
                <a:latin typeface="Palatino Linotype" panose="02040502050505030304" charset="0"/>
                <a:cs typeface="Palatino Linotype" panose="02040502050505030304" charset="0"/>
              </a:rPr>
              <a:t> HARDWARE REQUIREMENTS:</a:t>
            </a:r>
            <a:endParaRPr lang="en-US">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p:txBody>
      </p:sp>
      <p:sp>
        <p:nvSpPr>
          <p:cNvPr id="3" name="Text Box 2"/>
          <p:cNvSpPr txBox="1"/>
          <p:nvPr/>
        </p:nvSpPr>
        <p:spPr>
          <a:xfrm>
            <a:off x="941070" y="1762125"/>
            <a:ext cx="4304030" cy="368300"/>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LAPTOP Or PC</a:t>
            </a:r>
          </a:p>
        </p:txBody>
      </p:sp>
      <p:sp>
        <p:nvSpPr>
          <p:cNvPr id="6" name="Text Box 5"/>
          <p:cNvSpPr txBox="1"/>
          <p:nvPr/>
        </p:nvSpPr>
        <p:spPr>
          <a:xfrm>
            <a:off x="941070" y="2387600"/>
            <a:ext cx="3632200" cy="368300"/>
          </a:xfrm>
          <a:prstGeom prst="rect">
            <a:avLst/>
          </a:prstGeom>
          <a:noFill/>
        </p:spPr>
        <p:txBody>
          <a:bodyPr wrap="square" rtlCol="0">
            <a:spAutoFit/>
          </a:bodyPr>
          <a:lstStyle/>
          <a:p>
            <a:r>
              <a:rPr lang="en-IN" altLang="en-US">
                <a:latin typeface="Palatino Linotype" panose="02040502050505030304" charset="0"/>
                <a:cs typeface="Palatino Linotype" panose="02040502050505030304" charset="0"/>
              </a:rPr>
              <a:t>SOFTWARE REQUIREMENTS:</a:t>
            </a:r>
          </a:p>
        </p:txBody>
      </p:sp>
      <p:sp>
        <p:nvSpPr>
          <p:cNvPr id="7" name="Text Box 6"/>
          <p:cNvSpPr txBox="1"/>
          <p:nvPr/>
        </p:nvSpPr>
        <p:spPr>
          <a:xfrm>
            <a:off x="941070" y="2832735"/>
            <a:ext cx="3761740" cy="1198880"/>
          </a:xfrm>
          <a:prstGeom prst="rect">
            <a:avLst/>
          </a:prstGeom>
          <a:noFill/>
        </p:spPr>
        <p:txBody>
          <a:bodyPr wrap="square" rtlCol="0">
            <a:spAutoFit/>
          </a:bodyPr>
          <a:lstStyle/>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WINDOWS 11</a:t>
            </a:r>
          </a:p>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PYTHON</a:t>
            </a:r>
          </a:p>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JUPYTERNOTEBOOK</a:t>
            </a:r>
          </a:p>
          <a:p>
            <a:pPr marL="285750" indent="-285750">
              <a:buFont typeface="Arial" panose="020B0604020202020204" pitchFamily="34" charset="0"/>
              <a:buChar char="•"/>
            </a:pPr>
            <a:r>
              <a:rPr lang="en-US">
                <a:latin typeface="Times New Roman" panose="02020603050405020304" pitchFamily="2" charset="0"/>
                <a:cs typeface="Times New Roman" panose="02020603050405020304" pitchFamily="2" charset="0"/>
              </a:rPr>
              <a:t>VISUAL STUDIO CODE</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370" y="125730"/>
            <a:ext cx="5151755" cy="436880"/>
          </a:xfrm>
        </p:spPr>
        <p:txBody>
          <a:bodyPr/>
          <a:lstStyle/>
          <a:p>
            <a:r>
              <a:rPr lang="en-IN" altLang="en-US" sz="2000">
                <a:solidFill>
                  <a:schemeClr val="tx1"/>
                </a:solidFill>
                <a:latin typeface="Palatino Linotype" panose="02040502050505030304" charset="0"/>
                <a:cs typeface="Palatino Linotype" panose="02040502050505030304" charset="0"/>
              </a:rPr>
              <a:t> ARCHITECTURE MODEL DIAGRAM   </a:t>
            </a:r>
            <a:endParaRPr lang="en-US" sz="2000">
              <a:solidFill>
                <a:schemeClr val="tx1"/>
              </a:solidFill>
              <a:latin typeface="Palatino Linotype" panose="02040502050505030304" charset="0"/>
              <a:cs typeface="Palatino Linotype" panose="02040502050505030304" charset="0"/>
            </a:endParaRPr>
          </a:p>
        </p:txBody>
      </p:sp>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 name="TextBox 2">
            <a:extLst>
              <a:ext uri="{FF2B5EF4-FFF2-40B4-BE49-F238E27FC236}">
                <a16:creationId xmlns:a16="http://schemas.microsoft.com/office/drawing/2014/main" id="{0FA7367B-2661-61C1-9BBD-5CFAE7C21393}"/>
              </a:ext>
            </a:extLst>
          </p:cNvPr>
          <p:cNvSpPr txBox="1"/>
          <p:nvPr/>
        </p:nvSpPr>
        <p:spPr>
          <a:xfrm>
            <a:off x="669073" y="912060"/>
            <a:ext cx="7805853" cy="374077"/>
          </a:xfrm>
          <a:prstGeom prst="rect">
            <a:avLst/>
          </a:prstGeom>
          <a:noFill/>
        </p:spPr>
        <p:txBody>
          <a:bodyPr wrap="square" rtlCol="0">
            <a:spAutoFit/>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EFE23AD4-CB2F-DF70-BF4E-21306BAC0E10}"/>
              </a:ext>
            </a:extLst>
          </p:cNvPr>
          <p:cNvPicPr>
            <a:picLocks noChangeAspect="1"/>
          </p:cNvPicPr>
          <p:nvPr/>
        </p:nvPicPr>
        <p:blipFill rotWithShape="1">
          <a:blip r:embed="rId2">
            <a:extLst>
              <a:ext uri="{28A0092B-C50C-407E-A947-70E740481C1C}">
                <a14:useLocalDpi xmlns:a14="http://schemas.microsoft.com/office/drawing/2010/main" val="0"/>
              </a:ext>
            </a:extLst>
          </a:blip>
          <a:srcRect r="3321" b="4174"/>
          <a:stretch/>
        </p:blipFill>
        <p:spPr>
          <a:xfrm>
            <a:off x="475784" y="817756"/>
            <a:ext cx="8222167" cy="39400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0370" y="125730"/>
            <a:ext cx="5151755" cy="436880"/>
          </a:xfrm>
        </p:spPr>
        <p:txBody>
          <a:bodyPr/>
          <a:lstStyle/>
          <a:p>
            <a:r>
              <a:rPr lang="en-IN" altLang="en-US" sz="2000">
                <a:solidFill>
                  <a:schemeClr val="tx1"/>
                </a:solidFill>
                <a:latin typeface="Palatino Linotype" panose="02040502050505030304" charset="0"/>
                <a:cs typeface="Palatino Linotype" panose="02040502050505030304" charset="0"/>
              </a:rPr>
              <a:t> PROPOSED MODULE DESCRIPTION     </a:t>
            </a:r>
            <a:endParaRPr lang="en-US" sz="2000">
              <a:solidFill>
                <a:schemeClr val="tx1"/>
              </a:solidFill>
              <a:latin typeface="Palatino Linotype" panose="02040502050505030304" charset="0"/>
              <a:cs typeface="Palatino Linotype" panose="02040502050505030304" charset="0"/>
            </a:endParaRPr>
          </a:p>
        </p:txBody>
      </p:sp>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 name="TextBox 2">
            <a:extLst>
              <a:ext uri="{FF2B5EF4-FFF2-40B4-BE49-F238E27FC236}">
                <a16:creationId xmlns:a16="http://schemas.microsoft.com/office/drawing/2014/main" id="{00613FB3-0218-D32B-F5DB-124273235B33}"/>
              </a:ext>
            </a:extLst>
          </p:cNvPr>
          <p:cNvSpPr txBox="1"/>
          <p:nvPr/>
        </p:nvSpPr>
        <p:spPr>
          <a:xfrm>
            <a:off x="453483" y="795453"/>
            <a:ext cx="8237034" cy="4684488"/>
          </a:xfrm>
          <a:prstGeom prst="rect">
            <a:avLst/>
          </a:prstGeom>
          <a:noFill/>
        </p:spPr>
        <p:txBody>
          <a:bodyPr wrap="square" rtlCol="0">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MODULE 1: DATA PREPROCESSING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Prepare and clean the dataset for effective model training.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Gather a diverse dataset of chest X-ray images, including both pneumonia and normal cases.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 Data Cleaning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Remove any corrupted or irrelevant images from the dataset.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 Augmentation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Enhance the dataset by applying transformations like rotation, flipping, and scaling to avoid overfitting.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Normalization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Standardize pixel values to ensure consistent input for the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Splitting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Divide the dataset into training, validation, and testing sets.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直角三角形 2"/>
          <p:cNvSpPr/>
          <p:nvPr/>
        </p:nvSpPr>
        <p:spPr>
          <a:xfrm rot="5400000">
            <a:off x="-154228" y="105967"/>
            <a:ext cx="1010517" cy="740162"/>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323666" y="4344120"/>
            <a:ext cx="689974" cy="997051"/>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Box 1">
            <a:extLst>
              <a:ext uri="{FF2B5EF4-FFF2-40B4-BE49-F238E27FC236}">
                <a16:creationId xmlns:a16="http://schemas.microsoft.com/office/drawing/2014/main" id="{9CCBA1D2-6E4B-E12E-2F6B-5EC75EF8CFA7}"/>
              </a:ext>
            </a:extLst>
          </p:cNvPr>
          <p:cNvSpPr txBox="1"/>
          <p:nvPr/>
        </p:nvSpPr>
        <p:spPr>
          <a:xfrm>
            <a:off x="316391" y="209528"/>
            <a:ext cx="8519531" cy="5455532"/>
          </a:xfrm>
          <a:prstGeom prst="rect">
            <a:avLst/>
          </a:prstGeom>
          <a:noFill/>
        </p:spPr>
        <p:txBody>
          <a:bodyPr wrap="square" rtlCol="0">
            <a:spAutoFit/>
          </a:bodyPr>
          <a:lstStyle/>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MODULE 2:                                                                                                                                      CONVOLUTIONAL NEURAL NETWORK (CNN) ARCHITECTURE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Design and implement a deep learning model capable of detecting pneumonia in chest X-ray images.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1. Model Architecture</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Choose an appropriate CNN architecture for image classification (e.g., VGG,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or custom architecture).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2. Input Layer</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Define the input layer to handle the preprocessed images.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3. Convolutional Layers: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Create multiple convolutional layers to capture hierarchical features.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4. Pooling Layers: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Implement pooling layers to reduce spatial dimensions.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5. Fully Connected Layers: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Add dense layers for final classification.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6. Activation Functions:</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Utilize activation functions like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ReLU</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for non-linearity.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7. Dropout:</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Integrate dropout layers to prevent overfitting.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8. Output Layer:</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Design the output layer with a sigmoid activation function for binary classification.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直角三角形 2"/>
          <p:cNvSpPr/>
          <p:nvPr/>
        </p:nvSpPr>
        <p:spPr>
          <a:xfrm rot="5400000">
            <a:off x="68796" y="-117057"/>
            <a:ext cx="720589" cy="896281"/>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41529" y="4161983"/>
            <a:ext cx="853526" cy="1197773"/>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9" name="TextBox 8">
            <a:extLst>
              <a:ext uri="{FF2B5EF4-FFF2-40B4-BE49-F238E27FC236}">
                <a16:creationId xmlns:a16="http://schemas.microsoft.com/office/drawing/2014/main" id="{5E72F33C-9D48-2017-15D5-C956A1DD8BCA}"/>
              </a:ext>
            </a:extLst>
          </p:cNvPr>
          <p:cNvSpPr txBox="1"/>
          <p:nvPr/>
        </p:nvSpPr>
        <p:spPr>
          <a:xfrm>
            <a:off x="245328" y="304800"/>
            <a:ext cx="8155258" cy="5247975"/>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MODULE 3: TRAINING AND OPTIMIZATION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Train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deep learning model using the preprocessed dataset and optimize its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 Loss Function: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Choose a suitable loss function for binary classification (e.g., binary cross-entropy).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2. Optimizer: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Select an optimizer (e.g., Adam or SGD) for model weight updates.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3. Learning Rate: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Fine-tune the learning rate for optimal convergence.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4. Training: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Train the model on the training dataset and monitor performance on the validation set.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5. Model Evaluation: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Assess the model's accuracy, precision, recall, and F1 score.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6. Hyperparameter Tuning: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Adjust hyperparameters to enhance model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0782955"/>
      </p:ext>
    </p:ext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直角三角形 2">
            <a:extLst>
              <a:ext uri="{FF2B5EF4-FFF2-40B4-BE49-F238E27FC236}">
                <a16:creationId xmlns:a16="http://schemas.microsoft.com/office/drawing/2014/main" id="{1004339B-436A-F5F1-D6BF-AD7EE05BDDBE}"/>
              </a:ext>
            </a:extLst>
          </p:cNvPr>
          <p:cNvSpPr/>
          <p:nvPr/>
        </p:nvSpPr>
        <p:spPr>
          <a:xfrm rot="5400000">
            <a:off x="-98472" y="50214"/>
            <a:ext cx="832100" cy="67325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直角三角形 7">
            <a:extLst>
              <a:ext uri="{FF2B5EF4-FFF2-40B4-BE49-F238E27FC236}">
                <a16:creationId xmlns:a16="http://schemas.microsoft.com/office/drawing/2014/main" id="{01706827-6742-918B-8508-95F109B4F6EC}"/>
              </a:ext>
            </a:extLst>
          </p:cNvPr>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6" name="TextBox 5">
            <a:extLst>
              <a:ext uri="{FF2B5EF4-FFF2-40B4-BE49-F238E27FC236}">
                <a16:creationId xmlns:a16="http://schemas.microsoft.com/office/drawing/2014/main" id="{293D0C85-4FD2-B974-25CA-71F0FE77514F}"/>
              </a:ext>
            </a:extLst>
          </p:cNvPr>
          <p:cNvSpPr txBox="1"/>
          <p:nvPr/>
        </p:nvSpPr>
        <p:spPr>
          <a:xfrm>
            <a:off x="118508" y="14869"/>
            <a:ext cx="9025491" cy="5120312"/>
          </a:xfrm>
          <a:prstGeom prst="rect">
            <a:avLst/>
          </a:prstGeom>
          <a:noFill/>
        </p:spPr>
        <p:txBody>
          <a:bodyPr wrap="square" rtlCol="0">
            <a:spAutoFit/>
          </a:bodyPr>
          <a:lstStyle/>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MODULE 4: DEPLOYMENT AND INTEGRATION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OBJECTIVE: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Deploy the trained model and integrate it into a user-friendly application or system.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TASKS: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1. Model Serialization: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Save the trained model in a serialized format for easy deployment.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2. API Development: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Create an API endpoint to handle incoming chest X-ray images and return predictions.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3. User Interface: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Develop a user-friendly interface for users to interact with the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4. Deployment:</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Choose a deployment platform (e.g., cloud service or local server) to host the model.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5. Integration: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Integrate the model into the chosen deployment platform.</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6. Testing:</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Conduct thorough testing to ensure the deployed system works seamlessly.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7. Monitoring: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Implement monitoring tools to keep track of model performance in real-time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205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0-#ppt_w/2"/>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 Box 1"/>
          <p:cNvSpPr txBox="1"/>
          <p:nvPr/>
        </p:nvSpPr>
        <p:spPr>
          <a:xfrm>
            <a:off x="3433445" y="99060"/>
            <a:ext cx="2277110" cy="460375"/>
          </a:xfrm>
          <a:prstGeom prst="rect">
            <a:avLst/>
          </a:prstGeom>
          <a:noFill/>
        </p:spPr>
        <p:txBody>
          <a:bodyPr wrap="square" rtlCol="0">
            <a:spAutoFit/>
          </a:bodyPr>
          <a:lstStyle/>
          <a:p>
            <a:r>
              <a:rPr lang="en-IN" altLang="en-US" sz="2400">
                <a:solidFill>
                  <a:schemeClr val="tx1"/>
                </a:solidFill>
                <a:latin typeface="Palatino Linotype" panose="02040502050505030304" charset="0"/>
                <a:cs typeface="Palatino Linotype" panose="02040502050505030304" charset="0"/>
              </a:rPr>
              <a:t>REFERENCES</a:t>
            </a:r>
          </a:p>
        </p:txBody>
      </p:sp>
      <p:sp>
        <p:nvSpPr>
          <p:cNvPr id="3" name="Text Box 2"/>
          <p:cNvSpPr txBox="1"/>
          <p:nvPr/>
        </p:nvSpPr>
        <p:spPr>
          <a:xfrm>
            <a:off x="1086485" y="892175"/>
            <a:ext cx="5977890" cy="4338320"/>
          </a:xfrm>
          <a:prstGeom prst="rect">
            <a:avLst/>
          </a:prstGeom>
          <a:noFill/>
        </p:spPr>
        <p:txBody>
          <a:bodyPr wrap="square" rtlCol="0">
            <a:spAutoFit/>
          </a:bodyPr>
          <a:lstStyle/>
          <a:p>
            <a:r>
              <a:rPr lang="en-US" sz="1200">
                <a:latin typeface="Times New Roman" panose="02020603050405020304" pitchFamily="2" charset="0"/>
                <a:cs typeface="Times New Roman" panose="02020603050405020304" pitchFamily="2" charset="0"/>
              </a:rPr>
              <a:t>1</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DARNELL KIKOO , BRYAN TAMIN</a:t>
            </a:r>
            <a:r>
              <a:rPr lang="en-US" sz="1200">
                <a:latin typeface="Times New Roman" panose="02020603050405020304" pitchFamily="2" charset="0"/>
                <a:cs typeface="Times New Roman" panose="02020603050405020304" pitchFamily="2" charset="0"/>
              </a:rPr>
              <a:t>, Using Various Convolutional Neural Network to Detect Pneumonia from Chest X-Ray Images,(2023).</a:t>
            </a:r>
          </a:p>
          <a:p>
            <a:r>
              <a:rPr lang="en-US" sz="1200">
                <a:latin typeface="Times New Roman" panose="02020603050405020304" pitchFamily="2" charset="0"/>
                <a:cs typeface="Times New Roman" panose="02020603050405020304" pitchFamily="2" charset="0"/>
              </a:rPr>
              <a:t>2.</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HAO REN , ASLAN B. WONG , WANMIN LIAN</a:t>
            </a:r>
            <a:r>
              <a:rPr lang="en-US" sz="1200">
                <a:latin typeface="Times New Roman" panose="02020603050405020304" pitchFamily="2" charset="0"/>
                <a:cs typeface="Times New Roman" panose="02020603050405020304" pitchFamily="2" charset="0"/>
              </a:rPr>
              <a:t>, Interpretable Pneumonia Detection by Combining Deep Learning and Explainable Models With Multisource Data,(2021)</a:t>
            </a:r>
          </a:p>
          <a:p>
            <a:r>
              <a:rPr lang="en-US" sz="1200">
                <a:latin typeface="Times New Roman" panose="02020603050405020304" pitchFamily="2" charset="0"/>
                <a:cs typeface="Times New Roman" panose="02020603050405020304" pitchFamily="2" charset="0"/>
              </a:rPr>
              <a:t>3.</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ROHIT KUNDU, RITACHETA DAS</a:t>
            </a:r>
            <a:r>
              <a:rPr lang="en-US" sz="1200">
                <a:latin typeface="Times New Roman" panose="02020603050405020304" pitchFamily="2" charset="0"/>
                <a:cs typeface="Times New Roman" panose="02020603050405020304" pitchFamily="2" charset="0"/>
              </a:rPr>
              <a:t>, Pneumonia detection in chest X-ray images using an ensemble of deep learning models,(2021)</a:t>
            </a:r>
          </a:p>
          <a:p>
            <a:r>
              <a:rPr lang="en-US" sz="1200">
                <a:latin typeface="Times New Roman" panose="02020603050405020304" pitchFamily="2" charset="0"/>
                <a:cs typeface="Times New Roman" panose="02020603050405020304" pitchFamily="2" charset="0"/>
              </a:rPr>
              <a:t>4.</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S. HOSSAIN, RAFEED RAHMAN</a:t>
            </a:r>
            <a:r>
              <a:rPr lang="en-US" sz="1200">
                <a:latin typeface="Times New Roman" panose="02020603050405020304" pitchFamily="2" charset="0"/>
                <a:cs typeface="Times New Roman" panose="02020603050405020304" pitchFamily="2" charset="0"/>
              </a:rPr>
              <a:t>, Pneumonia Detection by Analyzing Xray Images Using MobileNET ResNET Architecture and Long Short Term Memory(2020).</a:t>
            </a:r>
          </a:p>
          <a:p>
            <a:r>
              <a:rPr lang="en-US" sz="1200">
                <a:latin typeface="Times New Roman" panose="02020603050405020304" pitchFamily="2" charset="0"/>
                <a:cs typeface="Times New Roman" panose="02020603050405020304" pitchFamily="2" charset="0"/>
              </a:rPr>
              <a:t>5.</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SAEED S. ALAHMARI , BADERALDEEN ALTAZI, JISOO HWANG</a:t>
            </a:r>
            <a:r>
              <a:rPr lang="en-US" sz="1200">
                <a:latin typeface="Times New Roman" panose="02020603050405020304" pitchFamily="2" charset="0"/>
                <a:cs typeface="Times New Roman" panose="02020603050405020304" pitchFamily="2" charset="0"/>
              </a:rPr>
              <a:t>, A Comprehensive Review of Deep Learning-Based Methods for COVID-19 Detection Using Chest X-Ray Images, (2022)</a:t>
            </a:r>
          </a:p>
          <a:p>
            <a:r>
              <a:rPr lang="en-US" sz="1200">
                <a:latin typeface="Times New Roman" panose="02020603050405020304" pitchFamily="2" charset="0"/>
                <a:cs typeface="Times New Roman" panose="02020603050405020304" pitchFamily="2" charset="0"/>
              </a:rPr>
              <a:t>6.</a:t>
            </a:r>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ANSH SAXENA, SHIVA SINGH TOMAR</a:t>
            </a:r>
            <a:r>
              <a:rPr lang="en-US" sz="1200">
                <a:latin typeface="Times New Roman" panose="02020603050405020304" pitchFamily="2" charset="0"/>
                <a:cs typeface="Times New Roman" panose="02020603050405020304" pitchFamily="2" charset="0"/>
              </a:rPr>
              <a:t>, Deep learning based Diagnosis of diseases using Image Classification(2021)</a:t>
            </a:r>
          </a:p>
          <a:p>
            <a:r>
              <a:rPr lang="en-US" sz="1200">
                <a:latin typeface="Times New Roman" panose="02020603050405020304" pitchFamily="2" charset="0"/>
                <a:cs typeface="Times New Roman" panose="02020603050405020304" pitchFamily="2" charset="0"/>
              </a:rPr>
              <a:t>7.</a:t>
            </a:r>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V. SIRISH KAUSHIK, ANAND NAYYAR, GAURAV KATARIA, RACHNA JAIN</a:t>
            </a:r>
            <a:r>
              <a:rPr lang="en-US" sz="1200">
                <a:latin typeface="Times New Roman" panose="02020603050405020304" pitchFamily="2" charset="0"/>
                <a:cs typeface="Times New Roman" panose="02020603050405020304" pitchFamily="2" charset="0"/>
              </a:rPr>
              <a:t>, Pneumonia Detection Using Convolutional Neural Networks (CNNs). (2020)</a:t>
            </a:r>
          </a:p>
          <a:p>
            <a:r>
              <a:rPr lang="en-US" sz="1200">
                <a:latin typeface="Times New Roman" panose="02020603050405020304" pitchFamily="2" charset="0"/>
                <a:cs typeface="Times New Roman" panose="02020603050405020304" pitchFamily="2" charset="0"/>
              </a:rPr>
              <a:t>8.</a:t>
            </a:r>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SHAOLIANG PENG, XIONGJUN ZHAO</a:t>
            </a:r>
            <a:r>
              <a:rPr lang="en-US" sz="1200">
                <a:latin typeface="Times New Roman" panose="02020603050405020304" pitchFamily="2" charset="0"/>
                <a:cs typeface="Times New Roman" panose="02020603050405020304" pitchFamily="2" charset="0"/>
              </a:rPr>
              <a:t>, Multi-View Weighted Feature Fusion Using CNN for Pneumonia Detection on Chest X-Rays(2021)</a:t>
            </a:r>
          </a:p>
          <a:p>
            <a:r>
              <a:rPr lang="en-US" sz="1200">
                <a:latin typeface="Times New Roman" panose="02020603050405020304" pitchFamily="2" charset="0"/>
                <a:cs typeface="Times New Roman" panose="02020603050405020304" pitchFamily="2" charset="0"/>
              </a:rPr>
              <a:t>9.</a:t>
            </a:r>
            <a:r>
              <a:rPr lang="en-IN" altLang="en-US" sz="1200">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YAOMING LAI, GUANGMING LI</a:t>
            </a:r>
            <a:r>
              <a:rPr lang="en-US" sz="1200">
                <a:latin typeface="Times New Roman" panose="02020603050405020304" pitchFamily="2" charset="0"/>
                <a:cs typeface="Times New Roman" panose="02020603050405020304" pitchFamily="2" charset="0"/>
              </a:rPr>
              <a:t>, Pneumonia on CT: A Feasibility Study of Few-Shot Learning for Computerized Diagnosis of Emergency Diseases,(2020)</a:t>
            </a:r>
          </a:p>
          <a:p>
            <a:r>
              <a:rPr lang="en-IN" altLang="en-US" sz="1200">
                <a:latin typeface="Times New Roman" panose="02020603050405020304" pitchFamily="2" charset="0"/>
                <a:cs typeface="Times New Roman" panose="02020603050405020304" pitchFamily="2" charset="0"/>
              </a:rPr>
              <a:t>10.</a:t>
            </a:r>
            <a:r>
              <a:rPr lang="en-IN" altLang="en-US" sz="1200" b="1">
                <a:latin typeface="Times New Roman" panose="02020603050405020304" pitchFamily="2" charset="0"/>
                <a:cs typeface="Times New Roman" panose="02020603050405020304" pitchFamily="2" charset="0"/>
              </a:rPr>
              <a:t> MOHAMMAD YASELIANI 1 , ALI ZEINAL HAMADANI1 , ABTIN IJADI MAGHSOODI</a:t>
            </a:r>
            <a:r>
              <a:rPr lang="en-IN" altLang="en-US" sz="1200">
                <a:latin typeface="Times New Roman" panose="02020603050405020304" pitchFamily="2" charset="0"/>
                <a:cs typeface="Times New Roman" panose="02020603050405020304" pitchFamily="2" charset="0"/>
              </a:rPr>
              <a:t>, Pneumonia Detection Proposing a Hybrid Deep Convolutional Neural Network Based on Two Parallel Visual Geometry Group Architectures and Machine Learning Classifiers</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a:xfrm>
          <a:off x="0" y="0"/>
          <a:ext cx="0" cy="0"/>
          <a:chOff x="0" y="0"/>
          <a:chExt cx="0" cy="0"/>
        </a:xfrm>
      </p:grpSpPr>
      <p:sp>
        <p:nvSpPr>
          <p:cNvPr id="24579" name="文本框 2"/>
          <p:cNvSpPr txBox="1"/>
          <p:nvPr/>
        </p:nvSpPr>
        <p:spPr>
          <a:xfrm>
            <a:off x="1562100" y="2443163"/>
            <a:ext cx="6011863" cy="612775"/>
          </a:xfrm>
          <a:prstGeom prst="rect">
            <a:avLst/>
          </a:prstGeom>
          <a:noFill/>
          <a:ln w="9525">
            <a:noFill/>
          </a:ln>
        </p:spPr>
        <p:txBody>
          <a:bodyPr wrap="square" anchor="t">
            <a:spAutoFit/>
          </a:bodyPr>
          <a:lstStyle/>
          <a:p>
            <a:pPr algn="dist"/>
            <a:r>
              <a:rPr lang="en-US" altLang="zh-CN" sz="3200" b="1">
                <a:solidFill>
                  <a:schemeClr val="bg1"/>
                </a:solidFill>
                <a:latin typeface="Arial Unicode MS" panose="020B0604020202020204" charset="-122"/>
                <a:ea typeface="Arial Unicode MS" panose="020B0604020202020204" charset="-122"/>
              </a:rPr>
              <a:t>THANKS</a:t>
            </a:r>
            <a:endParaRPr lang="en-US" altLang="zh-CN" sz="3200" b="1">
              <a:solidFill>
                <a:srgbClr val="FF9900"/>
              </a:solidFill>
              <a:latin typeface="Arial Unicode MS" panose="020B0604020202020204" charset="-122"/>
              <a:ea typeface="Arial Unicode MS" panose="020B0604020202020204" charset="-122"/>
            </a:endParaRPr>
          </a:p>
        </p:txBody>
      </p:sp>
      <p:sp>
        <p:nvSpPr>
          <p:cNvPr id="2" name="矩形 1"/>
          <p:cNvSpPr/>
          <p:nvPr/>
        </p:nvSpPr>
        <p:spPr>
          <a:xfrm>
            <a:off x="-9525" y="3232150"/>
            <a:ext cx="9153525" cy="762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grpSp>
        <p:nvGrpSpPr>
          <p:cNvPr id="314412" name="组合 65"/>
          <p:cNvGrpSpPr/>
          <p:nvPr/>
        </p:nvGrpSpPr>
        <p:grpSpPr>
          <a:xfrm>
            <a:off x="4043363" y="1035050"/>
            <a:ext cx="1049337" cy="1052513"/>
            <a:chOff x="5959" y="2302"/>
            <a:chExt cx="937" cy="937"/>
          </a:xfrm>
        </p:grpSpPr>
        <p:sp>
          <p:nvSpPr>
            <p:cNvPr id="6" name="椭圆 5"/>
            <p:cNvSpPr/>
            <p:nvPr/>
          </p:nvSpPr>
          <p:spPr>
            <a:xfrm>
              <a:off x="5959" y="2302"/>
              <a:ext cx="937" cy="937"/>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9056" name="Freeform 14"/>
            <p:cNvSpPr>
              <a:spLocks noEditPoints="1"/>
            </p:cNvSpPr>
            <p:nvPr/>
          </p:nvSpPr>
          <p:spPr>
            <a:xfrm>
              <a:off x="6199" y="2505"/>
              <a:ext cx="472" cy="539"/>
            </a:xfrm>
            <a:custGeom>
              <a:avLst/>
              <a:gdLst/>
              <a:ahLst/>
              <a:cxnLst>
                <a:cxn ang="0">
                  <a:pos x="268" y="386"/>
                </a:cxn>
                <a:cxn ang="0">
                  <a:pos x="221" y="486"/>
                </a:cxn>
                <a:cxn ang="0">
                  <a:pos x="127" y="621"/>
                </a:cxn>
                <a:cxn ang="0">
                  <a:pos x="0" y="730"/>
                </a:cxn>
                <a:cxn ang="0">
                  <a:pos x="13" y="619"/>
                </a:cxn>
                <a:cxn ang="0">
                  <a:pos x="62" y="465"/>
                </a:cxn>
                <a:cxn ang="0">
                  <a:pos x="152" y="319"/>
                </a:cxn>
                <a:cxn ang="0">
                  <a:pos x="313" y="754"/>
                </a:cxn>
                <a:cxn ang="0">
                  <a:pos x="610" y="236"/>
                </a:cxn>
                <a:cxn ang="0">
                  <a:pos x="621" y="30"/>
                </a:cxn>
                <a:cxn ang="0">
                  <a:pos x="619" y="26"/>
                </a:cxn>
                <a:cxn ang="0">
                  <a:pos x="651" y="3"/>
                </a:cxn>
                <a:cxn ang="0">
                  <a:pos x="662" y="18"/>
                </a:cxn>
                <a:cxn ang="0">
                  <a:pos x="657" y="52"/>
                </a:cxn>
                <a:cxn ang="0">
                  <a:pos x="499" y="150"/>
                </a:cxn>
                <a:cxn ang="0">
                  <a:pos x="510" y="165"/>
                </a:cxn>
                <a:cxn ang="0">
                  <a:pos x="535" y="172"/>
                </a:cxn>
                <a:cxn ang="0">
                  <a:pos x="550" y="191"/>
                </a:cxn>
                <a:cxn ang="0">
                  <a:pos x="576" y="193"/>
                </a:cxn>
                <a:cxn ang="0">
                  <a:pos x="591" y="215"/>
                </a:cxn>
                <a:cxn ang="0">
                  <a:pos x="617" y="217"/>
                </a:cxn>
                <a:cxn ang="0">
                  <a:pos x="612" y="35"/>
                </a:cxn>
                <a:cxn ang="0">
                  <a:pos x="523" y="187"/>
                </a:cxn>
                <a:cxn ang="0">
                  <a:pos x="225" y="702"/>
                </a:cxn>
                <a:cxn ang="0">
                  <a:pos x="565" y="210"/>
                </a:cxn>
                <a:cxn ang="0">
                  <a:pos x="268" y="728"/>
                </a:cxn>
                <a:cxn ang="0">
                  <a:pos x="270" y="180"/>
                </a:cxn>
                <a:cxn ang="0">
                  <a:pos x="283" y="127"/>
                </a:cxn>
                <a:cxn ang="0">
                  <a:pos x="317" y="63"/>
                </a:cxn>
                <a:cxn ang="0">
                  <a:pos x="358" y="22"/>
                </a:cxn>
                <a:cxn ang="0">
                  <a:pos x="394" y="3"/>
                </a:cxn>
                <a:cxn ang="0">
                  <a:pos x="413" y="3"/>
                </a:cxn>
                <a:cxn ang="0">
                  <a:pos x="411" y="13"/>
                </a:cxn>
                <a:cxn ang="0">
                  <a:pos x="398" y="52"/>
                </a:cxn>
                <a:cxn ang="0">
                  <a:pos x="403" y="101"/>
                </a:cxn>
                <a:cxn ang="0">
                  <a:pos x="394" y="135"/>
                </a:cxn>
                <a:cxn ang="0">
                  <a:pos x="360" y="185"/>
                </a:cxn>
                <a:cxn ang="0">
                  <a:pos x="328" y="215"/>
                </a:cxn>
                <a:cxn ang="0">
                  <a:pos x="356" y="39"/>
                </a:cxn>
                <a:cxn ang="0">
                  <a:pos x="362" y="37"/>
                </a:cxn>
                <a:cxn ang="0">
                  <a:pos x="368" y="39"/>
                </a:cxn>
                <a:cxn ang="0">
                  <a:pos x="371" y="50"/>
                </a:cxn>
                <a:cxn ang="0">
                  <a:pos x="347" y="75"/>
                </a:cxn>
                <a:cxn ang="0">
                  <a:pos x="315" y="131"/>
                </a:cxn>
                <a:cxn ang="0">
                  <a:pos x="302" y="170"/>
                </a:cxn>
                <a:cxn ang="0">
                  <a:pos x="291" y="172"/>
                </a:cxn>
                <a:cxn ang="0">
                  <a:pos x="287" y="167"/>
                </a:cxn>
                <a:cxn ang="0">
                  <a:pos x="285" y="161"/>
                </a:cxn>
                <a:cxn ang="0">
                  <a:pos x="315" y="93"/>
                </a:cxn>
                <a:cxn ang="0">
                  <a:pos x="356" y="39"/>
                </a:cxn>
                <a:cxn ang="0">
                  <a:pos x="323" y="223"/>
                </a:cxn>
                <a:cxn ang="0">
                  <a:pos x="161" y="313"/>
                </a:cxn>
                <a:cxn ang="0">
                  <a:pos x="289" y="212"/>
                </a:cxn>
              </a:cxnLst>
              <a:rect l="0" t="0" r="0" b="0"/>
              <a:pathLst>
                <a:path w="662" h="754">
                  <a:moveTo>
                    <a:pt x="152" y="319"/>
                  </a:moveTo>
                  <a:lnTo>
                    <a:pt x="152" y="319"/>
                  </a:lnTo>
                  <a:lnTo>
                    <a:pt x="268" y="386"/>
                  </a:lnTo>
                  <a:lnTo>
                    <a:pt x="268" y="386"/>
                  </a:lnTo>
                  <a:lnTo>
                    <a:pt x="246" y="437"/>
                  </a:lnTo>
                  <a:lnTo>
                    <a:pt x="221" y="486"/>
                  </a:lnTo>
                  <a:lnTo>
                    <a:pt x="193" y="533"/>
                  </a:lnTo>
                  <a:lnTo>
                    <a:pt x="161" y="578"/>
                  </a:lnTo>
                  <a:lnTo>
                    <a:pt x="127" y="621"/>
                  </a:lnTo>
                  <a:lnTo>
                    <a:pt x="88" y="660"/>
                  </a:lnTo>
                  <a:lnTo>
                    <a:pt x="45" y="696"/>
                  </a:lnTo>
                  <a:lnTo>
                    <a:pt x="0" y="730"/>
                  </a:lnTo>
                  <a:lnTo>
                    <a:pt x="0" y="730"/>
                  </a:lnTo>
                  <a:lnTo>
                    <a:pt x="4" y="675"/>
                  </a:lnTo>
                  <a:lnTo>
                    <a:pt x="13" y="619"/>
                  </a:lnTo>
                  <a:lnTo>
                    <a:pt x="26" y="568"/>
                  </a:lnTo>
                  <a:lnTo>
                    <a:pt x="43" y="514"/>
                  </a:lnTo>
                  <a:lnTo>
                    <a:pt x="62" y="465"/>
                  </a:lnTo>
                  <a:lnTo>
                    <a:pt x="88" y="414"/>
                  </a:lnTo>
                  <a:lnTo>
                    <a:pt x="118" y="366"/>
                  </a:lnTo>
                  <a:lnTo>
                    <a:pt x="152" y="319"/>
                  </a:lnTo>
                  <a:lnTo>
                    <a:pt x="152" y="319"/>
                  </a:lnTo>
                  <a:close/>
                  <a:moveTo>
                    <a:pt x="610" y="236"/>
                  </a:moveTo>
                  <a:lnTo>
                    <a:pt x="313" y="754"/>
                  </a:lnTo>
                  <a:lnTo>
                    <a:pt x="276" y="732"/>
                  </a:lnTo>
                  <a:lnTo>
                    <a:pt x="576" y="217"/>
                  </a:lnTo>
                  <a:lnTo>
                    <a:pt x="610" y="236"/>
                  </a:lnTo>
                  <a:lnTo>
                    <a:pt x="610" y="236"/>
                  </a:lnTo>
                  <a:close/>
                  <a:moveTo>
                    <a:pt x="653" y="50"/>
                  </a:moveTo>
                  <a:lnTo>
                    <a:pt x="621" y="30"/>
                  </a:lnTo>
                  <a:lnTo>
                    <a:pt x="617" y="28"/>
                  </a:lnTo>
                  <a:lnTo>
                    <a:pt x="619" y="26"/>
                  </a:lnTo>
                  <a:lnTo>
                    <a:pt x="619" y="26"/>
                  </a:lnTo>
                  <a:lnTo>
                    <a:pt x="632" y="13"/>
                  </a:lnTo>
                  <a:lnTo>
                    <a:pt x="642" y="7"/>
                  </a:lnTo>
                  <a:lnTo>
                    <a:pt x="651" y="3"/>
                  </a:lnTo>
                  <a:lnTo>
                    <a:pt x="657" y="5"/>
                  </a:lnTo>
                  <a:lnTo>
                    <a:pt x="662" y="9"/>
                  </a:lnTo>
                  <a:lnTo>
                    <a:pt x="662" y="18"/>
                  </a:lnTo>
                  <a:lnTo>
                    <a:pt x="662" y="30"/>
                  </a:lnTo>
                  <a:lnTo>
                    <a:pt x="657" y="48"/>
                  </a:lnTo>
                  <a:lnTo>
                    <a:pt x="657" y="52"/>
                  </a:lnTo>
                  <a:lnTo>
                    <a:pt x="653" y="50"/>
                  </a:lnTo>
                  <a:lnTo>
                    <a:pt x="653" y="50"/>
                  </a:lnTo>
                  <a:close/>
                  <a:moveTo>
                    <a:pt x="499" y="150"/>
                  </a:moveTo>
                  <a:lnTo>
                    <a:pt x="499" y="150"/>
                  </a:lnTo>
                  <a:lnTo>
                    <a:pt x="501" y="159"/>
                  </a:lnTo>
                  <a:lnTo>
                    <a:pt x="510" y="165"/>
                  </a:lnTo>
                  <a:lnTo>
                    <a:pt x="520" y="170"/>
                  </a:lnTo>
                  <a:lnTo>
                    <a:pt x="535" y="172"/>
                  </a:lnTo>
                  <a:lnTo>
                    <a:pt x="535" y="172"/>
                  </a:lnTo>
                  <a:lnTo>
                    <a:pt x="542" y="182"/>
                  </a:lnTo>
                  <a:lnTo>
                    <a:pt x="546" y="187"/>
                  </a:lnTo>
                  <a:lnTo>
                    <a:pt x="550" y="191"/>
                  </a:lnTo>
                  <a:lnTo>
                    <a:pt x="555" y="193"/>
                  </a:lnTo>
                  <a:lnTo>
                    <a:pt x="561" y="195"/>
                  </a:lnTo>
                  <a:lnTo>
                    <a:pt x="576" y="193"/>
                  </a:lnTo>
                  <a:lnTo>
                    <a:pt x="576" y="193"/>
                  </a:lnTo>
                  <a:lnTo>
                    <a:pt x="583" y="206"/>
                  </a:lnTo>
                  <a:lnTo>
                    <a:pt x="591" y="215"/>
                  </a:lnTo>
                  <a:lnTo>
                    <a:pt x="597" y="217"/>
                  </a:lnTo>
                  <a:lnTo>
                    <a:pt x="604" y="219"/>
                  </a:lnTo>
                  <a:lnTo>
                    <a:pt x="617" y="217"/>
                  </a:lnTo>
                  <a:lnTo>
                    <a:pt x="617" y="217"/>
                  </a:lnTo>
                  <a:lnTo>
                    <a:pt x="653" y="60"/>
                  </a:lnTo>
                  <a:lnTo>
                    <a:pt x="612" y="35"/>
                  </a:lnTo>
                  <a:lnTo>
                    <a:pt x="499" y="150"/>
                  </a:lnTo>
                  <a:lnTo>
                    <a:pt x="499" y="150"/>
                  </a:lnTo>
                  <a:close/>
                  <a:moveTo>
                    <a:pt x="523" y="187"/>
                  </a:moveTo>
                  <a:lnTo>
                    <a:pt x="488" y="165"/>
                  </a:lnTo>
                  <a:lnTo>
                    <a:pt x="189" y="683"/>
                  </a:lnTo>
                  <a:lnTo>
                    <a:pt x="225" y="702"/>
                  </a:lnTo>
                  <a:lnTo>
                    <a:pt x="523" y="187"/>
                  </a:lnTo>
                  <a:lnTo>
                    <a:pt x="523" y="187"/>
                  </a:lnTo>
                  <a:close/>
                  <a:moveTo>
                    <a:pt x="565" y="210"/>
                  </a:moveTo>
                  <a:lnTo>
                    <a:pt x="531" y="191"/>
                  </a:lnTo>
                  <a:lnTo>
                    <a:pt x="231" y="709"/>
                  </a:lnTo>
                  <a:lnTo>
                    <a:pt x="268" y="728"/>
                  </a:lnTo>
                  <a:lnTo>
                    <a:pt x="565" y="210"/>
                  </a:lnTo>
                  <a:lnTo>
                    <a:pt x="565" y="210"/>
                  </a:lnTo>
                  <a:close/>
                  <a:moveTo>
                    <a:pt x="270" y="180"/>
                  </a:moveTo>
                  <a:lnTo>
                    <a:pt x="270" y="180"/>
                  </a:lnTo>
                  <a:lnTo>
                    <a:pt x="276" y="152"/>
                  </a:lnTo>
                  <a:lnTo>
                    <a:pt x="283" y="127"/>
                  </a:lnTo>
                  <a:lnTo>
                    <a:pt x="293" y="103"/>
                  </a:lnTo>
                  <a:lnTo>
                    <a:pt x="304" y="82"/>
                  </a:lnTo>
                  <a:lnTo>
                    <a:pt x="317" y="63"/>
                  </a:lnTo>
                  <a:lnTo>
                    <a:pt x="330" y="48"/>
                  </a:lnTo>
                  <a:lnTo>
                    <a:pt x="343" y="35"/>
                  </a:lnTo>
                  <a:lnTo>
                    <a:pt x="358" y="22"/>
                  </a:lnTo>
                  <a:lnTo>
                    <a:pt x="371" y="13"/>
                  </a:lnTo>
                  <a:lnTo>
                    <a:pt x="383" y="7"/>
                  </a:lnTo>
                  <a:lnTo>
                    <a:pt x="394" y="3"/>
                  </a:lnTo>
                  <a:lnTo>
                    <a:pt x="403" y="0"/>
                  </a:lnTo>
                  <a:lnTo>
                    <a:pt x="409" y="0"/>
                  </a:lnTo>
                  <a:lnTo>
                    <a:pt x="413" y="3"/>
                  </a:lnTo>
                  <a:lnTo>
                    <a:pt x="413" y="7"/>
                  </a:lnTo>
                  <a:lnTo>
                    <a:pt x="411" y="13"/>
                  </a:lnTo>
                  <a:lnTo>
                    <a:pt x="411" y="13"/>
                  </a:lnTo>
                  <a:lnTo>
                    <a:pt x="405" y="26"/>
                  </a:lnTo>
                  <a:lnTo>
                    <a:pt x="401" y="39"/>
                  </a:lnTo>
                  <a:lnTo>
                    <a:pt x="398" y="52"/>
                  </a:lnTo>
                  <a:lnTo>
                    <a:pt x="401" y="65"/>
                  </a:lnTo>
                  <a:lnTo>
                    <a:pt x="403" y="88"/>
                  </a:lnTo>
                  <a:lnTo>
                    <a:pt x="403" y="101"/>
                  </a:lnTo>
                  <a:lnTo>
                    <a:pt x="401" y="116"/>
                  </a:lnTo>
                  <a:lnTo>
                    <a:pt x="401" y="116"/>
                  </a:lnTo>
                  <a:lnTo>
                    <a:pt x="394" y="135"/>
                  </a:lnTo>
                  <a:lnTo>
                    <a:pt x="386" y="152"/>
                  </a:lnTo>
                  <a:lnTo>
                    <a:pt x="373" y="170"/>
                  </a:lnTo>
                  <a:lnTo>
                    <a:pt x="360" y="185"/>
                  </a:lnTo>
                  <a:lnTo>
                    <a:pt x="338" y="206"/>
                  </a:lnTo>
                  <a:lnTo>
                    <a:pt x="330" y="212"/>
                  </a:lnTo>
                  <a:lnTo>
                    <a:pt x="328" y="215"/>
                  </a:lnTo>
                  <a:lnTo>
                    <a:pt x="270" y="180"/>
                  </a:lnTo>
                  <a:lnTo>
                    <a:pt x="270" y="180"/>
                  </a:lnTo>
                  <a:close/>
                  <a:moveTo>
                    <a:pt x="356" y="39"/>
                  </a:moveTo>
                  <a:lnTo>
                    <a:pt x="356" y="39"/>
                  </a:lnTo>
                  <a:lnTo>
                    <a:pt x="360" y="37"/>
                  </a:lnTo>
                  <a:lnTo>
                    <a:pt x="362" y="37"/>
                  </a:lnTo>
                  <a:lnTo>
                    <a:pt x="366" y="37"/>
                  </a:lnTo>
                  <a:lnTo>
                    <a:pt x="368" y="39"/>
                  </a:lnTo>
                  <a:lnTo>
                    <a:pt x="368" y="39"/>
                  </a:lnTo>
                  <a:lnTo>
                    <a:pt x="371" y="41"/>
                  </a:lnTo>
                  <a:lnTo>
                    <a:pt x="371" y="45"/>
                  </a:lnTo>
                  <a:lnTo>
                    <a:pt x="371" y="50"/>
                  </a:lnTo>
                  <a:lnTo>
                    <a:pt x="368" y="52"/>
                  </a:lnTo>
                  <a:lnTo>
                    <a:pt x="368" y="52"/>
                  </a:lnTo>
                  <a:lnTo>
                    <a:pt x="347" y="75"/>
                  </a:lnTo>
                  <a:lnTo>
                    <a:pt x="330" y="101"/>
                  </a:lnTo>
                  <a:lnTo>
                    <a:pt x="330" y="101"/>
                  </a:lnTo>
                  <a:lnTo>
                    <a:pt x="315" y="131"/>
                  </a:lnTo>
                  <a:lnTo>
                    <a:pt x="304" y="165"/>
                  </a:lnTo>
                  <a:lnTo>
                    <a:pt x="304" y="165"/>
                  </a:lnTo>
                  <a:lnTo>
                    <a:pt x="302" y="170"/>
                  </a:lnTo>
                  <a:lnTo>
                    <a:pt x="300" y="172"/>
                  </a:lnTo>
                  <a:lnTo>
                    <a:pt x="296" y="172"/>
                  </a:lnTo>
                  <a:lnTo>
                    <a:pt x="291" y="172"/>
                  </a:lnTo>
                  <a:lnTo>
                    <a:pt x="291" y="172"/>
                  </a:lnTo>
                  <a:lnTo>
                    <a:pt x="289" y="170"/>
                  </a:lnTo>
                  <a:lnTo>
                    <a:pt x="287" y="167"/>
                  </a:lnTo>
                  <a:lnTo>
                    <a:pt x="285" y="163"/>
                  </a:lnTo>
                  <a:lnTo>
                    <a:pt x="285" y="161"/>
                  </a:lnTo>
                  <a:lnTo>
                    <a:pt x="285" y="161"/>
                  </a:lnTo>
                  <a:lnTo>
                    <a:pt x="298" y="125"/>
                  </a:lnTo>
                  <a:lnTo>
                    <a:pt x="315" y="93"/>
                  </a:lnTo>
                  <a:lnTo>
                    <a:pt x="315" y="93"/>
                  </a:lnTo>
                  <a:lnTo>
                    <a:pt x="334" y="65"/>
                  </a:lnTo>
                  <a:lnTo>
                    <a:pt x="356" y="39"/>
                  </a:lnTo>
                  <a:lnTo>
                    <a:pt x="356" y="39"/>
                  </a:lnTo>
                  <a:close/>
                  <a:moveTo>
                    <a:pt x="161" y="313"/>
                  </a:moveTo>
                  <a:lnTo>
                    <a:pt x="272" y="377"/>
                  </a:lnTo>
                  <a:lnTo>
                    <a:pt x="323" y="223"/>
                  </a:lnTo>
                  <a:lnTo>
                    <a:pt x="266" y="189"/>
                  </a:lnTo>
                  <a:lnTo>
                    <a:pt x="161" y="313"/>
                  </a:lnTo>
                  <a:lnTo>
                    <a:pt x="161" y="313"/>
                  </a:lnTo>
                  <a:close/>
                  <a:moveTo>
                    <a:pt x="184" y="313"/>
                  </a:moveTo>
                  <a:lnTo>
                    <a:pt x="219" y="332"/>
                  </a:lnTo>
                  <a:lnTo>
                    <a:pt x="289" y="212"/>
                  </a:lnTo>
                  <a:lnTo>
                    <a:pt x="270" y="202"/>
                  </a:lnTo>
                  <a:lnTo>
                    <a:pt x="184" y="313"/>
                  </a:lnTo>
                  <a:close/>
                </a:path>
              </a:pathLst>
            </a:custGeom>
            <a:solidFill>
              <a:schemeClr val="bg1"/>
            </a:solidFill>
            <a:ln w="9525">
              <a:noFill/>
            </a:ln>
          </p:spPr>
          <p:txBody>
            <a:bodyPr/>
            <a:lstStyle/>
            <a:p>
              <a:pPr fontAlgn="base"/>
              <a:endParaRPr lang="zh-CN" altLang="en-US" sz="1405" strike="noStrike" noProof="1">
                <a:ea typeface="Arial Unicode MS" panose="020B0604020202020204" charset="-122"/>
              </a:endParaRPr>
            </a:p>
          </p:txBody>
        </p:sp>
      </p:grpSp>
      <p:sp>
        <p:nvSpPr>
          <p:cNvPr id="3" name="等腰三角形 2"/>
          <p:cNvSpPr/>
          <p:nvPr/>
        </p:nvSpPr>
        <p:spPr>
          <a:xfrm rot="8100000">
            <a:off x="2611438" y="1014413"/>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等腰三角形 3"/>
          <p:cNvSpPr/>
          <p:nvPr/>
        </p:nvSpPr>
        <p:spPr>
          <a:xfrm rot="1740000">
            <a:off x="3270250" y="1706563"/>
            <a:ext cx="261938"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等腰三角形 4"/>
          <p:cNvSpPr/>
          <p:nvPr/>
        </p:nvSpPr>
        <p:spPr>
          <a:xfrm rot="11580000">
            <a:off x="6451600" y="1036638"/>
            <a:ext cx="336550" cy="290513"/>
          </a:xfrm>
          <a:prstGeom prst="triangl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7" name="等腰三角形 6"/>
          <p:cNvSpPr/>
          <p:nvPr/>
        </p:nvSpPr>
        <p:spPr>
          <a:xfrm rot="6360000">
            <a:off x="5611813" y="1797050"/>
            <a:ext cx="260350" cy="22542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Text Box 7"/>
          <p:cNvSpPr txBox="1"/>
          <p:nvPr/>
        </p:nvSpPr>
        <p:spPr>
          <a:xfrm>
            <a:off x="3925570" y="4671695"/>
            <a:ext cx="1283335" cy="368300"/>
          </a:xfrm>
          <a:prstGeom prst="rect">
            <a:avLst/>
          </a:prstGeom>
          <a:noFill/>
        </p:spPr>
        <p:txBody>
          <a:bodyPr wrap="square" rtlCol="0">
            <a:spAutoFit/>
          </a:bodyPr>
          <a:lstStyle/>
          <a:p>
            <a:r>
              <a:rPr lang="en-IN" altLang="en-US">
                <a:solidFill>
                  <a:srgbClr val="FF9900"/>
                </a:solidFill>
                <a:latin typeface="Palatino Linotype" panose="02040502050505030304" charset="0"/>
                <a:cs typeface="Palatino Linotype" panose="02040502050505030304" charset="0"/>
              </a:rPr>
              <a:t>BATCH 8</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fade">
                                      <p:cBhvr>
                                        <p:cTn id="7" dur="500"/>
                                        <p:tgtEl>
                                          <p:spTgt spid="24579"/>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14412"/>
                                        </p:tgtEl>
                                        <p:attrNameLst>
                                          <p:attrName>style.visibility</p:attrName>
                                        </p:attrNameLst>
                                      </p:cBhvr>
                                      <p:to>
                                        <p:strVal val="visible"/>
                                      </p:to>
                                    </p:set>
                                    <p:anim calcmode="lin" valueType="num">
                                      <p:cBhvr>
                                        <p:cTn id="11" dur="500" fill="hold"/>
                                        <p:tgtEl>
                                          <p:spTgt spid="314412"/>
                                        </p:tgtEl>
                                        <p:attrNameLst>
                                          <p:attrName>ppt_w</p:attrName>
                                        </p:attrNameLst>
                                      </p:cBhvr>
                                      <p:tavLst>
                                        <p:tav tm="0">
                                          <p:val>
                                            <p:fltVal val="0"/>
                                          </p:val>
                                        </p:tav>
                                        <p:tav tm="100000">
                                          <p:val>
                                            <p:strVal val="#ppt_w"/>
                                          </p:val>
                                        </p:tav>
                                      </p:tavLst>
                                    </p:anim>
                                    <p:anim calcmode="lin" valueType="num">
                                      <p:cBhvr>
                                        <p:cTn id="12" dur="500" fill="hold"/>
                                        <p:tgtEl>
                                          <p:spTgt spid="314412"/>
                                        </p:tgtEl>
                                        <p:attrNameLst>
                                          <p:attrName>ppt_h</p:attrName>
                                        </p:attrNameLst>
                                      </p:cBhvr>
                                      <p:tavLst>
                                        <p:tav tm="0">
                                          <p:val>
                                            <p:fltVal val="0"/>
                                          </p:val>
                                        </p:tav>
                                        <p:tav tm="100000">
                                          <p:val>
                                            <p:strVal val="#ppt_h"/>
                                          </p:val>
                                        </p:tav>
                                      </p:tavLst>
                                    </p:anim>
                                    <p:anim calcmode="lin" valueType="num">
                                      <p:cBhvr>
                                        <p:cTn id="13" dur="500" fill="hold"/>
                                        <p:tgtEl>
                                          <p:spTgt spid="314412"/>
                                        </p:tgtEl>
                                        <p:attrNameLst>
                                          <p:attrName>style.rotation</p:attrName>
                                        </p:attrNameLst>
                                      </p:cBhvr>
                                      <p:tavLst>
                                        <p:tav tm="0">
                                          <p:val>
                                            <p:fltVal val="360"/>
                                          </p:val>
                                        </p:tav>
                                        <p:tav tm="100000">
                                          <p:val>
                                            <p:fltVal val="0"/>
                                          </p:val>
                                        </p:tav>
                                      </p:tavLst>
                                    </p:anim>
                                    <p:animEffect transition="in" filter="fade">
                                      <p:cBhvr>
                                        <p:cTn id="14" dur="500"/>
                                        <p:tgtEl>
                                          <p:spTgt spid="314412"/>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 calcmode="lin" valueType="num">
                                      <p:cBhvr>
                                        <p:cTn id="20" dur="500" fill="hold"/>
                                        <p:tgtEl>
                                          <p:spTgt spid="3"/>
                                        </p:tgtEl>
                                        <p:attrNameLst>
                                          <p:attrName>style.rotation</p:attrName>
                                        </p:attrNameLst>
                                      </p:cBhvr>
                                      <p:tavLst>
                                        <p:tav tm="0">
                                          <p:val>
                                            <p:fltVal val="360"/>
                                          </p:val>
                                        </p:tav>
                                        <p:tav tm="100000">
                                          <p:val>
                                            <p:fltVal val="0"/>
                                          </p:val>
                                        </p:tav>
                                      </p:tavLst>
                                    </p:anim>
                                    <p:animEffect transition="in" filter="fade">
                                      <p:cBhvr>
                                        <p:cTn id="21" dur="500"/>
                                        <p:tgtEl>
                                          <p:spTgt spid="3"/>
                                        </p:tgtEl>
                                      </p:cBhvr>
                                    </p:animEffect>
                                  </p:childTnLst>
                                </p:cTn>
                              </p:par>
                            </p:childTnLst>
                          </p:cTn>
                        </p:par>
                        <p:par>
                          <p:cTn id="22" fill="hold">
                            <p:stCondLst>
                              <p:cond delay="1500"/>
                            </p:stCondLst>
                            <p:childTnLst>
                              <p:par>
                                <p:cTn id="23" presetID="49" presetClass="entr" presetSubtype="0"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childTnLst>
                          </p:cTn>
                        </p:par>
                        <p:par>
                          <p:cTn id="29" fill="hold">
                            <p:stCondLst>
                              <p:cond delay="2000"/>
                            </p:stCondLst>
                            <p:childTnLst>
                              <p:par>
                                <p:cTn id="30" presetID="49" presetClass="entr" presetSubtype="0" decel="100000"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 calcmode="lin" valueType="num">
                                      <p:cBhvr>
                                        <p:cTn id="34" dur="500" fill="hold"/>
                                        <p:tgtEl>
                                          <p:spTgt spid="5"/>
                                        </p:tgtEl>
                                        <p:attrNameLst>
                                          <p:attrName>style.rotation</p:attrName>
                                        </p:attrNameLst>
                                      </p:cBhvr>
                                      <p:tavLst>
                                        <p:tav tm="0">
                                          <p:val>
                                            <p:fltVal val="360"/>
                                          </p:val>
                                        </p:tav>
                                        <p:tav tm="100000">
                                          <p:val>
                                            <p:fltVal val="0"/>
                                          </p:val>
                                        </p:tav>
                                      </p:tavLst>
                                    </p:anim>
                                    <p:animEffect transition="in" filter="fade">
                                      <p:cBhvr>
                                        <p:cTn id="35" dur="500"/>
                                        <p:tgtEl>
                                          <p:spTgt spid="5"/>
                                        </p:tgtEl>
                                      </p:cBhvr>
                                    </p:animEffect>
                                  </p:childTnLst>
                                </p:cTn>
                              </p:par>
                            </p:childTnLst>
                          </p:cTn>
                        </p:par>
                        <p:par>
                          <p:cTn id="36" fill="hold">
                            <p:stCondLst>
                              <p:cond delay="2500"/>
                            </p:stCondLst>
                            <p:childTnLst>
                              <p:par>
                                <p:cTn id="37" presetID="49" presetClass="entr" presetSubtype="0" decel="10000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 calcmode="lin" valueType="num">
                                      <p:cBhvr>
                                        <p:cTn id="41" dur="500" fill="hold"/>
                                        <p:tgtEl>
                                          <p:spTgt spid="4"/>
                                        </p:tgtEl>
                                        <p:attrNameLst>
                                          <p:attrName>style.rotation</p:attrName>
                                        </p:attrNameLst>
                                      </p:cBhvr>
                                      <p:tavLst>
                                        <p:tav tm="0">
                                          <p:val>
                                            <p:fltVal val="360"/>
                                          </p:val>
                                        </p:tav>
                                        <p:tav tm="100000">
                                          <p:val>
                                            <p:fltVal val="0"/>
                                          </p:val>
                                        </p:tav>
                                      </p:tavLst>
                                    </p:anim>
                                    <p:animEffect transition="in" filter="fade">
                                      <p:cBhvr>
                                        <p:cTn id="42" dur="500"/>
                                        <p:tgtEl>
                                          <p:spTgt spid="4"/>
                                        </p:tgtEl>
                                      </p:cBhvr>
                                    </p:animEffect>
                                  </p:childTnLst>
                                </p:cTn>
                              </p:par>
                            </p:childTnLst>
                          </p:cTn>
                        </p:par>
                        <p:par>
                          <p:cTn id="43" fill="hold">
                            <p:stCondLst>
                              <p:cond delay="3000"/>
                            </p:stCondLst>
                            <p:childTnLst>
                              <p:par>
                                <p:cTn id="44" presetID="2" presetClass="entr" presetSubtype="8" fill="hold" grpId="0" nodeType="after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ppt_x</p:attrName>
                                        </p:attrNameLst>
                                      </p:cBhvr>
                                      <p:tavLst>
                                        <p:tav tm="0">
                                          <p:val>
                                            <p:strVal val="0-#ppt_w/2"/>
                                          </p:val>
                                        </p:tav>
                                        <p:tav tm="100000">
                                          <p:val>
                                            <p:strVal val="#ppt_x"/>
                                          </p:val>
                                        </p:tav>
                                      </p:tavLst>
                                    </p:anim>
                                    <p:anim calcmode="lin" valueType="num">
                                      <p:cBhvr>
                                        <p:cTn id="4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p:bldP spid="2" grpId="0" bldLvl="0" animBg="1"/>
      <p:bldP spid="3" grpId="0" bldLvl="0" animBg="1"/>
      <p:bldP spid="4" grpId="0" bldLvl="0" animBg="1"/>
      <p:bldP spid="5" grpId="0" bldLvl="0" animBg="1"/>
      <p:bldP spid="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3"/>
          <p:cNvSpPr/>
          <p:nvPr/>
        </p:nvSpPr>
        <p:spPr>
          <a:xfrm>
            <a:off x="-32385" y="-46990"/>
            <a:ext cx="2684780" cy="5230495"/>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3" name="文本框 2"/>
          <p:cNvSpPr txBox="1"/>
          <p:nvPr/>
        </p:nvSpPr>
        <p:spPr>
          <a:xfrm>
            <a:off x="801688" y="1370013"/>
            <a:ext cx="2022475" cy="2306955"/>
          </a:xfrm>
          <a:prstGeom prst="rect">
            <a:avLst/>
          </a:prstGeom>
          <a:noFill/>
          <a:ln w="9525">
            <a:noFill/>
          </a:ln>
        </p:spPr>
        <p:txBody>
          <a:bodyPr wrap="square" anchor="t">
            <a:spAutoFit/>
          </a:bodyPr>
          <a:lstStyle/>
          <a:p>
            <a:r>
              <a:rPr lang="zh-CN" altLang="en-US" sz="7200">
                <a:solidFill>
                  <a:srgbClr val="FF9900"/>
                </a:solidFill>
                <a:latin typeface="Arial Unicode MS" panose="020B0604020202020204" charset="-122"/>
                <a:ea typeface="Arial Unicode MS" panose="020B0604020202020204" charset="-122"/>
              </a:rPr>
              <a:t> </a:t>
            </a:r>
          </a:p>
          <a:p>
            <a:r>
              <a:rPr lang="zh-CN" altLang="en-US" sz="7200">
                <a:solidFill>
                  <a:srgbClr val="FF9900"/>
                </a:solidFill>
                <a:latin typeface="Arial Unicode MS" panose="020B0604020202020204" charset="-122"/>
                <a:ea typeface="Arial Unicode MS" panose="020B0604020202020204" charset="-122"/>
              </a:rPr>
              <a:t> </a:t>
            </a:r>
            <a:endParaRPr lang="zh-CN" altLang="en-US" sz="7200">
              <a:solidFill>
                <a:schemeClr val="bg1"/>
              </a:solidFill>
              <a:latin typeface="Arial Unicode MS" panose="020B0604020202020204" charset="-122"/>
              <a:ea typeface="Arial Unicode MS" panose="020B0604020202020204" charset="-122"/>
            </a:endParaRPr>
          </a:p>
        </p:txBody>
      </p:sp>
      <p:grpSp>
        <p:nvGrpSpPr>
          <p:cNvPr id="317505" name="组合 296"/>
          <p:cNvGrpSpPr/>
          <p:nvPr/>
        </p:nvGrpSpPr>
        <p:grpSpPr>
          <a:xfrm>
            <a:off x="2723515" y="176848"/>
            <a:ext cx="331787" cy="339725"/>
            <a:chOff x="0" y="0"/>
            <a:chExt cx="1149350" cy="1149350"/>
          </a:xfrm>
        </p:grpSpPr>
        <p:sp>
          <p:nvSpPr>
            <p:cNvPr id="38979"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693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3693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3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3693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3693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3693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3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940"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sp>
        <p:nvSpPr>
          <p:cNvPr id="10" name="任意多边形 9"/>
          <p:cNvSpPr/>
          <p:nvPr/>
        </p:nvSpPr>
        <p:spPr>
          <a:xfrm rot="10800000">
            <a:off x="7223760" y="-47625"/>
            <a:ext cx="3247390" cy="5242560"/>
          </a:xfrm>
          <a:prstGeom prst="rect">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1" name="文本框 10"/>
          <p:cNvSpPr txBox="1"/>
          <p:nvPr/>
        </p:nvSpPr>
        <p:spPr>
          <a:xfrm>
            <a:off x="243205" y="2362835"/>
            <a:ext cx="2022475" cy="417513"/>
          </a:xfrm>
          <a:prstGeom prst="rect">
            <a:avLst/>
          </a:prstGeom>
          <a:noFill/>
          <a:ln w="9525">
            <a:noFill/>
          </a:ln>
        </p:spPr>
        <p:txBody>
          <a:bodyPr wrap="square" anchor="t">
            <a:spAutoFit/>
          </a:bodyPr>
          <a:lstStyle/>
          <a:p>
            <a:pPr algn="dist"/>
            <a:r>
              <a:rPr lang="en-US" altLang="zh-CN" sz="2000">
                <a:solidFill>
                  <a:schemeClr val="bg1"/>
                </a:solidFill>
                <a:latin typeface="Arial Unicode MS" panose="020B0604020202020204" charset="-122"/>
                <a:ea typeface="Arial Unicode MS" panose="020B0604020202020204" charset="-122"/>
              </a:rPr>
              <a:t>CONTENTS</a:t>
            </a:r>
          </a:p>
        </p:txBody>
      </p:sp>
      <p:grpSp>
        <p:nvGrpSpPr>
          <p:cNvPr id="2" name="组合 296"/>
          <p:cNvGrpSpPr/>
          <p:nvPr/>
        </p:nvGrpSpPr>
        <p:grpSpPr>
          <a:xfrm>
            <a:off x="2776220" y="4026218"/>
            <a:ext cx="331787" cy="339725"/>
            <a:chOff x="0" y="0"/>
            <a:chExt cx="1149350" cy="1149350"/>
          </a:xfrm>
        </p:grpSpPr>
        <p:sp>
          <p:nvSpPr>
            <p:cNvPr id="12"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13"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14"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5"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16"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17"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18"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9"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0"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1"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2"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3"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24" name="组合 296"/>
          <p:cNvGrpSpPr/>
          <p:nvPr/>
        </p:nvGrpSpPr>
        <p:grpSpPr>
          <a:xfrm>
            <a:off x="2766060" y="4661218"/>
            <a:ext cx="331787" cy="339725"/>
            <a:chOff x="0" y="0"/>
            <a:chExt cx="1149350" cy="1149350"/>
          </a:xfrm>
        </p:grpSpPr>
        <p:sp>
          <p:nvSpPr>
            <p:cNvPr id="25"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26"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27"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28"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29"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30"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31"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2"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3"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4"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5"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36"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37" name="组合 296"/>
          <p:cNvGrpSpPr/>
          <p:nvPr/>
        </p:nvGrpSpPr>
        <p:grpSpPr>
          <a:xfrm>
            <a:off x="2730342" y="2106613"/>
            <a:ext cx="331787" cy="339725"/>
            <a:chOff x="0" y="0"/>
            <a:chExt cx="1149350" cy="1149350"/>
          </a:xfrm>
        </p:grpSpPr>
        <p:sp>
          <p:nvSpPr>
            <p:cNvPr id="38"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39"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40"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1"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42"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43"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44"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5"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6"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7"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8"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49"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50" name="组合 296"/>
          <p:cNvGrpSpPr/>
          <p:nvPr/>
        </p:nvGrpSpPr>
        <p:grpSpPr>
          <a:xfrm>
            <a:off x="2740025" y="628968"/>
            <a:ext cx="331787" cy="339725"/>
            <a:chOff x="0" y="0"/>
            <a:chExt cx="1149350" cy="1149350"/>
          </a:xfrm>
        </p:grpSpPr>
        <p:sp>
          <p:nvSpPr>
            <p:cNvPr id="51"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52"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53"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54"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55"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56"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57"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58"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59"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0"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1"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2"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63" name="组合 296"/>
          <p:cNvGrpSpPr/>
          <p:nvPr/>
        </p:nvGrpSpPr>
        <p:grpSpPr>
          <a:xfrm>
            <a:off x="2740660" y="1126173"/>
            <a:ext cx="331787" cy="339725"/>
            <a:chOff x="0" y="0"/>
            <a:chExt cx="1149350" cy="1149350"/>
          </a:xfrm>
        </p:grpSpPr>
        <p:sp>
          <p:nvSpPr>
            <p:cNvPr id="64"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65"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66"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67"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68"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69"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70"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1"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2"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3"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4"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75"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76" name="组合 296"/>
          <p:cNvGrpSpPr/>
          <p:nvPr/>
        </p:nvGrpSpPr>
        <p:grpSpPr>
          <a:xfrm>
            <a:off x="2733040" y="1581468"/>
            <a:ext cx="331787" cy="339725"/>
            <a:chOff x="0" y="0"/>
            <a:chExt cx="1149350" cy="1149350"/>
          </a:xfrm>
        </p:grpSpPr>
        <p:sp>
          <p:nvSpPr>
            <p:cNvPr id="77"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78"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79"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0"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81"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82"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83"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4"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5"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6"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7"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88"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89" name="组合 296"/>
          <p:cNvGrpSpPr/>
          <p:nvPr/>
        </p:nvGrpSpPr>
        <p:grpSpPr>
          <a:xfrm>
            <a:off x="2733040" y="2712403"/>
            <a:ext cx="331787" cy="339725"/>
            <a:chOff x="0" y="0"/>
            <a:chExt cx="1149350" cy="1149350"/>
          </a:xfrm>
        </p:grpSpPr>
        <p:sp>
          <p:nvSpPr>
            <p:cNvPr id="90"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91"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92"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3"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94"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95"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96"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7"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8"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99"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00"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01"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grpSp>
        <p:nvGrpSpPr>
          <p:cNvPr id="102" name="组合 296"/>
          <p:cNvGrpSpPr/>
          <p:nvPr/>
        </p:nvGrpSpPr>
        <p:grpSpPr>
          <a:xfrm>
            <a:off x="2749550" y="3429953"/>
            <a:ext cx="331787" cy="339725"/>
            <a:chOff x="0" y="0"/>
            <a:chExt cx="1149350" cy="1149350"/>
          </a:xfrm>
        </p:grpSpPr>
        <p:sp>
          <p:nvSpPr>
            <p:cNvPr id="103" name="Oval 23"/>
            <p:cNvSpPr/>
            <p:nvPr/>
          </p:nvSpPr>
          <p:spPr>
            <a:xfrm>
              <a:off x="0" y="0"/>
              <a:ext cx="1149350" cy="1149350"/>
            </a:xfrm>
            <a:prstGeom prst="ellipse">
              <a:avLst/>
            </a:prstGeom>
            <a:solidFill>
              <a:srgbClr val="506B82"/>
            </a:solidFill>
            <a:ln w="9525">
              <a:noFill/>
            </a:ln>
          </p:spPr>
          <p:txBody>
            <a:bodyPr wrap="square" lIns="286545" tIns="143268" rIns="286545" bIns="143268" anchor="t"/>
            <a:lstStyle/>
            <a:p>
              <a:pPr lvl="0" fontAlgn="base"/>
              <a:endParaRPr sz="5310" strike="noStrike" noProof="1">
                <a:solidFill>
                  <a:srgbClr val="000000"/>
                </a:solidFill>
                <a:latin typeface="Calibri" panose="020F0502020204030204" charset="0"/>
                <a:ea typeface="Arial Unicode MS" panose="020B0604020202020204" charset="-122"/>
                <a:sym typeface="SimSun" panose="02010600030101010101" pitchFamily="2" charset="-122"/>
              </a:endParaRPr>
            </a:p>
          </p:txBody>
        </p:sp>
        <p:sp>
          <p:nvSpPr>
            <p:cNvPr id="104" name="Freeform 88"/>
            <p:cNvSpPr/>
            <p:nvPr/>
          </p:nvSpPr>
          <p:spPr>
            <a:xfrm>
              <a:off x="161925" y="322263"/>
              <a:ext cx="987425" cy="823913"/>
            </a:xfrm>
            <a:custGeom>
              <a:avLst/>
              <a:gdLst/>
              <a:ahLst/>
              <a:cxnLst>
                <a:cxn ang="0">
                  <a:pos x="223" y="0"/>
                </a:cxn>
                <a:cxn ang="0">
                  <a:pos x="304" y="82"/>
                </a:cxn>
                <a:cxn ang="0">
                  <a:pos x="145" y="254"/>
                </a:cxn>
                <a:cxn ang="0">
                  <a:pos x="46" y="154"/>
                </a:cxn>
                <a:cxn ang="0">
                  <a:pos x="74" y="146"/>
                </a:cxn>
                <a:cxn ang="0">
                  <a:pos x="0" y="72"/>
                </a:cxn>
                <a:cxn ang="0">
                  <a:pos x="223" y="0"/>
                </a:cxn>
              </a:cxnLst>
              <a:rect l="0" t="0" r="0" b="0"/>
              <a:pathLst>
                <a:path w="304" h="254">
                  <a:moveTo>
                    <a:pt x="223" y="0"/>
                  </a:moveTo>
                  <a:cubicBezTo>
                    <a:pt x="304" y="82"/>
                    <a:pt x="304" y="82"/>
                    <a:pt x="304" y="82"/>
                  </a:cubicBezTo>
                  <a:cubicBezTo>
                    <a:pt x="303" y="172"/>
                    <a:pt x="233" y="246"/>
                    <a:pt x="145" y="254"/>
                  </a:cubicBezTo>
                  <a:cubicBezTo>
                    <a:pt x="46" y="154"/>
                    <a:pt x="46" y="154"/>
                    <a:pt x="46" y="154"/>
                  </a:cubicBezTo>
                  <a:cubicBezTo>
                    <a:pt x="74" y="146"/>
                    <a:pt x="74" y="146"/>
                    <a:pt x="74" y="146"/>
                  </a:cubicBezTo>
                  <a:cubicBezTo>
                    <a:pt x="0" y="72"/>
                    <a:pt x="0" y="72"/>
                    <a:pt x="0" y="72"/>
                  </a:cubicBezTo>
                  <a:cubicBezTo>
                    <a:pt x="223" y="0"/>
                    <a:pt x="223" y="0"/>
                    <a:pt x="223" y="0"/>
                  </a:cubicBezTo>
                  <a:close/>
                </a:path>
              </a:pathLst>
            </a:custGeom>
            <a:solidFill>
              <a:srgbClr val="182F40"/>
            </a:solidFill>
            <a:ln w="9525">
              <a:noFill/>
            </a:ln>
          </p:spPr>
          <p:txBody>
            <a:bodyPr/>
            <a:lstStyle/>
            <a:p>
              <a:pPr fontAlgn="base"/>
              <a:endParaRPr lang="zh-CN" altLang="en-US" sz="1405" strike="noStrike" noProof="1">
                <a:ea typeface="Arial Unicode MS" panose="020B0604020202020204" charset="-122"/>
              </a:endParaRPr>
            </a:p>
          </p:txBody>
        </p:sp>
        <p:sp>
          <p:nvSpPr>
            <p:cNvPr id="105" name="Freeform 89"/>
            <p:cNvSpPr/>
            <p:nvPr/>
          </p:nvSpPr>
          <p:spPr>
            <a:xfrm>
              <a:off x="161925" y="322263"/>
              <a:ext cx="828675" cy="233363"/>
            </a:xfrm>
            <a:custGeom>
              <a:avLst/>
              <a:gdLst/>
              <a:ahLst/>
              <a:cxnLst>
                <a:cxn ang="0">
                  <a:pos x="223" y="0"/>
                </a:cxn>
                <a:cxn ang="0">
                  <a:pos x="31" y="0"/>
                </a:cxn>
                <a:cxn ang="0">
                  <a:pos x="0" y="72"/>
                </a:cxn>
                <a:cxn ang="0">
                  <a:pos x="255" y="72"/>
                </a:cxn>
                <a:cxn ang="0">
                  <a:pos x="223" y="0"/>
                </a:cxn>
              </a:cxnLst>
              <a:rect l="0" t="0" r="0" b="0"/>
              <a:pathLst>
                <a:path w="255" h="72">
                  <a:moveTo>
                    <a:pt x="223" y="0"/>
                  </a:moveTo>
                  <a:cubicBezTo>
                    <a:pt x="159" y="0"/>
                    <a:pt x="95" y="0"/>
                    <a:pt x="31" y="0"/>
                  </a:cubicBezTo>
                  <a:cubicBezTo>
                    <a:pt x="0" y="72"/>
                    <a:pt x="0" y="72"/>
                    <a:pt x="0" y="72"/>
                  </a:cubicBezTo>
                  <a:cubicBezTo>
                    <a:pt x="85" y="72"/>
                    <a:pt x="170" y="72"/>
                    <a:pt x="255" y="72"/>
                  </a:cubicBezTo>
                  <a:cubicBezTo>
                    <a:pt x="223" y="0"/>
                    <a:pt x="223" y="0"/>
                    <a:pt x="223" y="0"/>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06" name="Freeform 90"/>
            <p:cNvSpPr/>
            <p:nvPr/>
          </p:nvSpPr>
          <p:spPr>
            <a:xfrm>
              <a:off x="188912" y="338138"/>
              <a:ext cx="774700" cy="201613"/>
            </a:xfrm>
            <a:custGeom>
              <a:avLst/>
              <a:gdLst/>
              <a:ahLst/>
              <a:cxnLst>
                <a:cxn ang="0">
                  <a:pos x="433" y="0"/>
                </a:cxn>
                <a:cxn ang="0">
                  <a:pos x="488" y="127"/>
                </a:cxn>
                <a:cxn ang="0">
                  <a:pos x="268" y="127"/>
                </a:cxn>
                <a:cxn ang="0">
                  <a:pos x="247" y="127"/>
                </a:cxn>
                <a:cxn ang="0">
                  <a:pos x="0" y="127"/>
                </a:cxn>
                <a:cxn ang="0">
                  <a:pos x="55" y="0"/>
                </a:cxn>
                <a:cxn ang="0">
                  <a:pos x="247" y="0"/>
                </a:cxn>
                <a:cxn ang="0">
                  <a:pos x="268" y="0"/>
                </a:cxn>
                <a:cxn ang="0">
                  <a:pos x="433" y="0"/>
                </a:cxn>
                <a:cxn ang="0">
                  <a:pos x="433" y="0"/>
                </a:cxn>
              </a:cxnLst>
              <a:rect l="0" t="0" r="0" b="0"/>
              <a:pathLst>
                <a:path w="488" h="127">
                  <a:moveTo>
                    <a:pt x="433" y="0"/>
                  </a:moveTo>
                  <a:lnTo>
                    <a:pt x="488" y="127"/>
                  </a:lnTo>
                  <a:lnTo>
                    <a:pt x="268" y="127"/>
                  </a:lnTo>
                  <a:lnTo>
                    <a:pt x="247" y="127"/>
                  </a:lnTo>
                  <a:lnTo>
                    <a:pt x="0" y="127"/>
                  </a:lnTo>
                  <a:lnTo>
                    <a:pt x="55" y="0"/>
                  </a:lnTo>
                  <a:lnTo>
                    <a:pt x="247" y="0"/>
                  </a:lnTo>
                  <a:lnTo>
                    <a:pt x="268" y="0"/>
                  </a:lnTo>
                  <a:lnTo>
                    <a:pt x="433" y="0"/>
                  </a:lnTo>
                  <a:lnTo>
                    <a:pt x="433" y="0"/>
                  </a:lnTo>
                  <a:close/>
                </a:path>
              </a:pathLst>
            </a:custGeom>
            <a:solidFill>
              <a:srgbClr val="16C5CA"/>
            </a:solidFill>
            <a:ln w="9525">
              <a:noFill/>
            </a:ln>
          </p:spPr>
          <p:txBody>
            <a:bodyPr/>
            <a:lstStyle/>
            <a:p>
              <a:pPr fontAlgn="base"/>
              <a:endParaRPr lang="zh-CN" altLang="en-US" sz="1405" strike="noStrike" noProof="1">
                <a:ea typeface="Arial Unicode MS" panose="020B0604020202020204" charset="-122"/>
              </a:endParaRPr>
            </a:p>
          </p:txBody>
        </p:sp>
        <p:sp>
          <p:nvSpPr>
            <p:cNvPr id="107" name="Freeform 91"/>
            <p:cNvSpPr/>
            <p:nvPr/>
          </p:nvSpPr>
          <p:spPr>
            <a:xfrm>
              <a:off x="331787" y="379413"/>
              <a:ext cx="485775" cy="123825"/>
            </a:xfrm>
            <a:custGeom>
              <a:avLst/>
              <a:gdLst/>
              <a:ahLst/>
              <a:cxnLst>
                <a:cxn ang="0">
                  <a:pos x="292" y="17"/>
                </a:cxn>
                <a:cxn ang="0">
                  <a:pos x="257" y="17"/>
                </a:cxn>
                <a:cxn ang="0">
                  <a:pos x="251" y="0"/>
                </a:cxn>
                <a:cxn ang="0">
                  <a:pos x="55" y="0"/>
                </a:cxn>
                <a:cxn ang="0">
                  <a:pos x="51" y="17"/>
                </a:cxn>
                <a:cxn ang="0">
                  <a:pos x="14" y="17"/>
                </a:cxn>
                <a:cxn ang="0">
                  <a:pos x="0" y="54"/>
                </a:cxn>
                <a:cxn ang="0">
                  <a:pos x="40" y="54"/>
                </a:cxn>
                <a:cxn ang="0">
                  <a:pos x="30" y="78"/>
                </a:cxn>
                <a:cxn ang="0">
                  <a:pos x="276" y="78"/>
                </a:cxn>
                <a:cxn ang="0">
                  <a:pos x="268" y="54"/>
                </a:cxn>
                <a:cxn ang="0">
                  <a:pos x="306" y="54"/>
                </a:cxn>
                <a:cxn ang="0">
                  <a:pos x="292" y="17"/>
                </a:cxn>
                <a:cxn ang="0">
                  <a:pos x="292" y="17"/>
                </a:cxn>
              </a:cxnLst>
              <a:rect l="0" t="0" r="0" b="0"/>
              <a:pathLst>
                <a:path w="306" h="78">
                  <a:moveTo>
                    <a:pt x="292" y="17"/>
                  </a:moveTo>
                  <a:lnTo>
                    <a:pt x="257" y="17"/>
                  </a:lnTo>
                  <a:lnTo>
                    <a:pt x="251" y="0"/>
                  </a:lnTo>
                  <a:lnTo>
                    <a:pt x="55" y="0"/>
                  </a:lnTo>
                  <a:lnTo>
                    <a:pt x="51" y="17"/>
                  </a:lnTo>
                  <a:lnTo>
                    <a:pt x="14" y="17"/>
                  </a:lnTo>
                  <a:lnTo>
                    <a:pt x="0" y="54"/>
                  </a:lnTo>
                  <a:lnTo>
                    <a:pt x="40" y="54"/>
                  </a:lnTo>
                  <a:lnTo>
                    <a:pt x="30" y="78"/>
                  </a:lnTo>
                  <a:lnTo>
                    <a:pt x="276" y="78"/>
                  </a:lnTo>
                  <a:lnTo>
                    <a:pt x="268" y="54"/>
                  </a:lnTo>
                  <a:lnTo>
                    <a:pt x="306" y="54"/>
                  </a:lnTo>
                  <a:lnTo>
                    <a:pt x="292" y="17"/>
                  </a:lnTo>
                  <a:lnTo>
                    <a:pt x="292" y="17"/>
                  </a:lnTo>
                  <a:close/>
                </a:path>
              </a:pathLst>
            </a:custGeom>
            <a:solidFill>
              <a:srgbClr val="3A5A71"/>
            </a:solidFill>
            <a:ln w="9525">
              <a:noFill/>
            </a:ln>
          </p:spPr>
          <p:txBody>
            <a:bodyPr/>
            <a:lstStyle/>
            <a:p>
              <a:pPr fontAlgn="base"/>
              <a:endParaRPr lang="zh-CN" altLang="en-US" sz="1405" strike="noStrike" noProof="1">
                <a:ea typeface="Arial Unicode MS" panose="020B0604020202020204" charset="-122"/>
              </a:endParaRPr>
            </a:p>
          </p:txBody>
        </p:sp>
        <p:sp>
          <p:nvSpPr>
            <p:cNvPr id="108" name="Freeform 93"/>
            <p:cNvSpPr>
              <a:spLocks noEditPoints="1"/>
            </p:cNvSpPr>
            <p:nvPr/>
          </p:nvSpPr>
          <p:spPr>
            <a:xfrm>
              <a:off x="587375" y="450850"/>
              <a:ext cx="87313" cy="46038"/>
            </a:xfrm>
            <a:custGeom>
              <a:avLst/>
              <a:gdLst/>
              <a:ahLst/>
              <a:cxnLst>
                <a:cxn ang="0">
                  <a:pos x="26" y="7"/>
                </a:cxn>
                <a:cxn ang="0">
                  <a:pos x="24" y="6"/>
                </a:cxn>
                <a:cxn ang="0">
                  <a:pos x="24" y="5"/>
                </a:cxn>
                <a:cxn ang="0">
                  <a:pos x="23" y="4"/>
                </a:cxn>
                <a:cxn ang="0">
                  <a:pos x="25" y="2"/>
                </a:cxn>
                <a:cxn ang="0">
                  <a:pos x="27" y="12"/>
                </a:cxn>
                <a:cxn ang="0">
                  <a:pos x="24" y="12"/>
                </a:cxn>
                <a:cxn ang="0">
                  <a:pos x="25" y="11"/>
                </a:cxn>
                <a:cxn ang="0">
                  <a:pos x="25" y="9"/>
                </a:cxn>
                <a:cxn ang="0">
                  <a:pos x="26" y="7"/>
                </a:cxn>
                <a:cxn ang="0">
                  <a:pos x="23" y="14"/>
                </a:cxn>
                <a:cxn ang="0">
                  <a:pos x="17" y="10"/>
                </a:cxn>
                <a:cxn ang="0">
                  <a:pos x="22" y="9"/>
                </a:cxn>
                <a:cxn ang="0">
                  <a:pos x="24" y="7"/>
                </a:cxn>
                <a:cxn ang="0">
                  <a:pos x="25" y="10"/>
                </a:cxn>
                <a:cxn ang="0">
                  <a:pos x="23" y="12"/>
                </a:cxn>
                <a:cxn ang="0">
                  <a:pos x="17" y="14"/>
                </a:cxn>
                <a:cxn ang="0">
                  <a:pos x="10" y="10"/>
                </a:cxn>
                <a:cxn ang="0">
                  <a:pos x="13" y="9"/>
                </a:cxn>
                <a:cxn ang="0">
                  <a:pos x="14" y="9"/>
                </a:cxn>
                <a:cxn ang="0">
                  <a:pos x="17" y="10"/>
                </a:cxn>
                <a:cxn ang="0">
                  <a:pos x="11" y="14"/>
                </a:cxn>
                <a:cxn ang="0">
                  <a:pos x="4" y="14"/>
                </a:cxn>
                <a:cxn ang="0">
                  <a:pos x="4" y="12"/>
                </a:cxn>
                <a:cxn ang="0">
                  <a:pos x="3" y="9"/>
                </a:cxn>
                <a:cxn ang="0">
                  <a:pos x="3" y="7"/>
                </a:cxn>
                <a:cxn ang="0">
                  <a:pos x="9" y="10"/>
                </a:cxn>
                <a:cxn ang="0">
                  <a:pos x="11" y="14"/>
                </a:cxn>
                <a:cxn ang="0">
                  <a:pos x="1" y="12"/>
                </a:cxn>
                <a:cxn ang="0">
                  <a:pos x="2" y="7"/>
                </a:cxn>
                <a:cxn ang="0">
                  <a:pos x="2" y="11"/>
                </a:cxn>
                <a:cxn ang="0">
                  <a:pos x="2" y="11"/>
                </a:cxn>
                <a:cxn ang="0">
                  <a:pos x="4" y="14"/>
                </a:cxn>
                <a:cxn ang="0">
                  <a:pos x="0" y="2"/>
                </a:cxn>
                <a:cxn ang="0">
                  <a:pos x="3" y="4"/>
                </a:cxn>
                <a:cxn ang="0">
                  <a:pos x="2" y="5"/>
                </a:cxn>
                <a:cxn ang="0">
                  <a:pos x="2" y="6"/>
                </a:cxn>
                <a:cxn ang="0">
                  <a:pos x="0" y="7"/>
                </a:cxn>
                <a:cxn ang="0">
                  <a:pos x="4" y="0"/>
                </a:cxn>
                <a:cxn ang="0">
                  <a:pos x="9" y="5"/>
                </a:cxn>
                <a:cxn ang="0">
                  <a:pos x="5" y="5"/>
                </a:cxn>
                <a:cxn ang="0">
                  <a:pos x="2" y="7"/>
                </a:cxn>
                <a:cxn ang="0">
                  <a:pos x="2" y="5"/>
                </a:cxn>
                <a:cxn ang="0">
                  <a:pos x="3" y="4"/>
                </a:cxn>
                <a:cxn ang="0">
                  <a:pos x="9" y="0"/>
                </a:cxn>
                <a:cxn ang="0">
                  <a:pos x="16" y="5"/>
                </a:cxn>
                <a:cxn ang="0">
                  <a:pos x="13" y="5"/>
                </a:cxn>
                <a:cxn ang="0">
                  <a:pos x="13" y="5"/>
                </a:cxn>
                <a:cxn ang="0">
                  <a:pos x="10" y="5"/>
                </a:cxn>
                <a:cxn ang="0">
                  <a:pos x="16" y="0"/>
                </a:cxn>
                <a:cxn ang="0">
                  <a:pos x="21" y="0"/>
                </a:cxn>
                <a:cxn ang="0">
                  <a:pos x="22" y="4"/>
                </a:cxn>
                <a:cxn ang="0">
                  <a:pos x="24" y="5"/>
                </a:cxn>
                <a:cxn ang="0">
                  <a:pos x="24" y="7"/>
                </a:cxn>
                <a:cxn ang="0">
                  <a:pos x="21" y="5"/>
                </a:cxn>
                <a:cxn ang="0">
                  <a:pos x="16" y="5"/>
                </a:cxn>
                <a:cxn ang="0">
                  <a:pos x="23" y="7"/>
                </a:cxn>
                <a:cxn ang="0">
                  <a:pos x="13" y="9"/>
                </a:cxn>
                <a:cxn ang="0">
                  <a:pos x="4" y="7"/>
                </a:cxn>
                <a:cxn ang="0">
                  <a:pos x="13" y="5"/>
                </a:cxn>
                <a:cxn ang="0">
                  <a:pos x="23" y="7"/>
                </a:cxn>
              </a:cxnLst>
              <a:rect l="0" t="0" r="0" b="0"/>
              <a:pathLst>
                <a:path w="27" h="14">
                  <a:moveTo>
                    <a:pt x="25" y="2"/>
                  </a:moveTo>
                  <a:cubicBezTo>
                    <a:pt x="26" y="4"/>
                    <a:pt x="26" y="5"/>
                    <a:pt x="26" y="7"/>
                  </a:cubicBezTo>
                  <a:cubicBezTo>
                    <a:pt x="26" y="7"/>
                    <a:pt x="25" y="7"/>
                    <a:pt x="25" y="7"/>
                  </a:cubicBezTo>
                  <a:cubicBezTo>
                    <a:pt x="24" y="7"/>
                    <a:pt x="24" y="6"/>
                    <a:pt x="24" y="6"/>
                  </a:cubicBezTo>
                  <a:cubicBezTo>
                    <a:pt x="24" y="5"/>
                    <a:pt x="24" y="5"/>
                    <a:pt x="24" y="5"/>
                  </a:cubicBezTo>
                  <a:cubicBezTo>
                    <a:pt x="24" y="5"/>
                    <a:pt x="24" y="5"/>
                    <a:pt x="24" y="5"/>
                  </a:cubicBezTo>
                  <a:cubicBezTo>
                    <a:pt x="24" y="5"/>
                    <a:pt x="24" y="5"/>
                    <a:pt x="24" y="5"/>
                  </a:cubicBezTo>
                  <a:cubicBezTo>
                    <a:pt x="24" y="4"/>
                    <a:pt x="23" y="4"/>
                    <a:pt x="23" y="4"/>
                  </a:cubicBezTo>
                  <a:cubicBezTo>
                    <a:pt x="22" y="3"/>
                    <a:pt x="22" y="2"/>
                    <a:pt x="22" y="0"/>
                  </a:cubicBezTo>
                  <a:cubicBezTo>
                    <a:pt x="24" y="1"/>
                    <a:pt x="25" y="1"/>
                    <a:pt x="25" y="2"/>
                  </a:cubicBezTo>
                  <a:close/>
                  <a:moveTo>
                    <a:pt x="26" y="7"/>
                  </a:moveTo>
                  <a:cubicBezTo>
                    <a:pt x="27" y="9"/>
                    <a:pt x="27" y="11"/>
                    <a:pt x="27" y="12"/>
                  </a:cubicBezTo>
                  <a:cubicBezTo>
                    <a:pt x="27" y="13"/>
                    <a:pt x="26" y="14"/>
                    <a:pt x="24" y="14"/>
                  </a:cubicBezTo>
                  <a:cubicBezTo>
                    <a:pt x="24" y="13"/>
                    <a:pt x="24" y="12"/>
                    <a:pt x="24" y="12"/>
                  </a:cubicBezTo>
                  <a:cubicBezTo>
                    <a:pt x="24" y="11"/>
                    <a:pt x="25" y="11"/>
                    <a:pt x="25" y="11"/>
                  </a:cubicBezTo>
                  <a:cubicBezTo>
                    <a:pt x="25" y="11"/>
                    <a:pt x="25" y="11"/>
                    <a:pt x="25" y="11"/>
                  </a:cubicBezTo>
                  <a:cubicBezTo>
                    <a:pt x="25" y="11"/>
                    <a:pt x="25" y="11"/>
                    <a:pt x="25" y="11"/>
                  </a:cubicBezTo>
                  <a:cubicBezTo>
                    <a:pt x="25" y="10"/>
                    <a:pt x="25" y="10"/>
                    <a:pt x="25" y="9"/>
                  </a:cubicBezTo>
                  <a:cubicBezTo>
                    <a:pt x="25" y="9"/>
                    <a:pt x="25" y="8"/>
                    <a:pt x="25" y="7"/>
                  </a:cubicBezTo>
                  <a:cubicBezTo>
                    <a:pt x="25" y="7"/>
                    <a:pt x="26" y="7"/>
                    <a:pt x="26" y="7"/>
                  </a:cubicBezTo>
                  <a:close/>
                  <a:moveTo>
                    <a:pt x="24" y="14"/>
                  </a:moveTo>
                  <a:cubicBezTo>
                    <a:pt x="24" y="14"/>
                    <a:pt x="23" y="14"/>
                    <a:pt x="23" y="14"/>
                  </a:cubicBezTo>
                  <a:cubicBezTo>
                    <a:pt x="21" y="14"/>
                    <a:pt x="20" y="14"/>
                    <a:pt x="18" y="14"/>
                  </a:cubicBezTo>
                  <a:cubicBezTo>
                    <a:pt x="18" y="13"/>
                    <a:pt x="17" y="11"/>
                    <a:pt x="17" y="10"/>
                  </a:cubicBezTo>
                  <a:cubicBezTo>
                    <a:pt x="17" y="10"/>
                    <a:pt x="18" y="10"/>
                    <a:pt x="18" y="10"/>
                  </a:cubicBezTo>
                  <a:cubicBezTo>
                    <a:pt x="20" y="10"/>
                    <a:pt x="21" y="9"/>
                    <a:pt x="22" y="9"/>
                  </a:cubicBezTo>
                  <a:cubicBezTo>
                    <a:pt x="23" y="8"/>
                    <a:pt x="23" y="8"/>
                    <a:pt x="23" y="7"/>
                  </a:cubicBezTo>
                  <a:cubicBezTo>
                    <a:pt x="23" y="7"/>
                    <a:pt x="24" y="7"/>
                    <a:pt x="24" y="7"/>
                  </a:cubicBezTo>
                  <a:cubicBezTo>
                    <a:pt x="24" y="8"/>
                    <a:pt x="24" y="9"/>
                    <a:pt x="24" y="9"/>
                  </a:cubicBezTo>
                  <a:cubicBezTo>
                    <a:pt x="25" y="10"/>
                    <a:pt x="25" y="10"/>
                    <a:pt x="25" y="10"/>
                  </a:cubicBezTo>
                  <a:cubicBezTo>
                    <a:pt x="24" y="11"/>
                    <a:pt x="24" y="11"/>
                    <a:pt x="23" y="12"/>
                  </a:cubicBezTo>
                  <a:cubicBezTo>
                    <a:pt x="23" y="12"/>
                    <a:pt x="23" y="12"/>
                    <a:pt x="23" y="12"/>
                  </a:cubicBezTo>
                  <a:cubicBezTo>
                    <a:pt x="24" y="12"/>
                    <a:pt x="24" y="13"/>
                    <a:pt x="24" y="14"/>
                  </a:cubicBezTo>
                  <a:close/>
                  <a:moveTo>
                    <a:pt x="17" y="14"/>
                  </a:moveTo>
                  <a:cubicBezTo>
                    <a:pt x="15" y="14"/>
                    <a:pt x="13" y="14"/>
                    <a:pt x="11" y="14"/>
                  </a:cubicBezTo>
                  <a:cubicBezTo>
                    <a:pt x="11" y="13"/>
                    <a:pt x="11" y="11"/>
                    <a:pt x="10" y="10"/>
                  </a:cubicBezTo>
                  <a:cubicBezTo>
                    <a:pt x="11" y="10"/>
                    <a:pt x="11" y="9"/>
                    <a:pt x="12" y="9"/>
                  </a:cubicBezTo>
                  <a:cubicBezTo>
                    <a:pt x="12" y="9"/>
                    <a:pt x="13" y="9"/>
                    <a:pt x="13" y="9"/>
                  </a:cubicBezTo>
                  <a:cubicBezTo>
                    <a:pt x="13" y="9"/>
                    <a:pt x="13" y="9"/>
                    <a:pt x="13" y="9"/>
                  </a:cubicBezTo>
                  <a:cubicBezTo>
                    <a:pt x="14" y="9"/>
                    <a:pt x="14" y="9"/>
                    <a:pt x="14" y="9"/>
                  </a:cubicBezTo>
                  <a:cubicBezTo>
                    <a:pt x="14" y="9"/>
                    <a:pt x="15" y="9"/>
                    <a:pt x="15" y="9"/>
                  </a:cubicBezTo>
                  <a:cubicBezTo>
                    <a:pt x="16" y="9"/>
                    <a:pt x="16" y="10"/>
                    <a:pt x="17" y="10"/>
                  </a:cubicBezTo>
                  <a:cubicBezTo>
                    <a:pt x="17" y="11"/>
                    <a:pt x="17" y="13"/>
                    <a:pt x="17" y="14"/>
                  </a:cubicBezTo>
                  <a:close/>
                  <a:moveTo>
                    <a:pt x="11" y="14"/>
                  </a:moveTo>
                  <a:cubicBezTo>
                    <a:pt x="9" y="14"/>
                    <a:pt x="7" y="14"/>
                    <a:pt x="5" y="14"/>
                  </a:cubicBezTo>
                  <a:cubicBezTo>
                    <a:pt x="5" y="14"/>
                    <a:pt x="5" y="14"/>
                    <a:pt x="4" y="14"/>
                  </a:cubicBezTo>
                  <a:cubicBezTo>
                    <a:pt x="4" y="13"/>
                    <a:pt x="4" y="12"/>
                    <a:pt x="4" y="12"/>
                  </a:cubicBezTo>
                  <a:cubicBezTo>
                    <a:pt x="4" y="12"/>
                    <a:pt x="4" y="12"/>
                    <a:pt x="4" y="12"/>
                  </a:cubicBezTo>
                  <a:cubicBezTo>
                    <a:pt x="4" y="11"/>
                    <a:pt x="3" y="11"/>
                    <a:pt x="3" y="10"/>
                  </a:cubicBezTo>
                  <a:cubicBezTo>
                    <a:pt x="3" y="10"/>
                    <a:pt x="3" y="10"/>
                    <a:pt x="3" y="9"/>
                  </a:cubicBezTo>
                  <a:cubicBezTo>
                    <a:pt x="2" y="9"/>
                    <a:pt x="2" y="8"/>
                    <a:pt x="2" y="7"/>
                  </a:cubicBezTo>
                  <a:cubicBezTo>
                    <a:pt x="3" y="7"/>
                    <a:pt x="3" y="7"/>
                    <a:pt x="3" y="7"/>
                  </a:cubicBezTo>
                  <a:cubicBezTo>
                    <a:pt x="3" y="8"/>
                    <a:pt x="4" y="8"/>
                    <a:pt x="5" y="9"/>
                  </a:cubicBezTo>
                  <a:cubicBezTo>
                    <a:pt x="6" y="9"/>
                    <a:pt x="8" y="10"/>
                    <a:pt x="9" y="10"/>
                  </a:cubicBezTo>
                  <a:cubicBezTo>
                    <a:pt x="9" y="10"/>
                    <a:pt x="10" y="10"/>
                    <a:pt x="10" y="10"/>
                  </a:cubicBezTo>
                  <a:cubicBezTo>
                    <a:pt x="10" y="11"/>
                    <a:pt x="10" y="13"/>
                    <a:pt x="11" y="14"/>
                  </a:cubicBezTo>
                  <a:close/>
                  <a:moveTo>
                    <a:pt x="4" y="14"/>
                  </a:moveTo>
                  <a:cubicBezTo>
                    <a:pt x="2" y="14"/>
                    <a:pt x="1" y="13"/>
                    <a:pt x="1" y="12"/>
                  </a:cubicBezTo>
                  <a:cubicBezTo>
                    <a:pt x="0" y="11"/>
                    <a:pt x="0" y="9"/>
                    <a:pt x="0" y="7"/>
                  </a:cubicBezTo>
                  <a:cubicBezTo>
                    <a:pt x="1" y="7"/>
                    <a:pt x="1" y="7"/>
                    <a:pt x="2" y="7"/>
                  </a:cubicBezTo>
                  <a:cubicBezTo>
                    <a:pt x="2" y="8"/>
                    <a:pt x="2" y="9"/>
                    <a:pt x="2" y="9"/>
                  </a:cubicBezTo>
                  <a:cubicBezTo>
                    <a:pt x="2" y="10"/>
                    <a:pt x="2" y="10"/>
                    <a:pt x="2" y="11"/>
                  </a:cubicBezTo>
                  <a:cubicBezTo>
                    <a:pt x="2" y="11"/>
                    <a:pt x="2" y="11"/>
                    <a:pt x="2" y="11"/>
                  </a:cubicBezTo>
                  <a:cubicBezTo>
                    <a:pt x="2" y="11"/>
                    <a:pt x="2" y="11"/>
                    <a:pt x="2" y="11"/>
                  </a:cubicBezTo>
                  <a:cubicBezTo>
                    <a:pt x="3" y="11"/>
                    <a:pt x="3" y="11"/>
                    <a:pt x="4" y="12"/>
                  </a:cubicBezTo>
                  <a:cubicBezTo>
                    <a:pt x="4" y="12"/>
                    <a:pt x="4" y="13"/>
                    <a:pt x="4" y="14"/>
                  </a:cubicBezTo>
                  <a:close/>
                  <a:moveTo>
                    <a:pt x="0" y="7"/>
                  </a:moveTo>
                  <a:cubicBezTo>
                    <a:pt x="0" y="5"/>
                    <a:pt x="0" y="4"/>
                    <a:pt x="0" y="2"/>
                  </a:cubicBezTo>
                  <a:cubicBezTo>
                    <a:pt x="0" y="1"/>
                    <a:pt x="1" y="1"/>
                    <a:pt x="3" y="0"/>
                  </a:cubicBezTo>
                  <a:cubicBezTo>
                    <a:pt x="3" y="2"/>
                    <a:pt x="3" y="3"/>
                    <a:pt x="3" y="4"/>
                  </a:cubicBezTo>
                  <a:cubicBezTo>
                    <a:pt x="3" y="4"/>
                    <a:pt x="2" y="4"/>
                    <a:pt x="2" y="5"/>
                  </a:cubicBezTo>
                  <a:cubicBezTo>
                    <a:pt x="2" y="5"/>
                    <a:pt x="2" y="5"/>
                    <a:pt x="2" y="5"/>
                  </a:cubicBezTo>
                  <a:cubicBezTo>
                    <a:pt x="2" y="5"/>
                    <a:pt x="2" y="5"/>
                    <a:pt x="2" y="5"/>
                  </a:cubicBezTo>
                  <a:cubicBezTo>
                    <a:pt x="2" y="5"/>
                    <a:pt x="2" y="5"/>
                    <a:pt x="2" y="6"/>
                  </a:cubicBezTo>
                  <a:cubicBezTo>
                    <a:pt x="2" y="6"/>
                    <a:pt x="2" y="7"/>
                    <a:pt x="2" y="7"/>
                  </a:cubicBezTo>
                  <a:cubicBezTo>
                    <a:pt x="1" y="7"/>
                    <a:pt x="1" y="7"/>
                    <a:pt x="0" y="7"/>
                  </a:cubicBezTo>
                  <a:close/>
                  <a:moveTo>
                    <a:pt x="3" y="0"/>
                  </a:moveTo>
                  <a:cubicBezTo>
                    <a:pt x="3" y="0"/>
                    <a:pt x="4" y="0"/>
                    <a:pt x="4" y="0"/>
                  </a:cubicBezTo>
                  <a:cubicBezTo>
                    <a:pt x="5" y="0"/>
                    <a:pt x="7" y="0"/>
                    <a:pt x="9" y="0"/>
                  </a:cubicBezTo>
                  <a:cubicBezTo>
                    <a:pt x="9" y="2"/>
                    <a:pt x="9" y="3"/>
                    <a:pt x="9" y="5"/>
                  </a:cubicBezTo>
                  <a:cubicBezTo>
                    <a:pt x="9" y="5"/>
                    <a:pt x="9" y="5"/>
                    <a:pt x="8" y="5"/>
                  </a:cubicBezTo>
                  <a:cubicBezTo>
                    <a:pt x="7" y="5"/>
                    <a:pt x="6" y="5"/>
                    <a:pt x="5" y="5"/>
                  </a:cubicBezTo>
                  <a:cubicBezTo>
                    <a:pt x="4" y="6"/>
                    <a:pt x="3" y="6"/>
                    <a:pt x="3" y="7"/>
                  </a:cubicBezTo>
                  <a:cubicBezTo>
                    <a:pt x="3" y="7"/>
                    <a:pt x="3" y="7"/>
                    <a:pt x="2" y="7"/>
                  </a:cubicBezTo>
                  <a:cubicBezTo>
                    <a:pt x="2" y="7"/>
                    <a:pt x="2" y="6"/>
                    <a:pt x="2" y="6"/>
                  </a:cubicBezTo>
                  <a:cubicBezTo>
                    <a:pt x="2" y="5"/>
                    <a:pt x="2" y="5"/>
                    <a:pt x="2" y="5"/>
                  </a:cubicBezTo>
                  <a:cubicBezTo>
                    <a:pt x="3" y="4"/>
                    <a:pt x="3" y="4"/>
                    <a:pt x="3" y="4"/>
                  </a:cubicBezTo>
                  <a:cubicBezTo>
                    <a:pt x="3" y="4"/>
                    <a:pt x="3" y="4"/>
                    <a:pt x="3" y="4"/>
                  </a:cubicBezTo>
                  <a:cubicBezTo>
                    <a:pt x="3" y="3"/>
                    <a:pt x="3" y="2"/>
                    <a:pt x="3" y="0"/>
                  </a:cubicBezTo>
                  <a:close/>
                  <a:moveTo>
                    <a:pt x="9" y="0"/>
                  </a:moveTo>
                  <a:cubicBezTo>
                    <a:pt x="11" y="0"/>
                    <a:pt x="13" y="0"/>
                    <a:pt x="15" y="0"/>
                  </a:cubicBezTo>
                  <a:cubicBezTo>
                    <a:pt x="15" y="2"/>
                    <a:pt x="16" y="3"/>
                    <a:pt x="16" y="5"/>
                  </a:cubicBezTo>
                  <a:cubicBezTo>
                    <a:pt x="16" y="5"/>
                    <a:pt x="15" y="5"/>
                    <a:pt x="15" y="5"/>
                  </a:cubicBezTo>
                  <a:cubicBezTo>
                    <a:pt x="14" y="5"/>
                    <a:pt x="14" y="5"/>
                    <a:pt x="13" y="5"/>
                  </a:cubicBezTo>
                  <a:cubicBezTo>
                    <a:pt x="13" y="5"/>
                    <a:pt x="13" y="5"/>
                    <a:pt x="13" y="5"/>
                  </a:cubicBezTo>
                  <a:cubicBezTo>
                    <a:pt x="13" y="5"/>
                    <a:pt x="13" y="5"/>
                    <a:pt x="13" y="5"/>
                  </a:cubicBezTo>
                  <a:cubicBezTo>
                    <a:pt x="12" y="5"/>
                    <a:pt x="11" y="5"/>
                    <a:pt x="11" y="5"/>
                  </a:cubicBezTo>
                  <a:cubicBezTo>
                    <a:pt x="11" y="5"/>
                    <a:pt x="10" y="5"/>
                    <a:pt x="10" y="5"/>
                  </a:cubicBezTo>
                  <a:cubicBezTo>
                    <a:pt x="10" y="3"/>
                    <a:pt x="10" y="2"/>
                    <a:pt x="9" y="0"/>
                  </a:cubicBezTo>
                  <a:close/>
                  <a:moveTo>
                    <a:pt x="16" y="0"/>
                  </a:moveTo>
                  <a:cubicBezTo>
                    <a:pt x="17" y="0"/>
                    <a:pt x="19" y="0"/>
                    <a:pt x="21" y="0"/>
                  </a:cubicBezTo>
                  <a:cubicBezTo>
                    <a:pt x="21" y="0"/>
                    <a:pt x="21" y="0"/>
                    <a:pt x="21" y="0"/>
                  </a:cubicBezTo>
                  <a:cubicBezTo>
                    <a:pt x="21" y="0"/>
                    <a:pt x="21" y="0"/>
                    <a:pt x="21" y="0"/>
                  </a:cubicBezTo>
                  <a:cubicBezTo>
                    <a:pt x="22" y="2"/>
                    <a:pt x="22" y="3"/>
                    <a:pt x="22" y="4"/>
                  </a:cubicBezTo>
                  <a:cubicBezTo>
                    <a:pt x="22" y="4"/>
                    <a:pt x="22" y="4"/>
                    <a:pt x="22" y="4"/>
                  </a:cubicBezTo>
                  <a:cubicBezTo>
                    <a:pt x="23" y="4"/>
                    <a:pt x="23" y="4"/>
                    <a:pt x="24" y="5"/>
                  </a:cubicBezTo>
                  <a:cubicBezTo>
                    <a:pt x="24" y="5"/>
                    <a:pt x="24" y="5"/>
                    <a:pt x="24" y="6"/>
                  </a:cubicBezTo>
                  <a:cubicBezTo>
                    <a:pt x="24" y="6"/>
                    <a:pt x="24" y="7"/>
                    <a:pt x="24" y="7"/>
                  </a:cubicBezTo>
                  <a:cubicBezTo>
                    <a:pt x="24" y="7"/>
                    <a:pt x="23" y="7"/>
                    <a:pt x="23" y="7"/>
                  </a:cubicBezTo>
                  <a:cubicBezTo>
                    <a:pt x="23" y="6"/>
                    <a:pt x="22" y="6"/>
                    <a:pt x="21" y="5"/>
                  </a:cubicBezTo>
                  <a:cubicBezTo>
                    <a:pt x="20" y="5"/>
                    <a:pt x="19" y="5"/>
                    <a:pt x="17" y="5"/>
                  </a:cubicBezTo>
                  <a:cubicBezTo>
                    <a:pt x="17" y="5"/>
                    <a:pt x="17" y="5"/>
                    <a:pt x="16" y="5"/>
                  </a:cubicBezTo>
                  <a:cubicBezTo>
                    <a:pt x="16" y="3"/>
                    <a:pt x="16" y="2"/>
                    <a:pt x="16" y="0"/>
                  </a:cubicBezTo>
                  <a:close/>
                  <a:moveTo>
                    <a:pt x="23" y="7"/>
                  </a:moveTo>
                  <a:cubicBezTo>
                    <a:pt x="23" y="8"/>
                    <a:pt x="20" y="9"/>
                    <a:pt x="18" y="9"/>
                  </a:cubicBezTo>
                  <a:cubicBezTo>
                    <a:pt x="16" y="9"/>
                    <a:pt x="15" y="9"/>
                    <a:pt x="13" y="9"/>
                  </a:cubicBezTo>
                  <a:cubicBezTo>
                    <a:pt x="12" y="9"/>
                    <a:pt x="11" y="9"/>
                    <a:pt x="9" y="9"/>
                  </a:cubicBezTo>
                  <a:cubicBezTo>
                    <a:pt x="7" y="9"/>
                    <a:pt x="4" y="8"/>
                    <a:pt x="4" y="7"/>
                  </a:cubicBezTo>
                  <a:cubicBezTo>
                    <a:pt x="4" y="6"/>
                    <a:pt x="6" y="5"/>
                    <a:pt x="8" y="5"/>
                  </a:cubicBezTo>
                  <a:cubicBezTo>
                    <a:pt x="11" y="5"/>
                    <a:pt x="12" y="5"/>
                    <a:pt x="13" y="5"/>
                  </a:cubicBezTo>
                  <a:cubicBezTo>
                    <a:pt x="14" y="5"/>
                    <a:pt x="15" y="5"/>
                    <a:pt x="17" y="5"/>
                  </a:cubicBezTo>
                  <a:cubicBezTo>
                    <a:pt x="20" y="5"/>
                    <a:pt x="22" y="6"/>
                    <a:pt x="23" y="7"/>
                  </a:cubicBezTo>
                  <a:close/>
                </a:path>
              </a:pathLst>
            </a:custGeom>
            <a:solidFill>
              <a:srgbClr val="F4B63F"/>
            </a:solidFill>
            <a:ln w="9525">
              <a:noFill/>
            </a:ln>
          </p:spPr>
          <p:txBody>
            <a:bodyPr/>
            <a:lstStyle/>
            <a:p>
              <a:pPr fontAlgn="base"/>
              <a:endParaRPr lang="zh-CN" altLang="en-US" sz="1405" strike="noStrike" noProof="1">
                <a:ea typeface="Arial Unicode MS" panose="020B0604020202020204" charset="-122"/>
              </a:endParaRPr>
            </a:p>
          </p:txBody>
        </p:sp>
        <p:sp>
          <p:nvSpPr>
            <p:cNvPr id="109" name="Freeform 94"/>
            <p:cNvSpPr>
              <a:spLocks noEditPoints="1"/>
            </p:cNvSpPr>
            <p:nvPr/>
          </p:nvSpPr>
          <p:spPr>
            <a:xfrm>
              <a:off x="525462" y="450850"/>
              <a:ext cx="49213" cy="322263"/>
            </a:xfrm>
            <a:custGeom>
              <a:avLst/>
              <a:gdLst/>
              <a:ahLst/>
              <a:cxnLst>
                <a:cxn ang="0">
                  <a:pos x="3" y="13"/>
                </a:cxn>
                <a:cxn ang="0">
                  <a:pos x="2" y="75"/>
                </a:cxn>
                <a:cxn ang="0">
                  <a:pos x="2" y="71"/>
                </a:cxn>
                <a:cxn ang="0">
                  <a:pos x="9" y="74"/>
                </a:cxn>
                <a:cxn ang="0">
                  <a:pos x="13" y="71"/>
                </a:cxn>
                <a:cxn ang="0">
                  <a:pos x="6" y="75"/>
                </a:cxn>
                <a:cxn ang="0">
                  <a:pos x="1" y="77"/>
                </a:cxn>
                <a:cxn ang="0">
                  <a:pos x="6" y="79"/>
                </a:cxn>
                <a:cxn ang="0">
                  <a:pos x="11" y="78"/>
                </a:cxn>
                <a:cxn ang="0">
                  <a:pos x="8" y="83"/>
                </a:cxn>
                <a:cxn ang="0">
                  <a:pos x="0" y="89"/>
                </a:cxn>
                <a:cxn ang="0">
                  <a:pos x="3" y="89"/>
                </a:cxn>
                <a:cxn ang="0">
                  <a:pos x="12" y="88"/>
                </a:cxn>
                <a:cxn ang="0">
                  <a:pos x="14" y="90"/>
                </a:cxn>
                <a:cxn ang="0">
                  <a:pos x="4" y="91"/>
                </a:cxn>
                <a:cxn ang="0">
                  <a:pos x="3" y="93"/>
                </a:cxn>
                <a:cxn ang="0">
                  <a:pos x="8" y="96"/>
                </a:cxn>
                <a:cxn ang="0">
                  <a:pos x="13" y="93"/>
                </a:cxn>
                <a:cxn ang="0">
                  <a:pos x="7" y="98"/>
                </a:cxn>
                <a:cxn ang="0">
                  <a:pos x="9" y="66"/>
                </a:cxn>
                <a:cxn ang="0">
                  <a:pos x="2" y="65"/>
                </a:cxn>
                <a:cxn ang="0">
                  <a:pos x="0" y="60"/>
                </a:cxn>
                <a:cxn ang="0">
                  <a:pos x="8" y="64"/>
                </a:cxn>
                <a:cxn ang="0">
                  <a:pos x="10" y="61"/>
                </a:cxn>
                <a:cxn ang="0">
                  <a:pos x="13" y="57"/>
                </a:cxn>
                <a:cxn ang="0">
                  <a:pos x="5" y="55"/>
                </a:cxn>
                <a:cxn ang="0">
                  <a:pos x="0" y="59"/>
                </a:cxn>
                <a:cxn ang="0">
                  <a:pos x="7" y="56"/>
                </a:cxn>
                <a:cxn ang="0">
                  <a:pos x="11" y="56"/>
                </a:cxn>
                <a:cxn ang="0">
                  <a:pos x="12" y="54"/>
                </a:cxn>
                <a:cxn ang="0">
                  <a:pos x="6" y="52"/>
                </a:cxn>
                <a:cxn ang="0">
                  <a:pos x="2" y="52"/>
                </a:cxn>
                <a:cxn ang="0">
                  <a:pos x="3" y="47"/>
                </a:cxn>
                <a:cxn ang="0">
                  <a:pos x="9" y="51"/>
                </a:cxn>
                <a:cxn ang="0">
                  <a:pos x="10" y="47"/>
                </a:cxn>
                <a:cxn ang="0">
                  <a:pos x="10" y="46"/>
                </a:cxn>
                <a:cxn ang="0">
                  <a:pos x="3" y="42"/>
                </a:cxn>
                <a:cxn ang="0">
                  <a:pos x="0" y="45"/>
                </a:cxn>
                <a:cxn ang="0">
                  <a:pos x="7" y="44"/>
                </a:cxn>
                <a:cxn ang="0">
                  <a:pos x="10" y="42"/>
                </a:cxn>
                <a:cxn ang="0">
                  <a:pos x="12" y="43"/>
                </a:cxn>
                <a:cxn ang="0">
                  <a:pos x="2" y="22"/>
                </a:cxn>
                <a:cxn ang="0">
                  <a:pos x="10" y="25"/>
                </a:cxn>
                <a:cxn ang="0">
                  <a:pos x="0" y="26"/>
                </a:cxn>
                <a:cxn ang="0">
                  <a:pos x="12" y="31"/>
                </a:cxn>
                <a:cxn ang="0">
                  <a:pos x="2" y="30"/>
                </a:cxn>
                <a:cxn ang="0">
                  <a:pos x="2" y="9"/>
                </a:cxn>
                <a:cxn ang="0">
                  <a:pos x="3" y="8"/>
                </a:cxn>
                <a:cxn ang="0">
                  <a:pos x="8" y="4"/>
                </a:cxn>
                <a:cxn ang="0">
                  <a:pos x="2" y="4"/>
                </a:cxn>
                <a:cxn ang="0">
                  <a:pos x="11" y="2"/>
                </a:cxn>
                <a:cxn ang="0">
                  <a:pos x="12" y="35"/>
                </a:cxn>
                <a:cxn ang="0">
                  <a:pos x="2" y="34"/>
                </a:cxn>
                <a:cxn ang="0">
                  <a:pos x="2" y="2"/>
                </a:cxn>
                <a:cxn ang="0">
                  <a:pos x="2" y="6"/>
                </a:cxn>
                <a:cxn ang="0">
                  <a:pos x="3" y="10"/>
                </a:cxn>
                <a:cxn ang="0">
                  <a:pos x="8" y="14"/>
                </a:cxn>
              </a:cxnLst>
              <a:rect l="0" t="0" r="0" b="0"/>
              <a:pathLst>
                <a:path w="15" h="99">
                  <a:moveTo>
                    <a:pt x="3" y="17"/>
                  </a:moveTo>
                  <a:cubicBezTo>
                    <a:pt x="3" y="17"/>
                    <a:pt x="3" y="17"/>
                    <a:pt x="3" y="17"/>
                  </a:cubicBezTo>
                  <a:cubicBezTo>
                    <a:pt x="3" y="17"/>
                    <a:pt x="2" y="17"/>
                    <a:pt x="2" y="17"/>
                  </a:cubicBezTo>
                  <a:cubicBezTo>
                    <a:pt x="1" y="17"/>
                    <a:pt x="1" y="16"/>
                    <a:pt x="1" y="16"/>
                  </a:cubicBezTo>
                  <a:cubicBezTo>
                    <a:pt x="1" y="16"/>
                    <a:pt x="0" y="16"/>
                    <a:pt x="0" y="16"/>
                  </a:cubicBezTo>
                  <a:cubicBezTo>
                    <a:pt x="0" y="15"/>
                    <a:pt x="0" y="15"/>
                    <a:pt x="0" y="15"/>
                  </a:cubicBezTo>
                  <a:cubicBezTo>
                    <a:pt x="0" y="15"/>
                    <a:pt x="0" y="14"/>
                    <a:pt x="0" y="14"/>
                  </a:cubicBezTo>
                  <a:cubicBezTo>
                    <a:pt x="0" y="14"/>
                    <a:pt x="1" y="14"/>
                    <a:pt x="1" y="14"/>
                  </a:cubicBezTo>
                  <a:cubicBezTo>
                    <a:pt x="1" y="13"/>
                    <a:pt x="1" y="13"/>
                    <a:pt x="2" y="13"/>
                  </a:cubicBezTo>
                  <a:cubicBezTo>
                    <a:pt x="2" y="13"/>
                    <a:pt x="3" y="13"/>
                    <a:pt x="3" y="13"/>
                  </a:cubicBezTo>
                  <a:cubicBezTo>
                    <a:pt x="5" y="13"/>
                    <a:pt x="7" y="13"/>
                    <a:pt x="8" y="13"/>
                  </a:cubicBezTo>
                  <a:cubicBezTo>
                    <a:pt x="9" y="13"/>
                    <a:pt x="10" y="13"/>
                    <a:pt x="10" y="14"/>
                  </a:cubicBezTo>
                  <a:cubicBezTo>
                    <a:pt x="11" y="14"/>
                    <a:pt x="11" y="14"/>
                    <a:pt x="11" y="15"/>
                  </a:cubicBezTo>
                  <a:cubicBezTo>
                    <a:pt x="11" y="15"/>
                    <a:pt x="11" y="15"/>
                    <a:pt x="11" y="16"/>
                  </a:cubicBezTo>
                  <a:cubicBezTo>
                    <a:pt x="11" y="16"/>
                    <a:pt x="11" y="16"/>
                    <a:pt x="11" y="16"/>
                  </a:cubicBezTo>
                  <a:cubicBezTo>
                    <a:pt x="10" y="16"/>
                    <a:pt x="10" y="17"/>
                    <a:pt x="10" y="17"/>
                  </a:cubicBezTo>
                  <a:cubicBezTo>
                    <a:pt x="9" y="17"/>
                    <a:pt x="9" y="17"/>
                    <a:pt x="8" y="17"/>
                  </a:cubicBezTo>
                  <a:cubicBezTo>
                    <a:pt x="7" y="17"/>
                    <a:pt x="5" y="17"/>
                    <a:pt x="3" y="17"/>
                  </a:cubicBezTo>
                  <a:close/>
                  <a:moveTo>
                    <a:pt x="4" y="76"/>
                  </a:moveTo>
                  <a:cubicBezTo>
                    <a:pt x="3" y="76"/>
                    <a:pt x="2" y="76"/>
                    <a:pt x="2" y="75"/>
                  </a:cubicBezTo>
                  <a:cubicBezTo>
                    <a:pt x="1" y="75"/>
                    <a:pt x="1" y="75"/>
                    <a:pt x="1" y="75"/>
                  </a:cubicBezTo>
                  <a:cubicBezTo>
                    <a:pt x="0" y="75"/>
                    <a:pt x="0" y="74"/>
                    <a:pt x="0" y="74"/>
                  </a:cubicBezTo>
                  <a:cubicBezTo>
                    <a:pt x="0" y="73"/>
                    <a:pt x="0" y="73"/>
                    <a:pt x="0" y="72"/>
                  </a:cubicBezTo>
                  <a:cubicBezTo>
                    <a:pt x="0" y="72"/>
                    <a:pt x="0" y="71"/>
                    <a:pt x="0" y="71"/>
                  </a:cubicBezTo>
                  <a:cubicBezTo>
                    <a:pt x="0" y="71"/>
                    <a:pt x="0" y="71"/>
                    <a:pt x="0" y="71"/>
                  </a:cubicBezTo>
                  <a:cubicBezTo>
                    <a:pt x="0" y="70"/>
                    <a:pt x="0" y="70"/>
                    <a:pt x="1" y="70"/>
                  </a:cubicBezTo>
                  <a:cubicBezTo>
                    <a:pt x="1" y="70"/>
                    <a:pt x="2" y="70"/>
                    <a:pt x="2" y="70"/>
                  </a:cubicBezTo>
                  <a:cubicBezTo>
                    <a:pt x="3" y="70"/>
                    <a:pt x="3" y="70"/>
                    <a:pt x="3" y="71"/>
                  </a:cubicBezTo>
                  <a:cubicBezTo>
                    <a:pt x="3" y="71"/>
                    <a:pt x="3" y="71"/>
                    <a:pt x="3" y="71"/>
                  </a:cubicBezTo>
                  <a:cubicBezTo>
                    <a:pt x="2" y="71"/>
                    <a:pt x="2" y="71"/>
                    <a:pt x="2" y="71"/>
                  </a:cubicBezTo>
                  <a:cubicBezTo>
                    <a:pt x="2" y="72"/>
                    <a:pt x="2" y="73"/>
                    <a:pt x="2" y="73"/>
                  </a:cubicBezTo>
                  <a:cubicBezTo>
                    <a:pt x="2" y="74"/>
                    <a:pt x="2" y="74"/>
                    <a:pt x="3" y="74"/>
                  </a:cubicBezTo>
                  <a:cubicBezTo>
                    <a:pt x="3" y="74"/>
                    <a:pt x="4" y="74"/>
                    <a:pt x="4" y="74"/>
                  </a:cubicBezTo>
                  <a:cubicBezTo>
                    <a:pt x="5" y="74"/>
                    <a:pt x="5" y="74"/>
                    <a:pt x="5" y="74"/>
                  </a:cubicBezTo>
                  <a:cubicBezTo>
                    <a:pt x="6" y="74"/>
                    <a:pt x="6" y="74"/>
                    <a:pt x="6" y="73"/>
                  </a:cubicBezTo>
                  <a:cubicBezTo>
                    <a:pt x="6" y="73"/>
                    <a:pt x="6" y="72"/>
                    <a:pt x="6" y="72"/>
                  </a:cubicBezTo>
                  <a:cubicBezTo>
                    <a:pt x="6" y="71"/>
                    <a:pt x="8" y="71"/>
                    <a:pt x="8" y="72"/>
                  </a:cubicBezTo>
                  <a:cubicBezTo>
                    <a:pt x="8" y="72"/>
                    <a:pt x="8" y="73"/>
                    <a:pt x="8" y="73"/>
                  </a:cubicBezTo>
                  <a:cubicBezTo>
                    <a:pt x="8" y="74"/>
                    <a:pt x="8" y="74"/>
                    <a:pt x="9" y="74"/>
                  </a:cubicBezTo>
                  <a:cubicBezTo>
                    <a:pt x="9" y="74"/>
                    <a:pt x="9" y="74"/>
                    <a:pt x="9" y="74"/>
                  </a:cubicBezTo>
                  <a:cubicBezTo>
                    <a:pt x="10" y="74"/>
                    <a:pt x="10" y="74"/>
                    <a:pt x="10" y="74"/>
                  </a:cubicBezTo>
                  <a:cubicBezTo>
                    <a:pt x="11" y="74"/>
                    <a:pt x="11" y="74"/>
                    <a:pt x="11" y="73"/>
                  </a:cubicBezTo>
                  <a:cubicBezTo>
                    <a:pt x="11" y="73"/>
                    <a:pt x="11" y="72"/>
                    <a:pt x="11" y="72"/>
                  </a:cubicBezTo>
                  <a:cubicBezTo>
                    <a:pt x="11" y="72"/>
                    <a:pt x="11" y="72"/>
                    <a:pt x="11" y="71"/>
                  </a:cubicBezTo>
                  <a:cubicBezTo>
                    <a:pt x="11" y="71"/>
                    <a:pt x="11" y="71"/>
                    <a:pt x="11" y="71"/>
                  </a:cubicBezTo>
                  <a:cubicBezTo>
                    <a:pt x="11" y="71"/>
                    <a:pt x="11" y="71"/>
                    <a:pt x="11" y="71"/>
                  </a:cubicBezTo>
                  <a:cubicBezTo>
                    <a:pt x="10" y="71"/>
                    <a:pt x="10" y="70"/>
                    <a:pt x="11" y="70"/>
                  </a:cubicBezTo>
                  <a:cubicBezTo>
                    <a:pt x="11" y="70"/>
                    <a:pt x="12" y="70"/>
                    <a:pt x="12" y="70"/>
                  </a:cubicBezTo>
                  <a:cubicBezTo>
                    <a:pt x="13" y="70"/>
                    <a:pt x="13" y="70"/>
                    <a:pt x="13" y="71"/>
                  </a:cubicBezTo>
                  <a:cubicBezTo>
                    <a:pt x="13" y="71"/>
                    <a:pt x="13" y="71"/>
                    <a:pt x="13" y="71"/>
                  </a:cubicBezTo>
                  <a:cubicBezTo>
                    <a:pt x="14" y="72"/>
                    <a:pt x="14" y="73"/>
                    <a:pt x="13" y="74"/>
                  </a:cubicBezTo>
                  <a:cubicBezTo>
                    <a:pt x="13" y="74"/>
                    <a:pt x="13" y="75"/>
                    <a:pt x="13" y="75"/>
                  </a:cubicBezTo>
                  <a:cubicBezTo>
                    <a:pt x="13" y="75"/>
                    <a:pt x="12" y="75"/>
                    <a:pt x="12" y="75"/>
                  </a:cubicBezTo>
                  <a:cubicBezTo>
                    <a:pt x="11" y="76"/>
                    <a:pt x="11" y="76"/>
                    <a:pt x="10" y="76"/>
                  </a:cubicBezTo>
                  <a:cubicBezTo>
                    <a:pt x="9" y="76"/>
                    <a:pt x="9" y="76"/>
                    <a:pt x="9" y="76"/>
                  </a:cubicBezTo>
                  <a:cubicBezTo>
                    <a:pt x="8" y="76"/>
                    <a:pt x="8" y="75"/>
                    <a:pt x="8" y="75"/>
                  </a:cubicBezTo>
                  <a:cubicBezTo>
                    <a:pt x="8" y="75"/>
                    <a:pt x="8" y="75"/>
                    <a:pt x="7" y="75"/>
                  </a:cubicBezTo>
                  <a:cubicBezTo>
                    <a:pt x="7" y="75"/>
                    <a:pt x="7" y="75"/>
                    <a:pt x="7" y="75"/>
                  </a:cubicBezTo>
                  <a:cubicBezTo>
                    <a:pt x="7" y="75"/>
                    <a:pt x="7" y="75"/>
                    <a:pt x="7" y="75"/>
                  </a:cubicBezTo>
                  <a:cubicBezTo>
                    <a:pt x="6" y="75"/>
                    <a:pt x="6" y="75"/>
                    <a:pt x="6" y="75"/>
                  </a:cubicBezTo>
                  <a:cubicBezTo>
                    <a:pt x="6" y="75"/>
                    <a:pt x="5" y="76"/>
                    <a:pt x="5" y="76"/>
                  </a:cubicBezTo>
                  <a:cubicBezTo>
                    <a:pt x="5" y="76"/>
                    <a:pt x="4" y="76"/>
                    <a:pt x="4" y="76"/>
                  </a:cubicBezTo>
                  <a:close/>
                  <a:moveTo>
                    <a:pt x="4" y="83"/>
                  </a:moveTo>
                  <a:cubicBezTo>
                    <a:pt x="3" y="83"/>
                    <a:pt x="2" y="83"/>
                    <a:pt x="2" y="83"/>
                  </a:cubicBezTo>
                  <a:cubicBezTo>
                    <a:pt x="1" y="83"/>
                    <a:pt x="1" y="83"/>
                    <a:pt x="1" y="82"/>
                  </a:cubicBezTo>
                  <a:cubicBezTo>
                    <a:pt x="0" y="82"/>
                    <a:pt x="0" y="82"/>
                    <a:pt x="0" y="81"/>
                  </a:cubicBezTo>
                  <a:cubicBezTo>
                    <a:pt x="0" y="81"/>
                    <a:pt x="0" y="80"/>
                    <a:pt x="0" y="79"/>
                  </a:cubicBezTo>
                  <a:cubicBezTo>
                    <a:pt x="0" y="79"/>
                    <a:pt x="0" y="79"/>
                    <a:pt x="0" y="78"/>
                  </a:cubicBezTo>
                  <a:cubicBezTo>
                    <a:pt x="0" y="78"/>
                    <a:pt x="0" y="78"/>
                    <a:pt x="0" y="78"/>
                  </a:cubicBezTo>
                  <a:cubicBezTo>
                    <a:pt x="0" y="78"/>
                    <a:pt x="0" y="77"/>
                    <a:pt x="1" y="77"/>
                  </a:cubicBezTo>
                  <a:cubicBezTo>
                    <a:pt x="1" y="77"/>
                    <a:pt x="2" y="77"/>
                    <a:pt x="2" y="77"/>
                  </a:cubicBezTo>
                  <a:cubicBezTo>
                    <a:pt x="3" y="77"/>
                    <a:pt x="3" y="78"/>
                    <a:pt x="3" y="78"/>
                  </a:cubicBezTo>
                  <a:cubicBezTo>
                    <a:pt x="3" y="78"/>
                    <a:pt x="3" y="78"/>
                    <a:pt x="3" y="78"/>
                  </a:cubicBezTo>
                  <a:cubicBezTo>
                    <a:pt x="2" y="78"/>
                    <a:pt x="2" y="78"/>
                    <a:pt x="2" y="79"/>
                  </a:cubicBezTo>
                  <a:cubicBezTo>
                    <a:pt x="2" y="79"/>
                    <a:pt x="2" y="80"/>
                    <a:pt x="2" y="81"/>
                  </a:cubicBezTo>
                  <a:cubicBezTo>
                    <a:pt x="2" y="81"/>
                    <a:pt x="2" y="81"/>
                    <a:pt x="3" y="81"/>
                  </a:cubicBezTo>
                  <a:cubicBezTo>
                    <a:pt x="3" y="81"/>
                    <a:pt x="4" y="81"/>
                    <a:pt x="4" y="81"/>
                  </a:cubicBezTo>
                  <a:cubicBezTo>
                    <a:pt x="5" y="81"/>
                    <a:pt x="5" y="81"/>
                    <a:pt x="5" y="81"/>
                  </a:cubicBezTo>
                  <a:cubicBezTo>
                    <a:pt x="6" y="81"/>
                    <a:pt x="6" y="81"/>
                    <a:pt x="6" y="81"/>
                  </a:cubicBezTo>
                  <a:cubicBezTo>
                    <a:pt x="6" y="80"/>
                    <a:pt x="6" y="80"/>
                    <a:pt x="6" y="79"/>
                  </a:cubicBezTo>
                  <a:cubicBezTo>
                    <a:pt x="6" y="78"/>
                    <a:pt x="8" y="78"/>
                    <a:pt x="8" y="79"/>
                  </a:cubicBezTo>
                  <a:cubicBezTo>
                    <a:pt x="8" y="80"/>
                    <a:pt x="8" y="80"/>
                    <a:pt x="8" y="81"/>
                  </a:cubicBezTo>
                  <a:cubicBezTo>
                    <a:pt x="8" y="81"/>
                    <a:pt x="8" y="81"/>
                    <a:pt x="9" y="81"/>
                  </a:cubicBezTo>
                  <a:cubicBezTo>
                    <a:pt x="9" y="81"/>
                    <a:pt x="9" y="81"/>
                    <a:pt x="10" y="81"/>
                  </a:cubicBezTo>
                  <a:cubicBezTo>
                    <a:pt x="10" y="81"/>
                    <a:pt x="10" y="81"/>
                    <a:pt x="11" y="81"/>
                  </a:cubicBezTo>
                  <a:cubicBezTo>
                    <a:pt x="11" y="81"/>
                    <a:pt x="11" y="81"/>
                    <a:pt x="12" y="81"/>
                  </a:cubicBezTo>
                  <a:cubicBezTo>
                    <a:pt x="12" y="80"/>
                    <a:pt x="12" y="80"/>
                    <a:pt x="12" y="79"/>
                  </a:cubicBezTo>
                  <a:cubicBezTo>
                    <a:pt x="11" y="79"/>
                    <a:pt x="11" y="79"/>
                    <a:pt x="11" y="79"/>
                  </a:cubicBezTo>
                  <a:cubicBezTo>
                    <a:pt x="11" y="78"/>
                    <a:pt x="11" y="78"/>
                    <a:pt x="11" y="78"/>
                  </a:cubicBezTo>
                  <a:cubicBezTo>
                    <a:pt x="11" y="78"/>
                    <a:pt x="11" y="78"/>
                    <a:pt x="11" y="78"/>
                  </a:cubicBezTo>
                  <a:cubicBezTo>
                    <a:pt x="11" y="78"/>
                    <a:pt x="11" y="77"/>
                    <a:pt x="11" y="77"/>
                  </a:cubicBezTo>
                  <a:cubicBezTo>
                    <a:pt x="11" y="77"/>
                    <a:pt x="12" y="77"/>
                    <a:pt x="13" y="77"/>
                  </a:cubicBezTo>
                  <a:cubicBezTo>
                    <a:pt x="13" y="77"/>
                    <a:pt x="13" y="78"/>
                    <a:pt x="13" y="78"/>
                  </a:cubicBezTo>
                  <a:cubicBezTo>
                    <a:pt x="13" y="78"/>
                    <a:pt x="14" y="78"/>
                    <a:pt x="14" y="79"/>
                  </a:cubicBezTo>
                  <a:cubicBezTo>
                    <a:pt x="14" y="79"/>
                    <a:pt x="14" y="80"/>
                    <a:pt x="14" y="81"/>
                  </a:cubicBezTo>
                  <a:cubicBezTo>
                    <a:pt x="14" y="82"/>
                    <a:pt x="14" y="82"/>
                    <a:pt x="13" y="82"/>
                  </a:cubicBezTo>
                  <a:cubicBezTo>
                    <a:pt x="13" y="83"/>
                    <a:pt x="13" y="83"/>
                    <a:pt x="12" y="83"/>
                  </a:cubicBezTo>
                  <a:cubicBezTo>
                    <a:pt x="12" y="83"/>
                    <a:pt x="11" y="83"/>
                    <a:pt x="10" y="83"/>
                  </a:cubicBezTo>
                  <a:cubicBezTo>
                    <a:pt x="10" y="83"/>
                    <a:pt x="9" y="83"/>
                    <a:pt x="9" y="83"/>
                  </a:cubicBezTo>
                  <a:cubicBezTo>
                    <a:pt x="9" y="83"/>
                    <a:pt x="8" y="83"/>
                    <a:pt x="8" y="83"/>
                  </a:cubicBezTo>
                  <a:cubicBezTo>
                    <a:pt x="8" y="83"/>
                    <a:pt x="8" y="83"/>
                    <a:pt x="7" y="83"/>
                  </a:cubicBezTo>
                  <a:cubicBezTo>
                    <a:pt x="7" y="83"/>
                    <a:pt x="7" y="83"/>
                    <a:pt x="7" y="82"/>
                  </a:cubicBezTo>
                  <a:cubicBezTo>
                    <a:pt x="7" y="83"/>
                    <a:pt x="7" y="83"/>
                    <a:pt x="7" y="83"/>
                  </a:cubicBezTo>
                  <a:cubicBezTo>
                    <a:pt x="7" y="83"/>
                    <a:pt x="6" y="83"/>
                    <a:pt x="6" y="83"/>
                  </a:cubicBezTo>
                  <a:cubicBezTo>
                    <a:pt x="6" y="83"/>
                    <a:pt x="6" y="83"/>
                    <a:pt x="5" y="83"/>
                  </a:cubicBezTo>
                  <a:cubicBezTo>
                    <a:pt x="5" y="83"/>
                    <a:pt x="4" y="83"/>
                    <a:pt x="4" y="83"/>
                  </a:cubicBezTo>
                  <a:close/>
                  <a:moveTo>
                    <a:pt x="4" y="91"/>
                  </a:moveTo>
                  <a:cubicBezTo>
                    <a:pt x="3" y="91"/>
                    <a:pt x="2" y="91"/>
                    <a:pt x="2" y="91"/>
                  </a:cubicBezTo>
                  <a:cubicBezTo>
                    <a:pt x="1" y="90"/>
                    <a:pt x="1" y="90"/>
                    <a:pt x="1" y="90"/>
                  </a:cubicBezTo>
                  <a:cubicBezTo>
                    <a:pt x="0" y="90"/>
                    <a:pt x="0" y="89"/>
                    <a:pt x="0" y="89"/>
                  </a:cubicBezTo>
                  <a:cubicBezTo>
                    <a:pt x="0" y="88"/>
                    <a:pt x="0" y="87"/>
                    <a:pt x="0" y="87"/>
                  </a:cubicBezTo>
                  <a:cubicBezTo>
                    <a:pt x="0" y="86"/>
                    <a:pt x="0" y="86"/>
                    <a:pt x="0" y="86"/>
                  </a:cubicBezTo>
                  <a:cubicBezTo>
                    <a:pt x="0" y="86"/>
                    <a:pt x="0" y="86"/>
                    <a:pt x="0" y="85"/>
                  </a:cubicBezTo>
                  <a:cubicBezTo>
                    <a:pt x="0" y="85"/>
                    <a:pt x="0" y="85"/>
                    <a:pt x="1" y="84"/>
                  </a:cubicBezTo>
                  <a:cubicBezTo>
                    <a:pt x="1" y="84"/>
                    <a:pt x="2" y="84"/>
                    <a:pt x="2" y="85"/>
                  </a:cubicBezTo>
                  <a:cubicBezTo>
                    <a:pt x="3" y="85"/>
                    <a:pt x="3" y="85"/>
                    <a:pt x="3" y="85"/>
                  </a:cubicBezTo>
                  <a:cubicBezTo>
                    <a:pt x="3" y="85"/>
                    <a:pt x="3" y="85"/>
                    <a:pt x="3" y="85"/>
                  </a:cubicBezTo>
                  <a:cubicBezTo>
                    <a:pt x="2" y="86"/>
                    <a:pt x="2" y="86"/>
                    <a:pt x="2" y="86"/>
                  </a:cubicBezTo>
                  <a:cubicBezTo>
                    <a:pt x="2" y="87"/>
                    <a:pt x="2" y="88"/>
                    <a:pt x="2" y="88"/>
                  </a:cubicBezTo>
                  <a:cubicBezTo>
                    <a:pt x="2" y="89"/>
                    <a:pt x="3" y="89"/>
                    <a:pt x="3" y="89"/>
                  </a:cubicBezTo>
                  <a:cubicBezTo>
                    <a:pt x="3" y="89"/>
                    <a:pt x="4" y="89"/>
                    <a:pt x="4" y="89"/>
                  </a:cubicBezTo>
                  <a:cubicBezTo>
                    <a:pt x="5" y="89"/>
                    <a:pt x="5" y="89"/>
                    <a:pt x="5" y="89"/>
                  </a:cubicBezTo>
                  <a:cubicBezTo>
                    <a:pt x="6" y="89"/>
                    <a:pt x="6" y="89"/>
                    <a:pt x="6" y="88"/>
                  </a:cubicBezTo>
                  <a:cubicBezTo>
                    <a:pt x="6" y="88"/>
                    <a:pt x="6" y="87"/>
                    <a:pt x="6" y="87"/>
                  </a:cubicBezTo>
                  <a:cubicBezTo>
                    <a:pt x="6" y="85"/>
                    <a:pt x="8" y="86"/>
                    <a:pt x="8" y="87"/>
                  </a:cubicBezTo>
                  <a:cubicBezTo>
                    <a:pt x="8" y="87"/>
                    <a:pt x="8" y="88"/>
                    <a:pt x="8" y="88"/>
                  </a:cubicBezTo>
                  <a:cubicBezTo>
                    <a:pt x="8" y="89"/>
                    <a:pt x="8" y="89"/>
                    <a:pt x="9" y="89"/>
                  </a:cubicBezTo>
                  <a:cubicBezTo>
                    <a:pt x="9" y="89"/>
                    <a:pt x="10" y="89"/>
                    <a:pt x="10" y="89"/>
                  </a:cubicBezTo>
                  <a:cubicBezTo>
                    <a:pt x="10" y="89"/>
                    <a:pt x="11" y="89"/>
                    <a:pt x="11" y="89"/>
                  </a:cubicBezTo>
                  <a:cubicBezTo>
                    <a:pt x="11" y="89"/>
                    <a:pt x="12" y="89"/>
                    <a:pt x="12" y="88"/>
                  </a:cubicBezTo>
                  <a:cubicBezTo>
                    <a:pt x="12" y="88"/>
                    <a:pt x="12" y="87"/>
                    <a:pt x="12" y="87"/>
                  </a:cubicBezTo>
                  <a:cubicBezTo>
                    <a:pt x="12" y="86"/>
                    <a:pt x="12" y="86"/>
                    <a:pt x="11" y="86"/>
                  </a:cubicBezTo>
                  <a:cubicBezTo>
                    <a:pt x="11" y="86"/>
                    <a:pt x="11" y="86"/>
                    <a:pt x="11" y="86"/>
                  </a:cubicBezTo>
                  <a:cubicBezTo>
                    <a:pt x="11" y="86"/>
                    <a:pt x="11" y="86"/>
                    <a:pt x="11" y="86"/>
                  </a:cubicBezTo>
                  <a:cubicBezTo>
                    <a:pt x="11" y="85"/>
                    <a:pt x="11" y="85"/>
                    <a:pt x="11" y="85"/>
                  </a:cubicBezTo>
                  <a:cubicBezTo>
                    <a:pt x="12" y="84"/>
                    <a:pt x="12" y="85"/>
                    <a:pt x="13" y="85"/>
                  </a:cubicBezTo>
                  <a:cubicBezTo>
                    <a:pt x="13" y="85"/>
                    <a:pt x="13" y="85"/>
                    <a:pt x="14" y="85"/>
                  </a:cubicBezTo>
                  <a:cubicBezTo>
                    <a:pt x="14" y="85"/>
                    <a:pt x="14" y="86"/>
                    <a:pt x="14" y="86"/>
                  </a:cubicBezTo>
                  <a:cubicBezTo>
                    <a:pt x="14" y="87"/>
                    <a:pt x="14" y="88"/>
                    <a:pt x="14" y="89"/>
                  </a:cubicBezTo>
                  <a:cubicBezTo>
                    <a:pt x="14" y="89"/>
                    <a:pt x="14" y="90"/>
                    <a:pt x="14" y="90"/>
                  </a:cubicBezTo>
                  <a:cubicBezTo>
                    <a:pt x="13" y="90"/>
                    <a:pt x="13" y="90"/>
                    <a:pt x="12" y="91"/>
                  </a:cubicBezTo>
                  <a:cubicBezTo>
                    <a:pt x="12" y="91"/>
                    <a:pt x="11" y="91"/>
                    <a:pt x="10" y="91"/>
                  </a:cubicBezTo>
                  <a:cubicBezTo>
                    <a:pt x="10" y="91"/>
                    <a:pt x="9" y="91"/>
                    <a:pt x="9" y="91"/>
                  </a:cubicBezTo>
                  <a:cubicBezTo>
                    <a:pt x="9" y="91"/>
                    <a:pt x="9" y="91"/>
                    <a:pt x="8" y="91"/>
                  </a:cubicBezTo>
                  <a:cubicBezTo>
                    <a:pt x="8" y="91"/>
                    <a:pt x="8" y="91"/>
                    <a:pt x="8" y="90"/>
                  </a:cubicBezTo>
                  <a:cubicBezTo>
                    <a:pt x="7" y="90"/>
                    <a:pt x="7" y="90"/>
                    <a:pt x="7" y="90"/>
                  </a:cubicBezTo>
                  <a:cubicBezTo>
                    <a:pt x="7" y="90"/>
                    <a:pt x="7" y="90"/>
                    <a:pt x="7" y="90"/>
                  </a:cubicBezTo>
                  <a:cubicBezTo>
                    <a:pt x="7" y="91"/>
                    <a:pt x="6" y="91"/>
                    <a:pt x="6" y="91"/>
                  </a:cubicBezTo>
                  <a:cubicBezTo>
                    <a:pt x="6" y="91"/>
                    <a:pt x="6" y="91"/>
                    <a:pt x="5" y="91"/>
                  </a:cubicBezTo>
                  <a:cubicBezTo>
                    <a:pt x="5" y="91"/>
                    <a:pt x="5" y="91"/>
                    <a:pt x="4" y="91"/>
                  </a:cubicBezTo>
                  <a:close/>
                  <a:moveTo>
                    <a:pt x="4" y="99"/>
                  </a:moveTo>
                  <a:cubicBezTo>
                    <a:pt x="3" y="99"/>
                    <a:pt x="2" y="99"/>
                    <a:pt x="2" y="99"/>
                  </a:cubicBezTo>
                  <a:cubicBezTo>
                    <a:pt x="1" y="99"/>
                    <a:pt x="1" y="98"/>
                    <a:pt x="1" y="98"/>
                  </a:cubicBezTo>
                  <a:cubicBezTo>
                    <a:pt x="0" y="98"/>
                    <a:pt x="0" y="98"/>
                    <a:pt x="0" y="97"/>
                  </a:cubicBezTo>
                  <a:cubicBezTo>
                    <a:pt x="0" y="96"/>
                    <a:pt x="0" y="95"/>
                    <a:pt x="0" y="95"/>
                  </a:cubicBezTo>
                  <a:cubicBezTo>
                    <a:pt x="0" y="94"/>
                    <a:pt x="0" y="94"/>
                    <a:pt x="0" y="94"/>
                  </a:cubicBezTo>
                  <a:cubicBezTo>
                    <a:pt x="0" y="94"/>
                    <a:pt x="0" y="93"/>
                    <a:pt x="0" y="93"/>
                  </a:cubicBezTo>
                  <a:cubicBezTo>
                    <a:pt x="0" y="93"/>
                    <a:pt x="0" y="93"/>
                    <a:pt x="1" y="92"/>
                  </a:cubicBezTo>
                  <a:cubicBezTo>
                    <a:pt x="1" y="92"/>
                    <a:pt x="2" y="92"/>
                    <a:pt x="3" y="92"/>
                  </a:cubicBezTo>
                  <a:cubicBezTo>
                    <a:pt x="3" y="93"/>
                    <a:pt x="3" y="93"/>
                    <a:pt x="3" y="93"/>
                  </a:cubicBezTo>
                  <a:cubicBezTo>
                    <a:pt x="3" y="93"/>
                    <a:pt x="3" y="93"/>
                    <a:pt x="3" y="93"/>
                  </a:cubicBezTo>
                  <a:cubicBezTo>
                    <a:pt x="2" y="94"/>
                    <a:pt x="2" y="94"/>
                    <a:pt x="2" y="94"/>
                  </a:cubicBezTo>
                  <a:cubicBezTo>
                    <a:pt x="2" y="95"/>
                    <a:pt x="2" y="96"/>
                    <a:pt x="2" y="96"/>
                  </a:cubicBezTo>
                  <a:cubicBezTo>
                    <a:pt x="2" y="97"/>
                    <a:pt x="3" y="97"/>
                    <a:pt x="3" y="97"/>
                  </a:cubicBezTo>
                  <a:cubicBezTo>
                    <a:pt x="3" y="97"/>
                    <a:pt x="4" y="97"/>
                    <a:pt x="4" y="97"/>
                  </a:cubicBezTo>
                  <a:cubicBezTo>
                    <a:pt x="5" y="97"/>
                    <a:pt x="5" y="97"/>
                    <a:pt x="6" y="97"/>
                  </a:cubicBezTo>
                  <a:cubicBezTo>
                    <a:pt x="6" y="97"/>
                    <a:pt x="6" y="97"/>
                    <a:pt x="6" y="96"/>
                  </a:cubicBezTo>
                  <a:cubicBezTo>
                    <a:pt x="6" y="96"/>
                    <a:pt x="6" y="95"/>
                    <a:pt x="6" y="95"/>
                  </a:cubicBezTo>
                  <a:cubicBezTo>
                    <a:pt x="6" y="93"/>
                    <a:pt x="8" y="93"/>
                    <a:pt x="8" y="95"/>
                  </a:cubicBezTo>
                  <a:cubicBezTo>
                    <a:pt x="8" y="95"/>
                    <a:pt x="8" y="96"/>
                    <a:pt x="8" y="96"/>
                  </a:cubicBezTo>
                  <a:cubicBezTo>
                    <a:pt x="8" y="97"/>
                    <a:pt x="9" y="97"/>
                    <a:pt x="9" y="97"/>
                  </a:cubicBezTo>
                  <a:cubicBezTo>
                    <a:pt x="9" y="97"/>
                    <a:pt x="10" y="97"/>
                    <a:pt x="10" y="97"/>
                  </a:cubicBezTo>
                  <a:cubicBezTo>
                    <a:pt x="10" y="97"/>
                    <a:pt x="11" y="97"/>
                    <a:pt x="11" y="97"/>
                  </a:cubicBezTo>
                  <a:cubicBezTo>
                    <a:pt x="12" y="97"/>
                    <a:pt x="12" y="97"/>
                    <a:pt x="12" y="96"/>
                  </a:cubicBezTo>
                  <a:cubicBezTo>
                    <a:pt x="12" y="96"/>
                    <a:pt x="12" y="95"/>
                    <a:pt x="12" y="95"/>
                  </a:cubicBezTo>
                  <a:cubicBezTo>
                    <a:pt x="12" y="94"/>
                    <a:pt x="12" y="94"/>
                    <a:pt x="12" y="94"/>
                  </a:cubicBezTo>
                  <a:cubicBezTo>
                    <a:pt x="12" y="94"/>
                    <a:pt x="12" y="94"/>
                    <a:pt x="12" y="94"/>
                  </a:cubicBezTo>
                  <a:cubicBezTo>
                    <a:pt x="11" y="94"/>
                    <a:pt x="11" y="94"/>
                    <a:pt x="11" y="93"/>
                  </a:cubicBezTo>
                  <a:cubicBezTo>
                    <a:pt x="11" y="93"/>
                    <a:pt x="11" y="93"/>
                    <a:pt x="12" y="93"/>
                  </a:cubicBezTo>
                  <a:cubicBezTo>
                    <a:pt x="12" y="92"/>
                    <a:pt x="13" y="92"/>
                    <a:pt x="13" y="93"/>
                  </a:cubicBezTo>
                  <a:cubicBezTo>
                    <a:pt x="13" y="93"/>
                    <a:pt x="14" y="93"/>
                    <a:pt x="14" y="93"/>
                  </a:cubicBezTo>
                  <a:cubicBezTo>
                    <a:pt x="14" y="93"/>
                    <a:pt x="14" y="94"/>
                    <a:pt x="14" y="94"/>
                  </a:cubicBezTo>
                  <a:cubicBezTo>
                    <a:pt x="15" y="95"/>
                    <a:pt x="15" y="96"/>
                    <a:pt x="14" y="97"/>
                  </a:cubicBezTo>
                  <a:cubicBezTo>
                    <a:pt x="14" y="98"/>
                    <a:pt x="14" y="98"/>
                    <a:pt x="14" y="98"/>
                  </a:cubicBezTo>
                  <a:cubicBezTo>
                    <a:pt x="14" y="98"/>
                    <a:pt x="13" y="99"/>
                    <a:pt x="13" y="99"/>
                  </a:cubicBezTo>
                  <a:cubicBezTo>
                    <a:pt x="12" y="99"/>
                    <a:pt x="11" y="99"/>
                    <a:pt x="10" y="99"/>
                  </a:cubicBezTo>
                  <a:cubicBezTo>
                    <a:pt x="10" y="99"/>
                    <a:pt x="10" y="99"/>
                    <a:pt x="9" y="99"/>
                  </a:cubicBezTo>
                  <a:cubicBezTo>
                    <a:pt x="9" y="99"/>
                    <a:pt x="9" y="99"/>
                    <a:pt x="8" y="99"/>
                  </a:cubicBezTo>
                  <a:cubicBezTo>
                    <a:pt x="8" y="99"/>
                    <a:pt x="8" y="99"/>
                    <a:pt x="8" y="99"/>
                  </a:cubicBezTo>
                  <a:cubicBezTo>
                    <a:pt x="8" y="99"/>
                    <a:pt x="7" y="99"/>
                    <a:pt x="7" y="98"/>
                  </a:cubicBezTo>
                  <a:cubicBezTo>
                    <a:pt x="7" y="99"/>
                    <a:pt x="7" y="99"/>
                    <a:pt x="7" y="99"/>
                  </a:cubicBezTo>
                  <a:cubicBezTo>
                    <a:pt x="7" y="99"/>
                    <a:pt x="7" y="99"/>
                    <a:pt x="6" y="99"/>
                  </a:cubicBezTo>
                  <a:cubicBezTo>
                    <a:pt x="6" y="99"/>
                    <a:pt x="6" y="99"/>
                    <a:pt x="5" y="99"/>
                  </a:cubicBezTo>
                  <a:cubicBezTo>
                    <a:pt x="5" y="99"/>
                    <a:pt x="5" y="99"/>
                    <a:pt x="4" y="99"/>
                  </a:cubicBezTo>
                  <a:close/>
                  <a:moveTo>
                    <a:pt x="13" y="63"/>
                  </a:moveTo>
                  <a:cubicBezTo>
                    <a:pt x="13" y="64"/>
                    <a:pt x="13" y="64"/>
                    <a:pt x="13" y="64"/>
                  </a:cubicBezTo>
                  <a:cubicBezTo>
                    <a:pt x="13" y="65"/>
                    <a:pt x="13" y="65"/>
                    <a:pt x="12" y="65"/>
                  </a:cubicBezTo>
                  <a:cubicBezTo>
                    <a:pt x="12" y="65"/>
                    <a:pt x="12" y="66"/>
                    <a:pt x="11" y="66"/>
                  </a:cubicBezTo>
                  <a:cubicBezTo>
                    <a:pt x="11" y="66"/>
                    <a:pt x="10" y="66"/>
                    <a:pt x="9" y="66"/>
                  </a:cubicBezTo>
                  <a:cubicBezTo>
                    <a:pt x="9" y="66"/>
                    <a:pt x="9" y="66"/>
                    <a:pt x="9" y="66"/>
                  </a:cubicBezTo>
                  <a:cubicBezTo>
                    <a:pt x="9" y="66"/>
                    <a:pt x="8" y="66"/>
                    <a:pt x="7" y="66"/>
                  </a:cubicBezTo>
                  <a:cubicBezTo>
                    <a:pt x="7" y="66"/>
                    <a:pt x="7" y="66"/>
                    <a:pt x="6" y="65"/>
                  </a:cubicBezTo>
                  <a:cubicBezTo>
                    <a:pt x="6" y="65"/>
                    <a:pt x="6" y="65"/>
                    <a:pt x="6" y="65"/>
                  </a:cubicBezTo>
                  <a:cubicBezTo>
                    <a:pt x="5" y="64"/>
                    <a:pt x="5" y="64"/>
                    <a:pt x="5" y="64"/>
                  </a:cubicBezTo>
                  <a:cubicBezTo>
                    <a:pt x="5" y="63"/>
                    <a:pt x="5" y="63"/>
                    <a:pt x="5" y="63"/>
                  </a:cubicBezTo>
                  <a:cubicBezTo>
                    <a:pt x="5" y="62"/>
                    <a:pt x="5" y="62"/>
                    <a:pt x="5" y="62"/>
                  </a:cubicBezTo>
                  <a:cubicBezTo>
                    <a:pt x="5" y="62"/>
                    <a:pt x="5" y="62"/>
                    <a:pt x="4" y="62"/>
                  </a:cubicBezTo>
                  <a:cubicBezTo>
                    <a:pt x="4" y="62"/>
                    <a:pt x="4" y="62"/>
                    <a:pt x="3" y="62"/>
                  </a:cubicBezTo>
                  <a:cubicBezTo>
                    <a:pt x="3" y="62"/>
                    <a:pt x="2" y="62"/>
                    <a:pt x="2" y="62"/>
                  </a:cubicBezTo>
                  <a:cubicBezTo>
                    <a:pt x="2" y="63"/>
                    <a:pt x="2" y="64"/>
                    <a:pt x="2" y="65"/>
                  </a:cubicBezTo>
                  <a:cubicBezTo>
                    <a:pt x="2" y="65"/>
                    <a:pt x="2" y="65"/>
                    <a:pt x="2" y="65"/>
                  </a:cubicBezTo>
                  <a:cubicBezTo>
                    <a:pt x="2" y="65"/>
                    <a:pt x="2" y="66"/>
                    <a:pt x="2" y="66"/>
                  </a:cubicBezTo>
                  <a:cubicBezTo>
                    <a:pt x="2" y="66"/>
                    <a:pt x="2" y="66"/>
                    <a:pt x="1" y="66"/>
                  </a:cubicBezTo>
                  <a:cubicBezTo>
                    <a:pt x="1" y="66"/>
                    <a:pt x="1" y="66"/>
                    <a:pt x="1" y="66"/>
                  </a:cubicBezTo>
                  <a:cubicBezTo>
                    <a:pt x="1" y="66"/>
                    <a:pt x="1" y="66"/>
                    <a:pt x="0" y="66"/>
                  </a:cubicBezTo>
                  <a:cubicBezTo>
                    <a:pt x="0" y="66"/>
                    <a:pt x="0" y="66"/>
                    <a:pt x="0" y="66"/>
                  </a:cubicBezTo>
                  <a:cubicBezTo>
                    <a:pt x="0" y="66"/>
                    <a:pt x="0" y="66"/>
                    <a:pt x="0" y="65"/>
                  </a:cubicBezTo>
                  <a:cubicBezTo>
                    <a:pt x="0" y="65"/>
                    <a:pt x="0" y="65"/>
                    <a:pt x="0" y="65"/>
                  </a:cubicBezTo>
                  <a:cubicBezTo>
                    <a:pt x="0" y="64"/>
                    <a:pt x="0" y="62"/>
                    <a:pt x="0" y="61"/>
                  </a:cubicBezTo>
                  <a:cubicBezTo>
                    <a:pt x="0" y="61"/>
                    <a:pt x="0" y="61"/>
                    <a:pt x="0" y="60"/>
                  </a:cubicBezTo>
                  <a:cubicBezTo>
                    <a:pt x="0" y="60"/>
                    <a:pt x="1" y="60"/>
                    <a:pt x="1" y="60"/>
                  </a:cubicBezTo>
                  <a:cubicBezTo>
                    <a:pt x="2" y="60"/>
                    <a:pt x="3" y="60"/>
                    <a:pt x="4" y="60"/>
                  </a:cubicBezTo>
                  <a:cubicBezTo>
                    <a:pt x="4" y="60"/>
                    <a:pt x="5" y="60"/>
                    <a:pt x="5" y="60"/>
                  </a:cubicBezTo>
                  <a:cubicBezTo>
                    <a:pt x="6" y="61"/>
                    <a:pt x="6" y="61"/>
                    <a:pt x="7" y="61"/>
                  </a:cubicBezTo>
                  <a:cubicBezTo>
                    <a:pt x="7" y="61"/>
                    <a:pt x="7" y="61"/>
                    <a:pt x="7" y="62"/>
                  </a:cubicBezTo>
                  <a:cubicBezTo>
                    <a:pt x="7" y="62"/>
                    <a:pt x="7" y="62"/>
                    <a:pt x="7" y="62"/>
                  </a:cubicBezTo>
                  <a:cubicBezTo>
                    <a:pt x="7" y="63"/>
                    <a:pt x="7" y="63"/>
                    <a:pt x="7" y="64"/>
                  </a:cubicBezTo>
                  <a:cubicBezTo>
                    <a:pt x="7" y="64"/>
                    <a:pt x="7" y="64"/>
                    <a:pt x="8" y="64"/>
                  </a:cubicBezTo>
                  <a:cubicBezTo>
                    <a:pt x="8" y="64"/>
                    <a:pt x="8" y="64"/>
                    <a:pt x="8" y="64"/>
                  </a:cubicBezTo>
                  <a:cubicBezTo>
                    <a:pt x="8" y="64"/>
                    <a:pt x="8" y="64"/>
                    <a:pt x="8" y="64"/>
                  </a:cubicBezTo>
                  <a:cubicBezTo>
                    <a:pt x="9" y="64"/>
                    <a:pt x="9" y="65"/>
                    <a:pt x="9" y="65"/>
                  </a:cubicBezTo>
                  <a:cubicBezTo>
                    <a:pt x="9" y="65"/>
                    <a:pt x="9" y="65"/>
                    <a:pt x="9" y="65"/>
                  </a:cubicBezTo>
                  <a:cubicBezTo>
                    <a:pt x="10" y="65"/>
                    <a:pt x="10" y="64"/>
                    <a:pt x="10" y="64"/>
                  </a:cubicBezTo>
                  <a:cubicBezTo>
                    <a:pt x="10" y="64"/>
                    <a:pt x="10" y="64"/>
                    <a:pt x="11" y="64"/>
                  </a:cubicBezTo>
                  <a:cubicBezTo>
                    <a:pt x="11" y="64"/>
                    <a:pt x="11" y="64"/>
                    <a:pt x="11" y="64"/>
                  </a:cubicBezTo>
                  <a:cubicBezTo>
                    <a:pt x="11" y="64"/>
                    <a:pt x="11" y="63"/>
                    <a:pt x="11" y="63"/>
                  </a:cubicBezTo>
                  <a:cubicBezTo>
                    <a:pt x="11" y="63"/>
                    <a:pt x="11" y="62"/>
                    <a:pt x="11" y="62"/>
                  </a:cubicBezTo>
                  <a:cubicBezTo>
                    <a:pt x="11" y="62"/>
                    <a:pt x="11" y="62"/>
                    <a:pt x="11" y="62"/>
                  </a:cubicBezTo>
                  <a:cubicBezTo>
                    <a:pt x="11" y="62"/>
                    <a:pt x="10" y="62"/>
                    <a:pt x="10" y="61"/>
                  </a:cubicBezTo>
                  <a:cubicBezTo>
                    <a:pt x="10" y="61"/>
                    <a:pt x="10" y="61"/>
                    <a:pt x="10" y="61"/>
                  </a:cubicBezTo>
                  <a:cubicBezTo>
                    <a:pt x="10" y="61"/>
                    <a:pt x="10" y="61"/>
                    <a:pt x="10" y="61"/>
                  </a:cubicBezTo>
                  <a:cubicBezTo>
                    <a:pt x="10" y="61"/>
                    <a:pt x="10" y="61"/>
                    <a:pt x="11" y="61"/>
                  </a:cubicBezTo>
                  <a:cubicBezTo>
                    <a:pt x="11" y="61"/>
                    <a:pt x="11" y="60"/>
                    <a:pt x="11" y="60"/>
                  </a:cubicBezTo>
                  <a:cubicBezTo>
                    <a:pt x="11" y="60"/>
                    <a:pt x="11" y="60"/>
                    <a:pt x="11" y="60"/>
                  </a:cubicBezTo>
                  <a:cubicBezTo>
                    <a:pt x="12" y="60"/>
                    <a:pt x="12" y="61"/>
                    <a:pt x="12" y="61"/>
                  </a:cubicBezTo>
                  <a:cubicBezTo>
                    <a:pt x="12" y="61"/>
                    <a:pt x="13" y="61"/>
                    <a:pt x="13" y="61"/>
                  </a:cubicBezTo>
                  <a:cubicBezTo>
                    <a:pt x="13" y="61"/>
                    <a:pt x="13" y="62"/>
                    <a:pt x="13" y="62"/>
                  </a:cubicBezTo>
                  <a:cubicBezTo>
                    <a:pt x="13" y="62"/>
                    <a:pt x="13" y="63"/>
                    <a:pt x="13" y="63"/>
                  </a:cubicBezTo>
                  <a:close/>
                  <a:moveTo>
                    <a:pt x="13" y="56"/>
                  </a:moveTo>
                  <a:cubicBezTo>
                    <a:pt x="13" y="57"/>
                    <a:pt x="13" y="57"/>
                    <a:pt x="13" y="57"/>
                  </a:cubicBezTo>
                  <a:cubicBezTo>
                    <a:pt x="13" y="58"/>
                    <a:pt x="12" y="58"/>
                    <a:pt x="12" y="58"/>
                  </a:cubicBezTo>
                  <a:cubicBezTo>
                    <a:pt x="12" y="58"/>
                    <a:pt x="11" y="59"/>
                    <a:pt x="11" y="59"/>
                  </a:cubicBezTo>
                  <a:cubicBezTo>
                    <a:pt x="10" y="59"/>
                    <a:pt x="10" y="59"/>
                    <a:pt x="9" y="59"/>
                  </a:cubicBezTo>
                  <a:cubicBezTo>
                    <a:pt x="9" y="59"/>
                    <a:pt x="9" y="59"/>
                    <a:pt x="9" y="59"/>
                  </a:cubicBezTo>
                  <a:cubicBezTo>
                    <a:pt x="8" y="59"/>
                    <a:pt x="8" y="59"/>
                    <a:pt x="7" y="59"/>
                  </a:cubicBezTo>
                  <a:cubicBezTo>
                    <a:pt x="7" y="59"/>
                    <a:pt x="6" y="58"/>
                    <a:pt x="6" y="58"/>
                  </a:cubicBezTo>
                  <a:cubicBezTo>
                    <a:pt x="6" y="58"/>
                    <a:pt x="6" y="58"/>
                    <a:pt x="5" y="58"/>
                  </a:cubicBezTo>
                  <a:cubicBezTo>
                    <a:pt x="5" y="57"/>
                    <a:pt x="5" y="57"/>
                    <a:pt x="5" y="57"/>
                  </a:cubicBezTo>
                  <a:cubicBezTo>
                    <a:pt x="5" y="56"/>
                    <a:pt x="5" y="56"/>
                    <a:pt x="5" y="56"/>
                  </a:cubicBezTo>
                  <a:cubicBezTo>
                    <a:pt x="5" y="55"/>
                    <a:pt x="5" y="55"/>
                    <a:pt x="5" y="55"/>
                  </a:cubicBezTo>
                  <a:cubicBezTo>
                    <a:pt x="5" y="55"/>
                    <a:pt x="5" y="55"/>
                    <a:pt x="4" y="55"/>
                  </a:cubicBezTo>
                  <a:cubicBezTo>
                    <a:pt x="4" y="55"/>
                    <a:pt x="4" y="55"/>
                    <a:pt x="3" y="55"/>
                  </a:cubicBezTo>
                  <a:cubicBezTo>
                    <a:pt x="3" y="55"/>
                    <a:pt x="2" y="55"/>
                    <a:pt x="2" y="55"/>
                  </a:cubicBezTo>
                  <a:cubicBezTo>
                    <a:pt x="2" y="56"/>
                    <a:pt x="2" y="57"/>
                    <a:pt x="2" y="58"/>
                  </a:cubicBezTo>
                  <a:cubicBezTo>
                    <a:pt x="2" y="58"/>
                    <a:pt x="2" y="58"/>
                    <a:pt x="2" y="58"/>
                  </a:cubicBezTo>
                  <a:cubicBezTo>
                    <a:pt x="2" y="58"/>
                    <a:pt x="2" y="59"/>
                    <a:pt x="2" y="59"/>
                  </a:cubicBezTo>
                  <a:cubicBezTo>
                    <a:pt x="2" y="59"/>
                    <a:pt x="2" y="59"/>
                    <a:pt x="1" y="59"/>
                  </a:cubicBezTo>
                  <a:cubicBezTo>
                    <a:pt x="1" y="59"/>
                    <a:pt x="1" y="59"/>
                    <a:pt x="1" y="59"/>
                  </a:cubicBezTo>
                  <a:cubicBezTo>
                    <a:pt x="1" y="59"/>
                    <a:pt x="1" y="59"/>
                    <a:pt x="0" y="59"/>
                  </a:cubicBezTo>
                  <a:cubicBezTo>
                    <a:pt x="0" y="59"/>
                    <a:pt x="0" y="59"/>
                    <a:pt x="0" y="59"/>
                  </a:cubicBezTo>
                  <a:cubicBezTo>
                    <a:pt x="0" y="59"/>
                    <a:pt x="0" y="58"/>
                    <a:pt x="0" y="58"/>
                  </a:cubicBezTo>
                  <a:cubicBezTo>
                    <a:pt x="0" y="58"/>
                    <a:pt x="0" y="58"/>
                    <a:pt x="0" y="58"/>
                  </a:cubicBezTo>
                  <a:cubicBezTo>
                    <a:pt x="0" y="57"/>
                    <a:pt x="0" y="55"/>
                    <a:pt x="0" y="54"/>
                  </a:cubicBezTo>
                  <a:cubicBezTo>
                    <a:pt x="0" y="54"/>
                    <a:pt x="0" y="54"/>
                    <a:pt x="0" y="54"/>
                  </a:cubicBezTo>
                  <a:cubicBezTo>
                    <a:pt x="0" y="54"/>
                    <a:pt x="1" y="53"/>
                    <a:pt x="1" y="53"/>
                  </a:cubicBezTo>
                  <a:cubicBezTo>
                    <a:pt x="2" y="53"/>
                    <a:pt x="3" y="53"/>
                    <a:pt x="4" y="53"/>
                  </a:cubicBezTo>
                  <a:cubicBezTo>
                    <a:pt x="4" y="53"/>
                    <a:pt x="5" y="54"/>
                    <a:pt x="5" y="54"/>
                  </a:cubicBezTo>
                  <a:cubicBezTo>
                    <a:pt x="6" y="54"/>
                    <a:pt x="6" y="54"/>
                    <a:pt x="6" y="54"/>
                  </a:cubicBezTo>
                  <a:cubicBezTo>
                    <a:pt x="7" y="54"/>
                    <a:pt x="7" y="54"/>
                    <a:pt x="7" y="55"/>
                  </a:cubicBezTo>
                  <a:cubicBezTo>
                    <a:pt x="7" y="55"/>
                    <a:pt x="7" y="55"/>
                    <a:pt x="7" y="56"/>
                  </a:cubicBezTo>
                  <a:cubicBezTo>
                    <a:pt x="7" y="56"/>
                    <a:pt x="7" y="56"/>
                    <a:pt x="7" y="57"/>
                  </a:cubicBezTo>
                  <a:cubicBezTo>
                    <a:pt x="7" y="57"/>
                    <a:pt x="7" y="57"/>
                    <a:pt x="7" y="57"/>
                  </a:cubicBezTo>
                  <a:cubicBezTo>
                    <a:pt x="7" y="57"/>
                    <a:pt x="8" y="57"/>
                    <a:pt x="8" y="57"/>
                  </a:cubicBezTo>
                  <a:cubicBezTo>
                    <a:pt x="8" y="57"/>
                    <a:pt x="8" y="57"/>
                    <a:pt x="8" y="57"/>
                  </a:cubicBezTo>
                  <a:cubicBezTo>
                    <a:pt x="8" y="57"/>
                    <a:pt x="9" y="57"/>
                    <a:pt x="9" y="57"/>
                  </a:cubicBezTo>
                  <a:cubicBezTo>
                    <a:pt x="9" y="57"/>
                    <a:pt x="9" y="57"/>
                    <a:pt x="9" y="57"/>
                  </a:cubicBezTo>
                  <a:cubicBezTo>
                    <a:pt x="9" y="57"/>
                    <a:pt x="10" y="57"/>
                    <a:pt x="10" y="57"/>
                  </a:cubicBezTo>
                  <a:cubicBezTo>
                    <a:pt x="10" y="57"/>
                    <a:pt x="10" y="57"/>
                    <a:pt x="10" y="57"/>
                  </a:cubicBezTo>
                  <a:cubicBezTo>
                    <a:pt x="10" y="57"/>
                    <a:pt x="11" y="57"/>
                    <a:pt x="11" y="57"/>
                  </a:cubicBezTo>
                  <a:cubicBezTo>
                    <a:pt x="11" y="57"/>
                    <a:pt x="11" y="56"/>
                    <a:pt x="11" y="56"/>
                  </a:cubicBezTo>
                  <a:cubicBezTo>
                    <a:pt x="11" y="56"/>
                    <a:pt x="11" y="56"/>
                    <a:pt x="11" y="55"/>
                  </a:cubicBezTo>
                  <a:cubicBezTo>
                    <a:pt x="11" y="55"/>
                    <a:pt x="11" y="55"/>
                    <a:pt x="10" y="55"/>
                  </a:cubicBezTo>
                  <a:cubicBezTo>
                    <a:pt x="10" y="55"/>
                    <a:pt x="10" y="55"/>
                    <a:pt x="10" y="55"/>
                  </a:cubicBezTo>
                  <a:cubicBezTo>
                    <a:pt x="10" y="54"/>
                    <a:pt x="10" y="54"/>
                    <a:pt x="10" y="54"/>
                  </a:cubicBezTo>
                  <a:cubicBezTo>
                    <a:pt x="10" y="54"/>
                    <a:pt x="10" y="54"/>
                    <a:pt x="10" y="54"/>
                  </a:cubicBezTo>
                  <a:cubicBezTo>
                    <a:pt x="10" y="54"/>
                    <a:pt x="10" y="54"/>
                    <a:pt x="10" y="54"/>
                  </a:cubicBezTo>
                  <a:cubicBezTo>
                    <a:pt x="11" y="54"/>
                    <a:pt x="11" y="54"/>
                    <a:pt x="11" y="54"/>
                  </a:cubicBezTo>
                  <a:cubicBezTo>
                    <a:pt x="11" y="54"/>
                    <a:pt x="11" y="54"/>
                    <a:pt x="11" y="54"/>
                  </a:cubicBezTo>
                  <a:cubicBezTo>
                    <a:pt x="11" y="54"/>
                    <a:pt x="12" y="54"/>
                    <a:pt x="12" y="54"/>
                  </a:cubicBezTo>
                  <a:cubicBezTo>
                    <a:pt x="12" y="54"/>
                    <a:pt x="12" y="54"/>
                    <a:pt x="12" y="54"/>
                  </a:cubicBezTo>
                  <a:cubicBezTo>
                    <a:pt x="13" y="55"/>
                    <a:pt x="13" y="55"/>
                    <a:pt x="13" y="55"/>
                  </a:cubicBezTo>
                  <a:cubicBezTo>
                    <a:pt x="13" y="55"/>
                    <a:pt x="13" y="56"/>
                    <a:pt x="13" y="56"/>
                  </a:cubicBezTo>
                  <a:close/>
                  <a:moveTo>
                    <a:pt x="13" y="49"/>
                  </a:moveTo>
                  <a:cubicBezTo>
                    <a:pt x="13" y="50"/>
                    <a:pt x="13" y="50"/>
                    <a:pt x="12" y="51"/>
                  </a:cubicBezTo>
                  <a:cubicBezTo>
                    <a:pt x="12" y="51"/>
                    <a:pt x="12" y="51"/>
                    <a:pt x="12" y="51"/>
                  </a:cubicBezTo>
                  <a:cubicBezTo>
                    <a:pt x="12" y="52"/>
                    <a:pt x="11" y="52"/>
                    <a:pt x="11" y="52"/>
                  </a:cubicBezTo>
                  <a:cubicBezTo>
                    <a:pt x="10" y="52"/>
                    <a:pt x="10" y="52"/>
                    <a:pt x="9" y="52"/>
                  </a:cubicBezTo>
                  <a:cubicBezTo>
                    <a:pt x="9" y="52"/>
                    <a:pt x="9" y="52"/>
                    <a:pt x="9" y="52"/>
                  </a:cubicBezTo>
                  <a:cubicBezTo>
                    <a:pt x="8" y="52"/>
                    <a:pt x="8" y="52"/>
                    <a:pt x="7" y="52"/>
                  </a:cubicBezTo>
                  <a:cubicBezTo>
                    <a:pt x="7" y="52"/>
                    <a:pt x="6" y="52"/>
                    <a:pt x="6" y="52"/>
                  </a:cubicBezTo>
                  <a:cubicBezTo>
                    <a:pt x="6" y="51"/>
                    <a:pt x="5" y="51"/>
                    <a:pt x="5" y="51"/>
                  </a:cubicBezTo>
                  <a:cubicBezTo>
                    <a:pt x="5" y="51"/>
                    <a:pt x="5" y="50"/>
                    <a:pt x="5" y="50"/>
                  </a:cubicBezTo>
                  <a:cubicBezTo>
                    <a:pt x="5" y="50"/>
                    <a:pt x="5" y="49"/>
                    <a:pt x="5" y="49"/>
                  </a:cubicBezTo>
                  <a:cubicBezTo>
                    <a:pt x="5" y="49"/>
                    <a:pt x="5" y="49"/>
                    <a:pt x="5" y="49"/>
                  </a:cubicBezTo>
                  <a:cubicBezTo>
                    <a:pt x="5" y="48"/>
                    <a:pt x="5" y="48"/>
                    <a:pt x="4" y="48"/>
                  </a:cubicBezTo>
                  <a:cubicBezTo>
                    <a:pt x="4" y="48"/>
                    <a:pt x="4" y="48"/>
                    <a:pt x="3" y="48"/>
                  </a:cubicBezTo>
                  <a:cubicBezTo>
                    <a:pt x="3" y="48"/>
                    <a:pt x="2" y="48"/>
                    <a:pt x="2" y="48"/>
                  </a:cubicBezTo>
                  <a:cubicBezTo>
                    <a:pt x="2" y="49"/>
                    <a:pt x="2" y="50"/>
                    <a:pt x="2" y="51"/>
                  </a:cubicBezTo>
                  <a:cubicBezTo>
                    <a:pt x="2" y="51"/>
                    <a:pt x="2" y="52"/>
                    <a:pt x="2" y="52"/>
                  </a:cubicBezTo>
                  <a:cubicBezTo>
                    <a:pt x="2" y="52"/>
                    <a:pt x="2" y="52"/>
                    <a:pt x="2" y="52"/>
                  </a:cubicBezTo>
                  <a:cubicBezTo>
                    <a:pt x="2" y="52"/>
                    <a:pt x="2" y="52"/>
                    <a:pt x="1" y="52"/>
                  </a:cubicBezTo>
                  <a:cubicBezTo>
                    <a:pt x="1" y="52"/>
                    <a:pt x="1" y="52"/>
                    <a:pt x="1" y="52"/>
                  </a:cubicBezTo>
                  <a:cubicBezTo>
                    <a:pt x="1" y="52"/>
                    <a:pt x="1" y="52"/>
                    <a:pt x="0" y="52"/>
                  </a:cubicBezTo>
                  <a:cubicBezTo>
                    <a:pt x="0" y="52"/>
                    <a:pt x="0" y="52"/>
                    <a:pt x="0" y="52"/>
                  </a:cubicBezTo>
                  <a:cubicBezTo>
                    <a:pt x="0" y="52"/>
                    <a:pt x="0" y="52"/>
                    <a:pt x="0" y="52"/>
                  </a:cubicBezTo>
                  <a:cubicBezTo>
                    <a:pt x="0" y="52"/>
                    <a:pt x="0" y="51"/>
                    <a:pt x="0" y="51"/>
                  </a:cubicBezTo>
                  <a:cubicBezTo>
                    <a:pt x="0" y="50"/>
                    <a:pt x="0" y="49"/>
                    <a:pt x="0" y="48"/>
                  </a:cubicBezTo>
                  <a:cubicBezTo>
                    <a:pt x="0" y="47"/>
                    <a:pt x="0" y="47"/>
                    <a:pt x="0" y="47"/>
                  </a:cubicBezTo>
                  <a:cubicBezTo>
                    <a:pt x="0" y="47"/>
                    <a:pt x="1" y="47"/>
                    <a:pt x="1" y="47"/>
                  </a:cubicBezTo>
                  <a:cubicBezTo>
                    <a:pt x="2" y="47"/>
                    <a:pt x="3" y="47"/>
                    <a:pt x="3" y="47"/>
                  </a:cubicBezTo>
                  <a:cubicBezTo>
                    <a:pt x="4" y="47"/>
                    <a:pt x="5" y="47"/>
                    <a:pt x="5" y="47"/>
                  </a:cubicBezTo>
                  <a:cubicBezTo>
                    <a:pt x="6" y="47"/>
                    <a:pt x="6" y="47"/>
                    <a:pt x="6" y="47"/>
                  </a:cubicBezTo>
                  <a:cubicBezTo>
                    <a:pt x="7" y="48"/>
                    <a:pt x="7" y="48"/>
                    <a:pt x="7" y="48"/>
                  </a:cubicBezTo>
                  <a:cubicBezTo>
                    <a:pt x="7" y="48"/>
                    <a:pt x="7" y="49"/>
                    <a:pt x="7" y="49"/>
                  </a:cubicBezTo>
                  <a:cubicBezTo>
                    <a:pt x="7" y="49"/>
                    <a:pt x="7" y="50"/>
                    <a:pt x="7" y="50"/>
                  </a:cubicBezTo>
                  <a:cubicBezTo>
                    <a:pt x="7" y="50"/>
                    <a:pt x="7" y="50"/>
                    <a:pt x="7" y="50"/>
                  </a:cubicBezTo>
                  <a:cubicBezTo>
                    <a:pt x="7" y="50"/>
                    <a:pt x="7" y="51"/>
                    <a:pt x="8" y="51"/>
                  </a:cubicBezTo>
                  <a:cubicBezTo>
                    <a:pt x="8" y="51"/>
                    <a:pt x="8" y="51"/>
                    <a:pt x="8" y="51"/>
                  </a:cubicBezTo>
                  <a:cubicBezTo>
                    <a:pt x="8" y="51"/>
                    <a:pt x="8" y="51"/>
                    <a:pt x="9" y="51"/>
                  </a:cubicBezTo>
                  <a:cubicBezTo>
                    <a:pt x="9" y="51"/>
                    <a:pt x="9" y="51"/>
                    <a:pt x="9" y="51"/>
                  </a:cubicBezTo>
                  <a:cubicBezTo>
                    <a:pt x="9" y="51"/>
                    <a:pt x="9" y="51"/>
                    <a:pt x="10" y="51"/>
                  </a:cubicBezTo>
                  <a:cubicBezTo>
                    <a:pt x="10" y="51"/>
                    <a:pt x="10" y="51"/>
                    <a:pt x="10" y="51"/>
                  </a:cubicBezTo>
                  <a:cubicBezTo>
                    <a:pt x="10" y="50"/>
                    <a:pt x="10" y="50"/>
                    <a:pt x="10" y="50"/>
                  </a:cubicBezTo>
                  <a:cubicBezTo>
                    <a:pt x="10" y="50"/>
                    <a:pt x="11" y="50"/>
                    <a:pt x="11" y="49"/>
                  </a:cubicBezTo>
                  <a:cubicBezTo>
                    <a:pt x="10" y="49"/>
                    <a:pt x="10" y="49"/>
                    <a:pt x="10" y="49"/>
                  </a:cubicBezTo>
                  <a:cubicBezTo>
                    <a:pt x="10" y="49"/>
                    <a:pt x="10" y="48"/>
                    <a:pt x="10" y="48"/>
                  </a:cubicBezTo>
                  <a:cubicBezTo>
                    <a:pt x="10" y="48"/>
                    <a:pt x="10" y="48"/>
                    <a:pt x="10" y="48"/>
                  </a:cubicBezTo>
                  <a:cubicBezTo>
                    <a:pt x="10" y="48"/>
                    <a:pt x="10" y="48"/>
                    <a:pt x="10" y="48"/>
                  </a:cubicBezTo>
                  <a:cubicBezTo>
                    <a:pt x="10" y="48"/>
                    <a:pt x="10" y="48"/>
                    <a:pt x="10" y="48"/>
                  </a:cubicBezTo>
                  <a:cubicBezTo>
                    <a:pt x="10" y="48"/>
                    <a:pt x="10" y="47"/>
                    <a:pt x="10" y="47"/>
                  </a:cubicBezTo>
                  <a:cubicBezTo>
                    <a:pt x="10" y="47"/>
                    <a:pt x="11" y="47"/>
                    <a:pt x="11" y="47"/>
                  </a:cubicBezTo>
                  <a:cubicBezTo>
                    <a:pt x="11" y="47"/>
                    <a:pt x="11" y="47"/>
                    <a:pt x="11" y="47"/>
                  </a:cubicBezTo>
                  <a:cubicBezTo>
                    <a:pt x="11" y="47"/>
                    <a:pt x="11" y="47"/>
                    <a:pt x="12" y="47"/>
                  </a:cubicBezTo>
                  <a:cubicBezTo>
                    <a:pt x="12" y="47"/>
                    <a:pt x="12" y="48"/>
                    <a:pt x="12" y="48"/>
                  </a:cubicBezTo>
                  <a:cubicBezTo>
                    <a:pt x="12" y="48"/>
                    <a:pt x="12" y="48"/>
                    <a:pt x="12" y="49"/>
                  </a:cubicBezTo>
                  <a:cubicBezTo>
                    <a:pt x="12" y="49"/>
                    <a:pt x="13" y="49"/>
                    <a:pt x="13" y="49"/>
                  </a:cubicBezTo>
                  <a:close/>
                  <a:moveTo>
                    <a:pt x="12" y="43"/>
                  </a:moveTo>
                  <a:cubicBezTo>
                    <a:pt x="12" y="44"/>
                    <a:pt x="12" y="44"/>
                    <a:pt x="12" y="44"/>
                  </a:cubicBezTo>
                  <a:cubicBezTo>
                    <a:pt x="12" y="45"/>
                    <a:pt x="12" y="45"/>
                    <a:pt x="12" y="45"/>
                  </a:cubicBezTo>
                  <a:cubicBezTo>
                    <a:pt x="11" y="45"/>
                    <a:pt x="11" y="45"/>
                    <a:pt x="10" y="46"/>
                  </a:cubicBezTo>
                  <a:cubicBezTo>
                    <a:pt x="10" y="46"/>
                    <a:pt x="9" y="46"/>
                    <a:pt x="9" y="46"/>
                  </a:cubicBezTo>
                  <a:cubicBezTo>
                    <a:pt x="9" y="46"/>
                    <a:pt x="9" y="46"/>
                    <a:pt x="9" y="46"/>
                  </a:cubicBezTo>
                  <a:cubicBezTo>
                    <a:pt x="8" y="46"/>
                    <a:pt x="7" y="46"/>
                    <a:pt x="7" y="46"/>
                  </a:cubicBezTo>
                  <a:cubicBezTo>
                    <a:pt x="7" y="45"/>
                    <a:pt x="6" y="45"/>
                    <a:pt x="6" y="45"/>
                  </a:cubicBezTo>
                  <a:cubicBezTo>
                    <a:pt x="6" y="45"/>
                    <a:pt x="5" y="45"/>
                    <a:pt x="5" y="45"/>
                  </a:cubicBezTo>
                  <a:cubicBezTo>
                    <a:pt x="5" y="44"/>
                    <a:pt x="5" y="44"/>
                    <a:pt x="5" y="44"/>
                  </a:cubicBezTo>
                  <a:cubicBezTo>
                    <a:pt x="5" y="43"/>
                    <a:pt x="5" y="43"/>
                    <a:pt x="5" y="43"/>
                  </a:cubicBezTo>
                  <a:cubicBezTo>
                    <a:pt x="5" y="43"/>
                    <a:pt x="5" y="42"/>
                    <a:pt x="5" y="42"/>
                  </a:cubicBezTo>
                  <a:cubicBezTo>
                    <a:pt x="5" y="42"/>
                    <a:pt x="4" y="42"/>
                    <a:pt x="4" y="42"/>
                  </a:cubicBezTo>
                  <a:cubicBezTo>
                    <a:pt x="4" y="42"/>
                    <a:pt x="4" y="42"/>
                    <a:pt x="3" y="42"/>
                  </a:cubicBezTo>
                  <a:cubicBezTo>
                    <a:pt x="3" y="42"/>
                    <a:pt x="2" y="42"/>
                    <a:pt x="2" y="42"/>
                  </a:cubicBezTo>
                  <a:cubicBezTo>
                    <a:pt x="2" y="43"/>
                    <a:pt x="2" y="44"/>
                    <a:pt x="2" y="45"/>
                  </a:cubicBezTo>
                  <a:cubicBezTo>
                    <a:pt x="2" y="45"/>
                    <a:pt x="2" y="45"/>
                    <a:pt x="2" y="45"/>
                  </a:cubicBezTo>
                  <a:cubicBezTo>
                    <a:pt x="2" y="45"/>
                    <a:pt x="2" y="45"/>
                    <a:pt x="2" y="45"/>
                  </a:cubicBezTo>
                  <a:cubicBezTo>
                    <a:pt x="2" y="45"/>
                    <a:pt x="2" y="46"/>
                    <a:pt x="1" y="46"/>
                  </a:cubicBezTo>
                  <a:cubicBezTo>
                    <a:pt x="1" y="46"/>
                    <a:pt x="1" y="46"/>
                    <a:pt x="1" y="46"/>
                  </a:cubicBezTo>
                  <a:cubicBezTo>
                    <a:pt x="1" y="46"/>
                    <a:pt x="1" y="46"/>
                    <a:pt x="0" y="46"/>
                  </a:cubicBezTo>
                  <a:cubicBezTo>
                    <a:pt x="0" y="46"/>
                    <a:pt x="0" y="46"/>
                    <a:pt x="0" y="45"/>
                  </a:cubicBezTo>
                  <a:cubicBezTo>
                    <a:pt x="0" y="45"/>
                    <a:pt x="0" y="45"/>
                    <a:pt x="0" y="45"/>
                  </a:cubicBezTo>
                  <a:cubicBezTo>
                    <a:pt x="0" y="45"/>
                    <a:pt x="0" y="45"/>
                    <a:pt x="0" y="45"/>
                  </a:cubicBezTo>
                  <a:cubicBezTo>
                    <a:pt x="0" y="44"/>
                    <a:pt x="0" y="43"/>
                    <a:pt x="0" y="41"/>
                  </a:cubicBezTo>
                  <a:cubicBezTo>
                    <a:pt x="0" y="41"/>
                    <a:pt x="0" y="41"/>
                    <a:pt x="0" y="41"/>
                  </a:cubicBezTo>
                  <a:cubicBezTo>
                    <a:pt x="0" y="41"/>
                    <a:pt x="1" y="41"/>
                    <a:pt x="1" y="41"/>
                  </a:cubicBezTo>
                  <a:cubicBezTo>
                    <a:pt x="2" y="41"/>
                    <a:pt x="3" y="41"/>
                    <a:pt x="3" y="41"/>
                  </a:cubicBezTo>
                  <a:cubicBezTo>
                    <a:pt x="4" y="41"/>
                    <a:pt x="5" y="41"/>
                    <a:pt x="5" y="41"/>
                  </a:cubicBezTo>
                  <a:cubicBezTo>
                    <a:pt x="6" y="41"/>
                    <a:pt x="6" y="41"/>
                    <a:pt x="6" y="41"/>
                  </a:cubicBezTo>
                  <a:cubicBezTo>
                    <a:pt x="6" y="41"/>
                    <a:pt x="7" y="42"/>
                    <a:pt x="7" y="42"/>
                  </a:cubicBezTo>
                  <a:cubicBezTo>
                    <a:pt x="7" y="42"/>
                    <a:pt x="7" y="42"/>
                    <a:pt x="7" y="43"/>
                  </a:cubicBezTo>
                  <a:cubicBezTo>
                    <a:pt x="7" y="43"/>
                    <a:pt x="7" y="43"/>
                    <a:pt x="7" y="44"/>
                  </a:cubicBezTo>
                  <a:cubicBezTo>
                    <a:pt x="7" y="44"/>
                    <a:pt x="7" y="44"/>
                    <a:pt x="7" y="44"/>
                  </a:cubicBezTo>
                  <a:cubicBezTo>
                    <a:pt x="7" y="44"/>
                    <a:pt x="7" y="44"/>
                    <a:pt x="7" y="44"/>
                  </a:cubicBezTo>
                  <a:cubicBezTo>
                    <a:pt x="8" y="44"/>
                    <a:pt x="8" y="44"/>
                    <a:pt x="8" y="44"/>
                  </a:cubicBezTo>
                  <a:cubicBezTo>
                    <a:pt x="8" y="44"/>
                    <a:pt x="8" y="44"/>
                    <a:pt x="9" y="44"/>
                  </a:cubicBezTo>
                  <a:cubicBezTo>
                    <a:pt x="9" y="44"/>
                    <a:pt x="9" y="44"/>
                    <a:pt x="9" y="44"/>
                  </a:cubicBezTo>
                  <a:cubicBezTo>
                    <a:pt x="9" y="44"/>
                    <a:pt x="9" y="44"/>
                    <a:pt x="9" y="44"/>
                  </a:cubicBezTo>
                  <a:cubicBezTo>
                    <a:pt x="10" y="44"/>
                    <a:pt x="10" y="44"/>
                    <a:pt x="10" y="44"/>
                  </a:cubicBezTo>
                  <a:cubicBezTo>
                    <a:pt x="10" y="44"/>
                    <a:pt x="10" y="44"/>
                    <a:pt x="10" y="44"/>
                  </a:cubicBezTo>
                  <a:cubicBezTo>
                    <a:pt x="10" y="44"/>
                    <a:pt x="10" y="43"/>
                    <a:pt x="10" y="43"/>
                  </a:cubicBezTo>
                  <a:cubicBezTo>
                    <a:pt x="10" y="43"/>
                    <a:pt x="10" y="43"/>
                    <a:pt x="10" y="43"/>
                  </a:cubicBezTo>
                  <a:cubicBezTo>
                    <a:pt x="10" y="42"/>
                    <a:pt x="10" y="42"/>
                    <a:pt x="10" y="42"/>
                  </a:cubicBezTo>
                  <a:cubicBezTo>
                    <a:pt x="10" y="42"/>
                    <a:pt x="10" y="42"/>
                    <a:pt x="10" y="42"/>
                  </a:cubicBezTo>
                  <a:cubicBezTo>
                    <a:pt x="10" y="42"/>
                    <a:pt x="10" y="42"/>
                    <a:pt x="10" y="41"/>
                  </a:cubicBezTo>
                  <a:cubicBezTo>
                    <a:pt x="10" y="41"/>
                    <a:pt x="10" y="41"/>
                    <a:pt x="10" y="41"/>
                  </a:cubicBezTo>
                  <a:cubicBezTo>
                    <a:pt x="10" y="41"/>
                    <a:pt x="10" y="41"/>
                    <a:pt x="10" y="41"/>
                  </a:cubicBezTo>
                  <a:cubicBezTo>
                    <a:pt x="10" y="41"/>
                    <a:pt x="10" y="41"/>
                    <a:pt x="11" y="41"/>
                  </a:cubicBezTo>
                  <a:cubicBezTo>
                    <a:pt x="11" y="41"/>
                    <a:pt x="11" y="41"/>
                    <a:pt x="11" y="41"/>
                  </a:cubicBezTo>
                  <a:cubicBezTo>
                    <a:pt x="11" y="41"/>
                    <a:pt x="11" y="41"/>
                    <a:pt x="11" y="41"/>
                  </a:cubicBezTo>
                  <a:cubicBezTo>
                    <a:pt x="12" y="41"/>
                    <a:pt x="12" y="41"/>
                    <a:pt x="12" y="42"/>
                  </a:cubicBezTo>
                  <a:cubicBezTo>
                    <a:pt x="12" y="42"/>
                    <a:pt x="12" y="42"/>
                    <a:pt x="12" y="42"/>
                  </a:cubicBezTo>
                  <a:cubicBezTo>
                    <a:pt x="12" y="43"/>
                    <a:pt x="12" y="43"/>
                    <a:pt x="12" y="43"/>
                  </a:cubicBezTo>
                  <a:close/>
                  <a:moveTo>
                    <a:pt x="9" y="21"/>
                  </a:moveTo>
                  <a:cubicBezTo>
                    <a:pt x="9" y="21"/>
                    <a:pt x="9" y="21"/>
                    <a:pt x="9" y="21"/>
                  </a:cubicBezTo>
                  <a:cubicBezTo>
                    <a:pt x="10" y="20"/>
                    <a:pt x="10" y="20"/>
                    <a:pt x="10" y="20"/>
                  </a:cubicBezTo>
                  <a:cubicBezTo>
                    <a:pt x="11" y="20"/>
                    <a:pt x="11" y="20"/>
                    <a:pt x="11" y="20"/>
                  </a:cubicBezTo>
                  <a:cubicBezTo>
                    <a:pt x="11" y="20"/>
                    <a:pt x="11" y="21"/>
                    <a:pt x="11" y="21"/>
                  </a:cubicBezTo>
                  <a:cubicBezTo>
                    <a:pt x="11" y="21"/>
                    <a:pt x="11" y="22"/>
                    <a:pt x="11" y="22"/>
                  </a:cubicBezTo>
                  <a:cubicBezTo>
                    <a:pt x="11" y="22"/>
                    <a:pt x="11" y="22"/>
                    <a:pt x="11" y="22"/>
                  </a:cubicBezTo>
                  <a:cubicBezTo>
                    <a:pt x="8" y="22"/>
                    <a:pt x="5" y="22"/>
                    <a:pt x="2" y="22"/>
                  </a:cubicBezTo>
                  <a:cubicBezTo>
                    <a:pt x="2" y="22"/>
                    <a:pt x="2" y="22"/>
                    <a:pt x="2" y="22"/>
                  </a:cubicBezTo>
                  <a:cubicBezTo>
                    <a:pt x="2" y="22"/>
                    <a:pt x="2" y="22"/>
                    <a:pt x="2" y="22"/>
                  </a:cubicBezTo>
                  <a:cubicBezTo>
                    <a:pt x="2" y="22"/>
                    <a:pt x="2" y="22"/>
                    <a:pt x="2" y="23"/>
                  </a:cubicBezTo>
                  <a:cubicBezTo>
                    <a:pt x="2" y="23"/>
                    <a:pt x="0" y="23"/>
                    <a:pt x="0" y="23"/>
                  </a:cubicBezTo>
                  <a:cubicBezTo>
                    <a:pt x="0" y="22"/>
                    <a:pt x="0" y="22"/>
                    <a:pt x="0" y="21"/>
                  </a:cubicBezTo>
                  <a:cubicBezTo>
                    <a:pt x="0" y="21"/>
                    <a:pt x="0" y="20"/>
                    <a:pt x="0" y="20"/>
                  </a:cubicBezTo>
                  <a:cubicBezTo>
                    <a:pt x="0" y="19"/>
                    <a:pt x="2" y="19"/>
                    <a:pt x="2" y="20"/>
                  </a:cubicBezTo>
                  <a:cubicBezTo>
                    <a:pt x="2" y="20"/>
                    <a:pt x="2" y="20"/>
                    <a:pt x="2" y="21"/>
                  </a:cubicBezTo>
                  <a:cubicBezTo>
                    <a:pt x="4" y="21"/>
                    <a:pt x="7" y="21"/>
                    <a:pt x="9" y="21"/>
                  </a:cubicBezTo>
                  <a:close/>
                  <a:moveTo>
                    <a:pt x="10" y="25"/>
                  </a:moveTo>
                  <a:cubicBezTo>
                    <a:pt x="10" y="25"/>
                    <a:pt x="10" y="25"/>
                    <a:pt x="10" y="25"/>
                  </a:cubicBezTo>
                  <a:cubicBezTo>
                    <a:pt x="10" y="25"/>
                    <a:pt x="10" y="25"/>
                    <a:pt x="10" y="25"/>
                  </a:cubicBezTo>
                  <a:cubicBezTo>
                    <a:pt x="11" y="25"/>
                    <a:pt x="11" y="25"/>
                    <a:pt x="11" y="25"/>
                  </a:cubicBezTo>
                  <a:cubicBezTo>
                    <a:pt x="11" y="25"/>
                    <a:pt x="12" y="25"/>
                    <a:pt x="12" y="26"/>
                  </a:cubicBezTo>
                  <a:cubicBezTo>
                    <a:pt x="12" y="26"/>
                    <a:pt x="12" y="26"/>
                    <a:pt x="11" y="26"/>
                  </a:cubicBezTo>
                  <a:cubicBezTo>
                    <a:pt x="11" y="26"/>
                    <a:pt x="11" y="26"/>
                    <a:pt x="11" y="26"/>
                  </a:cubicBezTo>
                  <a:cubicBezTo>
                    <a:pt x="8" y="26"/>
                    <a:pt x="5" y="26"/>
                    <a:pt x="2" y="26"/>
                  </a:cubicBezTo>
                  <a:cubicBezTo>
                    <a:pt x="2" y="26"/>
                    <a:pt x="2" y="26"/>
                    <a:pt x="2" y="26"/>
                  </a:cubicBezTo>
                  <a:cubicBezTo>
                    <a:pt x="2" y="26"/>
                    <a:pt x="2" y="26"/>
                    <a:pt x="2" y="26"/>
                  </a:cubicBezTo>
                  <a:cubicBezTo>
                    <a:pt x="2" y="27"/>
                    <a:pt x="2" y="27"/>
                    <a:pt x="2" y="27"/>
                  </a:cubicBezTo>
                  <a:cubicBezTo>
                    <a:pt x="2" y="28"/>
                    <a:pt x="0" y="28"/>
                    <a:pt x="0" y="27"/>
                  </a:cubicBezTo>
                  <a:cubicBezTo>
                    <a:pt x="0" y="27"/>
                    <a:pt x="0" y="26"/>
                    <a:pt x="0" y="26"/>
                  </a:cubicBezTo>
                  <a:cubicBezTo>
                    <a:pt x="0" y="25"/>
                    <a:pt x="0" y="25"/>
                    <a:pt x="0" y="24"/>
                  </a:cubicBezTo>
                  <a:cubicBezTo>
                    <a:pt x="0" y="24"/>
                    <a:pt x="2" y="24"/>
                    <a:pt x="2" y="24"/>
                  </a:cubicBezTo>
                  <a:cubicBezTo>
                    <a:pt x="2" y="25"/>
                    <a:pt x="2" y="25"/>
                    <a:pt x="2" y="25"/>
                  </a:cubicBezTo>
                  <a:cubicBezTo>
                    <a:pt x="4" y="25"/>
                    <a:pt x="7" y="25"/>
                    <a:pt x="10" y="25"/>
                  </a:cubicBezTo>
                  <a:close/>
                  <a:moveTo>
                    <a:pt x="10" y="30"/>
                  </a:moveTo>
                  <a:cubicBezTo>
                    <a:pt x="10" y="30"/>
                    <a:pt x="10" y="30"/>
                    <a:pt x="10" y="30"/>
                  </a:cubicBezTo>
                  <a:cubicBezTo>
                    <a:pt x="10" y="30"/>
                    <a:pt x="10" y="29"/>
                    <a:pt x="11" y="29"/>
                  </a:cubicBezTo>
                  <a:cubicBezTo>
                    <a:pt x="11" y="29"/>
                    <a:pt x="11" y="29"/>
                    <a:pt x="11" y="29"/>
                  </a:cubicBezTo>
                  <a:cubicBezTo>
                    <a:pt x="12" y="30"/>
                    <a:pt x="12" y="30"/>
                    <a:pt x="12" y="30"/>
                  </a:cubicBezTo>
                  <a:cubicBezTo>
                    <a:pt x="12" y="31"/>
                    <a:pt x="12" y="31"/>
                    <a:pt x="12" y="31"/>
                  </a:cubicBezTo>
                  <a:cubicBezTo>
                    <a:pt x="11" y="31"/>
                    <a:pt x="11" y="31"/>
                    <a:pt x="11" y="31"/>
                  </a:cubicBezTo>
                  <a:cubicBezTo>
                    <a:pt x="8" y="31"/>
                    <a:pt x="5" y="31"/>
                    <a:pt x="2" y="31"/>
                  </a:cubicBezTo>
                  <a:cubicBezTo>
                    <a:pt x="2" y="31"/>
                    <a:pt x="2" y="31"/>
                    <a:pt x="2" y="31"/>
                  </a:cubicBezTo>
                  <a:cubicBezTo>
                    <a:pt x="2" y="31"/>
                    <a:pt x="2" y="31"/>
                    <a:pt x="2" y="31"/>
                  </a:cubicBezTo>
                  <a:cubicBezTo>
                    <a:pt x="2" y="32"/>
                    <a:pt x="2" y="32"/>
                    <a:pt x="2" y="32"/>
                  </a:cubicBezTo>
                  <a:cubicBezTo>
                    <a:pt x="2" y="33"/>
                    <a:pt x="0" y="33"/>
                    <a:pt x="0" y="32"/>
                  </a:cubicBezTo>
                  <a:cubicBezTo>
                    <a:pt x="0" y="32"/>
                    <a:pt x="0" y="31"/>
                    <a:pt x="0" y="31"/>
                  </a:cubicBezTo>
                  <a:cubicBezTo>
                    <a:pt x="0" y="30"/>
                    <a:pt x="0" y="30"/>
                    <a:pt x="0" y="29"/>
                  </a:cubicBezTo>
                  <a:cubicBezTo>
                    <a:pt x="0" y="28"/>
                    <a:pt x="2" y="28"/>
                    <a:pt x="2" y="29"/>
                  </a:cubicBezTo>
                  <a:cubicBezTo>
                    <a:pt x="2" y="29"/>
                    <a:pt x="2" y="30"/>
                    <a:pt x="2" y="30"/>
                  </a:cubicBezTo>
                  <a:cubicBezTo>
                    <a:pt x="5" y="30"/>
                    <a:pt x="7" y="30"/>
                    <a:pt x="10" y="30"/>
                  </a:cubicBezTo>
                  <a:close/>
                  <a:moveTo>
                    <a:pt x="3" y="12"/>
                  </a:moveTo>
                  <a:cubicBezTo>
                    <a:pt x="3" y="12"/>
                    <a:pt x="3" y="12"/>
                    <a:pt x="3" y="12"/>
                  </a:cubicBezTo>
                  <a:cubicBezTo>
                    <a:pt x="3" y="12"/>
                    <a:pt x="2" y="12"/>
                    <a:pt x="2" y="12"/>
                  </a:cubicBezTo>
                  <a:cubicBezTo>
                    <a:pt x="1" y="12"/>
                    <a:pt x="1" y="12"/>
                    <a:pt x="1" y="12"/>
                  </a:cubicBezTo>
                  <a:cubicBezTo>
                    <a:pt x="1" y="12"/>
                    <a:pt x="0" y="11"/>
                    <a:pt x="0" y="11"/>
                  </a:cubicBezTo>
                  <a:cubicBezTo>
                    <a:pt x="0" y="11"/>
                    <a:pt x="0" y="11"/>
                    <a:pt x="0" y="10"/>
                  </a:cubicBezTo>
                  <a:cubicBezTo>
                    <a:pt x="0" y="10"/>
                    <a:pt x="0" y="10"/>
                    <a:pt x="0" y="10"/>
                  </a:cubicBezTo>
                  <a:cubicBezTo>
                    <a:pt x="0" y="9"/>
                    <a:pt x="1" y="9"/>
                    <a:pt x="1" y="9"/>
                  </a:cubicBezTo>
                  <a:cubicBezTo>
                    <a:pt x="1" y="9"/>
                    <a:pt x="1" y="9"/>
                    <a:pt x="2" y="9"/>
                  </a:cubicBezTo>
                  <a:cubicBezTo>
                    <a:pt x="2" y="9"/>
                    <a:pt x="3" y="9"/>
                    <a:pt x="3" y="9"/>
                  </a:cubicBezTo>
                  <a:cubicBezTo>
                    <a:pt x="5" y="9"/>
                    <a:pt x="6" y="9"/>
                    <a:pt x="8" y="9"/>
                  </a:cubicBezTo>
                  <a:cubicBezTo>
                    <a:pt x="9" y="9"/>
                    <a:pt x="10" y="9"/>
                    <a:pt x="10" y="9"/>
                  </a:cubicBezTo>
                  <a:cubicBezTo>
                    <a:pt x="11" y="9"/>
                    <a:pt x="11" y="10"/>
                    <a:pt x="11" y="10"/>
                  </a:cubicBezTo>
                  <a:cubicBezTo>
                    <a:pt x="11" y="11"/>
                    <a:pt x="11" y="11"/>
                    <a:pt x="11" y="11"/>
                  </a:cubicBezTo>
                  <a:cubicBezTo>
                    <a:pt x="11" y="11"/>
                    <a:pt x="11" y="12"/>
                    <a:pt x="10" y="12"/>
                  </a:cubicBezTo>
                  <a:cubicBezTo>
                    <a:pt x="10" y="12"/>
                    <a:pt x="10" y="12"/>
                    <a:pt x="10" y="12"/>
                  </a:cubicBezTo>
                  <a:cubicBezTo>
                    <a:pt x="9" y="12"/>
                    <a:pt x="9" y="12"/>
                    <a:pt x="8" y="12"/>
                  </a:cubicBezTo>
                  <a:cubicBezTo>
                    <a:pt x="7" y="12"/>
                    <a:pt x="5" y="12"/>
                    <a:pt x="3" y="12"/>
                  </a:cubicBezTo>
                  <a:close/>
                  <a:moveTo>
                    <a:pt x="3" y="8"/>
                  </a:moveTo>
                  <a:cubicBezTo>
                    <a:pt x="3" y="8"/>
                    <a:pt x="3" y="8"/>
                    <a:pt x="3" y="8"/>
                  </a:cubicBezTo>
                  <a:cubicBezTo>
                    <a:pt x="3" y="8"/>
                    <a:pt x="2" y="8"/>
                    <a:pt x="2" y="8"/>
                  </a:cubicBezTo>
                  <a:cubicBezTo>
                    <a:pt x="1" y="8"/>
                    <a:pt x="1" y="8"/>
                    <a:pt x="1" y="7"/>
                  </a:cubicBezTo>
                  <a:cubicBezTo>
                    <a:pt x="1" y="7"/>
                    <a:pt x="0" y="7"/>
                    <a:pt x="0" y="7"/>
                  </a:cubicBezTo>
                  <a:cubicBezTo>
                    <a:pt x="0" y="7"/>
                    <a:pt x="0" y="6"/>
                    <a:pt x="0" y="6"/>
                  </a:cubicBezTo>
                  <a:cubicBezTo>
                    <a:pt x="0" y="6"/>
                    <a:pt x="0" y="6"/>
                    <a:pt x="0" y="5"/>
                  </a:cubicBezTo>
                  <a:cubicBezTo>
                    <a:pt x="1" y="5"/>
                    <a:pt x="1" y="5"/>
                    <a:pt x="1" y="5"/>
                  </a:cubicBezTo>
                  <a:cubicBezTo>
                    <a:pt x="1" y="5"/>
                    <a:pt x="1" y="5"/>
                    <a:pt x="2" y="5"/>
                  </a:cubicBezTo>
                  <a:cubicBezTo>
                    <a:pt x="2" y="5"/>
                    <a:pt x="3" y="4"/>
                    <a:pt x="3" y="4"/>
                  </a:cubicBezTo>
                  <a:cubicBezTo>
                    <a:pt x="5" y="4"/>
                    <a:pt x="6" y="4"/>
                    <a:pt x="8" y="4"/>
                  </a:cubicBezTo>
                  <a:cubicBezTo>
                    <a:pt x="9" y="4"/>
                    <a:pt x="10" y="5"/>
                    <a:pt x="10" y="5"/>
                  </a:cubicBezTo>
                  <a:cubicBezTo>
                    <a:pt x="11" y="5"/>
                    <a:pt x="11" y="6"/>
                    <a:pt x="11" y="6"/>
                  </a:cubicBezTo>
                  <a:cubicBezTo>
                    <a:pt x="11" y="6"/>
                    <a:pt x="11" y="7"/>
                    <a:pt x="11" y="7"/>
                  </a:cubicBezTo>
                  <a:cubicBezTo>
                    <a:pt x="11" y="7"/>
                    <a:pt x="10" y="7"/>
                    <a:pt x="10" y="7"/>
                  </a:cubicBezTo>
                  <a:cubicBezTo>
                    <a:pt x="10" y="8"/>
                    <a:pt x="10" y="8"/>
                    <a:pt x="9" y="8"/>
                  </a:cubicBezTo>
                  <a:cubicBezTo>
                    <a:pt x="9" y="8"/>
                    <a:pt x="9" y="8"/>
                    <a:pt x="8" y="8"/>
                  </a:cubicBezTo>
                  <a:cubicBezTo>
                    <a:pt x="6" y="8"/>
                    <a:pt x="5" y="8"/>
                    <a:pt x="3" y="8"/>
                  </a:cubicBezTo>
                  <a:close/>
                  <a:moveTo>
                    <a:pt x="3" y="4"/>
                  </a:moveTo>
                  <a:cubicBezTo>
                    <a:pt x="3" y="4"/>
                    <a:pt x="3" y="4"/>
                    <a:pt x="3" y="4"/>
                  </a:cubicBezTo>
                  <a:cubicBezTo>
                    <a:pt x="3" y="4"/>
                    <a:pt x="2" y="4"/>
                    <a:pt x="2" y="4"/>
                  </a:cubicBezTo>
                  <a:cubicBezTo>
                    <a:pt x="1" y="4"/>
                    <a:pt x="1" y="3"/>
                    <a:pt x="1" y="3"/>
                  </a:cubicBezTo>
                  <a:cubicBezTo>
                    <a:pt x="1" y="3"/>
                    <a:pt x="0" y="3"/>
                    <a:pt x="0" y="3"/>
                  </a:cubicBezTo>
                  <a:cubicBezTo>
                    <a:pt x="0" y="3"/>
                    <a:pt x="0" y="2"/>
                    <a:pt x="0" y="2"/>
                  </a:cubicBezTo>
                  <a:cubicBezTo>
                    <a:pt x="0" y="2"/>
                    <a:pt x="0" y="2"/>
                    <a:pt x="0" y="1"/>
                  </a:cubicBezTo>
                  <a:cubicBezTo>
                    <a:pt x="1" y="1"/>
                    <a:pt x="1" y="1"/>
                    <a:pt x="1" y="1"/>
                  </a:cubicBezTo>
                  <a:cubicBezTo>
                    <a:pt x="1" y="1"/>
                    <a:pt x="1" y="1"/>
                    <a:pt x="2" y="1"/>
                  </a:cubicBezTo>
                  <a:cubicBezTo>
                    <a:pt x="2" y="0"/>
                    <a:pt x="3" y="0"/>
                    <a:pt x="3" y="0"/>
                  </a:cubicBezTo>
                  <a:cubicBezTo>
                    <a:pt x="5" y="0"/>
                    <a:pt x="6" y="0"/>
                    <a:pt x="8" y="0"/>
                  </a:cubicBezTo>
                  <a:cubicBezTo>
                    <a:pt x="9" y="0"/>
                    <a:pt x="10" y="1"/>
                    <a:pt x="10" y="1"/>
                  </a:cubicBezTo>
                  <a:cubicBezTo>
                    <a:pt x="10" y="1"/>
                    <a:pt x="11" y="2"/>
                    <a:pt x="11" y="2"/>
                  </a:cubicBezTo>
                  <a:cubicBezTo>
                    <a:pt x="11" y="2"/>
                    <a:pt x="11" y="3"/>
                    <a:pt x="11" y="3"/>
                  </a:cubicBezTo>
                  <a:cubicBezTo>
                    <a:pt x="11" y="3"/>
                    <a:pt x="10" y="3"/>
                    <a:pt x="10" y="3"/>
                  </a:cubicBezTo>
                  <a:cubicBezTo>
                    <a:pt x="10" y="3"/>
                    <a:pt x="10" y="4"/>
                    <a:pt x="9" y="4"/>
                  </a:cubicBezTo>
                  <a:cubicBezTo>
                    <a:pt x="9" y="4"/>
                    <a:pt x="8" y="4"/>
                    <a:pt x="8" y="4"/>
                  </a:cubicBezTo>
                  <a:cubicBezTo>
                    <a:pt x="6" y="4"/>
                    <a:pt x="5" y="4"/>
                    <a:pt x="3" y="4"/>
                  </a:cubicBezTo>
                  <a:close/>
                  <a:moveTo>
                    <a:pt x="10" y="35"/>
                  </a:moveTo>
                  <a:cubicBezTo>
                    <a:pt x="10" y="35"/>
                    <a:pt x="10" y="35"/>
                    <a:pt x="10" y="35"/>
                  </a:cubicBezTo>
                  <a:cubicBezTo>
                    <a:pt x="10" y="34"/>
                    <a:pt x="10" y="34"/>
                    <a:pt x="11" y="34"/>
                  </a:cubicBezTo>
                  <a:cubicBezTo>
                    <a:pt x="11" y="34"/>
                    <a:pt x="11" y="34"/>
                    <a:pt x="11" y="34"/>
                  </a:cubicBezTo>
                  <a:cubicBezTo>
                    <a:pt x="12" y="35"/>
                    <a:pt x="12" y="35"/>
                    <a:pt x="12" y="35"/>
                  </a:cubicBezTo>
                  <a:cubicBezTo>
                    <a:pt x="12" y="36"/>
                    <a:pt x="12" y="36"/>
                    <a:pt x="12" y="36"/>
                  </a:cubicBezTo>
                  <a:cubicBezTo>
                    <a:pt x="12" y="36"/>
                    <a:pt x="11" y="36"/>
                    <a:pt x="11" y="36"/>
                  </a:cubicBezTo>
                  <a:cubicBezTo>
                    <a:pt x="8" y="36"/>
                    <a:pt x="5" y="36"/>
                    <a:pt x="2" y="36"/>
                  </a:cubicBezTo>
                  <a:cubicBezTo>
                    <a:pt x="2" y="36"/>
                    <a:pt x="2" y="36"/>
                    <a:pt x="2" y="36"/>
                  </a:cubicBezTo>
                  <a:cubicBezTo>
                    <a:pt x="2" y="36"/>
                    <a:pt x="2" y="36"/>
                    <a:pt x="2" y="36"/>
                  </a:cubicBezTo>
                  <a:cubicBezTo>
                    <a:pt x="2" y="36"/>
                    <a:pt x="2" y="37"/>
                    <a:pt x="2" y="37"/>
                  </a:cubicBezTo>
                  <a:cubicBezTo>
                    <a:pt x="2" y="38"/>
                    <a:pt x="0" y="38"/>
                    <a:pt x="0" y="37"/>
                  </a:cubicBezTo>
                  <a:cubicBezTo>
                    <a:pt x="0" y="37"/>
                    <a:pt x="0" y="36"/>
                    <a:pt x="0" y="36"/>
                  </a:cubicBezTo>
                  <a:cubicBezTo>
                    <a:pt x="0" y="35"/>
                    <a:pt x="0" y="34"/>
                    <a:pt x="0" y="34"/>
                  </a:cubicBezTo>
                  <a:cubicBezTo>
                    <a:pt x="0" y="33"/>
                    <a:pt x="2" y="33"/>
                    <a:pt x="2" y="34"/>
                  </a:cubicBezTo>
                  <a:cubicBezTo>
                    <a:pt x="2" y="34"/>
                    <a:pt x="2" y="35"/>
                    <a:pt x="2" y="35"/>
                  </a:cubicBezTo>
                  <a:cubicBezTo>
                    <a:pt x="5" y="35"/>
                    <a:pt x="7" y="35"/>
                    <a:pt x="10" y="35"/>
                  </a:cubicBezTo>
                  <a:close/>
                  <a:moveTo>
                    <a:pt x="8" y="3"/>
                  </a:moveTo>
                  <a:cubicBezTo>
                    <a:pt x="8" y="3"/>
                    <a:pt x="9" y="3"/>
                    <a:pt x="9" y="3"/>
                  </a:cubicBezTo>
                  <a:cubicBezTo>
                    <a:pt x="9" y="3"/>
                    <a:pt x="9" y="2"/>
                    <a:pt x="9" y="2"/>
                  </a:cubicBezTo>
                  <a:cubicBezTo>
                    <a:pt x="9" y="2"/>
                    <a:pt x="9" y="2"/>
                    <a:pt x="9" y="1"/>
                  </a:cubicBezTo>
                  <a:cubicBezTo>
                    <a:pt x="9" y="1"/>
                    <a:pt x="8" y="1"/>
                    <a:pt x="8" y="1"/>
                  </a:cubicBezTo>
                  <a:cubicBezTo>
                    <a:pt x="6" y="1"/>
                    <a:pt x="5" y="1"/>
                    <a:pt x="3" y="1"/>
                  </a:cubicBezTo>
                  <a:cubicBezTo>
                    <a:pt x="3" y="1"/>
                    <a:pt x="2" y="1"/>
                    <a:pt x="2" y="1"/>
                  </a:cubicBezTo>
                  <a:cubicBezTo>
                    <a:pt x="2" y="2"/>
                    <a:pt x="2" y="2"/>
                    <a:pt x="2" y="2"/>
                  </a:cubicBezTo>
                  <a:cubicBezTo>
                    <a:pt x="2" y="2"/>
                    <a:pt x="2" y="3"/>
                    <a:pt x="2" y="3"/>
                  </a:cubicBezTo>
                  <a:cubicBezTo>
                    <a:pt x="2" y="3"/>
                    <a:pt x="3" y="3"/>
                    <a:pt x="3" y="3"/>
                  </a:cubicBezTo>
                  <a:cubicBezTo>
                    <a:pt x="5" y="3"/>
                    <a:pt x="6" y="3"/>
                    <a:pt x="8" y="3"/>
                  </a:cubicBezTo>
                  <a:close/>
                  <a:moveTo>
                    <a:pt x="8" y="7"/>
                  </a:moveTo>
                  <a:cubicBezTo>
                    <a:pt x="8" y="7"/>
                    <a:pt x="9" y="7"/>
                    <a:pt x="9" y="7"/>
                  </a:cubicBezTo>
                  <a:cubicBezTo>
                    <a:pt x="9" y="7"/>
                    <a:pt x="9" y="6"/>
                    <a:pt x="9" y="6"/>
                  </a:cubicBezTo>
                  <a:cubicBezTo>
                    <a:pt x="9" y="6"/>
                    <a:pt x="9" y="6"/>
                    <a:pt x="9" y="6"/>
                  </a:cubicBezTo>
                  <a:cubicBezTo>
                    <a:pt x="9" y="5"/>
                    <a:pt x="8" y="5"/>
                    <a:pt x="8" y="5"/>
                  </a:cubicBezTo>
                  <a:cubicBezTo>
                    <a:pt x="6" y="5"/>
                    <a:pt x="5" y="5"/>
                    <a:pt x="3" y="5"/>
                  </a:cubicBezTo>
                  <a:cubicBezTo>
                    <a:pt x="3" y="5"/>
                    <a:pt x="2" y="5"/>
                    <a:pt x="2" y="6"/>
                  </a:cubicBezTo>
                  <a:cubicBezTo>
                    <a:pt x="2" y="6"/>
                    <a:pt x="2" y="6"/>
                    <a:pt x="2" y="6"/>
                  </a:cubicBezTo>
                  <a:cubicBezTo>
                    <a:pt x="2" y="6"/>
                    <a:pt x="2" y="7"/>
                    <a:pt x="2" y="7"/>
                  </a:cubicBezTo>
                  <a:cubicBezTo>
                    <a:pt x="2" y="7"/>
                    <a:pt x="3" y="7"/>
                    <a:pt x="3" y="7"/>
                  </a:cubicBezTo>
                  <a:cubicBezTo>
                    <a:pt x="5" y="7"/>
                    <a:pt x="6" y="7"/>
                    <a:pt x="8" y="7"/>
                  </a:cubicBezTo>
                  <a:close/>
                  <a:moveTo>
                    <a:pt x="8" y="11"/>
                  </a:moveTo>
                  <a:cubicBezTo>
                    <a:pt x="9" y="11"/>
                    <a:pt x="9" y="11"/>
                    <a:pt x="9" y="11"/>
                  </a:cubicBezTo>
                  <a:cubicBezTo>
                    <a:pt x="9" y="11"/>
                    <a:pt x="9" y="11"/>
                    <a:pt x="9" y="10"/>
                  </a:cubicBezTo>
                  <a:cubicBezTo>
                    <a:pt x="9" y="10"/>
                    <a:pt x="9" y="10"/>
                    <a:pt x="9" y="10"/>
                  </a:cubicBezTo>
                  <a:cubicBezTo>
                    <a:pt x="9" y="10"/>
                    <a:pt x="9" y="10"/>
                    <a:pt x="8" y="10"/>
                  </a:cubicBezTo>
                  <a:cubicBezTo>
                    <a:pt x="7" y="10"/>
                    <a:pt x="5" y="10"/>
                    <a:pt x="3" y="10"/>
                  </a:cubicBezTo>
                  <a:cubicBezTo>
                    <a:pt x="3" y="10"/>
                    <a:pt x="2" y="10"/>
                    <a:pt x="2" y="10"/>
                  </a:cubicBezTo>
                  <a:cubicBezTo>
                    <a:pt x="2" y="10"/>
                    <a:pt x="2" y="10"/>
                    <a:pt x="2" y="10"/>
                  </a:cubicBezTo>
                  <a:cubicBezTo>
                    <a:pt x="2" y="11"/>
                    <a:pt x="2" y="11"/>
                    <a:pt x="2" y="11"/>
                  </a:cubicBezTo>
                  <a:cubicBezTo>
                    <a:pt x="2" y="11"/>
                    <a:pt x="3" y="11"/>
                    <a:pt x="3" y="11"/>
                  </a:cubicBezTo>
                  <a:cubicBezTo>
                    <a:pt x="5" y="11"/>
                    <a:pt x="6" y="11"/>
                    <a:pt x="8" y="11"/>
                  </a:cubicBezTo>
                  <a:close/>
                  <a:moveTo>
                    <a:pt x="8" y="16"/>
                  </a:moveTo>
                  <a:cubicBezTo>
                    <a:pt x="9" y="16"/>
                    <a:pt x="9" y="16"/>
                    <a:pt x="9" y="16"/>
                  </a:cubicBezTo>
                  <a:cubicBezTo>
                    <a:pt x="9" y="15"/>
                    <a:pt x="10" y="15"/>
                    <a:pt x="10" y="15"/>
                  </a:cubicBezTo>
                  <a:cubicBezTo>
                    <a:pt x="10" y="15"/>
                    <a:pt x="9" y="14"/>
                    <a:pt x="9" y="14"/>
                  </a:cubicBezTo>
                  <a:cubicBezTo>
                    <a:pt x="9" y="14"/>
                    <a:pt x="9" y="14"/>
                    <a:pt x="8" y="14"/>
                  </a:cubicBezTo>
                  <a:cubicBezTo>
                    <a:pt x="7" y="14"/>
                    <a:pt x="5" y="14"/>
                    <a:pt x="3" y="14"/>
                  </a:cubicBezTo>
                  <a:cubicBezTo>
                    <a:pt x="3" y="14"/>
                    <a:pt x="2" y="14"/>
                    <a:pt x="2" y="14"/>
                  </a:cubicBezTo>
                  <a:cubicBezTo>
                    <a:pt x="2" y="14"/>
                    <a:pt x="2" y="15"/>
                    <a:pt x="2" y="15"/>
                  </a:cubicBezTo>
                  <a:cubicBezTo>
                    <a:pt x="2" y="15"/>
                    <a:pt x="2" y="15"/>
                    <a:pt x="2" y="16"/>
                  </a:cubicBezTo>
                  <a:cubicBezTo>
                    <a:pt x="2" y="16"/>
                    <a:pt x="3" y="16"/>
                    <a:pt x="3" y="16"/>
                  </a:cubicBezTo>
                  <a:cubicBezTo>
                    <a:pt x="5" y="16"/>
                    <a:pt x="7" y="16"/>
                    <a:pt x="8" y="1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0" name="Freeform 95"/>
            <p:cNvSpPr>
              <a:spLocks noEditPoints="1"/>
            </p:cNvSpPr>
            <p:nvPr/>
          </p:nvSpPr>
          <p:spPr>
            <a:xfrm>
              <a:off x="357187" y="685800"/>
              <a:ext cx="49213" cy="87313"/>
            </a:xfrm>
            <a:custGeom>
              <a:avLst/>
              <a:gdLst/>
              <a:ahLst/>
              <a:cxnLst>
                <a:cxn ang="0">
                  <a:pos x="14" y="2"/>
                </a:cxn>
                <a:cxn ang="0">
                  <a:pos x="15" y="3"/>
                </a:cxn>
                <a:cxn ang="0">
                  <a:pos x="6" y="3"/>
                </a:cxn>
                <a:cxn ang="0">
                  <a:pos x="4" y="5"/>
                </a:cxn>
                <a:cxn ang="0">
                  <a:pos x="6" y="1"/>
                </a:cxn>
                <a:cxn ang="0">
                  <a:pos x="3" y="11"/>
                </a:cxn>
                <a:cxn ang="0">
                  <a:pos x="2" y="12"/>
                </a:cxn>
                <a:cxn ang="0">
                  <a:pos x="2" y="13"/>
                </a:cxn>
                <a:cxn ang="0">
                  <a:pos x="13" y="16"/>
                </a:cxn>
                <a:cxn ang="0">
                  <a:pos x="14" y="15"/>
                </a:cxn>
                <a:cxn ang="0">
                  <a:pos x="3" y="11"/>
                </a:cxn>
                <a:cxn ang="0">
                  <a:pos x="11" y="18"/>
                </a:cxn>
                <a:cxn ang="0">
                  <a:pos x="13" y="18"/>
                </a:cxn>
                <a:cxn ang="0">
                  <a:pos x="3" y="19"/>
                </a:cxn>
                <a:cxn ang="0">
                  <a:pos x="3" y="20"/>
                </a:cxn>
                <a:cxn ang="0">
                  <a:pos x="2" y="17"/>
                </a:cxn>
                <a:cxn ang="0">
                  <a:pos x="11" y="18"/>
                </a:cxn>
                <a:cxn ang="0">
                  <a:pos x="13" y="10"/>
                </a:cxn>
                <a:cxn ang="0">
                  <a:pos x="10" y="11"/>
                </a:cxn>
                <a:cxn ang="0">
                  <a:pos x="7" y="10"/>
                </a:cxn>
                <a:cxn ang="0">
                  <a:pos x="7" y="7"/>
                </a:cxn>
                <a:cxn ang="0">
                  <a:pos x="5" y="7"/>
                </a:cxn>
                <a:cxn ang="0">
                  <a:pos x="4" y="11"/>
                </a:cxn>
                <a:cxn ang="0">
                  <a:pos x="3" y="11"/>
                </a:cxn>
                <a:cxn ang="0">
                  <a:pos x="3" y="10"/>
                </a:cxn>
                <a:cxn ang="0">
                  <a:pos x="4" y="6"/>
                </a:cxn>
                <a:cxn ang="0">
                  <a:pos x="9" y="6"/>
                </a:cxn>
                <a:cxn ang="0">
                  <a:pos x="9" y="9"/>
                </a:cxn>
                <a:cxn ang="0">
                  <a:pos x="10" y="10"/>
                </a:cxn>
                <a:cxn ang="0">
                  <a:pos x="11" y="10"/>
                </a:cxn>
                <a:cxn ang="0">
                  <a:pos x="12" y="8"/>
                </a:cxn>
                <a:cxn ang="0">
                  <a:pos x="12" y="7"/>
                </a:cxn>
                <a:cxn ang="0">
                  <a:pos x="12" y="6"/>
                </a:cxn>
                <a:cxn ang="0">
                  <a:pos x="14" y="6"/>
                </a:cxn>
                <a:cxn ang="0">
                  <a:pos x="14" y="8"/>
                </a:cxn>
                <a:cxn ang="0">
                  <a:pos x="6" y="27"/>
                </a:cxn>
                <a:cxn ang="0">
                  <a:pos x="2" y="27"/>
                </a:cxn>
                <a:cxn ang="0">
                  <a:pos x="0" y="24"/>
                </a:cxn>
                <a:cxn ang="0">
                  <a:pos x="1" y="22"/>
                </a:cxn>
                <a:cxn ang="0">
                  <a:pos x="2" y="22"/>
                </a:cxn>
                <a:cxn ang="0">
                  <a:pos x="3" y="22"/>
                </a:cxn>
                <a:cxn ang="0">
                  <a:pos x="3" y="23"/>
                </a:cxn>
                <a:cxn ang="0">
                  <a:pos x="2" y="24"/>
                </a:cxn>
                <a:cxn ang="0">
                  <a:pos x="3" y="26"/>
                </a:cxn>
                <a:cxn ang="0">
                  <a:pos x="5" y="25"/>
                </a:cxn>
                <a:cxn ang="0">
                  <a:pos x="6" y="22"/>
                </a:cxn>
                <a:cxn ang="0">
                  <a:pos x="11" y="22"/>
                </a:cxn>
                <a:cxn ang="0">
                  <a:pos x="12" y="23"/>
                </a:cxn>
                <a:cxn ang="0">
                  <a:pos x="12" y="25"/>
                </a:cxn>
                <a:cxn ang="0">
                  <a:pos x="12" y="26"/>
                </a:cxn>
                <a:cxn ang="0">
                  <a:pos x="11" y="27"/>
                </a:cxn>
                <a:cxn ang="0">
                  <a:pos x="10" y="26"/>
                </a:cxn>
                <a:cxn ang="0">
                  <a:pos x="10" y="23"/>
                </a:cxn>
              </a:cxnLst>
              <a:rect l="0" t="0" r="0" b="0"/>
              <a:pathLst>
                <a:path w="15" h="27">
                  <a:moveTo>
                    <a:pt x="13" y="2"/>
                  </a:moveTo>
                  <a:cubicBezTo>
                    <a:pt x="13" y="2"/>
                    <a:pt x="13" y="2"/>
                    <a:pt x="13" y="2"/>
                  </a:cubicBezTo>
                  <a:cubicBezTo>
                    <a:pt x="13" y="2"/>
                    <a:pt x="13" y="2"/>
                    <a:pt x="14" y="2"/>
                  </a:cubicBezTo>
                  <a:cubicBezTo>
                    <a:pt x="14" y="2"/>
                    <a:pt x="14" y="2"/>
                    <a:pt x="14" y="2"/>
                  </a:cubicBezTo>
                  <a:cubicBezTo>
                    <a:pt x="15" y="2"/>
                    <a:pt x="15" y="2"/>
                    <a:pt x="15" y="3"/>
                  </a:cubicBezTo>
                  <a:cubicBezTo>
                    <a:pt x="15" y="3"/>
                    <a:pt x="15" y="3"/>
                    <a:pt x="15" y="3"/>
                  </a:cubicBezTo>
                  <a:cubicBezTo>
                    <a:pt x="14" y="3"/>
                    <a:pt x="14" y="3"/>
                    <a:pt x="14" y="3"/>
                  </a:cubicBezTo>
                  <a:cubicBezTo>
                    <a:pt x="11" y="3"/>
                    <a:pt x="8" y="3"/>
                    <a:pt x="6" y="3"/>
                  </a:cubicBezTo>
                  <a:cubicBezTo>
                    <a:pt x="6" y="3"/>
                    <a:pt x="6" y="3"/>
                    <a:pt x="6" y="3"/>
                  </a:cubicBezTo>
                  <a:cubicBezTo>
                    <a:pt x="6" y="3"/>
                    <a:pt x="6" y="3"/>
                    <a:pt x="6" y="3"/>
                  </a:cubicBezTo>
                  <a:cubicBezTo>
                    <a:pt x="5" y="4"/>
                    <a:pt x="5" y="4"/>
                    <a:pt x="5" y="5"/>
                  </a:cubicBezTo>
                  <a:cubicBezTo>
                    <a:pt x="5" y="5"/>
                    <a:pt x="3" y="5"/>
                    <a:pt x="4" y="5"/>
                  </a:cubicBezTo>
                  <a:cubicBezTo>
                    <a:pt x="4" y="4"/>
                    <a:pt x="4" y="3"/>
                    <a:pt x="4" y="3"/>
                  </a:cubicBezTo>
                  <a:cubicBezTo>
                    <a:pt x="4" y="2"/>
                    <a:pt x="4" y="2"/>
                    <a:pt x="4" y="1"/>
                  </a:cubicBezTo>
                  <a:cubicBezTo>
                    <a:pt x="4" y="0"/>
                    <a:pt x="6" y="0"/>
                    <a:pt x="6" y="1"/>
                  </a:cubicBezTo>
                  <a:cubicBezTo>
                    <a:pt x="6" y="1"/>
                    <a:pt x="6" y="2"/>
                    <a:pt x="6" y="2"/>
                  </a:cubicBezTo>
                  <a:cubicBezTo>
                    <a:pt x="8" y="2"/>
                    <a:pt x="11" y="2"/>
                    <a:pt x="13" y="2"/>
                  </a:cubicBezTo>
                  <a:close/>
                  <a:moveTo>
                    <a:pt x="3" y="11"/>
                  </a:moveTo>
                  <a:cubicBezTo>
                    <a:pt x="3" y="11"/>
                    <a:pt x="3" y="11"/>
                    <a:pt x="2" y="11"/>
                  </a:cubicBezTo>
                  <a:cubicBezTo>
                    <a:pt x="2" y="12"/>
                    <a:pt x="2" y="12"/>
                    <a:pt x="2" y="12"/>
                  </a:cubicBezTo>
                  <a:cubicBezTo>
                    <a:pt x="2" y="12"/>
                    <a:pt x="2" y="12"/>
                    <a:pt x="2" y="12"/>
                  </a:cubicBezTo>
                  <a:cubicBezTo>
                    <a:pt x="2" y="12"/>
                    <a:pt x="2" y="12"/>
                    <a:pt x="2" y="12"/>
                  </a:cubicBezTo>
                  <a:cubicBezTo>
                    <a:pt x="2" y="12"/>
                    <a:pt x="2" y="12"/>
                    <a:pt x="2" y="12"/>
                  </a:cubicBezTo>
                  <a:cubicBezTo>
                    <a:pt x="2" y="13"/>
                    <a:pt x="2" y="13"/>
                    <a:pt x="2" y="13"/>
                  </a:cubicBezTo>
                  <a:cubicBezTo>
                    <a:pt x="2" y="13"/>
                    <a:pt x="2" y="13"/>
                    <a:pt x="2" y="13"/>
                  </a:cubicBezTo>
                  <a:cubicBezTo>
                    <a:pt x="5" y="14"/>
                    <a:pt x="9" y="15"/>
                    <a:pt x="12" y="16"/>
                  </a:cubicBezTo>
                  <a:cubicBezTo>
                    <a:pt x="12" y="16"/>
                    <a:pt x="13" y="16"/>
                    <a:pt x="13" y="16"/>
                  </a:cubicBezTo>
                  <a:cubicBezTo>
                    <a:pt x="13" y="16"/>
                    <a:pt x="13" y="16"/>
                    <a:pt x="13" y="16"/>
                  </a:cubicBezTo>
                  <a:cubicBezTo>
                    <a:pt x="14" y="16"/>
                    <a:pt x="14" y="16"/>
                    <a:pt x="14" y="16"/>
                  </a:cubicBezTo>
                  <a:cubicBezTo>
                    <a:pt x="14" y="16"/>
                    <a:pt x="14" y="16"/>
                    <a:pt x="14" y="15"/>
                  </a:cubicBezTo>
                  <a:cubicBezTo>
                    <a:pt x="13" y="15"/>
                    <a:pt x="13" y="15"/>
                    <a:pt x="13" y="15"/>
                  </a:cubicBezTo>
                  <a:cubicBezTo>
                    <a:pt x="10" y="14"/>
                    <a:pt x="7" y="13"/>
                    <a:pt x="3" y="12"/>
                  </a:cubicBezTo>
                  <a:cubicBezTo>
                    <a:pt x="3" y="11"/>
                    <a:pt x="3" y="11"/>
                    <a:pt x="3" y="11"/>
                  </a:cubicBezTo>
                  <a:cubicBezTo>
                    <a:pt x="3" y="11"/>
                    <a:pt x="3" y="11"/>
                    <a:pt x="3" y="11"/>
                  </a:cubicBezTo>
                  <a:close/>
                  <a:moveTo>
                    <a:pt x="11" y="18"/>
                  </a:moveTo>
                  <a:cubicBezTo>
                    <a:pt x="11" y="18"/>
                    <a:pt x="11" y="18"/>
                    <a:pt x="11" y="18"/>
                  </a:cubicBezTo>
                  <a:cubicBezTo>
                    <a:pt x="11" y="17"/>
                    <a:pt x="11" y="17"/>
                    <a:pt x="12" y="17"/>
                  </a:cubicBezTo>
                  <a:cubicBezTo>
                    <a:pt x="12" y="17"/>
                    <a:pt x="12" y="17"/>
                    <a:pt x="12" y="17"/>
                  </a:cubicBezTo>
                  <a:cubicBezTo>
                    <a:pt x="13" y="17"/>
                    <a:pt x="13" y="18"/>
                    <a:pt x="13" y="18"/>
                  </a:cubicBezTo>
                  <a:cubicBezTo>
                    <a:pt x="13" y="19"/>
                    <a:pt x="13" y="19"/>
                    <a:pt x="12" y="19"/>
                  </a:cubicBezTo>
                  <a:cubicBezTo>
                    <a:pt x="12" y="19"/>
                    <a:pt x="12" y="19"/>
                    <a:pt x="12" y="19"/>
                  </a:cubicBezTo>
                  <a:cubicBezTo>
                    <a:pt x="9" y="19"/>
                    <a:pt x="6" y="19"/>
                    <a:pt x="3" y="19"/>
                  </a:cubicBezTo>
                  <a:cubicBezTo>
                    <a:pt x="3" y="19"/>
                    <a:pt x="3" y="19"/>
                    <a:pt x="3" y="19"/>
                  </a:cubicBezTo>
                  <a:cubicBezTo>
                    <a:pt x="3" y="19"/>
                    <a:pt x="3" y="19"/>
                    <a:pt x="3" y="19"/>
                  </a:cubicBezTo>
                  <a:cubicBezTo>
                    <a:pt x="3" y="20"/>
                    <a:pt x="3" y="20"/>
                    <a:pt x="3" y="20"/>
                  </a:cubicBezTo>
                  <a:cubicBezTo>
                    <a:pt x="3" y="21"/>
                    <a:pt x="1" y="21"/>
                    <a:pt x="1" y="20"/>
                  </a:cubicBezTo>
                  <a:cubicBezTo>
                    <a:pt x="1" y="20"/>
                    <a:pt x="1" y="19"/>
                    <a:pt x="1" y="18"/>
                  </a:cubicBezTo>
                  <a:cubicBezTo>
                    <a:pt x="1" y="18"/>
                    <a:pt x="1" y="17"/>
                    <a:pt x="2" y="17"/>
                  </a:cubicBezTo>
                  <a:cubicBezTo>
                    <a:pt x="2" y="16"/>
                    <a:pt x="3" y="16"/>
                    <a:pt x="3" y="17"/>
                  </a:cubicBezTo>
                  <a:cubicBezTo>
                    <a:pt x="3" y="17"/>
                    <a:pt x="3" y="17"/>
                    <a:pt x="3" y="18"/>
                  </a:cubicBezTo>
                  <a:cubicBezTo>
                    <a:pt x="6" y="18"/>
                    <a:pt x="8" y="18"/>
                    <a:pt x="11" y="18"/>
                  </a:cubicBezTo>
                  <a:close/>
                  <a:moveTo>
                    <a:pt x="14" y="8"/>
                  </a:moveTo>
                  <a:cubicBezTo>
                    <a:pt x="14" y="9"/>
                    <a:pt x="14" y="9"/>
                    <a:pt x="14" y="9"/>
                  </a:cubicBezTo>
                  <a:cubicBezTo>
                    <a:pt x="14" y="10"/>
                    <a:pt x="13" y="10"/>
                    <a:pt x="13" y="10"/>
                  </a:cubicBezTo>
                  <a:cubicBezTo>
                    <a:pt x="13" y="10"/>
                    <a:pt x="12" y="11"/>
                    <a:pt x="12" y="11"/>
                  </a:cubicBezTo>
                  <a:cubicBezTo>
                    <a:pt x="12" y="11"/>
                    <a:pt x="11" y="11"/>
                    <a:pt x="11" y="11"/>
                  </a:cubicBezTo>
                  <a:cubicBezTo>
                    <a:pt x="11" y="11"/>
                    <a:pt x="11" y="11"/>
                    <a:pt x="10" y="11"/>
                  </a:cubicBezTo>
                  <a:cubicBezTo>
                    <a:pt x="10" y="11"/>
                    <a:pt x="9" y="11"/>
                    <a:pt x="9" y="11"/>
                  </a:cubicBezTo>
                  <a:cubicBezTo>
                    <a:pt x="9" y="11"/>
                    <a:pt x="8" y="11"/>
                    <a:pt x="8" y="10"/>
                  </a:cubicBezTo>
                  <a:cubicBezTo>
                    <a:pt x="8" y="10"/>
                    <a:pt x="8" y="10"/>
                    <a:pt x="7" y="10"/>
                  </a:cubicBezTo>
                  <a:cubicBezTo>
                    <a:pt x="7" y="9"/>
                    <a:pt x="7" y="9"/>
                    <a:pt x="7" y="9"/>
                  </a:cubicBezTo>
                  <a:cubicBezTo>
                    <a:pt x="8" y="8"/>
                    <a:pt x="8" y="8"/>
                    <a:pt x="8" y="8"/>
                  </a:cubicBezTo>
                  <a:cubicBezTo>
                    <a:pt x="8" y="8"/>
                    <a:pt x="8" y="8"/>
                    <a:pt x="7" y="7"/>
                  </a:cubicBezTo>
                  <a:cubicBezTo>
                    <a:pt x="7" y="7"/>
                    <a:pt x="7" y="7"/>
                    <a:pt x="7" y="7"/>
                  </a:cubicBezTo>
                  <a:cubicBezTo>
                    <a:pt x="7" y="7"/>
                    <a:pt x="6" y="7"/>
                    <a:pt x="6" y="7"/>
                  </a:cubicBezTo>
                  <a:cubicBezTo>
                    <a:pt x="6" y="7"/>
                    <a:pt x="5" y="7"/>
                    <a:pt x="5" y="7"/>
                  </a:cubicBezTo>
                  <a:cubicBezTo>
                    <a:pt x="5" y="8"/>
                    <a:pt x="5" y="9"/>
                    <a:pt x="4" y="10"/>
                  </a:cubicBezTo>
                  <a:cubicBezTo>
                    <a:pt x="4" y="10"/>
                    <a:pt x="4" y="10"/>
                    <a:pt x="4" y="10"/>
                  </a:cubicBezTo>
                  <a:cubicBezTo>
                    <a:pt x="4" y="10"/>
                    <a:pt x="4" y="11"/>
                    <a:pt x="4" y="11"/>
                  </a:cubicBezTo>
                  <a:cubicBezTo>
                    <a:pt x="4" y="11"/>
                    <a:pt x="4" y="11"/>
                    <a:pt x="4" y="11"/>
                  </a:cubicBezTo>
                  <a:cubicBezTo>
                    <a:pt x="4" y="11"/>
                    <a:pt x="4" y="11"/>
                    <a:pt x="3" y="11"/>
                  </a:cubicBezTo>
                  <a:cubicBezTo>
                    <a:pt x="3" y="11"/>
                    <a:pt x="3" y="11"/>
                    <a:pt x="3" y="11"/>
                  </a:cubicBezTo>
                  <a:cubicBezTo>
                    <a:pt x="3" y="11"/>
                    <a:pt x="3" y="11"/>
                    <a:pt x="3" y="11"/>
                  </a:cubicBezTo>
                  <a:cubicBezTo>
                    <a:pt x="3" y="11"/>
                    <a:pt x="3" y="11"/>
                    <a:pt x="3" y="10"/>
                  </a:cubicBezTo>
                  <a:cubicBezTo>
                    <a:pt x="3" y="10"/>
                    <a:pt x="3" y="10"/>
                    <a:pt x="3" y="10"/>
                  </a:cubicBezTo>
                  <a:cubicBezTo>
                    <a:pt x="3" y="9"/>
                    <a:pt x="3" y="8"/>
                    <a:pt x="3" y="7"/>
                  </a:cubicBezTo>
                  <a:cubicBezTo>
                    <a:pt x="3" y="6"/>
                    <a:pt x="3" y="6"/>
                    <a:pt x="4" y="6"/>
                  </a:cubicBezTo>
                  <a:cubicBezTo>
                    <a:pt x="4" y="6"/>
                    <a:pt x="4" y="6"/>
                    <a:pt x="4" y="6"/>
                  </a:cubicBezTo>
                  <a:cubicBezTo>
                    <a:pt x="5" y="6"/>
                    <a:pt x="6" y="6"/>
                    <a:pt x="7" y="6"/>
                  </a:cubicBezTo>
                  <a:cubicBezTo>
                    <a:pt x="7" y="6"/>
                    <a:pt x="8" y="6"/>
                    <a:pt x="8" y="6"/>
                  </a:cubicBezTo>
                  <a:cubicBezTo>
                    <a:pt x="8" y="6"/>
                    <a:pt x="9" y="6"/>
                    <a:pt x="9" y="6"/>
                  </a:cubicBezTo>
                  <a:cubicBezTo>
                    <a:pt x="9" y="7"/>
                    <a:pt x="9" y="7"/>
                    <a:pt x="9" y="7"/>
                  </a:cubicBezTo>
                  <a:cubicBezTo>
                    <a:pt x="9" y="7"/>
                    <a:pt x="9" y="7"/>
                    <a:pt x="9" y="8"/>
                  </a:cubicBezTo>
                  <a:cubicBezTo>
                    <a:pt x="9" y="8"/>
                    <a:pt x="9" y="8"/>
                    <a:pt x="9" y="9"/>
                  </a:cubicBezTo>
                  <a:cubicBezTo>
                    <a:pt x="9" y="9"/>
                    <a:pt x="9" y="9"/>
                    <a:pt x="9" y="9"/>
                  </a:cubicBezTo>
                  <a:cubicBezTo>
                    <a:pt x="9" y="9"/>
                    <a:pt x="9" y="9"/>
                    <a:pt x="9" y="9"/>
                  </a:cubicBezTo>
                  <a:cubicBezTo>
                    <a:pt x="10" y="10"/>
                    <a:pt x="10" y="10"/>
                    <a:pt x="10" y="10"/>
                  </a:cubicBezTo>
                  <a:cubicBezTo>
                    <a:pt x="10" y="10"/>
                    <a:pt x="10" y="10"/>
                    <a:pt x="11" y="10"/>
                  </a:cubicBezTo>
                  <a:cubicBezTo>
                    <a:pt x="11" y="10"/>
                    <a:pt x="11" y="10"/>
                    <a:pt x="11" y="10"/>
                  </a:cubicBezTo>
                  <a:cubicBezTo>
                    <a:pt x="11" y="10"/>
                    <a:pt x="11" y="10"/>
                    <a:pt x="11" y="10"/>
                  </a:cubicBezTo>
                  <a:cubicBezTo>
                    <a:pt x="12" y="10"/>
                    <a:pt x="12" y="9"/>
                    <a:pt x="12" y="9"/>
                  </a:cubicBezTo>
                  <a:cubicBezTo>
                    <a:pt x="12" y="9"/>
                    <a:pt x="12" y="9"/>
                    <a:pt x="12" y="9"/>
                  </a:cubicBezTo>
                  <a:cubicBezTo>
                    <a:pt x="12" y="9"/>
                    <a:pt x="12" y="9"/>
                    <a:pt x="12" y="8"/>
                  </a:cubicBezTo>
                  <a:cubicBezTo>
                    <a:pt x="12" y="8"/>
                    <a:pt x="12" y="8"/>
                    <a:pt x="12" y="8"/>
                  </a:cubicBezTo>
                  <a:cubicBezTo>
                    <a:pt x="12" y="7"/>
                    <a:pt x="12" y="7"/>
                    <a:pt x="12" y="7"/>
                  </a:cubicBezTo>
                  <a:cubicBezTo>
                    <a:pt x="12" y="7"/>
                    <a:pt x="12" y="7"/>
                    <a:pt x="12" y="7"/>
                  </a:cubicBezTo>
                  <a:cubicBezTo>
                    <a:pt x="12" y="7"/>
                    <a:pt x="12" y="7"/>
                    <a:pt x="12" y="7"/>
                  </a:cubicBezTo>
                  <a:cubicBezTo>
                    <a:pt x="12" y="7"/>
                    <a:pt x="12" y="7"/>
                    <a:pt x="12" y="7"/>
                  </a:cubicBezTo>
                  <a:cubicBezTo>
                    <a:pt x="12" y="6"/>
                    <a:pt x="12" y="6"/>
                    <a:pt x="12" y="6"/>
                  </a:cubicBezTo>
                  <a:cubicBezTo>
                    <a:pt x="13" y="6"/>
                    <a:pt x="13" y="6"/>
                    <a:pt x="13" y="6"/>
                  </a:cubicBezTo>
                  <a:cubicBezTo>
                    <a:pt x="13" y="6"/>
                    <a:pt x="13" y="6"/>
                    <a:pt x="13" y="6"/>
                  </a:cubicBezTo>
                  <a:cubicBezTo>
                    <a:pt x="13" y="6"/>
                    <a:pt x="14" y="6"/>
                    <a:pt x="14" y="6"/>
                  </a:cubicBezTo>
                  <a:cubicBezTo>
                    <a:pt x="14" y="6"/>
                    <a:pt x="14" y="7"/>
                    <a:pt x="14" y="7"/>
                  </a:cubicBezTo>
                  <a:cubicBezTo>
                    <a:pt x="14" y="7"/>
                    <a:pt x="14" y="7"/>
                    <a:pt x="14" y="7"/>
                  </a:cubicBezTo>
                  <a:cubicBezTo>
                    <a:pt x="14" y="8"/>
                    <a:pt x="14" y="8"/>
                    <a:pt x="14" y="8"/>
                  </a:cubicBezTo>
                  <a:close/>
                  <a:moveTo>
                    <a:pt x="7" y="25"/>
                  </a:moveTo>
                  <a:cubicBezTo>
                    <a:pt x="7" y="25"/>
                    <a:pt x="7" y="26"/>
                    <a:pt x="7" y="26"/>
                  </a:cubicBezTo>
                  <a:cubicBezTo>
                    <a:pt x="7" y="26"/>
                    <a:pt x="6" y="26"/>
                    <a:pt x="6" y="27"/>
                  </a:cubicBezTo>
                  <a:cubicBezTo>
                    <a:pt x="6" y="27"/>
                    <a:pt x="5" y="27"/>
                    <a:pt x="5" y="27"/>
                  </a:cubicBezTo>
                  <a:cubicBezTo>
                    <a:pt x="5" y="27"/>
                    <a:pt x="4" y="27"/>
                    <a:pt x="3" y="27"/>
                  </a:cubicBezTo>
                  <a:cubicBezTo>
                    <a:pt x="3" y="27"/>
                    <a:pt x="2" y="27"/>
                    <a:pt x="2" y="27"/>
                  </a:cubicBezTo>
                  <a:cubicBezTo>
                    <a:pt x="1" y="27"/>
                    <a:pt x="1" y="27"/>
                    <a:pt x="1" y="26"/>
                  </a:cubicBezTo>
                  <a:cubicBezTo>
                    <a:pt x="0" y="26"/>
                    <a:pt x="0" y="26"/>
                    <a:pt x="0" y="25"/>
                  </a:cubicBezTo>
                  <a:cubicBezTo>
                    <a:pt x="0" y="25"/>
                    <a:pt x="0" y="25"/>
                    <a:pt x="0" y="24"/>
                  </a:cubicBezTo>
                  <a:cubicBezTo>
                    <a:pt x="0" y="24"/>
                    <a:pt x="0" y="24"/>
                    <a:pt x="0" y="24"/>
                  </a:cubicBezTo>
                  <a:cubicBezTo>
                    <a:pt x="0" y="24"/>
                    <a:pt x="0" y="23"/>
                    <a:pt x="0" y="23"/>
                  </a:cubicBezTo>
                  <a:cubicBezTo>
                    <a:pt x="1" y="23"/>
                    <a:pt x="1" y="23"/>
                    <a:pt x="1" y="22"/>
                  </a:cubicBezTo>
                  <a:cubicBezTo>
                    <a:pt x="1" y="22"/>
                    <a:pt x="1" y="22"/>
                    <a:pt x="1" y="22"/>
                  </a:cubicBezTo>
                  <a:cubicBezTo>
                    <a:pt x="2" y="22"/>
                    <a:pt x="2" y="22"/>
                    <a:pt x="2" y="22"/>
                  </a:cubicBezTo>
                  <a:cubicBezTo>
                    <a:pt x="2" y="22"/>
                    <a:pt x="2" y="22"/>
                    <a:pt x="2" y="22"/>
                  </a:cubicBezTo>
                  <a:cubicBezTo>
                    <a:pt x="3" y="22"/>
                    <a:pt x="3" y="22"/>
                    <a:pt x="3" y="22"/>
                  </a:cubicBezTo>
                  <a:cubicBezTo>
                    <a:pt x="3" y="22"/>
                    <a:pt x="3" y="22"/>
                    <a:pt x="3" y="22"/>
                  </a:cubicBezTo>
                  <a:cubicBezTo>
                    <a:pt x="3" y="22"/>
                    <a:pt x="3" y="22"/>
                    <a:pt x="3" y="22"/>
                  </a:cubicBezTo>
                  <a:cubicBezTo>
                    <a:pt x="3" y="22"/>
                    <a:pt x="3" y="22"/>
                    <a:pt x="3" y="23"/>
                  </a:cubicBezTo>
                  <a:cubicBezTo>
                    <a:pt x="3" y="23"/>
                    <a:pt x="3" y="23"/>
                    <a:pt x="3" y="23"/>
                  </a:cubicBezTo>
                  <a:cubicBezTo>
                    <a:pt x="3" y="23"/>
                    <a:pt x="3" y="23"/>
                    <a:pt x="3" y="23"/>
                  </a:cubicBezTo>
                  <a:cubicBezTo>
                    <a:pt x="3" y="23"/>
                    <a:pt x="2" y="23"/>
                    <a:pt x="2" y="23"/>
                  </a:cubicBezTo>
                  <a:cubicBezTo>
                    <a:pt x="2" y="23"/>
                    <a:pt x="2" y="23"/>
                    <a:pt x="2" y="23"/>
                  </a:cubicBezTo>
                  <a:cubicBezTo>
                    <a:pt x="2" y="24"/>
                    <a:pt x="2" y="24"/>
                    <a:pt x="2" y="24"/>
                  </a:cubicBezTo>
                  <a:cubicBezTo>
                    <a:pt x="2" y="24"/>
                    <a:pt x="2" y="25"/>
                    <a:pt x="2" y="25"/>
                  </a:cubicBezTo>
                  <a:cubicBezTo>
                    <a:pt x="2" y="25"/>
                    <a:pt x="2" y="25"/>
                    <a:pt x="2" y="25"/>
                  </a:cubicBezTo>
                  <a:cubicBezTo>
                    <a:pt x="2" y="25"/>
                    <a:pt x="3" y="25"/>
                    <a:pt x="3" y="26"/>
                  </a:cubicBezTo>
                  <a:cubicBezTo>
                    <a:pt x="3" y="26"/>
                    <a:pt x="3" y="26"/>
                    <a:pt x="4" y="26"/>
                  </a:cubicBezTo>
                  <a:cubicBezTo>
                    <a:pt x="4" y="26"/>
                    <a:pt x="4" y="26"/>
                    <a:pt x="5" y="25"/>
                  </a:cubicBezTo>
                  <a:cubicBezTo>
                    <a:pt x="5" y="25"/>
                    <a:pt x="5" y="25"/>
                    <a:pt x="5" y="25"/>
                  </a:cubicBezTo>
                  <a:cubicBezTo>
                    <a:pt x="5" y="24"/>
                    <a:pt x="5" y="23"/>
                    <a:pt x="5" y="23"/>
                  </a:cubicBezTo>
                  <a:cubicBezTo>
                    <a:pt x="6" y="22"/>
                    <a:pt x="6" y="22"/>
                    <a:pt x="6" y="22"/>
                  </a:cubicBezTo>
                  <a:cubicBezTo>
                    <a:pt x="6" y="22"/>
                    <a:pt x="6" y="22"/>
                    <a:pt x="6" y="22"/>
                  </a:cubicBezTo>
                  <a:cubicBezTo>
                    <a:pt x="6" y="22"/>
                    <a:pt x="6" y="22"/>
                    <a:pt x="6" y="22"/>
                  </a:cubicBezTo>
                  <a:cubicBezTo>
                    <a:pt x="6" y="22"/>
                    <a:pt x="7" y="22"/>
                    <a:pt x="7" y="22"/>
                  </a:cubicBezTo>
                  <a:cubicBezTo>
                    <a:pt x="8" y="22"/>
                    <a:pt x="10" y="22"/>
                    <a:pt x="11" y="22"/>
                  </a:cubicBezTo>
                  <a:cubicBezTo>
                    <a:pt x="12" y="22"/>
                    <a:pt x="12" y="22"/>
                    <a:pt x="12" y="22"/>
                  </a:cubicBezTo>
                  <a:cubicBezTo>
                    <a:pt x="12" y="22"/>
                    <a:pt x="12" y="22"/>
                    <a:pt x="12" y="22"/>
                  </a:cubicBezTo>
                  <a:cubicBezTo>
                    <a:pt x="12" y="23"/>
                    <a:pt x="12" y="23"/>
                    <a:pt x="12" y="23"/>
                  </a:cubicBezTo>
                  <a:cubicBezTo>
                    <a:pt x="12" y="23"/>
                    <a:pt x="12" y="23"/>
                    <a:pt x="12" y="23"/>
                  </a:cubicBezTo>
                  <a:cubicBezTo>
                    <a:pt x="12" y="24"/>
                    <a:pt x="12" y="24"/>
                    <a:pt x="12" y="24"/>
                  </a:cubicBezTo>
                  <a:cubicBezTo>
                    <a:pt x="12" y="24"/>
                    <a:pt x="12" y="25"/>
                    <a:pt x="12" y="25"/>
                  </a:cubicBezTo>
                  <a:cubicBezTo>
                    <a:pt x="12" y="25"/>
                    <a:pt x="12" y="25"/>
                    <a:pt x="12" y="26"/>
                  </a:cubicBezTo>
                  <a:cubicBezTo>
                    <a:pt x="12" y="26"/>
                    <a:pt x="12" y="26"/>
                    <a:pt x="12" y="26"/>
                  </a:cubicBezTo>
                  <a:cubicBezTo>
                    <a:pt x="12" y="26"/>
                    <a:pt x="12" y="26"/>
                    <a:pt x="12" y="26"/>
                  </a:cubicBezTo>
                  <a:cubicBezTo>
                    <a:pt x="12" y="26"/>
                    <a:pt x="12" y="26"/>
                    <a:pt x="11" y="26"/>
                  </a:cubicBezTo>
                  <a:cubicBezTo>
                    <a:pt x="11" y="26"/>
                    <a:pt x="11" y="26"/>
                    <a:pt x="11" y="27"/>
                  </a:cubicBezTo>
                  <a:cubicBezTo>
                    <a:pt x="11" y="27"/>
                    <a:pt x="11" y="27"/>
                    <a:pt x="11" y="27"/>
                  </a:cubicBezTo>
                  <a:cubicBezTo>
                    <a:pt x="11" y="27"/>
                    <a:pt x="11" y="27"/>
                    <a:pt x="11" y="27"/>
                  </a:cubicBezTo>
                  <a:cubicBezTo>
                    <a:pt x="10" y="27"/>
                    <a:pt x="10" y="27"/>
                    <a:pt x="10" y="27"/>
                  </a:cubicBezTo>
                  <a:cubicBezTo>
                    <a:pt x="10" y="27"/>
                    <a:pt x="10" y="26"/>
                    <a:pt x="10" y="26"/>
                  </a:cubicBezTo>
                  <a:cubicBezTo>
                    <a:pt x="10" y="26"/>
                    <a:pt x="10" y="26"/>
                    <a:pt x="10" y="26"/>
                  </a:cubicBezTo>
                  <a:cubicBezTo>
                    <a:pt x="10" y="26"/>
                    <a:pt x="10" y="26"/>
                    <a:pt x="10" y="26"/>
                  </a:cubicBezTo>
                  <a:cubicBezTo>
                    <a:pt x="10" y="25"/>
                    <a:pt x="10" y="24"/>
                    <a:pt x="10" y="23"/>
                  </a:cubicBezTo>
                  <a:cubicBezTo>
                    <a:pt x="9" y="23"/>
                    <a:pt x="8" y="23"/>
                    <a:pt x="7" y="23"/>
                  </a:cubicBezTo>
                  <a:cubicBezTo>
                    <a:pt x="7" y="24"/>
                    <a:pt x="7" y="24"/>
                    <a:pt x="7" y="25"/>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1" name="Freeform 97"/>
            <p:cNvSpPr>
              <a:spLocks noEditPoints="1"/>
            </p:cNvSpPr>
            <p:nvPr/>
          </p:nvSpPr>
          <p:spPr>
            <a:xfrm>
              <a:off x="379412" y="568325"/>
              <a:ext cx="36513" cy="52388"/>
            </a:xfrm>
            <a:custGeom>
              <a:avLst/>
              <a:gdLst/>
              <a:ahLst/>
              <a:cxnLst>
                <a:cxn ang="0">
                  <a:pos x="3" y="0"/>
                </a:cxn>
                <a:cxn ang="0">
                  <a:pos x="11" y="0"/>
                </a:cxn>
                <a:cxn ang="0">
                  <a:pos x="11" y="1"/>
                </a:cxn>
                <a:cxn ang="0">
                  <a:pos x="6" y="2"/>
                </a:cxn>
                <a:cxn ang="0">
                  <a:pos x="11" y="2"/>
                </a:cxn>
                <a:cxn ang="0">
                  <a:pos x="11" y="3"/>
                </a:cxn>
                <a:cxn ang="0">
                  <a:pos x="3" y="3"/>
                </a:cxn>
                <a:cxn ang="0">
                  <a:pos x="3" y="2"/>
                </a:cxn>
                <a:cxn ang="0">
                  <a:pos x="8" y="0"/>
                </a:cxn>
                <a:cxn ang="0">
                  <a:pos x="3" y="0"/>
                </a:cxn>
                <a:cxn ang="0">
                  <a:pos x="3" y="0"/>
                </a:cxn>
                <a:cxn ang="0">
                  <a:pos x="2" y="7"/>
                </a:cxn>
                <a:cxn ang="0">
                  <a:pos x="2" y="7"/>
                </a:cxn>
                <a:cxn ang="0">
                  <a:pos x="4" y="6"/>
                </a:cxn>
                <a:cxn ang="0">
                  <a:pos x="4" y="5"/>
                </a:cxn>
                <a:cxn ang="0">
                  <a:pos x="2" y="4"/>
                </a:cxn>
                <a:cxn ang="0">
                  <a:pos x="3" y="3"/>
                </a:cxn>
                <a:cxn ang="0">
                  <a:pos x="10" y="5"/>
                </a:cxn>
                <a:cxn ang="0">
                  <a:pos x="10" y="6"/>
                </a:cxn>
                <a:cxn ang="0">
                  <a:pos x="2" y="7"/>
                </a:cxn>
                <a:cxn ang="0">
                  <a:pos x="5" y="6"/>
                </a:cxn>
                <a:cxn ang="0">
                  <a:pos x="9" y="5"/>
                </a:cxn>
                <a:cxn ang="0">
                  <a:pos x="6" y="5"/>
                </a:cxn>
                <a:cxn ang="0">
                  <a:pos x="5" y="6"/>
                </a:cxn>
                <a:cxn ang="0">
                  <a:pos x="2" y="8"/>
                </a:cxn>
                <a:cxn ang="0">
                  <a:pos x="10" y="8"/>
                </a:cxn>
                <a:cxn ang="0">
                  <a:pos x="10" y="9"/>
                </a:cxn>
                <a:cxn ang="0">
                  <a:pos x="4" y="10"/>
                </a:cxn>
                <a:cxn ang="0">
                  <a:pos x="10" y="11"/>
                </a:cxn>
                <a:cxn ang="0">
                  <a:pos x="9" y="12"/>
                </a:cxn>
                <a:cxn ang="0">
                  <a:pos x="1" y="12"/>
                </a:cxn>
                <a:cxn ang="0">
                  <a:pos x="1" y="11"/>
                </a:cxn>
                <a:cxn ang="0">
                  <a:pos x="8" y="11"/>
                </a:cxn>
                <a:cxn ang="0">
                  <a:pos x="1" y="10"/>
                </a:cxn>
                <a:cxn ang="0">
                  <a:pos x="2" y="9"/>
                </a:cxn>
                <a:cxn ang="0">
                  <a:pos x="8" y="9"/>
                </a:cxn>
                <a:cxn ang="0">
                  <a:pos x="2" y="9"/>
                </a:cxn>
                <a:cxn ang="0">
                  <a:pos x="2" y="8"/>
                </a:cxn>
                <a:cxn ang="0">
                  <a:pos x="1" y="13"/>
                </a:cxn>
                <a:cxn ang="0">
                  <a:pos x="9" y="13"/>
                </a:cxn>
                <a:cxn ang="0">
                  <a:pos x="9" y="16"/>
                </a:cxn>
                <a:cxn ang="0">
                  <a:pos x="7" y="16"/>
                </a:cxn>
                <a:cxn ang="0">
                  <a:pos x="8" y="14"/>
                </a:cxn>
                <a:cxn ang="0">
                  <a:pos x="6" y="14"/>
                </a:cxn>
                <a:cxn ang="0">
                  <a:pos x="6" y="16"/>
                </a:cxn>
                <a:cxn ang="0">
                  <a:pos x="4" y="16"/>
                </a:cxn>
                <a:cxn ang="0">
                  <a:pos x="5" y="14"/>
                </a:cxn>
                <a:cxn ang="0">
                  <a:pos x="2" y="14"/>
                </a:cxn>
                <a:cxn ang="0">
                  <a:pos x="2" y="16"/>
                </a:cxn>
                <a:cxn ang="0">
                  <a:pos x="0" y="16"/>
                </a:cxn>
                <a:cxn ang="0">
                  <a:pos x="1" y="13"/>
                </a:cxn>
              </a:cxnLst>
              <a:rect l="0" t="0" r="0" b="0"/>
              <a:pathLst>
                <a:path w="11" h="16">
                  <a:moveTo>
                    <a:pt x="3" y="0"/>
                  </a:moveTo>
                  <a:cubicBezTo>
                    <a:pt x="6" y="0"/>
                    <a:pt x="9" y="0"/>
                    <a:pt x="11" y="0"/>
                  </a:cubicBezTo>
                  <a:cubicBezTo>
                    <a:pt x="11" y="0"/>
                    <a:pt x="11" y="0"/>
                    <a:pt x="11" y="1"/>
                  </a:cubicBezTo>
                  <a:cubicBezTo>
                    <a:pt x="9" y="1"/>
                    <a:pt x="7" y="2"/>
                    <a:pt x="6" y="2"/>
                  </a:cubicBezTo>
                  <a:cubicBezTo>
                    <a:pt x="7" y="2"/>
                    <a:pt x="9" y="2"/>
                    <a:pt x="11" y="2"/>
                  </a:cubicBezTo>
                  <a:cubicBezTo>
                    <a:pt x="11" y="2"/>
                    <a:pt x="11" y="3"/>
                    <a:pt x="11" y="3"/>
                  </a:cubicBezTo>
                  <a:cubicBezTo>
                    <a:pt x="8" y="3"/>
                    <a:pt x="5" y="3"/>
                    <a:pt x="3" y="3"/>
                  </a:cubicBezTo>
                  <a:cubicBezTo>
                    <a:pt x="3" y="3"/>
                    <a:pt x="3" y="2"/>
                    <a:pt x="3" y="2"/>
                  </a:cubicBezTo>
                  <a:cubicBezTo>
                    <a:pt x="5" y="2"/>
                    <a:pt x="7" y="1"/>
                    <a:pt x="8" y="0"/>
                  </a:cubicBezTo>
                  <a:cubicBezTo>
                    <a:pt x="7" y="0"/>
                    <a:pt x="5" y="0"/>
                    <a:pt x="3" y="0"/>
                  </a:cubicBezTo>
                  <a:cubicBezTo>
                    <a:pt x="3" y="0"/>
                    <a:pt x="3" y="0"/>
                    <a:pt x="3" y="0"/>
                  </a:cubicBezTo>
                  <a:close/>
                  <a:moveTo>
                    <a:pt x="2" y="7"/>
                  </a:moveTo>
                  <a:cubicBezTo>
                    <a:pt x="2" y="7"/>
                    <a:pt x="2" y="7"/>
                    <a:pt x="2" y="7"/>
                  </a:cubicBezTo>
                  <a:cubicBezTo>
                    <a:pt x="3" y="6"/>
                    <a:pt x="3" y="6"/>
                    <a:pt x="4" y="6"/>
                  </a:cubicBezTo>
                  <a:cubicBezTo>
                    <a:pt x="4" y="6"/>
                    <a:pt x="4" y="5"/>
                    <a:pt x="4" y="5"/>
                  </a:cubicBezTo>
                  <a:cubicBezTo>
                    <a:pt x="4" y="4"/>
                    <a:pt x="3" y="4"/>
                    <a:pt x="2" y="4"/>
                  </a:cubicBezTo>
                  <a:cubicBezTo>
                    <a:pt x="3" y="4"/>
                    <a:pt x="3" y="4"/>
                    <a:pt x="3" y="3"/>
                  </a:cubicBezTo>
                  <a:cubicBezTo>
                    <a:pt x="5" y="4"/>
                    <a:pt x="8" y="4"/>
                    <a:pt x="10" y="5"/>
                  </a:cubicBezTo>
                  <a:cubicBezTo>
                    <a:pt x="10" y="5"/>
                    <a:pt x="10" y="5"/>
                    <a:pt x="10" y="6"/>
                  </a:cubicBezTo>
                  <a:cubicBezTo>
                    <a:pt x="8" y="6"/>
                    <a:pt x="5" y="7"/>
                    <a:pt x="2" y="7"/>
                  </a:cubicBezTo>
                  <a:close/>
                  <a:moveTo>
                    <a:pt x="5" y="6"/>
                  </a:moveTo>
                  <a:cubicBezTo>
                    <a:pt x="6" y="6"/>
                    <a:pt x="7" y="6"/>
                    <a:pt x="9" y="5"/>
                  </a:cubicBezTo>
                  <a:cubicBezTo>
                    <a:pt x="8" y="5"/>
                    <a:pt x="7" y="5"/>
                    <a:pt x="6" y="5"/>
                  </a:cubicBezTo>
                  <a:cubicBezTo>
                    <a:pt x="6" y="5"/>
                    <a:pt x="5" y="6"/>
                    <a:pt x="5" y="6"/>
                  </a:cubicBezTo>
                  <a:close/>
                  <a:moveTo>
                    <a:pt x="2" y="8"/>
                  </a:moveTo>
                  <a:cubicBezTo>
                    <a:pt x="5" y="8"/>
                    <a:pt x="7" y="8"/>
                    <a:pt x="10" y="8"/>
                  </a:cubicBezTo>
                  <a:cubicBezTo>
                    <a:pt x="10" y="8"/>
                    <a:pt x="10" y="9"/>
                    <a:pt x="10" y="9"/>
                  </a:cubicBezTo>
                  <a:cubicBezTo>
                    <a:pt x="8" y="9"/>
                    <a:pt x="6" y="10"/>
                    <a:pt x="4" y="10"/>
                  </a:cubicBezTo>
                  <a:cubicBezTo>
                    <a:pt x="6" y="10"/>
                    <a:pt x="8" y="10"/>
                    <a:pt x="10" y="11"/>
                  </a:cubicBezTo>
                  <a:cubicBezTo>
                    <a:pt x="10" y="11"/>
                    <a:pt x="10" y="12"/>
                    <a:pt x="9" y="12"/>
                  </a:cubicBezTo>
                  <a:cubicBezTo>
                    <a:pt x="7" y="12"/>
                    <a:pt x="4" y="12"/>
                    <a:pt x="1" y="12"/>
                  </a:cubicBezTo>
                  <a:cubicBezTo>
                    <a:pt x="1" y="12"/>
                    <a:pt x="1" y="11"/>
                    <a:pt x="1" y="11"/>
                  </a:cubicBezTo>
                  <a:cubicBezTo>
                    <a:pt x="3" y="11"/>
                    <a:pt x="6" y="11"/>
                    <a:pt x="8" y="11"/>
                  </a:cubicBezTo>
                  <a:cubicBezTo>
                    <a:pt x="6" y="11"/>
                    <a:pt x="4" y="11"/>
                    <a:pt x="1" y="10"/>
                  </a:cubicBezTo>
                  <a:cubicBezTo>
                    <a:pt x="1" y="10"/>
                    <a:pt x="2" y="10"/>
                    <a:pt x="2" y="9"/>
                  </a:cubicBezTo>
                  <a:cubicBezTo>
                    <a:pt x="4" y="9"/>
                    <a:pt x="6" y="9"/>
                    <a:pt x="8" y="9"/>
                  </a:cubicBezTo>
                  <a:cubicBezTo>
                    <a:pt x="6" y="9"/>
                    <a:pt x="4" y="9"/>
                    <a:pt x="2" y="9"/>
                  </a:cubicBezTo>
                  <a:cubicBezTo>
                    <a:pt x="2" y="8"/>
                    <a:pt x="2" y="8"/>
                    <a:pt x="2" y="8"/>
                  </a:cubicBezTo>
                  <a:close/>
                  <a:moveTo>
                    <a:pt x="1" y="13"/>
                  </a:moveTo>
                  <a:cubicBezTo>
                    <a:pt x="4" y="13"/>
                    <a:pt x="7" y="13"/>
                    <a:pt x="9" y="13"/>
                  </a:cubicBezTo>
                  <a:cubicBezTo>
                    <a:pt x="9" y="14"/>
                    <a:pt x="9" y="15"/>
                    <a:pt x="9" y="16"/>
                  </a:cubicBezTo>
                  <a:cubicBezTo>
                    <a:pt x="8" y="16"/>
                    <a:pt x="8" y="16"/>
                    <a:pt x="7" y="16"/>
                  </a:cubicBezTo>
                  <a:cubicBezTo>
                    <a:pt x="8" y="15"/>
                    <a:pt x="8" y="14"/>
                    <a:pt x="8" y="14"/>
                  </a:cubicBezTo>
                  <a:cubicBezTo>
                    <a:pt x="7" y="14"/>
                    <a:pt x="7" y="14"/>
                    <a:pt x="6" y="14"/>
                  </a:cubicBezTo>
                  <a:cubicBezTo>
                    <a:pt x="6" y="14"/>
                    <a:pt x="6" y="15"/>
                    <a:pt x="6" y="16"/>
                  </a:cubicBezTo>
                  <a:cubicBezTo>
                    <a:pt x="5" y="16"/>
                    <a:pt x="5" y="16"/>
                    <a:pt x="4" y="16"/>
                  </a:cubicBezTo>
                  <a:cubicBezTo>
                    <a:pt x="4" y="15"/>
                    <a:pt x="4" y="14"/>
                    <a:pt x="5" y="14"/>
                  </a:cubicBezTo>
                  <a:cubicBezTo>
                    <a:pt x="4" y="14"/>
                    <a:pt x="3" y="14"/>
                    <a:pt x="2" y="14"/>
                  </a:cubicBezTo>
                  <a:cubicBezTo>
                    <a:pt x="2" y="14"/>
                    <a:pt x="2" y="15"/>
                    <a:pt x="2" y="16"/>
                  </a:cubicBezTo>
                  <a:cubicBezTo>
                    <a:pt x="1" y="16"/>
                    <a:pt x="1" y="16"/>
                    <a:pt x="0" y="16"/>
                  </a:cubicBezTo>
                  <a:cubicBezTo>
                    <a:pt x="1" y="15"/>
                    <a:pt x="1" y="14"/>
                    <a:pt x="1" y="13"/>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2" name="Freeform 98"/>
            <p:cNvSpPr>
              <a:spLocks noEditPoints="1"/>
            </p:cNvSpPr>
            <p:nvPr/>
          </p:nvSpPr>
          <p:spPr>
            <a:xfrm>
              <a:off x="708025" y="450850"/>
              <a:ext cx="77788" cy="149225"/>
            </a:xfrm>
            <a:custGeom>
              <a:avLst/>
              <a:gdLst/>
              <a:ahLst/>
              <a:cxnLst>
                <a:cxn ang="0">
                  <a:pos x="11" y="2"/>
                </a:cxn>
                <a:cxn ang="0">
                  <a:pos x="7" y="3"/>
                </a:cxn>
                <a:cxn ang="0">
                  <a:pos x="5" y="3"/>
                </a:cxn>
                <a:cxn ang="0">
                  <a:pos x="0" y="2"/>
                </a:cxn>
                <a:cxn ang="0">
                  <a:pos x="6" y="1"/>
                </a:cxn>
                <a:cxn ang="0">
                  <a:pos x="8" y="3"/>
                </a:cxn>
                <a:cxn ang="0">
                  <a:pos x="5" y="1"/>
                </a:cxn>
                <a:cxn ang="0">
                  <a:pos x="2" y="2"/>
                </a:cxn>
                <a:cxn ang="0">
                  <a:pos x="5" y="1"/>
                </a:cxn>
                <a:cxn ang="0">
                  <a:pos x="4" y="7"/>
                </a:cxn>
                <a:cxn ang="0">
                  <a:pos x="1" y="4"/>
                </a:cxn>
                <a:cxn ang="0">
                  <a:pos x="2" y="8"/>
                </a:cxn>
                <a:cxn ang="0">
                  <a:pos x="11" y="6"/>
                </a:cxn>
                <a:cxn ang="0">
                  <a:pos x="5" y="5"/>
                </a:cxn>
                <a:cxn ang="0">
                  <a:pos x="3" y="13"/>
                </a:cxn>
                <a:cxn ang="0">
                  <a:pos x="11" y="10"/>
                </a:cxn>
                <a:cxn ang="0">
                  <a:pos x="2" y="9"/>
                </a:cxn>
                <a:cxn ang="0">
                  <a:pos x="6" y="13"/>
                </a:cxn>
                <a:cxn ang="0">
                  <a:pos x="7" y="13"/>
                </a:cxn>
                <a:cxn ang="0">
                  <a:pos x="3" y="14"/>
                </a:cxn>
                <a:cxn ang="0">
                  <a:pos x="9" y="16"/>
                </a:cxn>
                <a:cxn ang="0">
                  <a:pos x="4" y="16"/>
                </a:cxn>
                <a:cxn ang="0">
                  <a:pos x="15" y="16"/>
                </a:cxn>
                <a:cxn ang="0">
                  <a:pos x="10" y="16"/>
                </a:cxn>
                <a:cxn ang="0">
                  <a:pos x="10" y="17"/>
                </a:cxn>
                <a:cxn ang="0">
                  <a:pos x="6" y="25"/>
                </a:cxn>
                <a:cxn ang="0">
                  <a:pos x="15" y="22"/>
                </a:cxn>
                <a:cxn ang="0">
                  <a:pos x="5" y="22"/>
                </a:cxn>
                <a:cxn ang="0">
                  <a:pos x="9" y="25"/>
                </a:cxn>
                <a:cxn ang="0">
                  <a:pos x="10" y="25"/>
                </a:cxn>
                <a:cxn ang="0">
                  <a:pos x="6" y="26"/>
                </a:cxn>
                <a:cxn ang="0">
                  <a:pos x="11" y="31"/>
                </a:cxn>
                <a:cxn ang="0">
                  <a:pos x="6" y="27"/>
                </a:cxn>
                <a:cxn ang="0">
                  <a:pos x="8" y="33"/>
                </a:cxn>
                <a:cxn ang="0">
                  <a:pos x="18" y="30"/>
                </a:cxn>
                <a:cxn ang="0">
                  <a:pos x="12" y="29"/>
                </a:cxn>
                <a:cxn ang="0">
                  <a:pos x="18" y="39"/>
                </a:cxn>
                <a:cxn ang="0">
                  <a:pos x="19" y="39"/>
                </a:cxn>
                <a:cxn ang="0">
                  <a:pos x="17" y="35"/>
                </a:cxn>
                <a:cxn ang="0">
                  <a:pos x="16" y="35"/>
                </a:cxn>
                <a:cxn ang="0">
                  <a:pos x="20" y="34"/>
                </a:cxn>
                <a:cxn ang="0">
                  <a:pos x="11" y="37"/>
                </a:cxn>
                <a:cxn ang="0">
                  <a:pos x="22" y="39"/>
                </a:cxn>
                <a:cxn ang="0">
                  <a:pos x="9" y="39"/>
                </a:cxn>
                <a:cxn ang="0">
                  <a:pos x="23" y="42"/>
                </a:cxn>
                <a:cxn ang="0">
                  <a:pos x="22" y="43"/>
                </a:cxn>
                <a:cxn ang="0">
                  <a:pos x="17" y="46"/>
                </a:cxn>
                <a:cxn ang="0">
                  <a:pos x="13" y="46"/>
                </a:cxn>
              </a:cxnLst>
              <a:rect l="0" t="0" r="0" b="0"/>
              <a:pathLst>
                <a:path w="24" h="46">
                  <a:moveTo>
                    <a:pt x="0" y="0"/>
                  </a:moveTo>
                  <a:cubicBezTo>
                    <a:pt x="3" y="0"/>
                    <a:pt x="7" y="0"/>
                    <a:pt x="11" y="0"/>
                  </a:cubicBezTo>
                  <a:cubicBezTo>
                    <a:pt x="11" y="1"/>
                    <a:pt x="11" y="1"/>
                    <a:pt x="11" y="2"/>
                  </a:cubicBezTo>
                  <a:cubicBezTo>
                    <a:pt x="11" y="2"/>
                    <a:pt x="11" y="3"/>
                    <a:pt x="11" y="3"/>
                  </a:cubicBezTo>
                  <a:cubicBezTo>
                    <a:pt x="10" y="3"/>
                    <a:pt x="10" y="3"/>
                    <a:pt x="9" y="3"/>
                  </a:cubicBezTo>
                  <a:cubicBezTo>
                    <a:pt x="8" y="3"/>
                    <a:pt x="8" y="3"/>
                    <a:pt x="7" y="3"/>
                  </a:cubicBezTo>
                  <a:cubicBezTo>
                    <a:pt x="7" y="3"/>
                    <a:pt x="6" y="3"/>
                    <a:pt x="6" y="2"/>
                  </a:cubicBezTo>
                  <a:cubicBezTo>
                    <a:pt x="6" y="2"/>
                    <a:pt x="6" y="2"/>
                    <a:pt x="6" y="2"/>
                  </a:cubicBezTo>
                  <a:cubicBezTo>
                    <a:pt x="6" y="3"/>
                    <a:pt x="6" y="3"/>
                    <a:pt x="5" y="3"/>
                  </a:cubicBezTo>
                  <a:cubicBezTo>
                    <a:pt x="5" y="3"/>
                    <a:pt x="4" y="3"/>
                    <a:pt x="4" y="3"/>
                  </a:cubicBezTo>
                  <a:cubicBezTo>
                    <a:pt x="3" y="3"/>
                    <a:pt x="2" y="3"/>
                    <a:pt x="1" y="3"/>
                  </a:cubicBezTo>
                  <a:cubicBezTo>
                    <a:pt x="1" y="3"/>
                    <a:pt x="0" y="2"/>
                    <a:pt x="0" y="2"/>
                  </a:cubicBezTo>
                  <a:cubicBezTo>
                    <a:pt x="0" y="1"/>
                    <a:pt x="0" y="1"/>
                    <a:pt x="0" y="0"/>
                  </a:cubicBezTo>
                  <a:close/>
                  <a:moveTo>
                    <a:pt x="9" y="1"/>
                  </a:moveTo>
                  <a:cubicBezTo>
                    <a:pt x="8" y="1"/>
                    <a:pt x="7" y="1"/>
                    <a:pt x="6" y="1"/>
                  </a:cubicBezTo>
                  <a:cubicBezTo>
                    <a:pt x="6" y="1"/>
                    <a:pt x="6" y="1"/>
                    <a:pt x="6" y="2"/>
                  </a:cubicBezTo>
                  <a:cubicBezTo>
                    <a:pt x="6" y="2"/>
                    <a:pt x="7" y="2"/>
                    <a:pt x="7" y="2"/>
                  </a:cubicBezTo>
                  <a:cubicBezTo>
                    <a:pt x="7" y="2"/>
                    <a:pt x="8" y="3"/>
                    <a:pt x="8" y="3"/>
                  </a:cubicBezTo>
                  <a:cubicBezTo>
                    <a:pt x="9" y="3"/>
                    <a:pt x="10" y="2"/>
                    <a:pt x="10" y="2"/>
                  </a:cubicBezTo>
                  <a:cubicBezTo>
                    <a:pt x="9" y="2"/>
                    <a:pt x="9" y="1"/>
                    <a:pt x="9" y="1"/>
                  </a:cubicBezTo>
                  <a:close/>
                  <a:moveTo>
                    <a:pt x="5" y="1"/>
                  </a:moveTo>
                  <a:cubicBezTo>
                    <a:pt x="4" y="1"/>
                    <a:pt x="2" y="1"/>
                    <a:pt x="1" y="1"/>
                  </a:cubicBezTo>
                  <a:cubicBezTo>
                    <a:pt x="1" y="1"/>
                    <a:pt x="1" y="2"/>
                    <a:pt x="1" y="2"/>
                  </a:cubicBezTo>
                  <a:cubicBezTo>
                    <a:pt x="2" y="2"/>
                    <a:pt x="2" y="2"/>
                    <a:pt x="2" y="2"/>
                  </a:cubicBezTo>
                  <a:cubicBezTo>
                    <a:pt x="3" y="3"/>
                    <a:pt x="3" y="3"/>
                    <a:pt x="4" y="3"/>
                  </a:cubicBezTo>
                  <a:cubicBezTo>
                    <a:pt x="5" y="3"/>
                    <a:pt x="5" y="2"/>
                    <a:pt x="5" y="2"/>
                  </a:cubicBezTo>
                  <a:cubicBezTo>
                    <a:pt x="5" y="2"/>
                    <a:pt x="5" y="1"/>
                    <a:pt x="5" y="1"/>
                  </a:cubicBezTo>
                  <a:close/>
                  <a:moveTo>
                    <a:pt x="2" y="8"/>
                  </a:moveTo>
                  <a:cubicBezTo>
                    <a:pt x="2" y="8"/>
                    <a:pt x="2" y="8"/>
                    <a:pt x="2" y="8"/>
                  </a:cubicBezTo>
                  <a:cubicBezTo>
                    <a:pt x="2" y="7"/>
                    <a:pt x="3" y="7"/>
                    <a:pt x="4" y="7"/>
                  </a:cubicBezTo>
                  <a:cubicBezTo>
                    <a:pt x="4" y="7"/>
                    <a:pt x="4" y="6"/>
                    <a:pt x="4" y="5"/>
                  </a:cubicBezTo>
                  <a:cubicBezTo>
                    <a:pt x="3" y="5"/>
                    <a:pt x="2" y="5"/>
                    <a:pt x="1" y="5"/>
                  </a:cubicBezTo>
                  <a:cubicBezTo>
                    <a:pt x="1" y="5"/>
                    <a:pt x="1" y="4"/>
                    <a:pt x="1" y="4"/>
                  </a:cubicBezTo>
                  <a:cubicBezTo>
                    <a:pt x="4" y="5"/>
                    <a:pt x="8" y="5"/>
                    <a:pt x="12" y="6"/>
                  </a:cubicBezTo>
                  <a:cubicBezTo>
                    <a:pt x="12" y="6"/>
                    <a:pt x="12" y="6"/>
                    <a:pt x="12" y="7"/>
                  </a:cubicBezTo>
                  <a:cubicBezTo>
                    <a:pt x="9" y="7"/>
                    <a:pt x="5" y="8"/>
                    <a:pt x="2" y="8"/>
                  </a:cubicBezTo>
                  <a:close/>
                  <a:moveTo>
                    <a:pt x="6" y="7"/>
                  </a:moveTo>
                  <a:cubicBezTo>
                    <a:pt x="7" y="7"/>
                    <a:pt x="8" y="7"/>
                    <a:pt x="10" y="6"/>
                  </a:cubicBezTo>
                  <a:cubicBezTo>
                    <a:pt x="10" y="6"/>
                    <a:pt x="10" y="6"/>
                    <a:pt x="11" y="6"/>
                  </a:cubicBezTo>
                  <a:cubicBezTo>
                    <a:pt x="11" y="6"/>
                    <a:pt x="11" y="6"/>
                    <a:pt x="11" y="6"/>
                  </a:cubicBezTo>
                  <a:cubicBezTo>
                    <a:pt x="10" y="6"/>
                    <a:pt x="10" y="6"/>
                    <a:pt x="10" y="6"/>
                  </a:cubicBezTo>
                  <a:cubicBezTo>
                    <a:pt x="8" y="6"/>
                    <a:pt x="7" y="6"/>
                    <a:pt x="5" y="5"/>
                  </a:cubicBezTo>
                  <a:cubicBezTo>
                    <a:pt x="5" y="6"/>
                    <a:pt x="6" y="6"/>
                    <a:pt x="6" y="7"/>
                  </a:cubicBezTo>
                  <a:close/>
                  <a:moveTo>
                    <a:pt x="3" y="14"/>
                  </a:moveTo>
                  <a:cubicBezTo>
                    <a:pt x="3" y="13"/>
                    <a:pt x="3" y="13"/>
                    <a:pt x="3" y="13"/>
                  </a:cubicBezTo>
                  <a:cubicBezTo>
                    <a:pt x="5" y="12"/>
                    <a:pt x="8" y="11"/>
                    <a:pt x="11" y="10"/>
                  </a:cubicBezTo>
                  <a:cubicBezTo>
                    <a:pt x="11" y="10"/>
                    <a:pt x="11" y="10"/>
                    <a:pt x="11" y="10"/>
                  </a:cubicBezTo>
                  <a:cubicBezTo>
                    <a:pt x="11" y="10"/>
                    <a:pt x="11" y="10"/>
                    <a:pt x="11" y="10"/>
                  </a:cubicBezTo>
                  <a:cubicBezTo>
                    <a:pt x="11" y="10"/>
                    <a:pt x="10" y="10"/>
                    <a:pt x="10" y="10"/>
                  </a:cubicBezTo>
                  <a:cubicBezTo>
                    <a:pt x="7" y="10"/>
                    <a:pt x="5" y="10"/>
                    <a:pt x="2" y="10"/>
                  </a:cubicBezTo>
                  <a:cubicBezTo>
                    <a:pt x="2" y="10"/>
                    <a:pt x="2" y="10"/>
                    <a:pt x="2" y="9"/>
                  </a:cubicBezTo>
                  <a:cubicBezTo>
                    <a:pt x="6" y="9"/>
                    <a:pt x="9" y="9"/>
                    <a:pt x="13" y="9"/>
                  </a:cubicBezTo>
                  <a:cubicBezTo>
                    <a:pt x="13" y="10"/>
                    <a:pt x="13" y="10"/>
                    <a:pt x="13" y="10"/>
                  </a:cubicBezTo>
                  <a:cubicBezTo>
                    <a:pt x="11" y="11"/>
                    <a:pt x="8" y="12"/>
                    <a:pt x="6" y="13"/>
                  </a:cubicBezTo>
                  <a:cubicBezTo>
                    <a:pt x="6" y="13"/>
                    <a:pt x="5" y="13"/>
                    <a:pt x="5" y="13"/>
                  </a:cubicBezTo>
                  <a:cubicBezTo>
                    <a:pt x="5" y="13"/>
                    <a:pt x="5" y="13"/>
                    <a:pt x="5" y="13"/>
                  </a:cubicBezTo>
                  <a:cubicBezTo>
                    <a:pt x="6" y="13"/>
                    <a:pt x="6" y="13"/>
                    <a:pt x="7" y="13"/>
                  </a:cubicBezTo>
                  <a:cubicBezTo>
                    <a:pt x="9" y="13"/>
                    <a:pt x="12" y="13"/>
                    <a:pt x="14" y="13"/>
                  </a:cubicBezTo>
                  <a:cubicBezTo>
                    <a:pt x="14" y="13"/>
                    <a:pt x="14" y="13"/>
                    <a:pt x="14" y="14"/>
                  </a:cubicBezTo>
                  <a:cubicBezTo>
                    <a:pt x="11" y="14"/>
                    <a:pt x="7" y="14"/>
                    <a:pt x="3" y="14"/>
                  </a:cubicBezTo>
                  <a:close/>
                  <a:moveTo>
                    <a:pt x="4" y="19"/>
                  </a:moveTo>
                  <a:cubicBezTo>
                    <a:pt x="4" y="19"/>
                    <a:pt x="4" y="18"/>
                    <a:pt x="4" y="18"/>
                  </a:cubicBezTo>
                  <a:cubicBezTo>
                    <a:pt x="6" y="17"/>
                    <a:pt x="7" y="17"/>
                    <a:pt x="9" y="16"/>
                  </a:cubicBezTo>
                  <a:cubicBezTo>
                    <a:pt x="9" y="16"/>
                    <a:pt x="9" y="16"/>
                    <a:pt x="9" y="16"/>
                  </a:cubicBezTo>
                  <a:cubicBezTo>
                    <a:pt x="9" y="16"/>
                    <a:pt x="9" y="16"/>
                    <a:pt x="9" y="16"/>
                  </a:cubicBezTo>
                  <a:cubicBezTo>
                    <a:pt x="7" y="16"/>
                    <a:pt x="5" y="16"/>
                    <a:pt x="4" y="16"/>
                  </a:cubicBezTo>
                  <a:cubicBezTo>
                    <a:pt x="4" y="16"/>
                    <a:pt x="3" y="15"/>
                    <a:pt x="3" y="15"/>
                  </a:cubicBezTo>
                  <a:cubicBezTo>
                    <a:pt x="7" y="15"/>
                    <a:pt x="11" y="15"/>
                    <a:pt x="15" y="15"/>
                  </a:cubicBezTo>
                  <a:cubicBezTo>
                    <a:pt x="15" y="15"/>
                    <a:pt x="15" y="16"/>
                    <a:pt x="15" y="16"/>
                  </a:cubicBezTo>
                  <a:cubicBezTo>
                    <a:pt x="13" y="16"/>
                    <a:pt x="11" y="16"/>
                    <a:pt x="10" y="16"/>
                  </a:cubicBezTo>
                  <a:cubicBezTo>
                    <a:pt x="10" y="16"/>
                    <a:pt x="10" y="16"/>
                    <a:pt x="10" y="16"/>
                  </a:cubicBezTo>
                  <a:cubicBezTo>
                    <a:pt x="10" y="16"/>
                    <a:pt x="10" y="16"/>
                    <a:pt x="10" y="16"/>
                  </a:cubicBezTo>
                  <a:cubicBezTo>
                    <a:pt x="12" y="17"/>
                    <a:pt x="14" y="17"/>
                    <a:pt x="16" y="18"/>
                  </a:cubicBezTo>
                  <a:cubicBezTo>
                    <a:pt x="16" y="18"/>
                    <a:pt x="16" y="18"/>
                    <a:pt x="16" y="19"/>
                  </a:cubicBezTo>
                  <a:cubicBezTo>
                    <a:pt x="14" y="18"/>
                    <a:pt x="12" y="17"/>
                    <a:pt x="10" y="17"/>
                  </a:cubicBezTo>
                  <a:cubicBezTo>
                    <a:pt x="8" y="17"/>
                    <a:pt x="6" y="18"/>
                    <a:pt x="4" y="19"/>
                  </a:cubicBezTo>
                  <a:close/>
                  <a:moveTo>
                    <a:pt x="6" y="26"/>
                  </a:moveTo>
                  <a:cubicBezTo>
                    <a:pt x="6" y="26"/>
                    <a:pt x="6" y="26"/>
                    <a:pt x="6" y="25"/>
                  </a:cubicBezTo>
                  <a:cubicBezTo>
                    <a:pt x="9" y="24"/>
                    <a:pt x="11" y="24"/>
                    <a:pt x="14" y="23"/>
                  </a:cubicBezTo>
                  <a:cubicBezTo>
                    <a:pt x="14" y="23"/>
                    <a:pt x="15" y="22"/>
                    <a:pt x="15" y="22"/>
                  </a:cubicBezTo>
                  <a:cubicBezTo>
                    <a:pt x="15" y="22"/>
                    <a:pt x="15" y="22"/>
                    <a:pt x="15" y="22"/>
                  </a:cubicBezTo>
                  <a:cubicBezTo>
                    <a:pt x="14" y="22"/>
                    <a:pt x="14" y="22"/>
                    <a:pt x="13" y="22"/>
                  </a:cubicBezTo>
                  <a:cubicBezTo>
                    <a:pt x="10" y="22"/>
                    <a:pt x="8" y="22"/>
                    <a:pt x="5" y="22"/>
                  </a:cubicBezTo>
                  <a:cubicBezTo>
                    <a:pt x="5" y="22"/>
                    <a:pt x="5" y="22"/>
                    <a:pt x="5" y="22"/>
                  </a:cubicBezTo>
                  <a:cubicBezTo>
                    <a:pt x="9" y="22"/>
                    <a:pt x="13" y="22"/>
                    <a:pt x="17" y="22"/>
                  </a:cubicBezTo>
                  <a:cubicBezTo>
                    <a:pt x="17" y="22"/>
                    <a:pt x="17" y="22"/>
                    <a:pt x="17" y="23"/>
                  </a:cubicBezTo>
                  <a:cubicBezTo>
                    <a:pt x="15" y="24"/>
                    <a:pt x="12" y="24"/>
                    <a:pt x="9" y="25"/>
                  </a:cubicBezTo>
                  <a:cubicBezTo>
                    <a:pt x="9" y="25"/>
                    <a:pt x="9" y="25"/>
                    <a:pt x="8" y="25"/>
                  </a:cubicBezTo>
                  <a:cubicBezTo>
                    <a:pt x="8" y="26"/>
                    <a:pt x="8" y="26"/>
                    <a:pt x="8" y="26"/>
                  </a:cubicBezTo>
                  <a:cubicBezTo>
                    <a:pt x="9" y="25"/>
                    <a:pt x="9" y="25"/>
                    <a:pt x="10" y="25"/>
                  </a:cubicBezTo>
                  <a:cubicBezTo>
                    <a:pt x="13" y="25"/>
                    <a:pt x="15" y="25"/>
                    <a:pt x="18" y="25"/>
                  </a:cubicBezTo>
                  <a:cubicBezTo>
                    <a:pt x="18" y="26"/>
                    <a:pt x="18" y="26"/>
                    <a:pt x="18" y="26"/>
                  </a:cubicBezTo>
                  <a:cubicBezTo>
                    <a:pt x="14" y="26"/>
                    <a:pt x="10" y="26"/>
                    <a:pt x="6" y="26"/>
                  </a:cubicBezTo>
                  <a:close/>
                  <a:moveTo>
                    <a:pt x="8" y="33"/>
                  </a:moveTo>
                  <a:cubicBezTo>
                    <a:pt x="8" y="32"/>
                    <a:pt x="8" y="32"/>
                    <a:pt x="8" y="32"/>
                  </a:cubicBezTo>
                  <a:cubicBezTo>
                    <a:pt x="9" y="32"/>
                    <a:pt x="10" y="31"/>
                    <a:pt x="11" y="31"/>
                  </a:cubicBezTo>
                  <a:cubicBezTo>
                    <a:pt x="10" y="30"/>
                    <a:pt x="10" y="30"/>
                    <a:pt x="10" y="29"/>
                  </a:cubicBezTo>
                  <a:cubicBezTo>
                    <a:pt x="9" y="29"/>
                    <a:pt x="8" y="29"/>
                    <a:pt x="7" y="28"/>
                  </a:cubicBezTo>
                  <a:cubicBezTo>
                    <a:pt x="7" y="28"/>
                    <a:pt x="7" y="28"/>
                    <a:pt x="6" y="27"/>
                  </a:cubicBezTo>
                  <a:cubicBezTo>
                    <a:pt x="11" y="28"/>
                    <a:pt x="15" y="29"/>
                    <a:pt x="19" y="30"/>
                  </a:cubicBezTo>
                  <a:cubicBezTo>
                    <a:pt x="19" y="30"/>
                    <a:pt x="19" y="30"/>
                    <a:pt x="19" y="31"/>
                  </a:cubicBezTo>
                  <a:cubicBezTo>
                    <a:pt x="16" y="31"/>
                    <a:pt x="12" y="32"/>
                    <a:pt x="8" y="33"/>
                  </a:cubicBezTo>
                  <a:close/>
                  <a:moveTo>
                    <a:pt x="12" y="31"/>
                  </a:moveTo>
                  <a:cubicBezTo>
                    <a:pt x="14" y="31"/>
                    <a:pt x="15" y="30"/>
                    <a:pt x="17" y="30"/>
                  </a:cubicBezTo>
                  <a:cubicBezTo>
                    <a:pt x="17" y="30"/>
                    <a:pt x="17" y="30"/>
                    <a:pt x="18" y="30"/>
                  </a:cubicBezTo>
                  <a:cubicBezTo>
                    <a:pt x="18" y="30"/>
                    <a:pt x="18" y="30"/>
                    <a:pt x="18" y="30"/>
                  </a:cubicBezTo>
                  <a:cubicBezTo>
                    <a:pt x="17" y="30"/>
                    <a:pt x="17" y="30"/>
                    <a:pt x="17" y="30"/>
                  </a:cubicBezTo>
                  <a:cubicBezTo>
                    <a:pt x="15" y="30"/>
                    <a:pt x="13" y="29"/>
                    <a:pt x="12" y="29"/>
                  </a:cubicBezTo>
                  <a:cubicBezTo>
                    <a:pt x="12" y="30"/>
                    <a:pt x="12" y="30"/>
                    <a:pt x="12" y="31"/>
                  </a:cubicBezTo>
                  <a:close/>
                  <a:moveTo>
                    <a:pt x="9" y="39"/>
                  </a:moveTo>
                  <a:cubicBezTo>
                    <a:pt x="12" y="39"/>
                    <a:pt x="15" y="39"/>
                    <a:pt x="18" y="39"/>
                  </a:cubicBezTo>
                  <a:cubicBezTo>
                    <a:pt x="18" y="39"/>
                    <a:pt x="19" y="39"/>
                    <a:pt x="20" y="40"/>
                  </a:cubicBezTo>
                  <a:cubicBezTo>
                    <a:pt x="20" y="40"/>
                    <a:pt x="20" y="40"/>
                    <a:pt x="20" y="40"/>
                  </a:cubicBezTo>
                  <a:cubicBezTo>
                    <a:pt x="19" y="39"/>
                    <a:pt x="19" y="39"/>
                    <a:pt x="19" y="39"/>
                  </a:cubicBezTo>
                  <a:cubicBezTo>
                    <a:pt x="15" y="39"/>
                    <a:pt x="12" y="38"/>
                    <a:pt x="9" y="37"/>
                  </a:cubicBezTo>
                  <a:cubicBezTo>
                    <a:pt x="9" y="37"/>
                    <a:pt x="9" y="37"/>
                    <a:pt x="9" y="37"/>
                  </a:cubicBezTo>
                  <a:cubicBezTo>
                    <a:pt x="12" y="36"/>
                    <a:pt x="15" y="36"/>
                    <a:pt x="17" y="35"/>
                  </a:cubicBezTo>
                  <a:cubicBezTo>
                    <a:pt x="18" y="35"/>
                    <a:pt x="18" y="35"/>
                    <a:pt x="19" y="35"/>
                  </a:cubicBezTo>
                  <a:cubicBezTo>
                    <a:pt x="19" y="35"/>
                    <a:pt x="19" y="35"/>
                    <a:pt x="19" y="35"/>
                  </a:cubicBezTo>
                  <a:cubicBezTo>
                    <a:pt x="18" y="35"/>
                    <a:pt x="17" y="35"/>
                    <a:pt x="16" y="35"/>
                  </a:cubicBezTo>
                  <a:cubicBezTo>
                    <a:pt x="13" y="35"/>
                    <a:pt x="11" y="35"/>
                    <a:pt x="8" y="35"/>
                  </a:cubicBezTo>
                  <a:cubicBezTo>
                    <a:pt x="8" y="34"/>
                    <a:pt x="8" y="34"/>
                    <a:pt x="8" y="34"/>
                  </a:cubicBezTo>
                  <a:cubicBezTo>
                    <a:pt x="12" y="34"/>
                    <a:pt x="16" y="34"/>
                    <a:pt x="20" y="34"/>
                  </a:cubicBezTo>
                  <a:cubicBezTo>
                    <a:pt x="21" y="34"/>
                    <a:pt x="21" y="35"/>
                    <a:pt x="21" y="35"/>
                  </a:cubicBezTo>
                  <a:cubicBezTo>
                    <a:pt x="18" y="36"/>
                    <a:pt x="16" y="36"/>
                    <a:pt x="13" y="37"/>
                  </a:cubicBezTo>
                  <a:cubicBezTo>
                    <a:pt x="12" y="37"/>
                    <a:pt x="12" y="37"/>
                    <a:pt x="11" y="37"/>
                  </a:cubicBezTo>
                  <a:cubicBezTo>
                    <a:pt x="11" y="37"/>
                    <a:pt x="11" y="37"/>
                    <a:pt x="11" y="37"/>
                  </a:cubicBezTo>
                  <a:cubicBezTo>
                    <a:pt x="12" y="37"/>
                    <a:pt x="12" y="37"/>
                    <a:pt x="13" y="37"/>
                  </a:cubicBezTo>
                  <a:cubicBezTo>
                    <a:pt x="16" y="38"/>
                    <a:pt x="19" y="39"/>
                    <a:pt x="22" y="39"/>
                  </a:cubicBezTo>
                  <a:cubicBezTo>
                    <a:pt x="22" y="40"/>
                    <a:pt x="22" y="40"/>
                    <a:pt x="22" y="40"/>
                  </a:cubicBezTo>
                  <a:cubicBezTo>
                    <a:pt x="18" y="40"/>
                    <a:pt x="14" y="40"/>
                    <a:pt x="10" y="40"/>
                  </a:cubicBezTo>
                  <a:cubicBezTo>
                    <a:pt x="10" y="40"/>
                    <a:pt x="9" y="40"/>
                    <a:pt x="9" y="39"/>
                  </a:cubicBezTo>
                  <a:close/>
                  <a:moveTo>
                    <a:pt x="11" y="46"/>
                  </a:moveTo>
                  <a:cubicBezTo>
                    <a:pt x="11" y="45"/>
                    <a:pt x="10" y="44"/>
                    <a:pt x="10" y="42"/>
                  </a:cubicBezTo>
                  <a:cubicBezTo>
                    <a:pt x="14" y="42"/>
                    <a:pt x="19" y="42"/>
                    <a:pt x="23" y="42"/>
                  </a:cubicBezTo>
                  <a:cubicBezTo>
                    <a:pt x="23" y="43"/>
                    <a:pt x="24" y="45"/>
                    <a:pt x="24" y="46"/>
                  </a:cubicBezTo>
                  <a:cubicBezTo>
                    <a:pt x="23" y="46"/>
                    <a:pt x="23" y="46"/>
                    <a:pt x="22" y="46"/>
                  </a:cubicBezTo>
                  <a:cubicBezTo>
                    <a:pt x="22" y="45"/>
                    <a:pt x="22" y="44"/>
                    <a:pt x="22" y="43"/>
                  </a:cubicBezTo>
                  <a:cubicBezTo>
                    <a:pt x="20" y="43"/>
                    <a:pt x="19" y="43"/>
                    <a:pt x="18" y="43"/>
                  </a:cubicBezTo>
                  <a:cubicBezTo>
                    <a:pt x="18" y="44"/>
                    <a:pt x="18" y="45"/>
                    <a:pt x="18" y="46"/>
                  </a:cubicBezTo>
                  <a:cubicBezTo>
                    <a:pt x="18" y="46"/>
                    <a:pt x="17" y="46"/>
                    <a:pt x="17" y="46"/>
                  </a:cubicBezTo>
                  <a:cubicBezTo>
                    <a:pt x="16" y="45"/>
                    <a:pt x="16" y="44"/>
                    <a:pt x="16" y="43"/>
                  </a:cubicBezTo>
                  <a:cubicBezTo>
                    <a:pt x="15" y="43"/>
                    <a:pt x="13" y="43"/>
                    <a:pt x="12" y="43"/>
                  </a:cubicBezTo>
                  <a:cubicBezTo>
                    <a:pt x="12" y="44"/>
                    <a:pt x="13" y="45"/>
                    <a:pt x="13" y="46"/>
                  </a:cubicBezTo>
                  <a:cubicBezTo>
                    <a:pt x="12" y="46"/>
                    <a:pt x="12" y="46"/>
                    <a:pt x="11" y="46"/>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3" name="Freeform 99"/>
            <p:cNvSpPr>
              <a:spLocks noEditPoints="1"/>
            </p:cNvSpPr>
            <p:nvPr/>
          </p:nvSpPr>
          <p:spPr>
            <a:xfrm>
              <a:off x="733425" y="708025"/>
              <a:ext cx="98425" cy="65088"/>
            </a:xfrm>
            <a:custGeom>
              <a:avLst/>
              <a:gdLst/>
              <a:ahLst/>
              <a:cxnLst>
                <a:cxn ang="0">
                  <a:pos x="19" y="3"/>
                </a:cxn>
                <a:cxn ang="0">
                  <a:pos x="16" y="3"/>
                </a:cxn>
                <a:cxn ang="0">
                  <a:pos x="13" y="4"/>
                </a:cxn>
                <a:cxn ang="0">
                  <a:pos x="12" y="6"/>
                </a:cxn>
                <a:cxn ang="0">
                  <a:pos x="12" y="8"/>
                </a:cxn>
                <a:cxn ang="0">
                  <a:pos x="16" y="13"/>
                </a:cxn>
                <a:cxn ang="0">
                  <a:pos x="19" y="17"/>
                </a:cxn>
                <a:cxn ang="0">
                  <a:pos x="19" y="11"/>
                </a:cxn>
                <a:cxn ang="0">
                  <a:pos x="23" y="11"/>
                </a:cxn>
                <a:cxn ang="0">
                  <a:pos x="23" y="10"/>
                </a:cxn>
                <a:cxn ang="0">
                  <a:pos x="25" y="12"/>
                </a:cxn>
                <a:cxn ang="0">
                  <a:pos x="27" y="13"/>
                </a:cxn>
                <a:cxn ang="0">
                  <a:pos x="28" y="13"/>
                </a:cxn>
                <a:cxn ang="0">
                  <a:pos x="26" y="11"/>
                </a:cxn>
                <a:cxn ang="0">
                  <a:pos x="26" y="9"/>
                </a:cxn>
                <a:cxn ang="0">
                  <a:pos x="26" y="7"/>
                </a:cxn>
                <a:cxn ang="0">
                  <a:pos x="27" y="8"/>
                </a:cxn>
                <a:cxn ang="0">
                  <a:pos x="27" y="7"/>
                </a:cxn>
                <a:cxn ang="0">
                  <a:pos x="25" y="6"/>
                </a:cxn>
                <a:cxn ang="0">
                  <a:pos x="27" y="6"/>
                </a:cxn>
                <a:cxn ang="0">
                  <a:pos x="27" y="5"/>
                </a:cxn>
                <a:cxn ang="0">
                  <a:pos x="29" y="12"/>
                </a:cxn>
                <a:cxn ang="0">
                  <a:pos x="29" y="13"/>
                </a:cxn>
                <a:cxn ang="0">
                  <a:pos x="11" y="19"/>
                </a:cxn>
                <a:cxn ang="0">
                  <a:pos x="11" y="17"/>
                </a:cxn>
                <a:cxn ang="0">
                  <a:pos x="8" y="12"/>
                </a:cxn>
                <a:cxn ang="0">
                  <a:pos x="4" y="11"/>
                </a:cxn>
                <a:cxn ang="0">
                  <a:pos x="5" y="10"/>
                </a:cxn>
                <a:cxn ang="0">
                  <a:pos x="7" y="7"/>
                </a:cxn>
                <a:cxn ang="0">
                  <a:pos x="7" y="5"/>
                </a:cxn>
                <a:cxn ang="0">
                  <a:pos x="5" y="5"/>
                </a:cxn>
                <a:cxn ang="0">
                  <a:pos x="6" y="5"/>
                </a:cxn>
                <a:cxn ang="0">
                  <a:pos x="7" y="4"/>
                </a:cxn>
                <a:cxn ang="0">
                  <a:pos x="8" y="4"/>
                </a:cxn>
                <a:cxn ang="0">
                  <a:pos x="10" y="2"/>
                </a:cxn>
                <a:cxn ang="0">
                  <a:pos x="6" y="4"/>
                </a:cxn>
                <a:cxn ang="0">
                  <a:pos x="5" y="4"/>
                </a:cxn>
                <a:cxn ang="0">
                  <a:pos x="30" y="12"/>
                </a:cxn>
                <a:cxn ang="0">
                  <a:pos x="1" y="8"/>
                </a:cxn>
                <a:cxn ang="0">
                  <a:pos x="2" y="11"/>
                </a:cxn>
                <a:cxn ang="0">
                  <a:pos x="6" y="13"/>
                </a:cxn>
                <a:cxn ang="0">
                  <a:pos x="9" y="18"/>
                </a:cxn>
                <a:cxn ang="0">
                  <a:pos x="28" y="12"/>
                </a:cxn>
                <a:cxn ang="0">
                  <a:pos x="28" y="12"/>
                </a:cxn>
                <a:cxn ang="0">
                  <a:pos x="27" y="12"/>
                </a:cxn>
                <a:cxn ang="0">
                  <a:pos x="27" y="11"/>
                </a:cxn>
                <a:cxn ang="0">
                  <a:pos x="4" y="5"/>
                </a:cxn>
                <a:cxn ang="0">
                  <a:pos x="6" y="10"/>
                </a:cxn>
                <a:cxn ang="0">
                  <a:pos x="7" y="11"/>
                </a:cxn>
                <a:cxn ang="0">
                  <a:pos x="6" y="11"/>
                </a:cxn>
                <a:cxn ang="0">
                  <a:pos x="5" y="11"/>
                </a:cxn>
                <a:cxn ang="0">
                  <a:pos x="5" y="4"/>
                </a:cxn>
                <a:cxn ang="0">
                  <a:pos x="14" y="8"/>
                </a:cxn>
                <a:cxn ang="0">
                  <a:pos x="13" y="7"/>
                </a:cxn>
                <a:cxn ang="0">
                  <a:pos x="14" y="7"/>
                </a:cxn>
                <a:cxn ang="0">
                  <a:pos x="15" y="8"/>
                </a:cxn>
                <a:cxn ang="0">
                  <a:pos x="19" y="9"/>
                </a:cxn>
                <a:cxn ang="0">
                  <a:pos x="21" y="16"/>
                </a:cxn>
                <a:cxn ang="0">
                  <a:pos x="28" y="11"/>
                </a:cxn>
                <a:cxn ang="0">
                  <a:pos x="27" y="10"/>
                </a:cxn>
                <a:cxn ang="0">
                  <a:pos x="27" y="11"/>
                </a:cxn>
              </a:cxnLst>
              <a:rect l="0" t="0" r="0" b="0"/>
              <a:pathLst>
                <a:path w="30" h="20">
                  <a:moveTo>
                    <a:pt x="12" y="0"/>
                  </a:moveTo>
                  <a:cubicBezTo>
                    <a:pt x="17" y="0"/>
                    <a:pt x="22" y="1"/>
                    <a:pt x="26" y="4"/>
                  </a:cubicBezTo>
                  <a:cubicBezTo>
                    <a:pt x="26" y="4"/>
                    <a:pt x="26" y="4"/>
                    <a:pt x="26" y="4"/>
                  </a:cubicBezTo>
                  <a:cubicBezTo>
                    <a:pt x="25" y="4"/>
                    <a:pt x="25" y="4"/>
                    <a:pt x="25" y="4"/>
                  </a:cubicBezTo>
                  <a:cubicBezTo>
                    <a:pt x="25" y="4"/>
                    <a:pt x="25" y="4"/>
                    <a:pt x="24" y="4"/>
                  </a:cubicBezTo>
                  <a:cubicBezTo>
                    <a:pt x="24" y="4"/>
                    <a:pt x="23" y="3"/>
                    <a:pt x="22" y="3"/>
                  </a:cubicBezTo>
                  <a:cubicBezTo>
                    <a:pt x="22" y="3"/>
                    <a:pt x="22" y="3"/>
                    <a:pt x="22" y="3"/>
                  </a:cubicBezTo>
                  <a:cubicBezTo>
                    <a:pt x="22" y="3"/>
                    <a:pt x="21" y="3"/>
                    <a:pt x="21" y="3"/>
                  </a:cubicBezTo>
                  <a:cubicBezTo>
                    <a:pt x="20" y="3"/>
                    <a:pt x="20" y="3"/>
                    <a:pt x="20" y="3"/>
                  </a:cubicBezTo>
                  <a:cubicBezTo>
                    <a:pt x="19" y="3"/>
                    <a:pt x="19" y="3"/>
                    <a:pt x="19" y="3"/>
                  </a:cubicBezTo>
                  <a:cubicBezTo>
                    <a:pt x="19" y="2"/>
                    <a:pt x="19" y="2"/>
                    <a:pt x="18" y="2"/>
                  </a:cubicBezTo>
                  <a:cubicBezTo>
                    <a:pt x="18" y="2"/>
                    <a:pt x="18" y="2"/>
                    <a:pt x="18" y="2"/>
                  </a:cubicBezTo>
                  <a:cubicBezTo>
                    <a:pt x="18" y="2"/>
                    <a:pt x="18" y="2"/>
                    <a:pt x="18" y="3"/>
                  </a:cubicBezTo>
                  <a:cubicBezTo>
                    <a:pt x="18" y="3"/>
                    <a:pt x="18" y="3"/>
                    <a:pt x="18" y="3"/>
                  </a:cubicBezTo>
                  <a:cubicBezTo>
                    <a:pt x="18" y="3"/>
                    <a:pt x="18" y="3"/>
                    <a:pt x="18" y="3"/>
                  </a:cubicBezTo>
                  <a:cubicBezTo>
                    <a:pt x="17" y="3"/>
                    <a:pt x="17" y="3"/>
                    <a:pt x="17" y="3"/>
                  </a:cubicBezTo>
                  <a:cubicBezTo>
                    <a:pt x="17" y="3"/>
                    <a:pt x="17" y="3"/>
                    <a:pt x="17" y="3"/>
                  </a:cubicBezTo>
                  <a:cubicBezTo>
                    <a:pt x="17" y="3"/>
                    <a:pt x="17" y="3"/>
                    <a:pt x="17" y="3"/>
                  </a:cubicBezTo>
                  <a:cubicBezTo>
                    <a:pt x="17" y="3"/>
                    <a:pt x="17" y="3"/>
                    <a:pt x="17" y="3"/>
                  </a:cubicBezTo>
                  <a:cubicBezTo>
                    <a:pt x="16" y="3"/>
                    <a:pt x="16" y="3"/>
                    <a:pt x="16" y="3"/>
                  </a:cubicBezTo>
                  <a:cubicBezTo>
                    <a:pt x="16" y="3"/>
                    <a:pt x="16" y="3"/>
                    <a:pt x="16" y="3"/>
                  </a:cubicBezTo>
                  <a:cubicBezTo>
                    <a:pt x="16" y="3"/>
                    <a:pt x="16" y="3"/>
                    <a:pt x="16" y="3"/>
                  </a:cubicBezTo>
                  <a:cubicBezTo>
                    <a:pt x="15" y="3"/>
                    <a:pt x="15" y="3"/>
                    <a:pt x="15" y="3"/>
                  </a:cubicBezTo>
                  <a:cubicBezTo>
                    <a:pt x="15" y="3"/>
                    <a:pt x="15" y="3"/>
                    <a:pt x="15" y="4"/>
                  </a:cubicBezTo>
                  <a:cubicBezTo>
                    <a:pt x="15" y="4"/>
                    <a:pt x="15" y="4"/>
                    <a:pt x="15" y="4"/>
                  </a:cubicBezTo>
                  <a:cubicBezTo>
                    <a:pt x="15" y="4"/>
                    <a:pt x="15" y="3"/>
                    <a:pt x="15" y="3"/>
                  </a:cubicBezTo>
                  <a:cubicBezTo>
                    <a:pt x="15" y="3"/>
                    <a:pt x="15" y="3"/>
                    <a:pt x="15" y="3"/>
                  </a:cubicBezTo>
                  <a:cubicBezTo>
                    <a:pt x="14" y="3"/>
                    <a:pt x="14" y="3"/>
                    <a:pt x="14" y="3"/>
                  </a:cubicBezTo>
                  <a:cubicBezTo>
                    <a:pt x="14" y="3"/>
                    <a:pt x="14" y="3"/>
                    <a:pt x="13" y="3"/>
                  </a:cubicBezTo>
                  <a:cubicBezTo>
                    <a:pt x="13" y="3"/>
                    <a:pt x="13" y="4"/>
                    <a:pt x="13" y="4"/>
                  </a:cubicBezTo>
                  <a:cubicBezTo>
                    <a:pt x="13" y="4"/>
                    <a:pt x="13" y="4"/>
                    <a:pt x="13" y="4"/>
                  </a:cubicBezTo>
                  <a:cubicBezTo>
                    <a:pt x="12" y="4"/>
                    <a:pt x="12" y="4"/>
                    <a:pt x="12" y="4"/>
                  </a:cubicBezTo>
                  <a:cubicBezTo>
                    <a:pt x="13" y="5"/>
                    <a:pt x="13" y="5"/>
                    <a:pt x="13" y="5"/>
                  </a:cubicBezTo>
                  <a:cubicBezTo>
                    <a:pt x="13" y="5"/>
                    <a:pt x="14" y="6"/>
                    <a:pt x="13" y="6"/>
                  </a:cubicBezTo>
                  <a:cubicBezTo>
                    <a:pt x="12" y="6"/>
                    <a:pt x="12" y="5"/>
                    <a:pt x="12" y="5"/>
                  </a:cubicBezTo>
                  <a:cubicBezTo>
                    <a:pt x="12" y="5"/>
                    <a:pt x="12" y="5"/>
                    <a:pt x="12" y="5"/>
                  </a:cubicBezTo>
                  <a:cubicBezTo>
                    <a:pt x="12" y="5"/>
                    <a:pt x="12" y="5"/>
                    <a:pt x="12" y="5"/>
                  </a:cubicBezTo>
                  <a:cubicBezTo>
                    <a:pt x="12" y="5"/>
                    <a:pt x="11" y="5"/>
                    <a:pt x="11" y="5"/>
                  </a:cubicBezTo>
                  <a:cubicBezTo>
                    <a:pt x="11" y="5"/>
                    <a:pt x="11" y="6"/>
                    <a:pt x="11" y="6"/>
                  </a:cubicBezTo>
                  <a:cubicBezTo>
                    <a:pt x="11" y="6"/>
                    <a:pt x="12" y="6"/>
                    <a:pt x="12" y="6"/>
                  </a:cubicBezTo>
                  <a:cubicBezTo>
                    <a:pt x="12" y="6"/>
                    <a:pt x="12" y="6"/>
                    <a:pt x="12" y="6"/>
                  </a:cubicBezTo>
                  <a:cubicBezTo>
                    <a:pt x="12" y="6"/>
                    <a:pt x="12" y="5"/>
                    <a:pt x="12" y="5"/>
                  </a:cubicBezTo>
                  <a:cubicBezTo>
                    <a:pt x="12" y="5"/>
                    <a:pt x="12" y="5"/>
                    <a:pt x="12" y="5"/>
                  </a:cubicBezTo>
                  <a:cubicBezTo>
                    <a:pt x="12" y="5"/>
                    <a:pt x="12" y="5"/>
                    <a:pt x="12" y="5"/>
                  </a:cubicBezTo>
                  <a:cubicBezTo>
                    <a:pt x="12" y="6"/>
                    <a:pt x="12" y="6"/>
                    <a:pt x="12" y="6"/>
                  </a:cubicBezTo>
                  <a:cubicBezTo>
                    <a:pt x="12" y="6"/>
                    <a:pt x="12" y="6"/>
                    <a:pt x="12" y="6"/>
                  </a:cubicBezTo>
                  <a:cubicBezTo>
                    <a:pt x="12" y="6"/>
                    <a:pt x="12" y="7"/>
                    <a:pt x="12" y="7"/>
                  </a:cubicBezTo>
                  <a:cubicBezTo>
                    <a:pt x="12" y="7"/>
                    <a:pt x="12" y="7"/>
                    <a:pt x="12" y="7"/>
                  </a:cubicBezTo>
                  <a:cubicBezTo>
                    <a:pt x="12" y="7"/>
                    <a:pt x="12" y="7"/>
                    <a:pt x="12" y="7"/>
                  </a:cubicBezTo>
                  <a:cubicBezTo>
                    <a:pt x="12" y="7"/>
                    <a:pt x="12" y="8"/>
                    <a:pt x="12" y="8"/>
                  </a:cubicBezTo>
                  <a:cubicBezTo>
                    <a:pt x="12" y="8"/>
                    <a:pt x="12" y="8"/>
                    <a:pt x="12" y="8"/>
                  </a:cubicBezTo>
                  <a:cubicBezTo>
                    <a:pt x="12" y="8"/>
                    <a:pt x="12" y="8"/>
                    <a:pt x="12" y="8"/>
                  </a:cubicBezTo>
                  <a:cubicBezTo>
                    <a:pt x="12" y="9"/>
                    <a:pt x="12" y="10"/>
                    <a:pt x="12" y="10"/>
                  </a:cubicBezTo>
                  <a:cubicBezTo>
                    <a:pt x="12" y="10"/>
                    <a:pt x="12" y="11"/>
                    <a:pt x="12" y="11"/>
                  </a:cubicBezTo>
                  <a:cubicBezTo>
                    <a:pt x="12" y="11"/>
                    <a:pt x="12" y="12"/>
                    <a:pt x="12" y="12"/>
                  </a:cubicBezTo>
                  <a:cubicBezTo>
                    <a:pt x="13" y="12"/>
                    <a:pt x="13" y="13"/>
                    <a:pt x="14" y="13"/>
                  </a:cubicBezTo>
                  <a:cubicBezTo>
                    <a:pt x="14" y="13"/>
                    <a:pt x="14" y="12"/>
                    <a:pt x="14" y="12"/>
                  </a:cubicBezTo>
                  <a:cubicBezTo>
                    <a:pt x="15" y="12"/>
                    <a:pt x="15" y="12"/>
                    <a:pt x="15" y="12"/>
                  </a:cubicBezTo>
                  <a:cubicBezTo>
                    <a:pt x="15" y="12"/>
                    <a:pt x="15" y="13"/>
                    <a:pt x="16" y="13"/>
                  </a:cubicBezTo>
                  <a:cubicBezTo>
                    <a:pt x="16" y="13"/>
                    <a:pt x="16" y="13"/>
                    <a:pt x="16" y="13"/>
                  </a:cubicBezTo>
                  <a:cubicBezTo>
                    <a:pt x="16" y="13"/>
                    <a:pt x="16" y="13"/>
                    <a:pt x="16" y="13"/>
                  </a:cubicBezTo>
                  <a:cubicBezTo>
                    <a:pt x="16" y="14"/>
                    <a:pt x="16" y="15"/>
                    <a:pt x="17" y="15"/>
                  </a:cubicBezTo>
                  <a:cubicBezTo>
                    <a:pt x="17" y="15"/>
                    <a:pt x="17" y="15"/>
                    <a:pt x="17" y="15"/>
                  </a:cubicBezTo>
                  <a:cubicBezTo>
                    <a:pt x="17" y="15"/>
                    <a:pt x="17" y="16"/>
                    <a:pt x="17" y="16"/>
                  </a:cubicBezTo>
                  <a:cubicBezTo>
                    <a:pt x="17" y="16"/>
                    <a:pt x="17" y="16"/>
                    <a:pt x="17" y="16"/>
                  </a:cubicBezTo>
                  <a:cubicBezTo>
                    <a:pt x="17" y="17"/>
                    <a:pt x="18" y="18"/>
                    <a:pt x="18" y="18"/>
                  </a:cubicBezTo>
                  <a:cubicBezTo>
                    <a:pt x="18" y="18"/>
                    <a:pt x="19" y="18"/>
                    <a:pt x="19" y="18"/>
                  </a:cubicBezTo>
                  <a:cubicBezTo>
                    <a:pt x="19" y="18"/>
                    <a:pt x="19" y="18"/>
                    <a:pt x="19" y="18"/>
                  </a:cubicBezTo>
                  <a:cubicBezTo>
                    <a:pt x="19" y="18"/>
                    <a:pt x="19" y="18"/>
                    <a:pt x="19" y="18"/>
                  </a:cubicBezTo>
                  <a:cubicBezTo>
                    <a:pt x="19" y="18"/>
                    <a:pt x="19" y="18"/>
                    <a:pt x="19" y="17"/>
                  </a:cubicBezTo>
                  <a:cubicBezTo>
                    <a:pt x="19" y="17"/>
                    <a:pt x="19" y="17"/>
                    <a:pt x="19" y="17"/>
                  </a:cubicBezTo>
                  <a:cubicBezTo>
                    <a:pt x="19" y="17"/>
                    <a:pt x="19" y="17"/>
                    <a:pt x="19" y="17"/>
                  </a:cubicBezTo>
                  <a:cubicBezTo>
                    <a:pt x="19" y="16"/>
                    <a:pt x="20" y="17"/>
                    <a:pt x="19" y="16"/>
                  </a:cubicBezTo>
                  <a:cubicBezTo>
                    <a:pt x="19" y="16"/>
                    <a:pt x="19" y="16"/>
                    <a:pt x="19" y="16"/>
                  </a:cubicBezTo>
                  <a:cubicBezTo>
                    <a:pt x="19" y="16"/>
                    <a:pt x="20" y="15"/>
                    <a:pt x="20" y="15"/>
                  </a:cubicBezTo>
                  <a:cubicBezTo>
                    <a:pt x="20" y="15"/>
                    <a:pt x="19" y="15"/>
                    <a:pt x="19" y="15"/>
                  </a:cubicBezTo>
                  <a:cubicBezTo>
                    <a:pt x="19" y="14"/>
                    <a:pt x="19" y="14"/>
                    <a:pt x="19" y="14"/>
                  </a:cubicBezTo>
                  <a:cubicBezTo>
                    <a:pt x="19" y="14"/>
                    <a:pt x="19" y="14"/>
                    <a:pt x="19" y="14"/>
                  </a:cubicBezTo>
                  <a:cubicBezTo>
                    <a:pt x="19" y="13"/>
                    <a:pt x="20" y="12"/>
                    <a:pt x="20" y="11"/>
                  </a:cubicBezTo>
                  <a:cubicBezTo>
                    <a:pt x="19" y="11"/>
                    <a:pt x="19" y="12"/>
                    <a:pt x="19" y="11"/>
                  </a:cubicBezTo>
                  <a:cubicBezTo>
                    <a:pt x="19" y="11"/>
                    <a:pt x="19" y="11"/>
                    <a:pt x="19" y="11"/>
                  </a:cubicBezTo>
                  <a:cubicBezTo>
                    <a:pt x="20" y="10"/>
                    <a:pt x="20" y="10"/>
                    <a:pt x="20" y="10"/>
                  </a:cubicBezTo>
                  <a:cubicBezTo>
                    <a:pt x="20" y="9"/>
                    <a:pt x="19" y="9"/>
                    <a:pt x="19" y="9"/>
                  </a:cubicBezTo>
                  <a:cubicBezTo>
                    <a:pt x="20" y="9"/>
                    <a:pt x="20" y="9"/>
                    <a:pt x="20" y="9"/>
                  </a:cubicBezTo>
                  <a:cubicBezTo>
                    <a:pt x="21" y="9"/>
                    <a:pt x="21" y="9"/>
                    <a:pt x="21" y="9"/>
                  </a:cubicBezTo>
                  <a:cubicBezTo>
                    <a:pt x="21" y="10"/>
                    <a:pt x="21" y="10"/>
                    <a:pt x="21" y="10"/>
                  </a:cubicBezTo>
                  <a:cubicBezTo>
                    <a:pt x="21" y="10"/>
                    <a:pt x="21" y="10"/>
                    <a:pt x="21" y="10"/>
                  </a:cubicBezTo>
                  <a:cubicBezTo>
                    <a:pt x="21" y="10"/>
                    <a:pt x="21" y="10"/>
                    <a:pt x="21" y="10"/>
                  </a:cubicBezTo>
                  <a:cubicBezTo>
                    <a:pt x="21" y="10"/>
                    <a:pt x="22" y="11"/>
                    <a:pt x="22" y="11"/>
                  </a:cubicBezTo>
                  <a:cubicBezTo>
                    <a:pt x="22" y="11"/>
                    <a:pt x="22" y="11"/>
                    <a:pt x="23" y="11"/>
                  </a:cubicBezTo>
                  <a:cubicBezTo>
                    <a:pt x="23" y="11"/>
                    <a:pt x="23" y="11"/>
                    <a:pt x="23" y="11"/>
                  </a:cubicBezTo>
                  <a:cubicBezTo>
                    <a:pt x="23" y="11"/>
                    <a:pt x="23" y="12"/>
                    <a:pt x="23" y="12"/>
                  </a:cubicBezTo>
                  <a:cubicBezTo>
                    <a:pt x="23" y="12"/>
                    <a:pt x="23" y="12"/>
                    <a:pt x="23" y="12"/>
                  </a:cubicBezTo>
                  <a:cubicBezTo>
                    <a:pt x="23" y="12"/>
                    <a:pt x="23" y="11"/>
                    <a:pt x="23" y="11"/>
                  </a:cubicBezTo>
                  <a:cubicBezTo>
                    <a:pt x="23" y="11"/>
                    <a:pt x="23" y="11"/>
                    <a:pt x="23" y="11"/>
                  </a:cubicBezTo>
                  <a:cubicBezTo>
                    <a:pt x="23" y="11"/>
                    <a:pt x="23" y="11"/>
                    <a:pt x="23" y="11"/>
                  </a:cubicBezTo>
                  <a:cubicBezTo>
                    <a:pt x="23" y="11"/>
                    <a:pt x="22" y="11"/>
                    <a:pt x="22" y="10"/>
                  </a:cubicBezTo>
                  <a:cubicBezTo>
                    <a:pt x="22"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10"/>
                    <a:pt x="23" y="10"/>
                    <a:pt x="23" y="10"/>
                  </a:cubicBezTo>
                  <a:cubicBezTo>
                    <a:pt x="23" y="9"/>
                    <a:pt x="23" y="9"/>
                    <a:pt x="23" y="9"/>
                  </a:cubicBezTo>
                  <a:cubicBezTo>
                    <a:pt x="23" y="9"/>
                    <a:pt x="23" y="10"/>
                    <a:pt x="24" y="10"/>
                  </a:cubicBezTo>
                  <a:cubicBezTo>
                    <a:pt x="24" y="10"/>
                    <a:pt x="24" y="10"/>
                    <a:pt x="24" y="10"/>
                  </a:cubicBezTo>
                  <a:cubicBezTo>
                    <a:pt x="24" y="10"/>
                    <a:pt x="24" y="10"/>
                    <a:pt x="24" y="10"/>
                  </a:cubicBezTo>
                  <a:cubicBezTo>
                    <a:pt x="24" y="10"/>
                    <a:pt x="24" y="10"/>
                    <a:pt x="24" y="10"/>
                  </a:cubicBezTo>
                  <a:cubicBezTo>
                    <a:pt x="24" y="10"/>
                    <a:pt x="24" y="11"/>
                    <a:pt x="25" y="11"/>
                  </a:cubicBezTo>
                  <a:cubicBezTo>
                    <a:pt x="25" y="12"/>
                    <a:pt x="25" y="11"/>
                    <a:pt x="25" y="12"/>
                  </a:cubicBezTo>
                  <a:cubicBezTo>
                    <a:pt x="25" y="12"/>
                    <a:pt x="25" y="12"/>
                    <a:pt x="25" y="12"/>
                  </a:cubicBezTo>
                  <a:cubicBezTo>
                    <a:pt x="25" y="12"/>
                    <a:pt x="25" y="12"/>
                    <a:pt x="25" y="12"/>
                  </a:cubicBezTo>
                  <a:cubicBezTo>
                    <a:pt x="25" y="12"/>
                    <a:pt x="24" y="11"/>
                    <a:pt x="24" y="12"/>
                  </a:cubicBezTo>
                  <a:cubicBezTo>
                    <a:pt x="24" y="12"/>
                    <a:pt x="25" y="12"/>
                    <a:pt x="25" y="12"/>
                  </a:cubicBezTo>
                  <a:cubicBezTo>
                    <a:pt x="25" y="12"/>
                    <a:pt x="25" y="12"/>
                    <a:pt x="26" y="13"/>
                  </a:cubicBezTo>
                  <a:cubicBezTo>
                    <a:pt x="26" y="13"/>
                    <a:pt x="26" y="13"/>
                    <a:pt x="26" y="13"/>
                  </a:cubicBezTo>
                  <a:cubicBezTo>
                    <a:pt x="26" y="13"/>
                    <a:pt x="26" y="13"/>
                    <a:pt x="26" y="13"/>
                  </a:cubicBezTo>
                  <a:cubicBezTo>
                    <a:pt x="26" y="13"/>
                    <a:pt x="27" y="13"/>
                    <a:pt x="27" y="13"/>
                  </a:cubicBezTo>
                  <a:cubicBezTo>
                    <a:pt x="27" y="13"/>
                    <a:pt x="27" y="13"/>
                    <a:pt x="27" y="13"/>
                  </a:cubicBezTo>
                  <a:cubicBezTo>
                    <a:pt x="27" y="13"/>
                    <a:pt x="27" y="13"/>
                    <a:pt x="27"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8" y="13"/>
                    <a:pt x="28" y="13"/>
                    <a:pt x="28" y="13"/>
                  </a:cubicBezTo>
                  <a:cubicBezTo>
                    <a:pt x="27" y="13"/>
                    <a:pt x="27" y="13"/>
                    <a:pt x="27" y="13"/>
                  </a:cubicBezTo>
                  <a:cubicBezTo>
                    <a:pt x="27" y="13"/>
                    <a:pt x="27" y="13"/>
                    <a:pt x="27" y="13"/>
                  </a:cubicBezTo>
                  <a:cubicBezTo>
                    <a:pt x="27" y="13"/>
                    <a:pt x="26" y="13"/>
                    <a:pt x="26" y="13"/>
                  </a:cubicBezTo>
                  <a:cubicBezTo>
                    <a:pt x="26" y="13"/>
                    <a:pt x="26" y="12"/>
                    <a:pt x="26" y="12"/>
                  </a:cubicBezTo>
                  <a:cubicBezTo>
                    <a:pt x="25" y="12"/>
                    <a:pt x="26" y="12"/>
                    <a:pt x="25" y="12"/>
                  </a:cubicBezTo>
                  <a:cubicBezTo>
                    <a:pt x="25" y="12"/>
                    <a:pt x="25" y="11"/>
                    <a:pt x="25" y="11"/>
                  </a:cubicBezTo>
                  <a:cubicBezTo>
                    <a:pt x="25" y="11"/>
                    <a:pt x="25" y="11"/>
                    <a:pt x="25" y="11"/>
                  </a:cubicBezTo>
                  <a:cubicBezTo>
                    <a:pt x="25" y="11"/>
                    <a:pt x="25" y="11"/>
                    <a:pt x="25" y="11"/>
                  </a:cubicBezTo>
                  <a:cubicBezTo>
                    <a:pt x="25" y="11"/>
                    <a:pt x="25" y="11"/>
                    <a:pt x="25" y="11"/>
                  </a:cubicBezTo>
                  <a:cubicBezTo>
                    <a:pt x="25" y="11"/>
                    <a:pt x="25" y="11"/>
                    <a:pt x="26" y="11"/>
                  </a:cubicBezTo>
                  <a:cubicBezTo>
                    <a:pt x="26" y="11"/>
                    <a:pt x="26" y="11"/>
                    <a:pt x="26" y="11"/>
                  </a:cubicBezTo>
                  <a:cubicBezTo>
                    <a:pt x="26" y="11"/>
                    <a:pt x="26" y="10"/>
                    <a:pt x="26" y="10"/>
                  </a:cubicBezTo>
                  <a:cubicBezTo>
                    <a:pt x="26" y="10"/>
                    <a:pt x="26" y="10"/>
                    <a:pt x="25" y="10"/>
                  </a:cubicBezTo>
                  <a:cubicBezTo>
                    <a:pt x="25" y="10"/>
                    <a:pt x="25" y="10"/>
                    <a:pt x="25" y="10"/>
                  </a:cubicBezTo>
                  <a:cubicBezTo>
                    <a:pt x="25" y="10"/>
                    <a:pt x="25" y="10"/>
                    <a:pt x="25" y="10"/>
                  </a:cubicBezTo>
                  <a:cubicBezTo>
                    <a:pt x="25" y="9"/>
                    <a:pt x="25" y="9"/>
                    <a:pt x="25" y="9"/>
                  </a:cubicBezTo>
                  <a:cubicBezTo>
                    <a:pt x="25" y="9"/>
                    <a:pt x="25" y="10"/>
                    <a:pt x="25" y="10"/>
                  </a:cubicBezTo>
                  <a:cubicBezTo>
                    <a:pt x="26" y="9"/>
                    <a:pt x="26" y="9"/>
                    <a:pt x="26" y="9"/>
                  </a:cubicBezTo>
                  <a:cubicBezTo>
                    <a:pt x="26" y="9"/>
                    <a:pt x="26" y="9"/>
                    <a:pt x="26" y="9"/>
                  </a:cubicBezTo>
                  <a:cubicBezTo>
                    <a:pt x="26" y="9"/>
                    <a:pt x="26" y="9"/>
                    <a:pt x="26" y="9"/>
                  </a:cubicBezTo>
                  <a:cubicBezTo>
                    <a:pt x="26" y="8"/>
                    <a:pt x="25" y="8"/>
                    <a:pt x="25" y="8"/>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5" y="7"/>
                    <a:pt x="25" y="7"/>
                    <a:pt x="25" y="7"/>
                  </a:cubicBezTo>
                  <a:cubicBezTo>
                    <a:pt x="26" y="8"/>
                    <a:pt x="25" y="7"/>
                    <a:pt x="26" y="8"/>
                  </a:cubicBezTo>
                  <a:cubicBezTo>
                    <a:pt x="26" y="8"/>
                    <a:pt x="26" y="8"/>
                    <a:pt x="26" y="8"/>
                  </a:cubicBezTo>
                  <a:cubicBezTo>
                    <a:pt x="26" y="7"/>
                    <a:pt x="26" y="8"/>
                    <a:pt x="26" y="7"/>
                  </a:cubicBezTo>
                  <a:cubicBezTo>
                    <a:pt x="26" y="7"/>
                    <a:pt x="26" y="7"/>
                    <a:pt x="26" y="7"/>
                  </a:cubicBezTo>
                  <a:cubicBezTo>
                    <a:pt x="26" y="7"/>
                    <a:pt x="26" y="7"/>
                    <a:pt x="26" y="7"/>
                  </a:cubicBezTo>
                  <a:cubicBezTo>
                    <a:pt x="26" y="7"/>
                    <a:pt x="26" y="7"/>
                    <a:pt x="26" y="7"/>
                  </a:cubicBezTo>
                  <a:cubicBezTo>
                    <a:pt x="26" y="7"/>
                    <a:pt x="26" y="7"/>
                    <a:pt x="26" y="6"/>
                  </a:cubicBezTo>
                  <a:cubicBezTo>
                    <a:pt x="26" y="6"/>
                    <a:pt x="26" y="6"/>
                    <a:pt x="26" y="6"/>
                  </a:cubicBezTo>
                  <a:cubicBezTo>
                    <a:pt x="26" y="6"/>
                    <a:pt x="26" y="6"/>
                    <a:pt x="26" y="6"/>
                  </a:cubicBezTo>
                  <a:cubicBezTo>
                    <a:pt x="26" y="7"/>
                    <a:pt x="26" y="7"/>
                    <a:pt x="26" y="7"/>
                  </a:cubicBezTo>
                  <a:cubicBezTo>
                    <a:pt x="27" y="7"/>
                    <a:pt x="27" y="7"/>
                    <a:pt x="27" y="7"/>
                  </a:cubicBezTo>
                  <a:cubicBezTo>
                    <a:pt x="27" y="7"/>
                    <a:pt x="27" y="7"/>
                    <a:pt x="27" y="7"/>
                  </a:cubicBezTo>
                  <a:cubicBezTo>
                    <a:pt x="27" y="8"/>
                    <a:pt x="27" y="7"/>
                    <a:pt x="27" y="8"/>
                  </a:cubicBezTo>
                  <a:cubicBezTo>
                    <a:pt x="27" y="8"/>
                    <a:pt x="27" y="8"/>
                    <a:pt x="27" y="8"/>
                  </a:cubicBezTo>
                  <a:cubicBezTo>
                    <a:pt x="27" y="8"/>
                    <a:pt x="26" y="8"/>
                    <a:pt x="26" y="8"/>
                  </a:cubicBezTo>
                  <a:cubicBezTo>
                    <a:pt x="26"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8"/>
                    <a:pt x="27" y="8"/>
                  </a:cubicBezTo>
                  <a:cubicBezTo>
                    <a:pt x="27" y="8"/>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7" y="7"/>
                  </a:cubicBezTo>
                  <a:cubicBezTo>
                    <a:pt x="27" y="7"/>
                    <a:pt x="27" y="7"/>
                    <a:pt x="26" y="7"/>
                  </a:cubicBezTo>
                  <a:cubicBezTo>
                    <a:pt x="26" y="6"/>
                    <a:pt x="26" y="6"/>
                    <a:pt x="25" y="6"/>
                  </a:cubicBezTo>
                  <a:cubicBezTo>
                    <a:pt x="25" y="6"/>
                    <a:pt x="25" y="6"/>
                    <a:pt x="25" y="6"/>
                  </a:cubicBezTo>
                  <a:cubicBezTo>
                    <a:pt x="25" y="5"/>
                    <a:pt x="25" y="5"/>
                    <a:pt x="25" y="5"/>
                  </a:cubicBezTo>
                  <a:cubicBezTo>
                    <a:pt x="25" y="5"/>
                    <a:pt x="25" y="5"/>
                    <a:pt x="25" y="5"/>
                  </a:cubicBezTo>
                  <a:cubicBezTo>
                    <a:pt x="25" y="5"/>
                    <a:pt x="25" y="5"/>
                    <a:pt x="24" y="5"/>
                  </a:cubicBezTo>
                  <a:cubicBezTo>
                    <a:pt x="24" y="5"/>
                    <a:pt x="24" y="5"/>
                    <a:pt x="24" y="5"/>
                  </a:cubicBezTo>
                  <a:cubicBezTo>
                    <a:pt x="25" y="5"/>
                    <a:pt x="25" y="5"/>
                    <a:pt x="25" y="5"/>
                  </a:cubicBezTo>
                  <a:cubicBezTo>
                    <a:pt x="25" y="5"/>
                    <a:pt x="25" y="5"/>
                    <a:pt x="25" y="5"/>
                  </a:cubicBezTo>
                  <a:cubicBezTo>
                    <a:pt x="26" y="5"/>
                    <a:pt x="26" y="5"/>
                    <a:pt x="26" y="5"/>
                  </a:cubicBezTo>
                  <a:cubicBezTo>
                    <a:pt x="26" y="5"/>
                    <a:pt x="26" y="5"/>
                    <a:pt x="26" y="5"/>
                  </a:cubicBezTo>
                  <a:cubicBezTo>
                    <a:pt x="26" y="5"/>
                    <a:pt x="27" y="6"/>
                    <a:pt x="27" y="6"/>
                  </a:cubicBezTo>
                  <a:cubicBezTo>
                    <a:pt x="27" y="6"/>
                    <a:pt x="27" y="6"/>
                    <a:pt x="27" y="6"/>
                  </a:cubicBezTo>
                  <a:cubicBezTo>
                    <a:pt x="27" y="6"/>
                    <a:pt x="27" y="6"/>
                    <a:pt x="27" y="6"/>
                  </a:cubicBezTo>
                  <a:cubicBezTo>
                    <a:pt x="27" y="6"/>
                    <a:pt x="27" y="6"/>
                    <a:pt x="27" y="6"/>
                  </a:cubicBezTo>
                  <a:cubicBezTo>
                    <a:pt x="27" y="6"/>
                    <a:pt x="27" y="6"/>
                    <a:pt x="27" y="6"/>
                  </a:cubicBezTo>
                  <a:cubicBezTo>
                    <a:pt x="27" y="6"/>
                    <a:pt x="27" y="5"/>
                    <a:pt x="27" y="5"/>
                  </a:cubicBezTo>
                  <a:cubicBezTo>
                    <a:pt x="27" y="5"/>
                    <a:pt x="27" y="5"/>
                    <a:pt x="26" y="5"/>
                  </a:cubicBezTo>
                  <a:cubicBezTo>
                    <a:pt x="26" y="5"/>
                    <a:pt x="26" y="5"/>
                    <a:pt x="26" y="5"/>
                  </a:cubicBezTo>
                  <a:cubicBezTo>
                    <a:pt x="26" y="5"/>
                    <a:pt x="26" y="5"/>
                    <a:pt x="26" y="5"/>
                  </a:cubicBezTo>
                  <a:cubicBezTo>
                    <a:pt x="27" y="5"/>
                    <a:pt x="27" y="5"/>
                    <a:pt x="27" y="5"/>
                  </a:cubicBezTo>
                  <a:cubicBezTo>
                    <a:pt x="27" y="5"/>
                    <a:pt x="27" y="5"/>
                    <a:pt x="27" y="5"/>
                  </a:cubicBezTo>
                  <a:cubicBezTo>
                    <a:pt x="28" y="6"/>
                    <a:pt x="29" y="8"/>
                    <a:pt x="29" y="9"/>
                  </a:cubicBezTo>
                  <a:cubicBezTo>
                    <a:pt x="30" y="10"/>
                    <a:pt x="30" y="11"/>
                    <a:pt x="30" y="12"/>
                  </a:cubicBezTo>
                  <a:cubicBezTo>
                    <a:pt x="30" y="12"/>
                    <a:pt x="30" y="12"/>
                    <a:pt x="30"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9" y="12"/>
                    <a:pt x="29" y="12"/>
                  </a:cubicBezTo>
                  <a:cubicBezTo>
                    <a:pt x="29" y="12"/>
                    <a:pt x="28" y="12"/>
                    <a:pt x="28" y="12"/>
                  </a:cubicBezTo>
                  <a:cubicBezTo>
                    <a:pt x="29" y="12"/>
                    <a:pt x="28" y="12"/>
                    <a:pt x="29" y="12"/>
                  </a:cubicBezTo>
                  <a:cubicBezTo>
                    <a:pt x="29" y="12"/>
                    <a:pt x="29" y="12"/>
                    <a:pt x="29" y="12"/>
                  </a:cubicBezTo>
                  <a:cubicBezTo>
                    <a:pt x="29" y="12"/>
                    <a:pt x="29" y="12"/>
                    <a:pt x="29" y="12"/>
                  </a:cubicBezTo>
                  <a:cubicBezTo>
                    <a:pt x="29" y="12"/>
                    <a:pt x="29" y="12"/>
                    <a:pt x="29" y="13"/>
                  </a:cubicBezTo>
                  <a:cubicBezTo>
                    <a:pt x="29" y="13"/>
                    <a:pt x="30" y="12"/>
                    <a:pt x="30" y="12"/>
                  </a:cubicBezTo>
                  <a:cubicBezTo>
                    <a:pt x="30" y="12"/>
                    <a:pt x="30" y="13"/>
                    <a:pt x="30" y="13"/>
                  </a:cubicBezTo>
                  <a:cubicBezTo>
                    <a:pt x="30" y="13"/>
                    <a:pt x="30" y="13"/>
                    <a:pt x="30" y="13"/>
                  </a:cubicBezTo>
                  <a:cubicBezTo>
                    <a:pt x="30" y="13"/>
                    <a:pt x="30" y="13"/>
                    <a:pt x="29" y="13"/>
                  </a:cubicBezTo>
                  <a:cubicBezTo>
                    <a:pt x="29" y="13"/>
                    <a:pt x="29" y="13"/>
                    <a:pt x="29" y="13"/>
                  </a:cubicBezTo>
                  <a:cubicBezTo>
                    <a:pt x="29" y="13"/>
                    <a:pt x="29" y="13"/>
                    <a:pt x="29" y="13"/>
                  </a:cubicBezTo>
                  <a:cubicBezTo>
                    <a:pt x="29" y="13"/>
                    <a:pt x="29" y="13"/>
                    <a:pt x="29" y="13"/>
                  </a:cubicBezTo>
                  <a:cubicBezTo>
                    <a:pt x="29" y="13"/>
                    <a:pt x="29" y="13"/>
                    <a:pt x="29" y="13"/>
                  </a:cubicBezTo>
                  <a:cubicBezTo>
                    <a:pt x="28" y="14"/>
                    <a:pt x="28" y="13"/>
                    <a:pt x="28" y="13"/>
                  </a:cubicBezTo>
                  <a:cubicBezTo>
                    <a:pt x="28" y="14"/>
                    <a:pt x="28" y="14"/>
                    <a:pt x="28" y="14"/>
                  </a:cubicBezTo>
                  <a:cubicBezTo>
                    <a:pt x="28" y="15"/>
                    <a:pt x="27" y="14"/>
                    <a:pt x="27" y="15"/>
                  </a:cubicBezTo>
                  <a:cubicBezTo>
                    <a:pt x="27" y="15"/>
                    <a:pt x="27" y="16"/>
                    <a:pt x="27" y="16"/>
                  </a:cubicBezTo>
                  <a:cubicBezTo>
                    <a:pt x="27" y="17"/>
                    <a:pt x="27" y="17"/>
                    <a:pt x="27" y="17"/>
                  </a:cubicBezTo>
                  <a:cubicBezTo>
                    <a:pt x="25" y="19"/>
                    <a:pt x="22" y="20"/>
                    <a:pt x="18" y="20"/>
                  </a:cubicBezTo>
                  <a:cubicBezTo>
                    <a:pt x="16" y="20"/>
                    <a:pt x="13" y="20"/>
                    <a:pt x="11" y="20"/>
                  </a:cubicBezTo>
                  <a:cubicBezTo>
                    <a:pt x="11" y="20"/>
                    <a:pt x="11" y="20"/>
                    <a:pt x="11" y="20"/>
                  </a:cubicBezTo>
                  <a:cubicBezTo>
                    <a:pt x="11" y="20"/>
                    <a:pt x="11" y="20"/>
                    <a:pt x="11" y="19"/>
                  </a:cubicBezTo>
                  <a:cubicBezTo>
                    <a:pt x="11" y="19"/>
                    <a:pt x="11" y="19"/>
                    <a:pt x="11" y="19"/>
                  </a:cubicBezTo>
                  <a:cubicBezTo>
                    <a:pt x="11" y="19"/>
                    <a:pt x="11" y="19"/>
                    <a:pt x="11" y="19"/>
                  </a:cubicBezTo>
                  <a:cubicBezTo>
                    <a:pt x="11" y="19"/>
                    <a:pt x="11" y="19"/>
                    <a:pt x="11" y="19"/>
                  </a:cubicBezTo>
                  <a:cubicBezTo>
                    <a:pt x="11" y="18"/>
                    <a:pt x="11" y="19"/>
                    <a:pt x="11" y="19"/>
                  </a:cubicBezTo>
                  <a:cubicBezTo>
                    <a:pt x="11" y="19"/>
                    <a:pt x="11" y="19"/>
                    <a:pt x="11" y="19"/>
                  </a:cubicBezTo>
                  <a:cubicBezTo>
                    <a:pt x="11" y="18"/>
                    <a:pt x="11" y="18"/>
                    <a:pt x="11" y="18"/>
                  </a:cubicBezTo>
                  <a:cubicBezTo>
                    <a:pt x="11" y="18"/>
                    <a:pt x="11" y="18"/>
                    <a:pt x="11" y="18"/>
                  </a:cubicBezTo>
                  <a:cubicBezTo>
                    <a:pt x="11" y="18"/>
                    <a:pt x="11" y="18"/>
                    <a:pt x="11" y="18"/>
                  </a:cubicBezTo>
                  <a:cubicBezTo>
                    <a:pt x="11" y="18"/>
                    <a:pt x="11" y="18"/>
                    <a:pt x="11" y="18"/>
                  </a:cubicBezTo>
                  <a:cubicBezTo>
                    <a:pt x="11" y="18"/>
                    <a:pt x="11" y="17"/>
                    <a:pt x="11" y="17"/>
                  </a:cubicBezTo>
                  <a:cubicBezTo>
                    <a:pt x="11" y="17"/>
                    <a:pt x="11" y="17"/>
                    <a:pt x="11" y="17"/>
                  </a:cubicBezTo>
                  <a:cubicBezTo>
                    <a:pt x="11" y="17"/>
                    <a:pt x="11" y="17"/>
                    <a:pt x="11" y="17"/>
                  </a:cubicBezTo>
                  <a:cubicBezTo>
                    <a:pt x="12" y="16"/>
                    <a:pt x="11" y="16"/>
                    <a:pt x="11" y="15"/>
                  </a:cubicBezTo>
                  <a:cubicBezTo>
                    <a:pt x="11" y="15"/>
                    <a:pt x="11" y="15"/>
                    <a:pt x="11" y="15"/>
                  </a:cubicBezTo>
                  <a:cubicBezTo>
                    <a:pt x="11" y="15"/>
                    <a:pt x="11" y="15"/>
                    <a:pt x="11" y="14"/>
                  </a:cubicBezTo>
                  <a:cubicBezTo>
                    <a:pt x="11" y="14"/>
                    <a:pt x="11" y="14"/>
                    <a:pt x="11" y="14"/>
                  </a:cubicBezTo>
                  <a:cubicBezTo>
                    <a:pt x="11" y="14"/>
                    <a:pt x="11" y="14"/>
                    <a:pt x="11" y="14"/>
                  </a:cubicBezTo>
                  <a:cubicBezTo>
                    <a:pt x="9" y="13"/>
                    <a:pt x="10" y="13"/>
                    <a:pt x="9" y="13"/>
                  </a:cubicBezTo>
                  <a:cubicBezTo>
                    <a:pt x="9" y="13"/>
                    <a:pt x="8" y="13"/>
                    <a:pt x="8" y="13"/>
                  </a:cubicBezTo>
                  <a:cubicBezTo>
                    <a:pt x="8" y="13"/>
                    <a:pt x="8" y="12"/>
                    <a:pt x="8" y="12"/>
                  </a:cubicBezTo>
                  <a:cubicBezTo>
                    <a:pt x="7" y="12"/>
                    <a:pt x="7" y="12"/>
                    <a:pt x="7" y="11"/>
                  </a:cubicBezTo>
                  <a:cubicBezTo>
                    <a:pt x="7" y="11"/>
                    <a:pt x="7" y="11"/>
                    <a:pt x="7" y="11"/>
                  </a:cubicBezTo>
                  <a:cubicBezTo>
                    <a:pt x="7" y="12"/>
                    <a:pt x="7" y="12"/>
                    <a:pt x="7" y="12"/>
                  </a:cubicBezTo>
                  <a:cubicBezTo>
                    <a:pt x="7" y="12"/>
                    <a:pt x="7" y="12"/>
                    <a:pt x="6" y="12"/>
                  </a:cubicBezTo>
                  <a:cubicBezTo>
                    <a:pt x="6" y="12"/>
                    <a:pt x="6" y="12"/>
                    <a:pt x="5" y="12"/>
                  </a:cubicBezTo>
                  <a:cubicBezTo>
                    <a:pt x="5" y="12"/>
                    <a:pt x="5" y="12"/>
                    <a:pt x="5" y="12"/>
                  </a:cubicBezTo>
                  <a:cubicBezTo>
                    <a:pt x="5" y="12"/>
                    <a:pt x="5" y="11"/>
                    <a:pt x="5" y="12"/>
                  </a:cubicBezTo>
                  <a:cubicBezTo>
                    <a:pt x="5" y="12"/>
                    <a:pt x="4" y="12"/>
                    <a:pt x="4" y="12"/>
                  </a:cubicBezTo>
                  <a:cubicBezTo>
                    <a:pt x="4" y="11"/>
                    <a:pt x="4" y="11"/>
                    <a:pt x="4" y="11"/>
                  </a:cubicBezTo>
                  <a:cubicBezTo>
                    <a:pt x="4" y="11"/>
                    <a:pt x="4" y="11"/>
                    <a:pt x="4" y="11"/>
                  </a:cubicBezTo>
                  <a:cubicBezTo>
                    <a:pt x="4" y="11"/>
                    <a:pt x="4" y="11"/>
                    <a:pt x="4" y="11"/>
                  </a:cubicBezTo>
                  <a:cubicBezTo>
                    <a:pt x="4" y="11"/>
                    <a:pt x="4" y="11"/>
                    <a:pt x="4" y="11"/>
                  </a:cubicBezTo>
                  <a:cubicBezTo>
                    <a:pt x="4" y="11"/>
                    <a:pt x="4" y="11"/>
                    <a:pt x="4" y="11"/>
                  </a:cubicBezTo>
                  <a:cubicBezTo>
                    <a:pt x="4" y="11"/>
                    <a:pt x="3" y="11"/>
                    <a:pt x="3" y="11"/>
                  </a:cubicBezTo>
                  <a:cubicBezTo>
                    <a:pt x="3" y="10"/>
                    <a:pt x="3" y="10"/>
                    <a:pt x="4" y="10"/>
                  </a:cubicBezTo>
                  <a:cubicBezTo>
                    <a:pt x="4" y="10"/>
                    <a:pt x="4" y="10"/>
                    <a:pt x="4" y="10"/>
                  </a:cubicBezTo>
                  <a:cubicBezTo>
                    <a:pt x="4" y="10"/>
                    <a:pt x="4" y="10"/>
                    <a:pt x="4" y="10"/>
                  </a:cubicBezTo>
                  <a:cubicBezTo>
                    <a:pt x="5" y="10"/>
                    <a:pt x="4" y="10"/>
                    <a:pt x="5" y="10"/>
                  </a:cubicBezTo>
                  <a:cubicBezTo>
                    <a:pt x="5" y="10"/>
                    <a:pt x="5" y="10"/>
                    <a:pt x="5" y="10"/>
                  </a:cubicBezTo>
                  <a:cubicBezTo>
                    <a:pt x="5" y="10"/>
                    <a:pt x="5" y="10"/>
                    <a:pt x="5" y="10"/>
                  </a:cubicBezTo>
                  <a:cubicBezTo>
                    <a:pt x="5" y="11"/>
                    <a:pt x="5" y="10"/>
                    <a:pt x="5" y="10"/>
                  </a:cubicBezTo>
                  <a:cubicBezTo>
                    <a:pt x="5" y="10"/>
                    <a:pt x="5" y="10"/>
                    <a:pt x="5" y="10"/>
                  </a:cubicBezTo>
                  <a:cubicBezTo>
                    <a:pt x="5" y="10"/>
                    <a:pt x="5" y="10"/>
                    <a:pt x="5" y="10"/>
                  </a:cubicBezTo>
                  <a:cubicBezTo>
                    <a:pt x="5" y="10"/>
                    <a:pt x="5" y="10"/>
                    <a:pt x="5" y="10"/>
                  </a:cubicBezTo>
                  <a:cubicBezTo>
                    <a:pt x="5" y="9"/>
                    <a:pt x="5" y="9"/>
                    <a:pt x="5" y="9"/>
                  </a:cubicBezTo>
                  <a:cubicBezTo>
                    <a:pt x="5" y="9"/>
                    <a:pt x="5" y="9"/>
                    <a:pt x="5" y="9"/>
                  </a:cubicBezTo>
                  <a:cubicBezTo>
                    <a:pt x="5" y="9"/>
                    <a:pt x="5" y="9"/>
                    <a:pt x="5" y="9"/>
                  </a:cubicBezTo>
                  <a:cubicBezTo>
                    <a:pt x="6" y="8"/>
                    <a:pt x="6" y="8"/>
                    <a:pt x="6" y="8"/>
                  </a:cubicBezTo>
                  <a:cubicBezTo>
                    <a:pt x="6" y="8"/>
                    <a:pt x="6" y="8"/>
                    <a:pt x="6" y="8"/>
                  </a:cubicBezTo>
                  <a:cubicBezTo>
                    <a:pt x="7" y="8"/>
                    <a:pt x="7" y="8"/>
                    <a:pt x="7" y="7"/>
                  </a:cubicBezTo>
                  <a:cubicBezTo>
                    <a:pt x="7" y="7"/>
                    <a:pt x="7" y="7"/>
                    <a:pt x="7" y="7"/>
                  </a:cubicBezTo>
                  <a:cubicBezTo>
                    <a:pt x="7" y="7"/>
                    <a:pt x="6" y="7"/>
                    <a:pt x="6" y="7"/>
                  </a:cubicBezTo>
                  <a:cubicBezTo>
                    <a:pt x="7" y="7"/>
                    <a:pt x="7" y="6"/>
                    <a:pt x="7" y="7"/>
                  </a:cubicBezTo>
                  <a:cubicBezTo>
                    <a:pt x="7" y="7"/>
                    <a:pt x="7" y="7"/>
                    <a:pt x="7" y="7"/>
                  </a:cubicBezTo>
                  <a:cubicBezTo>
                    <a:pt x="7" y="7"/>
                    <a:pt x="7" y="7"/>
                    <a:pt x="8" y="7"/>
                  </a:cubicBezTo>
                  <a:cubicBezTo>
                    <a:pt x="8" y="7"/>
                    <a:pt x="8" y="7"/>
                    <a:pt x="8" y="7"/>
                  </a:cubicBezTo>
                  <a:cubicBezTo>
                    <a:pt x="8" y="7"/>
                    <a:pt x="7" y="7"/>
                    <a:pt x="7" y="7"/>
                  </a:cubicBezTo>
                  <a:cubicBezTo>
                    <a:pt x="7" y="6"/>
                    <a:pt x="7" y="6"/>
                    <a:pt x="7" y="6"/>
                  </a:cubicBezTo>
                  <a:cubicBezTo>
                    <a:pt x="7" y="6"/>
                    <a:pt x="7" y="6"/>
                    <a:pt x="7" y="6"/>
                  </a:cubicBezTo>
                  <a:cubicBezTo>
                    <a:pt x="7" y="6"/>
                    <a:pt x="7" y="5"/>
                    <a:pt x="7" y="5"/>
                  </a:cubicBezTo>
                  <a:cubicBezTo>
                    <a:pt x="7" y="5"/>
                    <a:pt x="7" y="6"/>
                    <a:pt x="7" y="6"/>
                  </a:cubicBezTo>
                  <a:cubicBezTo>
                    <a:pt x="6" y="5"/>
                    <a:pt x="6" y="5"/>
                    <a:pt x="6" y="5"/>
                  </a:cubicBezTo>
                  <a:cubicBezTo>
                    <a:pt x="6" y="5"/>
                    <a:pt x="6" y="5"/>
                    <a:pt x="6" y="5"/>
                  </a:cubicBezTo>
                  <a:cubicBezTo>
                    <a:pt x="6" y="6"/>
                    <a:pt x="5" y="6"/>
                    <a:pt x="5" y="7"/>
                  </a:cubicBezTo>
                  <a:cubicBezTo>
                    <a:pt x="5" y="7"/>
                    <a:pt x="5" y="7"/>
                    <a:pt x="5" y="7"/>
                  </a:cubicBezTo>
                  <a:cubicBezTo>
                    <a:pt x="5" y="7"/>
                    <a:pt x="5" y="6"/>
                    <a:pt x="5" y="6"/>
                  </a:cubicBezTo>
                  <a:cubicBezTo>
                    <a:pt x="5" y="6"/>
                    <a:pt x="5" y="6"/>
                    <a:pt x="5" y="6"/>
                  </a:cubicBezTo>
                  <a:cubicBezTo>
                    <a:pt x="5" y="6"/>
                    <a:pt x="5" y="6"/>
                    <a:pt x="5" y="6"/>
                  </a:cubicBezTo>
                  <a:cubicBezTo>
                    <a:pt x="5" y="6"/>
                    <a:pt x="5" y="6"/>
                    <a:pt x="5" y="6"/>
                  </a:cubicBezTo>
                  <a:cubicBezTo>
                    <a:pt x="5" y="6"/>
                    <a:pt x="5" y="6"/>
                    <a:pt x="5" y="5"/>
                  </a:cubicBezTo>
                  <a:cubicBezTo>
                    <a:pt x="5" y="5"/>
                    <a:pt x="5" y="5"/>
                    <a:pt x="5" y="5"/>
                  </a:cubicBezTo>
                  <a:cubicBezTo>
                    <a:pt x="5" y="5"/>
                    <a:pt x="6" y="5"/>
                    <a:pt x="6" y="5"/>
                  </a:cubicBezTo>
                  <a:cubicBezTo>
                    <a:pt x="6" y="5"/>
                    <a:pt x="6" y="5"/>
                    <a:pt x="6" y="5"/>
                  </a:cubicBezTo>
                  <a:cubicBezTo>
                    <a:pt x="6" y="5"/>
                    <a:pt x="6" y="5"/>
                    <a:pt x="6" y="5"/>
                  </a:cubicBezTo>
                  <a:cubicBezTo>
                    <a:pt x="6" y="5"/>
                    <a:pt x="6" y="4"/>
                    <a:pt x="6" y="4"/>
                  </a:cubicBezTo>
                  <a:cubicBezTo>
                    <a:pt x="6" y="4"/>
                    <a:pt x="6" y="4"/>
                    <a:pt x="6" y="4"/>
                  </a:cubicBezTo>
                  <a:cubicBezTo>
                    <a:pt x="6" y="4"/>
                    <a:pt x="6" y="4"/>
                    <a:pt x="7" y="4"/>
                  </a:cubicBezTo>
                  <a:cubicBezTo>
                    <a:pt x="7" y="5"/>
                    <a:pt x="6" y="5"/>
                    <a:pt x="6" y="5"/>
                  </a:cubicBezTo>
                  <a:cubicBezTo>
                    <a:pt x="6" y="5"/>
                    <a:pt x="6" y="5"/>
                    <a:pt x="6" y="5"/>
                  </a:cubicBezTo>
                  <a:cubicBezTo>
                    <a:pt x="6" y="5"/>
                    <a:pt x="6" y="5"/>
                    <a:pt x="6" y="5"/>
                  </a:cubicBezTo>
                  <a:cubicBezTo>
                    <a:pt x="6" y="5"/>
                    <a:pt x="6" y="5"/>
                    <a:pt x="6" y="5"/>
                  </a:cubicBezTo>
                  <a:cubicBezTo>
                    <a:pt x="6"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5"/>
                    <a:pt x="7" y="5"/>
                  </a:cubicBezTo>
                  <a:cubicBezTo>
                    <a:pt x="7" y="5"/>
                    <a:pt x="7" y="4"/>
                    <a:pt x="7" y="4"/>
                  </a:cubicBezTo>
                  <a:cubicBezTo>
                    <a:pt x="7" y="4"/>
                    <a:pt x="7" y="4"/>
                    <a:pt x="7" y="4"/>
                  </a:cubicBezTo>
                  <a:cubicBezTo>
                    <a:pt x="7" y="4"/>
                    <a:pt x="7" y="4"/>
                    <a:pt x="7" y="4"/>
                  </a:cubicBezTo>
                  <a:cubicBezTo>
                    <a:pt x="7" y="4"/>
                    <a:pt x="7" y="4"/>
                    <a:pt x="7" y="4"/>
                  </a:cubicBezTo>
                  <a:cubicBezTo>
                    <a:pt x="7" y="4"/>
                    <a:pt x="7" y="4"/>
                    <a:pt x="7" y="4"/>
                  </a:cubicBezTo>
                  <a:cubicBezTo>
                    <a:pt x="7" y="4"/>
                    <a:pt x="6" y="4"/>
                    <a:pt x="6" y="4"/>
                  </a:cubicBezTo>
                  <a:cubicBezTo>
                    <a:pt x="7" y="3"/>
                    <a:pt x="7" y="3"/>
                    <a:pt x="7" y="3"/>
                  </a:cubicBezTo>
                  <a:cubicBezTo>
                    <a:pt x="7" y="3"/>
                    <a:pt x="7" y="3"/>
                    <a:pt x="7" y="3"/>
                  </a:cubicBezTo>
                  <a:cubicBezTo>
                    <a:pt x="7" y="3"/>
                    <a:pt x="8" y="3"/>
                    <a:pt x="8" y="3"/>
                  </a:cubicBezTo>
                  <a:cubicBezTo>
                    <a:pt x="8" y="3"/>
                    <a:pt x="8" y="3"/>
                    <a:pt x="8" y="3"/>
                  </a:cubicBezTo>
                  <a:cubicBezTo>
                    <a:pt x="8" y="3"/>
                    <a:pt x="8" y="3"/>
                    <a:pt x="8" y="3"/>
                  </a:cubicBezTo>
                  <a:cubicBezTo>
                    <a:pt x="8" y="4"/>
                    <a:pt x="8" y="4"/>
                    <a:pt x="8" y="4"/>
                  </a:cubicBezTo>
                  <a:cubicBezTo>
                    <a:pt x="8" y="4"/>
                    <a:pt x="8" y="4"/>
                    <a:pt x="8" y="4"/>
                  </a:cubicBezTo>
                  <a:cubicBezTo>
                    <a:pt x="8" y="4"/>
                    <a:pt x="8" y="5"/>
                    <a:pt x="8" y="5"/>
                  </a:cubicBezTo>
                  <a:cubicBezTo>
                    <a:pt x="8" y="5"/>
                    <a:pt x="8" y="5"/>
                    <a:pt x="8" y="5"/>
                  </a:cubicBezTo>
                  <a:cubicBezTo>
                    <a:pt x="9" y="5"/>
                    <a:pt x="8" y="5"/>
                    <a:pt x="9" y="4"/>
                  </a:cubicBezTo>
                  <a:cubicBezTo>
                    <a:pt x="10" y="4"/>
                    <a:pt x="10" y="4"/>
                    <a:pt x="10" y="4"/>
                  </a:cubicBezTo>
                  <a:cubicBezTo>
                    <a:pt x="10" y="4"/>
                    <a:pt x="10" y="4"/>
                    <a:pt x="10" y="3"/>
                  </a:cubicBezTo>
                  <a:cubicBezTo>
                    <a:pt x="10" y="3"/>
                    <a:pt x="10" y="3"/>
                    <a:pt x="10" y="3"/>
                  </a:cubicBezTo>
                  <a:cubicBezTo>
                    <a:pt x="11" y="3"/>
                    <a:pt x="10" y="2"/>
                    <a:pt x="11" y="2"/>
                  </a:cubicBezTo>
                  <a:cubicBezTo>
                    <a:pt x="11" y="2"/>
                    <a:pt x="11" y="2"/>
                    <a:pt x="11" y="2"/>
                  </a:cubicBezTo>
                  <a:cubicBezTo>
                    <a:pt x="10" y="2"/>
                    <a:pt x="10" y="2"/>
                    <a:pt x="10" y="2"/>
                  </a:cubicBezTo>
                  <a:cubicBezTo>
                    <a:pt x="10" y="2"/>
                    <a:pt x="10" y="2"/>
                    <a:pt x="10" y="2"/>
                  </a:cubicBezTo>
                  <a:cubicBezTo>
                    <a:pt x="9" y="2"/>
                    <a:pt x="9" y="2"/>
                    <a:pt x="9" y="2"/>
                  </a:cubicBezTo>
                  <a:cubicBezTo>
                    <a:pt x="9" y="2"/>
                    <a:pt x="8" y="2"/>
                    <a:pt x="8" y="2"/>
                  </a:cubicBezTo>
                  <a:cubicBezTo>
                    <a:pt x="8" y="2"/>
                    <a:pt x="8" y="2"/>
                    <a:pt x="8" y="2"/>
                  </a:cubicBezTo>
                  <a:cubicBezTo>
                    <a:pt x="7" y="2"/>
                    <a:pt x="7" y="3"/>
                    <a:pt x="6" y="3"/>
                  </a:cubicBezTo>
                  <a:cubicBezTo>
                    <a:pt x="6" y="3"/>
                    <a:pt x="6" y="3"/>
                    <a:pt x="6" y="3"/>
                  </a:cubicBezTo>
                  <a:cubicBezTo>
                    <a:pt x="6" y="3"/>
                    <a:pt x="6" y="3"/>
                    <a:pt x="6" y="3"/>
                  </a:cubicBezTo>
                  <a:cubicBezTo>
                    <a:pt x="6" y="3"/>
                    <a:pt x="6" y="3"/>
                    <a:pt x="6" y="3"/>
                  </a:cubicBezTo>
                  <a:cubicBezTo>
                    <a:pt x="6" y="3"/>
                    <a:pt x="6" y="3"/>
                    <a:pt x="6" y="3"/>
                  </a:cubicBezTo>
                  <a:cubicBezTo>
                    <a:pt x="6" y="3"/>
                    <a:pt x="6" y="3"/>
                    <a:pt x="6" y="3"/>
                  </a:cubicBezTo>
                  <a:cubicBezTo>
                    <a:pt x="6" y="3"/>
                    <a:pt x="6" y="4"/>
                    <a:pt x="6" y="4"/>
                  </a:cubicBezTo>
                  <a:cubicBezTo>
                    <a:pt x="6" y="4"/>
                    <a:pt x="6" y="3"/>
                    <a:pt x="6" y="4"/>
                  </a:cubicBezTo>
                  <a:cubicBezTo>
                    <a:pt x="6" y="4"/>
                    <a:pt x="6" y="4"/>
                    <a:pt x="6" y="4"/>
                  </a:cubicBezTo>
                  <a:cubicBezTo>
                    <a:pt x="6" y="4"/>
                    <a:pt x="6" y="4"/>
                    <a:pt x="6" y="4"/>
                  </a:cubicBezTo>
                  <a:cubicBezTo>
                    <a:pt x="6" y="4"/>
                    <a:pt x="6" y="4"/>
                    <a:pt x="6" y="4"/>
                  </a:cubicBezTo>
                  <a:cubicBezTo>
                    <a:pt x="6" y="4"/>
                    <a:pt x="5" y="4"/>
                    <a:pt x="5" y="4"/>
                  </a:cubicBezTo>
                  <a:cubicBezTo>
                    <a:pt x="5" y="4"/>
                    <a:pt x="5" y="4"/>
                    <a:pt x="5" y="4"/>
                  </a:cubicBezTo>
                  <a:cubicBezTo>
                    <a:pt x="5" y="4"/>
                    <a:pt x="5" y="4"/>
                    <a:pt x="5" y="4"/>
                  </a:cubicBezTo>
                  <a:cubicBezTo>
                    <a:pt x="5" y="5"/>
                    <a:pt x="5" y="5"/>
                    <a:pt x="5" y="5"/>
                  </a:cubicBezTo>
                  <a:cubicBezTo>
                    <a:pt x="5" y="5"/>
                    <a:pt x="5" y="5"/>
                    <a:pt x="5" y="5"/>
                  </a:cubicBezTo>
                  <a:cubicBezTo>
                    <a:pt x="5" y="5"/>
                    <a:pt x="5" y="4"/>
                    <a:pt x="5" y="4"/>
                  </a:cubicBezTo>
                  <a:cubicBezTo>
                    <a:pt x="5" y="4"/>
                    <a:pt x="4" y="4"/>
                    <a:pt x="4" y="4"/>
                  </a:cubicBezTo>
                  <a:cubicBezTo>
                    <a:pt x="4" y="5"/>
                    <a:pt x="4" y="4"/>
                    <a:pt x="4" y="4"/>
                  </a:cubicBezTo>
                  <a:cubicBezTo>
                    <a:pt x="4" y="5"/>
                    <a:pt x="3" y="5"/>
                    <a:pt x="3" y="5"/>
                  </a:cubicBezTo>
                  <a:cubicBezTo>
                    <a:pt x="3" y="5"/>
                    <a:pt x="4" y="5"/>
                    <a:pt x="4" y="5"/>
                  </a:cubicBezTo>
                  <a:cubicBezTo>
                    <a:pt x="4" y="5"/>
                    <a:pt x="4" y="5"/>
                    <a:pt x="4" y="5"/>
                  </a:cubicBezTo>
                  <a:cubicBezTo>
                    <a:pt x="4" y="5"/>
                    <a:pt x="3" y="5"/>
                    <a:pt x="3" y="5"/>
                  </a:cubicBezTo>
                  <a:cubicBezTo>
                    <a:pt x="3" y="6"/>
                    <a:pt x="2" y="6"/>
                    <a:pt x="2" y="6"/>
                  </a:cubicBezTo>
                  <a:cubicBezTo>
                    <a:pt x="1" y="6"/>
                    <a:pt x="1" y="7"/>
                    <a:pt x="1" y="7"/>
                  </a:cubicBezTo>
                  <a:cubicBezTo>
                    <a:pt x="2" y="4"/>
                    <a:pt x="6" y="1"/>
                    <a:pt x="12" y="0"/>
                  </a:cubicBezTo>
                  <a:close/>
                  <a:moveTo>
                    <a:pt x="30" y="12"/>
                  </a:moveTo>
                  <a:cubicBezTo>
                    <a:pt x="30" y="12"/>
                    <a:pt x="30" y="12"/>
                    <a:pt x="30" y="12"/>
                  </a:cubicBezTo>
                  <a:cubicBezTo>
                    <a:pt x="30" y="12"/>
                    <a:pt x="30" y="12"/>
                    <a:pt x="30" y="12"/>
                  </a:cubicBezTo>
                  <a:cubicBezTo>
                    <a:pt x="30" y="12"/>
                    <a:pt x="30" y="12"/>
                    <a:pt x="30" y="12"/>
                  </a:cubicBezTo>
                  <a:close/>
                  <a:moveTo>
                    <a:pt x="10" y="19"/>
                  </a:moveTo>
                  <a:cubicBezTo>
                    <a:pt x="5" y="18"/>
                    <a:pt x="2" y="15"/>
                    <a:pt x="1" y="12"/>
                  </a:cubicBezTo>
                  <a:cubicBezTo>
                    <a:pt x="0" y="10"/>
                    <a:pt x="0" y="9"/>
                    <a:pt x="0" y="8"/>
                  </a:cubicBezTo>
                  <a:cubicBezTo>
                    <a:pt x="1" y="8"/>
                    <a:pt x="1" y="8"/>
                    <a:pt x="1" y="8"/>
                  </a:cubicBezTo>
                  <a:cubicBezTo>
                    <a:pt x="1" y="7"/>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8"/>
                  </a:cubicBezTo>
                  <a:cubicBezTo>
                    <a:pt x="1" y="8"/>
                    <a:pt x="1" y="8"/>
                    <a:pt x="1" y="9"/>
                  </a:cubicBezTo>
                  <a:cubicBezTo>
                    <a:pt x="1" y="9"/>
                    <a:pt x="1" y="10"/>
                    <a:pt x="1" y="10"/>
                  </a:cubicBezTo>
                  <a:cubicBezTo>
                    <a:pt x="1" y="10"/>
                    <a:pt x="1" y="10"/>
                    <a:pt x="1" y="10"/>
                  </a:cubicBezTo>
                  <a:cubicBezTo>
                    <a:pt x="1" y="10"/>
                    <a:pt x="1" y="10"/>
                    <a:pt x="1" y="10"/>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3" y="12"/>
                    <a:pt x="3" y="12"/>
                    <a:pt x="4" y="12"/>
                  </a:cubicBezTo>
                  <a:cubicBezTo>
                    <a:pt x="4" y="12"/>
                    <a:pt x="4" y="12"/>
                    <a:pt x="4" y="12"/>
                  </a:cubicBezTo>
                  <a:cubicBezTo>
                    <a:pt x="4" y="12"/>
                    <a:pt x="4" y="12"/>
                    <a:pt x="4" y="12"/>
                  </a:cubicBezTo>
                  <a:cubicBezTo>
                    <a:pt x="5" y="12"/>
                    <a:pt x="5" y="12"/>
                    <a:pt x="5" y="12"/>
                  </a:cubicBezTo>
                  <a:cubicBezTo>
                    <a:pt x="5" y="13"/>
                    <a:pt x="5" y="13"/>
                    <a:pt x="6" y="13"/>
                  </a:cubicBezTo>
                  <a:cubicBezTo>
                    <a:pt x="6" y="13"/>
                    <a:pt x="5" y="12"/>
                    <a:pt x="5" y="12"/>
                  </a:cubicBezTo>
                  <a:cubicBezTo>
                    <a:pt x="5" y="12"/>
                    <a:pt x="6" y="12"/>
                    <a:pt x="6" y="12"/>
                  </a:cubicBezTo>
                  <a:cubicBezTo>
                    <a:pt x="6" y="12"/>
                    <a:pt x="6" y="12"/>
                    <a:pt x="6" y="13"/>
                  </a:cubicBezTo>
                  <a:cubicBezTo>
                    <a:pt x="6" y="13"/>
                    <a:pt x="6" y="13"/>
                    <a:pt x="6" y="13"/>
                  </a:cubicBezTo>
                  <a:cubicBezTo>
                    <a:pt x="6" y="13"/>
                    <a:pt x="6" y="13"/>
                    <a:pt x="6" y="13"/>
                  </a:cubicBezTo>
                  <a:cubicBezTo>
                    <a:pt x="6" y="13"/>
                    <a:pt x="6" y="13"/>
                    <a:pt x="6" y="13"/>
                  </a:cubicBezTo>
                  <a:cubicBezTo>
                    <a:pt x="6" y="13"/>
                    <a:pt x="6" y="13"/>
                    <a:pt x="6" y="13"/>
                  </a:cubicBezTo>
                  <a:cubicBezTo>
                    <a:pt x="6" y="13"/>
                    <a:pt x="6" y="13"/>
                    <a:pt x="6" y="14"/>
                  </a:cubicBezTo>
                  <a:cubicBezTo>
                    <a:pt x="6" y="14"/>
                    <a:pt x="6" y="14"/>
                    <a:pt x="6" y="14"/>
                  </a:cubicBezTo>
                  <a:cubicBezTo>
                    <a:pt x="6" y="14"/>
                    <a:pt x="7" y="15"/>
                    <a:pt x="7" y="15"/>
                  </a:cubicBezTo>
                  <a:cubicBezTo>
                    <a:pt x="7" y="15"/>
                    <a:pt x="7" y="15"/>
                    <a:pt x="7" y="15"/>
                  </a:cubicBezTo>
                  <a:cubicBezTo>
                    <a:pt x="8" y="16"/>
                    <a:pt x="8" y="15"/>
                    <a:pt x="8" y="16"/>
                  </a:cubicBezTo>
                  <a:cubicBezTo>
                    <a:pt x="8" y="16"/>
                    <a:pt x="9" y="17"/>
                    <a:pt x="9" y="18"/>
                  </a:cubicBezTo>
                  <a:cubicBezTo>
                    <a:pt x="9" y="18"/>
                    <a:pt x="9" y="18"/>
                    <a:pt x="9" y="19"/>
                  </a:cubicBezTo>
                  <a:cubicBezTo>
                    <a:pt x="10" y="19"/>
                    <a:pt x="10" y="19"/>
                    <a:pt x="10" y="19"/>
                  </a:cubicBezTo>
                  <a:cubicBezTo>
                    <a:pt x="10" y="19"/>
                    <a:pt x="10" y="19"/>
                    <a:pt x="10" y="19"/>
                  </a:cubicBezTo>
                  <a:cubicBezTo>
                    <a:pt x="10" y="19"/>
                    <a:pt x="10" y="19"/>
                    <a:pt x="10" y="19"/>
                  </a:cubicBezTo>
                  <a:close/>
                  <a:moveTo>
                    <a:pt x="28" y="12"/>
                  </a:moveTo>
                  <a:cubicBezTo>
                    <a:pt x="28" y="12"/>
                    <a:pt x="29" y="12"/>
                    <a:pt x="29" y="12"/>
                  </a:cubicBezTo>
                  <a:cubicBezTo>
                    <a:pt x="29" y="12"/>
                    <a:pt x="29" y="12"/>
                    <a:pt x="28" y="12"/>
                  </a:cubicBezTo>
                  <a:cubicBezTo>
                    <a:pt x="28" y="12"/>
                    <a:pt x="28" y="12"/>
                    <a:pt x="28" y="12"/>
                  </a:cubicBezTo>
                  <a:cubicBezTo>
                    <a:pt x="28" y="12"/>
                    <a:pt x="28" y="12"/>
                    <a:pt x="28" y="12"/>
                  </a:cubicBezTo>
                  <a:close/>
                  <a:moveTo>
                    <a:pt x="28" y="12"/>
                  </a:moveTo>
                  <a:cubicBezTo>
                    <a:pt x="28" y="12"/>
                    <a:pt x="28" y="12"/>
                    <a:pt x="28" y="12"/>
                  </a:cubicBezTo>
                  <a:cubicBezTo>
                    <a:pt x="28" y="12"/>
                    <a:pt x="28" y="12"/>
                    <a:pt x="28" y="12"/>
                  </a:cubicBezTo>
                  <a:cubicBezTo>
                    <a:pt x="28" y="12"/>
                    <a:pt x="28" y="11"/>
                    <a:pt x="28" y="11"/>
                  </a:cubicBezTo>
                  <a:cubicBezTo>
                    <a:pt x="28" y="11"/>
                    <a:pt x="28" y="11"/>
                    <a:pt x="28" y="12"/>
                  </a:cubicBezTo>
                  <a:close/>
                  <a:moveTo>
                    <a:pt x="27" y="12"/>
                  </a:moveTo>
                  <a:cubicBezTo>
                    <a:pt x="27" y="12"/>
                    <a:pt x="27" y="13"/>
                    <a:pt x="27" y="13"/>
                  </a:cubicBezTo>
                  <a:cubicBezTo>
                    <a:pt x="27" y="13"/>
                    <a:pt x="27" y="13"/>
                    <a:pt x="28" y="13"/>
                  </a:cubicBezTo>
                  <a:cubicBezTo>
                    <a:pt x="28" y="13"/>
                    <a:pt x="28" y="13"/>
                    <a:pt x="28" y="13"/>
                  </a:cubicBezTo>
                  <a:cubicBezTo>
                    <a:pt x="28" y="12"/>
                    <a:pt x="28" y="12"/>
                    <a:pt x="28" y="12"/>
                  </a:cubicBezTo>
                  <a:cubicBezTo>
                    <a:pt x="28" y="12"/>
                    <a:pt x="28" y="12"/>
                    <a:pt x="28" y="12"/>
                  </a:cubicBezTo>
                  <a:cubicBezTo>
                    <a:pt x="28" y="12"/>
                    <a:pt x="28" y="12"/>
                    <a:pt x="28" y="12"/>
                  </a:cubicBezTo>
                  <a:cubicBezTo>
                    <a:pt x="28" y="12"/>
                    <a:pt x="27" y="12"/>
                    <a:pt x="27" y="12"/>
                  </a:cubicBezTo>
                  <a:cubicBezTo>
                    <a:pt x="27" y="12"/>
                    <a:pt x="27" y="12"/>
                    <a:pt x="27" y="12"/>
                  </a:cubicBezTo>
                  <a:close/>
                  <a:moveTo>
                    <a:pt x="29" y="12"/>
                  </a:moveTo>
                  <a:cubicBezTo>
                    <a:pt x="29" y="12"/>
                    <a:pt x="29" y="12"/>
                    <a:pt x="29" y="12"/>
                  </a:cubicBezTo>
                  <a:cubicBezTo>
                    <a:pt x="29" y="12"/>
                    <a:pt x="29" y="12"/>
                    <a:pt x="29" y="12"/>
                  </a:cubicBezTo>
                  <a:close/>
                  <a:moveTo>
                    <a:pt x="26" y="12"/>
                  </a:moveTo>
                  <a:cubicBezTo>
                    <a:pt x="26" y="12"/>
                    <a:pt x="26" y="12"/>
                    <a:pt x="26" y="12"/>
                  </a:cubicBezTo>
                  <a:cubicBezTo>
                    <a:pt x="26" y="12"/>
                    <a:pt x="26" y="12"/>
                    <a:pt x="27" y="12"/>
                  </a:cubicBezTo>
                  <a:cubicBezTo>
                    <a:pt x="27" y="12"/>
                    <a:pt x="27" y="12"/>
                    <a:pt x="27" y="12"/>
                  </a:cubicBezTo>
                  <a:cubicBezTo>
                    <a:pt x="27" y="12"/>
                    <a:pt x="27" y="12"/>
                    <a:pt x="26" y="12"/>
                  </a:cubicBezTo>
                  <a:close/>
                  <a:moveTo>
                    <a:pt x="26" y="12"/>
                  </a:moveTo>
                  <a:cubicBezTo>
                    <a:pt x="26" y="12"/>
                    <a:pt x="26" y="12"/>
                    <a:pt x="26" y="12"/>
                  </a:cubicBezTo>
                  <a:cubicBezTo>
                    <a:pt x="26" y="12"/>
                    <a:pt x="26" y="12"/>
                    <a:pt x="27" y="13"/>
                  </a:cubicBezTo>
                  <a:cubicBezTo>
                    <a:pt x="27" y="13"/>
                    <a:pt x="27" y="13"/>
                    <a:pt x="27" y="13"/>
                  </a:cubicBezTo>
                  <a:cubicBezTo>
                    <a:pt x="27" y="12"/>
                    <a:pt x="27" y="12"/>
                    <a:pt x="27" y="12"/>
                  </a:cubicBezTo>
                  <a:cubicBezTo>
                    <a:pt x="27" y="12"/>
                    <a:pt x="27" y="12"/>
                    <a:pt x="27" y="12"/>
                  </a:cubicBezTo>
                  <a:cubicBezTo>
                    <a:pt x="27" y="12"/>
                    <a:pt x="27" y="11"/>
                    <a:pt x="27" y="11"/>
                  </a:cubicBezTo>
                  <a:cubicBezTo>
                    <a:pt x="27" y="11"/>
                    <a:pt x="27" y="11"/>
                    <a:pt x="27" y="11"/>
                  </a:cubicBezTo>
                  <a:cubicBezTo>
                    <a:pt x="27" y="11"/>
                    <a:pt x="27" y="11"/>
                    <a:pt x="27" y="11"/>
                  </a:cubicBezTo>
                  <a:cubicBezTo>
                    <a:pt x="26" y="11"/>
                    <a:pt x="27" y="11"/>
                    <a:pt x="26" y="12"/>
                  </a:cubicBezTo>
                  <a:cubicBezTo>
                    <a:pt x="26" y="12"/>
                    <a:pt x="26" y="12"/>
                    <a:pt x="26" y="12"/>
                  </a:cubicBezTo>
                  <a:close/>
                  <a:moveTo>
                    <a:pt x="10" y="4"/>
                  </a:moveTo>
                  <a:cubicBezTo>
                    <a:pt x="10" y="4"/>
                    <a:pt x="10" y="4"/>
                    <a:pt x="11" y="4"/>
                  </a:cubicBezTo>
                  <a:cubicBezTo>
                    <a:pt x="11" y="4"/>
                    <a:pt x="11" y="4"/>
                    <a:pt x="11" y="4"/>
                  </a:cubicBezTo>
                  <a:cubicBezTo>
                    <a:pt x="11" y="4"/>
                    <a:pt x="11" y="4"/>
                    <a:pt x="11" y="4"/>
                  </a:cubicBezTo>
                  <a:cubicBezTo>
                    <a:pt x="11" y="4"/>
                    <a:pt x="11" y="4"/>
                    <a:pt x="11" y="4"/>
                  </a:cubicBezTo>
                  <a:cubicBezTo>
                    <a:pt x="10" y="4"/>
                    <a:pt x="10" y="4"/>
                    <a:pt x="10" y="4"/>
                  </a:cubicBezTo>
                  <a:close/>
                  <a:moveTo>
                    <a:pt x="4" y="5"/>
                  </a:moveTo>
                  <a:cubicBezTo>
                    <a:pt x="4" y="5"/>
                    <a:pt x="4" y="5"/>
                    <a:pt x="4" y="5"/>
                  </a:cubicBezTo>
                  <a:cubicBezTo>
                    <a:pt x="4" y="5"/>
                    <a:pt x="4" y="5"/>
                    <a:pt x="4" y="5"/>
                  </a:cubicBezTo>
                  <a:cubicBezTo>
                    <a:pt x="4" y="5"/>
                    <a:pt x="4" y="5"/>
                    <a:pt x="4" y="5"/>
                  </a:cubicBezTo>
                  <a:cubicBezTo>
                    <a:pt x="4" y="5"/>
                    <a:pt x="4" y="5"/>
                    <a:pt x="4" y="5"/>
                  </a:cubicBezTo>
                  <a:close/>
                  <a:moveTo>
                    <a:pt x="8" y="12"/>
                  </a:moveTo>
                  <a:cubicBezTo>
                    <a:pt x="8" y="12"/>
                    <a:pt x="8" y="12"/>
                    <a:pt x="8" y="12"/>
                  </a:cubicBezTo>
                  <a:cubicBezTo>
                    <a:pt x="8" y="12"/>
                    <a:pt x="8" y="12"/>
                    <a:pt x="8" y="12"/>
                  </a:cubicBezTo>
                  <a:cubicBezTo>
                    <a:pt x="8" y="12"/>
                    <a:pt x="8" y="12"/>
                    <a:pt x="8" y="12"/>
                  </a:cubicBezTo>
                  <a:cubicBezTo>
                    <a:pt x="7" y="12"/>
                    <a:pt x="8" y="12"/>
                    <a:pt x="8" y="12"/>
                  </a:cubicBezTo>
                  <a:close/>
                  <a:moveTo>
                    <a:pt x="6" y="11"/>
                  </a:moveTo>
                  <a:cubicBezTo>
                    <a:pt x="6" y="11"/>
                    <a:pt x="6" y="11"/>
                    <a:pt x="6" y="10"/>
                  </a:cubicBezTo>
                  <a:cubicBezTo>
                    <a:pt x="6" y="10"/>
                    <a:pt x="6" y="10"/>
                    <a:pt x="6" y="10"/>
                  </a:cubicBezTo>
                  <a:cubicBezTo>
                    <a:pt x="6" y="10"/>
                    <a:pt x="5" y="10"/>
                    <a:pt x="5" y="10"/>
                  </a:cubicBezTo>
                  <a:cubicBezTo>
                    <a:pt x="5" y="10"/>
                    <a:pt x="5" y="10"/>
                    <a:pt x="6" y="11"/>
                  </a:cubicBezTo>
                  <a:cubicBezTo>
                    <a:pt x="6" y="11"/>
                    <a:pt x="6" y="11"/>
                    <a:pt x="6" y="11"/>
                  </a:cubicBezTo>
                  <a:close/>
                  <a:moveTo>
                    <a:pt x="6" y="11"/>
                  </a:moveTo>
                  <a:cubicBezTo>
                    <a:pt x="6" y="11"/>
                    <a:pt x="5" y="11"/>
                    <a:pt x="5" y="11"/>
                  </a:cubicBezTo>
                  <a:cubicBezTo>
                    <a:pt x="5" y="11"/>
                    <a:pt x="5" y="12"/>
                    <a:pt x="6" y="11"/>
                  </a:cubicBezTo>
                  <a:close/>
                  <a:moveTo>
                    <a:pt x="7" y="11"/>
                  </a:move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ubicBezTo>
                    <a:pt x="7" y="11"/>
                    <a:pt x="7" y="11"/>
                    <a:pt x="7" y="11"/>
                  </a:cubicBezTo>
                  <a:close/>
                  <a:moveTo>
                    <a:pt x="6" y="11"/>
                  </a:move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6" y="11"/>
                    <a:pt x="6" y="11"/>
                  </a:cubicBezTo>
                  <a:cubicBezTo>
                    <a:pt x="6" y="11"/>
                    <a:pt x="7" y="11"/>
                    <a:pt x="7" y="11"/>
                  </a:cubicBezTo>
                  <a:cubicBezTo>
                    <a:pt x="7" y="11"/>
                    <a:pt x="7" y="11"/>
                    <a:pt x="7" y="11"/>
                  </a:cubicBezTo>
                  <a:cubicBezTo>
                    <a:pt x="7" y="11"/>
                    <a:pt x="7" y="11"/>
                    <a:pt x="6" y="11"/>
                  </a:cubicBezTo>
                  <a:close/>
                  <a:moveTo>
                    <a:pt x="6" y="11"/>
                  </a:moveTo>
                  <a:cubicBezTo>
                    <a:pt x="6" y="11"/>
                    <a:pt x="6" y="11"/>
                    <a:pt x="6" y="11"/>
                  </a:cubicBezTo>
                  <a:cubicBezTo>
                    <a:pt x="6" y="11"/>
                    <a:pt x="6" y="11"/>
                    <a:pt x="5" y="11"/>
                  </a:cubicBezTo>
                  <a:cubicBezTo>
                    <a:pt x="5" y="11"/>
                    <a:pt x="5" y="11"/>
                    <a:pt x="5" y="11"/>
                  </a:cubicBezTo>
                  <a:cubicBezTo>
                    <a:pt x="5" y="11"/>
                    <a:pt x="5" y="11"/>
                    <a:pt x="4" y="11"/>
                  </a:cubicBezTo>
                  <a:cubicBezTo>
                    <a:pt x="4" y="11"/>
                    <a:pt x="4" y="11"/>
                    <a:pt x="5" y="11"/>
                  </a:cubicBezTo>
                  <a:cubicBezTo>
                    <a:pt x="5" y="11"/>
                    <a:pt x="5" y="11"/>
                    <a:pt x="5" y="11"/>
                  </a:cubicBezTo>
                  <a:cubicBezTo>
                    <a:pt x="5" y="11"/>
                    <a:pt x="5" y="11"/>
                    <a:pt x="6" y="11"/>
                  </a:cubicBezTo>
                  <a:cubicBezTo>
                    <a:pt x="6" y="11"/>
                    <a:pt x="6" y="11"/>
                    <a:pt x="6" y="11"/>
                  </a:cubicBezTo>
                  <a:close/>
                  <a:moveTo>
                    <a:pt x="5" y="4"/>
                  </a:moveTo>
                  <a:cubicBezTo>
                    <a:pt x="5" y="4"/>
                    <a:pt x="6" y="4"/>
                    <a:pt x="6" y="4"/>
                  </a:cubicBezTo>
                  <a:cubicBezTo>
                    <a:pt x="6" y="4"/>
                    <a:pt x="6" y="4"/>
                    <a:pt x="6" y="4"/>
                  </a:cubicBezTo>
                  <a:cubicBezTo>
                    <a:pt x="6" y="5"/>
                    <a:pt x="6" y="5"/>
                    <a:pt x="6" y="5"/>
                  </a:cubicBezTo>
                  <a:cubicBezTo>
                    <a:pt x="6" y="5"/>
                    <a:pt x="5" y="5"/>
                    <a:pt x="5" y="4"/>
                  </a:cubicBezTo>
                  <a:cubicBezTo>
                    <a:pt x="5" y="4"/>
                    <a:pt x="5" y="4"/>
                    <a:pt x="5" y="4"/>
                  </a:cubicBezTo>
                  <a:cubicBezTo>
                    <a:pt x="5" y="4"/>
                    <a:pt x="5" y="4"/>
                    <a:pt x="5" y="4"/>
                  </a:cubicBezTo>
                  <a:close/>
                  <a:moveTo>
                    <a:pt x="17" y="8"/>
                  </a:moveTo>
                  <a:cubicBezTo>
                    <a:pt x="17" y="8"/>
                    <a:pt x="17" y="8"/>
                    <a:pt x="17" y="8"/>
                  </a:cubicBezTo>
                  <a:cubicBezTo>
                    <a:pt x="17" y="8"/>
                    <a:pt x="17" y="8"/>
                    <a:pt x="16" y="8"/>
                  </a:cubicBezTo>
                  <a:cubicBezTo>
                    <a:pt x="16" y="8"/>
                    <a:pt x="15" y="8"/>
                    <a:pt x="15" y="8"/>
                  </a:cubicBezTo>
                  <a:cubicBezTo>
                    <a:pt x="15" y="8"/>
                    <a:pt x="15" y="8"/>
                    <a:pt x="15" y="9"/>
                  </a:cubicBezTo>
                  <a:cubicBezTo>
                    <a:pt x="15" y="9"/>
                    <a:pt x="15" y="8"/>
                    <a:pt x="15" y="8"/>
                  </a:cubicBezTo>
                  <a:cubicBezTo>
                    <a:pt x="15" y="8"/>
                    <a:pt x="14" y="8"/>
                    <a:pt x="14" y="8"/>
                  </a:cubicBezTo>
                  <a:cubicBezTo>
                    <a:pt x="14" y="8"/>
                    <a:pt x="14" y="8"/>
                    <a:pt x="14" y="8"/>
                  </a:cubicBezTo>
                  <a:cubicBezTo>
                    <a:pt x="14" y="8"/>
                    <a:pt x="13" y="8"/>
                    <a:pt x="13" y="8"/>
                  </a:cubicBezTo>
                  <a:cubicBezTo>
                    <a:pt x="13" y="8"/>
                    <a:pt x="13" y="8"/>
                    <a:pt x="13" y="8"/>
                  </a:cubicBezTo>
                  <a:cubicBezTo>
                    <a:pt x="13" y="8"/>
                    <a:pt x="13" y="8"/>
                    <a:pt x="12" y="8"/>
                  </a:cubicBezTo>
                  <a:cubicBezTo>
                    <a:pt x="12" y="8"/>
                    <a:pt x="12" y="8"/>
                    <a:pt x="13" y="8"/>
                  </a:cubicBezTo>
                  <a:cubicBezTo>
                    <a:pt x="13" y="8"/>
                    <a:pt x="13" y="8"/>
                    <a:pt x="13" y="8"/>
                  </a:cubicBezTo>
                  <a:cubicBezTo>
                    <a:pt x="13" y="8"/>
                    <a:pt x="13" y="8"/>
                    <a:pt x="13" y="8"/>
                  </a:cubicBezTo>
                  <a:cubicBezTo>
                    <a:pt x="13" y="8"/>
                    <a:pt x="13" y="8"/>
                    <a:pt x="13" y="8"/>
                  </a:cubicBezTo>
                  <a:cubicBezTo>
                    <a:pt x="13" y="7"/>
                    <a:pt x="13" y="7"/>
                    <a:pt x="13" y="7"/>
                  </a:cubicBezTo>
                  <a:cubicBezTo>
                    <a:pt x="13" y="7"/>
                    <a:pt x="13" y="7"/>
                    <a:pt x="13" y="7"/>
                  </a:cubicBezTo>
                  <a:cubicBezTo>
                    <a:pt x="13" y="7"/>
                    <a:pt x="13" y="7"/>
                    <a:pt x="13" y="7"/>
                  </a:cubicBezTo>
                  <a:cubicBezTo>
                    <a:pt x="13" y="7"/>
                    <a:pt x="13" y="7"/>
                    <a:pt x="13" y="7"/>
                  </a:cubicBezTo>
                  <a:cubicBezTo>
                    <a:pt x="13" y="7"/>
                    <a:pt x="13" y="7"/>
                    <a:pt x="14" y="7"/>
                  </a:cubicBezTo>
                  <a:cubicBezTo>
                    <a:pt x="14" y="7"/>
                    <a:pt x="14" y="7"/>
                    <a:pt x="14" y="7"/>
                  </a:cubicBezTo>
                  <a:cubicBezTo>
                    <a:pt x="14" y="7"/>
                    <a:pt x="14" y="7"/>
                    <a:pt x="14" y="8"/>
                  </a:cubicBezTo>
                  <a:cubicBezTo>
                    <a:pt x="14" y="8"/>
                    <a:pt x="14" y="8"/>
                    <a:pt x="14" y="8"/>
                  </a:cubicBezTo>
                  <a:cubicBezTo>
                    <a:pt x="14" y="7"/>
                    <a:pt x="14" y="7"/>
                    <a:pt x="14" y="7"/>
                  </a:cubicBezTo>
                  <a:cubicBezTo>
                    <a:pt x="14" y="7"/>
                    <a:pt x="14" y="7"/>
                    <a:pt x="14" y="7"/>
                  </a:cubicBezTo>
                  <a:cubicBezTo>
                    <a:pt x="14" y="7"/>
                    <a:pt x="14" y="7"/>
                    <a:pt x="14" y="7"/>
                  </a:cubicBezTo>
                  <a:cubicBezTo>
                    <a:pt x="14" y="7"/>
                    <a:pt x="14" y="7"/>
                    <a:pt x="14" y="7"/>
                  </a:cubicBezTo>
                  <a:cubicBezTo>
                    <a:pt x="14" y="7"/>
                    <a:pt x="14" y="7"/>
                    <a:pt x="14" y="7"/>
                  </a:cubicBezTo>
                  <a:cubicBezTo>
                    <a:pt x="14" y="8"/>
                    <a:pt x="14" y="8"/>
                    <a:pt x="14" y="8"/>
                  </a:cubicBezTo>
                  <a:cubicBezTo>
                    <a:pt x="14" y="8"/>
                    <a:pt x="15" y="7"/>
                    <a:pt x="14" y="7"/>
                  </a:cubicBezTo>
                  <a:cubicBezTo>
                    <a:pt x="14" y="7"/>
                    <a:pt x="14" y="7"/>
                    <a:pt x="14" y="7"/>
                  </a:cubicBezTo>
                  <a:cubicBezTo>
                    <a:pt x="14" y="7"/>
                    <a:pt x="14" y="7"/>
                    <a:pt x="14" y="7"/>
                  </a:cubicBezTo>
                  <a:cubicBezTo>
                    <a:pt x="15" y="7"/>
                    <a:pt x="14" y="7"/>
                    <a:pt x="15" y="7"/>
                  </a:cubicBezTo>
                  <a:cubicBezTo>
                    <a:pt x="15" y="7"/>
                    <a:pt x="15" y="8"/>
                    <a:pt x="15" y="8"/>
                  </a:cubicBezTo>
                  <a:cubicBezTo>
                    <a:pt x="15" y="8"/>
                    <a:pt x="15" y="8"/>
                    <a:pt x="15" y="7"/>
                  </a:cubicBezTo>
                  <a:cubicBezTo>
                    <a:pt x="15" y="7"/>
                    <a:pt x="15" y="7"/>
                    <a:pt x="15" y="7"/>
                  </a:cubicBezTo>
                  <a:cubicBezTo>
                    <a:pt x="16" y="7"/>
                    <a:pt x="16" y="8"/>
                    <a:pt x="16" y="8"/>
                  </a:cubicBezTo>
                  <a:cubicBezTo>
                    <a:pt x="16" y="8"/>
                    <a:pt x="15" y="8"/>
                    <a:pt x="15" y="8"/>
                  </a:cubicBezTo>
                  <a:cubicBezTo>
                    <a:pt x="15" y="8"/>
                    <a:pt x="15" y="8"/>
                    <a:pt x="15" y="8"/>
                  </a:cubicBezTo>
                  <a:cubicBezTo>
                    <a:pt x="15" y="8"/>
                    <a:pt x="15" y="8"/>
                    <a:pt x="16" y="8"/>
                  </a:cubicBezTo>
                  <a:cubicBezTo>
                    <a:pt x="16" y="8"/>
                    <a:pt x="16" y="8"/>
                    <a:pt x="16" y="8"/>
                  </a:cubicBezTo>
                  <a:cubicBezTo>
                    <a:pt x="16" y="8"/>
                    <a:pt x="16" y="8"/>
                    <a:pt x="16" y="8"/>
                  </a:cubicBezTo>
                  <a:cubicBezTo>
                    <a:pt x="16" y="8"/>
                    <a:pt x="16" y="8"/>
                    <a:pt x="16" y="8"/>
                  </a:cubicBezTo>
                  <a:cubicBezTo>
                    <a:pt x="16" y="8"/>
                    <a:pt x="16" y="8"/>
                    <a:pt x="17" y="8"/>
                  </a:cubicBezTo>
                  <a:close/>
                  <a:moveTo>
                    <a:pt x="19" y="9"/>
                  </a:moveTo>
                  <a:cubicBezTo>
                    <a:pt x="19" y="9"/>
                    <a:pt x="19" y="9"/>
                    <a:pt x="19" y="9"/>
                  </a:cubicBezTo>
                  <a:cubicBezTo>
                    <a:pt x="19" y="9"/>
                    <a:pt x="19" y="9"/>
                    <a:pt x="19" y="9"/>
                  </a:cubicBezTo>
                  <a:cubicBezTo>
                    <a:pt x="19" y="9"/>
                    <a:pt x="19" y="9"/>
                    <a:pt x="19" y="9"/>
                  </a:cubicBezTo>
                  <a:cubicBezTo>
                    <a:pt x="19" y="9"/>
                    <a:pt x="18" y="9"/>
                    <a:pt x="18" y="9"/>
                  </a:cubicBezTo>
                  <a:cubicBezTo>
                    <a:pt x="18" y="8"/>
                    <a:pt x="19" y="9"/>
                    <a:pt x="19" y="9"/>
                  </a:cubicBezTo>
                  <a:cubicBezTo>
                    <a:pt x="19" y="9"/>
                    <a:pt x="19" y="9"/>
                    <a:pt x="19" y="9"/>
                  </a:cubicBezTo>
                  <a:close/>
                  <a:moveTo>
                    <a:pt x="20" y="15"/>
                  </a:moveTo>
                  <a:cubicBezTo>
                    <a:pt x="20" y="15"/>
                    <a:pt x="20" y="15"/>
                    <a:pt x="20" y="15"/>
                  </a:cubicBezTo>
                  <a:cubicBezTo>
                    <a:pt x="20" y="15"/>
                    <a:pt x="20" y="15"/>
                    <a:pt x="20" y="16"/>
                  </a:cubicBezTo>
                  <a:cubicBezTo>
                    <a:pt x="20" y="16"/>
                    <a:pt x="20" y="16"/>
                    <a:pt x="20" y="16"/>
                  </a:cubicBezTo>
                  <a:cubicBezTo>
                    <a:pt x="20" y="16"/>
                    <a:pt x="20" y="16"/>
                    <a:pt x="20" y="16"/>
                  </a:cubicBezTo>
                  <a:cubicBezTo>
                    <a:pt x="20" y="17"/>
                    <a:pt x="20" y="17"/>
                    <a:pt x="21" y="17"/>
                  </a:cubicBezTo>
                  <a:cubicBezTo>
                    <a:pt x="21" y="16"/>
                    <a:pt x="21" y="16"/>
                    <a:pt x="21" y="16"/>
                  </a:cubicBezTo>
                  <a:cubicBezTo>
                    <a:pt x="21" y="15"/>
                    <a:pt x="21" y="15"/>
                    <a:pt x="21" y="15"/>
                  </a:cubicBezTo>
                  <a:cubicBezTo>
                    <a:pt x="20" y="15"/>
                    <a:pt x="21" y="15"/>
                    <a:pt x="20" y="14"/>
                  </a:cubicBezTo>
                  <a:cubicBezTo>
                    <a:pt x="20" y="14"/>
                    <a:pt x="20" y="15"/>
                    <a:pt x="20" y="15"/>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8" y="11"/>
                  </a:cubicBezTo>
                  <a:cubicBezTo>
                    <a:pt x="28" y="11"/>
                    <a:pt x="28" y="11"/>
                    <a:pt x="28" y="11"/>
                  </a:cubicBezTo>
                  <a:cubicBezTo>
                    <a:pt x="28" y="11"/>
                    <a:pt x="28" y="11"/>
                    <a:pt x="28" y="11"/>
                  </a:cubicBezTo>
                  <a:cubicBezTo>
                    <a:pt x="28" y="11"/>
                    <a:pt x="27" y="11"/>
                    <a:pt x="27" y="11"/>
                  </a:cubicBezTo>
                  <a:close/>
                  <a:moveTo>
                    <a:pt x="27" y="11"/>
                  </a:moveTo>
                  <a:cubicBezTo>
                    <a:pt x="27" y="11"/>
                    <a:pt x="27" y="11"/>
                    <a:pt x="27" y="11"/>
                  </a:cubicBezTo>
                  <a:cubicBezTo>
                    <a:pt x="27" y="11"/>
                    <a:pt x="27" y="11"/>
                    <a:pt x="27" y="11"/>
                  </a:cubicBezTo>
                  <a:cubicBezTo>
                    <a:pt x="27" y="11"/>
                    <a:pt x="27" y="11"/>
                    <a:pt x="27" y="11"/>
                  </a:cubicBezTo>
                  <a:cubicBezTo>
                    <a:pt x="27" y="11"/>
                    <a:pt x="27" y="11"/>
                    <a:pt x="27" y="11"/>
                  </a:cubicBezTo>
                  <a:cubicBezTo>
                    <a:pt x="27" y="11"/>
                    <a:pt x="27" y="11"/>
                    <a:pt x="27" y="10"/>
                  </a:cubicBezTo>
                  <a:cubicBezTo>
                    <a:pt x="27" y="10"/>
                    <a:pt x="27" y="10"/>
                    <a:pt x="27" y="10"/>
                  </a:cubicBezTo>
                  <a:cubicBezTo>
                    <a:pt x="27" y="11"/>
                    <a:pt x="27" y="11"/>
                    <a:pt x="27" y="11"/>
                  </a:cubicBezTo>
                  <a:cubicBezTo>
                    <a:pt x="27" y="11"/>
                    <a:pt x="27" y="11"/>
                    <a:pt x="27" y="11"/>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7" y="10"/>
                    <a:pt x="27" y="10"/>
                    <a:pt x="27" y="10"/>
                  </a:cubicBezTo>
                  <a:cubicBezTo>
                    <a:pt x="26" y="10"/>
                    <a:pt x="26" y="10"/>
                    <a:pt x="27" y="10"/>
                  </a:cubicBezTo>
                  <a:cubicBezTo>
                    <a:pt x="27" y="10"/>
                    <a:pt x="27" y="11"/>
                    <a:pt x="27" y="11"/>
                  </a:cubicBezTo>
                  <a:cubicBezTo>
                    <a:pt x="27" y="11"/>
                    <a:pt x="27" y="11"/>
                    <a:pt x="27" y="11"/>
                  </a:cubicBezTo>
                  <a:close/>
                  <a:moveTo>
                    <a:pt x="26" y="9"/>
                  </a:move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ubicBezTo>
                    <a:pt x="26" y="9"/>
                    <a:pt x="26" y="9"/>
                    <a:pt x="26" y="9"/>
                  </a:cubicBezTo>
                  <a:close/>
                </a:path>
              </a:pathLst>
            </a:custGeom>
            <a:solidFill>
              <a:srgbClr val="FFFFFF"/>
            </a:solidFill>
            <a:ln w="9525">
              <a:noFill/>
            </a:ln>
          </p:spPr>
          <p:txBody>
            <a:bodyPr/>
            <a:lstStyle/>
            <a:p>
              <a:pPr fontAlgn="base"/>
              <a:endParaRPr lang="zh-CN" altLang="en-US" sz="1405" strike="noStrike" noProof="1">
                <a:ea typeface="Arial Unicode MS" panose="020B0604020202020204" charset="-122"/>
              </a:endParaRPr>
            </a:p>
          </p:txBody>
        </p:sp>
        <p:sp>
          <p:nvSpPr>
            <p:cNvPr id="114" name="Freeform 96"/>
            <p:cNvSpPr>
              <a:spLocks noEditPoints="1"/>
            </p:cNvSpPr>
            <p:nvPr/>
          </p:nvSpPr>
          <p:spPr>
            <a:xfrm>
              <a:off x="392112" y="450850"/>
              <a:ext cx="39688" cy="107950"/>
            </a:xfrm>
            <a:custGeom>
              <a:avLst/>
              <a:gdLst/>
              <a:ahLst/>
              <a:cxnLst>
                <a:cxn ang="0">
                  <a:pos x="5" y="3"/>
                </a:cxn>
                <a:cxn ang="0">
                  <a:pos x="9" y="0"/>
                </a:cxn>
                <a:cxn ang="0">
                  <a:pos x="11" y="3"/>
                </a:cxn>
                <a:cxn ang="0">
                  <a:pos x="11" y="2"/>
                </a:cxn>
                <a:cxn ang="0">
                  <a:pos x="9" y="1"/>
                </a:cxn>
                <a:cxn ang="0">
                  <a:pos x="6" y="2"/>
                </a:cxn>
                <a:cxn ang="0">
                  <a:pos x="4" y="6"/>
                </a:cxn>
                <a:cxn ang="0">
                  <a:pos x="5" y="4"/>
                </a:cxn>
                <a:cxn ang="0">
                  <a:pos x="12" y="5"/>
                </a:cxn>
                <a:cxn ang="0">
                  <a:pos x="10" y="5"/>
                </a:cxn>
                <a:cxn ang="0">
                  <a:pos x="4" y="7"/>
                </a:cxn>
                <a:cxn ang="0">
                  <a:pos x="11" y="9"/>
                </a:cxn>
                <a:cxn ang="0">
                  <a:pos x="8" y="9"/>
                </a:cxn>
                <a:cxn ang="0">
                  <a:pos x="5" y="9"/>
                </a:cxn>
                <a:cxn ang="0">
                  <a:pos x="6" y="8"/>
                </a:cxn>
                <a:cxn ang="0">
                  <a:pos x="7" y="7"/>
                </a:cxn>
                <a:cxn ang="0">
                  <a:pos x="4" y="7"/>
                </a:cxn>
                <a:cxn ang="0">
                  <a:pos x="8" y="8"/>
                </a:cxn>
                <a:cxn ang="0">
                  <a:pos x="10" y="8"/>
                </a:cxn>
                <a:cxn ang="0">
                  <a:pos x="10" y="7"/>
                </a:cxn>
                <a:cxn ang="0">
                  <a:pos x="11" y="11"/>
                </a:cxn>
                <a:cxn ang="0">
                  <a:pos x="9" y="12"/>
                </a:cxn>
                <a:cxn ang="0">
                  <a:pos x="4" y="12"/>
                </a:cxn>
                <a:cxn ang="0">
                  <a:pos x="4" y="10"/>
                </a:cxn>
                <a:cxn ang="0">
                  <a:pos x="5" y="10"/>
                </a:cxn>
                <a:cxn ang="0">
                  <a:pos x="5" y="11"/>
                </a:cxn>
                <a:cxn ang="0">
                  <a:pos x="8" y="12"/>
                </a:cxn>
                <a:cxn ang="0">
                  <a:pos x="10" y="11"/>
                </a:cxn>
                <a:cxn ang="0">
                  <a:pos x="10" y="13"/>
                </a:cxn>
                <a:cxn ang="0">
                  <a:pos x="7" y="15"/>
                </a:cxn>
                <a:cxn ang="0">
                  <a:pos x="3" y="15"/>
                </a:cxn>
                <a:cxn ang="0">
                  <a:pos x="6" y="14"/>
                </a:cxn>
                <a:cxn ang="0">
                  <a:pos x="6" y="16"/>
                </a:cxn>
                <a:cxn ang="0">
                  <a:pos x="10" y="17"/>
                </a:cxn>
                <a:cxn ang="0">
                  <a:pos x="6" y="19"/>
                </a:cxn>
                <a:cxn ang="0">
                  <a:pos x="3" y="16"/>
                </a:cxn>
                <a:cxn ang="0">
                  <a:pos x="4" y="17"/>
                </a:cxn>
                <a:cxn ang="0">
                  <a:pos x="6" y="19"/>
                </a:cxn>
                <a:cxn ang="0">
                  <a:pos x="8" y="17"/>
                </a:cxn>
                <a:cxn ang="0">
                  <a:pos x="9" y="20"/>
                </a:cxn>
                <a:cxn ang="0">
                  <a:pos x="3" y="22"/>
                </a:cxn>
                <a:cxn ang="0">
                  <a:pos x="9" y="23"/>
                </a:cxn>
                <a:cxn ang="0">
                  <a:pos x="8" y="25"/>
                </a:cxn>
                <a:cxn ang="0">
                  <a:pos x="3" y="26"/>
                </a:cxn>
                <a:cxn ang="0">
                  <a:pos x="1" y="24"/>
                </a:cxn>
                <a:cxn ang="0">
                  <a:pos x="8" y="23"/>
                </a:cxn>
                <a:cxn ang="0">
                  <a:pos x="3" y="24"/>
                </a:cxn>
                <a:cxn ang="0">
                  <a:pos x="5" y="25"/>
                </a:cxn>
                <a:cxn ang="0">
                  <a:pos x="7" y="24"/>
                </a:cxn>
                <a:cxn ang="0">
                  <a:pos x="1" y="26"/>
                </a:cxn>
                <a:cxn ang="0">
                  <a:pos x="7" y="29"/>
                </a:cxn>
                <a:cxn ang="0">
                  <a:pos x="5" y="29"/>
                </a:cxn>
                <a:cxn ang="0">
                  <a:pos x="2" y="27"/>
                </a:cxn>
                <a:cxn ang="0">
                  <a:pos x="1" y="26"/>
                </a:cxn>
                <a:cxn ang="0">
                  <a:pos x="8" y="31"/>
                </a:cxn>
                <a:cxn ang="0">
                  <a:pos x="5" y="33"/>
                </a:cxn>
                <a:cxn ang="0">
                  <a:pos x="3" y="32"/>
                </a:cxn>
                <a:cxn ang="0">
                  <a:pos x="0" y="32"/>
                </a:cxn>
                <a:cxn ang="0">
                  <a:pos x="3" y="31"/>
                </a:cxn>
                <a:cxn ang="0">
                  <a:pos x="0" y="31"/>
                </a:cxn>
                <a:cxn ang="0">
                  <a:pos x="5" y="31"/>
                </a:cxn>
                <a:cxn ang="0">
                  <a:pos x="5" y="32"/>
                </a:cxn>
                <a:cxn ang="0">
                  <a:pos x="7" y="31"/>
                </a:cxn>
              </a:cxnLst>
              <a:rect l="0" t="0" r="0" b="0"/>
              <a:pathLst>
                <a:path w="12" h="33">
                  <a:moveTo>
                    <a:pt x="8" y="2"/>
                  </a:moveTo>
                  <a:cubicBezTo>
                    <a:pt x="7" y="3"/>
                    <a:pt x="7" y="3"/>
                    <a:pt x="7" y="3"/>
                  </a:cubicBezTo>
                  <a:cubicBezTo>
                    <a:pt x="6" y="3"/>
                    <a:pt x="6" y="3"/>
                    <a:pt x="5" y="3"/>
                  </a:cubicBezTo>
                  <a:cubicBezTo>
                    <a:pt x="5" y="2"/>
                    <a:pt x="5" y="2"/>
                    <a:pt x="5" y="2"/>
                  </a:cubicBezTo>
                  <a:cubicBezTo>
                    <a:pt x="5" y="1"/>
                    <a:pt x="5" y="1"/>
                    <a:pt x="6" y="1"/>
                  </a:cubicBezTo>
                  <a:cubicBezTo>
                    <a:pt x="7" y="1"/>
                    <a:pt x="8" y="0"/>
                    <a:pt x="9" y="0"/>
                  </a:cubicBezTo>
                  <a:cubicBezTo>
                    <a:pt x="10" y="0"/>
                    <a:pt x="11" y="1"/>
                    <a:pt x="11" y="1"/>
                  </a:cubicBezTo>
                  <a:cubicBezTo>
                    <a:pt x="12" y="1"/>
                    <a:pt x="12" y="1"/>
                    <a:pt x="12" y="2"/>
                  </a:cubicBezTo>
                  <a:cubicBezTo>
                    <a:pt x="12" y="2"/>
                    <a:pt x="12" y="2"/>
                    <a:pt x="11" y="3"/>
                  </a:cubicBezTo>
                  <a:cubicBezTo>
                    <a:pt x="11" y="3"/>
                    <a:pt x="10" y="3"/>
                    <a:pt x="10" y="3"/>
                  </a:cubicBezTo>
                  <a:cubicBezTo>
                    <a:pt x="10" y="3"/>
                    <a:pt x="10" y="3"/>
                    <a:pt x="10" y="2"/>
                  </a:cubicBezTo>
                  <a:cubicBezTo>
                    <a:pt x="10" y="2"/>
                    <a:pt x="10" y="2"/>
                    <a:pt x="11" y="2"/>
                  </a:cubicBezTo>
                  <a:cubicBezTo>
                    <a:pt x="11" y="2"/>
                    <a:pt x="11" y="2"/>
                    <a:pt x="11" y="2"/>
                  </a:cubicBezTo>
                  <a:cubicBezTo>
                    <a:pt x="11" y="2"/>
                    <a:pt x="11" y="1"/>
                    <a:pt x="10" y="1"/>
                  </a:cubicBezTo>
                  <a:cubicBezTo>
                    <a:pt x="10" y="1"/>
                    <a:pt x="10" y="1"/>
                    <a:pt x="9" y="1"/>
                  </a:cubicBezTo>
                  <a:cubicBezTo>
                    <a:pt x="8" y="1"/>
                    <a:pt x="7" y="1"/>
                    <a:pt x="7" y="1"/>
                  </a:cubicBezTo>
                  <a:cubicBezTo>
                    <a:pt x="6" y="1"/>
                    <a:pt x="6" y="2"/>
                    <a:pt x="6" y="2"/>
                  </a:cubicBezTo>
                  <a:cubicBezTo>
                    <a:pt x="6" y="2"/>
                    <a:pt x="6" y="2"/>
                    <a:pt x="6" y="2"/>
                  </a:cubicBezTo>
                  <a:cubicBezTo>
                    <a:pt x="7" y="2"/>
                    <a:pt x="7" y="2"/>
                    <a:pt x="8" y="2"/>
                  </a:cubicBezTo>
                  <a:close/>
                  <a:moveTo>
                    <a:pt x="4" y="6"/>
                  </a:moveTo>
                  <a:cubicBezTo>
                    <a:pt x="4" y="6"/>
                    <a:pt x="4" y="6"/>
                    <a:pt x="4" y="6"/>
                  </a:cubicBezTo>
                  <a:cubicBezTo>
                    <a:pt x="5" y="5"/>
                    <a:pt x="6" y="5"/>
                    <a:pt x="6" y="5"/>
                  </a:cubicBezTo>
                  <a:cubicBezTo>
                    <a:pt x="6" y="5"/>
                    <a:pt x="6" y="4"/>
                    <a:pt x="6" y="4"/>
                  </a:cubicBezTo>
                  <a:cubicBezTo>
                    <a:pt x="6" y="4"/>
                    <a:pt x="5" y="4"/>
                    <a:pt x="5" y="4"/>
                  </a:cubicBezTo>
                  <a:cubicBezTo>
                    <a:pt x="5" y="4"/>
                    <a:pt x="5" y="3"/>
                    <a:pt x="5" y="3"/>
                  </a:cubicBezTo>
                  <a:cubicBezTo>
                    <a:pt x="7" y="4"/>
                    <a:pt x="9" y="4"/>
                    <a:pt x="12" y="4"/>
                  </a:cubicBezTo>
                  <a:cubicBezTo>
                    <a:pt x="12" y="5"/>
                    <a:pt x="12" y="5"/>
                    <a:pt x="12" y="5"/>
                  </a:cubicBezTo>
                  <a:cubicBezTo>
                    <a:pt x="9" y="5"/>
                    <a:pt x="7" y="6"/>
                    <a:pt x="4" y="6"/>
                  </a:cubicBezTo>
                  <a:close/>
                  <a:moveTo>
                    <a:pt x="7" y="5"/>
                  </a:moveTo>
                  <a:cubicBezTo>
                    <a:pt x="8" y="5"/>
                    <a:pt x="9" y="5"/>
                    <a:pt x="10" y="5"/>
                  </a:cubicBezTo>
                  <a:cubicBezTo>
                    <a:pt x="9" y="5"/>
                    <a:pt x="8" y="4"/>
                    <a:pt x="7" y="4"/>
                  </a:cubicBezTo>
                  <a:cubicBezTo>
                    <a:pt x="7" y="5"/>
                    <a:pt x="7" y="5"/>
                    <a:pt x="7" y="5"/>
                  </a:cubicBezTo>
                  <a:close/>
                  <a:moveTo>
                    <a:pt x="4" y="7"/>
                  </a:moveTo>
                  <a:cubicBezTo>
                    <a:pt x="7" y="7"/>
                    <a:pt x="9" y="7"/>
                    <a:pt x="11" y="7"/>
                  </a:cubicBezTo>
                  <a:cubicBezTo>
                    <a:pt x="11" y="7"/>
                    <a:pt x="11" y="7"/>
                    <a:pt x="11" y="8"/>
                  </a:cubicBezTo>
                  <a:cubicBezTo>
                    <a:pt x="11" y="8"/>
                    <a:pt x="11" y="8"/>
                    <a:pt x="11" y="9"/>
                  </a:cubicBezTo>
                  <a:cubicBezTo>
                    <a:pt x="11" y="9"/>
                    <a:pt x="10" y="9"/>
                    <a:pt x="10" y="9"/>
                  </a:cubicBezTo>
                  <a:cubicBezTo>
                    <a:pt x="10" y="9"/>
                    <a:pt x="9" y="9"/>
                    <a:pt x="9" y="9"/>
                  </a:cubicBezTo>
                  <a:cubicBezTo>
                    <a:pt x="8" y="9"/>
                    <a:pt x="8" y="9"/>
                    <a:pt x="8" y="9"/>
                  </a:cubicBezTo>
                  <a:cubicBezTo>
                    <a:pt x="7" y="9"/>
                    <a:pt x="7" y="9"/>
                    <a:pt x="7" y="8"/>
                  </a:cubicBezTo>
                  <a:cubicBezTo>
                    <a:pt x="7" y="8"/>
                    <a:pt x="7" y="8"/>
                    <a:pt x="6" y="9"/>
                  </a:cubicBezTo>
                  <a:cubicBezTo>
                    <a:pt x="6" y="9"/>
                    <a:pt x="6" y="9"/>
                    <a:pt x="5" y="9"/>
                  </a:cubicBezTo>
                  <a:cubicBezTo>
                    <a:pt x="5" y="9"/>
                    <a:pt x="4" y="9"/>
                    <a:pt x="4" y="9"/>
                  </a:cubicBezTo>
                  <a:cubicBezTo>
                    <a:pt x="4" y="9"/>
                    <a:pt x="4" y="9"/>
                    <a:pt x="4" y="9"/>
                  </a:cubicBezTo>
                  <a:cubicBezTo>
                    <a:pt x="5" y="8"/>
                    <a:pt x="5" y="8"/>
                    <a:pt x="6" y="8"/>
                  </a:cubicBezTo>
                  <a:cubicBezTo>
                    <a:pt x="6" y="8"/>
                    <a:pt x="7" y="8"/>
                    <a:pt x="7" y="8"/>
                  </a:cubicBezTo>
                  <a:cubicBezTo>
                    <a:pt x="7" y="8"/>
                    <a:pt x="7" y="8"/>
                    <a:pt x="7" y="8"/>
                  </a:cubicBezTo>
                  <a:cubicBezTo>
                    <a:pt x="7" y="8"/>
                    <a:pt x="7" y="7"/>
                    <a:pt x="7" y="7"/>
                  </a:cubicBezTo>
                  <a:cubicBezTo>
                    <a:pt x="7" y="7"/>
                    <a:pt x="7" y="7"/>
                    <a:pt x="7" y="7"/>
                  </a:cubicBezTo>
                  <a:cubicBezTo>
                    <a:pt x="6" y="7"/>
                    <a:pt x="5" y="7"/>
                    <a:pt x="4" y="7"/>
                  </a:cubicBezTo>
                  <a:cubicBezTo>
                    <a:pt x="4" y="7"/>
                    <a:pt x="4" y="7"/>
                    <a:pt x="4" y="7"/>
                  </a:cubicBezTo>
                  <a:close/>
                  <a:moveTo>
                    <a:pt x="8" y="7"/>
                  </a:moveTo>
                  <a:cubicBezTo>
                    <a:pt x="8" y="7"/>
                    <a:pt x="8" y="7"/>
                    <a:pt x="8" y="8"/>
                  </a:cubicBezTo>
                  <a:cubicBezTo>
                    <a:pt x="8" y="8"/>
                    <a:pt x="8" y="8"/>
                    <a:pt x="8" y="8"/>
                  </a:cubicBezTo>
                  <a:cubicBezTo>
                    <a:pt x="8" y="8"/>
                    <a:pt x="8" y="8"/>
                    <a:pt x="8" y="8"/>
                  </a:cubicBezTo>
                  <a:cubicBezTo>
                    <a:pt x="9" y="8"/>
                    <a:pt x="9" y="8"/>
                    <a:pt x="9" y="8"/>
                  </a:cubicBezTo>
                  <a:cubicBezTo>
                    <a:pt x="9" y="8"/>
                    <a:pt x="9" y="8"/>
                    <a:pt x="10" y="8"/>
                  </a:cubicBezTo>
                  <a:cubicBezTo>
                    <a:pt x="10" y="8"/>
                    <a:pt x="10" y="8"/>
                    <a:pt x="10" y="8"/>
                  </a:cubicBezTo>
                  <a:cubicBezTo>
                    <a:pt x="10" y="8"/>
                    <a:pt x="10" y="8"/>
                    <a:pt x="10" y="8"/>
                  </a:cubicBezTo>
                  <a:cubicBezTo>
                    <a:pt x="10" y="7"/>
                    <a:pt x="10" y="7"/>
                    <a:pt x="10" y="7"/>
                  </a:cubicBezTo>
                  <a:cubicBezTo>
                    <a:pt x="9" y="7"/>
                    <a:pt x="9" y="7"/>
                    <a:pt x="8" y="7"/>
                  </a:cubicBezTo>
                  <a:close/>
                  <a:moveTo>
                    <a:pt x="11" y="10"/>
                  </a:moveTo>
                  <a:cubicBezTo>
                    <a:pt x="11" y="10"/>
                    <a:pt x="11" y="10"/>
                    <a:pt x="11" y="11"/>
                  </a:cubicBezTo>
                  <a:cubicBezTo>
                    <a:pt x="11" y="11"/>
                    <a:pt x="11" y="11"/>
                    <a:pt x="11" y="11"/>
                  </a:cubicBezTo>
                  <a:cubicBezTo>
                    <a:pt x="10" y="12"/>
                    <a:pt x="10" y="12"/>
                    <a:pt x="10" y="12"/>
                  </a:cubicBezTo>
                  <a:cubicBezTo>
                    <a:pt x="9" y="12"/>
                    <a:pt x="9" y="12"/>
                    <a:pt x="9" y="12"/>
                  </a:cubicBezTo>
                  <a:cubicBezTo>
                    <a:pt x="8" y="12"/>
                    <a:pt x="8" y="12"/>
                    <a:pt x="7" y="12"/>
                  </a:cubicBezTo>
                  <a:cubicBezTo>
                    <a:pt x="6" y="12"/>
                    <a:pt x="6" y="12"/>
                    <a:pt x="5" y="12"/>
                  </a:cubicBezTo>
                  <a:cubicBezTo>
                    <a:pt x="5" y="12"/>
                    <a:pt x="4" y="12"/>
                    <a:pt x="4" y="12"/>
                  </a:cubicBezTo>
                  <a:cubicBezTo>
                    <a:pt x="4" y="12"/>
                    <a:pt x="4" y="12"/>
                    <a:pt x="4" y="11"/>
                  </a:cubicBezTo>
                  <a:cubicBezTo>
                    <a:pt x="4" y="11"/>
                    <a:pt x="4" y="11"/>
                    <a:pt x="4" y="11"/>
                  </a:cubicBezTo>
                  <a:cubicBezTo>
                    <a:pt x="4" y="10"/>
                    <a:pt x="4" y="10"/>
                    <a:pt x="4" y="10"/>
                  </a:cubicBezTo>
                  <a:cubicBezTo>
                    <a:pt x="6" y="10"/>
                    <a:pt x="9" y="10"/>
                    <a:pt x="11" y="10"/>
                  </a:cubicBezTo>
                  <a:close/>
                  <a:moveTo>
                    <a:pt x="10" y="10"/>
                  </a:moveTo>
                  <a:cubicBezTo>
                    <a:pt x="8" y="10"/>
                    <a:pt x="6" y="10"/>
                    <a:pt x="5" y="10"/>
                  </a:cubicBezTo>
                  <a:cubicBezTo>
                    <a:pt x="5" y="10"/>
                    <a:pt x="5" y="11"/>
                    <a:pt x="5" y="11"/>
                  </a:cubicBezTo>
                  <a:cubicBezTo>
                    <a:pt x="5" y="11"/>
                    <a:pt x="5" y="11"/>
                    <a:pt x="5" y="11"/>
                  </a:cubicBezTo>
                  <a:cubicBezTo>
                    <a:pt x="5" y="11"/>
                    <a:pt x="5" y="11"/>
                    <a:pt x="5" y="11"/>
                  </a:cubicBezTo>
                  <a:cubicBezTo>
                    <a:pt x="5" y="11"/>
                    <a:pt x="5" y="12"/>
                    <a:pt x="6" y="12"/>
                  </a:cubicBezTo>
                  <a:cubicBezTo>
                    <a:pt x="6" y="12"/>
                    <a:pt x="6" y="12"/>
                    <a:pt x="7" y="12"/>
                  </a:cubicBezTo>
                  <a:cubicBezTo>
                    <a:pt x="8" y="12"/>
                    <a:pt x="8" y="12"/>
                    <a:pt x="8" y="12"/>
                  </a:cubicBezTo>
                  <a:cubicBezTo>
                    <a:pt x="9" y="12"/>
                    <a:pt x="9" y="11"/>
                    <a:pt x="9" y="11"/>
                  </a:cubicBezTo>
                  <a:cubicBezTo>
                    <a:pt x="9" y="11"/>
                    <a:pt x="9" y="11"/>
                    <a:pt x="9" y="11"/>
                  </a:cubicBezTo>
                  <a:cubicBezTo>
                    <a:pt x="9" y="11"/>
                    <a:pt x="10" y="11"/>
                    <a:pt x="10" y="11"/>
                  </a:cubicBezTo>
                  <a:cubicBezTo>
                    <a:pt x="10" y="10"/>
                    <a:pt x="10" y="10"/>
                    <a:pt x="10" y="10"/>
                  </a:cubicBezTo>
                  <a:close/>
                  <a:moveTo>
                    <a:pt x="3" y="13"/>
                  </a:moveTo>
                  <a:cubicBezTo>
                    <a:pt x="6" y="13"/>
                    <a:pt x="8" y="13"/>
                    <a:pt x="10" y="13"/>
                  </a:cubicBezTo>
                  <a:cubicBezTo>
                    <a:pt x="10" y="13"/>
                    <a:pt x="10" y="13"/>
                    <a:pt x="10" y="14"/>
                  </a:cubicBezTo>
                  <a:cubicBezTo>
                    <a:pt x="9" y="14"/>
                    <a:pt x="8" y="14"/>
                    <a:pt x="7" y="14"/>
                  </a:cubicBezTo>
                  <a:cubicBezTo>
                    <a:pt x="7" y="14"/>
                    <a:pt x="7" y="14"/>
                    <a:pt x="7" y="15"/>
                  </a:cubicBezTo>
                  <a:cubicBezTo>
                    <a:pt x="8" y="15"/>
                    <a:pt x="9" y="15"/>
                    <a:pt x="10" y="15"/>
                  </a:cubicBezTo>
                  <a:cubicBezTo>
                    <a:pt x="10" y="15"/>
                    <a:pt x="10" y="15"/>
                    <a:pt x="10" y="15"/>
                  </a:cubicBezTo>
                  <a:cubicBezTo>
                    <a:pt x="8" y="15"/>
                    <a:pt x="5" y="15"/>
                    <a:pt x="3" y="15"/>
                  </a:cubicBezTo>
                  <a:cubicBezTo>
                    <a:pt x="3" y="15"/>
                    <a:pt x="3" y="15"/>
                    <a:pt x="3" y="15"/>
                  </a:cubicBezTo>
                  <a:cubicBezTo>
                    <a:pt x="4" y="15"/>
                    <a:pt x="5" y="15"/>
                    <a:pt x="6" y="15"/>
                  </a:cubicBezTo>
                  <a:cubicBezTo>
                    <a:pt x="6" y="14"/>
                    <a:pt x="6" y="14"/>
                    <a:pt x="6" y="14"/>
                  </a:cubicBezTo>
                  <a:cubicBezTo>
                    <a:pt x="5" y="14"/>
                    <a:pt x="4" y="14"/>
                    <a:pt x="3" y="14"/>
                  </a:cubicBezTo>
                  <a:cubicBezTo>
                    <a:pt x="3" y="13"/>
                    <a:pt x="3" y="13"/>
                    <a:pt x="3" y="13"/>
                  </a:cubicBezTo>
                  <a:close/>
                  <a:moveTo>
                    <a:pt x="6" y="16"/>
                  </a:moveTo>
                  <a:cubicBezTo>
                    <a:pt x="7" y="16"/>
                    <a:pt x="8" y="16"/>
                    <a:pt x="8" y="16"/>
                  </a:cubicBezTo>
                  <a:cubicBezTo>
                    <a:pt x="9" y="16"/>
                    <a:pt x="9" y="16"/>
                    <a:pt x="9" y="16"/>
                  </a:cubicBezTo>
                  <a:cubicBezTo>
                    <a:pt x="9" y="17"/>
                    <a:pt x="10" y="17"/>
                    <a:pt x="10" y="17"/>
                  </a:cubicBezTo>
                  <a:cubicBezTo>
                    <a:pt x="10" y="17"/>
                    <a:pt x="10" y="17"/>
                    <a:pt x="10" y="18"/>
                  </a:cubicBezTo>
                  <a:cubicBezTo>
                    <a:pt x="10" y="18"/>
                    <a:pt x="9" y="19"/>
                    <a:pt x="9" y="19"/>
                  </a:cubicBezTo>
                  <a:cubicBezTo>
                    <a:pt x="8" y="19"/>
                    <a:pt x="7" y="19"/>
                    <a:pt x="6" y="19"/>
                  </a:cubicBezTo>
                  <a:cubicBezTo>
                    <a:pt x="5" y="19"/>
                    <a:pt x="4" y="19"/>
                    <a:pt x="3" y="19"/>
                  </a:cubicBezTo>
                  <a:cubicBezTo>
                    <a:pt x="2" y="19"/>
                    <a:pt x="2" y="18"/>
                    <a:pt x="2" y="18"/>
                  </a:cubicBezTo>
                  <a:cubicBezTo>
                    <a:pt x="2" y="17"/>
                    <a:pt x="3" y="17"/>
                    <a:pt x="3" y="16"/>
                  </a:cubicBezTo>
                  <a:cubicBezTo>
                    <a:pt x="4" y="16"/>
                    <a:pt x="5" y="16"/>
                    <a:pt x="6" y="16"/>
                  </a:cubicBezTo>
                  <a:close/>
                  <a:moveTo>
                    <a:pt x="6" y="17"/>
                  </a:moveTo>
                  <a:cubicBezTo>
                    <a:pt x="5" y="17"/>
                    <a:pt x="5" y="17"/>
                    <a:pt x="4" y="17"/>
                  </a:cubicBezTo>
                  <a:cubicBezTo>
                    <a:pt x="4" y="17"/>
                    <a:pt x="4" y="17"/>
                    <a:pt x="4" y="18"/>
                  </a:cubicBezTo>
                  <a:cubicBezTo>
                    <a:pt x="3" y="18"/>
                    <a:pt x="4" y="18"/>
                    <a:pt x="4" y="18"/>
                  </a:cubicBezTo>
                  <a:cubicBezTo>
                    <a:pt x="4" y="18"/>
                    <a:pt x="5" y="19"/>
                    <a:pt x="6" y="19"/>
                  </a:cubicBezTo>
                  <a:cubicBezTo>
                    <a:pt x="7" y="19"/>
                    <a:pt x="7" y="18"/>
                    <a:pt x="8" y="18"/>
                  </a:cubicBezTo>
                  <a:cubicBezTo>
                    <a:pt x="8" y="18"/>
                    <a:pt x="9" y="18"/>
                    <a:pt x="9" y="18"/>
                  </a:cubicBezTo>
                  <a:cubicBezTo>
                    <a:pt x="9" y="17"/>
                    <a:pt x="8" y="17"/>
                    <a:pt x="8" y="17"/>
                  </a:cubicBezTo>
                  <a:cubicBezTo>
                    <a:pt x="8" y="17"/>
                    <a:pt x="7" y="17"/>
                    <a:pt x="6" y="17"/>
                  </a:cubicBezTo>
                  <a:close/>
                  <a:moveTo>
                    <a:pt x="2" y="20"/>
                  </a:moveTo>
                  <a:cubicBezTo>
                    <a:pt x="4" y="20"/>
                    <a:pt x="7" y="20"/>
                    <a:pt x="9" y="20"/>
                  </a:cubicBezTo>
                  <a:cubicBezTo>
                    <a:pt x="9" y="20"/>
                    <a:pt x="9" y="20"/>
                    <a:pt x="9" y="21"/>
                  </a:cubicBezTo>
                  <a:cubicBezTo>
                    <a:pt x="7" y="21"/>
                    <a:pt x="5" y="21"/>
                    <a:pt x="3" y="21"/>
                  </a:cubicBezTo>
                  <a:cubicBezTo>
                    <a:pt x="3" y="21"/>
                    <a:pt x="3" y="22"/>
                    <a:pt x="3" y="22"/>
                  </a:cubicBezTo>
                  <a:cubicBezTo>
                    <a:pt x="2" y="22"/>
                    <a:pt x="2" y="22"/>
                    <a:pt x="2" y="22"/>
                  </a:cubicBezTo>
                  <a:cubicBezTo>
                    <a:pt x="2" y="21"/>
                    <a:pt x="2" y="21"/>
                    <a:pt x="2" y="20"/>
                  </a:cubicBezTo>
                  <a:close/>
                  <a:moveTo>
                    <a:pt x="9" y="23"/>
                  </a:moveTo>
                  <a:cubicBezTo>
                    <a:pt x="9" y="23"/>
                    <a:pt x="9" y="24"/>
                    <a:pt x="9" y="24"/>
                  </a:cubicBezTo>
                  <a:cubicBezTo>
                    <a:pt x="9" y="24"/>
                    <a:pt x="9" y="25"/>
                    <a:pt x="9" y="25"/>
                  </a:cubicBezTo>
                  <a:cubicBezTo>
                    <a:pt x="8" y="25"/>
                    <a:pt x="8" y="25"/>
                    <a:pt x="8" y="25"/>
                  </a:cubicBezTo>
                  <a:cubicBezTo>
                    <a:pt x="7" y="25"/>
                    <a:pt x="7" y="26"/>
                    <a:pt x="7" y="26"/>
                  </a:cubicBezTo>
                  <a:cubicBezTo>
                    <a:pt x="6" y="26"/>
                    <a:pt x="5" y="26"/>
                    <a:pt x="5" y="26"/>
                  </a:cubicBezTo>
                  <a:cubicBezTo>
                    <a:pt x="4" y="26"/>
                    <a:pt x="4" y="26"/>
                    <a:pt x="3" y="26"/>
                  </a:cubicBezTo>
                  <a:cubicBezTo>
                    <a:pt x="3" y="26"/>
                    <a:pt x="2" y="25"/>
                    <a:pt x="2" y="25"/>
                  </a:cubicBezTo>
                  <a:cubicBezTo>
                    <a:pt x="2" y="25"/>
                    <a:pt x="1" y="25"/>
                    <a:pt x="1" y="25"/>
                  </a:cubicBezTo>
                  <a:cubicBezTo>
                    <a:pt x="1" y="25"/>
                    <a:pt x="1" y="24"/>
                    <a:pt x="1" y="24"/>
                  </a:cubicBezTo>
                  <a:cubicBezTo>
                    <a:pt x="1" y="24"/>
                    <a:pt x="1" y="23"/>
                    <a:pt x="2" y="23"/>
                  </a:cubicBezTo>
                  <a:cubicBezTo>
                    <a:pt x="4" y="23"/>
                    <a:pt x="7" y="23"/>
                    <a:pt x="9" y="23"/>
                  </a:cubicBezTo>
                  <a:close/>
                  <a:moveTo>
                    <a:pt x="8" y="23"/>
                  </a:moveTo>
                  <a:cubicBezTo>
                    <a:pt x="6" y="23"/>
                    <a:pt x="4" y="23"/>
                    <a:pt x="3" y="23"/>
                  </a:cubicBezTo>
                  <a:cubicBezTo>
                    <a:pt x="3" y="24"/>
                    <a:pt x="3" y="24"/>
                    <a:pt x="3" y="24"/>
                  </a:cubicBezTo>
                  <a:cubicBezTo>
                    <a:pt x="3" y="24"/>
                    <a:pt x="3" y="24"/>
                    <a:pt x="3" y="24"/>
                  </a:cubicBezTo>
                  <a:cubicBezTo>
                    <a:pt x="3" y="25"/>
                    <a:pt x="3" y="25"/>
                    <a:pt x="3" y="25"/>
                  </a:cubicBezTo>
                  <a:cubicBezTo>
                    <a:pt x="3" y="25"/>
                    <a:pt x="3" y="25"/>
                    <a:pt x="4" y="25"/>
                  </a:cubicBezTo>
                  <a:cubicBezTo>
                    <a:pt x="4" y="25"/>
                    <a:pt x="4" y="25"/>
                    <a:pt x="5" y="25"/>
                  </a:cubicBezTo>
                  <a:cubicBezTo>
                    <a:pt x="6" y="25"/>
                    <a:pt x="6" y="25"/>
                    <a:pt x="6" y="25"/>
                  </a:cubicBezTo>
                  <a:cubicBezTo>
                    <a:pt x="7" y="25"/>
                    <a:pt x="7" y="25"/>
                    <a:pt x="7" y="25"/>
                  </a:cubicBezTo>
                  <a:cubicBezTo>
                    <a:pt x="7" y="25"/>
                    <a:pt x="7" y="25"/>
                    <a:pt x="7" y="24"/>
                  </a:cubicBezTo>
                  <a:cubicBezTo>
                    <a:pt x="8" y="24"/>
                    <a:pt x="8" y="24"/>
                    <a:pt x="8" y="24"/>
                  </a:cubicBezTo>
                  <a:cubicBezTo>
                    <a:pt x="8" y="24"/>
                    <a:pt x="8" y="24"/>
                    <a:pt x="8" y="23"/>
                  </a:cubicBezTo>
                  <a:close/>
                  <a:moveTo>
                    <a:pt x="1" y="26"/>
                  </a:moveTo>
                  <a:cubicBezTo>
                    <a:pt x="3" y="26"/>
                    <a:pt x="6" y="26"/>
                    <a:pt x="9" y="26"/>
                  </a:cubicBezTo>
                  <a:cubicBezTo>
                    <a:pt x="8" y="27"/>
                    <a:pt x="8" y="28"/>
                    <a:pt x="8" y="29"/>
                  </a:cubicBezTo>
                  <a:cubicBezTo>
                    <a:pt x="8" y="29"/>
                    <a:pt x="7" y="29"/>
                    <a:pt x="7" y="29"/>
                  </a:cubicBezTo>
                  <a:cubicBezTo>
                    <a:pt x="7" y="28"/>
                    <a:pt x="7" y="28"/>
                    <a:pt x="7" y="27"/>
                  </a:cubicBezTo>
                  <a:cubicBezTo>
                    <a:pt x="7" y="27"/>
                    <a:pt x="6" y="27"/>
                    <a:pt x="5" y="27"/>
                  </a:cubicBezTo>
                  <a:cubicBezTo>
                    <a:pt x="5" y="28"/>
                    <a:pt x="5" y="28"/>
                    <a:pt x="5" y="29"/>
                  </a:cubicBezTo>
                  <a:cubicBezTo>
                    <a:pt x="5" y="29"/>
                    <a:pt x="4" y="29"/>
                    <a:pt x="4" y="29"/>
                  </a:cubicBezTo>
                  <a:cubicBezTo>
                    <a:pt x="4" y="28"/>
                    <a:pt x="4" y="28"/>
                    <a:pt x="4" y="27"/>
                  </a:cubicBezTo>
                  <a:cubicBezTo>
                    <a:pt x="3" y="27"/>
                    <a:pt x="3" y="27"/>
                    <a:pt x="2" y="27"/>
                  </a:cubicBezTo>
                  <a:cubicBezTo>
                    <a:pt x="2" y="28"/>
                    <a:pt x="2" y="28"/>
                    <a:pt x="2" y="29"/>
                  </a:cubicBezTo>
                  <a:cubicBezTo>
                    <a:pt x="1" y="29"/>
                    <a:pt x="1" y="29"/>
                    <a:pt x="0" y="29"/>
                  </a:cubicBezTo>
                  <a:cubicBezTo>
                    <a:pt x="1" y="28"/>
                    <a:pt x="1" y="27"/>
                    <a:pt x="1" y="26"/>
                  </a:cubicBezTo>
                  <a:close/>
                  <a:moveTo>
                    <a:pt x="0" y="30"/>
                  </a:moveTo>
                  <a:cubicBezTo>
                    <a:pt x="3" y="30"/>
                    <a:pt x="5" y="30"/>
                    <a:pt x="8" y="30"/>
                  </a:cubicBezTo>
                  <a:cubicBezTo>
                    <a:pt x="8" y="30"/>
                    <a:pt x="8" y="31"/>
                    <a:pt x="8" y="31"/>
                  </a:cubicBezTo>
                  <a:cubicBezTo>
                    <a:pt x="8" y="32"/>
                    <a:pt x="8" y="32"/>
                    <a:pt x="7" y="32"/>
                  </a:cubicBezTo>
                  <a:cubicBezTo>
                    <a:pt x="7" y="32"/>
                    <a:pt x="7" y="33"/>
                    <a:pt x="7" y="33"/>
                  </a:cubicBezTo>
                  <a:cubicBezTo>
                    <a:pt x="6" y="33"/>
                    <a:pt x="6" y="33"/>
                    <a:pt x="5" y="33"/>
                  </a:cubicBezTo>
                  <a:cubicBezTo>
                    <a:pt x="5" y="33"/>
                    <a:pt x="4" y="33"/>
                    <a:pt x="4" y="33"/>
                  </a:cubicBezTo>
                  <a:cubicBezTo>
                    <a:pt x="4" y="32"/>
                    <a:pt x="3" y="32"/>
                    <a:pt x="3" y="32"/>
                  </a:cubicBezTo>
                  <a:cubicBezTo>
                    <a:pt x="3" y="32"/>
                    <a:pt x="3" y="32"/>
                    <a:pt x="3" y="32"/>
                  </a:cubicBezTo>
                  <a:cubicBezTo>
                    <a:pt x="2" y="32"/>
                    <a:pt x="2" y="33"/>
                    <a:pt x="1" y="33"/>
                  </a:cubicBezTo>
                  <a:cubicBezTo>
                    <a:pt x="1" y="33"/>
                    <a:pt x="0" y="33"/>
                    <a:pt x="0" y="33"/>
                  </a:cubicBezTo>
                  <a:cubicBezTo>
                    <a:pt x="0" y="33"/>
                    <a:pt x="0" y="33"/>
                    <a:pt x="0" y="32"/>
                  </a:cubicBezTo>
                  <a:cubicBezTo>
                    <a:pt x="0" y="32"/>
                    <a:pt x="1" y="32"/>
                    <a:pt x="2" y="32"/>
                  </a:cubicBezTo>
                  <a:cubicBezTo>
                    <a:pt x="2" y="32"/>
                    <a:pt x="3" y="31"/>
                    <a:pt x="3" y="31"/>
                  </a:cubicBezTo>
                  <a:cubicBezTo>
                    <a:pt x="3" y="31"/>
                    <a:pt x="3" y="31"/>
                    <a:pt x="3" y="31"/>
                  </a:cubicBezTo>
                  <a:cubicBezTo>
                    <a:pt x="3" y="31"/>
                    <a:pt x="3" y="31"/>
                    <a:pt x="3" y="31"/>
                  </a:cubicBezTo>
                  <a:cubicBezTo>
                    <a:pt x="3" y="31"/>
                    <a:pt x="3" y="31"/>
                    <a:pt x="3" y="31"/>
                  </a:cubicBezTo>
                  <a:cubicBezTo>
                    <a:pt x="2" y="31"/>
                    <a:pt x="1" y="31"/>
                    <a:pt x="0" y="31"/>
                  </a:cubicBezTo>
                  <a:cubicBezTo>
                    <a:pt x="0" y="30"/>
                    <a:pt x="0" y="30"/>
                    <a:pt x="0" y="30"/>
                  </a:cubicBezTo>
                  <a:close/>
                  <a:moveTo>
                    <a:pt x="5" y="31"/>
                  </a:moveTo>
                  <a:cubicBezTo>
                    <a:pt x="5" y="31"/>
                    <a:pt x="5" y="31"/>
                    <a:pt x="5" y="31"/>
                  </a:cubicBezTo>
                  <a:cubicBezTo>
                    <a:pt x="5" y="31"/>
                    <a:pt x="5" y="32"/>
                    <a:pt x="5" y="32"/>
                  </a:cubicBezTo>
                  <a:cubicBezTo>
                    <a:pt x="5" y="32"/>
                    <a:pt x="5" y="32"/>
                    <a:pt x="5" y="32"/>
                  </a:cubicBezTo>
                  <a:cubicBezTo>
                    <a:pt x="5" y="32"/>
                    <a:pt x="5" y="32"/>
                    <a:pt x="5" y="32"/>
                  </a:cubicBezTo>
                  <a:cubicBezTo>
                    <a:pt x="6" y="32"/>
                    <a:pt x="6" y="32"/>
                    <a:pt x="6" y="32"/>
                  </a:cubicBezTo>
                  <a:cubicBezTo>
                    <a:pt x="6" y="32"/>
                    <a:pt x="6" y="32"/>
                    <a:pt x="6" y="32"/>
                  </a:cubicBezTo>
                  <a:cubicBezTo>
                    <a:pt x="6" y="32"/>
                    <a:pt x="6" y="31"/>
                    <a:pt x="7" y="31"/>
                  </a:cubicBezTo>
                  <a:cubicBezTo>
                    <a:pt x="7" y="31"/>
                    <a:pt x="7" y="31"/>
                    <a:pt x="7" y="31"/>
                  </a:cubicBezTo>
                  <a:cubicBezTo>
                    <a:pt x="6" y="31"/>
                    <a:pt x="5" y="31"/>
                    <a:pt x="5" y="31"/>
                  </a:cubicBezTo>
                  <a:close/>
                </a:path>
              </a:pathLst>
            </a:custGeom>
          </p:spPr>
          <p:style>
            <a:lnRef idx="2">
              <a:schemeClr val="dk1">
                <a:shade val="50000"/>
              </a:schemeClr>
            </a:lnRef>
            <a:fillRef idx="1">
              <a:schemeClr val="dk1"/>
            </a:fillRef>
            <a:effectRef idx="0">
              <a:schemeClr val="dk1"/>
            </a:effectRef>
            <a:fontRef idx="minor">
              <a:schemeClr val="lt1"/>
            </a:fontRef>
          </p:style>
          <p:txBody>
            <a:bodyPr/>
            <a:lstStyle/>
            <a:p>
              <a:pPr fontAlgn="base"/>
              <a:endParaRPr lang="zh-CN" altLang="en-US" sz="1405" strike="noStrike" noProof="1">
                <a:ea typeface="Arial Unicode MS" panose="020B0604020202020204" charset="-122"/>
              </a:endParaRPr>
            </a:p>
          </p:txBody>
        </p:sp>
      </p:grpSp>
      <p:sp>
        <p:nvSpPr>
          <p:cNvPr id="118" name="Text Box 117"/>
          <p:cNvSpPr txBox="1"/>
          <p:nvPr/>
        </p:nvSpPr>
        <p:spPr>
          <a:xfrm>
            <a:off x="3312160" y="157480"/>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BASE PAPER</a:t>
            </a:r>
          </a:p>
        </p:txBody>
      </p:sp>
      <p:sp>
        <p:nvSpPr>
          <p:cNvPr id="122" name="Text Box 121"/>
          <p:cNvSpPr txBox="1"/>
          <p:nvPr/>
        </p:nvSpPr>
        <p:spPr>
          <a:xfrm>
            <a:off x="3312160" y="1562100"/>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LITERATURE SURVEY</a:t>
            </a:r>
          </a:p>
        </p:txBody>
      </p:sp>
      <p:sp>
        <p:nvSpPr>
          <p:cNvPr id="123" name="Text Box 122"/>
          <p:cNvSpPr txBox="1"/>
          <p:nvPr/>
        </p:nvSpPr>
        <p:spPr>
          <a:xfrm>
            <a:off x="3312160" y="609600"/>
            <a:ext cx="171704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INTRODUCTION</a:t>
            </a:r>
          </a:p>
        </p:txBody>
      </p:sp>
      <p:sp>
        <p:nvSpPr>
          <p:cNvPr id="124" name="Text Box 123"/>
          <p:cNvSpPr txBox="1"/>
          <p:nvPr/>
        </p:nvSpPr>
        <p:spPr>
          <a:xfrm>
            <a:off x="3312160" y="1106805"/>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OBJECTIVES</a:t>
            </a:r>
          </a:p>
        </p:txBody>
      </p:sp>
      <p:sp>
        <p:nvSpPr>
          <p:cNvPr id="125" name="Text Box 124"/>
          <p:cNvSpPr txBox="1"/>
          <p:nvPr/>
        </p:nvSpPr>
        <p:spPr>
          <a:xfrm>
            <a:off x="3312160" y="2052955"/>
            <a:ext cx="3891280" cy="58356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EXISTNG SYSTEM AND</a:t>
            </a:r>
          </a:p>
          <a:p>
            <a:r>
              <a:rPr lang="en-IN" altLang="en-US" sz="1600">
                <a:latin typeface="Times New Roman" panose="02020603050405020304" pitchFamily="2" charset="0"/>
                <a:cs typeface="Times New Roman" panose="02020603050405020304" pitchFamily="2" charset="0"/>
              </a:rPr>
              <a:t>PROPOSED SYSTEM</a:t>
            </a:r>
          </a:p>
        </p:txBody>
      </p:sp>
      <p:sp>
        <p:nvSpPr>
          <p:cNvPr id="126" name="Text Box 125"/>
          <p:cNvSpPr txBox="1"/>
          <p:nvPr/>
        </p:nvSpPr>
        <p:spPr>
          <a:xfrm>
            <a:off x="3312160" y="2712720"/>
            <a:ext cx="3131820" cy="58356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SOFTWARE AND HARDWARE REQUIREMENTS</a:t>
            </a:r>
          </a:p>
        </p:txBody>
      </p:sp>
      <p:sp>
        <p:nvSpPr>
          <p:cNvPr id="127" name="Text Box 126"/>
          <p:cNvSpPr txBox="1"/>
          <p:nvPr/>
        </p:nvSpPr>
        <p:spPr>
          <a:xfrm>
            <a:off x="3312160" y="3416300"/>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ARCHITECTURE DIAGRAM</a:t>
            </a:r>
          </a:p>
        </p:txBody>
      </p:sp>
      <p:sp>
        <p:nvSpPr>
          <p:cNvPr id="128" name="Text Box 127"/>
          <p:cNvSpPr txBox="1"/>
          <p:nvPr/>
        </p:nvSpPr>
        <p:spPr>
          <a:xfrm>
            <a:off x="3312160" y="4006850"/>
            <a:ext cx="3649345"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PROPOSED MODULES DESCRIPTION</a:t>
            </a:r>
          </a:p>
        </p:txBody>
      </p:sp>
      <p:sp>
        <p:nvSpPr>
          <p:cNvPr id="129" name="Text Box 128"/>
          <p:cNvSpPr txBox="1"/>
          <p:nvPr/>
        </p:nvSpPr>
        <p:spPr>
          <a:xfrm>
            <a:off x="3312160" y="4617085"/>
            <a:ext cx="3131820" cy="337185"/>
          </a:xfrm>
          <a:prstGeom prst="rect">
            <a:avLst/>
          </a:prstGeom>
          <a:noFill/>
        </p:spPr>
        <p:txBody>
          <a:bodyPr wrap="square" rtlCol="0">
            <a:spAutoFit/>
          </a:bodyPr>
          <a:lstStyle/>
          <a:p>
            <a:r>
              <a:rPr lang="en-IN" altLang="en-US" sz="1600">
                <a:latin typeface="Times New Roman" panose="02020603050405020304" pitchFamily="2" charset="0"/>
                <a:cs typeface="Times New Roman" panose="02020603050405020304" pitchFamily="2" charset="0"/>
              </a:rPr>
              <a:t>REFERENCES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anim calcmode="lin" valueType="num">
                                      <p:cBhvr>
                                        <p:cTn id="1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gtEl>
                                      </p:cBhvr>
                                    </p:animEffect>
                                  </p:childTnLst>
                                </p:cTn>
                              </p:par>
                            </p:childTnLst>
                          </p:cTn>
                        </p:par>
                        <p:par>
                          <p:cTn id="17" fill="hold">
                            <p:stCondLst>
                              <p:cond delay="1049"/>
                            </p:stCondLst>
                            <p:childTnLst>
                              <p:par>
                                <p:cTn id="18" presetID="53" presetClass="entr" presetSubtype="16"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animEffect transition="in" filter="fade">
                                      <p:cBhvr>
                                        <p:cTn id="22" dur="500"/>
                                        <p:tgtEl>
                                          <p:spTgt spid="11"/>
                                        </p:tgtEl>
                                      </p:cBhvr>
                                    </p:animEffect>
                                  </p:childTnLst>
                                </p:cTn>
                              </p:par>
                            </p:childTnLst>
                          </p:cTn>
                        </p:par>
                        <p:par>
                          <p:cTn id="23" fill="hold">
                            <p:stCondLst>
                              <p:cond delay="1549"/>
                            </p:stCondLst>
                            <p:childTnLst>
                              <p:par>
                                <p:cTn id="24" presetID="2" presetClass="entr" presetSubtype="2"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par>
                          <p:cTn id="28" fill="hold">
                            <p:stCondLst>
                              <p:cond delay="2049"/>
                            </p:stCondLst>
                            <p:childTnLst>
                              <p:par>
                                <p:cTn id="29" presetID="49" presetClass="entr" presetSubtype="0" decel="100000" fill="hold" nodeType="afterEffect">
                                  <p:stCondLst>
                                    <p:cond delay="0"/>
                                  </p:stCondLst>
                                  <p:childTnLst>
                                    <p:set>
                                      <p:cBhvr>
                                        <p:cTn id="30" dur="1" fill="hold">
                                          <p:stCondLst>
                                            <p:cond delay="0"/>
                                          </p:stCondLst>
                                        </p:cTn>
                                        <p:tgtEl>
                                          <p:spTgt spid="317505"/>
                                        </p:tgtEl>
                                        <p:attrNameLst>
                                          <p:attrName>style.visibility</p:attrName>
                                        </p:attrNameLst>
                                      </p:cBhvr>
                                      <p:to>
                                        <p:strVal val="visible"/>
                                      </p:to>
                                    </p:set>
                                    <p:anim calcmode="lin" valueType="num">
                                      <p:cBhvr>
                                        <p:cTn id="31" dur="500" fill="hold"/>
                                        <p:tgtEl>
                                          <p:spTgt spid="317505"/>
                                        </p:tgtEl>
                                        <p:attrNameLst>
                                          <p:attrName>ppt_w</p:attrName>
                                        </p:attrNameLst>
                                      </p:cBhvr>
                                      <p:tavLst>
                                        <p:tav tm="0">
                                          <p:val>
                                            <p:fltVal val="0"/>
                                          </p:val>
                                        </p:tav>
                                        <p:tav tm="100000">
                                          <p:val>
                                            <p:strVal val="#ppt_w"/>
                                          </p:val>
                                        </p:tav>
                                      </p:tavLst>
                                    </p:anim>
                                    <p:anim calcmode="lin" valueType="num">
                                      <p:cBhvr>
                                        <p:cTn id="32" dur="500" fill="hold"/>
                                        <p:tgtEl>
                                          <p:spTgt spid="317505"/>
                                        </p:tgtEl>
                                        <p:attrNameLst>
                                          <p:attrName>ppt_h</p:attrName>
                                        </p:attrNameLst>
                                      </p:cBhvr>
                                      <p:tavLst>
                                        <p:tav tm="0">
                                          <p:val>
                                            <p:fltVal val="0"/>
                                          </p:val>
                                        </p:tav>
                                        <p:tav tm="100000">
                                          <p:val>
                                            <p:strVal val="#ppt_h"/>
                                          </p:val>
                                        </p:tav>
                                      </p:tavLst>
                                    </p:anim>
                                    <p:anim calcmode="lin" valueType="num">
                                      <p:cBhvr>
                                        <p:cTn id="33" dur="500" fill="hold"/>
                                        <p:tgtEl>
                                          <p:spTgt spid="317505"/>
                                        </p:tgtEl>
                                        <p:attrNameLst>
                                          <p:attrName>style.rotation</p:attrName>
                                        </p:attrNameLst>
                                      </p:cBhvr>
                                      <p:tavLst>
                                        <p:tav tm="0">
                                          <p:val>
                                            <p:fltVal val="360"/>
                                          </p:val>
                                        </p:tav>
                                        <p:tav tm="100000">
                                          <p:val>
                                            <p:fltVal val="0"/>
                                          </p:val>
                                        </p:tav>
                                      </p:tavLst>
                                    </p:anim>
                                    <p:animEffect transition="in" filter="fade">
                                      <p:cBhvr>
                                        <p:cTn id="34" dur="500"/>
                                        <p:tgtEl>
                                          <p:spTgt spid="317505"/>
                                        </p:tgtEl>
                                      </p:cBhvr>
                                    </p:animEffect>
                                  </p:childTnLst>
                                </p:cTn>
                              </p:par>
                            </p:childTnLst>
                          </p:cTn>
                        </p:par>
                        <p:par>
                          <p:cTn id="35" fill="hold">
                            <p:stCondLst>
                              <p:cond delay="2549"/>
                            </p:stCondLst>
                            <p:childTnLst>
                              <p:par>
                                <p:cTn id="36" presetID="49" presetClass="entr" presetSubtype="0" decel="10000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fltVal val="0"/>
                                          </p:val>
                                        </p:tav>
                                        <p:tav tm="100000">
                                          <p:val>
                                            <p:strVal val="#ppt_h"/>
                                          </p:val>
                                        </p:tav>
                                      </p:tavLst>
                                    </p:anim>
                                    <p:anim calcmode="lin" valueType="num">
                                      <p:cBhvr>
                                        <p:cTn id="40" dur="500" fill="hold"/>
                                        <p:tgtEl>
                                          <p:spTgt spid="2"/>
                                        </p:tgtEl>
                                        <p:attrNameLst>
                                          <p:attrName>style.rotation</p:attrName>
                                        </p:attrNameLst>
                                      </p:cBhvr>
                                      <p:tavLst>
                                        <p:tav tm="0">
                                          <p:val>
                                            <p:fltVal val="360"/>
                                          </p:val>
                                        </p:tav>
                                        <p:tav tm="100000">
                                          <p:val>
                                            <p:fltVal val="0"/>
                                          </p:val>
                                        </p:tav>
                                      </p:tavLst>
                                    </p:anim>
                                    <p:animEffect transition="in" filter="fade">
                                      <p:cBhvr>
                                        <p:cTn id="41" dur="500"/>
                                        <p:tgtEl>
                                          <p:spTgt spid="2"/>
                                        </p:tgtEl>
                                      </p:cBhvr>
                                    </p:animEffect>
                                  </p:childTnLst>
                                </p:cTn>
                              </p:par>
                            </p:childTnLst>
                          </p:cTn>
                        </p:par>
                        <p:par>
                          <p:cTn id="42" fill="hold">
                            <p:stCondLst>
                              <p:cond delay="3049"/>
                            </p:stCondLst>
                            <p:childTnLst>
                              <p:par>
                                <p:cTn id="43" presetID="49" presetClass="entr" presetSubtype="0" decel="100000"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 calcmode="lin" valueType="num">
                                      <p:cBhvr>
                                        <p:cTn id="47" dur="500" fill="hold"/>
                                        <p:tgtEl>
                                          <p:spTgt spid="24"/>
                                        </p:tgtEl>
                                        <p:attrNameLst>
                                          <p:attrName>style.rotation</p:attrName>
                                        </p:attrNameLst>
                                      </p:cBhvr>
                                      <p:tavLst>
                                        <p:tav tm="0">
                                          <p:val>
                                            <p:fltVal val="360"/>
                                          </p:val>
                                        </p:tav>
                                        <p:tav tm="100000">
                                          <p:val>
                                            <p:fltVal val="0"/>
                                          </p:val>
                                        </p:tav>
                                      </p:tavLst>
                                    </p:anim>
                                    <p:animEffect transition="in" filter="fade">
                                      <p:cBhvr>
                                        <p:cTn id="48" dur="500"/>
                                        <p:tgtEl>
                                          <p:spTgt spid="24"/>
                                        </p:tgtEl>
                                      </p:cBhvr>
                                    </p:animEffect>
                                  </p:childTnLst>
                                </p:cTn>
                              </p:par>
                            </p:childTnLst>
                          </p:cTn>
                        </p:par>
                        <p:par>
                          <p:cTn id="49" fill="hold">
                            <p:stCondLst>
                              <p:cond delay="3549"/>
                            </p:stCondLst>
                            <p:childTnLst>
                              <p:par>
                                <p:cTn id="50" presetID="49" presetClass="entr" presetSubtype="0" decel="100000" fill="hold" nodeType="afterEffect">
                                  <p:stCondLst>
                                    <p:cond delay="0"/>
                                  </p:stCondLst>
                                  <p:childTnLst>
                                    <p:set>
                                      <p:cBhvr>
                                        <p:cTn id="51" dur="1" fill="hold">
                                          <p:stCondLst>
                                            <p:cond delay="0"/>
                                          </p:stCondLst>
                                        </p:cTn>
                                        <p:tgtEl>
                                          <p:spTgt spid="37"/>
                                        </p:tgtEl>
                                        <p:attrNameLst>
                                          <p:attrName>style.visibility</p:attrName>
                                        </p:attrNameLst>
                                      </p:cBhvr>
                                      <p:to>
                                        <p:strVal val="visible"/>
                                      </p:to>
                                    </p:set>
                                    <p:anim calcmode="lin" valueType="num">
                                      <p:cBhvr>
                                        <p:cTn id="52" dur="500" fill="hold"/>
                                        <p:tgtEl>
                                          <p:spTgt spid="37"/>
                                        </p:tgtEl>
                                        <p:attrNameLst>
                                          <p:attrName>ppt_w</p:attrName>
                                        </p:attrNameLst>
                                      </p:cBhvr>
                                      <p:tavLst>
                                        <p:tav tm="0">
                                          <p:val>
                                            <p:fltVal val="0"/>
                                          </p:val>
                                        </p:tav>
                                        <p:tav tm="100000">
                                          <p:val>
                                            <p:strVal val="#ppt_w"/>
                                          </p:val>
                                        </p:tav>
                                      </p:tavLst>
                                    </p:anim>
                                    <p:anim calcmode="lin" valueType="num">
                                      <p:cBhvr>
                                        <p:cTn id="53" dur="500" fill="hold"/>
                                        <p:tgtEl>
                                          <p:spTgt spid="37"/>
                                        </p:tgtEl>
                                        <p:attrNameLst>
                                          <p:attrName>ppt_h</p:attrName>
                                        </p:attrNameLst>
                                      </p:cBhvr>
                                      <p:tavLst>
                                        <p:tav tm="0">
                                          <p:val>
                                            <p:fltVal val="0"/>
                                          </p:val>
                                        </p:tav>
                                        <p:tav tm="100000">
                                          <p:val>
                                            <p:strVal val="#ppt_h"/>
                                          </p:val>
                                        </p:tav>
                                      </p:tavLst>
                                    </p:anim>
                                    <p:anim calcmode="lin" valueType="num">
                                      <p:cBhvr>
                                        <p:cTn id="54" dur="500" fill="hold"/>
                                        <p:tgtEl>
                                          <p:spTgt spid="37"/>
                                        </p:tgtEl>
                                        <p:attrNameLst>
                                          <p:attrName>style.rotation</p:attrName>
                                        </p:attrNameLst>
                                      </p:cBhvr>
                                      <p:tavLst>
                                        <p:tav tm="0">
                                          <p:val>
                                            <p:fltVal val="360"/>
                                          </p:val>
                                        </p:tav>
                                        <p:tav tm="100000">
                                          <p:val>
                                            <p:fltVal val="0"/>
                                          </p:val>
                                        </p:tav>
                                      </p:tavLst>
                                    </p:anim>
                                    <p:animEffect transition="in" filter="fade">
                                      <p:cBhvr>
                                        <p:cTn id="55" dur="500"/>
                                        <p:tgtEl>
                                          <p:spTgt spid="37"/>
                                        </p:tgtEl>
                                      </p:cBhvr>
                                    </p:animEffect>
                                  </p:childTnLst>
                                </p:cTn>
                              </p:par>
                            </p:childTnLst>
                          </p:cTn>
                        </p:par>
                        <p:par>
                          <p:cTn id="56" fill="hold">
                            <p:stCondLst>
                              <p:cond delay="4049"/>
                            </p:stCondLst>
                            <p:childTnLst>
                              <p:par>
                                <p:cTn id="57" presetID="49" presetClass="entr" presetSubtype="0" decel="100000"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p:cTn id="59" dur="500" fill="hold"/>
                                        <p:tgtEl>
                                          <p:spTgt spid="50"/>
                                        </p:tgtEl>
                                        <p:attrNameLst>
                                          <p:attrName>ppt_w</p:attrName>
                                        </p:attrNameLst>
                                      </p:cBhvr>
                                      <p:tavLst>
                                        <p:tav tm="0">
                                          <p:val>
                                            <p:fltVal val="0"/>
                                          </p:val>
                                        </p:tav>
                                        <p:tav tm="100000">
                                          <p:val>
                                            <p:strVal val="#ppt_w"/>
                                          </p:val>
                                        </p:tav>
                                      </p:tavLst>
                                    </p:anim>
                                    <p:anim calcmode="lin" valueType="num">
                                      <p:cBhvr>
                                        <p:cTn id="60" dur="500" fill="hold"/>
                                        <p:tgtEl>
                                          <p:spTgt spid="50"/>
                                        </p:tgtEl>
                                        <p:attrNameLst>
                                          <p:attrName>ppt_h</p:attrName>
                                        </p:attrNameLst>
                                      </p:cBhvr>
                                      <p:tavLst>
                                        <p:tav tm="0">
                                          <p:val>
                                            <p:fltVal val="0"/>
                                          </p:val>
                                        </p:tav>
                                        <p:tav tm="100000">
                                          <p:val>
                                            <p:strVal val="#ppt_h"/>
                                          </p:val>
                                        </p:tav>
                                      </p:tavLst>
                                    </p:anim>
                                    <p:anim calcmode="lin" valueType="num">
                                      <p:cBhvr>
                                        <p:cTn id="61" dur="500" fill="hold"/>
                                        <p:tgtEl>
                                          <p:spTgt spid="50"/>
                                        </p:tgtEl>
                                        <p:attrNameLst>
                                          <p:attrName>style.rotation</p:attrName>
                                        </p:attrNameLst>
                                      </p:cBhvr>
                                      <p:tavLst>
                                        <p:tav tm="0">
                                          <p:val>
                                            <p:fltVal val="360"/>
                                          </p:val>
                                        </p:tav>
                                        <p:tav tm="100000">
                                          <p:val>
                                            <p:fltVal val="0"/>
                                          </p:val>
                                        </p:tav>
                                      </p:tavLst>
                                    </p:anim>
                                    <p:animEffect transition="in" filter="fade">
                                      <p:cBhvr>
                                        <p:cTn id="62" dur="500"/>
                                        <p:tgtEl>
                                          <p:spTgt spid="50"/>
                                        </p:tgtEl>
                                      </p:cBhvr>
                                    </p:animEffect>
                                  </p:childTnLst>
                                </p:cTn>
                              </p:par>
                            </p:childTnLst>
                          </p:cTn>
                        </p:par>
                        <p:par>
                          <p:cTn id="63" fill="hold">
                            <p:stCondLst>
                              <p:cond delay="4549"/>
                            </p:stCondLst>
                            <p:childTnLst>
                              <p:par>
                                <p:cTn id="64" presetID="49" presetClass="entr" presetSubtype="0" decel="100000" fill="hold" nodeType="afterEffect">
                                  <p:stCondLst>
                                    <p:cond delay="0"/>
                                  </p:stCondLst>
                                  <p:childTnLst>
                                    <p:set>
                                      <p:cBhvr>
                                        <p:cTn id="65" dur="1" fill="hold">
                                          <p:stCondLst>
                                            <p:cond delay="0"/>
                                          </p:stCondLst>
                                        </p:cTn>
                                        <p:tgtEl>
                                          <p:spTgt spid="63"/>
                                        </p:tgtEl>
                                        <p:attrNameLst>
                                          <p:attrName>style.visibility</p:attrName>
                                        </p:attrNameLst>
                                      </p:cBhvr>
                                      <p:to>
                                        <p:strVal val="visible"/>
                                      </p:to>
                                    </p:set>
                                    <p:anim calcmode="lin" valueType="num">
                                      <p:cBhvr>
                                        <p:cTn id="66" dur="500" fill="hold"/>
                                        <p:tgtEl>
                                          <p:spTgt spid="63"/>
                                        </p:tgtEl>
                                        <p:attrNameLst>
                                          <p:attrName>ppt_w</p:attrName>
                                        </p:attrNameLst>
                                      </p:cBhvr>
                                      <p:tavLst>
                                        <p:tav tm="0">
                                          <p:val>
                                            <p:fltVal val="0"/>
                                          </p:val>
                                        </p:tav>
                                        <p:tav tm="100000">
                                          <p:val>
                                            <p:strVal val="#ppt_w"/>
                                          </p:val>
                                        </p:tav>
                                      </p:tavLst>
                                    </p:anim>
                                    <p:anim calcmode="lin" valueType="num">
                                      <p:cBhvr>
                                        <p:cTn id="67" dur="500" fill="hold"/>
                                        <p:tgtEl>
                                          <p:spTgt spid="63"/>
                                        </p:tgtEl>
                                        <p:attrNameLst>
                                          <p:attrName>ppt_h</p:attrName>
                                        </p:attrNameLst>
                                      </p:cBhvr>
                                      <p:tavLst>
                                        <p:tav tm="0">
                                          <p:val>
                                            <p:fltVal val="0"/>
                                          </p:val>
                                        </p:tav>
                                        <p:tav tm="100000">
                                          <p:val>
                                            <p:strVal val="#ppt_h"/>
                                          </p:val>
                                        </p:tav>
                                      </p:tavLst>
                                    </p:anim>
                                    <p:anim calcmode="lin" valueType="num">
                                      <p:cBhvr>
                                        <p:cTn id="68" dur="500" fill="hold"/>
                                        <p:tgtEl>
                                          <p:spTgt spid="63"/>
                                        </p:tgtEl>
                                        <p:attrNameLst>
                                          <p:attrName>style.rotation</p:attrName>
                                        </p:attrNameLst>
                                      </p:cBhvr>
                                      <p:tavLst>
                                        <p:tav tm="0">
                                          <p:val>
                                            <p:fltVal val="360"/>
                                          </p:val>
                                        </p:tav>
                                        <p:tav tm="100000">
                                          <p:val>
                                            <p:fltVal val="0"/>
                                          </p:val>
                                        </p:tav>
                                      </p:tavLst>
                                    </p:anim>
                                    <p:animEffect transition="in" filter="fade">
                                      <p:cBhvr>
                                        <p:cTn id="69" dur="500"/>
                                        <p:tgtEl>
                                          <p:spTgt spid="63"/>
                                        </p:tgtEl>
                                      </p:cBhvr>
                                    </p:animEffect>
                                  </p:childTnLst>
                                </p:cTn>
                              </p:par>
                            </p:childTnLst>
                          </p:cTn>
                        </p:par>
                        <p:par>
                          <p:cTn id="70" fill="hold">
                            <p:stCondLst>
                              <p:cond delay="5049"/>
                            </p:stCondLst>
                            <p:childTnLst>
                              <p:par>
                                <p:cTn id="71" presetID="49" presetClass="entr" presetSubtype="0" decel="100000" fill="hold" nodeType="afterEffect">
                                  <p:stCondLst>
                                    <p:cond delay="0"/>
                                  </p:stCondLst>
                                  <p:childTnLst>
                                    <p:set>
                                      <p:cBhvr>
                                        <p:cTn id="72" dur="1" fill="hold">
                                          <p:stCondLst>
                                            <p:cond delay="0"/>
                                          </p:stCondLst>
                                        </p:cTn>
                                        <p:tgtEl>
                                          <p:spTgt spid="76"/>
                                        </p:tgtEl>
                                        <p:attrNameLst>
                                          <p:attrName>style.visibility</p:attrName>
                                        </p:attrNameLst>
                                      </p:cBhvr>
                                      <p:to>
                                        <p:strVal val="visible"/>
                                      </p:to>
                                    </p:set>
                                    <p:anim calcmode="lin" valueType="num">
                                      <p:cBhvr>
                                        <p:cTn id="73" dur="500" fill="hold"/>
                                        <p:tgtEl>
                                          <p:spTgt spid="76"/>
                                        </p:tgtEl>
                                        <p:attrNameLst>
                                          <p:attrName>ppt_w</p:attrName>
                                        </p:attrNameLst>
                                      </p:cBhvr>
                                      <p:tavLst>
                                        <p:tav tm="0">
                                          <p:val>
                                            <p:fltVal val="0"/>
                                          </p:val>
                                        </p:tav>
                                        <p:tav tm="100000">
                                          <p:val>
                                            <p:strVal val="#ppt_w"/>
                                          </p:val>
                                        </p:tav>
                                      </p:tavLst>
                                    </p:anim>
                                    <p:anim calcmode="lin" valueType="num">
                                      <p:cBhvr>
                                        <p:cTn id="74" dur="500" fill="hold"/>
                                        <p:tgtEl>
                                          <p:spTgt spid="76"/>
                                        </p:tgtEl>
                                        <p:attrNameLst>
                                          <p:attrName>ppt_h</p:attrName>
                                        </p:attrNameLst>
                                      </p:cBhvr>
                                      <p:tavLst>
                                        <p:tav tm="0">
                                          <p:val>
                                            <p:fltVal val="0"/>
                                          </p:val>
                                        </p:tav>
                                        <p:tav tm="100000">
                                          <p:val>
                                            <p:strVal val="#ppt_h"/>
                                          </p:val>
                                        </p:tav>
                                      </p:tavLst>
                                    </p:anim>
                                    <p:anim calcmode="lin" valueType="num">
                                      <p:cBhvr>
                                        <p:cTn id="75" dur="500" fill="hold"/>
                                        <p:tgtEl>
                                          <p:spTgt spid="76"/>
                                        </p:tgtEl>
                                        <p:attrNameLst>
                                          <p:attrName>style.rotation</p:attrName>
                                        </p:attrNameLst>
                                      </p:cBhvr>
                                      <p:tavLst>
                                        <p:tav tm="0">
                                          <p:val>
                                            <p:fltVal val="360"/>
                                          </p:val>
                                        </p:tav>
                                        <p:tav tm="100000">
                                          <p:val>
                                            <p:fltVal val="0"/>
                                          </p:val>
                                        </p:tav>
                                      </p:tavLst>
                                    </p:anim>
                                    <p:animEffect transition="in" filter="fade">
                                      <p:cBhvr>
                                        <p:cTn id="76" dur="500"/>
                                        <p:tgtEl>
                                          <p:spTgt spid="76"/>
                                        </p:tgtEl>
                                      </p:cBhvr>
                                    </p:animEffect>
                                  </p:childTnLst>
                                </p:cTn>
                              </p:par>
                            </p:childTnLst>
                          </p:cTn>
                        </p:par>
                        <p:par>
                          <p:cTn id="77" fill="hold">
                            <p:stCondLst>
                              <p:cond delay="5549"/>
                            </p:stCondLst>
                            <p:childTnLst>
                              <p:par>
                                <p:cTn id="78" presetID="49" presetClass="entr" presetSubtype="0" decel="100000" fill="hold" nodeType="afterEffect">
                                  <p:stCondLst>
                                    <p:cond delay="0"/>
                                  </p:stCondLst>
                                  <p:childTnLst>
                                    <p:set>
                                      <p:cBhvr>
                                        <p:cTn id="79" dur="1" fill="hold">
                                          <p:stCondLst>
                                            <p:cond delay="0"/>
                                          </p:stCondLst>
                                        </p:cTn>
                                        <p:tgtEl>
                                          <p:spTgt spid="89"/>
                                        </p:tgtEl>
                                        <p:attrNameLst>
                                          <p:attrName>style.visibility</p:attrName>
                                        </p:attrNameLst>
                                      </p:cBhvr>
                                      <p:to>
                                        <p:strVal val="visible"/>
                                      </p:to>
                                    </p:set>
                                    <p:anim calcmode="lin" valueType="num">
                                      <p:cBhvr>
                                        <p:cTn id="80" dur="500" fill="hold"/>
                                        <p:tgtEl>
                                          <p:spTgt spid="89"/>
                                        </p:tgtEl>
                                        <p:attrNameLst>
                                          <p:attrName>ppt_w</p:attrName>
                                        </p:attrNameLst>
                                      </p:cBhvr>
                                      <p:tavLst>
                                        <p:tav tm="0">
                                          <p:val>
                                            <p:fltVal val="0"/>
                                          </p:val>
                                        </p:tav>
                                        <p:tav tm="100000">
                                          <p:val>
                                            <p:strVal val="#ppt_w"/>
                                          </p:val>
                                        </p:tav>
                                      </p:tavLst>
                                    </p:anim>
                                    <p:anim calcmode="lin" valueType="num">
                                      <p:cBhvr>
                                        <p:cTn id="81" dur="500" fill="hold"/>
                                        <p:tgtEl>
                                          <p:spTgt spid="89"/>
                                        </p:tgtEl>
                                        <p:attrNameLst>
                                          <p:attrName>ppt_h</p:attrName>
                                        </p:attrNameLst>
                                      </p:cBhvr>
                                      <p:tavLst>
                                        <p:tav tm="0">
                                          <p:val>
                                            <p:fltVal val="0"/>
                                          </p:val>
                                        </p:tav>
                                        <p:tav tm="100000">
                                          <p:val>
                                            <p:strVal val="#ppt_h"/>
                                          </p:val>
                                        </p:tav>
                                      </p:tavLst>
                                    </p:anim>
                                    <p:anim calcmode="lin" valueType="num">
                                      <p:cBhvr>
                                        <p:cTn id="82" dur="500" fill="hold"/>
                                        <p:tgtEl>
                                          <p:spTgt spid="89"/>
                                        </p:tgtEl>
                                        <p:attrNameLst>
                                          <p:attrName>style.rotation</p:attrName>
                                        </p:attrNameLst>
                                      </p:cBhvr>
                                      <p:tavLst>
                                        <p:tav tm="0">
                                          <p:val>
                                            <p:fltVal val="360"/>
                                          </p:val>
                                        </p:tav>
                                        <p:tav tm="100000">
                                          <p:val>
                                            <p:fltVal val="0"/>
                                          </p:val>
                                        </p:tav>
                                      </p:tavLst>
                                    </p:anim>
                                    <p:animEffect transition="in" filter="fade">
                                      <p:cBhvr>
                                        <p:cTn id="83" dur="500"/>
                                        <p:tgtEl>
                                          <p:spTgt spid="89"/>
                                        </p:tgtEl>
                                      </p:cBhvr>
                                    </p:animEffect>
                                  </p:childTnLst>
                                </p:cTn>
                              </p:par>
                            </p:childTnLst>
                          </p:cTn>
                        </p:par>
                        <p:par>
                          <p:cTn id="84" fill="hold">
                            <p:stCondLst>
                              <p:cond delay="6049"/>
                            </p:stCondLst>
                            <p:childTnLst>
                              <p:par>
                                <p:cTn id="85" presetID="49" presetClass="entr" presetSubtype="0" decel="100000" fill="hold" nodeType="afterEffect">
                                  <p:stCondLst>
                                    <p:cond delay="0"/>
                                  </p:stCondLst>
                                  <p:childTnLst>
                                    <p:set>
                                      <p:cBhvr>
                                        <p:cTn id="86" dur="1" fill="hold">
                                          <p:stCondLst>
                                            <p:cond delay="0"/>
                                          </p:stCondLst>
                                        </p:cTn>
                                        <p:tgtEl>
                                          <p:spTgt spid="102"/>
                                        </p:tgtEl>
                                        <p:attrNameLst>
                                          <p:attrName>style.visibility</p:attrName>
                                        </p:attrNameLst>
                                      </p:cBhvr>
                                      <p:to>
                                        <p:strVal val="visible"/>
                                      </p:to>
                                    </p:set>
                                    <p:anim calcmode="lin" valueType="num">
                                      <p:cBhvr>
                                        <p:cTn id="87" dur="500" fill="hold"/>
                                        <p:tgtEl>
                                          <p:spTgt spid="102"/>
                                        </p:tgtEl>
                                        <p:attrNameLst>
                                          <p:attrName>ppt_w</p:attrName>
                                        </p:attrNameLst>
                                      </p:cBhvr>
                                      <p:tavLst>
                                        <p:tav tm="0">
                                          <p:val>
                                            <p:fltVal val="0"/>
                                          </p:val>
                                        </p:tav>
                                        <p:tav tm="100000">
                                          <p:val>
                                            <p:strVal val="#ppt_w"/>
                                          </p:val>
                                        </p:tav>
                                      </p:tavLst>
                                    </p:anim>
                                    <p:anim calcmode="lin" valueType="num">
                                      <p:cBhvr>
                                        <p:cTn id="88" dur="500" fill="hold"/>
                                        <p:tgtEl>
                                          <p:spTgt spid="102"/>
                                        </p:tgtEl>
                                        <p:attrNameLst>
                                          <p:attrName>ppt_h</p:attrName>
                                        </p:attrNameLst>
                                      </p:cBhvr>
                                      <p:tavLst>
                                        <p:tav tm="0">
                                          <p:val>
                                            <p:fltVal val="0"/>
                                          </p:val>
                                        </p:tav>
                                        <p:tav tm="100000">
                                          <p:val>
                                            <p:strVal val="#ppt_h"/>
                                          </p:val>
                                        </p:tav>
                                      </p:tavLst>
                                    </p:anim>
                                    <p:anim calcmode="lin" valueType="num">
                                      <p:cBhvr>
                                        <p:cTn id="89" dur="500" fill="hold"/>
                                        <p:tgtEl>
                                          <p:spTgt spid="102"/>
                                        </p:tgtEl>
                                        <p:attrNameLst>
                                          <p:attrName>style.rotation</p:attrName>
                                        </p:attrNameLst>
                                      </p:cBhvr>
                                      <p:tavLst>
                                        <p:tav tm="0">
                                          <p:val>
                                            <p:fltVal val="360"/>
                                          </p:val>
                                        </p:tav>
                                        <p:tav tm="100000">
                                          <p:val>
                                            <p:fltVal val="0"/>
                                          </p:val>
                                        </p:tav>
                                      </p:tavLst>
                                    </p:anim>
                                    <p:animEffect transition="in" filter="fade">
                                      <p:cBhvr>
                                        <p:cTn id="9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p:bldP spid="10" grpId="0" bldLvl="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748"/>
        </a:solidFill>
        <a:effectLst/>
      </p:bgPr>
    </p:bg>
    <p:spTree>
      <p:nvGrpSpPr>
        <p:cNvPr id="1" name=""/>
        <p:cNvGrpSpPr/>
        <p:nvPr/>
      </p:nvGrpSpPr>
      <p:grpSpPr>
        <a:xfrm>
          <a:off x="0" y="0"/>
          <a:ext cx="0" cy="0"/>
          <a:chOff x="0" y="0"/>
          <a:chExt cx="0" cy="0"/>
        </a:xfrm>
      </p:grpSpPr>
      <p:sp>
        <p:nvSpPr>
          <p:cNvPr id="24581" name="文本框 4"/>
          <p:cNvSpPr txBox="1"/>
          <p:nvPr/>
        </p:nvSpPr>
        <p:spPr>
          <a:xfrm>
            <a:off x="0" y="2449195"/>
            <a:ext cx="8509635" cy="922020"/>
          </a:xfrm>
          <a:prstGeom prst="rect">
            <a:avLst/>
          </a:prstGeom>
          <a:noFill/>
          <a:ln w="9525">
            <a:noFill/>
          </a:ln>
        </p:spPr>
        <p:txBody>
          <a:bodyPr wrap="square" anchor="t">
            <a:spAutoFit/>
          </a:bodyPr>
          <a:lstStyle/>
          <a:p>
            <a:pPr algn="ctr">
              <a:lnSpc>
                <a:spcPct val="150000"/>
              </a:lnSpc>
            </a:pPr>
            <a:r>
              <a:rPr lang="en-US" altLang="en-US" sz="1100" dirty="0">
                <a:solidFill>
                  <a:schemeClr val="bg1"/>
                </a:solidFill>
                <a:latin typeface="Arial Unicode MS" panose="020B0604020202020204" charset="-122"/>
                <a:ea typeface="Arial Unicode MS" panose="020B0604020202020204" charset="-122"/>
                <a:sym typeface="Arial" panose="020B0604020202020204" pitchFamily="34" charset="0"/>
              </a:rPr>
              <a:t>	</a:t>
            </a:r>
            <a:r>
              <a:rPr lang="en-IN" altLang="en-US" sz="1800" dirty="0">
                <a:solidFill>
                  <a:schemeClr val="bg1"/>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AUTHORS -</a:t>
            </a:r>
            <a:r>
              <a:rPr lang="en-US" altLang="en-US" sz="1800" dirty="0">
                <a:solidFill>
                  <a:srgbClr val="FF9900"/>
                </a:solidFill>
                <a:latin typeface="Times New Roman" panose="02020603050405020304" pitchFamily="2" charset="0"/>
                <a:ea typeface="Arial Unicode MS" panose="020B0604020202020204" charset="-122"/>
                <a:cs typeface="Times New Roman" panose="02020603050405020304" pitchFamily="2" charset="0"/>
                <a:sym typeface="Arial" panose="020B0604020202020204" pitchFamily="34" charset="0"/>
              </a:rPr>
              <a:t>YEONGBONG JIN, WOOJIN CHANG, BONGGYUN KO
</a:t>
            </a:r>
          </a:p>
        </p:txBody>
      </p:sp>
      <p:sp>
        <p:nvSpPr>
          <p:cNvPr id="10245" name="文本框 2"/>
          <p:cNvSpPr txBox="1"/>
          <p:nvPr/>
        </p:nvSpPr>
        <p:spPr>
          <a:xfrm>
            <a:off x="3701415" y="1335723"/>
            <a:ext cx="1741488" cy="368300"/>
          </a:xfrm>
          <a:prstGeom prst="rect">
            <a:avLst/>
          </a:prstGeom>
          <a:noFill/>
          <a:ln w="9525">
            <a:noFill/>
          </a:ln>
        </p:spPr>
        <p:txBody>
          <a:bodyPr wrap="square" anchor="t">
            <a:spAutoFit/>
          </a:bodyPr>
          <a:lstStyle/>
          <a:p>
            <a:pPr algn="l"/>
            <a:r>
              <a:rPr lang="en-IN" altLang="zh-CN" sz="1800">
                <a:solidFill>
                  <a:srgbClr val="FF9900"/>
                </a:solidFill>
                <a:latin typeface="Times New Roman" panose="02020603050405020304" pitchFamily="2" charset="0"/>
                <a:ea typeface="Arial Unicode MS" panose="020B0604020202020204" charset="-122"/>
                <a:cs typeface="Times New Roman" panose="02020603050405020304" pitchFamily="2" charset="0"/>
              </a:rPr>
              <a:t>BASE PAPER</a:t>
            </a:r>
          </a:p>
        </p:txBody>
      </p:sp>
      <p:sp>
        <p:nvSpPr>
          <p:cNvPr id="3" name="等腰三角形 2"/>
          <p:cNvSpPr/>
          <p:nvPr/>
        </p:nvSpPr>
        <p:spPr>
          <a:xfrm rot="8100000" flipV="1">
            <a:off x="385354" y="1825250"/>
            <a:ext cx="579120" cy="573405"/>
          </a:xfrm>
          <a:custGeom>
            <a:avLst/>
            <a:gdLst>
              <a:gd name="connsiteX0" fmla="*/ 0 w 912"/>
              <a:gd name="connsiteY0" fmla="*/ 106 h 903"/>
              <a:gd name="connsiteX1" fmla="*/ 912 w 912"/>
              <a:gd name="connsiteY1" fmla="*/ 0 h 903"/>
              <a:gd name="connsiteX2" fmla="*/ 817 w 912"/>
              <a:gd name="connsiteY2" fmla="*/ 903 h 903"/>
              <a:gd name="connsiteX3" fmla="*/ 0 w 912"/>
              <a:gd name="connsiteY3" fmla="*/ 106 h 903"/>
            </a:gdLst>
            <a:ahLst/>
            <a:cxnLst>
              <a:cxn ang="0">
                <a:pos x="connsiteX0" y="connsiteY0"/>
              </a:cxn>
              <a:cxn ang="0">
                <a:pos x="connsiteX1" y="connsiteY1"/>
              </a:cxn>
              <a:cxn ang="0">
                <a:pos x="connsiteX2" y="connsiteY2"/>
              </a:cxn>
              <a:cxn ang="0">
                <a:pos x="connsiteX3" y="connsiteY3"/>
              </a:cxn>
            </a:cxnLst>
            <a:rect l="l" t="t" r="r" b="b"/>
            <a:pathLst>
              <a:path w="912" h="903">
                <a:moveTo>
                  <a:pt x="0" y="106"/>
                </a:moveTo>
                <a:lnTo>
                  <a:pt x="912" y="0"/>
                </a:lnTo>
                <a:lnTo>
                  <a:pt x="817" y="903"/>
                </a:lnTo>
                <a:lnTo>
                  <a:pt x="0" y="106"/>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 name="Text Box 1"/>
          <p:cNvSpPr txBox="1"/>
          <p:nvPr/>
        </p:nvSpPr>
        <p:spPr>
          <a:xfrm>
            <a:off x="739775" y="1804035"/>
            <a:ext cx="7663815" cy="645160"/>
          </a:xfrm>
          <a:prstGeom prst="rect">
            <a:avLst/>
          </a:prstGeom>
          <a:noFill/>
        </p:spPr>
        <p:txBody>
          <a:bodyPr wrap="square" rtlCol="0">
            <a:spAutoFit/>
          </a:bodyPr>
          <a:lstStyle/>
          <a:p>
            <a:r>
              <a:rPr lang="en-US">
                <a:solidFill>
                  <a:schemeClr val="bg1"/>
                </a:solidFill>
                <a:latin typeface="Palatino Linotype" panose="02040502050505030304" charset="0"/>
                <a:cs typeface="Palatino Linotype" panose="02040502050505030304" charset="0"/>
              </a:rPr>
              <a:t>G</a:t>
            </a:r>
            <a:r>
              <a:rPr lang="en-IN" altLang="en-US">
                <a:solidFill>
                  <a:schemeClr val="bg1"/>
                </a:solidFill>
                <a:latin typeface="Palatino Linotype" panose="02040502050505030304" charset="0"/>
                <a:cs typeface="Palatino Linotype" panose="02040502050505030304" charset="0"/>
              </a:rPr>
              <a:t>ENERATING </a:t>
            </a:r>
            <a:r>
              <a:rPr lang="en-US">
                <a:solidFill>
                  <a:schemeClr val="bg1"/>
                </a:solidFill>
                <a:latin typeface="Palatino Linotype" panose="02040502050505030304" charset="0"/>
                <a:cs typeface="Palatino Linotype" panose="02040502050505030304" charset="0"/>
              </a:rPr>
              <a:t>C</a:t>
            </a:r>
            <a:r>
              <a:rPr lang="en-IN" altLang="en-US">
                <a:solidFill>
                  <a:schemeClr val="bg1"/>
                </a:solidFill>
                <a:latin typeface="Palatino Linotype" panose="02040502050505030304" charset="0"/>
                <a:cs typeface="Palatino Linotype" panose="02040502050505030304" charset="0"/>
              </a:rPr>
              <a:t>HEST</a:t>
            </a:r>
            <a:r>
              <a:rPr lang="en-US">
                <a:solidFill>
                  <a:schemeClr val="bg1"/>
                </a:solidFill>
                <a:latin typeface="Palatino Linotype" panose="02040502050505030304" charset="0"/>
                <a:cs typeface="Palatino Linotype" panose="02040502050505030304" charset="0"/>
              </a:rPr>
              <a:t> X-R</a:t>
            </a:r>
            <a:r>
              <a:rPr lang="en-IN" altLang="en-US">
                <a:solidFill>
                  <a:schemeClr val="bg1"/>
                </a:solidFill>
                <a:latin typeface="Palatino Linotype" panose="02040502050505030304" charset="0"/>
                <a:cs typeface="Palatino Linotype" panose="02040502050505030304" charset="0"/>
              </a:rPr>
              <a:t>AY</a:t>
            </a:r>
            <a:r>
              <a:rPr lang="en-US">
                <a:solidFill>
                  <a:schemeClr val="bg1"/>
                </a:solidFill>
                <a:latin typeface="Palatino Linotype" panose="02040502050505030304" charset="0"/>
                <a:cs typeface="Palatino Linotype" panose="02040502050505030304" charset="0"/>
              </a:rPr>
              <a:t> P</a:t>
            </a:r>
            <a:r>
              <a:rPr lang="en-IN" altLang="en-US">
                <a:solidFill>
                  <a:schemeClr val="bg1"/>
                </a:solidFill>
                <a:latin typeface="Palatino Linotype" panose="02040502050505030304" charset="0"/>
                <a:cs typeface="Palatino Linotype" panose="02040502050505030304" charset="0"/>
              </a:rPr>
              <a:t>ROGRESSION</a:t>
            </a:r>
            <a:r>
              <a:rPr lang="en-US">
                <a:solidFill>
                  <a:schemeClr val="bg1"/>
                </a:solidFill>
                <a:latin typeface="Palatino Linotype" panose="02040502050505030304" charset="0"/>
                <a:cs typeface="Palatino Linotype" panose="02040502050505030304" charset="0"/>
              </a:rPr>
              <a:t> </a:t>
            </a:r>
            <a:r>
              <a:rPr lang="en-IN" altLang="en-US">
                <a:solidFill>
                  <a:schemeClr val="bg1"/>
                </a:solidFill>
                <a:latin typeface="Palatino Linotype" panose="02040502050505030304" charset="0"/>
                <a:cs typeface="Palatino Linotype" panose="02040502050505030304" charset="0"/>
              </a:rPr>
              <a:t>OF</a:t>
            </a:r>
            <a:r>
              <a:rPr lang="en-US">
                <a:solidFill>
                  <a:schemeClr val="bg1"/>
                </a:solidFill>
                <a:latin typeface="Palatino Linotype" panose="02040502050505030304" charset="0"/>
                <a:cs typeface="Palatino Linotype" panose="02040502050505030304" charset="0"/>
              </a:rPr>
              <a:t> P</a:t>
            </a:r>
            <a:r>
              <a:rPr lang="en-IN" altLang="en-US">
                <a:solidFill>
                  <a:schemeClr val="bg1"/>
                </a:solidFill>
                <a:latin typeface="Palatino Linotype" panose="02040502050505030304" charset="0"/>
                <a:cs typeface="Palatino Linotype" panose="02040502050505030304" charset="0"/>
              </a:rPr>
              <a:t>NEUMONIA</a:t>
            </a:r>
            <a:r>
              <a:rPr lang="en-US">
                <a:solidFill>
                  <a:schemeClr val="bg1"/>
                </a:solidFill>
                <a:latin typeface="Palatino Linotype" panose="02040502050505030304" charset="0"/>
                <a:cs typeface="Palatino Linotype" panose="02040502050505030304" charset="0"/>
              </a:rPr>
              <a:t> U</a:t>
            </a:r>
            <a:r>
              <a:rPr lang="en-IN" altLang="en-US">
                <a:solidFill>
                  <a:schemeClr val="bg1"/>
                </a:solidFill>
                <a:latin typeface="Palatino Linotype" panose="02040502050505030304" charset="0"/>
                <a:cs typeface="Palatino Linotype" panose="02040502050505030304" charset="0"/>
              </a:rPr>
              <a:t>SING</a:t>
            </a:r>
            <a:r>
              <a:rPr lang="en-US">
                <a:solidFill>
                  <a:schemeClr val="bg1"/>
                </a:solidFill>
                <a:latin typeface="Palatino Linotype" panose="02040502050505030304" charset="0"/>
                <a:cs typeface="Palatino Linotype" panose="02040502050505030304" charset="0"/>
              </a:rPr>
              <a:t> C</a:t>
            </a:r>
            <a:r>
              <a:rPr lang="en-IN" altLang="en-US">
                <a:solidFill>
                  <a:schemeClr val="bg1"/>
                </a:solidFill>
                <a:latin typeface="Palatino Linotype" panose="02040502050505030304" charset="0"/>
                <a:cs typeface="Palatino Linotype" panose="02040502050505030304" charset="0"/>
              </a:rPr>
              <a:t>ONDITIONAL</a:t>
            </a:r>
            <a:r>
              <a:rPr lang="en-US">
                <a:solidFill>
                  <a:schemeClr val="bg1"/>
                </a:solidFill>
                <a:latin typeface="Palatino Linotype" panose="02040502050505030304" charset="0"/>
                <a:cs typeface="Palatino Linotype" panose="02040502050505030304" charset="0"/>
              </a:rPr>
              <a:t> C</a:t>
            </a:r>
            <a:r>
              <a:rPr lang="en-IN" altLang="en-US">
                <a:solidFill>
                  <a:schemeClr val="bg1"/>
                </a:solidFill>
                <a:latin typeface="Palatino Linotype" panose="02040502050505030304" charset="0"/>
                <a:cs typeface="Palatino Linotype" panose="02040502050505030304" charset="0"/>
              </a:rPr>
              <a:t>YCLE</a:t>
            </a:r>
            <a:r>
              <a:rPr lang="en-US">
                <a:solidFill>
                  <a:schemeClr val="bg1"/>
                </a:solidFill>
                <a:latin typeface="Palatino Linotype" panose="02040502050505030304" charset="0"/>
                <a:cs typeface="Palatino Linotype" panose="02040502050505030304" charset="0"/>
              </a:rPr>
              <a:t> G</a:t>
            </a:r>
            <a:r>
              <a:rPr lang="en-IN" altLang="en-US">
                <a:solidFill>
                  <a:schemeClr val="bg1"/>
                </a:solidFill>
                <a:latin typeface="Palatino Linotype" panose="02040502050505030304" charset="0"/>
                <a:cs typeface="Palatino Linotype" panose="02040502050505030304" charset="0"/>
              </a:rPr>
              <a:t>ENERATIVE</a:t>
            </a:r>
            <a:r>
              <a:rPr lang="en-US">
                <a:solidFill>
                  <a:schemeClr val="bg1"/>
                </a:solidFill>
                <a:latin typeface="Palatino Linotype" panose="02040502050505030304" charset="0"/>
                <a:cs typeface="Palatino Linotype" panose="02040502050505030304" charset="0"/>
              </a:rPr>
              <a:t> A</a:t>
            </a:r>
            <a:r>
              <a:rPr lang="en-IN" altLang="en-US">
                <a:solidFill>
                  <a:schemeClr val="bg1"/>
                </a:solidFill>
                <a:latin typeface="Palatino Linotype" panose="02040502050505030304" charset="0"/>
                <a:cs typeface="Palatino Linotype" panose="02040502050505030304" charset="0"/>
              </a:rPr>
              <a:t>VERSARIAL </a:t>
            </a:r>
            <a:r>
              <a:rPr lang="en-US">
                <a:solidFill>
                  <a:schemeClr val="bg1"/>
                </a:solidFill>
                <a:latin typeface="Palatino Linotype" panose="02040502050505030304" charset="0"/>
                <a:cs typeface="Palatino Linotype" panose="02040502050505030304" charset="0"/>
              </a:rPr>
              <a:t>N</a:t>
            </a:r>
            <a:r>
              <a:rPr lang="en-IN" altLang="en-US">
                <a:solidFill>
                  <a:schemeClr val="bg1"/>
                </a:solidFill>
                <a:latin typeface="Palatino Linotype" panose="02040502050505030304" charset="0"/>
                <a:cs typeface="Palatino Linotype" panose="02040502050505030304" charset="0"/>
              </a:rPr>
              <a:t>ETWORK</a:t>
            </a:r>
          </a:p>
        </p:txBody>
      </p:sp>
      <p:sp>
        <p:nvSpPr>
          <p:cNvPr id="8" name="等腰三角形 2"/>
          <p:cNvSpPr/>
          <p:nvPr/>
        </p:nvSpPr>
        <p:spPr>
          <a:xfrm rot="8100000" flipV="1">
            <a:off x="8117418" y="1786450"/>
            <a:ext cx="653415" cy="588645"/>
          </a:xfrm>
          <a:custGeom>
            <a:avLst/>
            <a:gdLst>
              <a:gd name="connsiteX0" fmla="*/ 212 w 1029"/>
              <a:gd name="connsiteY0" fmla="*/ 0 h 927"/>
              <a:gd name="connsiteX1" fmla="*/ 0 w 1029"/>
              <a:gd name="connsiteY1" fmla="*/ 927 h 927"/>
              <a:gd name="connsiteX2" fmla="*/ 1029 w 1029"/>
              <a:gd name="connsiteY2" fmla="*/ 797 h 927"/>
              <a:gd name="connsiteX3" fmla="*/ 212 w 1029"/>
              <a:gd name="connsiteY3" fmla="*/ 0 h 927"/>
            </a:gdLst>
            <a:ahLst/>
            <a:cxnLst>
              <a:cxn ang="0">
                <a:pos x="connsiteX0" y="connsiteY0"/>
              </a:cxn>
              <a:cxn ang="0">
                <a:pos x="connsiteX1" y="connsiteY1"/>
              </a:cxn>
              <a:cxn ang="0">
                <a:pos x="connsiteX2" y="connsiteY2"/>
              </a:cxn>
              <a:cxn ang="0">
                <a:pos x="connsiteX3" y="connsiteY3"/>
              </a:cxn>
            </a:cxnLst>
            <a:rect l="l" t="t" r="r" b="b"/>
            <a:pathLst>
              <a:path w="1029" h="927">
                <a:moveTo>
                  <a:pt x="212" y="0"/>
                </a:moveTo>
                <a:lnTo>
                  <a:pt x="0" y="927"/>
                </a:lnTo>
                <a:lnTo>
                  <a:pt x="1029" y="797"/>
                </a:lnTo>
                <a:lnTo>
                  <a:pt x="212" y="0"/>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15" name="Text Box 14"/>
          <p:cNvSpPr txBox="1"/>
          <p:nvPr/>
        </p:nvSpPr>
        <p:spPr>
          <a:xfrm>
            <a:off x="215265" y="4671695"/>
            <a:ext cx="9216390" cy="368300"/>
          </a:xfrm>
          <a:prstGeom prst="rect">
            <a:avLst/>
          </a:prstGeom>
          <a:noFill/>
        </p:spPr>
        <p:txBody>
          <a:bodyPr wrap="square" rtlCol="0">
            <a:spAutoFit/>
          </a:bodyPr>
          <a:lstStyle/>
          <a:p>
            <a:pPr>
              <a:lnSpc>
                <a:spcPct val="50000"/>
              </a:lnSpc>
            </a:pPr>
            <a:r>
              <a:rPr lang="en-IN" altLang="en-US"/>
              <a:t> </a:t>
            </a:r>
            <a:r>
              <a:rPr lang="en-IN" altLang="en-US" sz="1000">
                <a:solidFill>
                  <a:schemeClr val="bg1"/>
                </a:solidFill>
                <a:latin typeface="Times New Roman" panose="02020603050405020304" pitchFamily="2" charset="0"/>
                <a:cs typeface="Times New Roman" panose="02020603050405020304" pitchFamily="2" charset="0"/>
              </a:rPr>
              <a:t> RECEIVED 29 JULY 2023, ACCEPTED 8 AUGUST 2023, DATE OF PUBLICATION 17 AUGUST 2023, DATE OF CURRENT VERSION 23 AUGUST 2023. </a:t>
            </a:r>
          </a:p>
          <a:p>
            <a:pPr>
              <a:lnSpc>
                <a:spcPct val="50000"/>
              </a:lnSpc>
            </a:pPr>
            <a:r>
              <a:rPr lang="en-IN" altLang="en-US" sz="1000">
                <a:solidFill>
                  <a:schemeClr val="bg1"/>
                </a:solidFill>
                <a:latin typeface="Times New Roman" panose="02020603050405020304" pitchFamily="2" charset="0"/>
                <a:cs typeface="Times New Roman" panose="02020603050405020304" pitchFamily="2" charset="0"/>
              </a:rPr>
              <a:t>     DIGITAL OBJECT IDENTIFIER 10.1109/ACCESS.2023.3305994. VOLUME 11 2023.                 </a:t>
            </a:r>
            <a:r>
              <a:rPr lang="en-IN" altLang="en-US"/>
              <a:t>                                      </a:t>
            </a:r>
          </a:p>
        </p:txBody>
      </p:sp>
      <p:sp>
        <p:nvSpPr>
          <p:cNvPr id="16" name="Text Box 15"/>
          <p:cNvSpPr txBox="1"/>
          <p:nvPr/>
        </p:nvSpPr>
        <p:spPr>
          <a:xfrm>
            <a:off x="3460750" y="3558540"/>
            <a:ext cx="1588135" cy="368300"/>
          </a:xfrm>
          <a:prstGeom prst="rect">
            <a:avLst/>
          </a:prstGeom>
          <a:noFill/>
        </p:spPr>
        <p:txBody>
          <a:bodyPr wrap="square" rtlCol="0">
            <a:spAutoFit/>
          </a:bodyPr>
          <a:lstStyle/>
          <a:p>
            <a:r>
              <a:rPr lang="en-IN" altLang="en-US">
                <a:solidFill>
                  <a:schemeClr val="bg1"/>
                </a:solidFill>
                <a:latin typeface="Palatino Linotype" panose="02040502050505030304" charset="0"/>
                <a:cs typeface="Palatino Linotype" panose="02040502050505030304" charset="0"/>
              </a:rPr>
              <a:t>YEAR - 2023</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fade">
                                      <p:cBhvr>
                                        <p:cTn id="7" dur="500"/>
                                        <p:tgtEl>
                                          <p:spTgt spid="24581"/>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49" presetClass="entr" presetSubtype="0"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360"/>
                                          </p:val>
                                        </p:tav>
                                        <p:tav tm="100000">
                                          <p:val>
                                            <p:fltVal val="0"/>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3" grpId="0" bldLvl="0" animBg="1"/>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直角三角形 2"/>
          <p:cNvSpPr/>
          <p:nvPr/>
        </p:nvSpPr>
        <p:spPr>
          <a:xfrm rot="5400000">
            <a:off x="-19050" y="-1270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7569835" y="3590290"/>
            <a:ext cx="1334135" cy="185864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21" name="Text Box 20"/>
          <p:cNvSpPr txBox="1"/>
          <p:nvPr/>
        </p:nvSpPr>
        <p:spPr>
          <a:xfrm>
            <a:off x="3045460" y="274955"/>
            <a:ext cx="3053715" cy="521970"/>
          </a:xfrm>
          <a:prstGeom prst="rect">
            <a:avLst/>
          </a:prstGeom>
          <a:noFill/>
        </p:spPr>
        <p:txBody>
          <a:bodyPr wrap="square" rtlCol="0">
            <a:spAutoFit/>
          </a:bodyPr>
          <a:lstStyle/>
          <a:p>
            <a:r>
              <a:rPr lang="en-IN" altLang="en-US" sz="2800">
                <a:solidFill>
                  <a:srgbClr val="002748"/>
                </a:solidFill>
                <a:latin typeface="Palatino Linotype" panose="02040502050505030304" charset="0"/>
                <a:cs typeface="Palatino Linotype" panose="02040502050505030304" charset="0"/>
              </a:rPr>
              <a:t>INTRODUCTION</a:t>
            </a:r>
          </a:p>
        </p:txBody>
      </p:sp>
      <p:sp>
        <p:nvSpPr>
          <p:cNvPr id="23" name="Text Box 22"/>
          <p:cNvSpPr txBox="1"/>
          <p:nvPr/>
        </p:nvSpPr>
        <p:spPr>
          <a:xfrm>
            <a:off x="854710" y="899795"/>
            <a:ext cx="6497320" cy="4892675"/>
          </a:xfrm>
          <a:prstGeom prst="rect">
            <a:avLst/>
          </a:prstGeom>
          <a:noFill/>
        </p:spPr>
        <p:txBody>
          <a:bodyPr wrap="square" rtlCol="0">
            <a:spAutoFit/>
          </a:bodyPr>
          <a:lstStyle/>
          <a:p>
            <a:r>
              <a:rPr lang="en-IN" altLang="en-US" sz="1200" b="1">
                <a:latin typeface="Times New Roman" panose="02020603050405020304" pitchFamily="2" charset="0"/>
                <a:cs typeface="Times New Roman" panose="02020603050405020304" pitchFamily="2" charset="0"/>
              </a:rPr>
              <a:t>               </a:t>
            </a:r>
            <a:r>
              <a:rPr lang="en-US" sz="1200" b="1">
                <a:latin typeface="Times New Roman" panose="02020603050405020304" pitchFamily="2" charset="0"/>
                <a:cs typeface="Times New Roman" panose="02020603050405020304" pitchFamily="2" charset="0"/>
              </a:rPr>
              <a:t>INTRODUCTION TO PNEUMONIA DETECTION: DEEP LEARNING APPROACH </a:t>
            </a:r>
            <a:r>
              <a:rPr lang="en-US" sz="1200">
                <a:latin typeface="Times New Roman" panose="02020603050405020304" pitchFamily="2" charset="0"/>
                <a:cs typeface="Times New Roman" panose="02020603050405020304" pitchFamily="2" charset="0"/>
              </a:rPr>
              <a:t> </a:t>
            </a:r>
          </a:p>
          <a:p>
            <a:pPr marL="228600" indent="-228600">
              <a:buAutoNum type="arabicPeriod"/>
            </a:pPr>
            <a:endParaRPr lang="en-US" sz="1200">
              <a:latin typeface="Times New Roman" panose="02020603050405020304" pitchFamily="2" charset="0"/>
              <a:cs typeface="Times New Roman" panose="02020603050405020304" pitchFamily="2" charset="0"/>
            </a:endParaRPr>
          </a:p>
          <a:p>
            <a:pPr marL="228600" indent="-228600">
              <a:buAutoNum type="arabicPeriod"/>
            </a:pPr>
            <a:r>
              <a:rPr lang="en-US" sz="1200">
                <a:latin typeface="Times New Roman" panose="02020603050405020304" pitchFamily="2" charset="0"/>
                <a:cs typeface="Times New Roman" panose="02020603050405020304" pitchFamily="2" charset="0"/>
              </a:rPr>
              <a:t>Healthcare Challenge:</a:t>
            </a:r>
          </a:p>
          <a:p>
            <a:endParaRPr lang="en-US" sz="120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Pneumonia poses a significant global health challenge, causing a substantial number of hospitalizations and fatalities.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Traditional diagnostic methods, such as X-rays, are effective but time-consuming, leading to a growing need for faster and more efficient detection techniques.</a:t>
            </a:r>
          </a:p>
          <a:p>
            <a:endParaRPr lang="en-IN" altLang="en-US" sz="1200">
              <a:latin typeface="Times New Roman" panose="02020603050405020304" pitchFamily="2" charset="0"/>
              <a:cs typeface="Times New Roman" panose="02020603050405020304" pitchFamily="2" charset="0"/>
            </a:endParaRPr>
          </a:p>
          <a:p>
            <a:r>
              <a:rPr lang="en-IN" altLang="en-US" sz="1200">
                <a:latin typeface="Times New Roman" panose="02020603050405020304" pitchFamily="2" charset="0"/>
                <a:cs typeface="Times New Roman" panose="02020603050405020304" pitchFamily="2" charset="0"/>
              </a:rPr>
              <a:t>2.    </a:t>
            </a:r>
            <a:r>
              <a:rPr lang="en-US" sz="1200">
                <a:latin typeface="Times New Roman" panose="02020603050405020304" pitchFamily="2" charset="0"/>
                <a:cs typeface="Times New Roman" panose="02020603050405020304" pitchFamily="2" charset="0"/>
              </a:rPr>
              <a:t>Rise of Deep Learning:</a:t>
            </a:r>
          </a:p>
          <a:p>
            <a:endParaRPr lang="en-US" sz="120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Deep learning, a subset of artificial intelligence, has emerged as a powerful tool in medical image analysis.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Leveraging convolutional neural networks (CNNs), deep learning models can learn intricate patterns and features from medical images, potentially revolutionizing pneumonia detection.</a:t>
            </a:r>
          </a:p>
          <a:p>
            <a:endParaRPr lang="en-IN" altLang="en-US" sz="1200">
              <a:latin typeface="Times New Roman" panose="02020603050405020304" pitchFamily="2" charset="0"/>
              <a:cs typeface="Times New Roman" panose="02020603050405020304" pitchFamily="2" charset="0"/>
            </a:endParaRPr>
          </a:p>
          <a:p>
            <a:r>
              <a:rPr lang="en-IN" altLang="en-US" sz="1200">
                <a:latin typeface="Times New Roman" panose="02020603050405020304" pitchFamily="2" charset="0"/>
                <a:cs typeface="Times New Roman" panose="02020603050405020304" pitchFamily="2" charset="0"/>
              </a:rPr>
              <a:t>3.   </a:t>
            </a:r>
            <a:r>
              <a:rPr lang="en-US" sz="1200">
                <a:latin typeface="Times New Roman" panose="02020603050405020304" pitchFamily="2" charset="0"/>
                <a:cs typeface="Times New Roman" panose="02020603050405020304" pitchFamily="2" charset="0"/>
              </a:rPr>
              <a:t>Objective of the Study:</a:t>
            </a:r>
          </a:p>
          <a:p>
            <a:endParaRPr lang="en-US" sz="120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This study explores the application of deep learning algorithms in pneumonia detection from chest X-rays.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By examining the accuracy and efficiency of deep learning models, the aim is to enhance early and accurate diagnosis, ultimately improving patient outcomes in the realm of pneumonia detection.</a:t>
            </a:r>
          </a:p>
          <a:p>
            <a:endParaRPr lang="en-US" sz="1200">
              <a:latin typeface="Times New Roman" panose="02020603050405020304" pitchFamily="2" charset="0"/>
              <a:cs typeface="Times New Roman" panose="02020603050405020304" pitchFamily="2" charset="0"/>
            </a:endParaRPr>
          </a:p>
          <a:p>
            <a:endParaRPr lang="en-US" sz="1200">
              <a:latin typeface="Times New Roman" panose="02020603050405020304" pitchFamily="2" charset="0"/>
              <a:cs typeface="Times New Roman" panose="02020603050405020304" pitchFamily="2" charset="0"/>
            </a:endParaRPr>
          </a:p>
          <a:p>
            <a:endParaRPr lang="en-US" sz="1200">
              <a:latin typeface="Times New Roman" panose="02020603050405020304" pitchFamily="2" charset="0"/>
              <a:cs typeface="Times New Roman" panose="02020603050405020304" pitchFamily="2" charset="0"/>
            </a:endParaRPr>
          </a:p>
          <a:p>
            <a:endParaRPr lang="en-US" sz="1200">
              <a:latin typeface="Times New Roman" panose="02020603050405020304" pitchFamily="2" charset="0"/>
              <a:cs typeface="Times New Roman" panose="02020603050405020304" pitchFamily="2"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7962265" y="3974465"/>
            <a:ext cx="894715" cy="151384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3523615" y="95885"/>
            <a:ext cx="2303780" cy="521970"/>
          </a:xfrm>
          <a:prstGeom prst="rect">
            <a:avLst/>
          </a:prstGeom>
          <a:noFill/>
        </p:spPr>
        <p:txBody>
          <a:bodyPr wrap="square" rtlCol="0">
            <a:spAutoFit/>
          </a:bodyPr>
          <a:lstStyle/>
          <a:p>
            <a:r>
              <a:rPr lang="en-IN" altLang="en-US" sz="2800">
                <a:latin typeface="Palatino Linotype" panose="02040502050505030304" charset="0"/>
                <a:cs typeface="Palatino Linotype" panose="02040502050505030304" charset="0"/>
              </a:rPr>
              <a:t>OBJECTIVES</a:t>
            </a:r>
          </a:p>
        </p:txBody>
      </p:sp>
      <p:sp>
        <p:nvSpPr>
          <p:cNvPr id="6" name="Text Box 5"/>
          <p:cNvSpPr txBox="1"/>
          <p:nvPr/>
        </p:nvSpPr>
        <p:spPr>
          <a:xfrm>
            <a:off x="419735" y="790575"/>
            <a:ext cx="8345805" cy="5446395"/>
          </a:xfrm>
          <a:prstGeom prst="rect">
            <a:avLst/>
          </a:prstGeom>
          <a:noFill/>
        </p:spPr>
        <p:txBody>
          <a:bodyPr wrap="square" rtlCol="0">
            <a:spAutoFit/>
          </a:bodyPr>
          <a:lstStyle/>
          <a:p>
            <a:r>
              <a:rPr lang="en-IN" altLang="en-US" sz="1200">
                <a:latin typeface="Times New Roman" panose="02020603050405020304" pitchFamily="2" charset="0"/>
                <a:cs typeface="Times New Roman" panose="02020603050405020304" pitchFamily="2" charset="0"/>
              </a:rPr>
              <a:t> </a:t>
            </a:r>
            <a:r>
              <a:rPr lang="en-IN" altLang="en-US" sz="1200" b="1">
                <a:latin typeface="Times New Roman" panose="02020603050405020304" pitchFamily="2" charset="0"/>
                <a:cs typeface="Times New Roman" panose="02020603050405020304" pitchFamily="2" charset="0"/>
              </a:rPr>
              <a:t>ENHANCE ACCURACY AND SPEED OF DIAGNOSIS:</a:t>
            </a:r>
          </a:p>
          <a:p>
            <a:endParaRPr lang="en-US" sz="1200" b="1">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Develop a deep learning model capable of accurately detecting pneumonia from medical imaging, such as chest X-rays or CT scans.</a:t>
            </a: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Aim to achieve high sensitivity and specificity to minimize false positives and negatives, respectively.</a:t>
            </a: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Improve the speed of diagnosis by leveraging the computational efficiency of deep learning algorithms, contributing to timely medical interventions.</a:t>
            </a:r>
          </a:p>
          <a:p>
            <a:endParaRPr lang="en-US" sz="1200">
              <a:latin typeface="Times New Roman" panose="02020603050405020304" pitchFamily="2" charset="0"/>
              <a:cs typeface="Times New Roman" panose="02020603050405020304" pitchFamily="2" charset="0"/>
            </a:endParaRPr>
          </a:p>
          <a:p>
            <a:r>
              <a:rPr lang="en-US" sz="1200" b="1">
                <a:latin typeface="Times New Roman" panose="02020603050405020304" pitchFamily="2" charset="0"/>
                <a:cs typeface="Times New Roman" panose="02020603050405020304" pitchFamily="2" charset="0"/>
              </a:rPr>
              <a:t>ENABLE EARLY DETECTION AND INTERVENTION: </a:t>
            </a:r>
          </a:p>
          <a:p>
            <a:endParaRPr lang="en-US" sz="1200" b="1">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Focus on early detection of pneumonia to facilitate prompt medical intervention and improve patient outcomes.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Train the deep learning model to identify subtle signs of pneumonia at an early stage, allowing for timely treatment and reducing the risk of complications.</a:t>
            </a: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Evaluate the model's performance in detecting pneumonia in diverse patient populations, considering factors such as age, gender, and underlying health conditions.</a:t>
            </a:r>
          </a:p>
          <a:p>
            <a:endParaRPr lang="en-US" sz="1200">
              <a:latin typeface="Times New Roman" panose="02020603050405020304" pitchFamily="2" charset="0"/>
              <a:cs typeface="Times New Roman" panose="02020603050405020304" pitchFamily="2" charset="0"/>
            </a:endParaRPr>
          </a:p>
          <a:p>
            <a:r>
              <a:rPr lang="en-US" sz="1200" b="1">
                <a:latin typeface="Times New Roman" panose="02020603050405020304" pitchFamily="2" charset="0"/>
                <a:cs typeface="Times New Roman" panose="02020603050405020304" pitchFamily="2" charset="0"/>
              </a:rPr>
              <a:t>FACILITATE INTEGRATION INTO CLINICAL WORKFLOW: </a:t>
            </a:r>
            <a:endParaRPr lang="en-US" sz="1200">
              <a:latin typeface="Times New Roman" panose="02020603050405020304" pitchFamily="2" charset="0"/>
              <a:cs typeface="Times New Roman" panose="02020603050405020304" pitchFamily="2" charset="0"/>
            </a:endParaRPr>
          </a:p>
          <a:p>
            <a:endParaRPr lang="en-US" sz="120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a:t>
            </a:r>
            <a:r>
              <a:rPr lang="en-US" sz="1200">
                <a:latin typeface="Times New Roman" panose="02020603050405020304" pitchFamily="2" charset="0"/>
                <a:cs typeface="Times New Roman" panose="02020603050405020304" pitchFamily="2" charset="0"/>
              </a:rPr>
              <a:t>Design the deep learning system to seamlessly integrate into existing clinical workflows, ensuring practical usability for healthcare professionals.</a:t>
            </a: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Provide an interpretable and transparent decision-making process to enhance trust and acceptance among medical practitioners.</a:t>
            </a:r>
          </a:p>
          <a:p>
            <a:pPr marL="171450" indent="-171450">
              <a:buFont typeface="Arial" panose="020B0604020202020204" pitchFamily="34" charset="0"/>
              <a:buChar char="•"/>
            </a:pPr>
            <a:r>
              <a:rPr lang="en-IN" altLang="en-US" sz="1200">
                <a:latin typeface="Times New Roman" panose="02020603050405020304" pitchFamily="2" charset="0"/>
                <a:cs typeface="Times New Roman" panose="02020603050405020304" pitchFamily="2" charset="0"/>
              </a:rPr>
              <a:t>To </a:t>
            </a:r>
            <a:r>
              <a:rPr lang="en-US" sz="1200">
                <a:latin typeface="Times New Roman" panose="02020603050405020304" pitchFamily="2" charset="0"/>
                <a:cs typeface="Times New Roman" panose="02020603050405020304" pitchFamily="2" charset="0"/>
              </a:rPr>
              <a:t>Conduct rigorous validation and testing in real-world clinical settings to assess the model's reliability, scalability, and generalizability across different healthcare institutions.</a:t>
            </a:r>
          </a:p>
          <a:p>
            <a:endParaRPr lang="en-US"/>
          </a:p>
          <a:p>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7695565" y="3716020"/>
            <a:ext cx="1247775" cy="169481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2931160" y="157480"/>
            <a:ext cx="3402330" cy="460375"/>
          </a:xfrm>
          <a:prstGeom prst="rect">
            <a:avLst/>
          </a:prstGeom>
          <a:noFill/>
        </p:spPr>
        <p:txBody>
          <a:bodyPr wrap="square" rtlCol="0">
            <a:spAutoFit/>
          </a:bodyPr>
          <a:lstStyle/>
          <a:p>
            <a:r>
              <a:rPr lang="en-IN" altLang="en-US" sz="2400">
                <a:latin typeface="Palatino Linotype" panose="02040502050505030304" charset="0"/>
                <a:cs typeface="Palatino Linotype" panose="02040502050505030304" charset="0"/>
              </a:rPr>
              <a:t>LITERATURE SURVEY</a:t>
            </a:r>
          </a:p>
        </p:txBody>
      </p:sp>
      <p:sp>
        <p:nvSpPr>
          <p:cNvPr id="6" name="Text Box 5"/>
          <p:cNvSpPr txBox="1"/>
          <p:nvPr/>
        </p:nvSpPr>
        <p:spPr>
          <a:xfrm>
            <a:off x="514350" y="744855"/>
            <a:ext cx="7908925" cy="6339205"/>
          </a:xfrm>
          <a:prstGeom prst="rect">
            <a:avLst/>
          </a:prstGeom>
          <a:noFill/>
        </p:spPr>
        <p:txBody>
          <a:bodyPr wrap="square" rtlCol="0">
            <a:spAutoFit/>
          </a:bodyPr>
          <a:lstStyle/>
          <a:p>
            <a:pPr marL="285750" indent="-285750">
              <a:buFont typeface="Arial" panose="020B0604020202020204" pitchFamily="34" charset="0"/>
              <a:buChar char="•"/>
            </a:pPr>
            <a:r>
              <a:rPr lang="en-US" sz="1400" b="1"/>
              <a:t>T</a:t>
            </a:r>
            <a:r>
              <a:rPr lang="en-US" sz="1400" b="1">
                <a:latin typeface="Times New Roman" panose="02020603050405020304" pitchFamily="2" charset="0"/>
                <a:cs typeface="Times New Roman" panose="02020603050405020304" pitchFamily="2" charset="0"/>
              </a:rPr>
              <a:t>. Rahman, E.H. Muhammad , 2020, [1]</a:t>
            </a:r>
            <a:r>
              <a:rPr lang="en-US" sz="1400">
                <a:latin typeface="Times New Roman" panose="02020603050405020304" pitchFamily="2" charset="0"/>
                <a:cs typeface="Times New Roman" panose="02020603050405020304" pitchFamily="2" charset="0"/>
              </a:rPr>
              <a:t> used digital x-ray images to detect the bacterial and viral pneumonia. Four different pre-trained deep Convolutional Neural Networks (CNN): Alex Net, ResNet18, DenseNet201, and Squeeze Net were used for transfer learning. This proposed study can be useful in quickly diagnosing pneumonia by the radiologist .</a:t>
            </a:r>
          </a:p>
          <a:p>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a:latin typeface="Times New Roman" panose="02020603050405020304" pitchFamily="2" charset="0"/>
                <a:cs typeface="Times New Roman" panose="02020603050405020304" pitchFamily="2" charset="0"/>
              </a:rPr>
              <a:t> </a:t>
            </a:r>
            <a:r>
              <a:rPr lang="en-US" sz="1400" b="1">
                <a:latin typeface="Times New Roman" panose="02020603050405020304" pitchFamily="2" charset="0"/>
                <a:cs typeface="Times New Roman" panose="02020603050405020304" pitchFamily="2" charset="0"/>
              </a:rPr>
              <a:t>Alhazmi Lamia, Alassery Fawaz, 2022, [2]</a:t>
            </a:r>
            <a:r>
              <a:rPr lang="en-US" sz="1400">
                <a:latin typeface="Times New Roman" panose="02020603050405020304" pitchFamily="2" charset="0"/>
                <a:cs typeface="Times New Roman" panose="02020603050405020304" pitchFamily="2" charset="0"/>
              </a:rPr>
              <a:t> Developing a mobile app utilizing deep learning for pneumonia diagnosis addresses the challenge of limited experts and diagnostic tools. The research focuses on creating a user-friendly prototype using Create ML, eliminating complexities in neural network configuration. With over 5,000 real images, the image classification model ensures accessible pneumonia detection via a mobile application. The simplified process eliminates concerns about network layers, parameter initialization, and algorithm choices. Create ML's graphical interface makes training the model easy without requiring specialized knowledge Are Identified in This Research.</a:t>
            </a:r>
          </a:p>
          <a:p>
            <a:endParaRPr lang="en-US" sz="1400">
              <a:latin typeface="Times New Roman" panose="02020603050405020304" pitchFamily="2" charset="0"/>
              <a:cs typeface="Times New Roman" panose="02020603050405020304" pitchFamily="2" charset="0"/>
            </a:endParaRPr>
          </a:p>
          <a:p>
            <a:pPr marL="285750" indent="-285750">
              <a:buFont typeface="Arial" panose="020B0604020202020204" pitchFamily="34" charset="0"/>
              <a:buChar char="•"/>
            </a:pPr>
            <a:r>
              <a:rPr lang="en-US" sz="1400">
                <a:latin typeface="Times New Roman" panose="02020603050405020304" pitchFamily="2" charset="0"/>
                <a:cs typeface="Times New Roman" panose="02020603050405020304" pitchFamily="2" charset="0"/>
              </a:rPr>
              <a:t> </a:t>
            </a:r>
            <a:r>
              <a:rPr lang="en-US" sz="1400" b="1">
                <a:latin typeface="Times New Roman" panose="02020603050405020304" pitchFamily="2" charset="0"/>
                <a:cs typeface="Times New Roman" panose="02020603050405020304" pitchFamily="2" charset="0"/>
                <a:sym typeface="+mn-ea"/>
              </a:rPr>
              <a:t>EL. Khalid , Asnaoui, 2021 [3] </a:t>
            </a:r>
            <a:r>
              <a:rPr lang="en-US" sz="1400">
                <a:latin typeface="Times New Roman" panose="02020603050405020304" pitchFamily="2" charset="0"/>
                <a:cs typeface="Times New Roman" panose="02020603050405020304" pitchFamily="2" charset="0"/>
                <a:sym typeface="+mn-ea"/>
              </a:rPr>
              <a:t>Different types of single and ensemble learning models were utilized to classify pneumonia. Ensemble learning involves combining multiple models into a single model to tackle a specific task, with the choice of models being determined by the requirements and characteristics of the problem at hand. Currently, ensemble models are commonly employed for making predictions, including classification and regression tasks. By training a single model independently within an ensemble, improved accuracy can be achieved. In particular, an ensemble of three models demonstrated higher accuracy in this study.</a:t>
            </a:r>
            <a:endParaRPr lang="en-US" sz="1400">
              <a:latin typeface="Times New Roman" panose="02020603050405020304" pitchFamily="2" charset="0"/>
              <a:cs typeface="Times New Roman" panose="02020603050405020304" pitchFamily="2" charset="0"/>
            </a:endParaRPr>
          </a:p>
          <a:p>
            <a:endParaRPr lang="en-US"/>
          </a:p>
          <a:p>
            <a:endParaRPr lang="en-US"/>
          </a:p>
          <a:p>
            <a:endParaRPr lang="en-US"/>
          </a:p>
          <a:p>
            <a:endParaRPr lang="en-US"/>
          </a:p>
          <a:p>
            <a:endParaRPr lang="en-US"/>
          </a:p>
          <a:p>
            <a:r>
              <a:rPr lang="en-US">
                <a:sym typeface="+mn-ea"/>
              </a:rPr>
              <a:t>  </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130" y="131445"/>
            <a:ext cx="8470265" cy="3628390"/>
          </a:xfrm>
        </p:spPr>
        <p:txBody>
          <a:bodyPr/>
          <a:lstStyle/>
          <a:p>
            <a:r>
              <a:rPr lang="en-US" sz="1400" b="1">
                <a:latin typeface="Times New Roman" panose="02020603050405020304" pitchFamily="2" charset="0"/>
                <a:cs typeface="Times New Roman" panose="02020603050405020304" pitchFamily="2" charset="0"/>
                <a:sym typeface="+mn-ea"/>
              </a:rPr>
              <a:t>Shimpy Goyal, Rajiv Singh, 2021 [4]</a:t>
            </a:r>
            <a:r>
              <a:rPr lang="en-US" sz="1400">
                <a:latin typeface="Times New Roman" panose="02020603050405020304" pitchFamily="2" charset="0"/>
                <a:cs typeface="Times New Roman" panose="02020603050405020304" pitchFamily="2" charset="0"/>
                <a:sym typeface="+mn-ea"/>
              </a:rPr>
              <a:t> In response to the novel Covid-19, research efforts have surged worldwide to accurately predict the disease. This paper proposes a framework using chest X-ray images for predicting lung diseases, including pneumonia and Covid-19. The innovative approach involves dataset acquisition, image quality enhancement, precise region of interest estimation, and disease anticipation, demonstrating robustness and efficiency compared to existing methods Are Examined In This Research</a:t>
            </a:r>
            <a:endParaRPr lang="en-US" sz="1400">
              <a:latin typeface="Times New Roman" panose="02020603050405020304" pitchFamily="2" charset="0"/>
              <a:cs typeface="Times New Roman" panose="02020603050405020304" pitchFamily="2" charset="0"/>
            </a:endParaRPr>
          </a:p>
          <a:p>
            <a:endParaRPr lang="en-US" sz="1400">
              <a:latin typeface="Times New Roman" panose="02020603050405020304" pitchFamily="2" charset="0"/>
              <a:cs typeface="Times New Roman" panose="02020603050405020304" pitchFamily="2" charset="0"/>
              <a:sym typeface="+mn-ea"/>
            </a:endParaRPr>
          </a:p>
          <a:p>
            <a:r>
              <a:rPr lang="en-US" sz="1400" b="1">
                <a:latin typeface="Times New Roman" panose="02020603050405020304" pitchFamily="2" charset="0"/>
                <a:cs typeface="Times New Roman" panose="02020603050405020304" pitchFamily="2" charset="0"/>
                <a:sym typeface="+mn-ea"/>
              </a:rPr>
              <a:t>Wasif Khan, Nazar Zaki , 2021 [5]</a:t>
            </a:r>
            <a:r>
              <a:rPr lang="en-US" sz="1400">
                <a:latin typeface="Times New Roman" panose="02020603050405020304" pitchFamily="2" charset="0"/>
                <a:cs typeface="Times New Roman" panose="02020603050405020304" pitchFamily="2" charset="0"/>
                <a:sym typeface="+mn-ea"/>
              </a:rPr>
              <a:t> This helps practitioners to select the most effective and efficient methods from a real-time perspective, review the available datasets, and understand the results obtained in this domain. The usability, goodness aspects, and computational complexity of the algorithms used for intelligent pneumonia identification are examined in this research.</a:t>
            </a:r>
            <a:endParaRPr lang="en-US" sz="1400">
              <a:latin typeface="Times New Roman" panose="02020603050405020304" pitchFamily="2" charset="0"/>
              <a:cs typeface="Times New Roman" panose="02020603050405020304" pitchFamily="2" charset="0"/>
            </a:endParaRPr>
          </a:p>
          <a:p>
            <a:endParaRPr lang="en-US" sz="1400">
              <a:latin typeface="Times New Roman" panose="02020603050405020304" pitchFamily="2" charset="0"/>
              <a:cs typeface="Times New Roman" panose="02020603050405020304" pitchFamily="2" charset="0"/>
              <a:sym typeface="+mn-ea"/>
            </a:endParaRPr>
          </a:p>
          <a:p>
            <a:r>
              <a:rPr lang="en-US" sz="1400" b="1">
                <a:latin typeface="Times New Roman" panose="02020603050405020304" pitchFamily="2" charset="0"/>
                <a:cs typeface="Times New Roman" panose="02020603050405020304" pitchFamily="2" charset="0"/>
                <a:sym typeface="+mn-ea"/>
              </a:rPr>
              <a:t>Patrik Szepesi, La´szlo´Szila´gyi, 2022 [6] </a:t>
            </a:r>
            <a:r>
              <a:rPr lang="en-US" sz="1400">
                <a:latin typeface="Times New Roman" panose="02020603050405020304" pitchFamily="2" charset="0"/>
                <a:cs typeface="Times New Roman" panose="02020603050405020304" pitchFamily="2" charset="0"/>
                <a:sym typeface="+mn-ea"/>
              </a:rPr>
              <a:t>The objective and automated detection of pneumonia represents a serious challenge in medical imaging, because the signs of the illness are not obvious in CT or X-ray scans. Further on, it is also an important task, since millions of people die of pneumonia every year. The main goal of this paper is to propose a solution for the above mentioned problem, using a novel deep neural network architecture. The proposed novelty consists in the use of dropout in the convolutional part of the network. The proposed method was trained and tested on a set of 5856 labeled images available at one of Kaggle’s many medical imaging challenges. The chest X-ray images (anterior-posterior) were selected from retrospective cohorts of pediatric patients, aged between one and five years, from Guangzhou Women and Children’s Medical Center, Guangzhou, China. Results achieved by our network would have placed first in the Kaggle competition with the following metrics: 97.2% accuracy, 97.3% recall, 97.4% precision and AUC ¼ 0:982, and they are competitive with current state-of-the-art solutions   </a:t>
            </a:r>
            <a:endParaRPr lang="en-US" sz="1400">
              <a:latin typeface="Times New Roman" panose="02020603050405020304" pitchFamily="2" charset="0"/>
              <a:cs typeface="Times New Roman" panose="02020603050405020304" pitchFamily="2" charset="0"/>
            </a:endParaRPr>
          </a:p>
          <a:p>
            <a:endParaRPr lang="en-US" sz="1400">
              <a:latin typeface="Times New Roman" panose="02020603050405020304" pitchFamily="2" charset="0"/>
              <a:cs typeface="Times New Roman" panose="02020603050405020304" pitchFamily="2" charset="0"/>
            </a:endParaRPr>
          </a:p>
        </p:txBody>
      </p:sp>
      <p:sp>
        <p:nvSpPr>
          <p:cNvPr id="4" name="直角三角形 2"/>
          <p:cNvSpPr/>
          <p:nvPr/>
        </p:nvSpPr>
        <p:spPr>
          <a:xfrm rot="5400000">
            <a:off x="-123190" y="33020"/>
            <a:ext cx="892175" cy="76898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13395" y="4133850"/>
            <a:ext cx="877570" cy="122999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800" y="-89535"/>
            <a:ext cx="7393305" cy="857250"/>
          </a:xfrm>
        </p:spPr>
        <p:txBody>
          <a:bodyPr/>
          <a:lstStyle/>
          <a:p>
            <a:r>
              <a:rPr lang="en-IN" altLang="en-US" sz="3200">
                <a:solidFill>
                  <a:srgbClr val="002748"/>
                </a:solidFill>
                <a:latin typeface="Palatino Linotype" panose="02040502050505030304" charset="0"/>
                <a:cs typeface="Palatino Linotype" panose="02040502050505030304" charset="0"/>
              </a:rPr>
              <a:t>EXISTING AND PROPOSED SYSTEM</a:t>
            </a:r>
          </a:p>
        </p:txBody>
      </p:sp>
      <p:sp>
        <p:nvSpPr>
          <p:cNvPr id="8" name="直角三角形 7"/>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1769745" y="784225"/>
            <a:ext cx="6028690" cy="337185"/>
          </a:xfrm>
          <a:prstGeom prst="rect">
            <a:avLst/>
          </a:prstGeom>
          <a:noFill/>
        </p:spPr>
        <p:txBody>
          <a:bodyPr wrap="square" rtlCol="0">
            <a:spAutoFit/>
          </a:bodyPr>
          <a:lstStyle/>
          <a:p>
            <a:r>
              <a:rPr lang="en-US" sz="1600" b="1">
                <a:latin typeface="Palatino Linotype" panose="02040502050505030304" charset="0"/>
                <a:cs typeface="Palatino Linotype" panose="02040502050505030304" charset="0"/>
              </a:rPr>
              <a:t>EXISTING SYSTEM FOR PNEUMONIA DETECTION:</a:t>
            </a:r>
          </a:p>
        </p:txBody>
      </p:sp>
      <p:sp>
        <p:nvSpPr>
          <p:cNvPr id="6" name="Text Box 5"/>
          <p:cNvSpPr txBox="1"/>
          <p:nvPr/>
        </p:nvSpPr>
        <p:spPr>
          <a:xfrm>
            <a:off x="349885" y="1121410"/>
            <a:ext cx="8444230" cy="4707890"/>
          </a:xfrm>
          <a:prstGeom prst="rect">
            <a:avLst/>
          </a:prstGeom>
          <a:noFill/>
        </p:spPr>
        <p:txBody>
          <a:bodyPr wrap="square" rtlCol="0">
            <a:spAutoFit/>
          </a:bodyPr>
          <a:lstStyle/>
          <a:p>
            <a:pPr>
              <a:buFont typeface="Arial" panose="020B0604020202020204" pitchFamily="34" charset="0"/>
            </a:pPr>
            <a:r>
              <a:rPr lang="en-US" sz="1200" b="1">
                <a:latin typeface="Times New Roman" panose="02020603050405020304" pitchFamily="2" charset="0"/>
                <a:cs typeface="Times New Roman" panose="02020603050405020304" pitchFamily="2" charset="0"/>
              </a:rPr>
              <a:t>ENHANCING DIAGNOSTIC PRECISION WITH CT IMAGING:  </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Investigate and implement a deep learning model specifically designed for pneumonia detection utilizing computed tomography (CT) imaging, aligning with the World Health Organization's recommendation for improved diagnostic accuracy.</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Address the limitations of chest X-ray imaging, characterized by inter-class variability, by leveraging the superior capabilities of CT scans in providing detailed and comprehensive information for pneumonia diagnosis.</a:t>
            </a:r>
          </a:p>
          <a:p>
            <a:endParaRPr lang="en-US" sz="1200">
              <a:latin typeface="Times New Roman" panose="02020603050405020304" pitchFamily="2" charset="0"/>
              <a:cs typeface="Times New Roman" panose="02020603050405020304" pitchFamily="2" charset="0"/>
            </a:endParaRPr>
          </a:p>
          <a:p>
            <a:pPr>
              <a:buFont typeface="Arial" panose="020B0604020202020204" pitchFamily="34" charset="0"/>
            </a:pPr>
            <a:r>
              <a:rPr lang="en-US" sz="1200" b="1">
                <a:latin typeface="Times New Roman" panose="02020603050405020304" pitchFamily="2" charset="0"/>
                <a:cs typeface="Times New Roman" panose="02020603050405020304" pitchFamily="2" charset="0"/>
              </a:rPr>
              <a:t>MITIGATING DIAGNOSTICIANS SHORTAGE THROUGH AUTOMATION:  </a:t>
            </a:r>
            <a:endParaRPr lang="en-US" sz="1200">
              <a:latin typeface="Times New Roman" panose="02020603050405020304" pitchFamily="2" charset="0"/>
              <a:cs typeface="Times New Roman" panose="02020603050405020304" pitchFamily="2" charset="0"/>
            </a:endParaRP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Develop an automated pneumonia detection system based on deep learning models, with a particular focus on overcoming the critical shortage of diagnosticians.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Utilize advanced architectures such as Generative Adversarial Networks (GANs) to enhance the efficiency of pneumonia detection from chest X-ray images, reducing dependence on expert radiologists and improving the accessibility of diagnostic services.</a:t>
            </a:r>
          </a:p>
          <a:p>
            <a:endParaRPr lang="en-US" sz="1200">
              <a:latin typeface="Times New Roman" panose="02020603050405020304" pitchFamily="2" charset="0"/>
              <a:cs typeface="Times New Roman" panose="02020603050405020304" pitchFamily="2" charset="0"/>
            </a:endParaRPr>
          </a:p>
          <a:p>
            <a:r>
              <a:rPr lang="en-US" sz="1200" b="1">
                <a:latin typeface="Times New Roman" panose="02020603050405020304" pitchFamily="2" charset="0"/>
                <a:cs typeface="Times New Roman" panose="02020603050405020304" pitchFamily="2" charset="0"/>
              </a:rPr>
              <a:t>STANDARDIZING AND OBJECTIFYING PNEUMONIA DIAGNOSIS: </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Validate the proposed deep learning model through comprehensive studies to ensure consistent and reliable performance across diverse patient populations and medical settings.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Address the subjective variability associated with X-ray examinations by providing a standardized and objective approach to pneumonia diagnosis, thereby contributing to more consistent and accurate results.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Emphasize the potential of deep learning models, such as GANs, to significantly improve the accuracy of pneumonia diagnosis, paving the way for a more reliable and automated diagnostic process.</a:t>
            </a:r>
          </a:p>
          <a:p>
            <a:endParaRPr lang="en-US"/>
          </a:p>
          <a:p>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0-#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90650" y="117475"/>
            <a:ext cx="6574155" cy="436880"/>
          </a:xfrm>
        </p:spPr>
        <p:txBody>
          <a:bodyPr/>
          <a:lstStyle/>
          <a:p>
            <a:r>
              <a:rPr lang="en-IN" altLang="en-US" sz="2000">
                <a:solidFill>
                  <a:schemeClr val="tx1"/>
                </a:solidFill>
                <a:latin typeface="Palatino Linotype" panose="02040502050505030304" charset="0"/>
                <a:cs typeface="Palatino Linotype" panose="02040502050505030304" charset="0"/>
              </a:rPr>
              <a:t> </a:t>
            </a:r>
            <a:r>
              <a:rPr lang="en-US" sz="2000">
                <a:solidFill>
                  <a:schemeClr val="tx1"/>
                </a:solidFill>
                <a:latin typeface="Palatino Linotype" panose="02040502050505030304" charset="0"/>
                <a:cs typeface="Palatino Linotype" panose="02040502050505030304" charset="0"/>
              </a:rPr>
              <a:t>PROPOSED SYSTEM FOR PNEUMONIA DETECTION:</a:t>
            </a:r>
          </a:p>
        </p:txBody>
      </p:sp>
      <p:sp>
        <p:nvSpPr>
          <p:cNvPr id="4" name="直角三角形 2"/>
          <p:cNvSpPr/>
          <p:nvPr/>
        </p:nvSpPr>
        <p:spPr>
          <a:xfrm rot="5400000">
            <a:off x="-19050" y="-29210"/>
            <a:ext cx="1409700" cy="1409700"/>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8" name="直角三角形 7"/>
          <p:cNvSpPr/>
          <p:nvPr/>
        </p:nvSpPr>
        <p:spPr>
          <a:xfrm rot="16200000">
            <a:off x="8100695" y="4121150"/>
            <a:ext cx="764540" cy="1368425"/>
          </a:xfrm>
          <a:prstGeom prst="rtTriangle">
            <a:avLst/>
          </a:prstGeom>
          <a:solidFill>
            <a:srgbClr val="0027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ea typeface="Arial Unicode MS" panose="020B0604020202020204" charset="-122"/>
            </a:endParaRPr>
          </a:p>
        </p:txBody>
      </p:sp>
      <p:sp>
        <p:nvSpPr>
          <p:cNvPr id="5" name="Text Box 4"/>
          <p:cNvSpPr txBox="1"/>
          <p:nvPr/>
        </p:nvSpPr>
        <p:spPr>
          <a:xfrm>
            <a:off x="429895" y="857885"/>
            <a:ext cx="8202930" cy="4707890"/>
          </a:xfrm>
          <a:prstGeom prst="rect">
            <a:avLst/>
          </a:prstGeom>
          <a:noFill/>
        </p:spPr>
        <p:txBody>
          <a:bodyPr wrap="square" rtlCol="0">
            <a:spAutoFit/>
          </a:bodyPr>
          <a:lstStyle/>
          <a:p>
            <a:r>
              <a:rPr lang="en-US" sz="1200" b="1">
                <a:latin typeface="Times New Roman" panose="02020603050405020304" pitchFamily="2" charset="0"/>
                <a:cs typeface="Times New Roman" panose="02020603050405020304" pitchFamily="2" charset="0"/>
              </a:rPr>
              <a:t>ADVANCING PNEUMONIA DETECTION WITH ENHANCED DEEP LEARNING MODELS: </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Develop automatic detection models utilizing advanced deep learning techniques, specifically enhanced convolutional neural networks (CNN) and ensemble models, to overcome the limitations of the existing system relying on chest X-ray imaging.</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Focus on improving both accuracy and efficiency in pneumonia detection, acknowledging the challenges associated with inter-class variability and the need for expert evaluation in traditional X-ray-based approaches.</a:t>
            </a:r>
          </a:p>
          <a:p>
            <a:endParaRPr lang="en-US" sz="1200">
              <a:latin typeface="Times New Roman" panose="02020603050405020304" pitchFamily="2" charset="0"/>
              <a:cs typeface="Times New Roman" panose="02020603050405020304" pitchFamily="2" charset="0"/>
            </a:endParaRPr>
          </a:p>
          <a:p>
            <a:r>
              <a:rPr lang="en-US" sz="1200" b="1">
                <a:latin typeface="Times New Roman" panose="02020603050405020304" pitchFamily="2" charset="0"/>
                <a:cs typeface="Times New Roman" panose="02020603050405020304" pitchFamily="2" charset="0"/>
              </a:rPr>
              <a:t>AUTOMATION FOR EARLY AND ACCURATE DETECTION: </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Leverage deep learning-based models to create an automated system tailored for early and accurate pneumonia detection from chest X-ray images.</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Emphasize the potential of these models to contribute to improved patient outcomes by facilitating timely interventions and reducing dependence on manual expert evaluation.</a:t>
            </a:r>
          </a:p>
          <a:p>
            <a:endParaRPr lang="en-US" sz="1200">
              <a:latin typeface="Times New Roman" panose="02020603050405020304" pitchFamily="2" charset="0"/>
              <a:cs typeface="Times New Roman" panose="02020603050405020304" pitchFamily="2" charset="0"/>
            </a:endParaRPr>
          </a:p>
          <a:p>
            <a:r>
              <a:rPr lang="en-US" sz="1200" b="1">
                <a:latin typeface="Times New Roman" panose="02020603050405020304" pitchFamily="2" charset="0"/>
                <a:cs typeface="Times New Roman" panose="02020603050405020304" pitchFamily="2" charset="0"/>
              </a:rPr>
              <a:t>MITIGATING LIMITATIONS OF TRADITIONAL X-RAY APPROACHES:</a:t>
            </a:r>
            <a:r>
              <a:rPr lang="en-US" sz="1200">
                <a:latin typeface="Times New Roman" panose="02020603050405020304" pitchFamily="2" charset="0"/>
                <a:cs typeface="Times New Roman" panose="02020603050405020304" pitchFamily="2" charset="0"/>
              </a:rPr>
              <a:t> </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Highlight the limitations of the existing pneumonia detection system based on chest X-ray imaging, including inter-class variability.</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Showcase the potential of deep learning techniques, such as enhanced CNNs and ensemble models, to address these limitations and provide a more robust and accurate approach to pneumonia detection.</a:t>
            </a:r>
          </a:p>
          <a:p>
            <a:pPr marL="171450" indent="-171450">
              <a:buFont typeface="Arial" panose="020B0604020202020204" pitchFamily="34" charset="0"/>
              <a:buChar char="•"/>
            </a:pPr>
            <a:r>
              <a:rPr lang="en-US" sz="1200">
                <a:latin typeface="Times New Roman" panose="02020603050405020304" pitchFamily="2" charset="0"/>
                <a:cs typeface="Times New Roman" panose="02020603050405020304" pitchFamily="2" charset="0"/>
              </a:rPr>
              <a:t>Summarize the proposed system's potential to revolutionize pneumonia diagnosis by offering a more automated and advanced solution compared to traditional methods.</a:t>
            </a:r>
          </a:p>
          <a:p>
            <a:endParaRPr lang="en-US"/>
          </a:p>
          <a:p>
            <a:endParaRPr lang="en-US"/>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ppt_x</p:attrName>
                                        </p:attrNameLst>
                                      </p:cBhvr>
                                      <p:tavLst>
                                        <p:tav tm="0">
                                          <p:val>
                                            <p:strVal val="0-#ppt_w/2"/>
                                          </p:val>
                                        </p:tav>
                                        <p:tav tm="100000">
                                          <p:val>
                                            <p:strVal val="#ppt_x"/>
                                          </p:val>
                                        </p:tav>
                                      </p:tavLst>
                                    </p:anim>
                                    <p:anim calcmode="lin" valueType="num">
                                      <p:cBhvr>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bldLvl="0" animBg="1"/>
    </p:bldLst>
  </p:timing>
</p:sld>
</file>

<file path=ppt/theme/theme1.xml><?xml version="1.0" encoding="utf-8"?>
<a:theme xmlns:a="http://schemas.openxmlformats.org/drawingml/2006/main" name="3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Arial"/>
        <a:cs typeface=""/>
      </a:majorFont>
      <a:minorFont>
        <a:latin typeface="Arial"/>
        <a:ea typeface="Arial"/>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2446</Words>
  <Application>Microsoft Office PowerPoint</Application>
  <PresentationFormat>On-screen Show (16:9)</PresentationFormat>
  <Paragraphs>176</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Arial Unicode MS</vt:lpstr>
      <vt:lpstr>Calibri</vt:lpstr>
      <vt:lpstr>Palatino Linotype</vt:lpstr>
      <vt:lpstr>Times New Roman</vt:lpstr>
      <vt:lpstr>3_默认设计模板</vt:lpstr>
      <vt:lpstr>Communications and Dialogues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AND PROPOSED SYSTEM</vt:lpstr>
      <vt:lpstr> PROPOSED SYSTEM FOR PNEUMONIA DETECTION:</vt:lpstr>
      <vt:lpstr> HARDWARE AND SOFTWARE REQUIREMENTS    </vt:lpstr>
      <vt:lpstr> ARCHITECTURE MODEL DIAGRAM   </vt:lpstr>
      <vt:lpstr> PROPOSED MODULE DESCRIPTION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Richardstark .</cp:lastModifiedBy>
  <cp:revision>36</cp:revision>
  <dcterms:created xsi:type="dcterms:W3CDTF">2016-03-12T08:37:00Z</dcterms:created>
  <dcterms:modified xsi:type="dcterms:W3CDTF">2024-01-29T14:42:11Z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E92E3F739ABF41109B9DFD5CF81D59EB</vt:lpwstr>
  </property>
</Properties>
</file>