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endParaRPr lang="en-IN" sz="1600" b="1" i="0" dirty="0"/>
        </a:p>
        <a:p>
          <a:pPr>
            <a:lnSpc>
              <a:spcPts val="1500"/>
            </a:lnSpc>
            <a:spcAft>
              <a:spcPts val="0"/>
            </a:spcAft>
          </a:pPr>
          <a:r>
            <a:rPr lang="en-IN" sz="1600" b="1" i="0" dirty="0"/>
            <a:t>Import the datasets into data frames.</a:t>
          </a:r>
          <a:endParaRPr lang="en-US" sz="1600" b="1" dirty="0">
            <a:solidFill>
              <a:schemeClr val="tx2"/>
            </a:solidFill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1" i="0" dirty="0"/>
            <a:t>Perform EDA to visualise distributions/outliers/correlations/excess zeroes.</a:t>
          </a:r>
          <a:endParaRPr lang="en-US" sz="1600" b="1" dirty="0">
            <a:solidFill>
              <a:schemeClr val="tx2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1" i="0" dirty="0"/>
            <a:t>Perform a train-validation-test split of the dataset.</a:t>
          </a:r>
          <a:endParaRPr lang="en-US" sz="1600" b="1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Review the training dataset's columns and handle them accordingly.</a:t>
          </a:r>
          <a:endParaRPr lang="en-US" sz="16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 Review and consider any other sources of data leakage.</a:t>
          </a:r>
          <a:endParaRPr lang="en-US" sz="16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06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IN" sz="1600" b="0" i="0" dirty="0"/>
            <a:t>Perform feature engineering (using training data).</a:t>
          </a:r>
          <a:endParaRPr lang="en-US" sz="1600" b="0" dirty="0">
            <a:solidFill>
              <a:schemeClr val="tx2"/>
            </a:solidFill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0" i="0" dirty="0"/>
            <a:t>Perform feature selection (using validation data).</a:t>
          </a:r>
          <a:endParaRPr lang="en-US" sz="1600" b="0" dirty="0">
            <a:solidFill>
              <a:schemeClr val="tx2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08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0" i="0" dirty="0"/>
            <a:t>Define the classifiers/models used.</a:t>
          </a:r>
          <a:endParaRPr lang="en-US" sz="1600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07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09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10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Perform hyperparameter optimisation via grid-search methods (using validation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Train each model (using training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IN" sz="1600" b="0" i="0" dirty="0"/>
            <a:t>Evaluate the performance of each model (using validation data)</a:t>
          </a:r>
          <a:endParaRPr lang="en-US" sz="1600" dirty="0">
            <a:solidFill>
              <a:schemeClr val="tx2"/>
            </a:solidFill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0" i="0" dirty="0"/>
            <a:t>Assess &amp; determine the best performing model, based on the metrics discussed above</a:t>
          </a:r>
          <a:endParaRPr lang="en-US" sz="1600" dirty="0">
            <a:solidFill>
              <a:schemeClr val="tx2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0" i="0" dirty="0"/>
            <a:t>Generate predictions/probability estimates using the best model (using test data).</a:t>
          </a:r>
          <a:endParaRPr lang="en-US" sz="1600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Evaluate the performance of the final model (using test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Review model performance in the context of "feature importance" and explainability.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16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IN" sz="1600" b="0" i="0" dirty="0"/>
            <a:t>Review for areas of improvement.</a:t>
          </a:r>
          <a:endParaRPr lang="en-US" sz="1600" dirty="0">
            <a:solidFill>
              <a:schemeClr val="tx2"/>
            </a:solidFill>
          </a:endParaRPr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1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IN" sz="1600" b="1" i="0" kern="1200" dirty="0"/>
        </a:p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Import the datasets into data frames.</a:t>
          </a:r>
          <a:endParaRPr lang="en-US" sz="1600" b="1" kern="1200" dirty="0">
            <a:solidFill>
              <a:schemeClr val="tx2"/>
            </a:solidFill>
          </a:endParaRP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Perform EDA to visualise distributions/outliers/correlations/excess zeroes.</a:t>
          </a:r>
          <a:endParaRPr lang="en-US" sz="1600" b="1" kern="1200" dirty="0">
            <a:solidFill>
              <a:schemeClr val="tx2"/>
            </a:solidFill>
          </a:endParaRP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Perform a train-validation-test split of the dataset.</a:t>
          </a:r>
          <a:endParaRPr lang="en-US" sz="1600" b="1" kern="1200" dirty="0">
            <a:solidFill>
              <a:schemeClr val="tx2"/>
            </a:solidFill>
          </a:endParaRP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Review the training dataset's columns and handle them accordingly.</a:t>
          </a:r>
          <a:endParaRPr lang="en-US" sz="16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 Review and consider any other sources of data leakage.</a:t>
          </a:r>
          <a:endParaRPr lang="en-US" sz="16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8690874" y="1187489"/>
        <a:ext cx="1818372" cy="1806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06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Perform feature engineering (using training data).</a:t>
          </a:r>
          <a:endParaRPr lang="en-US" sz="1600" b="0" kern="1200" dirty="0">
            <a:solidFill>
              <a:schemeClr val="tx2"/>
            </a:solidFill>
          </a:endParaRP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07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Perform feature selection (using validation data).</a:t>
          </a:r>
          <a:endParaRPr lang="en-US" sz="1600" b="0" kern="1200" dirty="0">
            <a:solidFill>
              <a:schemeClr val="tx2"/>
            </a:solidFill>
          </a:endParaRP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08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Define the classifiers/models used.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09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Perform hyperparameter optimisation via grid-search methods (using validation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10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Train each model (using training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8690874" y="1187489"/>
        <a:ext cx="1818372" cy="1806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11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Evaluate the performance of each model (using validation data)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12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Assess &amp; determine the best performing model, based on the metrics discussed above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13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Generate predictions/probability estimates using the best model (using test data).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14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Evaluate the performance of the final model (using test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15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Review model performance in the context of "feature importance" and explainability.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8690874" y="1187489"/>
        <a:ext cx="1818372" cy="1806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780041" y="1865292"/>
          <a:ext cx="2430000" cy="85941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5250" y="3510000"/>
          <a:ext cx="10742698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16</a:t>
          </a:r>
        </a:p>
      </dsp:txBody>
      <dsp:txXfrm>
        <a:off x="5250" y="3510000"/>
        <a:ext cx="10641448" cy="810000"/>
      </dsp:txXfrm>
    </dsp:sp>
    <dsp:sp modelId="{810D7AA7-A541-4507-BE7F-36CCF210089F}">
      <dsp:nvSpPr>
        <dsp:cNvPr id="0" name=""/>
        <dsp:cNvSpPr/>
      </dsp:nvSpPr>
      <dsp:spPr>
        <a:xfrm>
          <a:off x="864666" y="1595649"/>
          <a:ext cx="8723071" cy="139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Review for areas of improvement.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864666" y="1595649"/>
        <a:ext cx="8723071" cy="1398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3/26/2023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2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3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274884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018903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r>
              <a:rPr lang="en-US" b="0" dirty="0">
                <a:solidFill>
                  <a:schemeClr val="bg2"/>
                </a:solidFill>
              </a:rPr>
              <a:t>Template</a:t>
            </a: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626499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0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596210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9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1_MO - v4" id="{E57269B8-54F0-49BD-A8EA-8A70876CC409}" vid="{E9570212-5BEE-4588-9CB3-61D60C5AA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6599C0-B0B6-415D-9B63-E273EEA0EBF7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stage timeline</Template>
  <TotalTime>134</TotalTime>
  <Words>203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Project Timeline </vt:lpstr>
      <vt:lpstr>Project Timeline Template</vt:lpstr>
      <vt:lpstr>Project Timeline </vt:lpstr>
      <vt:lpstr>Project Timeline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 Template</dc:title>
  <dc:creator>Ashish Khobragade</dc:creator>
  <cp:lastModifiedBy>Ashish Khobragade</cp:lastModifiedBy>
  <cp:revision>3</cp:revision>
  <cp:lastPrinted>2023-03-25T19:35:02Z</cp:lastPrinted>
  <dcterms:created xsi:type="dcterms:W3CDTF">2023-03-25T19:03:35Z</dcterms:created>
  <dcterms:modified xsi:type="dcterms:W3CDTF">2023-03-25T21:18:33Z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