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en-CA" sz="2400" b="1" dirty="0">
                <a:solidFill>
                  <a:schemeClr val="tx1">
                    <a:lumMod val="75000"/>
                  </a:schemeClr>
                </a:solidFill>
              </a:rPr>
              <a:t>73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en-CA" sz="2400" b="1" dirty="0">
                <a:solidFill>
                  <a:schemeClr val="tx1">
                    <a:lumMod val="75000"/>
                  </a:schemeClr>
                </a:solidFill>
              </a:rPr>
              <a:t>83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/>
          <p:cNvSpPr txBox="1"/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/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altLang="en-CA" sz="2400" b="1" dirty="0">
                <a:solidFill>
                  <a:schemeClr val="tx1">
                    <a:lumMod val="75000"/>
                  </a:schemeClr>
                </a:solidFill>
              </a:rPr>
              <a:t>90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%</a:t>
            </a:r>
            <a:endParaRPr lang="en-CA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/>
          <p:cNvSpPr txBox="1"/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GB" sz="1400" dirty="0"/>
              <a:t>73</a:t>
            </a:r>
            <a:r>
              <a:rPr lang="en-GB" sz="1400" dirty="0"/>
              <a:t>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/>
          <p:cNvSpPr txBox="1"/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/>
          <p:cNvSpPr txBox="1"/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/>
          <p:cNvSpPr txBox="1"/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</a:t>
            </a:r>
            <a:r>
              <a:rPr lang="en-US" altLang="en-GB" sz="1200" dirty="0"/>
              <a:t>equal number of</a:t>
            </a:r>
            <a:r>
              <a:rPr lang="en-GB" sz="1200" dirty="0"/>
              <a:t> bookings</a:t>
            </a:r>
            <a:r>
              <a:rPr lang="en-US" altLang="en-GB" sz="1200" dirty="0"/>
              <a:t> by generating synthetic data and then predictions were made</a:t>
            </a:r>
            <a:r>
              <a:rPr lang="en-GB" sz="1200" dirty="0"/>
              <a:t>. 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424170" y="1217295"/>
            <a:ext cx="6767830" cy="4356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FA0A2C6C-ACEB-4D76-A29E-B1C9FEC52B8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Presentation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Predictive modelling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Ashish Dangwal</cp:lastModifiedBy>
  <cp:revision>29</cp:revision>
  <cp:lastPrinted>2022-06-09T07:44:00Z</cp:lastPrinted>
  <dcterms:created xsi:type="dcterms:W3CDTF">2022-02-22T07:39:00Z</dcterms:created>
  <dcterms:modified xsi:type="dcterms:W3CDTF">2024-12-10T10:09:35Z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EB8B37F35FD242789DBFB72996FE7E24_13</vt:lpwstr>
  </property>
  <property fmtid="{D5CDD505-2E9C-101B-9397-08002B2CF9AE}" pid="4" name="KSOProductBuildVer">
    <vt:lpwstr>1033-12.2.0.18911</vt:lpwstr>
  </property>
</Properties>
</file>