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5" name="Text Box 4"/>
          <p:cNvSpPr txBox="1"/>
          <p:nvPr/>
        </p:nvSpPr>
        <p:spPr>
          <a:xfrm>
            <a:off x="520065" y="190500"/>
            <a:ext cx="547624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>
                <a:latin typeface="Algerian" panose="04020705040A02060702" charset="0"/>
                <a:cs typeface="Algerian" panose="04020705040A02060702" charset="0"/>
              </a:rPr>
              <a:t>Key Metrics</a:t>
            </a:r>
            <a:endParaRPr lang="en-US" sz="480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50" y="820420"/>
            <a:ext cx="3154680" cy="107061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Overall rating - 4.54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7840345" y="3429000"/>
            <a:ext cx="4351655" cy="3429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0650" y="4968875"/>
            <a:ext cx="4266565" cy="172910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All customers liked- abin crew friendly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attention,  enhanced club europes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business class, imporvement in services,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enhanced customer care services.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: Rounded Corners 5"/>
          <p:cNvSpPr/>
          <p:nvPr/>
        </p:nvSpPr>
        <p:spPr>
          <a:xfrm>
            <a:off x="5861050" y="820420"/>
            <a:ext cx="2045970" cy="113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55060" y="820420"/>
            <a:ext cx="1988820" cy="1023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839710" y="0"/>
            <a:ext cx="4352290" cy="277431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20650" y="1891030"/>
            <a:ext cx="4531360" cy="3030855"/>
          </a:xfrm>
          <a:prstGeom prst="rect">
            <a:avLst/>
          </a:prstGeom>
        </p:spPr>
      </p:pic>
      <p:sp>
        <p:nvSpPr>
          <p:cNvPr id="19" name="Content Placeholder 2"/>
          <p:cNvSpPr txBox="1"/>
          <p:nvPr/>
        </p:nvSpPr>
        <p:spPr>
          <a:xfrm>
            <a:off x="4806315" y="2280920"/>
            <a:ext cx="3100705" cy="44176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Presentation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Agency FB</vt:lpstr>
      <vt:lpstr>Algerian</vt:lpstr>
      <vt:lpstr>Mylius Modern</vt:lpstr>
      <vt:lpstr>Yu Gothic UI</vt:lpstr>
      <vt:lpstr>Communications and Dialogues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Ashish Dangwal</cp:lastModifiedBy>
  <cp:revision>2</cp:revision>
  <dcterms:created xsi:type="dcterms:W3CDTF">2022-12-06T11:13:00Z</dcterms:created>
  <dcterms:modified xsi:type="dcterms:W3CDTF">2024-12-09T08:56:44Z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21AD8B7BA0BF4A679EC3D33EF90488B7_12</vt:lpwstr>
  </property>
  <property fmtid="{D5CDD505-2E9C-101B-9397-08002B2CF9AE}" pid="3" name="KSOProductBuildVer">
    <vt:lpwstr>1033-12.2.0.18911</vt:lpwstr>
  </property>
</Properties>
</file>