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2"/>
  </p:notesMasterIdLst>
  <p:handoutMasterIdLst>
    <p:handoutMasterId r:id="rId13"/>
  </p:handoutMasterIdLst>
  <p:sldIdLst>
    <p:sldId id="1719" r:id="rId6"/>
    <p:sldId id="1539" r:id="rId7"/>
    <p:sldId id="1720" r:id="rId8"/>
    <p:sldId id="1722" r:id="rId9"/>
    <p:sldId id="1721" r:id="rId10"/>
    <p:sldId id="1723" r:id="rId1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73DAE3-B461-442F-A3D3-6642BD875E45}">
          <p14:sldIdLst>
            <p14:sldId id="1719"/>
            <p14:sldId id="1539"/>
          </p14:sldIdLst>
        </p14:section>
        <p14:section name="IoT" id="{C5772C49-9735-480F-9E93-94FF272218E7}">
          <p14:sldIdLst>
            <p14:sldId id="1720"/>
          </p14:sldIdLst>
        </p14:section>
        <p14:section name="Machine Learning Models" id="{D3E37A6D-33B8-401C-8C71-B473FA2C98E3}">
          <p14:sldIdLst>
            <p14:sldId id="1722"/>
          </p14:sldIdLst>
        </p14:section>
        <p14:section name="API Integration" id="{B98CB24C-9C65-4CDF-B4CC-1CE77E7FE01C}">
          <p14:sldIdLst>
            <p14:sldId id="1721"/>
          </p14:sldIdLst>
        </p14:section>
        <p14:section name="CRM and ERP" id="{8FD52724-0285-4D90-9443-EDC3D340F1C1}">
          <p14:sldIdLst>
            <p14:sldId id="17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000000"/>
    <a:srgbClr val="FFFFFF"/>
    <a:srgbClr val="1A1A1A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83" autoAdjust="0"/>
    <p:restoredTop sz="92109" autoAdjust="0"/>
  </p:normalViewPr>
  <p:slideViewPr>
    <p:cSldViewPr snapToGrid="0">
      <p:cViewPr varScale="1">
        <p:scale>
          <a:sx n="109" d="100"/>
          <a:sy n="109" d="100"/>
        </p:scale>
        <p:origin x="52" y="96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6/19/2019 9:07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6/19/2019 9:07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6/19/2019 9:07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489C-EBEC-4BCD-9F33-C51229F573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52619-E651-4E19-AEB2-DEA2667C0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604B-EE1B-4A7E-B8A1-0D6D1C497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1C418-2753-469A-8C64-095693E97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6A024-7603-427B-AA0F-BD46EC898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F638C-91C8-470E-AE11-D14A43233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B6B244-729A-43DE-A8E0-1DCCEF1ADD4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77BB07-CDC1-4062-BB32-335EA17B26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ED1925-4012-4027-95C6-69322E9DA9F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81051-2096-4440-92F7-36725C599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22B3A7-1B5D-47DC-BA15-A96E343767E8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6C8D-73A7-4B03-873D-A81183E50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5137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0CA0A-3666-46AF-8253-2FCD04A11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8588-3C4C-410A-9CA7-0FF2BD34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75B30-586B-458B-AC42-74D03D8C9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/>
          <a:lstStyle/>
          <a:p>
            <a:r>
              <a:rPr lang="en-US" dirty="0"/>
              <a:t>The Wider Ecosystem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E120910E-33C3-4E60-9B4F-CB903A98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90" y="235481"/>
            <a:ext cx="9151022" cy="63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21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87D22-846E-4AFE-91EE-1B58101E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of Things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50A8A-BE2D-466D-9E75-D031FDDF9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688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9C5A-DE1D-4319-9647-F1EE6BD2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69C5A-34CC-4342-8244-7F790288B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759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30BA-447E-43C1-872C-7E30F210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000C2-0EB3-4E99-A349-B3DB94ECA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5807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6356-9ADE-4AAD-A273-2B5A6E44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CRM and ERP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DD3A-DCF4-4665-8D6B-E2B963489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3393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CBF047EE-8A2D-4DFD-80E1-D9926FB95026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6427F90C-007F-4772-BD5F-2C32B7E9CE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30a2e83-186a-4a0f-ab27-bee8a8096ab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16-9_Illustration_2018_Cloud_005</Template>
  <TotalTime>8</TotalTime>
  <Words>47</Words>
  <Application>Microsoft Office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The Wider Ecosystem</vt:lpstr>
      <vt:lpstr>PowerPoint Presentation</vt:lpstr>
      <vt:lpstr>Internet of Things</vt:lpstr>
      <vt:lpstr>Machine Learning Models</vt:lpstr>
      <vt:lpstr>API Integration</vt:lpstr>
      <vt:lpstr>CRM and ERP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5</cp:revision>
  <dcterms:created xsi:type="dcterms:W3CDTF">2019-06-19T07:20:36Z</dcterms:created>
  <dcterms:modified xsi:type="dcterms:W3CDTF">2019-06-19T08:14:43Z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