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1"/>
  </p:notesMasterIdLst>
  <p:handoutMasterIdLst>
    <p:handoutMasterId r:id="rId12"/>
  </p:handoutMasterIdLst>
  <p:sldIdLst>
    <p:sldId id="1719" r:id="rId6"/>
    <p:sldId id="1720" r:id="rId7"/>
    <p:sldId id="1722" r:id="rId8"/>
    <p:sldId id="1723" r:id="rId9"/>
    <p:sldId id="1721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</p14:sldIdLst>
        </p14:section>
        <p14:section name="Organisation" id="{0CBECA37-59C2-4831-92AF-DBCAC36E9891}">
          <p14:sldIdLst>
            <p14:sldId id="1720"/>
            <p14:sldId id="1722"/>
            <p14:sldId id="1723"/>
          </p14:sldIdLst>
        </p14:section>
        <p14:section name="Security" id="{C1C9F970-B679-4471-879C-E431CC4E90CF}">
          <p14:sldIdLst>
            <p14:sldId id="17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4B1C"/>
    <a:srgbClr val="00240D"/>
    <a:srgbClr val="BAD80A"/>
    <a:srgbClr val="666666"/>
    <a:srgbClr val="737373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2109" autoAdjust="0"/>
  </p:normalViewPr>
  <p:slideViewPr>
    <p:cSldViewPr snapToGrid="0">
      <p:cViewPr varScale="1">
        <p:scale>
          <a:sx n="86" d="100"/>
          <a:sy n="86" d="100"/>
        </p:scale>
        <p:origin x="48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7/3/2019 8:35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7/3/2019 8:35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7/3/2019 8:35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7341C-9872-46D0-B761-28985D754B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5D2A6-F142-46DF-87CD-962981E07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E26-4D7C-42A3-937A-C3B114048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A0DD-AA4F-4D71-90E6-D54C2511E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55E82-E395-40CE-95C6-5B847D67C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0923-3BC7-4536-9DEA-1891E261C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877C-A20A-4667-A113-69DEF8D0E5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B6827-1D6B-4540-8938-817E9E5B95B1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C045A-C879-4F87-969F-72F58E192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5CADD-4DF6-4327-AED0-EC035632C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DAC8-BC7A-49C2-AEC9-97C54687C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F7A5-4511-49F1-BA8C-D235CFE54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E751-DD12-43DE-AE83-F1CF0F691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GB" dirty="0"/>
              <a:t>Organising</a:t>
            </a:r>
            <a:r>
              <a:rPr lang="en-US" dirty="0"/>
              <a:t> a Data Lake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5F357-AA7B-422B-9C13-86CB4AE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FDEB-10F3-435F-B99A-FCBCDA03B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Purpose</a:t>
            </a:r>
          </a:p>
          <a:p>
            <a:r>
              <a:rPr lang="en-GB" dirty="0"/>
              <a:t>System/Origin</a:t>
            </a:r>
          </a:p>
          <a:p>
            <a:r>
              <a:rPr lang="en-GB" dirty="0"/>
              <a:t>Organisation/Business Unit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Sensor Name/ID</a:t>
            </a:r>
          </a:p>
        </p:txBody>
      </p:sp>
    </p:spTree>
    <p:extLst>
      <p:ext uri="{BB962C8B-B14F-4D97-AF65-F5344CB8AC3E}">
        <p14:creationId xmlns:p14="http://schemas.microsoft.com/office/powerpoint/2010/main" val="32525394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E13-8981-4F95-9726-7B2AA1C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3D45-46A5-4850-AEE5-0A0AD5E6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88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D814-22CF-423F-8F19-731294C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C928-37CE-4F19-94BD-549A1A771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CSV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AVRO</a:t>
            </a:r>
          </a:p>
          <a:p>
            <a:r>
              <a:rPr lang="en-GB" dirty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34630638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699C-C2D8-42CD-9ED1-4FADB47D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00B-DC9A-4B97-A35E-8EAE69FE7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60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- Green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205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7C7A5DB9-1E1A-4EBE-BF3B-1A26DEDB5B6B}"/>
    </a:ext>
  </a:extLst>
</a:theme>
</file>

<file path=ppt/theme/theme2.xml><?xml version="1.0" encoding="utf-8"?>
<a:theme xmlns:a="http://schemas.openxmlformats.org/drawingml/2006/main" name="SOFT BLACK TEMPLATE">
  <a:themeElements>
    <a:clrScheme name="ST Green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BCF2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4689293A-22C2-4375-9591-7F9F0F851D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16-9_Illustration_2018_Agriculture_001</Template>
  <TotalTime>49</TotalTime>
  <Words>60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Organising a Data Lake</vt:lpstr>
      <vt:lpstr>Folder Structure</vt:lpstr>
      <vt:lpstr>File Naming</vt:lpstr>
      <vt:lpstr>File Formats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5</cp:revision>
  <dcterms:created xsi:type="dcterms:W3CDTF">2019-06-19T07:07:14Z</dcterms:created>
  <dcterms:modified xsi:type="dcterms:W3CDTF">2019-07-03T08:19:56Z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