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2B55A-E841-4916-BB9A-B8C249915FF5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41611-FF5E-424A-A7A3-F8EC915B2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41611-FF5E-424A-A7A3-F8EC915B26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41611-FF5E-424A-A7A3-F8EC915B26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2F4FBEA-0661-48C2-8305-F425B919BFF8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13147-4AA6-42F0-8B13-038D4EF33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05800" cy="35052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A Project On 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'DEFORESTATION</a:t>
            </a:r>
            <a:r>
              <a:rPr lang="en-US" sz="3600" dirty="0" smtClean="0">
                <a:solidFill>
                  <a:srgbClr val="C00000"/>
                </a:solidFill>
              </a:rPr>
              <a:t>'</a:t>
            </a:r>
            <a:endParaRPr lang="en-US" sz="3600" dirty="0" smtClean="0">
              <a:solidFill>
                <a:srgbClr val="C00000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Presented </a:t>
            </a:r>
            <a:r>
              <a:rPr lang="en-US" dirty="0" smtClean="0">
                <a:solidFill>
                  <a:schemeClr val="tx1"/>
                </a:solidFill>
              </a:rPr>
              <a:t>by:-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           Ashif  Raza.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Department:-</a:t>
            </a:r>
            <a:r>
              <a:rPr lang="en-US" dirty="0" smtClean="0">
                <a:solidFill>
                  <a:schemeClr val="tx1"/>
                </a:solidFill>
              </a:rPr>
              <a:t>BCA(2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sem.)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               ROLL NO:-007</a:t>
            </a:r>
          </a:p>
          <a:p>
            <a:endParaRPr lang="en-US" baseline="30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305800" cy="1447800"/>
          </a:xfrm>
        </p:spPr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CVRUJharkha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8686800" cy="1905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481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6934200" cy="487592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600" dirty="0" smtClean="0">
              <a:solidFill>
                <a:srgbClr val="C00000"/>
              </a:solidFill>
            </a:endParaRPr>
          </a:p>
          <a:p>
            <a:endParaRPr lang="en-US" sz="3600" dirty="0" smtClean="0">
              <a:solidFill>
                <a:srgbClr val="C00000"/>
              </a:solidFill>
            </a:endParaRPr>
          </a:p>
          <a:p>
            <a:endParaRPr lang="en-US" sz="3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                    THANK YOU.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WHAT IS DEFORESTATION.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DATA OF DEFORESTATION.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CAUSES OF DEFORESTATION.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EFFECT OF DEFORESTATION.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SOLUTION OF DEFORESTATION.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IS DEFORESTATION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Deforstation</a:t>
            </a:r>
            <a:r>
              <a:rPr lang="en-US" dirty="0" smtClean="0"/>
              <a:t> is when human remove or clear large areas of forest land and related eco-system for non-forest use.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Image result for defores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9400"/>
            <a:ext cx="6629400" cy="2971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DATA OF DEFORESTATION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ata of defores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5943600" cy="420196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 CAUSES OF DEFORESTATION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AGRICULTURE ACTIVITY</a:t>
            </a:r>
            <a:r>
              <a:rPr lang="en-US" dirty="0" smtClean="0"/>
              <a:t>:</a:t>
            </a:r>
          </a:p>
        </p:txBody>
      </p:sp>
      <p:pic>
        <p:nvPicPr>
          <p:cNvPr id="7170" name="Picture 2" descr="Image result for deforestation for agricul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86000"/>
            <a:ext cx="6654800" cy="2852057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URBANIZATION:-</a:t>
            </a:r>
          </a:p>
        </p:txBody>
      </p:sp>
      <p:pic>
        <p:nvPicPr>
          <p:cNvPr id="25602" name="Picture 2" descr="Image result for urbanization defores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6858000" cy="3733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BUILT LARGE INDUSTRIES:-</a:t>
            </a:r>
            <a:endParaRPr lang="en-US" dirty="0"/>
          </a:p>
        </p:txBody>
      </p:sp>
      <p:pic>
        <p:nvPicPr>
          <p:cNvPr id="29698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64770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EFFECT OF DEFORESTATION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Deforestation highly impact the ecosystem.</a:t>
            </a:r>
          </a:p>
          <a:p>
            <a:r>
              <a:rPr lang="en-US" dirty="0" smtClean="0"/>
              <a:t>Extinction of many species.</a:t>
            </a:r>
          </a:p>
          <a:p>
            <a:r>
              <a:rPr lang="en-US" dirty="0" smtClean="0"/>
              <a:t>Change in climate. which make the season </a:t>
            </a:r>
            <a:r>
              <a:rPr lang="en-US" dirty="0" err="1" smtClean="0"/>
              <a:t>unrealible</a:t>
            </a:r>
            <a:r>
              <a:rPr lang="en-US" dirty="0" smtClean="0"/>
              <a:t> and change again &amp; again.</a:t>
            </a:r>
          </a:p>
          <a:p>
            <a:r>
              <a:rPr lang="en-US" dirty="0" smtClean="0"/>
              <a:t>Emission of carbon </a:t>
            </a:r>
            <a:r>
              <a:rPr lang="en-US" dirty="0" err="1" smtClean="0"/>
              <a:t>di</a:t>
            </a:r>
            <a:r>
              <a:rPr lang="en-US" dirty="0" smtClean="0"/>
              <a:t>-oxide which increase in global warming.</a:t>
            </a:r>
          </a:p>
          <a:p>
            <a:r>
              <a:rPr lang="en-US" dirty="0" smtClean="0"/>
              <a:t>Reduce no. of forest. Pollution increase which effect the environment, human beings &amp; other organism.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SOLUTION OF DEFORESTATION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    1.CORPORATION:-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Corporation can implement anti-deforestation policies.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sz="2800" dirty="0" smtClean="0">
                <a:solidFill>
                  <a:srgbClr val="C00000"/>
                </a:solidFill>
              </a:rPr>
              <a:t>2.GOVERMENTS:-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cutting down of trees must be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counterd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by replacing old ones that with young ones.</a:t>
            </a:r>
          </a:p>
          <a:p>
            <a:pPr marL="514350" indent="-514350">
              <a:buNone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sz="2800" dirty="0" smtClean="0">
                <a:solidFill>
                  <a:srgbClr val="C00000"/>
                </a:solidFill>
              </a:rPr>
              <a:t>3.INDIVIDUAL:-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may never know what result come from your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action.but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if you do nothing there will be no result.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157</TotalTime>
  <Words>182</Words>
  <Application>Microsoft Office PowerPoint</Application>
  <PresentationFormat>On-screen Show (4:3)</PresentationFormat>
  <Paragraphs>42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Slide 1</vt:lpstr>
      <vt:lpstr>CONTENT</vt:lpstr>
      <vt:lpstr>WHAT IS DEFORESTATION</vt:lpstr>
      <vt:lpstr>DATA OF DEFORESTATION</vt:lpstr>
      <vt:lpstr> CAUSES OF DEFORESTATION</vt:lpstr>
      <vt:lpstr>Slide 6</vt:lpstr>
      <vt:lpstr>Slide 7</vt:lpstr>
      <vt:lpstr>EFFECT OF DEFORESTATION</vt:lpstr>
      <vt:lpstr>SOLUTION OF DEFORESTATION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 'DEFORESTATION'</dc:title>
  <dc:creator>DELL</dc:creator>
  <cp:lastModifiedBy>DELL</cp:lastModifiedBy>
  <cp:revision>31</cp:revision>
  <dcterms:created xsi:type="dcterms:W3CDTF">2019-03-12T10:18:37Z</dcterms:created>
  <dcterms:modified xsi:type="dcterms:W3CDTF">2019-03-13T06:05:27Z</dcterms:modified>
</cp:coreProperties>
</file>