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ED4225-6D53-4C02-891E-29E643C8BB8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6EE8A2-4122-42E8-9363-5E8ACC04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1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DBMS</a:t>
            </a:r>
            <a:br>
              <a:rPr lang="en-US" dirty="0" smtClean="0"/>
            </a:br>
            <a:r>
              <a:rPr lang="en-US" dirty="0" smtClean="0"/>
              <a:t>(Database Management System)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                                                                                       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                                     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presented by:-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                                             </a:t>
            </a:r>
            <a:r>
              <a:rPr lang="en-US" sz="2000" b="1" dirty="0" err="1" smtClean="0">
                <a:solidFill>
                  <a:srgbClr val="C00000"/>
                </a:solidFill>
              </a:rPr>
              <a:t>Ashif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Raza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                                              course:-BCA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                                         </a:t>
            </a:r>
            <a:r>
              <a:rPr lang="en-US" sz="2000" b="1" dirty="0" err="1" smtClean="0">
                <a:solidFill>
                  <a:srgbClr val="C00000"/>
                </a:solidFill>
              </a:rPr>
              <a:t>Sem</a:t>
            </a:r>
            <a:r>
              <a:rPr lang="en-US" sz="2000" b="1" dirty="0" smtClean="0">
                <a:solidFill>
                  <a:srgbClr val="C00000"/>
                </a:solidFill>
              </a:rPr>
              <a:t>:-3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rd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Data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What is DBMS</a:t>
            </a:r>
          </a:p>
          <a:p>
            <a:r>
              <a:rPr lang="en-US" dirty="0" err="1" smtClean="0"/>
              <a:t>Characterstics</a:t>
            </a:r>
            <a:r>
              <a:rPr lang="en-US" dirty="0" smtClean="0"/>
              <a:t> of DBMS</a:t>
            </a:r>
          </a:p>
          <a:p>
            <a:r>
              <a:rPr lang="en-US" dirty="0" smtClean="0"/>
              <a:t>Advantages of DBMS</a:t>
            </a:r>
          </a:p>
          <a:p>
            <a:r>
              <a:rPr lang="en-US" dirty="0" smtClean="0"/>
              <a:t>Disadvantages of DBMS</a:t>
            </a:r>
          </a:p>
          <a:p>
            <a:r>
              <a:rPr lang="en-US" dirty="0" smtClean="0"/>
              <a:t>Use of DBMS</a:t>
            </a:r>
          </a:p>
          <a:p>
            <a:r>
              <a:rPr lang="en-US" dirty="0" smtClean="0"/>
              <a:t>DBMS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n-US" b="1" dirty="0" smtClean="0">
                <a:solidFill>
                  <a:srgbClr val="00B0F0"/>
                </a:solidFill>
              </a:rPr>
              <a:t>DATA:-</a:t>
            </a:r>
          </a:p>
          <a:p>
            <a:pPr marL="624078" indent="-514350" algn="just">
              <a:buFont typeface="Arial" pitchFamily="34" charset="0"/>
              <a:buChar char="•"/>
            </a:pPr>
            <a:r>
              <a:rPr lang="en-US" sz="2000" dirty="0" smtClean="0"/>
              <a:t>A collection of raw facts and figure.</a:t>
            </a:r>
          </a:p>
          <a:p>
            <a:pPr marL="624078" indent="-514350" algn="just">
              <a:buFont typeface="Arial" pitchFamily="34" charset="0"/>
              <a:buChar char="•"/>
            </a:pPr>
            <a:r>
              <a:rPr lang="en-US" sz="2000" dirty="0" smtClean="0"/>
              <a:t>Data can be represented in any form like number, alphabet, voice, image etc.</a:t>
            </a:r>
          </a:p>
          <a:p>
            <a:pPr marL="624078" indent="-514350" algn="just"/>
            <a:r>
              <a:rPr lang="en-US" sz="2800" dirty="0" smtClean="0">
                <a:solidFill>
                  <a:srgbClr val="00B0F0"/>
                </a:solidFill>
              </a:rPr>
              <a:t>INFORMATION:-</a:t>
            </a:r>
          </a:p>
          <a:p>
            <a:pPr marL="624078" indent="-514350" algn="just">
              <a:buFont typeface="Arial" pitchFamily="34" charset="0"/>
              <a:buChar char="•"/>
            </a:pPr>
            <a:r>
              <a:rPr lang="en-US" sz="2000" dirty="0" smtClean="0"/>
              <a:t>Systematic and </a:t>
            </a:r>
            <a:r>
              <a:rPr lang="en-US" sz="2000" dirty="0" smtClean="0"/>
              <a:t>meaningful </a:t>
            </a:r>
            <a:r>
              <a:rPr lang="en-US" sz="2000" dirty="0" smtClean="0"/>
              <a:t>form of data.</a:t>
            </a:r>
          </a:p>
          <a:p>
            <a:pPr marL="624078" indent="-514350" algn="just">
              <a:buFont typeface="Arial" pitchFamily="34" charset="0"/>
              <a:buChar char="•"/>
            </a:pPr>
            <a:r>
              <a:rPr lang="en-US" sz="2000" dirty="0" smtClean="0"/>
              <a:t>Information helps human beings for decision making.</a:t>
            </a:r>
          </a:p>
          <a:p>
            <a:pPr marL="624078" indent="-514350" algn="just">
              <a:buNone/>
            </a:pPr>
            <a:r>
              <a:rPr lang="en-US" sz="2000" dirty="0" smtClean="0"/>
              <a:t>       </a:t>
            </a:r>
          </a:p>
          <a:p>
            <a:pPr marL="624078" indent="-514350" algn="just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DATABASE:-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database is a collection of inter-related data.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Which is used to </a:t>
            </a:r>
            <a:r>
              <a:rPr lang="en-US" sz="2000" dirty="0" err="1" smtClean="0"/>
              <a:t>retrive</a:t>
            </a:r>
            <a:r>
              <a:rPr lang="en-US" sz="2000" dirty="0" smtClean="0"/>
              <a:t>, insert, and delete the data efficiently.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What is DBMS?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DBMS is a software which is use to store &amp; manage the database.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DBMS provides &amp; interface to perform various operation like</a:t>
            </a:r>
          </a:p>
          <a:p>
            <a:pPr>
              <a:buNone/>
            </a:pPr>
            <a:r>
              <a:rPr lang="en-US" sz="2000" dirty="0" smtClean="0"/>
              <a:t>    data </a:t>
            </a:r>
            <a:r>
              <a:rPr lang="en-US" sz="2000" dirty="0" err="1" smtClean="0"/>
              <a:t>retrive</a:t>
            </a:r>
            <a:r>
              <a:rPr lang="en-US" sz="2000" dirty="0" smtClean="0"/>
              <a:t>, data create, data updating, &amp; table create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DBMS contains automatic  backup &amp; recovery processor.</a:t>
            </a:r>
          </a:p>
          <a:p>
            <a:r>
              <a:rPr lang="en-US" sz="2800" dirty="0" smtClean="0"/>
              <a:t>It is used to provide the security of data.</a:t>
            </a:r>
          </a:p>
          <a:p>
            <a:r>
              <a:rPr lang="en-US" sz="2800" dirty="0" smtClean="0"/>
              <a:t>It is reduce the complex </a:t>
            </a:r>
            <a:r>
              <a:rPr lang="en-US" sz="2800" dirty="0" smtClean="0"/>
              <a:t>relationship </a:t>
            </a:r>
            <a:r>
              <a:rPr lang="en-US" sz="2800" dirty="0" smtClean="0"/>
              <a:t>between the data.</a:t>
            </a:r>
          </a:p>
          <a:p>
            <a:r>
              <a:rPr lang="en-US" sz="2800" dirty="0" smtClean="0"/>
              <a:t>It is use to support  manipulation and processing data.</a:t>
            </a:r>
          </a:p>
          <a:p>
            <a:r>
              <a:rPr lang="en-US" sz="2800" dirty="0" smtClean="0"/>
              <a:t>It can provide clear and logical views of the processor that manipulate data.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Charaterstics</a:t>
            </a:r>
            <a:r>
              <a:rPr lang="en-US" dirty="0" smtClean="0">
                <a:solidFill>
                  <a:srgbClr val="00B0F0"/>
                </a:solidFill>
              </a:rPr>
              <a:t> of DBMS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Advantages &amp; disadvantages of DBMS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066800"/>
            <a:ext cx="4040188" cy="4319257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     ADVANTAGE</a:t>
            </a:r>
          </a:p>
          <a:p>
            <a:r>
              <a:rPr lang="en-US" sz="2800" dirty="0" smtClean="0"/>
              <a:t>Controlling </a:t>
            </a:r>
            <a:r>
              <a:rPr lang="en-US" sz="2800" dirty="0" smtClean="0"/>
              <a:t>data redundancy.</a:t>
            </a:r>
          </a:p>
          <a:p>
            <a:r>
              <a:rPr lang="en-US" sz="2800" dirty="0" smtClean="0"/>
              <a:t>Data sharing.</a:t>
            </a:r>
          </a:p>
          <a:p>
            <a:r>
              <a:rPr lang="en-US" sz="2800" dirty="0" smtClean="0"/>
              <a:t>Backup &amp; recovery procedures.</a:t>
            </a:r>
          </a:p>
          <a:p>
            <a:r>
              <a:rPr lang="en-US" sz="2800" dirty="0" smtClean="0"/>
              <a:t>Data independence.</a:t>
            </a:r>
          </a:p>
          <a:p>
            <a:r>
              <a:rPr lang="en-US" sz="2800" dirty="0" smtClean="0"/>
              <a:t>Data consistency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43192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 </a:t>
            </a:r>
            <a:r>
              <a:rPr lang="en-US" sz="3200" dirty="0" smtClean="0">
                <a:solidFill>
                  <a:srgbClr val="00B0F0"/>
                </a:solidFill>
              </a:rPr>
              <a:t>DISADVANTAGE</a:t>
            </a:r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2800" dirty="0" smtClean="0"/>
              <a:t>Cost of hardware &amp; software.</a:t>
            </a:r>
          </a:p>
          <a:p>
            <a:r>
              <a:rPr lang="en-US" sz="2800" dirty="0" smtClean="0"/>
              <a:t>Cost of data conversion.</a:t>
            </a:r>
          </a:p>
          <a:p>
            <a:r>
              <a:rPr lang="en-US" sz="2800" dirty="0" smtClean="0"/>
              <a:t>Cost of staff training.</a:t>
            </a:r>
          </a:p>
          <a:p>
            <a:r>
              <a:rPr lang="en-US" sz="2800" dirty="0" smtClean="0"/>
              <a:t>Database damage.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8" grpId="0" build="p"/>
      <p:bldP spid="8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Data independence and efficient access.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Reduce application development time.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Data integrity and security.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Uniform data administration.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Concurrent </a:t>
            </a:r>
            <a:r>
              <a:rPr lang="en-US" sz="2000" b="1" dirty="0" smtClean="0">
                <a:solidFill>
                  <a:srgbClr val="C00000"/>
                </a:solidFill>
              </a:rPr>
              <a:t>access, </a:t>
            </a:r>
            <a:r>
              <a:rPr lang="en-US" sz="2000" b="1" dirty="0" smtClean="0">
                <a:solidFill>
                  <a:srgbClr val="C00000"/>
                </a:solidFill>
              </a:rPr>
              <a:t>recovery from crashes.</a:t>
            </a:r>
          </a:p>
          <a:p>
            <a:pPr>
              <a:buNone/>
            </a:pPr>
            <a:endParaRPr lang="en-US" sz="2000" b="1" baseline="-25000" dirty="0" smtClean="0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Uses of DBMS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Banking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University &amp; colleges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Military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Online shopping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Telecommunication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Application of DBMS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                                                        </a:t>
            </a:r>
          </a:p>
          <a:p>
            <a:pPr>
              <a:buNone/>
            </a:pPr>
            <a:r>
              <a:rPr lang="en-US" sz="4000" dirty="0" smtClean="0"/>
              <a:t>            </a:t>
            </a:r>
          </a:p>
          <a:p>
            <a:pPr>
              <a:buNone/>
            </a:pPr>
            <a:r>
              <a:rPr lang="en-US" sz="4000" dirty="0" smtClean="0"/>
              <a:t>             </a:t>
            </a:r>
            <a:r>
              <a:rPr lang="en-US" sz="4000" dirty="0" smtClean="0">
                <a:solidFill>
                  <a:srgbClr val="00B050"/>
                </a:solidFill>
              </a:rPr>
              <a:t>THANK YOU!     </a:t>
            </a:r>
            <a:r>
              <a:rPr lang="en-US" sz="4000" dirty="0" smtClean="0"/>
              <a:t>                                                 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301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DBMS (Database Management System)</vt:lpstr>
      <vt:lpstr>CONTENTS</vt:lpstr>
      <vt:lpstr>Slide 3</vt:lpstr>
      <vt:lpstr>Slide 4</vt:lpstr>
      <vt:lpstr>Charaterstics of DBMS</vt:lpstr>
      <vt:lpstr>Advantages &amp; disadvantages of DBMS</vt:lpstr>
      <vt:lpstr>Uses of DBMS</vt:lpstr>
      <vt:lpstr>Application of DBMS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(Database Management System)</dc:title>
  <dc:creator>DELL</dc:creator>
  <cp:lastModifiedBy>DELL</cp:lastModifiedBy>
  <cp:revision>40</cp:revision>
  <dcterms:created xsi:type="dcterms:W3CDTF">2019-07-31T11:22:14Z</dcterms:created>
  <dcterms:modified xsi:type="dcterms:W3CDTF">2019-08-01T05:30:29Z</dcterms:modified>
</cp:coreProperties>
</file>