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lcome" initials="W" lastIdx="0" clrIdx="0">
    <p:extLst>
      <p:ext uri="{19B8F6BF-5375-455C-9EA6-DF929625EA0E}">
        <p15:presenceInfo xmlns:p15="http://schemas.microsoft.com/office/powerpoint/2012/main" userId="Welcom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314150"/>
            <a:ext cx="964114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A.MOHAMED ASHIF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2428F0063 </a:t>
            </a:r>
            <a:r>
              <a:rPr lang="en-US" sz="2400" dirty="0"/>
              <a:t>and 16C0AF3CF3A1037BD6245C76F70DF640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BSC.COMPUTER SCIENCE(ARTIFICIAL INTELLIGENCE)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US" sz="2400" dirty="0" smtClean="0"/>
              <a:t>: PPG COLLEGE OF ARTS AND SCIENCE / 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1250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4" y="1447799"/>
            <a:ext cx="7505701" cy="520460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04801" y="2003629"/>
            <a:ext cx="11734800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complete portfolio using basic web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Gained practical skills in web development, layout design, and project presentation.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portfolio is ready to be shared with potential employers and academic mentors.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51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2962374" y="2337434"/>
            <a:ext cx="358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latin typeface="Britannic Bold" panose="020B0903060703020204" pitchFamily="34" charset="0"/>
              </a:rPr>
              <a:t>SIMPLE PORTFOLIO</a:t>
            </a:r>
            <a:endParaRPr lang="en-IN" sz="2800" dirty="0">
              <a:latin typeface="Britannic Bold" panose="020B0903060703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39025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376489" y="1081077"/>
            <a:ext cx="524986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3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32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32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3200" b="0" i="0" dirty="0" smtClean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3200" dirty="0" err="1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3200" dirty="0" smtClean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3200" b="0" i="0" dirty="0" smtClean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710911" y="1857375"/>
            <a:ext cx="7086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Purpose:</a:t>
            </a:r>
            <a:endParaRPr lang="en-US" sz="2800" dirty="0"/>
          </a:p>
          <a:p>
            <a:r>
              <a:rPr lang="en-US" sz="2800" dirty="0"/>
              <a:t>In today’s digital world, having a personal online portfolio is essential for showcasing skills and projects.</a:t>
            </a:r>
          </a:p>
          <a:p>
            <a:r>
              <a:rPr lang="en-US" sz="2800" dirty="0"/>
              <a:t>Students and developers often lack a central place to display their work professionally.</a:t>
            </a:r>
          </a:p>
          <a:p>
            <a:r>
              <a:rPr lang="en-US" sz="2800" b="1" dirty="0"/>
              <a:t>Goal:</a:t>
            </a:r>
            <a:endParaRPr lang="en-US" sz="2800" dirty="0"/>
          </a:p>
          <a:p>
            <a:r>
              <a:rPr lang="en-US" sz="2800" dirty="0"/>
              <a:t>Build a responsive and interactive personal portfolio using basic web technologies.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/>
          <p:cNvSpPr txBox="1"/>
          <p:nvPr/>
        </p:nvSpPr>
        <p:spPr>
          <a:xfrm>
            <a:off x="1143000" y="2019300"/>
            <a:ext cx="5867400" cy="3124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739775" y="2019300"/>
            <a:ext cx="3679825" cy="2628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2648382" y="2647950"/>
            <a:ext cx="4191000" cy="3048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512618" y="1854057"/>
            <a:ext cx="112776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single-page website that highlights: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introduction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&amp; personal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information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entirely using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/>
          <p:cNvSpPr txBox="1"/>
          <p:nvPr/>
        </p:nvSpPr>
        <p:spPr>
          <a:xfrm>
            <a:off x="723900" y="2019300"/>
            <a:ext cx="750570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Students &amp; Fresh Graduates</a:t>
            </a:r>
            <a:r>
              <a:rPr lang="en-US" sz="3200" dirty="0"/>
              <a:t> – for showcasing projects and resumes.</a:t>
            </a:r>
          </a:p>
          <a:p>
            <a:r>
              <a:rPr lang="en-US" sz="3200" b="1" dirty="0"/>
              <a:t>Recruiters/Employers</a:t>
            </a:r>
            <a:r>
              <a:rPr lang="en-US" sz="3200" dirty="0"/>
              <a:t> – to quickly evaluate candidate portfolios.</a:t>
            </a:r>
          </a:p>
          <a:p>
            <a:r>
              <a:rPr lang="en-US" sz="3200" b="1" dirty="0"/>
              <a:t>Peers &amp; Mentors</a:t>
            </a:r>
            <a:r>
              <a:rPr lang="en-US" sz="3200" dirty="0"/>
              <a:t> – to explore skill development and collaboration opportunities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 flipV="1">
            <a:off x="4754046" y="10591798"/>
            <a:ext cx="50567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3200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2971800" y="1794064"/>
            <a:ext cx="92202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HTML5 –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CSS3 – Styling and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– Basic Interactivity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Others:</a:t>
            </a: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Studio Code (VS Code)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(for version control and hosting)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39775" y="1489263"/>
            <a:ext cx="8023225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 Section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Name, Course, Navigation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Brief intro and education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List of tech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Descriptions of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Contact Section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Email,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Footer</a:t>
            </a: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Copyright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0" y="2057400"/>
            <a:ext cx="7848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Responsive layout (desktop/mobile)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Smooth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Organized sections (About, Skills, Projects, Contact)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External links to GitHub and email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Clean UI with modern font and color scheme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411</TotalTime>
  <Words>341</Words>
  <Application>Microsoft Office PowerPoint</Application>
  <PresentationFormat>Widescreen</PresentationFormat>
  <Paragraphs>75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Britannic Bold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Welcome</cp:lastModifiedBy>
  <cp:revision>28</cp:revision>
  <dcterms:created xsi:type="dcterms:W3CDTF">2024-03-29T15:07:22Z</dcterms:created>
  <dcterms:modified xsi:type="dcterms:W3CDTF">2025-09-10T13:28:23Z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