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1114425" y="2931016"/>
            <a:ext cx="8610600" cy="26776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a:t>
            </a:r>
            <a:r>
              <a:rPr lang="en-IN" sz="2400" dirty="0" err="1">
                <a:solidFill>
                  <a:schemeClr val="dk1"/>
                </a:solidFill>
                <a:latin typeface="Calibri"/>
                <a:ea typeface="Calibri"/>
                <a:cs typeface="Calibri"/>
                <a:sym typeface="Calibri"/>
              </a:rPr>
              <a:t>Ashifa</a:t>
            </a:r>
            <a:r>
              <a:rPr lang="en-IN" sz="2400" dirty="0">
                <a:solidFill>
                  <a:schemeClr val="dk1"/>
                </a:solidFill>
                <a:latin typeface="Calibri"/>
                <a:ea typeface="Calibri"/>
                <a:cs typeface="Calibri"/>
                <a:sym typeface="Calibri"/>
              </a:rPr>
              <a:t> </a:t>
            </a:r>
            <a:r>
              <a:rPr lang="en-IN" sz="2400" dirty="0" err="1">
                <a:solidFill>
                  <a:schemeClr val="dk1"/>
                </a:solidFill>
                <a:latin typeface="Calibri"/>
                <a:ea typeface="Calibri"/>
                <a:cs typeface="Calibri"/>
                <a:sym typeface="Calibri"/>
              </a:rPr>
              <a:t>Banu.N</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a:t>
            </a:r>
            <a:r>
              <a:rPr lang="en-IN" sz="2400" dirty="0">
                <a:solidFill>
                  <a:schemeClr val="dk1"/>
                </a:solidFill>
                <a:latin typeface="Calibri"/>
                <a:ea typeface="Calibri"/>
                <a:cs typeface="Calibri"/>
                <a:sym typeface="Calibri"/>
              </a:rPr>
              <a:t>312201306</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NAAN MUDHALVAN ID:</a:t>
            </a:r>
            <a:r>
              <a:rPr lang="en-IN" sz="2400" dirty="0">
                <a:solidFill>
                  <a:schemeClr val="dk1"/>
                </a:solidFill>
                <a:latin typeface="Calibri"/>
                <a:ea typeface="Calibri"/>
                <a:cs typeface="Calibri"/>
                <a:sym typeface="Calibri"/>
              </a:rPr>
              <a:t>autunm110312201306</a:t>
            </a:r>
            <a:endParaRPr lang="en-GB"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GB" sz="2400" dirty="0">
                <a:solidFill>
                  <a:schemeClr val="dk1"/>
                </a:solidFill>
                <a:latin typeface="Calibri"/>
                <a:ea typeface="Calibri"/>
                <a:cs typeface="Calibri"/>
                <a:sym typeface="Calibri"/>
              </a:rPr>
              <a:t>44777B148D76E85B9B54912C4EC88EAB</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COMMERCE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a:t>
            </a:r>
            <a:r>
              <a:rPr lang="en-IN" sz="2400" dirty="0">
                <a:solidFill>
                  <a:schemeClr val="dk1"/>
                </a:solidFill>
                <a:latin typeface="Calibri"/>
                <a:ea typeface="Calibri"/>
                <a:cs typeface="Calibri"/>
                <a:sym typeface="Calibri"/>
              </a:rPr>
              <a:t>D.R.B.C.C.C.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Ashifa Banu.N</cp:lastModifiedBy>
  <cp:revision>3</cp:revision>
  <dcterms:modified xsi:type="dcterms:W3CDTF">2024-09-04T07:49:28Z</dcterms:modified>
</cp:coreProperties>
</file>