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3"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pPr/>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pPr/>
              <a:t>‹#›</a:t>
            </a:fld>
            <a:endParaRPr lang="en-IN"/>
          </a:p>
        </p:txBody>
      </p:sp>
    </p:spTree>
    <p:extLst>
      <p:ext uri="{BB962C8B-B14F-4D97-AF65-F5344CB8AC3E}">
        <p14:creationId xmlns:p14="http://schemas.microsoft.com/office/powerpoint/2010/main" xmlns=""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pPr/>
              <a:t>5</a:t>
            </a:fld>
            <a:endParaRPr lang="en-IN"/>
          </a:p>
        </p:txBody>
      </p:sp>
    </p:spTree>
    <p:extLst>
      <p:ext uri="{BB962C8B-B14F-4D97-AF65-F5344CB8AC3E}">
        <p14:creationId xmlns:p14="http://schemas.microsoft.com/office/powerpoint/2010/main" xmlns=""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pPr/>
              <a:t>12</a:t>
            </a:fld>
            <a:endParaRPr lang="en-IN"/>
          </a:p>
        </p:txBody>
      </p:sp>
    </p:spTree>
    <p:extLst>
      <p:ext uri="{BB962C8B-B14F-4D97-AF65-F5344CB8AC3E}">
        <p14:creationId xmlns:p14="http://schemas.microsoft.com/office/powerpoint/2010/main" xmlns=""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333714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44640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17518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3135411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710971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9300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4219486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110024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242106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236961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319232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428135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191514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224317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89373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pPr/>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63937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pPr/>
              <a:t>29-04-2024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pPr/>
              <a:t>‹#›</a:t>
            </a:fld>
            <a:endParaRPr lang="en-IN"/>
          </a:p>
        </p:txBody>
      </p:sp>
    </p:spTree>
    <p:extLst>
      <p:ext uri="{BB962C8B-B14F-4D97-AF65-F5344CB8AC3E}">
        <p14:creationId xmlns:p14="http://schemas.microsoft.com/office/powerpoint/2010/main" xmlns="" val="3089343037"/>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 id="2147484246" r:id="rId13"/>
    <p:sldLayoutId id="2147484247" r:id="rId14"/>
    <p:sldLayoutId id="2147484248" r:id="rId15"/>
    <p:sldLayoutId id="214748424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xmlns=""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dirty="0" err="1" smtClean="0">
                <a:solidFill>
                  <a:schemeClr val="tx1"/>
                </a:solidFill>
              </a:rPr>
              <a:t>Ashifa.I</a:t>
            </a:r>
            <a:endParaRPr lang="en-IN" dirty="0">
              <a:solidFill>
                <a:schemeClr val="tx1"/>
              </a:solidFill>
            </a:endParaRPr>
          </a:p>
          <a:p>
            <a:pPr algn="just"/>
            <a:r>
              <a:rPr lang="en-IN" dirty="0">
                <a:solidFill>
                  <a:schemeClr val="tx1"/>
                </a:solidFill>
              </a:rPr>
              <a:t>Department of </a:t>
            </a:r>
            <a:r>
              <a:rPr lang="en-IN" dirty="0" smtClean="0">
                <a:solidFill>
                  <a:schemeClr val="tx1"/>
                </a:solidFill>
              </a:rPr>
              <a:t>Chemical engineering</a:t>
            </a:r>
            <a:endParaRPr lang="en-IN" dirty="0">
              <a:solidFill>
                <a:schemeClr val="tx1"/>
              </a:solidFill>
            </a:endParaRP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xmlns="" id="{C4555938-A401-F9CE-C350-7C4ED6B2147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xmlns=""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xmlns=""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xmlns="" id="{464E26CF-A23E-3693-7EB5-8EE643C0A87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xmlns="" id="{638D1C44-EAB1-6D29-84E8-DD45910E1527}"/>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xmlns="" id="{606636F4-6BA1-0F00-4818-7CE8BBE6203F}"/>
              </a:ext>
            </a:extLst>
          </p:cNvPr>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xmlns="" id="{D0E6CFC0-3093-2F98-8E45-1EFAA3583E21}"/>
              </a:ext>
            </a:extLst>
          </p:cNvPr>
          <p:cNvPicPr>
            <a:picLocks noChangeAspect="1"/>
          </p:cNvPicPr>
          <p:nvPr/>
        </p:nvPicPr>
        <p:blipFill rotWithShape="1">
          <a:blip r:embed="rId5">
            <a:extLst>
              <a:ext uri="{28A0092B-C50C-407E-A947-70E740481C1C}">
                <a14:useLocalDpi xmlns:a14="http://schemas.microsoft.com/office/drawing/2010/main" xmlns=""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xmlns=""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xmlns="" id="{03307F28-B098-6687-C292-B91AE1C78FF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xmlns=""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xmlns=""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xmlns="" id="{13E55A17-A80C-D548-DA66-E35F9FDFE40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xmlns=""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xmlns=""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xmlns="" id="{DE974515-7CF4-DF49-E836-B7E4B792847A}"/>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xmlns=""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xmlns=""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xmlns="" id="{ECEC2E9E-CDC0-659B-6EB1-D64B3C9F63B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xmlns=""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xmlns=""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xmlns="" id="{675E8715-59A2-44B2-1605-B3F649BFB96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xmlns=""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xmlns=""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xmlns="" id="{8FDB66EA-851B-4BF1-A30A-891B2FBB34C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xmlns=""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xmlns=""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xmlns="" id="{AF51C6E7-9E39-643E-4039-D5E55C1993F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xmlns=""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xmlns=""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xmlns="" id="{C74F6375-DE21-5F2C-5C84-FCCC417D85D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xmlns=""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xmlns=""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xmlns="" id="{19EF2925-416A-6A8E-6FB2-A211C51E124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xmlns=""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xmlns=""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xmlns="" id="{E3529E4D-D26B-87B3-C63E-84E1D35A611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xmlns=""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xmlns=""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xmlns="" id="{87376655-9E99-0355-4E4C-334ABD3E5E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xmlns=""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375</TotalTime>
  <Words>784</Words>
  <Application>Microsoft Office PowerPoint</Application>
  <PresentationFormat>Custom</PresentationFormat>
  <Paragraphs>84</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StarWorld</cp:lastModifiedBy>
  <cp:revision>22</cp:revision>
  <dcterms:created xsi:type="dcterms:W3CDTF">2024-04-04T06:50:27Z</dcterms:created>
  <dcterms:modified xsi:type="dcterms:W3CDTF">2024-04-29T15:35:18Z</dcterms:modified>
</cp:coreProperties>
</file>