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33.png" ContentType="image/png"/>
  <Override PartName="/ppt/media/image27.png" ContentType="image/png"/>
  <Override PartName="/ppt/media/image4.png" ContentType="image/png"/>
  <Override PartName="/ppt/media/image13.png" ContentType="image/png"/>
  <Override PartName="/ppt/media/image50.png" ContentType="image/png"/>
  <Override PartName="/ppt/media/image40.png" ContentType="image/png"/>
  <Override PartName="/ppt/media/image41.png" ContentType="image/png"/>
  <Override PartName="/ppt/media/image9.png" ContentType="image/png"/>
  <Override PartName="/ppt/media/image39.png" ContentType="image/png"/>
  <Override PartName="/ppt/media/image30.png" ContentType="image/png"/>
  <Override PartName="/ppt/media/image28.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8.png" ContentType="image/png"/>
  <Override PartName="/ppt/media/image11.png" ContentType="image/png"/>
  <Override PartName="/ppt/media/image38.png" ContentType="image/png"/>
  <Override PartName="/ppt/media/image8.png" ContentType="image/png"/>
  <Override PartName="/ppt/media/image49.png" ContentType="image/png"/>
  <Override PartName="/ppt/media/image12.png" ContentType="image/png"/>
  <Override PartName="/ppt/media/image10.png" ContentType="image/png"/>
  <Override PartName="/ppt/media/image47.png" ContentType="image/png"/>
  <Override PartName="/ppt/media/image37.png" ContentType="image/png"/>
  <Override PartName="/ppt/media/image34.jpeg" ContentType="image/jpeg"/>
  <Override PartName="/ppt/media/image7.png" ContentType="image/png"/>
  <Override PartName="/ppt/media/image36.png" ContentType="image/png"/>
  <Override PartName="/ppt/media/image6.png" ContentType="image/png"/>
  <Override PartName="/ppt/media/image29.png" ContentType="image/png"/>
  <Override PartName="/ppt/media/image5.png" ContentType="image/png"/>
  <Override PartName="/ppt/media/image35.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86B4D27-031B-411A-905A-001DCE7AE073}"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p:nvPr>
        </p:nvSpPr>
        <p:spPr>
          <a:xfrm>
            <a:off x="729360" y="207900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3"/>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F9A8653-DA32-4573-B34A-6B11D97993FD}"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5"/>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B71D076-926E-44B3-98E5-0459AA98AE0E}"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8" name="PlaceHolder 2"/>
          <p:cNvSpPr>
            <a:spLocks noGrp="1"/>
          </p:cNvSpPr>
          <p:nvPr>
            <p:ph/>
          </p:nvPr>
        </p:nvSpPr>
        <p:spPr>
          <a:xfrm>
            <a:off x="72936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3"/>
          <p:cNvSpPr>
            <a:spLocks noGrp="1"/>
          </p:cNvSpPr>
          <p:nvPr>
            <p:ph/>
          </p:nvPr>
        </p:nvSpPr>
        <p:spPr>
          <a:xfrm>
            <a:off x="332892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0" name="PlaceHolder 4"/>
          <p:cNvSpPr>
            <a:spLocks noGrp="1"/>
          </p:cNvSpPr>
          <p:nvPr>
            <p:ph/>
          </p:nvPr>
        </p:nvSpPr>
        <p:spPr>
          <a:xfrm>
            <a:off x="592848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1" name="PlaceHolder 5"/>
          <p:cNvSpPr>
            <a:spLocks noGrp="1"/>
          </p:cNvSpPr>
          <p:nvPr>
            <p:ph/>
          </p:nvPr>
        </p:nvSpPr>
        <p:spPr>
          <a:xfrm>
            <a:off x="72936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 name="PlaceHolder 6"/>
          <p:cNvSpPr>
            <a:spLocks noGrp="1"/>
          </p:cNvSpPr>
          <p:nvPr>
            <p:ph/>
          </p:nvPr>
        </p:nvSpPr>
        <p:spPr>
          <a:xfrm>
            <a:off x="332892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3" name="PlaceHolder 7"/>
          <p:cNvSpPr>
            <a:spLocks noGrp="1"/>
          </p:cNvSpPr>
          <p:nvPr>
            <p:ph/>
          </p:nvPr>
        </p:nvSpPr>
        <p:spPr>
          <a:xfrm>
            <a:off x="592848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F23057D-2A08-4D98-B4DE-655407112630}"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EBDDA4C-BABF-4D4A-AF5E-E20262DA77F2}"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9" name="PlaceHolder 2"/>
          <p:cNvSpPr>
            <a:spLocks noGrp="1"/>
          </p:cNvSpPr>
          <p:nvPr>
            <p:ph type="subTitle"/>
          </p:nvPr>
        </p:nvSpPr>
        <p:spPr>
          <a:xfrm>
            <a:off x="729360" y="2079000"/>
            <a:ext cx="7688160" cy="2260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E775BD7-AA27-44DE-9DD5-009CDBE68E7C}"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1" name="PlaceHolder 2"/>
          <p:cNvSpPr>
            <a:spLocks noGrp="1"/>
          </p:cNvSpPr>
          <p:nvPr>
            <p:ph/>
          </p:nvPr>
        </p:nvSpPr>
        <p:spPr>
          <a:xfrm>
            <a:off x="729360" y="2079000"/>
            <a:ext cx="76881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78391C5-C235-4380-885D-3200FFF80D41}"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3"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4"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874D90B-4A1C-42BF-A0EE-2FF7A6D3932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43470A2-DDF5-4E03-A380-6BBB64EB202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729360" y="1318680"/>
            <a:ext cx="7688160" cy="24793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23238F7-E3D6-491F-816E-38163E83481E}"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9"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962D1EB-2746-4A20-967E-35861A4BEBF6}"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type="subTitle"/>
          </p:nvPr>
        </p:nvSpPr>
        <p:spPr>
          <a:xfrm>
            <a:off x="729360" y="2079000"/>
            <a:ext cx="7688160" cy="2260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41E38D2-B345-4AE3-B3C9-0CAFE2E73F4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4"/>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E556E78-2511-445C-925B-5036B1E80ECF}"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4"/>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DBD1434-C918-43D3-9FCF-331BB776F8F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0" name="PlaceHolder 2"/>
          <p:cNvSpPr>
            <a:spLocks noGrp="1"/>
          </p:cNvSpPr>
          <p:nvPr>
            <p:ph/>
          </p:nvPr>
        </p:nvSpPr>
        <p:spPr>
          <a:xfrm>
            <a:off x="729360" y="207900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1" name="PlaceHolder 3"/>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F4278E1-7858-4DCC-943A-0FAB386E6824}"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3"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4"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5"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6" name="PlaceHolder 5"/>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CB443C9-AAED-48F2-AE06-22D32BF6F6A4}"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p:nvPr>
        </p:nvSpPr>
        <p:spPr>
          <a:xfrm>
            <a:off x="72936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9" name="PlaceHolder 3"/>
          <p:cNvSpPr>
            <a:spLocks noGrp="1"/>
          </p:cNvSpPr>
          <p:nvPr>
            <p:ph/>
          </p:nvPr>
        </p:nvSpPr>
        <p:spPr>
          <a:xfrm>
            <a:off x="332892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0" name="PlaceHolder 4"/>
          <p:cNvSpPr>
            <a:spLocks noGrp="1"/>
          </p:cNvSpPr>
          <p:nvPr>
            <p:ph/>
          </p:nvPr>
        </p:nvSpPr>
        <p:spPr>
          <a:xfrm>
            <a:off x="592848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1" name="PlaceHolder 5"/>
          <p:cNvSpPr>
            <a:spLocks noGrp="1"/>
          </p:cNvSpPr>
          <p:nvPr>
            <p:ph/>
          </p:nvPr>
        </p:nvSpPr>
        <p:spPr>
          <a:xfrm>
            <a:off x="72936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2" name="PlaceHolder 6"/>
          <p:cNvSpPr>
            <a:spLocks noGrp="1"/>
          </p:cNvSpPr>
          <p:nvPr>
            <p:ph/>
          </p:nvPr>
        </p:nvSpPr>
        <p:spPr>
          <a:xfrm>
            <a:off x="332892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3" name="PlaceHolder 7"/>
          <p:cNvSpPr>
            <a:spLocks noGrp="1"/>
          </p:cNvSpPr>
          <p:nvPr>
            <p:ph/>
          </p:nvPr>
        </p:nvSpPr>
        <p:spPr>
          <a:xfrm>
            <a:off x="592848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185309B-FAD9-4B25-8040-2FF0DC69BF40}"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7B547862-311A-4CAB-BFF0-AFD6B12B0B67}"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1" name="PlaceHolder 2"/>
          <p:cNvSpPr>
            <a:spLocks noGrp="1"/>
          </p:cNvSpPr>
          <p:nvPr>
            <p:ph type="subTitle"/>
          </p:nvPr>
        </p:nvSpPr>
        <p:spPr>
          <a:xfrm>
            <a:off x="729360" y="2079000"/>
            <a:ext cx="7688160" cy="2260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7"/>
          </p:nvPr>
        </p:nvSpPr>
        <p:spPr/>
        <p:txBody>
          <a:bodyPr/>
          <a:p>
            <a:fld id="{D1BD4B2F-64DD-4B50-8E10-F9543180C330}"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p:nvPr>
        </p:nvSpPr>
        <p:spPr>
          <a:xfrm>
            <a:off x="729360" y="2079000"/>
            <a:ext cx="76881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7"/>
          </p:nvPr>
        </p:nvSpPr>
        <p:spPr/>
        <p:txBody>
          <a:bodyPr/>
          <a:p>
            <a:fld id="{4E8ED54E-BEF2-492E-BD8D-4D0E48C7128A}"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5"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6"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7"/>
          </p:nvPr>
        </p:nvSpPr>
        <p:spPr/>
        <p:txBody>
          <a:bodyPr/>
          <a:p>
            <a:fld id="{8D71134B-9571-4547-8B03-D4A703479439}"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7"/>
          </p:nvPr>
        </p:nvSpPr>
        <p:spPr/>
        <p:txBody>
          <a:bodyPr/>
          <a:p>
            <a:fld id="{B3C5E18C-89D8-44AB-8289-6EE95551DC3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 name="PlaceHolder 2"/>
          <p:cNvSpPr>
            <a:spLocks noGrp="1"/>
          </p:cNvSpPr>
          <p:nvPr>
            <p:ph/>
          </p:nvPr>
        </p:nvSpPr>
        <p:spPr>
          <a:xfrm>
            <a:off x="729360" y="2079000"/>
            <a:ext cx="76881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59BA3DA-FA8D-4BBF-9A00-DD146DBE4CC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729360" y="1318680"/>
            <a:ext cx="7688160" cy="24793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7"/>
          </p:nvPr>
        </p:nvSpPr>
        <p:spPr/>
        <p:txBody>
          <a:bodyPr/>
          <a:p>
            <a:fld id="{8564FED1-B981-4D7D-8E8C-A35734CADDB5}"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1"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2"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7"/>
          </p:nvPr>
        </p:nvSpPr>
        <p:spPr/>
        <p:txBody>
          <a:bodyPr/>
          <a:p>
            <a:fld id="{E28CD1C4-1D9F-48CF-9A69-491EDDDE33C8}"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4"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5"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 name="PlaceHolder 4"/>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7"/>
          </p:nvPr>
        </p:nvSpPr>
        <p:spPr/>
        <p:txBody>
          <a:bodyPr/>
          <a:p>
            <a:fld id="{9ACF7E55-2972-44AF-B5FF-E11F67138353}"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8"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9"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0" name="PlaceHolder 4"/>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7"/>
          </p:nvPr>
        </p:nvSpPr>
        <p:spPr/>
        <p:txBody>
          <a:bodyPr/>
          <a:p>
            <a:fld id="{59ED1A78-74D2-4402-B07D-88096CC6E354}"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2" name="PlaceHolder 2"/>
          <p:cNvSpPr>
            <a:spLocks noGrp="1"/>
          </p:cNvSpPr>
          <p:nvPr>
            <p:ph/>
          </p:nvPr>
        </p:nvSpPr>
        <p:spPr>
          <a:xfrm>
            <a:off x="729360" y="207900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3" name="PlaceHolder 3"/>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7"/>
          </p:nvPr>
        </p:nvSpPr>
        <p:spPr/>
        <p:txBody>
          <a:bodyPr/>
          <a:p>
            <a:fld id="{EE00759B-F71B-4AF9-8B79-9A1F63B13FEC}"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5"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6"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7"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8" name="PlaceHolder 5"/>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7"/>
          </p:nvPr>
        </p:nvSpPr>
        <p:spPr/>
        <p:txBody>
          <a:bodyPr/>
          <a:p>
            <a:fld id="{ADAEA371-C47B-4C7E-B6D7-63BC63A125D8}"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0" name="PlaceHolder 2"/>
          <p:cNvSpPr>
            <a:spLocks noGrp="1"/>
          </p:cNvSpPr>
          <p:nvPr>
            <p:ph/>
          </p:nvPr>
        </p:nvSpPr>
        <p:spPr>
          <a:xfrm>
            <a:off x="72936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1" name="PlaceHolder 3"/>
          <p:cNvSpPr>
            <a:spLocks noGrp="1"/>
          </p:cNvSpPr>
          <p:nvPr>
            <p:ph/>
          </p:nvPr>
        </p:nvSpPr>
        <p:spPr>
          <a:xfrm>
            <a:off x="332892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2" name="PlaceHolder 4"/>
          <p:cNvSpPr>
            <a:spLocks noGrp="1"/>
          </p:cNvSpPr>
          <p:nvPr>
            <p:ph/>
          </p:nvPr>
        </p:nvSpPr>
        <p:spPr>
          <a:xfrm>
            <a:off x="592848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3" name="PlaceHolder 5"/>
          <p:cNvSpPr>
            <a:spLocks noGrp="1"/>
          </p:cNvSpPr>
          <p:nvPr>
            <p:ph/>
          </p:nvPr>
        </p:nvSpPr>
        <p:spPr>
          <a:xfrm>
            <a:off x="72936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4" name="PlaceHolder 6"/>
          <p:cNvSpPr>
            <a:spLocks noGrp="1"/>
          </p:cNvSpPr>
          <p:nvPr>
            <p:ph/>
          </p:nvPr>
        </p:nvSpPr>
        <p:spPr>
          <a:xfrm>
            <a:off x="332892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5" name="PlaceHolder 7"/>
          <p:cNvSpPr>
            <a:spLocks noGrp="1"/>
          </p:cNvSpPr>
          <p:nvPr>
            <p:ph/>
          </p:nvPr>
        </p:nvSpPr>
        <p:spPr>
          <a:xfrm>
            <a:off x="592848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7"/>
          </p:nvPr>
        </p:nvSpPr>
        <p:spPr/>
        <p:txBody>
          <a:bodyPr/>
          <a:p>
            <a:fld id="{855B3977-4EA1-4049-834F-0BA541F44564}"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sldNum" idx="10"/>
          </p:nvPr>
        </p:nvSpPr>
        <p:spPr/>
        <p:txBody>
          <a:bodyPr/>
          <a:p>
            <a:fld id="{499D6C84-7F39-4659-8741-163470B72DFC}" type="slidenum">
              <a:t>&lt;#&gt;</a:t>
            </a:fld>
          </a:p>
        </p:txBody>
      </p:sp>
      <p:sp>
        <p:nvSpPr>
          <p:cNvPr id="4" name="PlaceHolder 3"/>
          <p:cNvSpPr>
            <a:spLocks noGrp="1"/>
          </p:cNvSpPr>
          <p:nvPr>
            <p:ph type="dt" idx="8"/>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6" name="PlaceHolder 2"/>
          <p:cNvSpPr>
            <a:spLocks noGrp="1"/>
          </p:cNvSpPr>
          <p:nvPr>
            <p:ph type="subTitle"/>
          </p:nvPr>
        </p:nvSpPr>
        <p:spPr>
          <a:xfrm>
            <a:off x="729360" y="2079000"/>
            <a:ext cx="7688160" cy="2260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sldNum" idx="10"/>
          </p:nvPr>
        </p:nvSpPr>
        <p:spPr/>
        <p:txBody>
          <a:bodyPr/>
          <a:p>
            <a:fld id="{F07EDB70-ED2B-4CF4-8D97-9C9E98F99CE1}"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8" name="PlaceHolder 2"/>
          <p:cNvSpPr>
            <a:spLocks noGrp="1"/>
          </p:cNvSpPr>
          <p:nvPr>
            <p:ph/>
          </p:nvPr>
        </p:nvSpPr>
        <p:spPr>
          <a:xfrm>
            <a:off x="729360" y="2079000"/>
            <a:ext cx="76881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sldNum" idx="10"/>
          </p:nvPr>
        </p:nvSpPr>
        <p:spPr/>
        <p:txBody>
          <a:bodyPr/>
          <a:p>
            <a:fld id="{BDAA738F-7A21-4D76-B7A0-268CEAC826FB}"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D421C70-66B5-4E0C-8440-F452BD66A8FD}"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0"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1"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9"/>
          </p:nvPr>
        </p:nvSpPr>
        <p:spPr/>
        <p:txBody>
          <a:bodyPr/>
          <a:p>
            <a:r>
              <a:t>Footer</a:t>
            </a:r>
          </a:p>
        </p:txBody>
      </p:sp>
      <p:sp>
        <p:nvSpPr>
          <p:cNvPr id="6" name="PlaceHolder 5"/>
          <p:cNvSpPr>
            <a:spLocks noGrp="1"/>
          </p:cNvSpPr>
          <p:nvPr>
            <p:ph type="sldNum" idx="10"/>
          </p:nvPr>
        </p:nvSpPr>
        <p:spPr/>
        <p:txBody>
          <a:bodyPr/>
          <a:p>
            <a:fld id="{04512C5E-407D-4B96-9ED0-41E8E78486F3}"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9"/>
          </p:nvPr>
        </p:nvSpPr>
        <p:spPr/>
        <p:txBody>
          <a:bodyPr/>
          <a:p>
            <a:r>
              <a:t>Footer</a:t>
            </a:r>
          </a:p>
        </p:txBody>
      </p:sp>
      <p:sp>
        <p:nvSpPr>
          <p:cNvPr id="4" name="PlaceHolder 3"/>
          <p:cNvSpPr>
            <a:spLocks noGrp="1"/>
          </p:cNvSpPr>
          <p:nvPr>
            <p:ph type="sldNum" idx="10"/>
          </p:nvPr>
        </p:nvSpPr>
        <p:spPr/>
        <p:txBody>
          <a:bodyPr/>
          <a:p>
            <a:fld id="{B8BD431D-805E-4B4E-B628-3E40F4CB0ECB}"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729360" y="1318680"/>
            <a:ext cx="7688160" cy="24793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9"/>
          </p:nvPr>
        </p:nvSpPr>
        <p:spPr/>
        <p:txBody>
          <a:bodyPr/>
          <a:p>
            <a:r>
              <a:t>Footer</a:t>
            </a:r>
          </a:p>
        </p:txBody>
      </p:sp>
      <p:sp>
        <p:nvSpPr>
          <p:cNvPr id="4" name="PlaceHolder 3"/>
          <p:cNvSpPr>
            <a:spLocks noGrp="1"/>
          </p:cNvSpPr>
          <p:nvPr>
            <p:ph type="sldNum" idx="10"/>
          </p:nvPr>
        </p:nvSpPr>
        <p:spPr/>
        <p:txBody>
          <a:bodyPr/>
          <a:p>
            <a:fld id="{AF54240A-7CC4-42DC-85CC-89E1797A153E}" type="slidenum">
              <a:t>&lt;#&gt;</a:t>
            </a:fld>
          </a:p>
        </p:txBody>
      </p:sp>
      <p:sp>
        <p:nvSpPr>
          <p:cNvPr id="5" name="PlaceHolder 4"/>
          <p:cNvSpPr>
            <a:spLocks noGrp="1"/>
          </p:cNvSpPr>
          <p:nvPr>
            <p:ph type="dt" idx="8"/>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5"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6"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7"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140E8A9A-10C5-4731-AD20-EC3663650337}"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9"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0"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1" name="PlaceHolder 4"/>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4A1174FE-E359-4A2F-952D-4DC9EC4CF2AF}"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3"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4"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5" name="PlaceHolder 4"/>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E0A19258-7311-4EB1-AB63-0722A3115F61}" type="slidenum">
              <a:t>&lt;#&gt;</a:t>
            </a:fld>
          </a:p>
        </p:txBody>
      </p:sp>
      <p:sp>
        <p:nvSpPr>
          <p:cNvPr id="8" name="PlaceHolder 7"/>
          <p:cNvSpPr>
            <a:spLocks noGrp="1"/>
          </p:cNvSpPr>
          <p:nvPr>
            <p:ph type="dt" idx="8"/>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7" name="PlaceHolder 2"/>
          <p:cNvSpPr>
            <a:spLocks noGrp="1"/>
          </p:cNvSpPr>
          <p:nvPr>
            <p:ph/>
          </p:nvPr>
        </p:nvSpPr>
        <p:spPr>
          <a:xfrm>
            <a:off x="729360" y="207900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8" name="PlaceHolder 3"/>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9"/>
          </p:nvPr>
        </p:nvSpPr>
        <p:spPr/>
        <p:txBody>
          <a:bodyPr/>
          <a:p>
            <a:r>
              <a:t>Footer</a:t>
            </a:r>
          </a:p>
        </p:txBody>
      </p:sp>
      <p:sp>
        <p:nvSpPr>
          <p:cNvPr id="6" name="PlaceHolder 5"/>
          <p:cNvSpPr>
            <a:spLocks noGrp="1"/>
          </p:cNvSpPr>
          <p:nvPr>
            <p:ph type="sldNum" idx="10"/>
          </p:nvPr>
        </p:nvSpPr>
        <p:spPr/>
        <p:txBody>
          <a:bodyPr/>
          <a:p>
            <a:fld id="{BC9A6082-7CB1-463F-8D50-A586590802E1}" type="slidenum">
              <a:t>&lt;#&gt;</a:t>
            </a:fld>
          </a:p>
        </p:txBody>
      </p:sp>
      <p:sp>
        <p:nvSpPr>
          <p:cNvPr id="7" name="PlaceHolder 6"/>
          <p:cNvSpPr>
            <a:spLocks noGrp="1"/>
          </p:cNvSpPr>
          <p:nvPr>
            <p:ph type="dt" idx="8"/>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0"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1"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2"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3" name="PlaceHolder 5"/>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9"/>
          </p:nvPr>
        </p:nvSpPr>
        <p:spPr/>
        <p:txBody>
          <a:bodyPr/>
          <a:p>
            <a:r>
              <a:t>Footer</a:t>
            </a:r>
          </a:p>
        </p:txBody>
      </p:sp>
      <p:sp>
        <p:nvSpPr>
          <p:cNvPr id="8" name="PlaceHolder 7"/>
          <p:cNvSpPr>
            <a:spLocks noGrp="1"/>
          </p:cNvSpPr>
          <p:nvPr>
            <p:ph type="sldNum" idx="10"/>
          </p:nvPr>
        </p:nvSpPr>
        <p:spPr/>
        <p:txBody>
          <a:bodyPr/>
          <a:p>
            <a:fld id="{38440A24-28DE-4B72-9C49-B4E1FAA77E51}" type="slidenum">
              <a:t>&lt;#&gt;</a:t>
            </a:fld>
          </a:p>
        </p:txBody>
      </p:sp>
      <p:sp>
        <p:nvSpPr>
          <p:cNvPr id="9" name="PlaceHolder 8"/>
          <p:cNvSpPr>
            <a:spLocks noGrp="1"/>
          </p:cNvSpPr>
          <p:nvPr>
            <p:ph type="dt" idx="8"/>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5" name="PlaceHolder 2"/>
          <p:cNvSpPr>
            <a:spLocks noGrp="1"/>
          </p:cNvSpPr>
          <p:nvPr>
            <p:ph/>
          </p:nvPr>
        </p:nvSpPr>
        <p:spPr>
          <a:xfrm>
            <a:off x="72936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6" name="PlaceHolder 3"/>
          <p:cNvSpPr>
            <a:spLocks noGrp="1"/>
          </p:cNvSpPr>
          <p:nvPr>
            <p:ph/>
          </p:nvPr>
        </p:nvSpPr>
        <p:spPr>
          <a:xfrm>
            <a:off x="332892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7" name="PlaceHolder 4"/>
          <p:cNvSpPr>
            <a:spLocks noGrp="1"/>
          </p:cNvSpPr>
          <p:nvPr>
            <p:ph/>
          </p:nvPr>
        </p:nvSpPr>
        <p:spPr>
          <a:xfrm>
            <a:off x="592848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8" name="PlaceHolder 5"/>
          <p:cNvSpPr>
            <a:spLocks noGrp="1"/>
          </p:cNvSpPr>
          <p:nvPr>
            <p:ph/>
          </p:nvPr>
        </p:nvSpPr>
        <p:spPr>
          <a:xfrm>
            <a:off x="72936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9" name="PlaceHolder 6"/>
          <p:cNvSpPr>
            <a:spLocks noGrp="1"/>
          </p:cNvSpPr>
          <p:nvPr>
            <p:ph/>
          </p:nvPr>
        </p:nvSpPr>
        <p:spPr>
          <a:xfrm>
            <a:off x="332892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0" name="PlaceHolder 7"/>
          <p:cNvSpPr>
            <a:spLocks noGrp="1"/>
          </p:cNvSpPr>
          <p:nvPr>
            <p:ph/>
          </p:nvPr>
        </p:nvSpPr>
        <p:spPr>
          <a:xfrm>
            <a:off x="592848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9"/>
          </p:nvPr>
        </p:nvSpPr>
        <p:spPr/>
        <p:txBody>
          <a:bodyPr/>
          <a:p>
            <a:r>
              <a:t>Footer</a:t>
            </a:r>
          </a:p>
        </p:txBody>
      </p:sp>
      <p:sp>
        <p:nvSpPr>
          <p:cNvPr id="10" name="PlaceHolder 9"/>
          <p:cNvSpPr>
            <a:spLocks noGrp="1"/>
          </p:cNvSpPr>
          <p:nvPr>
            <p:ph type="sldNum" idx="10"/>
          </p:nvPr>
        </p:nvSpPr>
        <p:spPr/>
        <p:txBody>
          <a:bodyPr/>
          <a:p>
            <a:fld id="{0172C065-941C-41B0-B142-4AA702DECEA1}" type="slidenum">
              <a:t>&lt;#&gt;</a:t>
            </a:fld>
          </a:p>
        </p:txBody>
      </p:sp>
      <p:sp>
        <p:nvSpPr>
          <p:cNvPr id="11" name="PlaceHolder 10"/>
          <p:cNvSpPr>
            <a:spLocks noGrp="1"/>
          </p:cNvSpPr>
          <p:nvPr>
            <p:ph type="dt" idx="8"/>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0225BB76-9A84-4852-BB71-64757BE6EB90}" type="slidenum">
              <a:t>&lt;#&gt;</a:t>
            </a:fld>
          </a:p>
        </p:txBody>
      </p:sp>
      <p:sp>
        <p:nvSpPr>
          <p:cNvPr id="4" name="PlaceHolder 3"/>
          <p:cNvSpPr>
            <a:spLocks noGrp="1"/>
          </p:cNvSpPr>
          <p:nvPr>
            <p:ph type="dt" idx="1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F0EA9A0-9E3C-4F06-9A18-C7158F1667A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0" name="PlaceHolder 2"/>
          <p:cNvSpPr>
            <a:spLocks noGrp="1"/>
          </p:cNvSpPr>
          <p:nvPr>
            <p:ph type="subTitle"/>
          </p:nvPr>
        </p:nvSpPr>
        <p:spPr>
          <a:xfrm>
            <a:off x="729360" y="2079000"/>
            <a:ext cx="7688160" cy="2260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2"/>
          </p:nvPr>
        </p:nvSpPr>
        <p:spPr/>
        <p:txBody>
          <a:bodyPr/>
          <a:p>
            <a:r>
              <a:t>Footer</a:t>
            </a:r>
          </a:p>
        </p:txBody>
      </p:sp>
      <p:sp>
        <p:nvSpPr>
          <p:cNvPr id="5" name="PlaceHolder 4"/>
          <p:cNvSpPr>
            <a:spLocks noGrp="1"/>
          </p:cNvSpPr>
          <p:nvPr>
            <p:ph type="sldNum" idx="13"/>
          </p:nvPr>
        </p:nvSpPr>
        <p:spPr/>
        <p:txBody>
          <a:bodyPr/>
          <a:p>
            <a:fld id="{9A55DE49-8EDE-4FB7-B0DF-6EFE0CC215BB}"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2" name="PlaceHolder 2"/>
          <p:cNvSpPr>
            <a:spLocks noGrp="1"/>
          </p:cNvSpPr>
          <p:nvPr>
            <p:ph/>
          </p:nvPr>
        </p:nvSpPr>
        <p:spPr>
          <a:xfrm>
            <a:off x="729360" y="2079000"/>
            <a:ext cx="76881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12"/>
          </p:nvPr>
        </p:nvSpPr>
        <p:spPr/>
        <p:txBody>
          <a:bodyPr/>
          <a:p>
            <a:r>
              <a:t>Footer</a:t>
            </a:r>
          </a:p>
        </p:txBody>
      </p:sp>
      <p:sp>
        <p:nvSpPr>
          <p:cNvPr id="5" name="PlaceHolder 4"/>
          <p:cNvSpPr>
            <a:spLocks noGrp="1"/>
          </p:cNvSpPr>
          <p:nvPr>
            <p:ph type="sldNum" idx="13"/>
          </p:nvPr>
        </p:nvSpPr>
        <p:spPr/>
        <p:txBody>
          <a:bodyPr/>
          <a:p>
            <a:fld id="{8851E480-E512-42CF-A163-72D63ED99635}"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4"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5"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12"/>
          </p:nvPr>
        </p:nvSpPr>
        <p:spPr/>
        <p:txBody>
          <a:bodyPr/>
          <a:p>
            <a:r>
              <a:t>Footer</a:t>
            </a:r>
          </a:p>
        </p:txBody>
      </p:sp>
      <p:sp>
        <p:nvSpPr>
          <p:cNvPr id="6" name="PlaceHolder 5"/>
          <p:cNvSpPr>
            <a:spLocks noGrp="1"/>
          </p:cNvSpPr>
          <p:nvPr>
            <p:ph type="sldNum" idx="13"/>
          </p:nvPr>
        </p:nvSpPr>
        <p:spPr/>
        <p:txBody>
          <a:bodyPr/>
          <a:p>
            <a:fld id="{EEC2D778-3C64-4212-B928-1FBF43EF3215}" type="slidenum">
              <a:t>&lt;#&gt;</a:t>
            </a:fld>
          </a:p>
        </p:txBody>
      </p:sp>
      <p:sp>
        <p:nvSpPr>
          <p:cNvPr id="7" name="PlaceHolder 6"/>
          <p:cNvSpPr>
            <a:spLocks noGrp="1"/>
          </p:cNvSpPr>
          <p:nvPr>
            <p:ph type="dt" idx="11"/>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12"/>
          </p:nvPr>
        </p:nvSpPr>
        <p:spPr/>
        <p:txBody>
          <a:bodyPr/>
          <a:p>
            <a:r>
              <a:t>Footer</a:t>
            </a:r>
          </a:p>
        </p:txBody>
      </p:sp>
      <p:sp>
        <p:nvSpPr>
          <p:cNvPr id="4" name="PlaceHolder 3"/>
          <p:cNvSpPr>
            <a:spLocks noGrp="1"/>
          </p:cNvSpPr>
          <p:nvPr>
            <p:ph type="sldNum" idx="13"/>
          </p:nvPr>
        </p:nvSpPr>
        <p:spPr/>
        <p:txBody>
          <a:bodyPr/>
          <a:p>
            <a:fld id="{CC293A4D-B028-4A52-9F41-1FD32FEF8536}" type="slidenum">
              <a:t>&lt;#&gt;</a:t>
            </a:fld>
          </a:p>
        </p:txBody>
      </p:sp>
      <p:sp>
        <p:nvSpPr>
          <p:cNvPr id="5" name="PlaceHolder 4"/>
          <p:cNvSpPr>
            <a:spLocks noGrp="1"/>
          </p:cNvSpPr>
          <p:nvPr>
            <p:ph type="dt" idx="11"/>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729360" y="1318680"/>
            <a:ext cx="7688160" cy="24793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2"/>
          </p:nvPr>
        </p:nvSpPr>
        <p:spPr/>
        <p:txBody>
          <a:bodyPr/>
          <a:p>
            <a:r>
              <a:t>Footer</a:t>
            </a:r>
          </a:p>
        </p:txBody>
      </p:sp>
      <p:sp>
        <p:nvSpPr>
          <p:cNvPr id="4" name="PlaceHolder 3"/>
          <p:cNvSpPr>
            <a:spLocks noGrp="1"/>
          </p:cNvSpPr>
          <p:nvPr>
            <p:ph type="sldNum" idx="13"/>
          </p:nvPr>
        </p:nvSpPr>
        <p:spPr/>
        <p:txBody>
          <a:bodyPr/>
          <a:p>
            <a:fld id="{75CAD58D-5544-45CC-AC52-945A2B2726F3}" type="slidenum">
              <a:t>&lt;#&gt;</a:t>
            </a:fld>
          </a:p>
        </p:txBody>
      </p:sp>
      <p:sp>
        <p:nvSpPr>
          <p:cNvPr id="5" name="PlaceHolder 4"/>
          <p:cNvSpPr>
            <a:spLocks noGrp="1"/>
          </p:cNvSpPr>
          <p:nvPr>
            <p:ph type="dt" idx="11"/>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9"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0"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1"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2"/>
          </p:nvPr>
        </p:nvSpPr>
        <p:spPr/>
        <p:txBody>
          <a:bodyPr/>
          <a:p>
            <a:r>
              <a:t>Footer</a:t>
            </a:r>
          </a:p>
        </p:txBody>
      </p:sp>
      <p:sp>
        <p:nvSpPr>
          <p:cNvPr id="7" name="PlaceHolder 6"/>
          <p:cNvSpPr>
            <a:spLocks noGrp="1"/>
          </p:cNvSpPr>
          <p:nvPr>
            <p:ph type="sldNum" idx="13"/>
          </p:nvPr>
        </p:nvSpPr>
        <p:spPr/>
        <p:txBody>
          <a:bodyPr/>
          <a:p>
            <a:fld id="{76A324AF-68A9-4474-812E-880AE7322AC6}" type="slidenum">
              <a:t>&lt;#&gt;</a:t>
            </a:fld>
          </a:p>
        </p:txBody>
      </p:sp>
      <p:sp>
        <p:nvSpPr>
          <p:cNvPr id="8" name="PlaceHolder 7"/>
          <p:cNvSpPr>
            <a:spLocks noGrp="1"/>
          </p:cNvSpPr>
          <p:nvPr>
            <p:ph type="dt" idx="11"/>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3"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4"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5" name="PlaceHolder 4"/>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2"/>
          </p:nvPr>
        </p:nvSpPr>
        <p:spPr/>
        <p:txBody>
          <a:bodyPr/>
          <a:p>
            <a:r>
              <a:t>Footer</a:t>
            </a:r>
          </a:p>
        </p:txBody>
      </p:sp>
      <p:sp>
        <p:nvSpPr>
          <p:cNvPr id="7" name="PlaceHolder 6"/>
          <p:cNvSpPr>
            <a:spLocks noGrp="1"/>
          </p:cNvSpPr>
          <p:nvPr>
            <p:ph type="sldNum" idx="13"/>
          </p:nvPr>
        </p:nvSpPr>
        <p:spPr/>
        <p:txBody>
          <a:bodyPr/>
          <a:p>
            <a:fld id="{EE9A5E13-5516-4FFE-8900-393354183892}" type="slidenum">
              <a:t>&lt;#&gt;</a:t>
            </a:fld>
          </a:p>
        </p:txBody>
      </p:sp>
      <p:sp>
        <p:nvSpPr>
          <p:cNvPr id="8" name="PlaceHolder 7"/>
          <p:cNvSpPr>
            <a:spLocks noGrp="1"/>
          </p:cNvSpPr>
          <p:nvPr>
            <p:ph type="dt" idx="11"/>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7"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8"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9" name="PlaceHolder 4"/>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12"/>
          </p:nvPr>
        </p:nvSpPr>
        <p:spPr/>
        <p:txBody>
          <a:bodyPr/>
          <a:p>
            <a:r>
              <a:t>Footer</a:t>
            </a:r>
          </a:p>
        </p:txBody>
      </p:sp>
      <p:sp>
        <p:nvSpPr>
          <p:cNvPr id="7" name="PlaceHolder 6"/>
          <p:cNvSpPr>
            <a:spLocks noGrp="1"/>
          </p:cNvSpPr>
          <p:nvPr>
            <p:ph type="sldNum" idx="13"/>
          </p:nvPr>
        </p:nvSpPr>
        <p:spPr/>
        <p:txBody>
          <a:bodyPr/>
          <a:p>
            <a:fld id="{09B82C69-9D03-4062-A52C-2DFA547BFAD5}" type="slidenum">
              <a:t>&lt;#&gt;</a:t>
            </a:fld>
          </a:p>
        </p:txBody>
      </p:sp>
      <p:sp>
        <p:nvSpPr>
          <p:cNvPr id="8" name="PlaceHolder 7"/>
          <p:cNvSpPr>
            <a:spLocks noGrp="1"/>
          </p:cNvSpPr>
          <p:nvPr>
            <p:ph type="dt" idx="11"/>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1" name="PlaceHolder 2"/>
          <p:cNvSpPr>
            <a:spLocks noGrp="1"/>
          </p:cNvSpPr>
          <p:nvPr>
            <p:ph/>
          </p:nvPr>
        </p:nvSpPr>
        <p:spPr>
          <a:xfrm>
            <a:off x="729360" y="207900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2" name="PlaceHolder 3"/>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12"/>
          </p:nvPr>
        </p:nvSpPr>
        <p:spPr/>
        <p:txBody>
          <a:bodyPr/>
          <a:p>
            <a:r>
              <a:t>Footer</a:t>
            </a:r>
          </a:p>
        </p:txBody>
      </p:sp>
      <p:sp>
        <p:nvSpPr>
          <p:cNvPr id="6" name="PlaceHolder 5"/>
          <p:cNvSpPr>
            <a:spLocks noGrp="1"/>
          </p:cNvSpPr>
          <p:nvPr>
            <p:ph type="sldNum" idx="13"/>
          </p:nvPr>
        </p:nvSpPr>
        <p:spPr/>
        <p:txBody>
          <a:bodyPr/>
          <a:p>
            <a:fld id="{29E8D348-6098-4B80-814A-D23E2C50175C}" type="slidenum">
              <a:t>&lt;#&gt;</a:t>
            </a:fld>
          </a:p>
        </p:txBody>
      </p:sp>
      <p:sp>
        <p:nvSpPr>
          <p:cNvPr id="7" name="PlaceHolder 6"/>
          <p:cNvSpPr>
            <a:spLocks noGrp="1"/>
          </p:cNvSpPr>
          <p:nvPr>
            <p:ph type="dt" idx="11"/>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4"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5"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6"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7" name="PlaceHolder 5"/>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12"/>
          </p:nvPr>
        </p:nvSpPr>
        <p:spPr/>
        <p:txBody>
          <a:bodyPr/>
          <a:p>
            <a:r>
              <a:t>Footer</a:t>
            </a:r>
          </a:p>
        </p:txBody>
      </p:sp>
      <p:sp>
        <p:nvSpPr>
          <p:cNvPr id="8" name="PlaceHolder 7"/>
          <p:cNvSpPr>
            <a:spLocks noGrp="1"/>
          </p:cNvSpPr>
          <p:nvPr>
            <p:ph type="sldNum" idx="13"/>
          </p:nvPr>
        </p:nvSpPr>
        <p:spPr/>
        <p:txBody>
          <a:bodyPr/>
          <a:p>
            <a:fld id="{333E47FB-1E6C-4781-BEF2-F4EF1B7B6C7D}" type="slidenum">
              <a:t>&lt;#&gt;</a:t>
            </a:fld>
          </a:p>
        </p:txBody>
      </p:sp>
      <p:sp>
        <p:nvSpPr>
          <p:cNvPr id="9" name="PlaceHolder 8"/>
          <p:cNvSpPr>
            <a:spLocks noGrp="1"/>
          </p:cNvSpPr>
          <p:nvPr>
            <p:ph type="dt" idx="1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729360" y="1318680"/>
            <a:ext cx="7688160" cy="24793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0390B71-8E09-4720-B5F2-6C97FDCAF2F9}"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9" name="PlaceHolder 2"/>
          <p:cNvSpPr>
            <a:spLocks noGrp="1"/>
          </p:cNvSpPr>
          <p:nvPr>
            <p:ph/>
          </p:nvPr>
        </p:nvSpPr>
        <p:spPr>
          <a:xfrm>
            <a:off x="72936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0" name="PlaceHolder 3"/>
          <p:cNvSpPr>
            <a:spLocks noGrp="1"/>
          </p:cNvSpPr>
          <p:nvPr>
            <p:ph/>
          </p:nvPr>
        </p:nvSpPr>
        <p:spPr>
          <a:xfrm>
            <a:off x="332892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1" name="PlaceHolder 4"/>
          <p:cNvSpPr>
            <a:spLocks noGrp="1"/>
          </p:cNvSpPr>
          <p:nvPr>
            <p:ph/>
          </p:nvPr>
        </p:nvSpPr>
        <p:spPr>
          <a:xfrm>
            <a:off x="592848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2" name="PlaceHolder 5"/>
          <p:cNvSpPr>
            <a:spLocks noGrp="1"/>
          </p:cNvSpPr>
          <p:nvPr>
            <p:ph/>
          </p:nvPr>
        </p:nvSpPr>
        <p:spPr>
          <a:xfrm>
            <a:off x="72936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3" name="PlaceHolder 6"/>
          <p:cNvSpPr>
            <a:spLocks noGrp="1"/>
          </p:cNvSpPr>
          <p:nvPr>
            <p:ph/>
          </p:nvPr>
        </p:nvSpPr>
        <p:spPr>
          <a:xfrm>
            <a:off x="332892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4" name="PlaceHolder 7"/>
          <p:cNvSpPr>
            <a:spLocks noGrp="1"/>
          </p:cNvSpPr>
          <p:nvPr>
            <p:ph/>
          </p:nvPr>
        </p:nvSpPr>
        <p:spPr>
          <a:xfrm>
            <a:off x="592848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12"/>
          </p:nvPr>
        </p:nvSpPr>
        <p:spPr/>
        <p:txBody>
          <a:bodyPr/>
          <a:p>
            <a:r>
              <a:t>Footer</a:t>
            </a:r>
          </a:p>
        </p:txBody>
      </p:sp>
      <p:sp>
        <p:nvSpPr>
          <p:cNvPr id="10" name="PlaceHolder 9"/>
          <p:cNvSpPr>
            <a:spLocks noGrp="1"/>
          </p:cNvSpPr>
          <p:nvPr>
            <p:ph type="sldNum" idx="13"/>
          </p:nvPr>
        </p:nvSpPr>
        <p:spPr/>
        <p:txBody>
          <a:bodyPr/>
          <a:p>
            <a:fld id="{04021E02-59F7-41F5-8500-6BD43F3FF574}" type="slidenum">
              <a:t>&lt;#&gt;</a:t>
            </a:fld>
          </a:p>
        </p:txBody>
      </p:sp>
      <p:sp>
        <p:nvSpPr>
          <p:cNvPr id="11" name="PlaceHolder 10"/>
          <p:cNvSpPr>
            <a:spLocks noGrp="1"/>
          </p:cNvSpPr>
          <p:nvPr>
            <p:ph type="dt" idx="11"/>
          </p:nvPr>
        </p:nvSpPr>
        <p:spPr/>
        <p:txBody>
          <a:bodyPr/>
          <a:p>
            <a:r>
              <a:rPr lang="en-IN"/>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C69006BC-CCEF-4B0A-8951-72850BFBFAAD}"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2" name="PlaceHolder 2"/>
          <p:cNvSpPr>
            <a:spLocks noGrp="1"/>
          </p:cNvSpPr>
          <p:nvPr>
            <p:ph type="subTitle"/>
          </p:nvPr>
        </p:nvSpPr>
        <p:spPr>
          <a:xfrm>
            <a:off x="729360" y="2079000"/>
            <a:ext cx="7688160" cy="22604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4"/>
          </p:nvPr>
        </p:nvSpPr>
        <p:spPr/>
        <p:txBody>
          <a:bodyPr/>
          <a:p>
            <a:fld id="{4309D1F2-CED1-4919-8316-6050CCBA33C1}"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4" name="PlaceHolder 2"/>
          <p:cNvSpPr>
            <a:spLocks noGrp="1"/>
          </p:cNvSpPr>
          <p:nvPr>
            <p:ph/>
          </p:nvPr>
        </p:nvSpPr>
        <p:spPr>
          <a:xfrm>
            <a:off x="729360" y="2079000"/>
            <a:ext cx="76881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4"/>
          </p:nvPr>
        </p:nvSpPr>
        <p:spPr/>
        <p:txBody>
          <a:bodyPr/>
          <a:p>
            <a:fld id="{5D4AD5CB-AE5D-475B-BF21-B2D93C89FF90}"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6"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7"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4"/>
          </p:nvPr>
        </p:nvSpPr>
        <p:spPr/>
        <p:txBody>
          <a:bodyPr/>
          <a:p>
            <a:fld id="{F931308C-F023-4066-97D6-389DB8C46DB0}"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4"/>
          </p:nvPr>
        </p:nvSpPr>
        <p:spPr/>
        <p:txBody>
          <a:bodyPr/>
          <a:p>
            <a:fld id="{1297FB6F-90E7-4393-BCFF-D0AE1FC50A01}"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729360" y="1318680"/>
            <a:ext cx="7688160" cy="24793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4"/>
          </p:nvPr>
        </p:nvSpPr>
        <p:spPr/>
        <p:txBody>
          <a:bodyPr/>
          <a:p>
            <a:fld id="{C9532F17-A1F0-4135-8F23-9D05B30730AF}"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1"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2"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3"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4"/>
          </p:nvPr>
        </p:nvSpPr>
        <p:spPr/>
        <p:txBody>
          <a:bodyPr/>
          <a:p>
            <a:fld id="{5DAE35B0-3EAD-44F5-9077-9BE33E0C55F1}"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5"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6"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7" name="PlaceHolder 4"/>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4"/>
          </p:nvPr>
        </p:nvSpPr>
        <p:spPr/>
        <p:txBody>
          <a:bodyPr/>
          <a:p>
            <a:fld id="{E24339C0-AEA5-49C7-8895-2E12CC2FE6FC}"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9"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0"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1" name="PlaceHolder 4"/>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4"/>
          </p:nvPr>
        </p:nvSpPr>
        <p:spPr/>
        <p:txBody>
          <a:bodyPr/>
          <a:p>
            <a:fld id="{2603103E-3C44-425E-972D-8A559CD0A395}"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 name="PlaceHolder 3"/>
          <p:cNvSpPr>
            <a:spLocks noGrp="1"/>
          </p:cNvSpPr>
          <p:nvPr>
            <p:ph/>
          </p:nvPr>
        </p:nvSpPr>
        <p:spPr>
          <a:xfrm>
            <a:off x="466884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CF2FC5E-76FC-4521-81B5-B1DFB88A340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3" name="PlaceHolder 2"/>
          <p:cNvSpPr>
            <a:spLocks noGrp="1"/>
          </p:cNvSpPr>
          <p:nvPr>
            <p:ph/>
          </p:nvPr>
        </p:nvSpPr>
        <p:spPr>
          <a:xfrm>
            <a:off x="729360" y="207900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4" name="PlaceHolder 3"/>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4"/>
          </p:nvPr>
        </p:nvSpPr>
        <p:spPr/>
        <p:txBody>
          <a:bodyPr/>
          <a:p>
            <a:fld id="{7AA84A62-5ECB-4BB8-B98E-A0DC16C1D515}"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6"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7"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8" name="PlaceHolder 4"/>
          <p:cNvSpPr>
            <a:spLocks noGrp="1"/>
          </p:cNvSpPr>
          <p:nvPr>
            <p:ph/>
          </p:nvPr>
        </p:nvSpPr>
        <p:spPr>
          <a:xfrm>
            <a:off x="72936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9" name="PlaceHolder 5"/>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4"/>
          </p:nvPr>
        </p:nvSpPr>
        <p:spPr/>
        <p:txBody>
          <a:bodyPr/>
          <a:p>
            <a:fld id="{2B9D3038-50E4-485E-941B-947499C932FD}"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1" name="PlaceHolder 2"/>
          <p:cNvSpPr>
            <a:spLocks noGrp="1"/>
          </p:cNvSpPr>
          <p:nvPr>
            <p:ph/>
          </p:nvPr>
        </p:nvSpPr>
        <p:spPr>
          <a:xfrm>
            <a:off x="72936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2" name="PlaceHolder 3"/>
          <p:cNvSpPr>
            <a:spLocks noGrp="1"/>
          </p:cNvSpPr>
          <p:nvPr>
            <p:ph/>
          </p:nvPr>
        </p:nvSpPr>
        <p:spPr>
          <a:xfrm>
            <a:off x="332892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3" name="PlaceHolder 4"/>
          <p:cNvSpPr>
            <a:spLocks noGrp="1"/>
          </p:cNvSpPr>
          <p:nvPr>
            <p:ph/>
          </p:nvPr>
        </p:nvSpPr>
        <p:spPr>
          <a:xfrm>
            <a:off x="5928480" y="207900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4" name="PlaceHolder 5"/>
          <p:cNvSpPr>
            <a:spLocks noGrp="1"/>
          </p:cNvSpPr>
          <p:nvPr>
            <p:ph/>
          </p:nvPr>
        </p:nvSpPr>
        <p:spPr>
          <a:xfrm>
            <a:off x="72936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5" name="PlaceHolder 6"/>
          <p:cNvSpPr>
            <a:spLocks noGrp="1"/>
          </p:cNvSpPr>
          <p:nvPr>
            <p:ph/>
          </p:nvPr>
        </p:nvSpPr>
        <p:spPr>
          <a:xfrm>
            <a:off x="332892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6" name="PlaceHolder 7"/>
          <p:cNvSpPr>
            <a:spLocks noGrp="1"/>
          </p:cNvSpPr>
          <p:nvPr>
            <p:ph/>
          </p:nvPr>
        </p:nvSpPr>
        <p:spPr>
          <a:xfrm>
            <a:off x="5928480" y="3260160"/>
            <a:ext cx="24753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4"/>
          </p:nvPr>
        </p:nvSpPr>
        <p:spPr/>
        <p:txBody>
          <a:bodyPr/>
          <a:p>
            <a:fld id="{13916B4E-826B-466B-A330-D1483EE8E10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 name="PlaceHolder 2"/>
          <p:cNvSpPr>
            <a:spLocks noGrp="1"/>
          </p:cNvSpPr>
          <p:nvPr>
            <p:ph/>
          </p:nvPr>
        </p:nvSpPr>
        <p:spPr>
          <a:xfrm>
            <a:off x="729360" y="2079000"/>
            <a:ext cx="3751560" cy="22604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4"/>
          <p:cNvSpPr>
            <a:spLocks noGrp="1"/>
          </p:cNvSpPr>
          <p:nvPr>
            <p:ph/>
          </p:nvPr>
        </p:nvSpPr>
        <p:spPr>
          <a:xfrm>
            <a:off x="4668840" y="326016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FB30D3E-00C6-43BA-97DC-D03ED47C6752}"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p:nvPr>
        </p:nvSpPr>
        <p:spPr>
          <a:xfrm>
            <a:off x="72936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 name="PlaceHolder 3"/>
          <p:cNvSpPr>
            <a:spLocks noGrp="1"/>
          </p:cNvSpPr>
          <p:nvPr>
            <p:ph/>
          </p:nvPr>
        </p:nvSpPr>
        <p:spPr>
          <a:xfrm>
            <a:off x="4668840" y="2079000"/>
            <a:ext cx="37515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 name="PlaceHolder 4"/>
          <p:cNvSpPr>
            <a:spLocks noGrp="1"/>
          </p:cNvSpPr>
          <p:nvPr>
            <p:ph/>
          </p:nvPr>
        </p:nvSpPr>
        <p:spPr>
          <a:xfrm>
            <a:off x="729360" y="3260160"/>
            <a:ext cx="7688160" cy="107820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986123E-B726-4241-B158-3EBC5D36E858}"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6;p1"/>
          <p:cNvSpPr/>
          <p:nvPr/>
        </p:nvSpPr>
        <p:spPr>
          <a:xfrm>
            <a:off x="0" y="4760640"/>
            <a:ext cx="9143640" cy="510480"/>
          </a:xfrm>
          <a:prstGeom prst="rect">
            <a:avLst/>
          </a:prstGeom>
          <a:solidFill>
            <a:srgbClr val="283886"/>
          </a:solidFill>
          <a:ln w="12600">
            <a:solidFill>
              <a:srgbClr val="31538f"/>
            </a:solidFill>
            <a:miter/>
          </a:ln>
        </p:spPr>
        <p:style>
          <a:lnRef idx="0"/>
          <a:fillRef idx="0"/>
          <a:effectRef idx="0"/>
          <a:fontRef idx="minor"/>
        </p:style>
      </p:sp>
      <p:pic>
        <p:nvPicPr>
          <p:cNvPr id="1" name="Google Shape;11;p1" descr="Logo&#10;&#10;Description automatically generated"/>
          <p:cNvPicPr/>
          <p:nvPr/>
        </p:nvPicPr>
        <p:blipFill>
          <a:blip r:embed="rId2"/>
          <a:stretch/>
        </p:blipFill>
        <p:spPr>
          <a:xfrm>
            <a:off x="7486560" y="-69120"/>
            <a:ext cx="1866600" cy="685440"/>
          </a:xfrm>
          <a:prstGeom prst="rect">
            <a:avLst/>
          </a:prstGeom>
          <a:ln w="0">
            <a:noFill/>
          </a:ln>
        </p:spPr>
      </p:pic>
      <p:sp>
        <p:nvSpPr>
          <p:cNvPr id="2" name="Google Shape;12;p1"/>
          <p:cNvSpPr/>
          <p:nvPr/>
        </p:nvSpPr>
        <p:spPr>
          <a:xfrm>
            <a:off x="628560" y="4769280"/>
            <a:ext cx="3085920" cy="273600"/>
          </a:xfrm>
          <a:prstGeom prst="rect">
            <a:avLst/>
          </a:prstGeom>
          <a:noFill/>
          <a:ln w="0">
            <a:noFill/>
          </a:ln>
        </p:spPr>
        <p:style>
          <a:lnRef idx="0"/>
          <a:fillRef idx="0"/>
          <a:effectRef idx="0"/>
          <a:fontRef idx="minor"/>
        </p:style>
        <p:txBody>
          <a:bodyPr lIns="68400" rIns="68400" tIns="34200" bIns="34200" anchor="ctr">
            <a:noAutofit/>
          </a:bodyPr>
          <a:p>
            <a:pPr>
              <a:lnSpc>
                <a:spcPct val="100000"/>
              </a:lnSpc>
              <a:buNone/>
              <a:tabLst>
                <a:tab algn="l" pos="0"/>
              </a:tabLst>
            </a:pPr>
            <a:r>
              <a:rPr b="0" lang="en" sz="900" spc="-1" strike="noStrike">
                <a:solidFill>
                  <a:srgbClr val="ffffff"/>
                </a:solidFill>
                <a:latin typeface="Calibri"/>
                <a:ea typeface="Calibri"/>
              </a:rPr>
              <a:t>Confidential</a:t>
            </a:r>
            <a:endParaRPr b="0" lang="en-IN" sz="900" spc="-1" strike="noStrike">
              <a:latin typeface="Arial"/>
            </a:endParaRPr>
          </a:p>
        </p:txBody>
      </p:sp>
      <p:sp>
        <p:nvSpPr>
          <p:cNvPr id="3" name="PlaceHolder 1"/>
          <p:cNvSpPr>
            <a:spLocks noGrp="1"/>
          </p:cNvSpPr>
          <p:nvPr>
            <p:ph type="title"/>
          </p:nvPr>
        </p:nvSpPr>
        <p:spPr>
          <a:xfrm>
            <a:off x="1143000" y="841680"/>
            <a:ext cx="6857640" cy="179028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 name="PlaceHolder 2"/>
          <p:cNvSpPr>
            <a:spLocks noGrp="1"/>
          </p:cNvSpPr>
          <p:nvPr>
            <p:ph type="dt" idx="1"/>
          </p:nvPr>
        </p:nvSpPr>
        <p:spPr>
          <a:xfrm>
            <a:off x="628560" y="4779000"/>
            <a:ext cx="2057040" cy="273600"/>
          </a:xfrm>
          <a:prstGeom prst="rect">
            <a:avLst/>
          </a:prstGeom>
          <a:noFill/>
          <a:ln w="0">
            <a:noFill/>
          </a:ln>
        </p:spPr>
        <p:txBody>
          <a:bodyPr lIns="68400" rIns="68400" tIns="34200" bIns="3420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 name="PlaceHolder 3"/>
          <p:cNvSpPr>
            <a:spLocks noGrp="1"/>
          </p:cNvSpPr>
          <p:nvPr>
            <p:ph type="ftr" idx="2"/>
          </p:nvPr>
        </p:nvSpPr>
        <p:spPr>
          <a:xfrm>
            <a:off x="3029040" y="4779000"/>
            <a:ext cx="3085920" cy="273600"/>
          </a:xfrm>
          <a:prstGeom prst="rect">
            <a:avLst/>
          </a:prstGeom>
          <a:noFill/>
          <a:ln w="0">
            <a:noFill/>
          </a:ln>
        </p:spPr>
        <p:txBody>
          <a:bodyPr lIns="68400" rIns="68400" tIns="34200" bIns="3420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6" name="PlaceHolder 4"/>
          <p:cNvSpPr>
            <a:spLocks noGrp="1"/>
          </p:cNvSpPr>
          <p:nvPr>
            <p:ph type="sldNum" idx="3"/>
          </p:nvPr>
        </p:nvSpPr>
        <p:spPr>
          <a:xfrm>
            <a:off x="6458040" y="4779000"/>
            <a:ext cx="2057040" cy="273600"/>
          </a:xfrm>
          <a:prstGeom prst="rect">
            <a:avLst/>
          </a:prstGeom>
          <a:noFill/>
          <a:ln w="0">
            <a:noFill/>
          </a:ln>
        </p:spPr>
        <p:txBody>
          <a:bodyPr lIns="68400" rIns="68400" tIns="34200" bIns="34200" anchor="ctr">
            <a:noAutofit/>
          </a:bodyPr>
          <a:lstStyle>
            <a:lvl1pPr algn="r">
              <a:lnSpc>
                <a:spcPct val="100000"/>
              </a:lnSpc>
              <a:buNone/>
              <a:tabLst>
                <a:tab algn="l" pos="0"/>
              </a:tabLst>
              <a:defRPr b="0" lang="en" sz="900" spc="-1" strike="noStrike">
                <a:solidFill>
                  <a:srgbClr val="ffffff"/>
                </a:solidFill>
                <a:latin typeface="Calibri"/>
                <a:ea typeface="Calibri"/>
              </a:defRPr>
            </a:lvl1pPr>
          </a:lstStyle>
          <a:p>
            <a:pPr algn="r">
              <a:lnSpc>
                <a:spcPct val="100000"/>
              </a:lnSpc>
              <a:buNone/>
              <a:tabLst>
                <a:tab algn="l" pos="0"/>
              </a:tabLst>
            </a:pPr>
            <a:fld id="{A28B5206-00D3-4108-8BAA-8B813ECA4973}" type="slidenum">
              <a:rPr b="0" lang="en" sz="900" spc="-1" strike="noStrike">
                <a:solidFill>
                  <a:srgbClr val="ffffff"/>
                </a:solidFill>
                <a:latin typeface="Calibri"/>
                <a:ea typeface="Calibri"/>
              </a:rPr>
              <a:t>&lt;number&gt;</a:t>
            </a:fld>
            <a:endParaRPr b="0" lang="en-IN" sz="900" spc="-1" strike="noStrike">
              <a:latin typeface="Times New Roman"/>
            </a:endParaRPr>
          </a:p>
        </p:txBody>
      </p:sp>
      <p:sp>
        <p:nvSpPr>
          <p:cNvPr id="7"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Google Shape;10;p1"/>
          <p:cNvSpPr/>
          <p:nvPr/>
        </p:nvSpPr>
        <p:spPr>
          <a:xfrm>
            <a:off x="0" y="4760640"/>
            <a:ext cx="9143640" cy="510480"/>
          </a:xfrm>
          <a:prstGeom prst="rect">
            <a:avLst/>
          </a:prstGeom>
          <a:solidFill>
            <a:srgbClr val="283886"/>
          </a:solidFill>
          <a:ln w="12600">
            <a:solidFill>
              <a:srgbClr val="31538f"/>
            </a:solidFill>
            <a:miter/>
          </a:ln>
        </p:spPr>
        <p:style>
          <a:lnRef idx="0"/>
          <a:fillRef idx="0"/>
          <a:effectRef idx="0"/>
          <a:fontRef idx="minor"/>
        </p:style>
      </p:sp>
      <p:pic>
        <p:nvPicPr>
          <p:cNvPr id="45" name="Google Shape;15;p1" descr="Logo&#10;&#10;Description automatically generated"/>
          <p:cNvPicPr/>
          <p:nvPr/>
        </p:nvPicPr>
        <p:blipFill>
          <a:blip r:embed="rId2"/>
          <a:stretch/>
        </p:blipFill>
        <p:spPr>
          <a:xfrm>
            <a:off x="7486560" y="-69120"/>
            <a:ext cx="1866600" cy="685440"/>
          </a:xfrm>
          <a:prstGeom prst="rect">
            <a:avLst/>
          </a:prstGeom>
          <a:ln w="0">
            <a:noFill/>
          </a:ln>
        </p:spPr>
      </p:pic>
      <p:grpSp>
        <p:nvGrpSpPr>
          <p:cNvPr id="46" name="Google Shape;16;p1"/>
          <p:cNvGrpSpPr/>
          <p:nvPr/>
        </p:nvGrpSpPr>
        <p:grpSpPr>
          <a:xfrm>
            <a:off x="233280" y="273960"/>
            <a:ext cx="26280" cy="1619640"/>
            <a:chOff x="233280" y="273960"/>
            <a:chExt cx="26280" cy="1619640"/>
          </a:xfrm>
        </p:grpSpPr>
        <p:sp>
          <p:nvSpPr>
            <p:cNvPr id="47" name="Google Shape;17;p1"/>
            <p:cNvSpPr/>
            <p:nvPr/>
          </p:nvSpPr>
          <p:spPr>
            <a:xfrm rot="5400000">
              <a:off x="-158760" y="666000"/>
              <a:ext cx="809640" cy="25560"/>
            </a:xfrm>
            <a:prstGeom prst="rect">
              <a:avLst/>
            </a:prstGeom>
            <a:solidFill>
              <a:srgbClr val="283886"/>
            </a:solidFill>
            <a:ln w="0">
              <a:noFill/>
            </a:ln>
          </p:spPr>
          <p:style>
            <a:lnRef idx="0"/>
            <a:fillRef idx="0"/>
            <a:effectRef idx="0"/>
            <a:fontRef idx="minor"/>
          </p:style>
        </p:sp>
        <p:sp>
          <p:nvSpPr>
            <p:cNvPr id="48" name="Google Shape;18;p1"/>
            <p:cNvSpPr/>
            <p:nvPr/>
          </p:nvSpPr>
          <p:spPr>
            <a:xfrm rot="5400000">
              <a:off x="-158040" y="1476000"/>
              <a:ext cx="809640" cy="25560"/>
            </a:xfrm>
            <a:prstGeom prst="rect">
              <a:avLst/>
            </a:prstGeom>
            <a:solidFill>
              <a:srgbClr val="feb92f"/>
            </a:solidFill>
            <a:ln w="0">
              <a:noFill/>
            </a:ln>
          </p:spPr>
          <p:style>
            <a:lnRef idx="0"/>
            <a:fillRef idx="0"/>
            <a:effectRef idx="0"/>
            <a:fontRef idx="minor"/>
          </p:style>
        </p:sp>
      </p:grpSp>
      <p:grpSp>
        <p:nvGrpSpPr>
          <p:cNvPr id="49" name="Google Shape;19;p1"/>
          <p:cNvGrpSpPr/>
          <p:nvPr/>
        </p:nvGrpSpPr>
        <p:grpSpPr>
          <a:xfrm>
            <a:off x="266040" y="388080"/>
            <a:ext cx="26640" cy="1619640"/>
            <a:chOff x="266040" y="388080"/>
            <a:chExt cx="26640" cy="1619640"/>
          </a:xfrm>
        </p:grpSpPr>
        <p:sp>
          <p:nvSpPr>
            <p:cNvPr id="50" name="Google Shape;20;p1"/>
            <p:cNvSpPr/>
            <p:nvPr/>
          </p:nvSpPr>
          <p:spPr>
            <a:xfrm rot="5400000">
              <a:off x="-126000" y="780120"/>
              <a:ext cx="809640" cy="25560"/>
            </a:xfrm>
            <a:prstGeom prst="rect">
              <a:avLst/>
            </a:prstGeom>
            <a:solidFill>
              <a:srgbClr val="283886"/>
            </a:solidFill>
            <a:ln w="0">
              <a:noFill/>
            </a:ln>
          </p:spPr>
          <p:style>
            <a:lnRef idx="0"/>
            <a:fillRef idx="0"/>
            <a:effectRef idx="0"/>
            <a:fontRef idx="minor"/>
          </p:style>
        </p:sp>
        <p:sp>
          <p:nvSpPr>
            <p:cNvPr id="51" name="Google Shape;21;p1"/>
            <p:cNvSpPr/>
            <p:nvPr/>
          </p:nvSpPr>
          <p:spPr>
            <a:xfrm rot="5400000">
              <a:off x="-124920" y="1590120"/>
              <a:ext cx="809640" cy="25560"/>
            </a:xfrm>
            <a:prstGeom prst="rect">
              <a:avLst/>
            </a:prstGeom>
            <a:solidFill>
              <a:srgbClr val="feb92f"/>
            </a:solidFill>
            <a:ln w="0">
              <a:noFill/>
            </a:ln>
          </p:spPr>
          <p:style>
            <a:lnRef idx="0"/>
            <a:fillRef idx="0"/>
            <a:effectRef idx="0"/>
            <a:fontRef idx="minor"/>
          </p:style>
        </p:sp>
      </p:grpSp>
      <p:sp>
        <p:nvSpPr>
          <p:cNvPr id="52" name="Google Shape;22;p1"/>
          <p:cNvSpPr/>
          <p:nvPr/>
        </p:nvSpPr>
        <p:spPr>
          <a:xfrm>
            <a:off x="628560" y="4769280"/>
            <a:ext cx="3085920" cy="273600"/>
          </a:xfrm>
          <a:prstGeom prst="rect">
            <a:avLst/>
          </a:prstGeom>
          <a:noFill/>
          <a:ln w="0">
            <a:noFill/>
          </a:ln>
        </p:spPr>
        <p:style>
          <a:lnRef idx="0"/>
          <a:fillRef idx="0"/>
          <a:effectRef idx="0"/>
          <a:fontRef idx="minor"/>
        </p:style>
        <p:txBody>
          <a:bodyPr lIns="68400" rIns="68400" tIns="34200" bIns="34200" anchor="ctr">
            <a:noAutofit/>
          </a:bodyPr>
          <a:p>
            <a:pPr>
              <a:lnSpc>
                <a:spcPct val="100000"/>
              </a:lnSpc>
              <a:buNone/>
              <a:tabLst>
                <a:tab algn="l" pos="0"/>
              </a:tabLst>
            </a:pPr>
            <a:r>
              <a:rPr b="0" lang="en-US" sz="900" spc="-1" strike="noStrike">
                <a:solidFill>
                  <a:srgbClr val="ffffff"/>
                </a:solidFill>
                <a:latin typeface="Calibri"/>
                <a:ea typeface="Calibri"/>
              </a:rPr>
              <a:t>Confidential</a:t>
            </a:r>
            <a:endParaRPr b="0" lang="en-IN" sz="900" spc="-1" strike="noStrike">
              <a:latin typeface="Arial"/>
            </a:endParaRPr>
          </a:p>
        </p:txBody>
      </p:sp>
      <p:sp>
        <p:nvSpPr>
          <p:cNvPr id="53" name="PlaceHolder 1"/>
          <p:cNvSpPr>
            <a:spLocks noGrp="1"/>
          </p:cNvSpPr>
          <p:nvPr>
            <p:ph type="dt" idx="4"/>
          </p:nvPr>
        </p:nvSpPr>
        <p:spPr>
          <a:xfrm>
            <a:off x="628560" y="4779000"/>
            <a:ext cx="2057040" cy="273600"/>
          </a:xfrm>
          <a:prstGeom prst="rect">
            <a:avLst/>
          </a:prstGeom>
          <a:noFill/>
          <a:ln w="0">
            <a:noFill/>
          </a:ln>
        </p:spPr>
        <p:txBody>
          <a:bodyPr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4" name="PlaceHolder 2"/>
          <p:cNvSpPr>
            <a:spLocks noGrp="1"/>
          </p:cNvSpPr>
          <p:nvPr>
            <p:ph type="ftr" idx="5"/>
          </p:nvPr>
        </p:nvSpPr>
        <p:spPr>
          <a:xfrm>
            <a:off x="3029040" y="4779000"/>
            <a:ext cx="3085920" cy="27360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5" name="PlaceHolder 3"/>
          <p:cNvSpPr>
            <a:spLocks noGrp="1"/>
          </p:cNvSpPr>
          <p:nvPr>
            <p:ph type="sldNum" idx="6"/>
          </p:nvPr>
        </p:nvSpPr>
        <p:spPr>
          <a:xfrm>
            <a:off x="6458040" y="4779000"/>
            <a:ext cx="2057040" cy="273600"/>
          </a:xfrm>
          <a:prstGeom prst="rect">
            <a:avLst/>
          </a:prstGeom>
          <a:noFill/>
          <a:ln w="0">
            <a:noFill/>
          </a:ln>
        </p:spPr>
        <p:txBody>
          <a:bodyPr anchor="ctr">
            <a:noAutofit/>
          </a:bodyPr>
          <a:lstStyle>
            <a:lvl1pPr algn="r">
              <a:lnSpc>
                <a:spcPct val="100000"/>
              </a:lnSpc>
              <a:buNone/>
              <a:tabLst>
                <a:tab algn="l" pos="0"/>
              </a:tabLst>
              <a:defRPr b="0" lang="en-US" sz="900" spc="-1" strike="noStrike">
                <a:solidFill>
                  <a:srgbClr val="ffffff"/>
                </a:solidFill>
                <a:latin typeface="Calibri"/>
                <a:ea typeface="Calibri"/>
              </a:defRPr>
            </a:lvl1pPr>
          </a:lstStyle>
          <a:p>
            <a:pPr algn="r">
              <a:lnSpc>
                <a:spcPct val="100000"/>
              </a:lnSpc>
              <a:buNone/>
              <a:tabLst>
                <a:tab algn="l" pos="0"/>
              </a:tabLst>
            </a:pPr>
            <a:fld id="{2CFBCB60-1462-462D-B93C-AA37169F5C7A}" type="slidenum">
              <a:rPr b="0" lang="en-US" sz="900" spc="-1" strike="noStrike">
                <a:solidFill>
                  <a:srgbClr val="ffffff"/>
                </a:solidFill>
                <a:latin typeface="Calibri"/>
                <a:ea typeface="Calibri"/>
              </a:rPr>
              <a:t>&lt;number&gt;</a:t>
            </a:fld>
            <a:endParaRPr b="0" lang="en-IN" sz="900" spc="-1" strike="noStrike">
              <a:latin typeface="Times New Roman"/>
            </a:endParaRPr>
          </a:p>
        </p:txBody>
      </p:sp>
      <p:sp>
        <p:nvSpPr>
          <p:cNvPr id="56"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57"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050" spc="-1" strike="noStrike">
                <a:solidFill>
                  <a:srgbClr val="000000"/>
                </a:solidFill>
                <a:latin typeface="Arial"/>
              </a:rPr>
              <a:t>Click to edit the outline text format</a:t>
            </a:r>
            <a:endParaRPr b="0" lang="en-IN" sz="10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050" spc="-1" strike="noStrike">
                <a:solidFill>
                  <a:srgbClr val="000000"/>
                </a:solidFill>
                <a:latin typeface="Arial"/>
              </a:rPr>
              <a:t>Second Outline Level</a:t>
            </a:r>
            <a:endParaRPr b="0" lang="en-IN" sz="105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050" spc="-1" strike="noStrike">
                <a:solidFill>
                  <a:srgbClr val="000000"/>
                </a:solidFill>
                <a:latin typeface="Arial"/>
              </a:rPr>
              <a:t>Third Outline Level</a:t>
            </a:r>
            <a:endParaRPr b="0" lang="en-IN" sz="105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050" spc="-1" strike="noStrike">
                <a:solidFill>
                  <a:srgbClr val="000000"/>
                </a:solidFill>
                <a:latin typeface="Arial"/>
              </a:rPr>
              <a:t>Fourth Outline Level</a:t>
            </a:r>
            <a:endParaRPr b="0" lang="en-IN" sz="105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Google Shape;6;p1"/>
          <p:cNvSpPr/>
          <p:nvPr/>
        </p:nvSpPr>
        <p:spPr>
          <a:xfrm>
            <a:off x="0" y="4760640"/>
            <a:ext cx="9143640" cy="510480"/>
          </a:xfrm>
          <a:prstGeom prst="rect">
            <a:avLst/>
          </a:prstGeom>
          <a:solidFill>
            <a:srgbClr val="283886"/>
          </a:solidFill>
          <a:ln w="12600">
            <a:solidFill>
              <a:srgbClr val="31538f"/>
            </a:solidFill>
            <a:miter/>
          </a:ln>
        </p:spPr>
        <p:style>
          <a:lnRef idx="0"/>
          <a:fillRef idx="0"/>
          <a:effectRef idx="0"/>
          <a:fontRef idx="minor"/>
        </p:style>
      </p:sp>
      <p:pic>
        <p:nvPicPr>
          <p:cNvPr id="95" name="Google Shape;11;p1" descr="Logo&#10;&#10;Description automatically generated"/>
          <p:cNvPicPr/>
          <p:nvPr/>
        </p:nvPicPr>
        <p:blipFill>
          <a:blip r:embed="rId2"/>
          <a:stretch/>
        </p:blipFill>
        <p:spPr>
          <a:xfrm>
            <a:off x="7486560" y="-69120"/>
            <a:ext cx="1866600" cy="685440"/>
          </a:xfrm>
          <a:prstGeom prst="rect">
            <a:avLst/>
          </a:prstGeom>
          <a:ln w="0">
            <a:noFill/>
          </a:ln>
        </p:spPr>
      </p:pic>
      <p:sp>
        <p:nvSpPr>
          <p:cNvPr id="96" name="Google Shape;12;p1"/>
          <p:cNvSpPr/>
          <p:nvPr/>
        </p:nvSpPr>
        <p:spPr>
          <a:xfrm>
            <a:off x="628560" y="4769280"/>
            <a:ext cx="3085920" cy="273600"/>
          </a:xfrm>
          <a:prstGeom prst="rect">
            <a:avLst/>
          </a:prstGeom>
          <a:noFill/>
          <a:ln w="0">
            <a:noFill/>
          </a:ln>
        </p:spPr>
        <p:style>
          <a:lnRef idx="0"/>
          <a:fillRef idx="0"/>
          <a:effectRef idx="0"/>
          <a:fontRef idx="minor"/>
        </p:style>
        <p:txBody>
          <a:bodyPr lIns="68400" rIns="68400" tIns="34200" bIns="34200" anchor="ctr">
            <a:noAutofit/>
          </a:bodyPr>
          <a:p>
            <a:pPr>
              <a:lnSpc>
                <a:spcPct val="100000"/>
              </a:lnSpc>
              <a:buNone/>
              <a:tabLst>
                <a:tab algn="l" pos="0"/>
              </a:tabLst>
            </a:pPr>
            <a:r>
              <a:rPr b="0" lang="en" sz="900" spc="-1" strike="noStrike">
                <a:solidFill>
                  <a:srgbClr val="ffffff"/>
                </a:solidFill>
                <a:latin typeface="Calibri"/>
                <a:ea typeface="Calibri"/>
              </a:rPr>
              <a:t>Confidential</a:t>
            </a:r>
            <a:endParaRPr b="0" lang="en-IN" sz="900" spc="-1" strike="noStrike">
              <a:latin typeface="Arial"/>
            </a:endParaRPr>
          </a:p>
        </p:txBody>
      </p:sp>
      <p:sp>
        <p:nvSpPr>
          <p:cNvPr id="9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98" name="PlaceHolder 2"/>
          <p:cNvSpPr>
            <a:spLocks noGrp="1"/>
          </p:cNvSpPr>
          <p:nvPr>
            <p:ph type="body"/>
          </p:nvPr>
        </p:nvSpPr>
        <p:spPr>
          <a:xfrm>
            <a:off x="311760" y="1152360"/>
            <a:ext cx="8520120" cy="34160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99" name="PlaceHolder 3"/>
          <p:cNvSpPr>
            <a:spLocks noGrp="1"/>
          </p:cNvSpPr>
          <p:nvPr>
            <p:ph type="sldNum" idx="7"/>
          </p:nvPr>
        </p:nvSpPr>
        <p:spPr>
          <a:xfrm>
            <a:off x="8472600" y="4663080"/>
            <a:ext cx="548280" cy="393120"/>
          </a:xfrm>
          <a:prstGeom prst="rect">
            <a:avLst/>
          </a:prstGeom>
          <a:noFill/>
          <a:ln w="0">
            <a:noFill/>
          </a:ln>
        </p:spPr>
        <p:txBody>
          <a:bodyPr lIns="68400" rIns="68400" tIns="34200" bIns="34200" anchor="ctr">
            <a:noAutofit/>
          </a:bodyPr>
          <a:lstStyle>
            <a:lvl1pPr algn="r">
              <a:lnSpc>
                <a:spcPct val="100000"/>
              </a:lnSpc>
              <a:buNone/>
              <a:tabLst>
                <a:tab algn="l" pos="0"/>
              </a:tabLst>
              <a:defRPr b="0" lang="en" sz="900" spc="-1" strike="noStrike">
                <a:solidFill>
                  <a:srgbClr val="ffffff"/>
                </a:solidFill>
                <a:latin typeface="Calibri"/>
                <a:ea typeface="Calibri"/>
              </a:defRPr>
            </a:lvl1pPr>
          </a:lstStyle>
          <a:p>
            <a:pPr algn="r">
              <a:lnSpc>
                <a:spcPct val="100000"/>
              </a:lnSpc>
              <a:buNone/>
              <a:tabLst>
                <a:tab algn="l" pos="0"/>
              </a:tabLst>
            </a:pPr>
            <a:fld id="{D29EF237-4BEE-425F-9272-2F35008378D0}" type="slidenum">
              <a:rPr b="0" lang="en" sz="900" spc="-1" strike="noStrike">
                <a:solidFill>
                  <a:srgbClr val="ffffff"/>
                </a:solidFill>
                <a:latin typeface="Calibri"/>
                <a:ea typeface="Calibri"/>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Google Shape;6;p1"/>
          <p:cNvSpPr/>
          <p:nvPr/>
        </p:nvSpPr>
        <p:spPr>
          <a:xfrm>
            <a:off x="0" y="4760640"/>
            <a:ext cx="9143640" cy="510480"/>
          </a:xfrm>
          <a:prstGeom prst="rect">
            <a:avLst/>
          </a:prstGeom>
          <a:solidFill>
            <a:srgbClr val="283886"/>
          </a:solidFill>
          <a:ln w="12600">
            <a:solidFill>
              <a:srgbClr val="31538f"/>
            </a:solidFill>
            <a:miter/>
          </a:ln>
        </p:spPr>
        <p:style>
          <a:lnRef idx="0"/>
          <a:fillRef idx="0"/>
          <a:effectRef idx="0"/>
          <a:fontRef idx="minor"/>
        </p:style>
      </p:sp>
      <p:pic>
        <p:nvPicPr>
          <p:cNvPr id="137" name="Google Shape;11;p1" descr="Logo&#10;&#10;Description automatically generated"/>
          <p:cNvPicPr/>
          <p:nvPr/>
        </p:nvPicPr>
        <p:blipFill>
          <a:blip r:embed="rId2"/>
          <a:stretch/>
        </p:blipFill>
        <p:spPr>
          <a:xfrm>
            <a:off x="7486560" y="-69120"/>
            <a:ext cx="1866600" cy="685440"/>
          </a:xfrm>
          <a:prstGeom prst="rect">
            <a:avLst/>
          </a:prstGeom>
          <a:ln w="0">
            <a:noFill/>
          </a:ln>
        </p:spPr>
      </p:pic>
      <p:sp>
        <p:nvSpPr>
          <p:cNvPr id="138" name="Google Shape;12;p1"/>
          <p:cNvSpPr/>
          <p:nvPr/>
        </p:nvSpPr>
        <p:spPr>
          <a:xfrm>
            <a:off x="628560" y="4769280"/>
            <a:ext cx="3085920" cy="273600"/>
          </a:xfrm>
          <a:prstGeom prst="rect">
            <a:avLst/>
          </a:prstGeom>
          <a:noFill/>
          <a:ln w="0">
            <a:noFill/>
          </a:ln>
        </p:spPr>
        <p:style>
          <a:lnRef idx="0"/>
          <a:fillRef idx="0"/>
          <a:effectRef idx="0"/>
          <a:fontRef idx="minor"/>
        </p:style>
        <p:txBody>
          <a:bodyPr lIns="68400" rIns="68400" tIns="34200" bIns="34200" anchor="ctr">
            <a:noAutofit/>
          </a:bodyPr>
          <a:p>
            <a:pPr>
              <a:lnSpc>
                <a:spcPct val="100000"/>
              </a:lnSpc>
              <a:buNone/>
              <a:tabLst>
                <a:tab algn="l" pos="0"/>
              </a:tabLst>
            </a:pPr>
            <a:r>
              <a:rPr b="0" lang="en" sz="900" spc="-1" strike="noStrike">
                <a:solidFill>
                  <a:srgbClr val="ffffff"/>
                </a:solidFill>
                <a:latin typeface="Calibri"/>
                <a:ea typeface="Calibri"/>
              </a:rPr>
              <a:t>Confidential</a:t>
            </a:r>
            <a:endParaRPr b="0" lang="en-IN" sz="900" spc="-1" strike="noStrike">
              <a:latin typeface="Arial"/>
            </a:endParaRPr>
          </a:p>
        </p:txBody>
      </p:sp>
      <p:sp>
        <p:nvSpPr>
          <p:cNvPr id="139" name="PlaceHolder 1"/>
          <p:cNvSpPr>
            <a:spLocks noGrp="1"/>
          </p:cNvSpPr>
          <p:nvPr>
            <p:ph type="body"/>
          </p:nvPr>
        </p:nvSpPr>
        <p:spPr>
          <a:xfrm>
            <a:off x="628560" y="1006560"/>
            <a:ext cx="3885840" cy="3625920"/>
          </a:xfrm>
          <a:prstGeom prst="rect">
            <a:avLst/>
          </a:prstGeom>
          <a:noFill/>
          <a:ln w="0">
            <a:noFill/>
          </a:ln>
        </p:spPr>
        <p:txBody>
          <a:bodyPr lIns="0" rIns="0" tIns="0" bIns="0" anchor="t">
            <a:normAutofit fontScale="97000"/>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140" name="PlaceHolder 2"/>
          <p:cNvSpPr>
            <a:spLocks noGrp="1"/>
          </p:cNvSpPr>
          <p:nvPr>
            <p:ph type="body"/>
          </p:nvPr>
        </p:nvSpPr>
        <p:spPr>
          <a:xfrm>
            <a:off x="4629240" y="1006560"/>
            <a:ext cx="3885840" cy="3625920"/>
          </a:xfrm>
          <a:prstGeom prst="rect">
            <a:avLst/>
          </a:prstGeom>
          <a:noFill/>
          <a:ln w="0">
            <a:noFill/>
          </a:ln>
        </p:spPr>
        <p:txBody>
          <a:bodyPr lIns="0" rIns="0" tIns="0" bIns="0" anchor="t">
            <a:normAutofit fontScale="97000"/>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141" name="PlaceHolder 3"/>
          <p:cNvSpPr>
            <a:spLocks noGrp="1"/>
          </p:cNvSpPr>
          <p:nvPr>
            <p:ph type="dt" idx="8"/>
          </p:nvPr>
        </p:nvSpPr>
        <p:spPr>
          <a:xfrm>
            <a:off x="628560" y="4779000"/>
            <a:ext cx="2057040" cy="273600"/>
          </a:xfrm>
          <a:prstGeom prst="rect">
            <a:avLst/>
          </a:prstGeom>
          <a:noFill/>
          <a:ln w="0">
            <a:noFill/>
          </a:ln>
        </p:spPr>
        <p:txBody>
          <a:bodyPr lIns="68400" rIns="68400" tIns="34200" bIns="3420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42" name="PlaceHolder 4"/>
          <p:cNvSpPr>
            <a:spLocks noGrp="1"/>
          </p:cNvSpPr>
          <p:nvPr>
            <p:ph type="ftr" idx="9"/>
          </p:nvPr>
        </p:nvSpPr>
        <p:spPr>
          <a:xfrm>
            <a:off x="3029040" y="4779000"/>
            <a:ext cx="3085920" cy="273600"/>
          </a:xfrm>
          <a:prstGeom prst="rect">
            <a:avLst/>
          </a:prstGeom>
          <a:noFill/>
          <a:ln w="0">
            <a:noFill/>
          </a:ln>
        </p:spPr>
        <p:txBody>
          <a:bodyPr lIns="68400" rIns="68400" tIns="34200" bIns="3420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43" name="PlaceHolder 5"/>
          <p:cNvSpPr>
            <a:spLocks noGrp="1"/>
          </p:cNvSpPr>
          <p:nvPr>
            <p:ph type="sldNum" idx="10"/>
          </p:nvPr>
        </p:nvSpPr>
        <p:spPr>
          <a:xfrm>
            <a:off x="6458040" y="4779000"/>
            <a:ext cx="2057040" cy="273600"/>
          </a:xfrm>
          <a:prstGeom prst="rect">
            <a:avLst/>
          </a:prstGeom>
          <a:noFill/>
          <a:ln w="0">
            <a:noFill/>
          </a:ln>
        </p:spPr>
        <p:txBody>
          <a:bodyPr lIns="68400" rIns="68400" tIns="34200" bIns="34200" anchor="ctr">
            <a:noAutofit/>
          </a:bodyPr>
          <a:lstStyle>
            <a:lvl1pPr algn="r">
              <a:lnSpc>
                <a:spcPct val="100000"/>
              </a:lnSpc>
              <a:buNone/>
              <a:tabLst>
                <a:tab algn="l" pos="0"/>
              </a:tabLst>
              <a:defRPr b="0" lang="en" sz="900" spc="-1" strike="noStrike">
                <a:solidFill>
                  <a:srgbClr val="ffffff"/>
                </a:solidFill>
                <a:latin typeface="Calibri"/>
                <a:ea typeface="Calibri"/>
              </a:defRPr>
            </a:lvl1pPr>
          </a:lstStyle>
          <a:p>
            <a:pPr algn="r">
              <a:lnSpc>
                <a:spcPct val="100000"/>
              </a:lnSpc>
              <a:buNone/>
              <a:tabLst>
                <a:tab algn="l" pos="0"/>
              </a:tabLst>
            </a:pPr>
            <a:fld id="{A4749A48-5FAC-49E7-AC7B-6D0639E391D0}" type="slidenum">
              <a:rPr b="0" lang="en" sz="900" spc="-1" strike="noStrike">
                <a:solidFill>
                  <a:srgbClr val="ffffff"/>
                </a:solidFill>
                <a:latin typeface="Calibri"/>
                <a:ea typeface="Calibri"/>
              </a:rPr>
              <a:t>&lt;number&gt;</a:t>
            </a:fld>
            <a:endParaRPr b="0" lang="en-IN" sz="900" spc="-1" strike="noStrike">
              <a:latin typeface="Times New Roman"/>
            </a:endParaRPr>
          </a:p>
        </p:txBody>
      </p:sp>
      <p:sp>
        <p:nvSpPr>
          <p:cNvPr id="144" name="PlaceHolder 6"/>
          <p:cNvSpPr>
            <a:spLocks noGrp="1"/>
          </p:cNvSpPr>
          <p:nvPr>
            <p:ph type="title"/>
          </p:nvPr>
        </p:nvSpPr>
        <p:spPr>
          <a:xfrm>
            <a:off x="628560" y="165240"/>
            <a:ext cx="7886520" cy="74664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Google Shape;6;p1"/>
          <p:cNvSpPr/>
          <p:nvPr/>
        </p:nvSpPr>
        <p:spPr>
          <a:xfrm>
            <a:off x="0" y="4760640"/>
            <a:ext cx="9143640" cy="510480"/>
          </a:xfrm>
          <a:prstGeom prst="rect">
            <a:avLst/>
          </a:prstGeom>
          <a:solidFill>
            <a:srgbClr val="283886"/>
          </a:solidFill>
          <a:ln w="12600">
            <a:solidFill>
              <a:srgbClr val="31538f"/>
            </a:solidFill>
            <a:miter/>
          </a:ln>
        </p:spPr>
        <p:style>
          <a:lnRef idx="0"/>
          <a:fillRef idx="0"/>
          <a:effectRef idx="0"/>
          <a:fontRef idx="minor"/>
        </p:style>
      </p:sp>
      <p:pic>
        <p:nvPicPr>
          <p:cNvPr id="182" name="Google Shape;11;p1" descr="Logo&#10;&#10;Description automatically generated"/>
          <p:cNvPicPr/>
          <p:nvPr/>
        </p:nvPicPr>
        <p:blipFill>
          <a:blip r:embed="rId2"/>
          <a:stretch/>
        </p:blipFill>
        <p:spPr>
          <a:xfrm>
            <a:off x="7486560" y="-69120"/>
            <a:ext cx="1866600" cy="685440"/>
          </a:xfrm>
          <a:prstGeom prst="rect">
            <a:avLst/>
          </a:prstGeom>
          <a:ln w="0">
            <a:noFill/>
          </a:ln>
        </p:spPr>
      </p:pic>
      <p:sp>
        <p:nvSpPr>
          <p:cNvPr id="183" name="Google Shape;12;p1"/>
          <p:cNvSpPr/>
          <p:nvPr/>
        </p:nvSpPr>
        <p:spPr>
          <a:xfrm>
            <a:off x="628560" y="4769280"/>
            <a:ext cx="3085920" cy="273600"/>
          </a:xfrm>
          <a:prstGeom prst="rect">
            <a:avLst/>
          </a:prstGeom>
          <a:noFill/>
          <a:ln w="0">
            <a:noFill/>
          </a:ln>
        </p:spPr>
        <p:style>
          <a:lnRef idx="0"/>
          <a:fillRef idx="0"/>
          <a:effectRef idx="0"/>
          <a:fontRef idx="minor"/>
        </p:style>
        <p:txBody>
          <a:bodyPr lIns="68400" rIns="68400" tIns="34200" bIns="34200" anchor="ctr">
            <a:noAutofit/>
          </a:bodyPr>
          <a:p>
            <a:pPr>
              <a:lnSpc>
                <a:spcPct val="100000"/>
              </a:lnSpc>
              <a:buNone/>
              <a:tabLst>
                <a:tab algn="l" pos="0"/>
              </a:tabLst>
            </a:pPr>
            <a:r>
              <a:rPr b="0" lang="en" sz="900" spc="-1" strike="noStrike">
                <a:solidFill>
                  <a:srgbClr val="ffffff"/>
                </a:solidFill>
                <a:latin typeface="Calibri"/>
                <a:ea typeface="Calibri"/>
              </a:rPr>
              <a:t>Confidential</a:t>
            </a:r>
            <a:endParaRPr b="0" lang="en-IN" sz="900" spc="-1" strike="noStrike">
              <a:latin typeface="Arial"/>
            </a:endParaRPr>
          </a:p>
        </p:txBody>
      </p:sp>
      <p:sp>
        <p:nvSpPr>
          <p:cNvPr id="184" name="PlaceHolder 1"/>
          <p:cNvSpPr>
            <a:spLocks noGrp="1"/>
          </p:cNvSpPr>
          <p:nvPr>
            <p:ph type="title"/>
          </p:nvPr>
        </p:nvSpPr>
        <p:spPr>
          <a:xfrm>
            <a:off x="628560" y="165240"/>
            <a:ext cx="7886520" cy="74664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185" name="PlaceHolder 2"/>
          <p:cNvSpPr>
            <a:spLocks noGrp="1"/>
          </p:cNvSpPr>
          <p:nvPr>
            <p:ph type="body"/>
          </p:nvPr>
        </p:nvSpPr>
        <p:spPr>
          <a:xfrm>
            <a:off x="628560" y="995400"/>
            <a:ext cx="7886520" cy="3636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186" name="PlaceHolder 3"/>
          <p:cNvSpPr>
            <a:spLocks noGrp="1"/>
          </p:cNvSpPr>
          <p:nvPr>
            <p:ph type="dt" idx="11"/>
          </p:nvPr>
        </p:nvSpPr>
        <p:spPr>
          <a:xfrm>
            <a:off x="628560" y="4779000"/>
            <a:ext cx="2057040" cy="273600"/>
          </a:xfrm>
          <a:prstGeom prst="rect">
            <a:avLst/>
          </a:prstGeom>
          <a:noFill/>
          <a:ln w="0">
            <a:noFill/>
          </a:ln>
        </p:spPr>
        <p:txBody>
          <a:bodyPr lIns="68400" rIns="68400" tIns="34200" bIns="3420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87" name="PlaceHolder 4"/>
          <p:cNvSpPr>
            <a:spLocks noGrp="1"/>
          </p:cNvSpPr>
          <p:nvPr>
            <p:ph type="ftr" idx="12"/>
          </p:nvPr>
        </p:nvSpPr>
        <p:spPr>
          <a:xfrm>
            <a:off x="3029040" y="4779000"/>
            <a:ext cx="3085920" cy="273600"/>
          </a:xfrm>
          <a:prstGeom prst="rect">
            <a:avLst/>
          </a:prstGeom>
          <a:noFill/>
          <a:ln w="0">
            <a:noFill/>
          </a:ln>
        </p:spPr>
        <p:txBody>
          <a:bodyPr lIns="68400" rIns="68400" tIns="34200" bIns="3420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88" name="PlaceHolder 5"/>
          <p:cNvSpPr>
            <a:spLocks noGrp="1"/>
          </p:cNvSpPr>
          <p:nvPr>
            <p:ph type="sldNum" idx="13"/>
          </p:nvPr>
        </p:nvSpPr>
        <p:spPr>
          <a:xfrm>
            <a:off x="6458040" y="4779000"/>
            <a:ext cx="2057040" cy="273600"/>
          </a:xfrm>
          <a:prstGeom prst="rect">
            <a:avLst/>
          </a:prstGeom>
          <a:noFill/>
          <a:ln w="0">
            <a:noFill/>
          </a:ln>
        </p:spPr>
        <p:txBody>
          <a:bodyPr lIns="68400" rIns="68400" tIns="34200" bIns="34200" anchor="ctr">
            <a:noAutofit/>
          </a:bodyPr>
          <a:lstStyle>
            <a:lvl1pPr algn="r">
              <a:lnSpc>
                <a:spcPct val="100000"/>
              </a:lnSpc>
              <a:buNone/>
              <a:tabLst>
                <a:tab algn="l" pos="0"/>
              </a:tabLst>
              <a:defRPr b="0" lang="en" sz="900" spc="-1" strike="noStrike">
                <a:solidFill>
                  <a:srgbClr val="ffffff"/>
                </a:solidFill>
                <a:latin typeface="Calibri"/>
                <a:ea typeface="Calibri"/>
              </a:defRPr>
            </a:lvl1pPr>
          </a:lstStyle>
          <a:p>
            <a:pPr algn="r">
              <a:lnSpc>
                <a:spcPct val="100000"/>
              </a:lnSpc>
              <a:buNone/>
              <a:tabLst>
                <a:tab algn="l" pos="0"/>
              </a:tabLst>
            </a:pPr>
            <a:fld id="{D5573EEC-35D1-496D-9931-D10D16240C99}" type="slidenum">
              <a:rPr b="0" lang="en" sz="900" spc="-1" strike="noStrike">
                <a:solidFill>
                  <a:srgbClr val="ffffff"/>
                </a:solidFill>
                <a:latin typeface="Calibri"/>
                <a:ea typeface="Calibri"/>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5" name="Google Shape;6;p1"/>
          <p:cNvSpPr/>
          <p:nvPr/>
        </p:nvSpPr>
        <p:spPr>
          <a:xfrm>
            <a:off x="0" y="4760640"/>
            <a:ext cx="9143640" cy="510480"/>
          </a:xfrm>
          <a:prstGeom prst="rect">
            <a:avLst/>
          </a:prstGeom>
          <a:solidFill>
            <a:srgbClr val="283886"/>
          </a:solidFill>
          <a:ln w="12600">
            <a:solidFill>
              <a:srgbClr val="31538f"/>
            </a:solidFill>
            <a:miter/>
          </a:ln>
        </p:spPr>
        <p:style>
          <a:lnRef idx="0"/>
          <a:fillRef idx="0"/>
          <a:effectRef idx="0"/>
          <a:fontRef idx="minor"/>
        </p:style>
      </p:sp>
      <p:pic>
        <p:nvPicPr>
          <p:cNvPr id="226" name="Google Shape;11;p1" descr="Logo&#10;&#10;Description automatically generated"/>
          <p:cNvPicPr/>
          <p:nvPr/>
        </p:nvPicPr>
        <p:blipFill>
          <a:blip r:embed="rId2"/>
          <a:stretch/>
        </p:blipFill>
        <p:spPr>
          <a:xfrm>
            <a:off x="7486560" y="-69120"/>
            <a:ext cx="1866600" cy="685440"/>
          </a:xfrm>
          <a:prstGeom prst="rect">
            <a:avLst/>
          </a:prstGeom>
          <a:ln w="0">
            <a:noFill/>
          </a:ln>
        </p:spPr>
      </p:pic>
      <p:sp>
        <p:nvSpPr>
          <p:cNvPr id="227" name="Google Shape;12;p1"/>
          <p:cNvSpPr/>
          <p:nvPr/>
        </p:nvSpPr>
        <p:spPr>
          <a:xfrm>
            <a:off x="628560" y="4769280"/>
            <a:ext cx="3085920" cy="273600"/>
          </a:xfrm>
          <a:prstGeom prst="rect">
            <a:avLst/>
          </a:prstGeom>
          <a:noFill/>
          <a:ln w="0">
            <a:noFill/>
          </a:ln>
        </p:spPr>
        <p:style>
          <a:lnRef idx="0"/>
          <a:fillRef idx="0"/>
          <a:effectRef idx="0"/>
          <a:fontRef idx="minor"/>
        </p:style>
        <p:txBody>
          <a:bodyPr lIns="68400" rIns="68400" tIns="34200" bIns="34200" anchor="ctr">
            <a:noAutofit/>
          </a:bodyPr>
          <a:p>
            <a:pPr>
              <a:lnSpc>
                <a:spcPct val="100000"/>
              </a:lnSpc>
              <a:buNone/>
              <a:tabLst>
                <a:tab algn="l" pos="0"/>
              </a:tabLst>
            </a:pPr>
            <a:r>
              <a:rPr b="0" lang="en" sz="900" spc="-1" strike="noStrike">
                <a:solidFill>
                  <a:srgbClr val="ffffff"/>
                </a:solidFill>
                <a:latin typeface="Calibri"/>
                <a:ea typeface="Calibri"/>
              </a:rPr>
              <a:t>Confidential</a:t>
            </a:r>
            <a:endParaRPr b="0" lang="en-IN" sz="900" spc="-1" strike="noStrike">
              <a:latin typeface="Arial"/>
            </a:endParaRPr>
          </a:p>
        </p:txBody>
      </p:sp>
      <p:sp>
        <p:nvSpPr>
          <p:cNvPr id="228" name="PlaceHolder 1"/>
          <p:cNvSpPr>
            <a:spLocks noGrp="1"/>
          </p:cNvSpPr>
          <p:nvPr>
            <p:ph type="title"/>
          </p:nvPr>
        </p:nvSpPr>
        <p:spPr>
          <a:xfrm>
            <a:off x="729360" y="1318680"/>
            <a:ext cx="7688160" cy="534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229" name="PlaceHolder 2"/>
          <p:cNvSpPr>
            <a:spLocks noGrp="1"/>
          </p:cNvSpPr>
          <p:nvPr>
            <p:ph type="body"/>
          </p:nvPr>
        </p:nvSpPr>
        <p:spPr>
          <a:xfrm>
            <a:off x="729360" y="2079000"/>
            <a:ext cx="7688160" cy="2260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
        <p:nvSpPr>
          <p:cNvPr id="230" name="PlaceHolder 3"/>
          <p:cNvSpPr>
            <a:spLocks noGrp="1"/>
          </p:cNvSpPr>
          <p:nvPr>
            <p:ph type="sldNum" idx="14"/>
          </p:nvPr>
        </p:nvSpPr>
        <p:spPr>
          <a:xfrm>
            <a:off x="6458040" y="4779000"/>
            <a:ext cx="2057040" cy="273600"/>
          </a:xfrm>
          <a:prstGeom prst="rect">
            <a:avLst/>
          </a:prstGeom>
          <a:noFill/>
          <a:ln w="0">
            <a:noFill/>
          </a:ln>
        </p:spPr>
        <p:txBody>
          <a:bodyPr lIns="68400" rIns="68400" tIns="34200" bIns="34200" anchor="ctr">
            <a:noAutofit/>
          </a:bodyPr>
          <a:lstStyle>
            <a:lvl1pPr algn="r">
              <a:lnSpc>
                <a:spcPct val="100000"/>
              </a:lnSpc>
              <a:buNone/>
              <a:tabLst>
                <a:tab algn="l" pos="0"/>
              </a:tabLst>
              <a:defRPr b="0" lang="en-IN" sz="900" spc="-1" strike="noStrike">
                <a:solidFill>
                  <a:srgbClr val="ffffff"/>
                </a:solidFill>
                <a:latin typeface="Calibri"/>
                <a:ea typeface="Calibri"/>
              </a:defRPr>
            </a:lvl1pPr>
          </a:lstStyle>
          <a:p>
            <a:pPr algn="r">
              <a:lnSpc>
                <a:spcPct val="100000"/>
              </a:lnSpc>
              <a:buNone/>
              <a:tabLst>
                <a:tab algn="l" pos="0"/>
              </a:tabLst>
            </a:pPr>
            <a:fld id="{F5609DA0-8A12-4701-9E7C-9886CE200AB2}" type="slidenum">
              <a:rPr b="0" lang="en-IN" sz="900" spc="-1" strike="noStrike">
                <a:solidFill>
                  <a:srgbClr val="ffffff"/>
                </a:solidFill>
                <a:latin typeface="Calibri"/>
                <a:ea typeface="Calibri"/>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 Id="rId11" Type="http://schemas.openxmlformats.org/officeDocument/2006/relationships/image" Target="../media/image27.png"/><Relationship Id="rId12" Type="http://schemas.openxmlformats.org/officeDocument/2006/relationships/image" Target="../media/image28.png"/><Relationship Id="rId13" Type="http://schemas.openxmlformats.org/officeDocument/2006/relationships/image" Target="../media/image29.png"/><Relationship Id="rId14" Type="http://schemas.openxmlformats.org/officeDocument/2006/relationships/image" Target="../media/image30.png"/><Relationship Id="rId15" Type="http://schemas.openxmlformats.org/officeDocument/2006/relationships/image" Target="../media/image31.png"/><Relationship Id="rId16"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jpeg"/><Relationship Id="rId3"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1143000" y="841680"/>
            <a:ext cx="6857640" cy="1790280"/>
          </a:xfrm>
          <a:prstGeom prst="rect">
            <a:avLst/>
          </a:prstGeom>
          <a:noFill/>
          <a:ln w="0">
            <a:noFill/>
          </a:ln>
        </p:spPr>
        <p:txBody>
          <a:bodyPr lIns="68400" rIns="68400" tIns="34200" bIns="34200" anchor="b">
            <a:normAutofit fontScale="99000"/>
          </a:bodyPr>
          <a:p>
            <a:pPr algn="ctr">
              <a:lnSpc>
                <a:spcPct val="90000"/>
              </a:lnSpc>
              <a:buNone/>
            </a:pPr>
            <a:r>
              <a:rPr b="0" lang="en" sz="3600" spc="-1" strike="noStrike">
                <a:solidFill>
                  <a:srgbClr val="283886"/>
                </a:solidFill>
                <a:latin typeface="Calibri"/>
                <a:ea typeface="Calibri"/>
              </a:rPr>
              <a:t>Group D</a:t>
            </a:r>
            <a:br>
              <a:rPr sz="4500"/>
            </a:br>
            <a:r>
              <a:rPr b="1" lang="en" sz="4500" spc="-1" strike="noStrike">
                <a:solidFill>
                  <a:srgbClr val="283886"/>
                </a:solidFill>
                <a:latin typeface="Calibri"/>
                <a:ea typeface="Calibri"/>
              </a:rPr>
              <a:t>AIR TICKET BOOKING SYSTEM</a:t>
            </a:r>
            <a:endParaRPr b="0" lang="en-IN" sz="4500" spc="-1" strike="noStrike">
              <a:solidFill>
                <a:srgbClr val="000000"/>
              </a:solidFill>
              <a:latin typeface="Arial"/>
            </a:endParaRPr>
          </a:p>
        </p:txBody>
      </p:sp>
      <p:grpSp>
        <p:nvGrpSpPr>
          <p:cNvPr id="268" name="Group 1"/>
          <p:cNvGrpSpPr/>
          <p:nvPr/>
        </p:nvGrpSpPr>
        <p:grpSpPr>
          <a:xfrm>
            <a:off x="7221240" y="14400"/>
            <a:ext cx="1908000" cy="698040"/>
            <a:chOff x="7221240" y="14400"/>
            <a:chExt cx="1908000" cy="698040"/>
          </a:xfrm>
        </p:grpSpPr>
        <p:sp>
          <p:nvSpPr>
            <p:cNvPr id="269" name="Rectangle 2"/>
            <p:cNvSpPr/>
            <p:nvPr/>
          </p:nvSpPr>
          <p:spPr>
            <a:xfrm>
              <a:off x="7279200" y="14400"/>
              <a:ext cx="1850040" cy="698040"/>
            </a:xfrm>
            <a:prstGeom prst="rect">
              <a:avLst/>
            </a:prstGeom>
            <a:solidFill>
              <a:srgbClr val="ffffff"/>
            </a:solidFill>
            <a:ln w="25560">
              <a:solidFill>
                <a:srgbClr val="ffffff"/>
              </a:solidFill>
              <a:round/>
            </a:ln>
          </p:spPr>
          <p:style>
            <a:lnRef idx="0"/>
            <a:fillRef idx="0"/>
            <a:effectRef idx="0"/>
            <a:fontRef idx="minor"/>
          </p:style>
        </p:sp>
        <p:pic>
          <p:nvPicPr>
            <p:cNvPr id="270" name="Picture 3" descr=""/>
            <p:cNvPicPr/>
            <p:nvPr/>
          </p:nvPicPr>
          <p:blipFill>
            <a:blip r:embed="rId1"/>
            <a:stretch/>
          </p:blipFill>
          <p:spPr>
            <a:xfrm>
              <a:off x="7221240" y="18792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311760" y="444960"/>
            <a:ext cx="8520120" cy="57240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Out of Scope </a:t>
            </a:r>
            <a:endParaRPr b="0" lang="en-IN" sz="3200" spc="-1" strike="noStrike">
              <a:solidFill>
                <a:srgbClr val="000000"/>
              </a:solidFill>
              <a:latin typeface="Arial"/>
            </a:endParaRPr>
          </a:p>
        </p:txBody>
      </p:sp>
      <p:sp>
        <p:nvSpPr>
          <p:cNvPr id="316" name="PlaceHolder 2"/>
          <p:cNvSpPr>
            <a:spLocks noGrp="1"/>
          </p:cNvSpPr>
          <p:nvPr>
            <p:ph/>
          </p:nvPr>
        </p:nvSpPr>
        <p:spPr>
          <a:xfrm>
            <a:off x="311760" y="1152360"/>
            <a:ext cx="8520120" cy="3416040"/>
          </a:xfrm>
          <a:prstGeom prst="rect">
            <a:avLst/>
          </a:prstGeom>
          <a:noFill/>
          <a:ln w="0">
            <a:noFill/>
          </a:ln>
        </p:spPr>
        <p:txBody>
          <a:bodyPr lIns="68400" rIns="68400" tIns="34200" bIns="34200" anchor="t">
            <a:noAutofit/>
          </a:bodyPr>
          <a:p>
            <a:pPr marL="95400">
              <a:lnSpc>
                <a:spcPct val="90000"/>
              </a:lnSpc>
              <a:spcBef>
                <a:spcPts val="799"/>
              </a:spcBef>
              <a:buNone/>
              <a:tabLst>
                <a:tab algn="l" pos="0"/>
              </a:tabLst>
            </a:pPr>
            <a:r>
              <a:rPr b="0" lang="en-US" sz="2100" spc="-1" strike="noStrike">
                <a:solidFill>
                  <a:srgbClr val="000000"/>
                </a:solidFill>
                <a:latin typeface="Calibri"/>
                <a:ea typeface="Calibri"/>
              </a:rPr>
              <a:t>The following tasks are out of scope for the project:</a:t>
            </a:r>
            <a:endParaRPr b="0" lang="en-IN" sz="2100" spc="-1" strike="noStrike">
              <a:solidFill>
                <a:srgbClr val="000000"/>
              </a:solidFill>
              <a:latin typeface="Arial"/>
            </a:endParaRPr>
          </a:p>
          <a:p>
            <a:pPr marL="95400">
              <a:lnSpc>
                <a:spcPct val="90000"/>
              </a:lnSpc>
              <a:spcBef>
                <a:spcPts val="799"/>
              </a:spcBef>
              <a:buNone/>
              <a:tabLst>
                <a:tab algn="l" pos="0"/>
              </a:tabLst>
            </a:pPr>
            <a:endParaRPr b="0" lang="en-IN" sz="2100" spc="-1" strike="noStrike">
              <a:solidFill>
                <a:srgbClr val="000000"/>
              </a:solidFill>
              <a:latin typeface="Arial"/>
            </a:endParaRPr>
          </a:p>
          <a:p>
            <a:pPr lvl="1" marL="914400" indent="-343080">
              <a:lnSpc>
                <a:spcPct val="90000"/>
              </a:lnSpc>
              <a:spcBef>
                <a:spcPts val="400"/>
              </a:spcBef>
              <a:buClr>
                <a:srgbClr val="feb92f"/>
              </a:buClr>
              <a:buFont typeface="Arial"/>
              <a:buChar char="•"/>
              <a:tabLst>
                <a:tab algn="l" pos="0"/>
              </a:tabLst>
            </a:pPr>
            <a:r>
              <a:rPr b="0" lang="en-US" sz="1800" spc="-1" strike="noStrike">
                <a:solidFill>
                  <a:srgbClr val="000000"/>
                </a:solidFill>
                <a:latin typeface="Calibri"/>
                <a:ea typeface="Calibri"/>
              </a:rPr>
              <a:t>Integration with other travel services such as hotels, rental cars, etc</a:t>
            </a:r>
            <a:endParaRPr b="0" lang="en-IN" sz="1800" spc="-1" strike="noStrike">
              <a:solidFill>
                <a:srgbClr val="000000"/>
              </a:solidFill>
              <a:latin typeface="Arial"/>
            </a:endParaRPr>
          </a:p>
          <a:p>
            <a:pPr lvl="1" marL="914400" indent="-343080">
              <a:lnSpc>
                <a:spcPct val="90000"/>
              </a:lnSpc>
              <a:spcBef>
                <a:spcPts val="400"/>
              </a:spcBef>
              <a:buClr>
                <a:srgbClr val="feb92f"/>
              </a:buClr>
              <a:buFont typeface="Arial"/>
              <a:buChar char="•"/>
              <a:tabLst>
                <a:tab algn="l" pos="0"/>
              </a:tabLst>
            </a:pPr>
            <a:r>
              <a:rPr b="0" lang="en-US" sz="1800" spc="-1" strike="noStrike">
                <a:solidFill>
                  <a:srgbClr val="000000"/>
                </a:solidFill>
                <a:latin typeface="Calibri"/>
                <a:ea typeface="Calibri"/>
              </a:rPr>
              <a:t>Payment gateway Implementation.</a:t>
            </a:r>
            <a:endParaRPr b="0" lang="en-IN" sz="1800" spc="-1" strike="noStrike">
              <a:solidFill>
                <a:srgbClr val="000000"/>
              </a:solidFill>
              <a:latin typeface="Arial"/>
            </a:endParaRPr>
          </a:p>
          <a:p>
            <a:pPr lvl="1" marL="914400" indent="-343080">
              <a:lnSpc>
                <a:spcPct val="90000"/>
              </a:lnSpc>
              <a:spcBef>
                <a:spcPts val="400"/>
              </a:spcBef>
              <a:buClr>
                <a:srgbClr val="feb92f"/>
              </a:buClr>
              <a:buFont typeface="Arial"/>
              <a:buChar char="•"/>
              <a:tabLst>
                <a:tab algn="l" pos="0"/>
              </a:tabLst>
            </a:pPr>
            <a:r>
              <a:rPr b="0" lang="en-US" sz="1800" spc="-1" strike="noStrike">
                <a:solidFill>
                  <a:srgbClr val="000000"/>
                </a:solidFill>
                <a:latin typeface="Calibri"/>
                <a:ea typeface="Calibri"/>
              </a:rPr>
              <a:t>Mobile application development.</a:t>
            </a:r>
            <a:endParaRPr b="0" lang="en-IN" sz="1800" spc="-1" strike="noStrike">
              <a:solidFill>
                <a:srgbClr val="000000"/>
              </a:solidFill>
              <a:latin typeface="Arial"/>
            </a:endParaRPr>
          </a:p>
          <a:p>
            <a:pPr lvl="1" marL="914400" indent="-343080">
              <a:lnSpc>
                <a:spcPct val="90000"/>
              </a:lnSpc>
              <a:spcBef>
                <a:spcPts val="400"/>
              </a:spcBef>
              <a:buClr>
                <a:srgbClr val="feb92f"/>
              </a:buClr>
              <a:buFont typeface="Arial"/>
              <a:buChar char="•"/>
              <a:tabLst>
                <a:tab algn="l" pos="0"/>
              </a:tabLst>
            </a:pPr>
            <a:r>
              <a:rPr b="0" lang="en-US" sz="1800" spc="-1" strike="noStrike">
                <a:solidFill>
                  <a:srgbClr val="000000"/>
                </a:solidFill>
                <a:latin typeface="Calibri"/>
                <a:ea typeface="Calibri"/>
              </a:rPr>
              <a:t>Integration with social media platforms.</a:t>
            </a:r>
            <a:endParaRPr b="0" lang="en-IN" sz="1800" spc="-1" strike="noStrike">
              <a:solidFill>
                <a:srgbClr val="000000"/>
              </a:solidFill>
              <a:latin typeface="Arial"/>
            </a:endParaRPr>
          </a:p>
        </p:txBody>
      </p:sp>
      <p:grpSp>
        <p:nvGrpSpPr>
          <p:cNvPr id="317" name="Group 1"/>
          <p:cNvGrpSpPr/>
          <p:nvPr/>
        </p:nvGrpSpPr>
        <p:grpSpPr>
          <a:xfrm>
            <a:off x="7216200" y="9720"/>
            <a:ext cx="1907640" cy="698040"/>
            <a:chOff x="7216200" y="9720"/>
            <a:chExt cx="1907640" cy="698040"/>
          </a:xfrm>
        </p:grpSpPr>
        <p:sp>
          <p:nvSpPr>
            <p:cNvPr id="318" name="Rectangle 3"/>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19" name="Picture 4"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311760" y="261360"/>
            <a:ext cx="8520120" cy="572400"/>
          </a:xfrm>
          <a:prstGeom prst="rect">
            <a:avLst/>
          </a:prstGeom>
          <a:noFill/>
          <a:ln w="0">
            <a:noFill/>
          </a:ln>
        </p:spPr>
        <p:txBody>
          <a:bodyPr lIns="68400" rIns="68400" tIns="34200" bIns="34200" anchor="ctr">
            <a:normAutofit/>
          </a:bodyPr>
          <a:p>
            <a:pPr>
              <a:lnSpc>
                <a:spcPct val="90000"/>
              </a:lnSpc>
              <a:buNone/>
              <a:tabLst>
                <a:tab algn="l" pos="0"/>
              </a:tabLst>
            </a:pPr>
            <a:r>
              <a:rPr b="1" lang="en" sz="3200" spc="-1" strike="noStrike">
                <a:solidFill>
                  <a:srgbClr val="283886"/>
                </a:solidFill>
                <a:latin typeface="Calibri"/>
                <a:ea typeface="Calibri"/>
              </a:rPr>
              <a:t>Technology Landscape </a:t>
            </a:r>
            <a:endParaRPr b="0" lang="en-IN" sz="3200" spc="-1" strike="noStrike">
              <a:solidFill>
                <a:srgbClr val="000000"/>
              </a:solidFill>
              <a:latin typeface="Arial"/>
            </a:endParaRPr>
          </a:p>
        </p:txBody>
      </p:sp>
      <p:sp>
        <p:nvSpPr>
          <p:cNvPr id="321" name="Google Shape;244;p7"/>
          <p:cNvSpPr/>
          <p:nvPr/>
        </p:nvSpPr>
        <p:spPr>
          <a:xfrm>
            <a:off x="311760" y="932040"/>
            <a:ext cx="184536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 sz="1400" spc="-1" strike="noStrike">
                <a:solidFill>
                  <a:srgbClr val="283886"/>
                </a:solidFill>
                <a:latin typeface="Calibri"/>
                <a:ea typeface="Calibri"/>
              </a:rPr>
              <a:t>Front End</a:t>
            </a:r>
            <a:endParaRPr b="0" lang="en-IN" sz="1400" spc="-1" strike="noStrike">
              <a:latin typeface="Arial"/>
            </a:endParaRPr>
          </a:p>
        </p:txBody>
      </p:sp>
      <p:pic>
        <p:nvPicPr>
          <p:cNvPr id="322" name="Google Shape;245;p7" descr=""/>
          <p:cNvPicPr/>
          <p:nvPr/>
        </p:nvPicPr>
        <p:blipFill>
          <a:blip r:embed="rId1"/>
          <a:stretch/>
        </p:blipFill>
        <p:spPr>
          <a:xfrm>
            <a:off x="1157040" y="1425240"/>
            <a:ext cx="774000" cy="672480"/>
          </a:xfrm>
          <a:prstGeom prst="rect">
            <a:avLst/>
          </a:prstGeom>
          <a:ln w="0">
            <a:noFill/>
          </a:ln>
        </p:spPr>
      </p:pic>
      <p:pic>
        <p:nvPicPr>
          <p:cNvPr id="323" name="Google Shape;246;p7" descr=""/>
          <p:cNvPicPr/>
          <p:nvPr/>
        </p:nvPicPr>
        <p:blipFill>
          <a:blip r:embed="rId2"/>
          <a:srcRect l="0" t="19162" r="0" b="0"/>
          <a:stretch/>
        </p:blipFill>
        <p:spPr>
          <a:xfrm>
            <a:off x="293760" y="2244240"/>
            <a:ext cx="810360" cy="654840"/>
          </a:xfrm>
          <a:prstGeom prst="rect">
            <a:avLst/>
          </a:prstGeom>
          <a:ln w="0">
            <a:noFill/>
          </a:ln>
        </p:spPr>
      </p:pic>
      <p:pic>
        <p:nvPicPr>
          <p:cNvPr id="324" name="Google Shape;247;p7" descr=""/>
          <p:cNvPicPr/>
          <p:nvPr/>
        </p:nvPicPr>
        <p:blipFill>
          <a:blip r:embed="rId3"/>
          <a:srcRect l="0" t="19163" r="0" b="0"/>
          <a:stretch/>
        </p:blipFill>
        <p:spPr>
          <a:xfrm>
            <a:off x="1265040" y="2257560"/>
            <a:ext cx="574200" cy="654840"/>
          </a:xfrm>
          <a:prstGeom prst="rect">
            <a:avLst/>
          </a:prstGeom>
          <a:ln w="0">
            <a:noFill/>
          </a:ln>
        </p:spPr>
      </p:pic>
      <p:pic>
        <p:nvPicPr>
          <p:cNvPr id="325" name="Google Shape;248;p7" descr=""/>
          <p:cNvPicPr/>
          <p:nvPr/>
        </p:nvPicPr>
        <p:blipFill>
          <a:blip r:embed="rId4"/>
          <a:stretch/>
        </p:blipFill>
        <p:spPr>
          <a:xfrm>
            <a:off x="2257560" y="1425240"/>
            <a:ext cx="672480" cy="672480"/>
          </a:xfrm>
          <a:prstGeom prst="rect">
            <a:avLst/>
          </a:prstGeom>
          <a:ln w="0">
            <a:noFill/>
          </a:ln>
        </p:spPr>
      </p:pic>
      <p:sp>
        <p:nvSpPr>
          <p:cNvPr id="326" name="Google Shape;249;p7"/>
          <p:cNvSpPr/>
          <p:nvPr/>
        </p:nvSpPr>
        <p:spPr>
          <a:xfrm>
            <a:off x="4572000" y="932040"/>
            <a:ext cx="184536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 sz="1400" spc="-1" strike="noStrike">
                <a:solidFill>
                  <a:srgbClr val="283886"/>
                </a:solidFill>
                <a:latin typeface="Calibri"/>
                <a:ea typeface="Calibri"/>
              </a:rPr>
              <a:t>Back End</a:t>
            </a:r>
            <a:endParaRPr b="0" lang="en-IN" sz="1400" spc="-1" strike="noStrike">
              <a:latin typeface="Arial"/>
            </a:endParaRPr>
          </a:p>
        </p:txBody>
      </p:sp>
      <p:sp>
        <p:nvSpPr>
          <p:cNvPr id="327" name="Google Shape;250;p7"/>
          <p:cNvSpPr/>
          <p:nvPr/>
        </p:nvSpPr>
        <p:spPr>
          <a:xfrm>
            <a:off x="4572000" y="2862360"/>
            <a:ext cx="184536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 sz="1400" spc="-1" strike="noStrike">
                <a:solidFill>
                  <a:srgbClr val="283886"/>
                </a:solidFill>
                <a:latin typeface="Calibri"/>
                <a:ea typeface="Calibri"/>
              </a:rPr>
              <a:t>Other</a:t>
            </a:r>
            <a:endParaRPr b="0" lang="en-IN" sz="1400" spc="-1" strike="noStrike">
              <a:latin typeface="Arial"/>
            </a:endParaRPr>
          </a:p>
        </p:txBody>
      </p:sp>
      <p:sp>
        <p:nvSpPr>
          <p:cNvPr id="328" name="Google Shape;251;p7"/>
          <p:cNvSpPr/>
          <p:nvPr/>
        </p:nvSpPr>
        <p:spPr>
          <a:xfrm>
            <a:off x="311760" y="3174120"/>
            <a:ext cx="184536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 sz="1400" spc="-1" strike="noStrike">
                <a:solidFill>
                  <a:srgbClr val="283886"/>
                </a:solidFill>
                <a:latin typeface="Calibri"/>
                <a:ea typeface="Calibri"/>
              </a:rPr>
              <a:t>AI/ML</a:t>
            </a:r>
            <a:endParaRPr b="0" lang="en-IN" sz="1400" spc="-1" strike="noStrike">
              <a:latin typeface="Arial"/>
            </a:endParaRPr>
          </a:p>
        </p:txBody>
      </p:sp>
      <p:pic>
        <p:nvPicPr>
          <p:cNvPr id="329" name="Google Shape;253;p7" descr=""/>
          <p:cNvPicPr/>
          <p:nvPr/>
        </p:nvPicPr>
        <p:blipFill>
          <a:blip r:embed="rId5"/>
          <a:stretch/>
        </p:blipFill>
        <p:spPr>
          <a:xfrm>
            <a:off x="4643640" y="3448080"/>
            <a:ext cx="774000" cy="662040"/>
          </a:xfrm>
          <a:prstGeom prst="rect">
            <a:avLst/>
          </a:prstGeom>
          <a:ln w="0">
            <a:noFill/>
          </a:ln>
        </p:spPr>
      </p:pic>
      <p:pic>
        <p:nvPicPr>
          <p:cNvPr id="330" name="Google Shape;254;p7" descr=""/>
          <p:cNvPicPr/>
          <p:nvPr/>
        </p:nvPicPr>
        <p:blipFill>
          <a:blip r:embed="rId6"/>
          <a:stretch/>
        </p:blipFill>
        <p:spPr>
          <a:xfrm>
            <a:off x="5601600" y="3443040"/>
            <a:ext cx="672480" cy="672480"/>
          </a:xfrm>
          <a:prstGeom prst="rect">
            <a:avLst/>
          </a:prstGeom>
          <a:ln w="0">
            <a:noFill/>
          </a:ln>
        </p:spPr>
      </p:pic>
      <p:pic>
        <p:nvPicPr>
          <p:cNvPr id="331" name="Google Shape;256;p7" descr=""/>
          <p:cNvPicPr/>
          <p:nvPr/>
        </p:nvPicPr>
        <p:blipFill>
          <a:blip r:embed="rId7"/>
          <a:stretch/>
        </p:blipFill>
        <p:spPr>
          <a:xfrm>
            <a:off x="6458400" y="3373920"/>
            <a:ext cx="810360" cy="810360"/>
          </a:xfrm>
          <a:prstGeom prst="rect">
            <a:avLst/>
          </a:prstGeom>
          <a:ln w="0">
            <a:noFill/>
          </a:ln>
        </p:spPr>
      </p:pic>
      <p:pic>
        <p:nvPicPr>
          <p:cNvPr id="332" name="Google Shape;257;p7" descr=""/>
          <p:cNvPicPr/>
          <p:nvPr/>
        </p:nvPicPr>
        <p:blipFill>
          <a:blip r:embed="rId8"/>
          <a:stretch/>
        </p:blipFill>
        <p:spPr>
          <a:xfrm>
            <a:off x="516600" y="3661920"/>
            <a:ext cx="774000" cy="897120"/>
          </a:xfrm>
          <a:prstGeom prst="rect">
            <a:avLst/>
          </a:prstGeom>
          <a:ln w="0">
            <a:noFill/>
          </a:ln>
        </p:spPr>
      </p:pic>
      <p:pic>
        <p:nvPicPr>
          <p:cNvPr id="333" name="Google Shape;258;p7" descr=""/>
          <p:cNvPicPr/>
          <p:nvPr/>
        </p:nvPicPr>
        <p:blipFill>
          <a:blip r:embed="rId9"/>
          <a:srcRect l="0" t="0" r="0" b="8733"/>
          <a:stretch/>
        </p:blipFill>
        <p:spPr>
          <a:xfrm>
            <a:off x="7131240" y="1400400"/>
            <a:ext cx="654840" cy="654840"/>
          </a:xfrm>
          <a:prstGeom prst="rect">
            <a:avLst/>
          </a:prstGeom>
          <a:ln w="0">
            <a:noFill/>
          </a:ln>
        </p:spPr>
      </p:pic>
      <p:pic>
        <p:nvPicPr>
          <p:cNvPr id="334" name="Google Shape;260;p7" descr=""/>
          <p:cNvPicPr/>
          <p:nvPr/>
        </p:nvPicPr>
        <p:blipFill>
          <a:blip r:embed="rId10"/>
          <a:stretch/>
        </p:blipFill>
        <p:spPr>
          <a:xfrm>
            <a:off x="5743800" y="1438920"/>
            <a:ext cx="938880" cy="484920"/>
          </a:xfrm>
          <a:prstGeom prst="rect">
            <a:avLst/>
          </a:prstGeom>
          <a:ln w="0">
            <a:noFill/>
          </a:ln>
        </p:spPr>
      </p:pic>
      <p:pic>
        <p:nvPicPr>
          <p:cNvPr id="335" name="Picture 2" descr=""/>
          <p:cNvPicPr/>
          <p:nvPr/>
        </p:nvPicPr>
        <p:blipFill>
          <a:blip r:embed="rId11"/>
          <a:stretch/>
        </p:blipFill>
        <p:spPr>
          <a:xfrm>
            <a:off x="480600" y="1400400"/>
            <a:ext cx="436680" cy="654840"/>
          </a:xfrm>
          <a:prstGeom prst="rect">
            <a:avLst/>
          </a:prstGeom>
          <a:ln w="0">
            <a:noFill/>
          </a:ln>
        </p:spPr>
      </p:pic>
      <p:pic>
        <p:nvPicPr>
          <p:cNvPr id="336" name="Picture 4" descr=""/>
          <p:cNvPicPr/>
          <p:nvPr/>
        </p:nvPicPr>
        <p:blipFill>
          <a:blip r:embed="rId12"/>
          <a:stretch/>
        </p:blipFill>
        <p:spPr>
          <a:xfrm>
            <a:off x="4853880" y="1425240"/>
            <a:ext cx="554400" cy="710640"/>
          </a:xfrm>
          <a:prstGeom prst="rect">
            <a:avLst/>
          </a:prstGeom>
          <a:ln w="0">
            <a:noFill/>
          </a:ln>
        </p:spPr>
      </p:pic>
      <p:pic>
        <p:nvPicPr>
          <p:cNvPr id="337" name="Picture 6" descr=""/>
          <p:cNvPicPr/>
          <p:nvPr/>
        </p:nvPicPr>
        <p:blipFill>
          <a:blip r:embed="rId13"/>
          <a:stretch/>
        </p:blipFill>
        <p:spPr>
          <a:xfrm>
            <a:off x="1440000" y="3661920"/>
            <a:ext cx="1363320" cy="839520"/>
          </a:xfrm>
          <a:prstGeom prst="rect">
            <a:avLst/>
          </a:prstGeom>
          <a:ln w="0">
            <a:noFill/>
          </a:ln>
        </p:spPr>
      </p:pic>
      <p:grpSp>
        <p:nvGrpSpPr>
          <p:cNvPr id="338" name="Group 9"/>
          <p:cNvGrpSpPr/>
          <p:nvPr/>
        </p:nvGrpSpPr>
        <p:grpSpPr>
          <a:xfrm>
            <a:off x="7216200" y="9720"/>
            <a:ext cx="1907640" cy="698040"/>
            <a:chOff x="7216200" y="9720"/>
            <a:chExt cx="1907640" cy="698040"/>
          </a:xfrm>
        </p:grpSpPr>
        <p:sp>
          <p:nvSpPr>
            <p:cNvPr id="339" name="Rectangle 10"/>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40" name="Picture 11" descr=""/>
            <p:cNvPicPr/>
            <p:nvPr/>
          </p:nvPicPr>
          <p:blipFill>
            <a:blip r:embed="rId14"/>
            <a:stretch/>
          </p:blipFill>
          <p:spPr>
            <a:xfrm>
              <a:off x="7216200" y="183240"/>
              <a:ext cx="1850040" cy="322200"/>
            </a:xfrm>
            <a:prstGeom prst="rect">
              <a:avLst/>
            </a:prstGeom>
            <a:ln w="0">
              <a:noFill/>
            </a:ln>
          </p:spPr>
        </p:pic>
      </p:grpSp>
      <p:pic>
        <p:nvPicPr>
          <p:cNvPr id="341" name="Picture 7" descr="A picture containing arrow&#10;&#10;Description automatically generated"/>
          <p:cNvPicPr/>
          <p:nvPr/>
        </p:nvPicPr>
        <p:blipFill>
          <a:blip r:embed="rId15"/>
          <a:stretch/>
        </p:blipFill>
        <p:spPr>
          <a:xfrm>
            <a:off x="7179120" y="3210840"/>
            <a:ext cx="1136880" cy="1136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311760" y="219600"/>
            <a:ext cx="8520120" cy="57240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DevOps/MLOps </a:t>
            </a:r>
            <a:endParaRPr b="0" lang="en-IN" sz="3200" spc="-1" strike="noStrike">
              <a:solidFill>
                <a:srgbClr val="000000"/>
              </a:solidFill>
              <a:latin typeface="Arial"/>
            </a:endParaRPr>
          </a:p>
        </p:txBody>
      </p:sp>
      <p:sp>
        <p:nvSpPr>
          <p:cNvPr id="343" name="PlaceHolder 2"/>
          <p:cNvSpPr>
            <a:spLocks noGrp="1"/>
          </p:cNvSpPr>
          <p:nvPr>
            <p:ph/>
          </p:nvPr>
        </p:nvSpPr>
        <p:spPr>
          <a:xfrm>
            <a:off x="489960" y="828720"/>
            <a:ext cx="8520120" cy="3878280"/>
          </a:xfrm>
          <a:prstGeom prst="rect">
            <a:avLst/>
          </a:prstGeom>
          <a:noFill/>
          <a:ln w="0">
            <a:noFill/>
          </a:ln>
        </p:spPr>
        <p:txBody>
          <a:bodyPr lIns="68400" rIns="68400" tIns="34200" bIns="34200" anchor="t">
            <a:normAutofit fontScale="74000"/>
          </a:bodyPr>
          <a:p>
            <a:pPr marL="95400">
              <a:lnSpc>
                <a:spcPct val="90000"/>
              </a:lnSpc>
              <a:spcBef>
                <a:spcPts val="799"/>
              </a:spcBef>
              <a:buNone/>
              <a:tabLst>
                <a:tab algn="l" pos="0"/>
              </a:tabLst>
            </a:pPr>
            <a:r>
              <a:rPr b="1" lang="en-US" sz="2100" spc="-1" strike="noStrike">
                <a:solidFill>
                  <a:srgbClr val="283886"/>
                </a:solidFill>
                <a:latin typeface="Calibri"/>
                <a:ea typeface="Calibri"/>
              </a:rPr>
              <a:t>Version Control:</a:t>
            </a:r>
            <a:endParaRPr b="0" lang="en-IN" sz="2100" spc="-1" strike="noStrike">
              <a:solidFill>
                <a:srgbClr val="000000"/>
              </a:solidFill>
              <a:latin typeface="Arial"/>
            </a:endParaRPr>
          </a:p>
          <a:p>
            <a:pPr marL="457200" indent="-361800">
              <a:lnSpc>
                <a:spcPct val="90000"/>
              </a:lnSpc>
              <a:spcBef>
                <a:spcPts val="799"/>
              </a:spcBef>
              <a:buClr>
                <a:srgbClr val="feb92f"/>
              </a:buClr>
              <a:buFont typeface="Arial"/>
              <a:buChar char="•"/>
              <a:tabLst>
                <a:tab algn="l" pos="0"/>
              </a:tabLst>
            </a:pPr>
            <a:r>
              <a:rPr b="0" lang="en-US" sz="1900" spc="-1" strike="noStrike">
                <a:solidFill>
                  <a:srgbClr val="000000"/>
                </a:solidFill>
                <a:latin typeface="Calibri"/>
                <a:ea typeface="Calibri"/>
              </a:rPr>
              <a:t>GitHub Flow version control system is to be used to manage the code throughout the project.</a:t>
            </a:r>
            <a:endParaRPr b="0" lang="en-IN" sz="1900" spc="-1" strike="noStrike">
              <a:solidFill>
                <a:srgbClr val="000000"/>
              </a:solidFill>
              <a:latin typeface="Arial"/>
            </a:endParaRPr>
          </a:p>
          <a:p>
            <a:pPr marL="457200" indent="-361800">
              <a:lnSpc>
                <a:spcPct val="90000"/>
              </a:lnSpc>
              <a:spcBef>
                <a:spcPts val="799"/>
              </a:spcBef>
              <a:buClr>
                <a:srgbClr val="feb92f"/>
              </a:buClr>
              <a:buFont typeface="Arial"/>
              <a:buChar char="•"/>
              <a:tabLst>
                <a:tab algn="l" pos="0"/>
              </a:tabLst>
            </a:pPr>
            <a:r>
              <a:rPr b="0" lang="en-US" sz="1900" spc="-1" strike="noStrike">
                <a:solidFill>
                  <a:srgbClr val="000000"/>
                </a:solidFill>
                <a:latin typeface="Calibri"/>
                <a:ea typeface="Calibri"/>
              </a:rPr>
              <a:t>This makes it easier to manage changes to the code, and ensures that the code can be rolled back if needed.</a:t>
            </a:r>
            <a:endParaRPr b="0" lang="en-IN" sz="1900" spc="-1" strike="noStrike">
              <a:solidFill>
                <a:srgbClr val="000000"/>
              </a:solidFill>
              <a:latin typeface="Arial"/>
            </a:endParaRPr>
          </a:p>
          <a:p>
            <a:pPr marL="95400">
              <a:lnSpc>
                <a:spcPct val="90000"/>
              </a:lnSpc>
              <a:spcBef>
                <a:spcPts val="799"/>
              </a:spcBef>
              <a:buNone/>
              <a:tabLst>
                <a:tab algn="l" pos="0"/>
              </a:tabLst>
            </a:pPr>
            <a:r>
              <a:rPr b="1" lang="en-US" sz="2000" spc="-1" strike="noStrike">
                <a:solidFill>
                  <a:srgbClr val="283886"/>
                </a:solidFill>
                <a:latin typeface="Calibri"/>
                <a:ea typeface="Calibri"/>
              </a:rPr>
              <a:t>DevOps Platform:</a:t>
            </a:r>
            <a:endParaRPr b="0" lang="en-IN" sz="2000" spc="-1" strike="noStrike">
              <a:solidFill>
                <a:srgbClr val="000000"/>
              </a:solidFill>
              <a:latin typeface="Arial"/>
            </a:endParaRPr>
          </a:p>
          <a:p>
            <a:pPr marL="457200" indent="-361800">
              <a:lnSpc>
                <a:spcPct val="120000"/>
              </a:lnSpc>
              <a:spcBef>
                <a:spcPts val="799"/>
              </a:spcBef>
              <a:buClr>
                <a:srgbClr val="feb92f"/>
              </a:buClr>
              <a:buFont typeface="Arial"/>
              <a:buChar char="•"/>
              <a:tabLst>
                <a:tab algn="l" pos="0"/>
              </a:tabLst>
            </a:pPr>
            <a:r>
              <a:rPr b="0" lang="en-US" sz="1900" spc="-1" strike="noStrike">
                <a:solidFill>
                  <a:srgbClr val="000000"/>
                </a:solidFill>
                <a:latin typeface="Calibri"/>
                <a:ea typeface="Calibri"/>
              </a:rPr>
              <a:t>GitLab will also serve as the DevOps platform to automate the software delivery process. It will be used to automate builds, testing, and deployment of the application.</a:t>
            </a:r>
            <a:endParaRPr b="0" lang="en-IN" sz="1900" spc="-1" strike="noStrike">
              <a:solidFill>
                <a:srgbClr val="000000"/>
              </a:solidFill>
              <a:latin typeface="Arial"/>
            </a:endParaRPr>
          </a:p>
          <a:p>
            <a:pPr marL="95400">
              <a:lnSpc>
                <a:spcPct val="90000"/>
              </a:lnSpc>
              <a:spcBef>
                <a:spcPts val="799"/>
              </a:spcBef>
              <a:buNone/>
              <a:tabLst>
                <a:tab algn="l" pos="0"/>
              </a:tabLst>
            </a:pPr>
            <a:r>
              <a:rPr b="1" lang="en-US" sz="2100" spc="-1" strike="noStrike">
                <a:solidFill>
                  <a:srgbClr val="283886"/>
                </a:solidFill>
                <a:latin typeface="Calibri"/>
                <a:ea typeface="Calibri"/>
              </a:rPr>
              <a:t>Containerization:</a:t>
            </a:r>
            <a:endParaRPr b="0" lang="en-IN" sz="2100" spc="-1" strike="noStrike">
              <a:solidFill>
                <a:srgbClr val="000000"/>
              </a:solidFill>
              <a:latin typeface="Arial"/>
            </a:endParaRPr>
          </a:p>
          <a:p>
            <a:pPr marL="457200" indent="-361800">
              <a:lnSpc>
                <a:spcPct val="90000"/>
              </a:lnSpc>
              <a:spcBef>
                <a:spcPts val="799"/>
              </a:spcBef>
              <a:buClr>
                <a:srgbClr val="feb92f"/>
              </a:buClr>
              <a:buFont typeface="Arial"/>
              <a:buChar char="•"/>
              <a:tabLst>
                <a:tab algn="l" pos="0"/>
              </a:tabLst>
            </a:pPr>
            <a:r>
              <a:rPr b="0" lang="en-US" sz="1900" spc="-1" strike="noStrike">
                <a:solidFill>
                  <a:srgbClr val="000000"/>
                </a:solidFill>
                <a:latin typeface="Calibri"/>
                <a:ea typeface="Calibri"/>
              </a:rPr>
              <a:t>Docker is used as the containerization tool to package the code into containers.</a:t>
            </a:r>
            <a:endParaRPr b="0" lang="en-IN" sz="1900" spc="-1" strike="noStrike">
              <a:solidFill>
                <a:srgbClr val="000000"/>
              </a:solidFill>
              <a:latin typeface="Arial"/>
            </a:endParaRPr>
          </a:p>
          <a:p>
            <a:pPr marL="457200" indent="-361800">
              <a:lnSpc>
                <a:spcPct val="90000"/>
              </a:lnSpc>
              <a:spcBef>
                <a:spcPts val="799"/>
              </a:spcBef>
              <a:buClr>
                <a:srgbClr val="feb92f"/>
              </a:buClr>
              <a:buFont typeface="Arial"/>
              <a:buChar char="•"/>
              <a:tabLst>
                <a:tab algn="l" pos="0"/>
              </a:tabLst>
            </a:pPr>
            <a:r>
              <a:rPr b="0" lang="en-US" sz="1900" spc="-1" strike="noStrike">
                <a:solidFill>
                  <a:srgbClr val="000000"/>
                </a:solidFill>
                <a:latin typeface="Calibri"/>
                <a:ea typeface="Calibri"/>
              </a:rPr>
              <a:t>It can help to deploy and manage the application, and ensures that it can be deployed consistently across different environments.</a:t>
            </a:r>
            <a:endParaRPr b="0" lang="en-IN" sz="1900" spc="-1" strike="noStrike">
              <a:solidFill>
                <a:srgbClr val="000000"/>
              </a:solidFill>
              <a:latin typeface="Arial"/>
            </a:endParaRPr>
          </a:p>
          <a:p>
            <a:pPr marL="95400">
              <a:lnSpc>
                <a:spcPct val="90000"/>
              </a:lnSpc>
              <a:spcBef>
                <a:spcPts val="799"/>
              </a:spcBef>
              <a:buNone/>
              <a:tabLst>
                <a:tab algn="l" pos="0"/>
              </a:tabLst>
            </a:pPr>
            <a:r>
              <a:rPr b="1" lang="en-US" sz="2100" spc="-1" strike="noStrike">
                <a:solidFill>
                  <a:srgbClr val="283886"/>
                </a:solidFill>
                <a:latin typeface="Calibri"/>
                <a:ea typeface="Calibri"/>
              </a:rPr>
              <a:t>Model Management :</a:t>
            </a:r>
            <a:endParaRPr b="0" lang="en-IN" sz="2100" spc="-1" strike="noStrike">
              <a:solidFill>
                <a:srgbClr val="000000"/>
              </a:solidFill>
              <a:latin typeface="Arial"/>
            </a:endParaRPr>
          </a:p>
          <a:p>
            <a:pPr marL="457200" indent="-361800">
              <a:lnSpc>
                <a:spcPct val="90000"/>
              </a:lnSpc>
              <a:spcBef>
                <a:spcPts val="799"/>
              </a:spcBef>
              <a:buClr>
                <a:srgbClr val="feb92f"/>
              </a:buClr>
              <a:buFont typeface="Arial"/>
              <a:buChar char="•"/>
              <a:tabLst>
                <a:tab algn="l" pos="0"/>
              </a:tabLst>
            </a:pPr>
            <a:r>
              <a:rPr b="0" lang="en-US" sz="1900" spc="-1" strike="noStrike">
                <a:solidFill>
                  <a:srgbClr val="000000"/>
                </a:solidFill>
                <a:latin typeface="Calibri"/>
                <a:ea typeface="Calibri"/>
              </a:rPr>
              <a:t>Model management will be deployed in both Jupyter Notebook and Google Colab so as to benefit from the individual platform’s advantage over the other.  </a:t>
            </a:r>
            <a:endParaRPr b="0" lang="en-IN" sz="1900" spc="-1" strike="noStrike">
              <a:solidFill>
                <a:srgbClr val="000000"/>
              </a:solidFill>
              <a:latin typeface="Arial"/>
            </a:endParaRPr>
          </a:p>
        </p:txBody>
      </p:sp>
      <p:grpSp>
        <p:nvGrpSpPr>
          <p:cNvPr id="344" name="Group 1"/>
          <p:cNvGrpSpPr/>
          <p:nvPr/>
        </p:nvGrpSpPr>
        <p:grpSpPr>
          <a:xfrm>
            <a:off x="7216200" y="9720"/>
            <a:ext cx="1907640" cy="698040"/>
            <a:chOff x="7216200" y="9720"/>
            <a:chExt cx="1907640" cy="698040"/>
          </a:xfrm>
        </p:grpSpPr>
        <p:sp>
          <p:nvSpPr>
            <p:cNvPr id="345" name="Rectangle 3"/>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46" name="Picture 4"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311760" y="261360"/>
            <a:ext cx="8520120" cy="572400"/>
          </a:xfrm>
          <a:prstGeom prst="rect">
            <a:avLst/>
          </a:prstGeom>
          <a:noFill/>
          <a:ln w="0">
            <a:noFill/>
          </a:ln>
        </p:spPr>
        <p:txBody>
          <a:bodyPr lIns="68400" rIns="68400" tIns="34200" bIns="34200" anchor="ctr">
            <a:normAutofit/>
          </a:bodyPr>
          <a:p>
            <a:pPr>
              <a:lnSpc>
                <a:spcPct val="90000"/>
              </a:lnSpc>
              <a:buNone/>
            </a:pPr>
            <a:r>
              <a:rPr b="1" lang="en-US" sz="3200" spc="-1" strike="noStrike">
                <a:solidFill>
                  <a:srgbClr val="283886"/>
                </a:solidFill>
                <a:latin typeface="Calibri"/>
                <a:ea typeface="Calibri"/>
              </a:rPr>
              <a:t>Proposed Architecture</a:t>
            </a:r>
            <a:endParaRPr b="0" lang="en-IN" sz="3200" spc="-1" strike="noStrike">
              <a:solidFill>
                <a:srgbClr val="000000"/>
              </a:solidFill>
              <a:latin typeface="Arial"/>
            </a:endParaRPr>
          </a:p>
        </p:txBody>
      </p:sp>
      <p:grpSp>
        <p:nvGrpSpPr>
          <p:cNvPr id="348" name="Group 3"/>
          <p:cNvGrpSpPr/>
          <p:nvPr/>
        </p:nvGrpSpPr>
        <p:grpSpPr>
          <a:xfrm>
            <a:off x="7216200" y="9720"/>
            <a:ext cx="1907640" cy="698040"/>
            <a:chOff x="7216200" y="9720"/>
            <a:chExt cx="1907640" cy="698040"/>
          </a:xfrm>
        </p:grpSpPr>
        <p:sp>
          <p:nvSpPr>
            <p:cNvPr id="349" name="Rectangle 4"/>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50" name="Picture 5" descr=""/>
            <p:cNvPicPr/>
            <p:nvPr/>
          </p:nvPicPr>
          <p:blipFill>
            <a:blip r:embed="rId1"/>
            <a:stretch/>
          </p:blipFill>
          <p:spPr>
            <a:xfrm>
              <a:off x="7216200" y="183240"/>
              <a:ext cx="1850040" cy="322200"/>
            </a:xfrm>
            <a:prstGeom prst="rect">
              <a:avLst/>
            </a:prstGeom>
            <a:ln w="0">
              <a:noFill/>
            </a:ln>
          </p:spPr>
        </p:pic>
      </p:grpSp>
      <p:pic>
        <p:nvPicPr>
          <p:cNvPr id="351" name="Picture 6" descr=""/>
          <p:cNvPicPr/>
          <p:nvPr/>
        </p:nvPicPr>
        <p:blipFill>
          <a:blip r:embed="rId2"/>
          <a:stretch/>
        </p:blipFill>
        <p:spPr>
          <a:xfrm>
            <a:off x="1608480" y="679320"/>
            <a:ext cx="6212160" cy="40345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267480" y="383400"/>
            <a:ext cx="8520120" cy="57240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Proposed Team – Short Term </a:t>
            </a:r>
            <a:endParaRPr b="0" lang="en-IN" sz="3200" spc="-1" strike="noStrike">
              <a:solidFill>
                <a:srgbClr val="000000"/>
              </a:solidFill>
              <a:latin typeface="Arial"/>
            </a:endParaRPr>
          </a:p>
        </p:txBody>
      </p:sp>
      <p:grpSp>
        <p:nvGrpSpPr>
          <p:cNvPr id="353" name="Group 1"/>
          <p:cNvGrpSpPr/>
          <p:nvPr/>
        </p:nvGrpSpPr>
        <p:grpSpPr>
          <a:xfrm>
            <a:off x="7216200" y="9720"/>
            <a:ext cx="1907640" cy="698040"/>
            <a:chOff x="7216200" y="9720"/>
            <a:chExt cx="1907640" cy="698040"/>
          </a:xfrm>
        </p:grpSpPr>
        <p:sp>
          <p:nvSpPr>
            <p:cNvPr id="354" name="Rectangle 3"/>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55" name="Picture 4" descr=""/>
            <p:cNvPicPr/>
            <p:nvPr/>
          </p:nvPicPr>
          <p:blipFill>
            <a:blip r:embed="rId1"/>
            <a:stretch/>
          </p:blipFill>
          <p:spPr>
            <a:xfrm>
              <a:off x="7216200" y="183240"/>
              <a:ext cx="1850040" cy="322200"/>
            </a:xfrm>
            <a:prstGeom prst="rect">
              <a:avLst/>
            </a:prstGeom>
            <a:ln w="0">
              <a:noFill/>
            </a:ln>
          </p:spPr>
        </p:pic>
      </p:grpSp>
      <p:graphicFrame>
        <p:nvGraphicFramePr>
          <p:cNvPr id="356" name="Table 6"/>
          <p:cNvGraphicFramePr/>
          <p:nvPr/>
        </p:nvGraphicFramePr>
        <p:xfrm>
          <a:off x="609480" y="1274040"/>
          <a:ext cx="7835760" cy="2874600"/>
        </p:xfrm>
        <a:graphic>
          <a:graphicData uri="http://schemas.openxmlformats.org/drawingml/2006/table">
            <a:tbl>
              <a:tblPr/>
              <a:tblGrid>
                <a:gridCol w="2611800"/>
                <a:gridCol w="2611800"/>
                <a:gridCol w="2612520"/>
              </a:tblGrid>
              <a:tr h="764280">
                <a:tc>
                  <a:txBody>
                    <a:bodyPr anchor="t">
                      <a:noAutofit/>
                    </a:bodyPr>
                    <a:p>
                      <a:pPr algn="ctr">
                        <a:lnSpc>
                          <a:spcPct val="100000"/>
                        </a:lnSpc>
                        <a:buNone/>
                      </a:pPr>
                      <a:r>
                        <a:rPr b="1" lang="en-IN" sz="1800" spc="-1" strike="noStrike">
                          <a:solidFill>
                            <a:srgbClr val="ffffff"/>
                          </a:solidFill>
                          <a:latin typeface="Arial"/>
                          <a:ea typeface="Arial"/>
                        </a:rPr>
                        <a:t>NAME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gn="ctr">
                        <a:lnSpc>
                          <a:spcPct val="100000"/>
                        </a:lnSpc>
                        <a:buNone/>
                      </a:pPr>
                      <a:r>
                        <a:rPr b="1" lang="en-IN" sz="1800" spc="-1" strike="noStrike">
                          <a:solidFill>
                            <a:srgbClr val="ffffff"/>
                          </a:solidFill>
                          <a:latin typeface="Arial"/>
                          <a:ea typeface="Arial"/>
                        </a:rPr>
                        <a:t>BRANCH</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gn="ctr">
                        <a:lnSpc>
                          <a:spcPct val="100000"/>
                        </a:lnSpc>
                        <a:buNone/>
                      </a:pPr>
                      <a:r>
                        <a:rPr b="1" lang="en-IN" sz="1800" spc="-1" strike="noStrike">
                          <a:solidFill>
                            <a:srgbClr val="ffffff"/>
                          </a:solidFill>
                          <a:latin typeface="Arial"/>
                          <a:ea typeface="Arial"/>
                        </a:rPr>
                        <a:t>AREA</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527400">
                <a:tc>
                  <a:txBody>
                    <a:bodyPr anchor="t">
                      <a:noAutofit/>
                    </a:bodyPr>
                    <a:p>
                      <a:pPr>
                        <a:lnSpc>
                          <a:spcPct val="100000"/>
                        </a:lnSpc>
                        <a:buNone/>
                      </a:pPr>
                      <a:r>
                        <a:rPr b="0" lang="en-IN" sz="1400" spc="-1" strike="noStrike">
                          <a:solidFill>
                            <a:srgbClr val="000000"/>
                          </a:solidFill>
                          <a:latin typeface="Arial"/>
                          <a:ea typeface="Arial"/>
                        </a:rPr>
                        <a:t>SREERAM K R</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IN" sz="1400" spc="-1" strike="noStrike">
                          <a:solidFill>
                            <a:srgbClr val="000000"/>
                          </a:solidFill>
                          <a:latin typeface="Arial"/>
                          <a:ea typeface="Arial"/>
                        </a:rPr>
                        <a:t>ECE</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IN" sz="1400" spc="-1" strike="noStrike">
                          <a:solidFill>
                            <a:srgbClr val="000000"/>
                          </a:solidFill>
                          <a:latin typeface="Arial"/>
                          <a:ea typeface="Arial"/>
                        </a:rPr>
                        <a:t>Backend</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527400">
                <a:tc>
                  <a:txBody>
                    <a:bodyPr anchor="t">
                      <a:noAutofit/>
                    </a:bodyPr>
                    <a:p>
                      <a:pPr>
                        <a:lnSpc>
                          <a:spcPct val="100000"/>
                        </a:lnSpc>
                        <a:buNone/>
                      </a:pPr>
                      <a:r>
                        <a:rPr b="0" lang="en-IN" sz="1400" spc="-1" strike="noStrike">
                          <a:solidFill>
                            <a:srgbClr val="000000"/>
                          </a:solidFill>
                          <a:latin typeface="Arial"/>
                          <a:ea typeface="Arial"/>
                        </a:rPr>
                        <a:t>U HARI KRISHNAN</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IN" sz="1400" spc="-1" strike="noStrike">
                          <a:solidFill>
                            <a:srgbClr val="000000"/>
                          </a:solidFill>
                          <a:latin typeface="Arial"/>
                          <a:ea typeface="Arial"/>
                        </a:rPr>
                        <a:t>CSE</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IN" sz="1400" spc="-1" strike="noStrike">
                          <a:solidFill>
                            <a:srgbClr val="000000"/>
                          </a:solidFill>
                          <a:latin typeface="Arial"/>
                          <a:ea typeface="Arial"/>
                        </a:rPr>
                        <a:t>Frontend</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527400">
                <a:tc>
                  <a:txBody>
                    <a:bodyPr anchor="t">
                      <a:noAutofit/>
                    </a:bodyPr>
                    <a:p>
                      <a:pPr>
                        <a:lnSpc>
                          <a:spcPct val="100000"/>
                        </a:lnSpc>
                        <a:buNone/>
                      </a:pPr>
                      <a:r>
                        <a:rPr b="0" lang="en-IN" sz="1400" spc="-1" strike="noStrike">
                          <a:solidFill>
                            <a:srgbClr val="000000"/>
                          </a:solidFill>
                          <a:latin typeface="Arial"/>
                          <a:ea typeface="Arial"/>
                        </a:rPr>
                        <a:t>HARITHA KJ</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IN" sz="1400" spc="-1" strike="noStrike">
                          <a:solidFill>
                            <a:srgbClr val="000000"/>
                          </a:solidFill>
                          <a:latin typeface="Arial"/>
                          <a:ea typeface="Arial"/>
                        </a:rPr>
                        <a:t>EEE</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IN" sz="1400" spc="-1" strike="noStrike">
                          <a:solidFill>
                            <a:srgbClr val="000000"/>
                          </a:solidFill>
                          <a:latin typeface="Arial"/>
                          <a:ea typeface="Arial"/>
                        </a:rPr>
                        <a:t>AI/ML</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528480">
                <a:tc>
                  <a:txBody>
                    <a:bodyPr anchor="t">
                      <a:noAutofit/>
                    </a:bodyPr>
                    <a:p>
                      <a:pPr>
                        <a:lnSpc>
                          <a:spcPct val="100000"/>
                        </a:lnSpc>
                        <a:buNone/>
                      </a:pPr>
                      <a:r>
                        <a:rPr b="0" lang="en-IN" sz="1400" spc="-1" strike="noStrike">
                          <a:solidFill>
                            <a:srgbClr val="000000"/>
                          </a:solidFill>
                          <a:latin typeface="Arial"/>
                          <a:ea typeface="Arial"/>
                        </a:rPr>
                        <a:t>ASHIK KJ</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IN" sz="1400" spc="-1" strike="noStrike">
                          <a:solidFill>
                            <a:srgbClr val="000000"/>
                          </a:solidFill>
                          <a:latin typeface="Arial"/>
                          <a:ea typeface="Arial"/>
                        </a:rPr>
                        <a:t>AI</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IN" sz="1400" spc="-1" strike="noStrike">
                          <a:solidFill>
                            <a:srgbClr val="000000"/>
                          </a:solidFill>
                          <a:latin typeface="Arial"/>
                          <a:ea typeface="Arial"/>
                        </a:rPr>
                        <a:t>AI/ML</a:t>
                      </a:r>
                      <a:endParaRPr b="0" lang="en-IN"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252000" y="395280"/>
            <a:ext cx="8520120" cy="57240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Project Phases &amp; Timelines </a:t>
            </a:r>
            <a:endParaRPr b="0" lang="en-IN" sz="3200" spc="-1" strike="noStrike">
              <a:solidFill>
                <a:srgbClr val="000000"/>
              </a:solidFill>
              <a:latin typeface="Arial"/>
            </a:endParaRPr>
          </a:p>
        </p:txBody>
      </p:sp>
      <p:grpSp>
        <p:nvGrpSpPr>
          <p:cNvPr id="358" name="Group 1"/>
          <p:cNvGrpSpPr/>
          <p:nvPr/>
        </p:nvGrpSpPr>
        <p:grpSpPr>
          <a:xfrm>
            <a:off x="7225920" y="9720"/>
            <a:ext cx="1908000" cy="698040"/>
            <a:chOff x="7225920" y="9720"/>
            <a:chExt cx="1908000" cy="698040"/>
          </a:xfrm>
        </p:grpSpPr>
        <p:sp>
          <p:nvSpPr>
            <p:cNvPr id="359" name="Rectangle 3"/>
            <p:cNvSpPr/>
            <p:nvPr/>
          </p:nvSpPr>
          <p:spPr>
            <a:xfrm>
              <a:off x="728388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60" name="Picture 4" descr=""/>
            <p:cNvPicPr/>
            <p:nvPr/>
          </p:nvPicPr>
          <p:blipFill>
            <a:blip r:embed="rId1"/>
            <a:stretch/>
          </p:blipFill>
          <p:spPr>
            <a:xfrm>
              <a:off x="7225920" y="183240"/>
              <a:ext cx="1850040" cy="322200"/>
            </a:xfrm>
            <a:prstGeom prst="rect">
              <a:avLst/>
            </a:prstGeom>
            <a:ln w="0">
              <a:noFill/>
            </a:ln>
          </p:spPr>
        </p:pic>
      </p:grpSp>
      <p:sp>
        <p:nvSpPr>
          <p:cNvPr id="361" name="Google Shape;285;p11"/>
          <p:cNvSpPr/>
          <p:nvPr/>
        </p:nvSpPr>
        <p:spPr>
          <a:xfrm>
            <a:off x="623880" y="2168640"/>
            <a:ext cx="7776360" cy="2520720"/>
          </a:xfrm>
          <a:prstGeom prst="rect">
            <a:avLst/>
          </a:prstGeom>
          <a:noFill/>
          <a:ln w="0">
            <a:noFill/>
          </a:ln>
        </p:spPr>
        <p:style>
          <a:lnRef idx="0"/>
          <a:fillRef idx="0"/>
          <a:effectRef idx="0"/>
          <a:fontRef idx="minor"/>
        </p:style>
        <p:txBody>
          <a:bodyPr numCol="2" spcCol="0" lIns="68400" rIns="68400" tIns="34200" bIns="34200" anchor="t">
            <a:normAutofit/>
          </a:bodyPr>
          <a:p>
            <a:pPr marL="457200" indent="-228600">
              <a:lnSpc>
                <a:spcPct val="100000"/>
              </a:lnSpc>
              <a:spcBef>
                <a:spcPts val="799"/>
              </a:spcBef>
              <a:buNone/>
              <a:tabLst>
                <a:tab algn="l" pos="0"/>
              </a:tabLst>
            </a:pPr>
            <a:r>
              <a:rPr b="0" lang="en-IN" sz="1800" spc="-1" strike="noStrike">
                <a:solidFill>
                  <a:srgbClr val="000000"/>
                </a:solidFill>
                <a:latin typeface="Calibri"/>
                <a:ea typeface="Calibri"/>
              </a:rPr>
              <a:t>Project Phases:</a:t>
            </a:r>
            <a:endParaRPr b="0" lang="en-IN" sz="1800" spc="-1" strike="noStrike">
              <a:latin typeface="Arial"/>
            </a:endParaRPr>
          </a:p>
          <a:p>
            <a:pPr marL="457200" indent="-317520">
              <a:lnSpc>
                <a:spcPct val="115000"/>
              </a:lnSpc>
              <a:spcBef>
                <a:spcPts val="799"/>
              </a:spcBef>
              <a:buClr>
                <a:srgbClr val="feb92f"/>
              </a:buClr>
              <a:buFont typeface="Arial"/>
              <a:buChar char="•"/>
              <a:tabLst>
                <a:tab algn="l" pos="0"/>
              </a:tabLst>
            </a:pPr>
            <a:r>
              <a:rPr b="0" lang="en-IN" sz="1400" spc="-1" strike="noStrike">
                <a:solidFill>
                  <a:srgbClr val="000000"/>
                </a:solidFill>
                <a:latin typeface="Calibri"/>
                <a:ea typeface="Calibri"/>
              </a:rPr>
              <a:t>End of April - Discovery Phase </a:t>
            </a:r>
            <a:endParaRPr b="0" lang="en-IN" sz="1400" spc="-1" strike="noStrike">
              <a:latin typeface="Arial"/>
            </a:endParaRPr>
          </a:p>
          <a:p>
            <a:pPr lvl="1" marL="939960" indent="-343080">
              <a:lnSpc>
                <a:spcPct val="115000"/>
              </a:lnSpc>
              <a:spcBef>
                <a:spcPts val="400"/>
              </a:spcBef>
              <a:buClr>
                <a:srgbClr val="feb92f"/>
              </a:buClr>
              <a:buFont typeface="Arial"/>
              <a:buChar char="•"/>
              <a:tabLst>
                <a:tab algn="l" pos="0"/>
              </a:tabLst>
            </a:pPr>
            <a:r>
              <a:rPr b="0" lang="en-IN" sz="1400" spc="-1" strike="noStrike">
                <a:solidFill>
                  <a:srgbClr val="000000"/>
                </a:solidFill>
                <a:latin typeface="Calibri"/>
                <a:ea typeface="Calibri"/>
              </a:rPr>
              <a:t>Deliverable 1: Project Pitch</a:t>
            </a:r>
            <a:endParaRPr b="0" lang="en-IN" sz="1400" spc="-1" strike="noStrike">
              <a:latin typeface="Arial"/>
            </a:endParaRPr>
          </a:p>
          <a:p>
            <a:pPr lvl="1" marL="939960" indent="-343080">
              <a:lnSpc>
                <a:spcPct val="115000"/>
              </a:lnSpc>
              <a:buClr>
                <a:srgbClr val="feb92f"/>
              </a:buClr>
              <a:buFont typeface="Arial"/>
              <a:buChar char="•"/>
              <a:tabLst>
                <a:tab algn="l" pos="0"/>
              </a:tabLst>
            </a:pPr>
            <a:r>
              <a:rPr b="0" lang="en-IN" sz="1400" spc="-1" strike="noStrike">
                <a:solidFill>
                  <a:srgbClr val="000000"/>
                </a:solidFill>
                <a:latin typeface="Calibri"/>
                <a:ea typeface="Calibri"/>
              </a:rPr>
              <a:t>Deliverable 2: UI Prototype</a:t>
            </a:r>
            <a:endParaRPr b="0" lang="en-IN" sz="1400" spc="-1" strike="noStrike">
              <a:latin typeface="Arial"/>
            </a:endParaRPr>
          </a:p>
          <a:p>
            <a:pPr lvl="1" marL="939960" indent="-343080">
              <a:lnSpc>
                <a:spcPct val="115000"/>
              </a:lnSpc>
              <a:buClr>
                <a:srgbClr val="feb92f"/>
              </a:buClr>
              <a:buFont typeface="Arial"/>
              <a:buChar char="•"/>
              <a:tabLst>
                <a:tab algn="l" pos="0"/>
              </a:tabLst>
            </a:pPr>
            <a:r>
              <a:rPr b="0" lang="en-IN" sz="1400" spc="-1" strike="noStrike">
                <a:solidFill>
                  <a:srgbClr val="000000"/>
                </a:solidFill>
                <a:latin typeface="Calibri"/>
                <a:ea typeface="Calibri"/>
              </a:rPr>
              <a:t>Deliverable 3: User story</a:t>
            </a:r>
            <a:endParaRPr b="0" lang="en-IN" sz="1400" spc="-1" strike="noStrike">
              <a:latin typeface="Arial"/>
            </a:endParaRPr>
          </a:p>
          <a:p>
            <a:pPr marL="457200" indent="-317520">
              <a:lnSpc>
                <a:spcPct val="115000"/>
              </a:lnSpc>
              <a:buClr>
                <a:srgbClr val="feb92f"/>
              </a:buClr>
              <a:buFont typeface="Arial"/>
              <a:buChar char="•"/>
              <a:tabLst>
                <a:tab algn="l" pos="0"/>
              </a:tabLst>
            </a:pPr>
            <a:r>
              <a:rPr b="0" lang="en-IN" sz="1400" spc="-1" strike="noStrike">
                <a:solidFill>
                  <a:srgbClr val="000000"/>
                </a:solidFill>
                <a:latin typeface="Calibri"/>
                <a:ea typeface="Calibri"/>
              </a:rPr>
              <a:t>End of May – Initial working demo</a:t>
            </a:r>
            <a:endParaRPr b="0" lang="en-IN" sz="1400" spc="-1" strike="noStrike">
              <a:latin typeface="Arial"/>
            </a:endParaRPr>
          </a:p>
          <a:p>
            <a:pPr lvl="1" marL="939960" indent="-343080">
              <a:lnSpc>
                <a:spcPct val="115000"/>
              </a:lnSpc>
              <a:buClr>
                <a:srgbClr val="feb92f"/>
              </a:buClr>
              <a:buFont typeface="Arial"/>
              <a:buChar char="•"/>
              <a:tabLst>
                <a:tab algn="l" pos="0"/>
              </a:tabLst>
            </a:pPr>
            <a:r>
              <a:rPr b="0" lang="en-IN" sz="1400" spc="-1" strike="noStrike">
                <a:solidFill>
                  <a:srgbClr val="000000"/>
                </a:solidFill>
                <a:latin typeface="Calibri"/>
                <a:ea typeface="Calibri"/>
              </a:rPr>
              <a:t>Website with basic functionality</a:t>
            </a:r>
            <a:endParaRPr b="0" lang="en-IN" sz="1400" spc="-1" strike="noStrike">
              <a:latin typeface="Arial"/>
            </a:endParaRPr>
          </a:p>
          <a:p>
            <a:pPr lvl="1" marL="939960" indent="-343080">
              <a:lnSpc>
                <a:spcPct val="115000"/>
              </a:lnSpc>
              <a:buClr>
                <a:srgbClr val="feb92f"/>
              </a:buClr>
              <a:buFont typeface="Arial"/>
              <a:buChar char="•"/>
              <a:tabLst>
                <a:tab algn="l" pos="0"/>
              </a:tabLst>
            </a:pPr>
            <a:r>
              <a:rPr b="0" lang="en-IN" sz="1400" spc="-1" strike="noStrike">
                <a:solidFill>
                  <a:srgbClr val="000000"/>
                </a:solidFill>
                <a:latin typeface="Calibri"/>
                <a:ea typeface="Calibri"/>
              </a:rPr>
              <a:t>Finalization of ML Model</a:t>
            </a:r>
            <a:endParaRPr b="0" lang="en-IN" sz="1400" spc="-1" strike="noStrike">
              <a:latin typeface="Arial"/>
            </a:endParaRPr>
          </a:p>
          <a:p>
            <a:pPr lvl="1" marL="939960" indent="-343080">
              <a:lnSpc>
                <a:spcPct val="115000"/>
              </a:lnSpc>
              <a:buClr>
                <a:srgbClr val="feb92f"/>
              </a:buClr>
              <a:buFont typeface="Arial"/>
              <a:buChar char="•"/>
              <a:tabLst>
                <a:tab algn="l" pos="0"/>
              </a:tabLst>
            </a:pPr>
            <a:r>
              <a:rPr b="0" lang="en-IN" sz="1400" spc="-1" strike="noStrike">
                <a:solidFill>
                  <a:srgbClr val="000000"/>
                </a:solidFill>
                <a:latin typeface="Calibri"/>
                <a:ea typeface="Calibri"/>
              </a:rPr>
              <a:t>End of June:</a:t>
            </a:r>
            <a:endParaRPr b="0" lang="en-IN" sz="1400" spc="-1" strike="noStrike">
              <a:latin typeface="Arial"/>
            </a:endParaRPr>
          </a:p>
          <a:p>
            <a:pPr lvl="2" marL="1397160" indent="-324000">
              <a:lnSpc>
                <a:spcPct val="115000"/>
              </a:lnSpc>
              <a:buClr>
                <a:srgbClr val="feb92f"/>
              </a:buClr>
              <a:buFont typeface="Arial"/>
              <a:buChar char="•"/>
              <a:tabLst>
                <a:tab algn="l" pos="0"/>
              </a:tabLst>
            </a:pPr>
            <a:r>
              <a:rPr b="0" lang="en-IN" sz="1400" spc="-1" strike="noStrike">
                <a:solidFill>
                  <a:srgbClr val="000000"/>
                </a:solidFill>
                <a:latin typeface="Calibri"/>
                <a:ea typeface="Calibri"/>
              </a:rPr>
              <a:t>Fully Functional Website with integrated frontend, backend and AI/ML Model.</a:t>
            </a:r>
            <a:endParaRPr b="0" lang="en-IN" sz="1400" spc="-1" strike="noStrike">
              <a:latin typeface="Arial"/>
            </a:endParaRPr>
          </a:p>
          <a:p>
            <a:pPr lvl="1" marL="939960" indent="-343080">
              <a:lnSpc>
                <a:spcPct val="115000"/>
              </a:lnSpc>
              <a:buClr>
                <a:srgbClr val="feb92f"/>
              </a:buClr>
              <a:buFont typeface="Arial"/>
              <a:buChar char="•"/>
              <a:tabLst>
                <a:tab algn="l" pos="0"/>
              </a:tabLst>
            </a:pPr>
            <a:r>
              <a:rPr b="0" lang="en-IN" sz="1400" spc="-1" strike="noStrike">
                <a:solidFill>
                  <a:srgbClr val="000000"/>
                </a:solidFill>
                <a:latin typeface="Calibri"/>
                <a:ea typeface="Calibri"/>
              </a:rPr>
              <a:t>End of July:</a:t>
            </a:r>
            <a:endParaRPr b="0" lang="en-IN" sz="1400" spc="-1" strike="noStrike">
              <a:latin typeface="Arial"/>
            </a:endParaRPr>
          </a:p>
          <a:p>
            <a:pPr lvl="2" marL="1397160" indent="-324000">
              <a:lnSpc>
                <a:spcPct val="115000"/>
              </a:lnSpc>
              <a:buClr>
                <a:srgbClr val="feb92f"/>
              </a:buClr>
              <a:buFont typeface="Arial"/>
              <a:buChar char="•"/>
              <a:tabLst>
                <a:tab algn="l" pos="0"/>
              </a:tabLst>
            </a:pPr>
            <a:r>
              <a:rPr b="0" lang="en-US" sz="1400" spc="-1" strike="noStrike">
                <a:solidFill>
                  <a:srgbClr val="000000"/>
                </a:solidFill>
                <a:latin typeface="Calibri"/>
                <a:ea typeface="Calibri"/>
              </a:rPr>
              <a:t>Final Demo and Deployment of proposed website</a:t>
            </a:r>
            <a:endParaRPr b="0" lang="en-IN" sz="1400" spc="-1" strike="noStrike">
              <a:latin typeface="Arial"/>
            </a:endParaRPr>
          </a:p>
          <a:p>
            <a:pPr>
              <a:lnSpc>
                <a:spcPct val="115000"/>
              </a:lnSpc>
              <a:buNone/>
              <a:tabLst>
                <a:tab algn="l" pos="0"/>
              </a:tabLst>
            </a:pPr>
            <a:endParaRPr b="0" lang="en-IN" sz="1400" spc="-1" strike="noStrike">
              <a:latin typeface="Arial"/>
            </a:endParaRPr>
          </a:p>
          <a:p>
            <a:pPr>
              <a:lnSpc>
                <a:spcPct val="115000"/>
              </a:lnSpc>
              <a:buNone/>
              <a:tabLst>
                <a:tab algn="l" pos="0"/>
              </a:tabLst>
            </a:pPr>
            <a:endParaRPr b="0" lang="en-IN" sz="1400" spc="-1" strike="noStrike">
              <a:latin typeface="Arial"/>
            </a:endParaRPr>
          </a:p>
          <a:p>
            <a:pPr>
              <a:lnSpc>
                <a:spcPct val="115000"/>
              </a:lnSpc>
              <a:buNone/>
              <a:tabLst>
                <a:tab algn="l" pos="0"/>
              </a:tabLst>
            </a:pPr>
            <a:endParaRPr b="0" lang="en-IN" sz="1400" spc="-1" strike="noStrike">
              <a:latin typeface="Arial"/>
            </a:endParaRPr>
          </a:p>
        </p:txBody>
      </p:sp>
      <p:grpSp>
        <p:nvGrpSpPr>
          <p:cNvPr id="362" name="Google Shape;286;p11"/>
          <p:cNvGrpSpPr/>
          <p:nvPr/>
        </p:nvGrpSpPr>
        <p:grpSpPr>
          <a:xfrm>
            <a:off x="743400" y="1237320"/>
            <a:ext cx="7656840" cy="934920"/>
            <a:chOff x="743400" y="1237320"/>
            <a:chExt cx="7656840" cy="934920"/>
          </a:xfrm>
        </p:grpSpPr>
        <p:sp>
          <p:nvSpPr>
            <p:cNvPr id="363" name="Google Shape;287;p11"/>
            <p:cNvSpPr/>
            <p:nvPr/>
          </p:nvSpPr>
          <p:spPr>
            <a:xfrm>
              <a:off x="1953000" y="1522080"/>
              <a:ext cx="531360" cy="32760"/>
            </a:xfrm>
            <a:prstGeom prst="roundRect">
              <a:avLst>
                <a:gd name="adj" fmla="val 50000"/>
              </a:avLst>
            </a:prstGeom>
            <a:solidFill>
              <a:srgbClr val="002b8a"/>
            </a:solidFill>
            <a:ln w="0">
              <a:noFill/>
            </a:ln>
          </p:spPr>
          <p:style>
            <a:lnRef idx="0"/>
            <a:fillRef idx="0"/>
            <a:effectRef idx="0"/>
            <a:fontRef idx="minor"/>
          </p:style>
        </p:sp>
        <p:sp>
          <p:nvSpPr>
            <p:cNvPr id="364" name="Google Shape;288;p11"/>
            <p:cNvSpPr/>
            <p:nvPr/>
          </p:nvSpPr>
          <p:spPr>
            <a:xfrm>
              <a:off x="1199880" y="1261440"/>
              <a:ext cx="531360" cy="531360"/>
            </a:xfrm>
            <a:prstGeom prst="ellipse">
              <a:avLst/>
            </a:prstGeom>
            <a:solidFill>
              <a:srgbClr val="ed7d31"/>
            </a:solidFill>
            <a:ln w="38160">
              <a:solidFill>
                <a:srgbClr val="ed7d31"/>
              </a:solidFill>
              <a:round/>
            </a:ln>
          </p:spPr>
          <p:style>
            <a:lnRef idx="0"/>
            <a:fillRef idx="0"/>
            <a:effectRef idx="0"/>
            <a:fontRef idx="minor"/>
          </p:style>
        </p:sp>
        <p:sp>
          <p:nvSpPr>
            <p:cNvPr id="365" name="Google Shape;289;p11"/>
            <p:cNvSpPr/>
            <p:nvPr/>
          </p:nvSpPr>
          <p:spPr>
            <a:xfrm>
              <a:off x="1089000" y="1293840"/>
              <a:ext cx="767520" cy="286920"/>
            </a:xfrm>
            <a:prstGeom prst="rect">
              <a:avLst/>
            </a:prstGeom>
            <a:noFill/>
            <a:ln w="0">
              <a:noFill/>
            </a:ln>
          </p:spPr>
          <p:style>
            <a:lnRef idx="0"/>
            <a:fillRef idx="0"/>
            <a:effectRef idx="0"/>
            <a:fontRef idx="minor"/>
          </p:style>
          <p:txBody>
            <a:bodyPr lIns="122040" rIns="122040" tIns="244080" bIns="244080" anchor="t">
              <a:noAutofit/>
            </a:bodyPr>
            <a:p>
              <a:pPr algn="ctr">
                <a:lnSpc>
                  <a:spcPct val="115000"/>
                </a:lnSpc>
                <a:spcAft>
                  <a:spcPts val="2100"/>
                </a:spcAft>
                <a:buNone/>
                <a:tabLst>
                  <a:tab algn="l" pos="0"/>
                </a:tabLst>
              </a:pPr>
              <a:r>
                <a:rPr b="1" lang="en" sz="1300" spc="-1" strike="noStrike">
                  <a:solidFill>
                    <a:srgbClr val="000000"/>
                  </a:solidFill>
                  <a:latin typeface="Calibri"/>
                  <a:ea typeface="Calibri"/>
                </a:rPr>
                <a:t>March</a:t>
              </a:r>
              <a:r>
                <a:rPr b="1" lang="en" sz="1400" spc="-1" strike="noStrike">
                  <a:solidFill>
                    <a:srgbClr val="000000"/>
                  </a:solidFill>
                  <a:latin typeface="Roboto"/>
                  <a:ea typeface="Roboto"/>
                </a:rPr>
                <a:t> </a:t>
              </a:r>
              <a:endParaRPr b="0" lang="en-IN" sz="1400" spc="-1" strike="noStrike">
                <a:latin typeface="Arial"/>
              </a:endParaRPr>
            </a:p>
          </p:txBody>
        </p:sp>
        <p:sp>
          <p:nvSpPr>
            <p:cNvPr id="366" name="Google Shape;290;p11"/>
            <p:cNvSpPr/>
            <p:nvPr/>
          </p:nvSpPr>
          <p:spPr>
            <a:xfrm>
              <a:off x="743400" y="1770480"/>
              <a:ext cx="1528920" cy="399240"/>
            </a:xfrm>
            <a:prstGeom prst="rect">
              <a:avLst/>
            </a:prstGeom>
            <a:noFill/>
            <a:ln w="0">
              <a:noFill/>
            </a:ln>
          </p:spPr>
          <p:style>
            <a:lnRef idx="0"/>
            <a:fillRef idx="0"/>
            <a:effectRef idx="0"/>
            <a:fontRef idx="minor"/>
          </p:style>
          <p:txBody>
            <a:bodyPr lIns="122040" rIns="122040" tIns="244080" bIns="244080" anchor="b">
              <a:noAutofit/>
            </a:bodyPr>
            <a:p>
              <a:pPr algn="ctr">
                <a:lnSpc>
                  <a:spcPct val="115000"/>
                </a:lnSpc>
                <a:buNone/>
                <a:tabLst>
                  <a:tab algn="l" pos="0"/>
                </a:tabLst>
              </a:pPr>
              <a:r>
                <a:rPr b="1" lang="en" sz="1400" spc="-1" strike="noStrike">
                  <a:solidFill>
                    <a:srgbClr val="000000"/>
                  </a:solidFill>
                  <a:latin typeface="Calibri"/>
                  <a:ea typeface="Calibri"/>
                </a:rPr>
                <a:t>Requirements</a:t>
              </a:r>
              <a:endParaRPr b="0" lang="en-IN" sz="1400" spc="-1" strike="noStrike">
                <a:latin typeface="Arial"/>
              </a:endParaRPr>
            </a:p>
          </p:txBody>
        </p:sp>
        <p:sp>
          <p:nvSpPr>
            <p:cNvPr id="367" name="Google Shape;291;p11"/>
            <p:cNvSpPr/>
            <p:nvPr/>
          </p:nvSpPr>
          <p:spPr>
            <a:xfrm>
              <a:off x="2707560" y="1261440"/>
              <a:ext cx="531360" cy="531360"/>
            </a:xfrm>
            <a:prstGeom prst="ellipse">
              <a:avLst/>
            </a:prstGeom>
            <a:noFill/>
            <a:ln w="38160">
              <a:solidFill>
                <a:srgbClr val="0944a1"/>
              </a:solidFill>
              <a:round/>
            </a:ln>
          </p:spPr>
          <p:style>
            <a:lnRef idx="0"/>
            <a:fillRef idx="0"/>
            <a:effectRef idx="0"/>
            <a:fontRef idx="minor"/>
          </p:style>
        </p:sp>
        <p:sp>
          <p:nvSpPr>
            <p:cNvPr id="368" name="Google Shape;292;p11"/>
            <p:cNvSpPr/>
            <p:nvPr/>
          </p:nvSpPr>
          <p:spPr>
            <a:xfrm>
              <a:off x="2226600" y="1771200"/>
              <a:ext cx="1528920" cy="399240"/>
            </a:xfrm>
            <a:prstGeom prst="rect">
              <a:avLst/>
            </a:prstGeom>
            <a:noFill/>
            <a:ln w="0">
              <a:noFill/>
            </a:ln>
          </p:spPr>
          <p:style>
            <a:lnRef idx="0"/>
            <a:fillRef idx="0"/>
            <a:effectRef idx="0"/>
            <a:fontRef idx="minor"/>
          </p:style>
          <p:txBody>
            <a:bodyPr lIns="122040" rIns="122040" tIns="244080" bIns="244080" anchor="b">
              <a:noAutofit/>
            </a:bodyPr>
            <a:p>
              <a:pPr algn="ctr">
                <a:lnSpc>
                  <a:spcPct val="115000"/>
                </a:lnSpc>
                <a:buNone/>
                <a:tabLst>
                  <a:tab algn="l" pos="0"/>
                </a:tabLst>
              </a:pPr>
              <a:r>
                <a:rPr b="1" lang="en" sz="1400" spc="-1" strike="noStrike">
                  <a:solidFill>
                    <a:srgbClr val="000000"/>
                  </a:solidFill>
                  <a:latin typeface="Calibri"/>
                  <a:ea typeface="Calibri"/>
                </a:rPr>
                <a:t>Demo 1</a:t>
              </a:r>
              <a:endParaRPr b="0" lang="en-IN" sz="1400" spc="-1" strike="noStrike">
                <a:latin typeface="Arial"/>
              </a:endParaRPr>
            </a:p>
          </p:txBody>
        </p:sp>
        <p:sp>
          <p:nvSpPr>
            <p:cNvPr id="369" name="Google Shape;293;p11"/>
            <p:cNvSpPr/>
            <p:nvPr/>
          </p:nvSpPr>
          <p:spPr>
            <a:xfrm>
              <a:off x="2633760" y="1298520"/>
              <a:ext cx="678960" cy="286920"/>
            </a:xfrm>
            <a:prstGeom prst="rect">
              <a:avLst/>
            </a:prstGeom>
            <a:noFill/>
            <a:ln w="0">
              <a:noFill/>
            </a:ln>
          </p:spPr>
          <p:style>
            <a:lnRef idx="0"/>
            <a:fillRef idx="0"/>
            <a:effectRef idx="0"/>
            <a:fontRef idx="minor"/>
          </p:style>
          <p:txBody>
            <a:bodyPr lIns="122040" rIns="122040" tIns="244080" bIns="244080" anchor="t">
              <a:noAutofit/>
            </a:bodyPr>
            <a:p>
              <a:pPr algn="ctr">
                <a:lnSpc>
                  <a:spcPct val="115000"/>
                </a:lnSpc>
                <a:spcAft>
                  <a:spcPts val="2100"/>
                </a:spcAft>
                <a:buNone/>
                <a:tabLst>
                  <a:tab algn="l" pos="0"/>
                </a:tabLst>
              </a:pPr>
              <a:r>
                <a:rPr b="1" lang="en" sz="1400" spc="-1" strike="noStrike">
                  <a:solidFill>
                    <a:srgbClr val="000000"/>
                  </a:solidFill>
                  <a:latin typeface="Calibri"/>
                  <a:ea typeface="Calibri"/>
                </a:rPr>
                <a:t>April</a:t>
              </a:r>
              <a:r>
                <a:rPr b="1" lang="en" sz="1400" spc="-1" strike="noStrike">
                  <a:solidFill>
                    <a:srgbClr val="000000"/>
                  </a:solidFill>
                  <a:latin typeface="Roboto"/>
                  <a:ea typeface="Roboto"/>
                </a:rPr>
                <a:t> </a:t>
              </a:r>
              <a:endParaRPr b="0" lang="en-IN" sz="1400" spc="-1" strike="noStrike">
                <a:latin typeface="Arial"/>
              </a:endParaRPr>
            </a:p>
          </p:txBody>
        </p:sp>
        <p:sp>
          <p:nvSpPr>
            <p:cNvPr id="370" name="Google Shape;294;p11"/>
            <p:cNvSpPr/>
            <p:nvPr/>
          </p:nvSpPr>
          <p:spPr>
            <a:xfrm>
              <a:off x="3538800" y="1522080"/>
              <a:ext cx="531360" cy="32760"/>
            </a:xfrm>
            <a:prstGeom prst="roundRect">
              <a:avLst>
                <a:gd name="adj" fmla="val 50000"/>
              </a:avLst>
            </a:prstGeom>
            <a:solidFill>
              <a:srgbClr val="002b8a"/>
            </a:solidFill>
            <a:ln w="0">
              <a:noFill/>
            </a:ln>
          </p:spPr>
          <p:style>
            <a:lnRef idx="0"/>
            <a:fillRef idx="0"/>
            <a:effectRef idx="0"/>
            <a:fontRef idx="minor"/>
          </p:style>
        </p:sp>
        <p:sp>
          <p:nvSpPr>
            <p:cNvPr id="371" name="Google Shape;295;p11"/>
            <p:cNvSpPr/>
            <p:nvPr/>
          </p:nvSpPr>
          <p:spPr>
            <a:xfrm>
              <a:off x="4319640" y="1261440"/>
              <a:ext cx="531360" cy="531360"/>
            </a:xfrm>
            <a:prstGeom prst="ellipse">
              <a:avLst/>
            </a:prstGeom>
            <a:noFill/>
            <a:ln w="38160">
              <a:solidFill>
                <a:srgbClr val="0944a1"/>
              </a:solidFill>
              <a:round/>
            </a:ln>
          </p:spPr>
          <p:style>
            <a:lnRef idx="0"/>
            <a:fillRef idx="0"/>
            <a:effectRef idx="0"/>
            <a:fontRef idx="minor"/>
          </p:style>
        </p:sp>
        <p:sp>
          <p:nvSpPr>
            <p:cNvPr id="372" name="Google Shape;296;p11"/>
            <p:cNvSpPr/>
            <p:nvPr/>
          </p:nvSpPr>
          <p:spPr>
            <a:xfrm>
              <a:off x="3863160" y="1769400"/>
              <a:ext cx="1528920" cy="399240"/>
            </a:xfrm>
            <a:prstGeom prst="rect">
              <a:avLst/>
            </a:prstGeom>
            <a:noFill/>
            <a:ln w="0">
              <a:noFill/>
            </a:ln>
          </p:spPr>
          <p:style>
            <a:lnRef idx="0"/>
            <a:fillRef idx="0"/>
            <a:effectRef idx="0"/>
            <a:fontRef idx="minor"/>
          </p:style>
          <p:txBody>
            <a:bodyPr lIns="122040" rIns="122040" tIns="244080" bIns="244080" anchor="b">
              <a:noAutofit/>
            </a:bodyPr>
            <a:p>
              <a:pPr algn="ctr">
                <a:lnSpc>
                  <a:spcPct val="115000"/>
                </a:lnSpc>
                <a:buNone/>
                <a:tabLst>
                  <a:tab algn="l" pos="0"/>
                </a:tabLst>
              </a:pPr>
              <a:r>
                <a:rPr b="1" lang="en" sz="1400" spc="-1" strike="noStrike">
                  <a:solidFill>
                    <a:srgbClr val="000000"/>
                  </a:solidFill>
                  <a:latin typeface="Calibri"/>
                  <a:ea typeface="Calibri"/>
                </a:rPr>
                <a:t>Demo 2</a:t>
              </a:r>
              <a:endParaRPr b="0" lang="en-IN" sz="1400" spc="-1" strike="noStrike">
                <a:latin typeface="Arial"/>
              </a:endParaRPr>
            </a:p>
          </p:txBody>
        </p:sp>
        <p:sp>
          <p:nvSpPr>
            <p:cNvPr id="373" name="Google Shape;297;p11"/>
            <p:cNvSpPr/>
            <p:nvPr/>
          </p:nvSpPr>
          <p:spPr>
            <a:xfrm>
              <a:off x="4232160" y="1305720"/>
              <a:ext cx="710640" cy="286920"/>
            </a:xfrm>
            <a:prstGeom prst="rect">
              <a:avLst/>
            </a:prstGeom>
            <a:noFill/>
            <a:ln w="0">
              <a:noFill/>
            </a:ln>
          </p:spPr>
          <p:style>
            <a:lnRef idx="0"/>
            <a:fillRef idx="0"/>
            <a:effectRef idx="0"/>
            <a:fontRef idx="minor"/>
          </p:style>
          <p:txBody>
            <a:bodyPr lIns="122040" rIns="122040" tIns="244080" bIns="244080" anchor="t">
              <a:noAutofit/>
            </a:bodyPr>
            <a:p>
              <a:pPr algn="ctr">
                <a:lnSpc>
                  <a:spcPct val="115000"/>
                </a:lnSpc>
                <a:spcAft>
                  <a:spcPts val="2100"/>
                </a:spcAft>
                <a:buNone/>
                <a:tabLst>
                  <a:tab algn="l" pos="0"/>
                </a:tabLst>
              </a:pPr>
              <a:r>
                <a:rPr b="1" lang="en" sz="1400" spc="-1" strike="noStrike">
                  <a:solidFill>
                    <a:srgbClr val="000000"/>
                  </a:solidFill>
                  <a:latin typeface="Calibri"/>
                  <a:ea typeface="Calibri"/>
                </a:rPr>
                <a:t>May </a:t>
              </a:r>
              <a:endParaRPr b="0" lang="en-IN" sz="1400" spc="-1" strike="noStrike">
                <a:latin typeface="Arial"/>
              </a:endParaRPr>
            </a:p>
          </p:txBody>
        </p:sp>
        <p:sp>
          <p:nvSpPr>
            <p:cNvPr id="374" name="Google Shape;298;p11"/>
            <p:cNvSpPr/>
            <p:nvPr/>
          </p:nvSpPr>
          <p:spPr>
            <a:xfrm>
              <a:off x="6606720" y="1522080"/>
              <a:ext cx="531360" cy="32760"/>
            </a:xfrm>
            <a:prstGeom prst="roundRect">
              <a:avLst>
                <a:gd name="adj" fmla="val 50000"/>
              </a:avLst>
            </a:prstGeom>
            <a:solidFill>
              <a:srgbClr val="002b8a"/>
            </a:solidFill>
            <a:ln w="0">
              <a:noFill/>
            </a:ln>
          </p:spPr>
          <p:style>
            <a:lnRef idx="0"/>
            <a:fillRef idx="0"/>
            <a:effectRef idx="0"/>
            <a:fontRef idx="minor"/>
          </p:style>
        </p:sp>
        <p:sp>
          <p:nvSpPr>
            <p:cNvPr id="375" name="Google Shape;299;p11"/>
            <p:cNvSpPr/>
            <p:nvPr/>
          </p:nvSpPr>
          <p:spPr>
            <a:xfrm>
              <a:off x="7430040" y="1261440"/>
              <a:ext cx="531360" cy="531360"/>
            </a:xfrm>
            <a:prstGeom prst="ellipse">
              <a:avLst/>
            </a:prstGeom>
            <a:solidFill>
              <a:srgbClr val="38761d"/>
            </a:solidFill>
            <a:ln w="38160">
              <a:solidFill>
                <a:srgbClr val="38761d"/>
              </a:solidFill>
              <a:round/>
            </a:ln>
          </p:spPr>
          <p:style>
            <a:lnRef idx="0"/>
            <a:fillRef idx="0"/>
            <a:effectRef idx="0"/>
            <a:fontRef idx="minor"/>
          </p:style>
        </p:sp>
        <p:sp>
          <p:nvSpPr>
            <p:cNvPr id="376" name="Google Shape;300;p11"/>
            <p:cNvSpPr/>
            <p:nvPr/>
          </p:nvSpPr>
          <p:spPr>
            <a:xfrm>
              <a:off x="6871320" y="1772280"/>
              <a:ext cx="1528920" cy="399240"/>
            </a:xfrm>
            <a:prstGeom prst="rect">
              <a:avLst/>
            </a:prstGeom>
            <a:noFill/>
            <a:ln w="0">
              <a:noFill/>
            </a:ln>
          </p:spPr>
          <p:style>
            <a:lnRef idx="0"/>
            <a:fillRef idx="0"/>
            <a:effectRef idx="0"/>
            <a:fontRef idx="minor"/>
          </p:style>
          <p:txBody>
            <a:bodyPr lIns="122040" rIns="122040" tIns="244080" bIns="244080" anchor="b">
              <a:noAutofit/>
            </a:bodyPr>
            <a:p>
              <a:pPr algn="ctr">
                <a:lnSpc>
                  <a:spcPct val="115000"/>
                </a:lnSpc>
                <a:buNone/>
                <a:tabLst>
                  <a:tab algn="l" pos="0"/>
                </a:tabLst>
              </a:pPr>
              <a:r>
                <a:rPr b="1" lang="en" sz="1400" spc="-1" strike="noStrike">
                  <a:solidFill>
                    <a:srgbClr val="000000"/>
                  </a:solidFill>
                  <a:latin typeface="Calibri"/>
                  <a:ea typeface="Calibri"/>
                </a:rPr>
                <a:t>Final Demo</a:t>
              </a:r>
              <a:endParaRPr b="0" lang="en-IN" sz="1400" spc="-1" strike="noStrike">
                <a:latin typeface="Arial"/>
              </a:endParaRPr>
            </a:p>
          </p:txBody>
        </p:sp>
        <p:sp>
          <p:nvSpPr>
            <p:cNvPr id="377" name="Google Shape;301;p11"/>
            <p:cNvSpPr/>
            <p:nvPr/>
          </p:nvSpPr>
          <p:spPr>
            <a:xfrm>
              <a:off x="7350480" y="1305720"/>
              <a:ext cx="710640" cy="286920"/>
            </a:xfrm>
            <a:prstGeom prst="rect">
              <a:avLst/>
            </a:prstGeom>
            <a:noFill/>
            <a:ln w="0">
              <a:noFill/>
            </a:ln>
          </p:spPr>
          <p:style>
            <a:lnRef idx="0"/>
            <a:fillRef idx="0"/>
            <a:effectRef idx="0"/>
            <a:fontRef idx="minor"/>
          </p:style>
          <p:txBody>
            <a:bodyPr lIns="122040" rIns="122040" tIns="244080" bIns="244080" anchor="t">
              <a:noAutofit/>
            </a:bodyPr>
            <a:p>
              <a:pPr algn="ctr">
                <a:lnSpc>
                  <a:spcPct val="115000"/>
                </a:lnSpc>
                <a:spcAft>
                  <a:spcPts val="2100"/>
                </a:spcAft>
                <a:buNone/>
                <a:tabLst>
                  <a:tab algn="l" pos="0"/>
                </a:tabLst>
              </a:pPr>
              <a:r>
                <a:rPr b="1" lang="en" sz="1400" spc="-1" strike="noStrike">
                  <a:solidFill>
                    <a:srgbClr val="ffffff"/>
                  </a:solidFill>
                  <a:latin typeface="Calibri"/>
                  <a:ea typeface="Calibri"/>
                </a:rPr>
                <a:t>July</a:t>
              </a:r>
              <a:r>
                <a:rPr b="1" lang="en" sz="1400" spc="-1" strike="noStrike">
                  <a:solidFill>
                    <a:srgbClr val="ffffff"/>
                  </a:solidFill>
                  <a:latin typeface="Roboto"/>
                  <a:ea typeface="Roboto"/>
                </a:rPr>
                <a:t> </a:t>
              </a:r>
              <a:endParaRPr b="0" lang="en-IN" sz="1400" spc="-1" strike="noStrike">
                <a:latin typeface="Arial"/>
              </a:endParaRPr>
            </a:p>
          </p:txBody>
        </p:sp>
        <p:sp>
          <p:nvSpPr>
            <p:cNvPr id="378" name="Google Shape;302;p11"/>
            <p:cNvSpPr/>
            <p:nvPr/>
          </p:nvSpPr>
          <p:spPr>
            <a:xfrm>
              <a:off x="5841360" y="1237320"/>
              <a:ext cx="531360" cy="531360"/>
            </a:xfrm>
            <a:prstGeom prst="ellipse">
              <a:avLst/>
            </a:prstGeom>
            <a:noFill/>
            <a:ln w="38160">
              <a:solidFill>
                <a:srgbClr val="0944a1"/>
              </a:solidFill>
              <a:round/>
            </a:ln>
          </p:spPr>
          <p:style>
            <a:lnRef idx="0"/>
            <a:fillRef idx="0"/>
            <a:effectRef idx="0"/>
            <a:fontRef idx="minor"/>
          </p:style>
        </p:sp>
        <p:sp>
          <p:nvSpPr>
            <p:cNvPr id="379" name="Google Shape;303;p11"/>
            <p:cNvSpPr/>
            <p:nvPr/>
          </p:nvSpPr>
          <p:spPr>
            <a:xfrm>
              <a:off x="5759280" y="1298160"/>
              <a:ext cx="710640" cy="286920"/>
            </a:xfrm>
            <a:prstGeom prst="rect">
              <a:avLst/>
            </a:prstGeom>
            <a:noFill/>
            <a:ln w="0">
              <a:noFill/>
            </a:ln>
          </p:spPr>
          <p:style>
            <a:lnRef idx="0"/>
            <a:fillRef idx="0"/>
            <a:effectRef idx="0"/>
            <a:fontRef idx="minor"/>
          </p:style>
          <p:txBody>
            <a:bodyPr lIns="122040" rIns="122040" tIns="244080" bIns="244080" anchor="t">
              <a:noAutofit/>
            </a:bodyPr>
            <a:p>
              <a:pPr algn="ctr">
                <a:lnSpc>
                  <a:spcPct val="115000"/>
                </a:lnSpc>
                <a:spcAft>
                  <a:spcPts val="2100"/>
                </a:spcAft>
                <a:buNone/>
                <a:tabLst>
                  <a:tab algn="l" pos="0"/>
                </a:tabLst>
              </a:pPr>
              <a:r>
                <a:rPr b="1" lang="en" sz="1400" spc="-1" strike="noStrike">
                  <a:solidFill>
                    <a:srgbClr val="000000"/>
                  </a:solidFill>
                  <a:latin typeface="Calibri"/>
                  <a:ea typeface="Calibri"/>
                </a:rPr>
                <a:t>June</a:t>
              </a:r>
              <a:endParaRPr b="0" lang="en-IN" sz="1400" spc="-1" strike="noStrike">
                <a:latin typeface="Arial"/>
              </a:endParaRPr>
            </a:p>
          </p:txBody>
        </p:sp>
        <p:sp>
          <p:nvSpPr>
            <p:cNvPr id="380" name="Google Shape;304;p11"/>
            <p:cNvSpPr/>
            <p:nvPr/>
          </p:nvSpPr>
          <p:spPr>
            <a:xfrm>
              <a:off x="5350680" y="1773000"/>
              <a:ext cx="1528920" cy="399240"/>
            </a:xfrm>
            <a:prstGeom prst="rect">
              <a:avLst/>
            </a:prstGeom>
            <a:noFill/>
            <a:ln w="0">
              <a:noFill/>
            </a:ln>
          </p:spPr>
          <p:style>
            <a:lnRef idx="0"/>
            <a:fillRef idx="0"/>
            <a:effectRef idx="0"/>
            <a:fontRef idx="minor"/>
          </p:style>
          <p:txBody>
            <a:bodyPr lIns="122040" rIns="122040" tIns="244080" bIns="244080" anchor="b">
              <a:noAutofit/>
            </a:bodyPr>
            <a:p>
              <a:pPr algn="ctr">
                <a:lnSpc>
                  <a:spcPct val="115000"/>
                </a:lnSpc>
                <a:buNone/>
                <a:tabLst>
                  <a:tab algn="l" pos="0"/>
                </a:tabLst>
              </a:pPr>
              <a:r>
                <a:rPr b="1" lang="en" sz="1400" spc="-1" strike="noStrike">
                  <a:solidFill>
                    <a:srgbClr val="000000"/>
                  </a:solidFill>
                  <a:latin typeface="Calibri"/>
                  <a:ea typeface="Calibri"/>
                </a:rPr>
                <a:t>Demo 3</a:t>
              </a:r>
              <a:endParaRPr b="0" lang="en-IN" sz="1400" spc="-1" strike="noStrike">
                <a:latin typeface="Arial"/>
              </a:endParaRPr>
            </a:p>
          </p:txBody>
        </p:sp>
        <p:sp>
          <p:nvSpPr>
            <p:cNvPr id="381" name="Google Shape;305;p11"/>
            <p:cNvSpPr/>
            <p:nvPr/>
          </p:nvSpPr>
          <p:spPr>
            <a:xfrm>
              <a:off x="5022000" y="1522080"/>
              <a:ext cx="531360" cy="32760"/>
            </a:xfrm>
            <a:prstGeom prst="roundRect">
              <a:avLst>
                <a:gd name="adj" fmla="val 50000"/>
              </a:avLst>
            </a:prstGeom>
            <a:solidFill>
              <a:srgbClr val="002b8a"/>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213480" y="431280"/>
            <a:ext cx="8520120" cy="57240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Dependencies &amp; Assumptions</a:t>
            </a:r>
            <a:endParaRPr b="0" lang="en-IN" sz="3200" spc="-1" strike="noStrike">
              <a:solidFill>
                <a:srgbClr val="000000"/>
              </a:solidFill>
              <a:latin typeface="Arial"/>
            </a:endParaRPr>
          </a:p>
        </p:txBody>
      </p:sp>
      <p:sp>
        <p:nvSpPr>
          <p:cNvPr id="383" name="PlaceHolder 2"/>
          <p:cNvSpPr>
            <a:spLocks noGrp="1"/>
          </p:cNvSpPr>
          <p:nvPr>
            <p:ph/>
          </p:nvPr>
        </p:nvSpPr>
        <p:spPr>
          <a:xfrm>
            <a:off x="545760" y="1152360"/>
            <a:ext cx="8520120" cy="3416040"/>
          </a:xfrm>
          <a:prstGeom prst="rect">
            <a:avLst/>
          </a:prstGeom>
          <a:noFill/>
          <a:ln w="0">
            <a:noFill/>
          </a:ln>
        </p:spPr>
        <p:txBody>
          <a:bodyPr lIns="68400" rIns="68400" tIns="34200" bIns="34200" anchor="t">
            <a:normAutofit fontScale="75000"/>
          </a:bodyPr>
          <a:p>
            <a:pPr marL="95400">
              <a:lnSpc>
                <a:spcPct val="90000"/>
              </a:lnSpc>
              <a:spcBef>
                <a:spcPts val="799"/>
              </a:spcBef>
              <a:buNone/>
              <a:tabLst>
                <a:tab algn="l" pos="0"/>
              </a:tabLst>
            </a:pPr>
            <a:r>
              <a:rPr b="0" lang="en-US" sz="1900" spc="-1" strike="noStrike">
                <a:solidFill>
                  <a:srgbClr val="000000"/>
                </a:solidFill>
                <a:latin typeface="Calibri"/>
                <a:ea typeface="Calibri"/>
              </a:rPr>
              <a:t>There are several dependencies and assumptions that need to be considered for the successful completion of the project. </a:t>
            </a:r>
            <a:endParaRPr b="0" lang="en-IN" sz="1900" spc="-1" strike="noStrike">
              <a:solidFill>
                <a:srgbClr val="000000"/>
              </a:solidFill>
              <a:latin typeface="Arial"/>
            </a:endParaRPr>
          </a:p>
          <a:p>
            <a:pPr marL="95400">
              <a:lnSpc>
                <a:spcPct val="90000"/>
              </a:lnSpc>
              <a:spcBef>
                <a:spcPts val="799"/>
              </a:spcBef>
              <a:buNone/>
              <a:tabLst>
                <a:tab algn="l" pos="0"/>
              </a:tabLst>
            </a:pPr>
            <a:r>
              <a:rPr b="1" lang="en-US" sz="1900" spc="-1" strike="noStrike">
                <a:solidFill>
                  <a:srgbClr val="283886"/>
                </a:solidFill>
                <a:latin typeface="Calibri"/>
                <a:ea typeface="Calibri"/>
              </a:rPr>
              <a:t>Dependencies:</a:t>
            </a:r>
            <a:endParaRPr b="0" lang="en-IN" sz="1900" spc="-1" strike="noStrike">
              <a:solidFill>
                <a:srgbClr val="000000"/>
              </a:solidFill>
              <a:latin typeface="Arial"/>
            </a:endParaRPr>
          </a:p>
          <a:p>
            <a:pPr lvl="1" marL="743040" indent="-285840">
              <a:lnSpc>
                <a:spcPct val="90000"/>
              </a:lnSpc>
              <a:spcBef>
                <a:spcPts val="400"/>
              </a:spcBef>
              <a:buClr>
                <a:srgbClr val="feb92f"/>
              </a:buClr>
              <a:buFont typeface="Arial"/>
              <a:buChar char="•"/>
              <a:tabLst>
                <a:tab algn="l" pos="0"/>
              </a:tabLst>
            </a:pPr>
            <a:r>
              <a:rPr b="0" lang="en-US" sz="1900" spc="-1" strike="noStrike">
                <a:solidFill>
                  <a:srgbClr val="000000"/>
                </a:solidFill>
                <a:latin typeface="Calibri"/>
                <a:ea typeface="Calibri"/>
              </a:rPr>
              <a:t>Availability of relevant historical data for the ML model training</a:t>
            </a:r>
            <a:endParaRPr b="0" lang="en-IN" sz="1900" spc="-1" strike="noStrike">
              <a:solidFill>
                <a:srgbClr val="000000"/>
              </a:solidFill>
              <a:latin typeface="Arial"/>
            </a:endParaRPr>
          </a:p>
          <a:p>
            <a:pPr lvl="1" marL="743040" indent="-285840">
              <a:lnSpc>
                <a:spcPct val="90000"/>
              </a:lnSpc>
              <a:spcBef>
                <a:spcPts val="400"/>
              </a:spcBef>
              <a:buClr>
                <a:srgbClr val="feb92f"/>
              </a:buClr>
              <a:buFont typeface="Arial"/>
              <a:buChar char="•"/>
              <a:tabLst>
                <a:tab algn="l" pos="0"/>
              </a:tabLst>
            </a:pPr>
            <a:r>
              <a:rPr b="0" lang="en-US" sz="1900" spc="-1" strike="noStrike">
                <a:solidFill>
                  <a:srgbClr val="000000"/>
                </a:solidFill>
                <a:latin typeface="Calibri"/>
                <a:ea typeface="Calibri"/>
              </a:rPr>
              <a:t>Availability of necessary APIs for accessing the airline data and integrating it into the system</a:t>
            </a:r>
            <a:endParaRPr b="0" lang="en-IN" sz="1900" spc="-1" strike="noStrike">
              <a:solidFill>
                <a:srgbClr val="000000"/>
              </a:solidFill>
              <a:latin typeface="Arial"/>
            </a:endParaRPr>
          </a:p>
          <a:p>
            <a:pPr lvl="1" marL="743040" indent="-285840">
              <a:lnSpc>
                <a:spcPct val="90000"/>
              </a:lnSpc>
              <a:spcBef>
                <a:spcPts val="400"/>
              </a:spcBef>
              <a:buClr>
                <a:srgbClr val="feb92f"/>
              </a:buClr>
              <a:buFont typeface="Arial"/>
              <a:buChar char="•"/>
              <a:tabLst>
                <a:tab algn="l" pos="0"/>
              </a:tabLst>
            </a:pPr>
            <a:r>
              <a:rPr b="0" lang="en-US" sz="1900" spc="-1" strike="noStrike">
                <a:solidFill>
                  <a:srgbClr val="000000"/>
                </a:solidFill>
                <a:latin typeface="Calibri"/>
                <a:ea typeface="Calibri"/>
              </a:rPr>
              <a:t>Availability of relevant development tools and software packages</a:t>
            </a:r>
            <a:endParaRPr b="0" lang="en-IN" sz="1900" spc="-1" strike="noStrike">
              <a:solidFill>
                <a:srgbClr val="000000"/>
              </a:solidFill>
              <a:latin typeface="Arial"/>
            </a:endParaRPr>
          </a:p>
          <a:p>
            <a:pPr lvl="1" marL="743040" indent="-285840">
              <a:lnSpc>
                <a:spcPct val="90000"/>
              </a:lnSpc>
              <a:spcBef>
                <a:spcPts val="400"/>
              </a:spcBef>
              <a:buClr>
                <a:srgbClr val="feb92f"/>
              </a:buClr>
              <a:buFont typeface="Arial"/>
              <a:buChar char="•"/>
              <a:tabLst>
                <a:tab algn="l" pos="0"/>
              </a:tabLst>
            </a:pPr>
            <a:r>
              <a:rPr b="0" lang="en-US" sz="1900" spc="-1" strike="noStrike">
                <a:solidFill>
                  <a:srgbClr val="000000"/>
                </a:solidFill>
                <a:latin typeface="Calibri"/>
                <a:ea typeface="Calibri"/>
              </a:rPr>
              <a:t>Availability of cloud infrastructure for hosting the application and the ML model</a:t>
            </a:r>
            <a:endParaRPr b="0" lang="en-IN" sz="1900" spc="-1" strike="noStrike">
              <a:solidFill>
                <a:srgbClr val="000000"/>
              </a:solidFill>
              <a:latin typeface="Arial"/>
            </a:endParaRPr>
          </a:p>
          <a:p>
            <a:pPr marL="95400">
              <a:lnSpc>
                <a:spcPct val="90000"/>
              </a:lnSpc>
              <a:spcBef>
                <a:spcPts val="799"/>
              </a:spcBef>
              <a:buNone/>
              <a:tabLst>
                <a:tab algn="l" pos="0"/>
              </a:tabLst>
            </a:pPr>
            <a:r>
              <a:rPr b="1" lang="en-US" sz="1900" spc="-1" strike="noStrike">
                <a:solidFill>
                  <a:srgbClr val="283886"/>
                </a:solidFill>
                <a:latin typeface="Calibri"/>
                <a:ea typeface="Calibri"/>
              </a:rPr>
              <a:t>Assumptions:</a:t>
            </a:r>
            <a:endParaRPr b="0" lang="en-IN" sz="1900" spc="-1" strike="noStrike">
              <a:solidFill>
                <a:srgbClr val="000000"/>
              </a:solidFill>
              <a:latin typeface="Arial"/>
            </a:endParaRPr>
          </a:p>
          <a:p>
            <a:pPr lvl="1" marL="743040" indent="-285840">
              <a:lnSpc>
                <a:spcPct val="90000"/>
              </a:lnSpc>
              <a:spcBef>
                <a:spcPts val="400"/>
              </a:spcBef>
              <a:buClr>
                <a:srgbClr val="feb92f"/>
              </a:buClr>
              <a:buFont typeface="Arial"/>
              <a:buChar char="•"/>
              <a:tabLst>
                <a:tab algn="l" pos="0"/>
              </a:tabLst>
            </a:pPr>
            <a:r>
              <a:rPr b="0" lang="en-US" sz="1900" spc="-1" strike="noStrike">
                <a:solidFill>
                  <a:srgbClr val="000000"/>
                </a:solidFill>
                <a:latin typeface="Calibri"/>
                <a:ea typeface="Calibri"/>
              </a:rPr>
              <a:t>The historical data is accurate and reliable</a:t>
            </a:r>
            <a:endParaRPr b="0" lang="en-IN" sz="1900" spc="-1" strike="noStrike">
              <a:solidFill>
                <a:srgbClr val="000000"/>
              </a:solidFill>
              <a:latin typeface="Arial"/>
            </a:endParaRPr>
          </a:p>
          <a:p>
            <a:pPr lvl="1" marL="743040" indent="-285840">
              <a:lnSpc>
                <a:spcPct val="90000"/>
              </a:lnSpc>
              <a:spcBef>
                <a:spcPts val="400"/>
              </a:spcBef>
              <a:buClr>
                <a:srgbClr val="feb92f"/>
              </a:buClr>
              <a:buFont typeface="Arial"/>
              <a:buChar char="•"/>
              <a:tabLst>
                <a:tab algn="l" pos="0"/>
              </a:tabLst>
            </a:pPr>
            <a:r>
              <a:rPr b="0" lang="en-US" sz="1900" spc="-1" strike="noStrike">
                <a:solidFill>
                  <a:srgbClr val="000000"/>
                </a:solidFill>
                <a:latin typeface="Calibri"/>
                <a:ea typeface="Calibri"/>
              </a:rPr>
              <a:t>The APIs will be available and stable throughout the project timeline</a:t>
            </a:r>
            <a:endParaRPr b="0" lang="en-IN" sz="1900" spc="-1" strike="noStrike">
              <a:solidFill>
                <a:srgbClr val="000000"/>
              </a:solidFill>
              <a:latin typeface="Arial"/>
            </a:endParaRPr>
          </a:p>
          <a:p>
            <a:pPr lvl="1" marL="743040" indent="-285840">
              <a:lnSpc>
                <a:spcPct val="90000"/>
              </a:lnSpc>
              <a:spcBef>
                <a:spcPts val="400"/>
              </a:spcBef>
              <a:buClr>
                <a:srgbClr val="feb92f"/>
              </a:buClr>
              <a:buFont typeface="Arial"/>
              <a:buChar char="•"/>
              <a:tabLst>
                <a:tab algn="l" pos="0"/>
              </a:tabLst>
            </a:pPr>
            <a:r>
              <a:rPr b="0" lang="en-US" sz="1900" spc="-1" strike="noStrike">
                <a:solidFill>
                  <a:srgbClr val="000000"/>
                </a:solidFill>
                <a:latin typeface="Calibri"/>
                <a:ea typeface="Calibri"/>
              </a:rPr>
              <a:t>The development tools and software packages will be compatible and readily available</a:t>
            </a:r>
            <a:endParaRPr b="0" lang="en-IN" sz="1900" spc="-1" strike="noStrike">
              <a:solidFill>
                <a:srgbClr val="000000"/>
              </a:solidFill>
              <a:latin typeface="Arial"/>
            </a:endParaRPr>
          </a:p>
          <a:p>
            <a:pPr lvl="1" marL="743040" indent="-285840">
              <a:lnSpc>
                <a:spcPct val="90000"/>
              </a:lnSpc>
              <a:spcBef>
                <a:spcPts val="400"/>
              </a:spcBef>
              <a:buClr>
                <a:srgbClr val="feb92f"/>
              </a:buClr>
              <a:buFont typeface="Arial"/>
              <a:buChar char="•"/>
              <a:tabLst>
                <a:tab algn="l" pos="0"/>
              </a:tabLst>
            </a:pPr>
            <a:r>
              <a:rPr b="0" lang="en-US" sz="1900" spc="-1" strike="noStrike">
                <a:solidFill>
                  <a:srgbClr val="000000"/>
                </a:solidFill>
                <a:latin typeface="Calibri"/>
                <a:ea typeface="Calibri"/>
              </a:rPr>
              <a:t>The cloud infrastructure will be secure and scalable to meet the system requirements</a:t>
            </a:r>
            <a:endParaRPr b="0" lang="en-IN" sz="1900" spc="-1" strike="noStrike">
              <a:solidFill>
                <a:srgbClr val="000000"/>
              </a:solidFill>
              <a:latin typeface="Arial"/>
            </a:endParaRPr>
          </a:p>
          <a:p>
            <a:pPr>
              <a:lnSpc>
                <a:spcPct val="90000"/>
              </a:lnSpc>
              <a:spcBef>
                <a:spcPts val="799"/>
              </a:spcBef>
              <a:buNone/>
              <a:tabLst>
                <a:tab algn="l" pos="0"/>
              </a:tabLst>
            </a:pPr>
            <a:endParaRPr b="0" lang="en-IN" sz="2100" spc="-1" strike="noStrike">
              <a:solidFill>
                <a:srgbClr val="000000"/>
              </a:solidFill>
              <a:latin typeface="Arial"/>
            </a:endParaRPr>
          </a:p>
        </p:txBody>
      </p:sp>
      <p:grpSp>
        <p:nvGrpSpPr>
          <p:cNvPr id="384" name="Group 1"/>
          <p:cNvGrpSpPr/>
          <p:nvPr/>
        </p:nvGrpSpPr>
        <p:grpSpPr>
          <a:xfrm>
            <a:off x="7216200" y="9720"/>
            <a:ext cx="1907640" cy="698040"/>
            <a:chOff x="7216200" y="9720"/>
            <a:chExt cx="1907640" cy="698040"/>
          </a:xfrm>
        </p:grpSpPr>
        <p:sp>
          <p:nvSpPr>
            <p:cNvPr id="385" name="Rectangle 3"/>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86" name="Picture 4"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441720" y="137160"/>
            <a:ext cx="7886520" cy="746640"/>
          </a:xfrm>
          <a:prstGeom prst="rect">
            <a:avLst/>
          </a:prstGeom>
          <a:noFill/>
          <a:ln w="0">
            <a:noFill/>
          </a:ln>
        </p:spPr>
        <p:txBody>
          <a:bodyPr lIns="68400" rIns="68400" tIns="34200" bIns="34200" anchor="ctr">
            <a:normAutofit/>
          </a:bodyPr>
          <a:p>
            <a:pPr>
              <a:lnSpc>
                <a:spcPct val="90000"/>
              </a:lnSpc>
              <a:buNone/>
            </a:pPr>
            <a:r>
              <a:rPr b="1" lang="en-IN" sz="2400" spc="-1" strike="noStrike">
                <a:solidFill>
                  <a:srgbClr val="002060"/>
                </a:solidFill>
                <a:latin typeface="Raleway"/>
                <a:ea typeface="Calibri"/>
              </a:rPr>
              <a:t>Exploratory data analysis</a:t>
            </a:r>
            <a:endParaRPr b="0" lang="en-IN" sz="2400" spc="-1" strike="noStrike">
              <a:solidFill>
                <a:srgbClr val="000000"/>
              </a:solidFill>
              <a:latin typeface="Arial"/>
            </a:endParaRPr>
          </a:p>
        </p:txBody>
      </p:sp>
      <p:sp>
        <p:nvSpPr>
          <p:cNvPr id="388" name="PlaceHolder 2"/>
          <p:cNvSpPr>
            <a:spLocks noGrp="1"/>
          </p:cNvSpPr>
          <p:nvPr>
            <p:ph/>
          </p:nvPr>
        </p:nvSpPr>
        <p:spPr>
          <a:xfrm>
            <a:off x="746640" y="1441800"/>
            <a:ext cx="7886520" cy="3636720"/>
          </a:xfrm>
          <a:prstGeom prst="rect">
            <a:avLst/>
          </a:prstGeom>
          <a:noFill/>
          <a:ln w="0">
            <a:noFill/>
          </a:ln>
        </p:spPr>
        <p:txBody>
          <a:bodyPr lIns="68400" rIns="68400" tIns="34200" bIns="34200" anchor="t">
            <a:normAutofit fontScale="26000"/>
          </a:bodyPr>
          <a:p>
            <a:pPr marL="990360" indent="-857160">
              <a:lnSpc>
                <a:spcPct val="115000"/>
              </a:lnSpc>
              <a:spcBef>
                <a:spcPts val="799"/>
              </a:spcBef>
              <a:buClr>
                <a:srgbClr val="ffc000"/>
              </a:buClr>
              <a:buFont typeface="Arial"/>
              <a:buChar char="•"/>
            </a:pPr>
            <a:r>
              <a:rPr b="0" lang="en" sz="6000" spc="-1" strike="noStrike">
                <a:solidFill>
                  <a:srgbClr val="000000"/>
                </a:solidFill>
                <a:latin typeface="Calibri"/>
                <a:ea typeface="Calibri"/>
              </a:rPr>
              <a:t>Air delay is a common problem in the aviation industry that causes inconvenience to passengers and airlines. It refers to the situation when a flight is delayed due to various reasons such as weather conditions, technical issues, or other unforeseen circumstances.</a:t>
            </a:r>
            <a:endParaRPr b="0" lang="en-IN" sz="6000" spc="-1" strike="noStrike">
              <a:solidFill>
                <a:srgbClr val="000000"/>
              </a:solidFill>
              <a:latin typeface="Arial"/>
            </a:endParaRPr>
          </a:p>
          <a:p>
            <a:pPr marL="990360" indent="-857160">
              <a:lnSpc>
                <a:spcPct val="115000"/>
              </a:lnSpc>
              <a:spcBef>
                <a:spcPts val="799"/>
              </a:spcBef>
              <a:buClr>
                <a:srgbClr val="ffc000"/>
              </a:buClr>
              <a:buFont typeface="Arial"/>
              <a:buChar char="•"/>
            </a:pPr>
            <a:r>
              <a:rPr b="0" lang="en" sz="6000" spc="-1" strike="noStrike">
                <a:solidFill>
                  <a:srgbClr val="000000"/>
                </a:solidFill>
                <a:latin typeface="Calibri"/>
                <a:ea typeface="Calibri"/>
              </a:rPr>
              <a:t>Air delay can cause inconvenience and frustration to passengers who may miss their connecting flights or important appointments. It can also lead to decreased customer satisfaction and loyalty towards airlines, resulting in a negative impact on the airline's reputation.</a:t>
            </a:r>
            <a:endParaRPr b="0" lang="en-IN" sz="6000" spc="-1" strike="noStrike">
              <a:solidFill>
                <a:srgbClr val="000000"/>
              </a:solidFill>
              <a:latin typeface="Arial"/>
            </a:endParaRPr>
          </a:p>
          <a:p>
            <a:pPr marL="990360" indent="-857160" algn="just">
              <a:lnSpc>
                <a:spcPct val="115000"/>
              </a:lnSpc>
              <a:spcBef>
                <a:spcPts val="799"/>
              </a:spcBef>
              <a:buClr>
                <a:srgbClr val="ffc000"/>
              </a:buClr>
              <a:buFont typeface="Arial"/>
              <a:buChar char="•"/>
            </a:pPr>
            <a:r>
              <a:rPr b="0" lang="en" sz="6000" spc="-1" strike="noStrike">
                <a:solidFill>
                  <a:srgbClr val="000000"/>
                </a:solidFill>
                <a:latin typeface="Calibri"/>
                <a:ea typeface="Calibri"/>
              </a:rPr>
              <a:t>By developing a machine learning project to predict air delays accurately, airlines can take proactive measures to mitigate the impact of delay. This would result in improved customer satisfaction, reduced costs, and a more efficient and environmentally friendly aviation industry</a:t>
            </a:r>
            <a:endParaRPr b="0" lang="en-IN" sz="6000" spc="-1" strike="noStrike">
              <a:solidFill>
                <a:srgbClr val="000000"/>
              </a:solidFill>
              <a:latin typeface="Arial"/>
            </a:endParaRPr>
          </a:p>
        </p:txBody>
      </p:sp>
      <p:grpSp>
        <p:nvGrpSpPr>
          <p:cNvPr id="389" name="Group 3"/>
          <p:cNvGrpSpPr/>
          <p:nvPr/>
        </p:nvGrpSpPr>
        <p:grpSpPr>
          <a:xfrm>
            <a:off x="7216200" y="9720"/>
            <a:ext cx="1907640" cy="698040"/>
            <a:chOff x="7216200" y="9720"/>
            <a:chExt cx="1907640" cy="698040"/>
          </a:xfrm>
        </p:grpSpPr>
        <p:sp>
          <p:nvSpPr>
            <p:cNvPr id="390" name="Rectangle 4"/>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91" name="Picture 5" descr=""/>
            <p:cNvPicPr/>
            <p:nvPr/>
          </p:nvPicPr>
          <p:blipFill>
            <a:blip r:embed="rId1"/>
            <a:stretch/>
          </p:blipFill>
          <p:spPr>
            <a:xfrm>
              <a:off x="7216200" y="183240"/>
              <a:ext cx="1850040" cy="322200"/>
            </a:xfrm>
            <a:prstGeom prst="rect">
              <a:avLst/>
            </a:prstGeom>
            <a:ln w="0">
              <a:noFill/>
            </a:ln>
          </p:spPr>
        </p:pic>
      </p:grpSp>
      <p:sp>
        <p:nvSpPr>
          <p:cNvPr id="392" name="TextBox 7"/>
          <p:cNvSpPr/>
          <p:nvPr/>
        </p:nvSpPr>
        <p:spPr>
          <a:xfrm>
            <a:off x="303480" y="881640"/>
            <a:ext cx="4674960" cy="720360"/>
          </a:xfrm>
          <a:prstGeom prst="rect">
            <a:avLst/>
          </a:prstGeom>
          <a:noFill/>
          <a:ln w="0">
            <a:noFill/>
          </a:ln>
        </p:spPr>
        <p:style>
          <a:lnRef idx="0"/>
          <a:fillRef idx="0"/>
          <a:effectRef idx="0"/>
          <a:fontRef idx="minor"/>
        </p:style>
        <p:txBody>
          <a:bodyPr lIns="90000" rIns="90000" tIns="45000" bIns="45000" anchor="t">
            <a:spAutoFit/>
          </a:bodyPr>
          <a:p>
            <a:pPr marL="133200">
              <a:lnSpc>
                <a:spcPct val="115000"/>
              </a:lnSpc>
              <a:buNone/>
              <a:tabLst>
                <a:tab algn="l" pos="0"/>
              </a:tabLst>
            </a:pPr>
            <a:r>
              <a:rPr b="1" lang="en" sz="1800" spc="-1" strike="noStrike">
                <a:solidFill>
                  <a:srgbClr val="283886"/>
                </a:solidFill>
                <a:latin typeface="Raleway"/>
                <a:ea typeface="Raleway"/>
              </a:rPr>
              <a:t>Problem Statement &amp; Need of solving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02120" y="583920"/>
            <a:ext cx="7688160" cy="534600"/>
          </a:xfrm>
          <a:prstGeom prst="rect">
            <a:avLst/>
          </a:prstGeom>
          <a:noFill/>
          <a:ln w="0">
            <a:noFill/>
          </a:ln>
        </p:spPr>
        <p:txBody>
          <a:bodyPr lIns="0" rIns="0" tIns="91440" bIns="91440" anchor="t">
            <a:normAutofit fontScale="88000"/>
          </a:bodyPr>
          <a:p>
            <a:pPr>
              <a:lnSpc>
                <a:spcPct val="100000"/>
              </a:lnSpc>
              <a:buNone/>
              <a:tabLst>
                <a:tab algn="l" pos="0"/>
              </a:tabLst>
            </a:pPr>
            <a:r>
              <a:rPr b="1" lang="en" sz="2600" spc="-1" strike="noStrike">
                <a:solidFill>
                  <a:srgbClr val="283886"/>
                </a:solidFill>
                <a:latin typeface="Calibri"/>
                <a:ea typeface="Calibri"/>
              </a:rPr>
              <a:t>Understanding the dataset</a:t>
            </a:r>
            <a:endParaRPr b="0" lang="en-IN" sz="2600" spc="-1" strike="noStrike">
              <a:solidFill>
                <a:srgbClr val="000000"/>
              </a:solidFill>
              <a:latin typeface="Arial"/>
            </a:endParaRPr>
          </a:p>
        </p:txBody>
      </p:sp>
      <p:sp>
        <p:nvSpPr>
          <p:cNvPr id="394" name="PlaceHolder 2"/>
          <p:cNvSpPr>
            <a:spLocks noGrp="1"/>
          </p:cNvSpPr>
          <p:nvPr>
            <p:ph/>
          </p:nvPr>
        </p:nvSpPr>
        <p:spPr>
          <a:xfrm>
            <a:off x="613800" y="1122480"/>
            <a:ext cx="7688160" cy="821160"/>
          </a:xfrm>
          <a:prstGeom prst="rect">
            <a:avLst/>
          </a:prstGeom>
          <a:noFill/>
          <a:ln w="0">
            <a:noFill/>
          </a:ln>
        </p:spPr>
        <p:txBody>
          <a:bodyPr lIns="0" rIns="0" tIns="91440" bIns="91440" anchor="t">
            <a:noAutofit/>
          </a:bodyPr>
          <a:p>
            <a:pPr marL="457200" indent="-361800">
              <a:lnSpc>
                <a:spcPct val="105000"/>
              </a:lnSpc>
              <a:spcBef>
                <a:spcPts val="799"/>
              </a:spcBef>
              <a:buNone/>
              <a:tabLst>
                <a:tab algn="l" pos="0"/>
              </a:tabLst>
            </a:pPr>
            <a:r>
              <a:rPr b="0" lang="en" sz="1800" spc="-1" strike="noStrike">
                <a:solidFill>
                  <a:srgbClr val="222222"/>
                </a:solidFill>
                <a:latin typeface="Calibri"/>
                <a:ea typeface="Calibri"/>
              </a:rPr>
              <a:t>We have taken the dataset '2020.csv' from all the datasets provided because it is the latest dataset among the others and it also has all the features to fulfill the requirements of building the ml model.</a:t>
            </a:r>
            <a:endParaRPr b="0" lang="en-IN" sz="1800" spc="-1" strike="noStrike">
              <a:solidFill>
                <a:srgbClr val="000000"/>
              </a:solidFill>
              <a:latin typeface="Arial"/>
            </a:endParaRPr>
          </a:p>
          <a:p>
            <a:pPr marL="457200" indent="-361800">
              <a:lnSpc>
                <a:spcPct val="105000"/>
              </a:lnSpc>
              <a:spcBef>
                <a:spcPts val="799"/>
              </a:spcBef>
              <a:spcAft>
                <a:spcPts val="1199"/>
              </a:spcAft>
              <a:buNone/>
              <a:tabLst>
                <a:tab algn="l" pos="0"/>
              </a:tabLst>
            </a:pPr>
            <a:endParaRPr b="0" lang="en-IN" sz="1500" spc="-1" strike="noStrike">
              <a:solidFill>
                <a:srgbClr val="000000"/>
              </a:solidFill>
              <a:latin typeface="Arial"/>
            </a:endParaRPr>
          </a:p>
        </p:txBody>
      </p:sp>
      <p:sp>
        <p:nvSpPr>
          <p:cNvPr id="395" name="Google Shape;100;p15"/>
          <p:cNvSpPr/>
          <p:nvPr/>
        </p:nvSpPr>
        <p:spPr>
          <a:xfrm>
            <a:off x="396720" y="2144880"/>
            <a:ext cx="7537680" cy="53280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1" lang="en" sz="2300" spc="-1" strike="noStrike">
                <a:solidFill>
                  <a:srgbClr val="283886"/>
                </a:solidFill>
                <a:latin typeface="Calibri"/>
                <a:ea typeface="Calibri"/>
              </a:rPr>
              <a:t>Descriptive Analysis</a:t>
            </a:r>
            <a:endParaRPr b="0" lang="en-IN" sz="2300" spc="-1" strike="noStrike">
              <a:latin typeface="Arial"/>
            </a:endParaRPr>
          </a:p>
        </p:txBody>
      </p:sp>
      <p:sp>
        <p:nvSpPr>
          <p:cNvPr id="396" name="Google Shape;101;p15"/>
          <p:cNvSpPr/>
          <p:nvPr/>
        </p:nvSpPr>
        <p:spPr>
          <a:xfrm>
            <a:off x="396720" y="2514600"/>
            <a:ext cx="7905240" cy="254412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endParaRPr b="0" lang="en-IN" sz="1500" spc="-1" strike="noStrike">
              <a:latin typeface="Arial"/>
            </a:endParaRPr>
          </a:p>
          <a:p>
            <a:pPr marL="457200" indent="-324000">
              <a:lnSpc>
                <a:spcPct val="100000"/>
              </a:lnSpc>
              <a:buClr>
                <a:srgbClr val="ffc000"/>
              </a:buClr>
              <a:buFont typeface="Arial"/>
              <a:buChar char="•"/>
              <a:tabLst>
                <a:tab algn="l" pos="0"/>
              </a:tabLst>
            </a:pPr>
            <a:r>
              <a:rPr b="0" lang="en" sz="1800" spc="-1" strike="noStrike">
                <a:solidFill>
                  <a:srgbClr val="222222"/>
                </a:solidFill>
                <a:latin typeface="Calibri"/>
                <a:ea typeface="Calibri"/>
              </a:rPr>
              <a:t>The dataset consists of 27 features, among which:</a:t>
            </a:r>
            <a:endParaRPr b="0" lang="en-IN" sz="1800" spc="-1" strike="noStrike">
              <a:latin typeface="Arial"/>
            </a:endParaRPr>
          </a:p>
          <a:p>
            <a:pPr marL="457200" indent="-324000">
              <a:lnSpc>
                <a:spcPct val="100000"/>
              </a:lnSpc>
              <a:buClr>
                <a:srgbClr val="ffc000"/>
              </a:buClr>
              <a:buFont typeface="Arial"/>
              <a:buChar char="•"/>
              <a:tabLst>
                <a:tab algn="l" pos="0"/>
              </a:tabLst>
            </a:pPr>
            <a:r>
              <a:rPr b="0" lang="en" sz="1800" spc="-1" strike="noStrike">
                <a:solidFill>
                  <a:srgbClr val="222222"/>
                </a:solidFill>
                <a:latin typeface="Calibri"/>
                <a:ea typeface="Calibri"/>
              </a:rPr>
              <a:t>4 features are object data type, which has to be converted into a numerical value.</a:t>
            </a:r>
            <a:endParaRPr b="0" lang="en-IN" sz="1800" spc="-1" strike="noStrike">
              <a:latin typeface="Arial"/>
            </a:endParaRPr>
          </a:p>
          <a:p>
            <a:pPr marL="457200" indent="-324000">
              <a:lnSpc>
                <a:spcPct val="100000"/>
              </a:lnSpc>
              <a:buClr>
                <a:srgbClr val="ffc000"/>
              </a:buClr>
              <a:buFont typeface="Arial"/>
              <a:buChar char="•"/>
              <a:tabLst>
                <a:tab algn="l" pos="0"/>
              </a:tabLst>
            </a:pPr>
            <a:r>
              <a:rPr b="0" lang="en" sz="1800" spc="-1" strike="noStrike">
                <a:solidFill>
                  <a:srgbClr val="222222"/>
                </a:solidFill>
                <a:latin typeface="Calibri"/>
                <a:ea typeface="Calibri"/>
              </a:rPr>
              <a:t> </a:t>
            </a:r>
            <a:r>
              <a:rPr b="0" lang="en" sz="1800" spc="-1" strike="noStrike">
                <a:solidFill>
                  <a:srgbClr val="222222"/>
                </a:solidFill>
                <a:latin typeface="Calibri"/>
                <a:ea typeface="Calibri"/>
              </a:rPr>
              <a:t>1 feature is an integer data type</a:t>
            </a:r>
            <a:endParaRPr b="0" lang="en-IN" sz="1800" spc="-1" strike="noStrike">
              <a:latin typeface="Arial"/>
            </a:endParaRPr>
          </a:p>
          <a:p>
            <a:pPr marL="457200" indent="-324000">
              <a:lnSpc>
                <a:spcPct val="100000"/>
              </a:lnSpc>
              <a:buClr>
                <a:srgbClr val="ffc000"/>
              </a:buClr>
              <a:buFont typeface="Arial"/>
              <a:buChar char="•"/>
              <a:tabLst>
                <a:tab algn="l" pos="0"/>
              </a:tabLst>
            </a:pPr>
            <a:r>
              <a:rPr b="0" lang="en" sz="1800" spc="-1" strike="noStrike">
                <a:solidFill>
                  <a:srgbClr val="222222"/>
                </a:solidFill>
                <a:latin typeface="Calibri"/>
                <a:ea typeface="Calibri"/>
              </a:rPr>
              <a:t> </a:t>
            </a:r>
            <a:r>
              <a:rPr b="0" lang="en" sz="1800" spc="-1" strike="noStrike">
                <a:solidFill>
                  <a:srgbClr val="222222"/>
                </a:solidFill>
                <a:latin typeface="Calibri"/>
                <a:ea typeface="Calibri"/>
              </a:rPr>
              <a:t>Rest 22 features are having float data type </a:t>
            </a:r>
            <a:endParaRPr b="0" lang="en-IN" sz="1800" spc="-1" strike="noStrike">
              <a:latin typeface="Arial"/>
            </a:endParaRPr>
          </a:p>
          <a:p>
            <a:pPr marL="457200" indent="-324000">
              <a:lnSpc>
                <a:spcPct val="100000"/>
              </a:lnSpc>
              <a:buClr>
                <a:srgbClr val="ffc000"/>
              </a:buClr>
              <a:buFont typeface="Arial"/>
              <a:buChar char="•"/>
              <a:tabLst>
                <a:tab algn="l" pos="0"/>
              </a:tabLst>
            </a:pPr>
            <a:r>
              <a:rPr b="0" lang="en" sz="1800" spc="-1" strike="noStrike">
                <a:solidFill>
                  <a:srgbClr val="222222"/>
                </a:solidFill>
                <a:highlight>
                  <a:srgbClr val="ffffff"/>
                </a:highlight>
                <a:latin typeface="Calibri"/>
                <a:ea typeface="Calibri"/>
              </a:rPr>
              <a:t>The dataset consists of a total of </a:t>
            </a:r>
            <a:r>
              <a:rPr b="0" lang="en" sz="1800" spc="-1" strike="noStrike">
                <a:solidFill>
                  <a:srgbClr val="000000"/>
                </a:solidFill>
                <a:highlight>
                  <a:srgbClr val="ffffff"/>
                </a:highlight>
                <a:latin typeface="Calibri"/>
                <a:ea typeface="Calibri"/>
              </a:rPr>
              <a:t>2547574 entries.</a:t>
            </a:r>
            <a:endParaRPr b="0" lang="en-IN" sz="1800" spc="-1" strike="noStrike">
              <a:latin typeface="Arial"/>
            </a:endParaRPr>
          </a:p>
          <a:p>
            <a:pPr marL="457200">
              <a:lnSpc>
                <a:spcPct val="100000"/>
              </a:lnSpc>
              <a:buNone/>
              <a:tabLst>
                <a:tab algn="l" pos="0"/>
              </a:tabLst>
            </a:pPr>
            <a:endParaRPr b="0" lang="en-IN" sz="1800" spc="-1" strike="noStrike">
              <a:latin typeface="Arial"/>
            </a:endParaRPr>
          </a:p>
          <a:p>
            <a:pPr marL="457200">
              <a:lnSpc>
                <a:spcPct val="100000"/>
              </a:lnSpc>
              <a:buNone/>
              <a:tabLst>
                <a:tab algn="l" pos="0"/>
              </a:tabLst>
            </a:pPr>
            <a:endParaRPr b="0" lang="en-IN" sz="1400" spc="-1" strike="noStrike">
              <a:latin typeface="Arial"/>
            </a:endParaRPr>
          </a:p>
        </p:txBody>
      </p:sp>
      <p:grpSp>
        <p:nvGrpSpPr>
          <p:cNvPr id="397" name="Group 1"/>
          <p:cNvGrpSpPr/>
          <p:nvPr/>
        </p:nvGrpSpPr>
        <p:grpSpPr>
          <a:xfrm>
            <a:off x="7216200" y="9720"/>
            <a:ext cx="1907640" cy="698040"/>
            <a:chOff x="7216200" y="9720"/>
            <a:chExt cx="1907640" cy="698040"/>
          </a:xfrm>
        </p:grpSpPr>
        <p:sp>
          <p:nvSpPr>
            <p:cNvPr id="398" name="Rectangle 2"/>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99" name="Picture 3"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373320" y="474840"/>
            <a:ext cx="7688160" cy="534600"/>
          </a:xfrm>
          <a:prstGeom prst="rect">
            <a:avLst/>
          </a:prstGeom>
          <a:noFill/>
          <a:ln w="0">
            <a:noFill/>
          </a:ln>
        </p:spPr>
        <p:txBody>
          <a:bodyPr lIns="0" rIns="0" tIns="91440" bIns="91440" anchor="t">
            <a:normAutofit/>
          </a:bodyPr>
          <a:p>
            <a:pPr>
              <a:lnSpc>
                <a:spcPct val="100000"/>
              </a:lnSpc>
              <a:buNone/>
              <a:tabLst>
                <a:tab algn="l" pos="0"/>
              </a:tabLst>
            </a:pPr>
            <a:r>
              <a:rPr b="1" lang="en" sz="2300" spc="-1" strike="noStrike">
                <a:solidFill>
                  <a:srgbClr val="283886"/>
                </a:solidFill>
                <a:latin typeface="Calibri"/>
                <a:ea typeface="Calibri"/>
              </a:rPr>
              <a:t>Descriptive Analysis</a:t>
            </a:r>
            <a:endParaRPr b="0" lang="en-IN" sz="2300" spc="-1" strike="noStrike">
              <a:solidFill>
                <a:srgbClr val="000000"/>
              </a:solidFill>
              <a:latin typeface="Arial"/>
            </a:endParaRPr>
          </a:p>
        </p:txBody>
      </p:sp>
      <p:sp>
        <p:nvSpPr>
          <p:cNvPr id="401" name="PlaceHolder 2"/>
          <p:cNvSpPr>
            <a:spLocks noGrp="1"/>
          </p:cNvSpPr>
          <p:nvPr>
            <p:ph/>
          </p:nvPr>
        </p:nvSpPr>
        <p:spPr>
          <a:xfrm>
            <a:off x="472320" y="1064160"/>
            <a:ext cx="7688160" cy="828360"/>
          </a:xfrm>
          <a:prstGeom prst="rect">
            <a:avLst/>
          </a:prstGeom>
          <a:noFill/>
          <a:ln w="0">
            <a:noFill/>
          </a:ln>
        </p:spPr>
        <p:txBody>
          <a:bodyPr lIns="0" rIns="0" tIns="91440" bIns="91440" anchor="t">
            <a:noAutofit/>
          </a:bodyPr>
          <a:p>
            <a:pPr marL="457200" indent="-324000">
              <a:lnSpc>
                <a:spcPct val="115000"/>
              </a:lnSpc>
              <a:spcBef>
                <a:spcPts val="799"/>
              </a:spcBef>
              <a:buClr>
                <a:srgbClr val="ffc000"/>
              </a:buClr>
              <a:buFont typeface="Arial"/>
              <a:buChar char="•"/>
            </a:pPr>
            <a:r>
              <a:rPr b="0" lang="en" sz="1800" spc="-1" strike="noStrike">
                <a:solidFill>
                  <a:srgbClr val="222222"/>
                </a:solidFill>
                <a:highlight>
                  <a:srgbClr val="ffffff"/>
                </a:highlight>
                <a:latin typeface="Calibri"/>
                <a:ea typeface="Calibri"/>
              </a:rPr>
              <a:t>There are no duplicate values.</a:t>
            </a:r>
            <a:endParaRPr b="0" lang="en-IN" sz="1800" spc="-1" strike="noStrike">
              <a:solidFill>
                <a:srgbClr val="000000"/>
              </a:solidFill>
              <a:latin typeface="Arial"/>
            </a:endParaRPr>
          </a:p>
          <a:p>
            <a:pPr marL="457200" indent="-324000">
              <a:lnSpc>
                <a:spcPct val="115000"/>
              </a:lnSpc>
              <a:spcBef>
                <a:spcPts val="799"/>
              </a:spcBef>
              <a:buClr>
                <a:srgbClr val="ffc000"/>
              </a:buClr>
              <a:buFont typeface="Arial"/>
              <a:buChar char="•"/>
            </a:pPr>
            <a:r>
              <a:rPr b="0" lang="en" sz="1800" spc="-1" strike="noStrike">
                <a:solidFill>
                  <a:srgbClr val="222222"/>
                </a:solidFill>
                <a:highlight>
                  <a:srgbClr val="ffffff"/>
                </a:highlight>
                <a:latin typeface="Calibri"/>
                <a:ea typeface="Calibri"/>
              </a:rPr>
              <a:t>22 features are having null values ranging from 2.6 lakhs to 2.7 lakhs each</a:t>
            </a:r>
            <a:r>
              <a:rPr b="0" lang="en" sz="1500" spc="-1" strike="noStrike">
                <a:solidFill>
                  <a:srgbClr val="222222"/>
                </a:solidFill>
                <a:highlight>
                  <a:srgbClr val="ffffff"/>
                </a:highlight>
                <a:latin typeface="Arial"/>
                <a:ea typeface="Arial"/>
              </a:rPr>
              <a:t>.</a:t>
            </a:r>
            <a:endParaRPr b="0" lang="en-IN" sz="1500" spc="-1" strike="noStrike">
              <a:solidFill>
                <a:srgbClr val="000000"/>
              </a:solidFill>
              <a:latin typeface="Arial"/>
            </a:endParaRPr>
          </a:p>
          <a:p>
            <a:pPr marL="457200" indent="-361800">
              <a:lnSpc>
                <a:spcPct val="115000"/>
              </a:lnSpc>
              <a:spcBef>
                <a:spcPts val="1199"/>
              </a:spcBef>
              <a:buNone/>
              <a:tabLst>
                <a:tab algn="l" pos="0"/>
              </a:tabLst>
            </a:pPr>
            <a:endParaRPr b="0" lang="en-IN" sz="1300" spc="-1" strike="noStrike">
              <a:solidFill>
                <a:srgbClr val="000000"/>
              </a:solidFill>
              <a:latin typeface="Arial"/>
            </a:endParaRPr>
          </a:p>
          <a:p>
            <a:pPr marL="457200" indent="-361800">
              <a:lnSpc>
                <a:spcPct val="115000"/>
              </a:lnSpc>
              <a:spcBef>
                <a:spcPts val="1199"/>
              </a:spcBef>
              <a:buNone/>
              <a:tabLst>
                <a:tab algn="l" pos="0"/>
              </a:tabLst>
            </a:pPr>
            <a:endParaRPr b="0" lang="en-IN" sz="1300" spc="-1" strike="noStrike">
              <a:solidFill>
                <a:srgbClr val="000000"/>
              </a:solidFill>
              <a:latin typeface="Arial"/>
            </a:endParaRPr>
          </a:p>
          <a:p>
            <a:pPr marL="457200" indent="-361800">
              <a:lnSpc>
                <a:spcPct val="115000"/>
              </a:lnSpc>
              <a:spcBef>
                <a:spcPts val="1199"/>
              </a:spcBef>
              <a:buNone/>
              <a:tabLst>
                <a:tab algn="l" pos="0"/>
              </a:tabLst>
            </a:pPr>
            <a:endParaRPr b="0" lang="en-IN" sz="1300" spc="-1" strike="noStrike">
              <a:solidFill>
                <a:srgbClr val="000000"/>
              </a:solidFill>
              <a:latin typeface="Arial"/>
            </a:endParaRPr>
          </a:p>
          <a:p>
            <a:pPr marL="457200" indent="-361800">
              <a:lnSpc>
                <a:spcPct val="115000"/>
              </a:lnSpc>
              <a:spcBef>
                <a:spcPts val="1199"/>
              </a:spcBef>
              <a:buNone/>
              <a:tabLst>
                <a:tab algn="l" pos="0"/>
              </a:tabLst>
            </a:pPr>
            <a:endParaRPr b="0" lang="en-IN" sz="1300" spc="-1" strike="noStrike">
              <a:solidFill>
                <a:srgbClr val="000000"/>
              </a:solidFill>
              <a:latin typeface="Arial"/>
            </a:endParaRPr>
          </a:p>
          <a:p>
            <a:pPr marL="457200" indent="-361800">
              <a:lnSpc>
                <a:spcPct val="115000"/>
              </a:lnSpc>
              <a:spcBef>
                <a:spcPts val="1199"/>
              </a:spcBef>
              <a:buNone/>
              <a:tabLst>
                <a:tab algn="l" pos="0"/>
              </a:tabLst>
            </a:pPr>
            <a:endParaRPr b="0" lang="en-IN" sz="1300" spc="-1" strike="noStrike">
              <a:solidFill>
                <a:srgbClr val="000000"/>
              </a:solidFill>
              <a:latin typeface="Arial"/>
            </a:endParaRPr>
          </a:p>
          <a:p>
            <a:pPr marL="457200" indent="-361800">
              <a:lnSpc>
                <a:spcPct val="115000"/>
              </a:lnSpc>
              <a:spcBef>
                <a:spcPts val="1199"/>
              </a:spcBef>
              <a:spcAft>
                <a:spcPts val="1199"/>
              </a:spcAft>
              <a:buNone/>
              <a:tabLst>
                <a:tab algn="l" pos="0"/>
              </a:tabLst>
            </a:pPr>
            <a:endParaRPr b="0" lang="en-IN" sz="1300" spc="-1" strike="noStrike">
              <a:solidFill>
                <a:srgbClr val="000000"/>
              </a:solidFill>
              <a:latin typeface="Arial"/>
            </a:endParaRPr>
          </a:p>
        </p:txBody>
      </p:sp>
      <p:sp>
        <p:nvSpPr>
          <p:cNvPr id="402" name="Google Shape;108;p16"/>
          <p:cNvSpPr/>
          <p:nvPr/>
        </p:nvSpPr>
        <p:spPr>
          <a:xfrm>
            <a:off x="727560" y="3189240"/>
            <a:ext cx="7920360" cy="414720"/>
          </a:xfrm>
          <a:prstGeom prst="rect">
            <a:avLst/>
          </a:prstGeom>
          <a:noFill/>
          <a:ln w="0">
            <a:noFill/>
          </a:ln>
        </p:spPr>
        <p:style>
          <a:lnRef idx="0"/>
          <a:fillRef idx="0"/>
          <a:effectRef idx="0"/>
          <a:fontRef idx="minor"/>
        </p:style>
      </p:sp>
      <p:sp>
        <p:nvSpPr>
          <p:cNvPr id="403" name="Google Shape;109;p16"/>
          <p:cNvSpPr/>
          <p:nvPr/>
        </p:nvSpPr>
        <p:spPr>
          <a:xfrm>
            <a:off x="681840" y="3605040"/>
            <a:ext cx="8012160" cy="384120"/>
          </a:xfrm>
          <a:prstGeom prst="rect">
            <a:avLst/>
          </a:prstGeom>
          <a:noFill/>
          <a:ln w="0">
            <a:noFill/>
          </a:ln>
        </p:spPr>
        <p:style>
          <a:lnRef idx="0"/>
          <a:fillRef idx="0"/>
          <a:effectRef idx="0"/>
          <a:fontRef idx="minor"/>
        </p:style>
      </p:sp>
      <p:pic>
        <p:nvPicPr>
          <p:cNvPr id="404" name="Google Shape;110;p16" descr=""/>
          <p:cNvPicPr/>
          <p:nvPr/>
        </p:nvPicPr>
        <p:blipFill>
          <a:blip r:embed="rId1"/>
          <a:stretch/>
        </p:blipFill>
        <p:spPr>
          <a:xfrm>
            <a:off x="1647360" y="1892880"/>
            <a:ext cx="4153320" cy="2775600"/>
          </a:xfrm>
          <a:prstGeom prst="rect">
            <a:avLst/>
          </a:prstGeom>
          <a:ln w="0">
            <a:noFill/>
          </a:ln>
        </p:spPr>
      </p:pic>
      <p:grpSp>
        <p:nvGrpSpPr>
          <p:cNvPr id="405" name="Group 1"/>
          <p:cNvGrpSpPr/>
          <p:nvPr/>
        </p:nvGrpSpPr>
        <p:grpSpPr>
          <a:xfrm>
            <a:off x="7216200" y="9720"/>
            <a:ext cx="1907640" cy="698040"/>
            <a:chOff x="7216200" y="9720"/>
            <a:chExt cx="1907640" cy="698040"/>
          </a:xfrm>
        </p:grpSpPr>
        <p:sp>
          <p:nvSpPr>
            <p:cNvPr id="406" name="Rectangle 2"/>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407" name="Picture 3" descr=""/>
            <p:cNvPicPr/>
            <p:nvPr/>
          </p:nvPicPr>
          <p:blipFill>
            <a:blip r:embed="rId2"/>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Num" idx="15"/>
          </p:nvPr>
        </p:nvSpPr>
        <p:spPr>
          <a:xfrm>
            <a:off x="6458040" y="4779000"/>
            <a:ext cx="2057040" cy="273600"/>
          </a:xfrm>
          <a:prstGeom prst="rect">
            <a:avLst/>
          </a:prstGeom>
          <a:noFill/>
          <a:ln w="0">
            <a:noFill/>
          </a:ln>
        </p:spPr>
        <p:txBody>
          <a:bodyPr lIns="68400" rIns="68400" tIns="34200" bIns="34200" anchor="ctr">
            <a:noAutofit/>
          </a:bodyPr>
          <a:lstStyle>
            <a:lvl1pPr algn="r">
              <a:lnSpc>
                <a:spcPct val="100000"/>
              </a:lnSpc>
              <a:buNone/>
              <a:tabLst>
                <a:tab algn="l" pos="0"/>
              </a:tabLst>
              <a:defRPr b="0" lang="en-US" sz="900" spc="-1" strike="noStrike">
                <a:solidFill>
                  <a:srgbClr val="ffffff"/>
                </a:solidFill>
                <a:latin typeface="Calibri"/>
                <a:ea typeface="Calibri"/>
              </a:defRPr>
            </a:lvl1pPr>
          </a:lstStyle>
          <a:p>
            <a:pPr algn="r">
              <a:lnSpc>
                <a:spcPct val="100000"/>
              </a:lnSpc>
              <a:buNone/>
              <a:tabLst>
                <a:tab algn="l" pos="0"/>
              </a:tabLst>
            </a:pPr>
            <a:fld id="{518EF19D-D3C9-4680-B41D-25BCB20F57BF}" type="slidenum">
              <a:rPr b="0" lang="en-US" sz="900" spc="-1" strike="noStrike">
                <a:solidFill>
                  <a:srgbClr val="ffffff"/>
                </a:solidFill>
                <a:latin typeface="Calibri"/>
                <a:ea typeface="Calibri"/>
              </a:rPr>
              <a:t>&lt;number&gt;</a:t>
            </a:fld>
            <a:endParaRPr b="0" lang="en-IN" sz="900" spc="-1" strike="noStrike">
              <a:latin typeface="Times New Roman"/>
            </a:endParaRPr>
          </a:p>
        </p:txBody>
      </p:sp>
      <p:sp>
        <p:nvSpPr>
          <p:cNvPr id="272" name="Google Shape;113;p16"/>
          <p:cNvSpPr/>
          <p:nvPr/>
        </p:nvSpPr>
        <p:spPr>
          <a:xfrm>
            <a:off x="1149840" y="605880"/>
            <a:ext cx="2415240" cy="3360240"/>
          </a:xfrm>
          <a:prstGeom prst="rect">
            <a:avLst/>
          </a:prstGeom>
          <a:noFill/>
          <a:ln w="0">
            <a:noFill/>
          </a:ln>
        </p:spPr>
        <p:style>
          <a:lnRef idx="0"/>
          <a:fillRef idx="0"/>
          <a:effectRef idx="0"/>
          <a:fontRef idx="minor"/>
        </p:style>
        <p:txBody>
          <a:bodyPr lIns="68400" rIns="68400" tIns="34200" bIns="34200" anchor="ctr">
            <a:normAutofit/>
          </a:bodyPr>
          <a:p>
            <a:pPr>
              <a:lnSpc>
                <a:spcPct val="90000"/>
              </a:lnSpc>
              <a:buNone/>
            </a:pPr>
            <a:r>
              <a:rPr b="1" lang="en-US" sz="4200" spc="-1" strike="noStrike">
                <a:solidFill>
                  <a:srgbClr val="283886"/>
                </a:solidFill>
                <a:latin typeface="Calibri"/>
                <a:ea typeface="Calibri"/>
              </a:rPr>
              <a:t>Summary</a:t>
            </a:r>
            <a:endParaRPr b="0" lang="en-IN" sz="4200" spc="-1" strike="noStrike">
              <a:latin typeface="Arial"/>
            </a:endParaRPr>
          </a:p>
        </p:txBody>
      </p:sp>
      <p:sp>
        <p:nvSpPr>
          <p:cNvPr id="273" name="Google Shape;114;p16"/>
          <p:cNvSpPr/>
          <p:nvPr/>
        </p:nvSpPr>
        <p:spPr>
          <a:xfrm>
            <a:off x="3833640" y="1103760"/>
            <a:ext cx="360" cy="2427120"/>
          </a:xfrm>
          <a:custGeom>
            <a:avLst/>
            <a:gdLst/>
            <a:ahLst/>
            <a:rect l="l" t="t" r="r" b="b"/>
            <a:pathLst>
              <a:path w="21600" h="21600">
                <a:moveTo>
                  <a:pt x="0" y="0"/>
                </a:moveTo>
                <a:lnTo>
                  <a:pt x="21600" y="21600"/>
                </a:lnTo>
              </a:path>
            </a:pathLst>
          </a:custGeom>
          <a:noFill/>
          <a:ln cap="sq" w="19080">
            <a:solidFill>
              <a:srgbClr val="3f3f3f"/>
            </a:solidFill>
            <a:miter/>
          </a:ln>
        </p:spPr>
        <p:style>
          <a:lnRef idx="0"/>
          <a:fillRef idx="0"/>
          <a:effectRef idx="0"/>
          <a:fontRef idx="minor"/>
        </p:style>
      </p:sp>
      <p:sp>
        <p:nvSpPr>
          <p:cNvPr id="274" name="Google Shape;115;p16"/>
          <p:cNvSpPr/>
          <p:nvPr/>
        </p:nvSpPr>
        <p:spPr>
          <a:xfrm>
            <a:off x="4029120" y="949680"/>
            <a:ext cx="4443480" cy="2670120"/>
          </a:xfrm>
          <a:prstGeom prst="rect">
            <a:avLst/>
          </a:prstGeom>
          <a:noFill/>
          <a:ln w="0">
            <a:noFill/>
          </a:ln>
        </p:spPr>
        <p:style>
          <a:lnRef idx="0"/>
          <a:fillRef idx="0"/>
          <a:effectRef idx="0"/>
          <a:fontRef idx="minor"/>
        </p:style>
        <p:txBody>
          <a:bodyPr lIns="68400" rIns="68400" tIns="34200" bIns="34200" anchor="ctr">
            <a:noAutofit/>
          </a:bodyPr>
          <a:p>
            <a:pPr marL="216000" indent="-216000" algn="just">
              <a:lnSpc>
                <a:spcPct val="100000"/>
              </a:lnSpc>
              <a:buClr>
                <a:srgbClr val="000000"/>
              </a:buClr>
              <a:buFont typeface="Arial"/>
              <a:buChar char="•"/>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Executive Summary </a:t>
            </a:r>
            <a:endParaRPr b="0" lang="en-IN" sz="1200" spc="-1" strike="noStrike">
              <a:latin typeface="Arial"/>
            </a:endParaRPr>
          </a:p>
          <a:p>
            <a:pPr marL="216000" indent="-216000" algn="just">
              <a:lnSpc>
                <a:spcPct val="100000"/>
              </a:lnSpc>
              <a:buClr>
                <a:srgbClr val="000000"/>
              </a:buClr>
              <a:buFont typeface="Arial"/>
              <a:buChar char="•"/>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Our Understanding and Approach</a:t>
            </a:r>
            <a:endParaRPr b="0" lang="en-IN" sz="1200" spc="-1" strike="noStrike">
              <a:latin typeface="Arial"/>
            </a:endParaRPr>
          </a:p>
          <a:p>
            <a:pPr marL="216000" indent="-216000" algn="just">
              <a:lnSpc>
                <a:spcPct val="100000"/>
              </a:lnSpc>
              <a:buClr>
                <a:srgbClr val="000000"/>
              </a:buClr>
              <a:buFont typeface="Arial"/>
              <a:buChar char="•"/>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Scope of Work </a:t>
            </a:r>
            <a:endParaRPr b="0" lang="en-IN" sz="1200" spc="-1" strike="noStrike">
              <a:latin typeface="Arial"/>
            </a:endParaRPr>
          </a:p>
          <a:p>
            <a:pPr marL="216000" indent="-216000" algn="just">
              <a:lnSpc>
                <a:spcPct val="100000"/>
              </a:lnSpc>
              <a:buClr>
                <a:srgbClr val="000000"/>
              </a:buClr>
              <a:buFont typeface="Arial"/>
              <a:buChar char="•"/>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Out of Scope </a:t>
            </a:r>
            <a:endParaRPr b="0" lang="en-IN" sz="1200" spc="-1" strike="noStrike">
              <a:latin typeface="Arial"/>
            </a:endParaRPr>
          </a:p>
          <a:p>
            <a:pPr marL="216000" indent="-216000" algn="just">
              <a:lnSpc>
                <a:spcPct val="100000"/>
              </a:lnSpc>
              <a:buClr>
                <a:srgbClr val="000000"/>
              </a:buClr>
              <a:buFont typeface="Arial"/>
              <a:buChar char="•"/>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Technology Landscape </a:t>
            </a:r>
            <a:endParaRPr b="0" lang="en-IN" sz="1200" spc="-1" strike="noStrike">
              <a:latin typeface="Arial"/>
            </a:endParaRPr>
          </a:p>
          <a:p>
            <a:pPr marL="216000" indent="-216000" algn="just">
              <a:lnSpc>
                <a:spcPct val="100000"/>
              </a:lnSpc>
              <a:buClr>
                <a:srgbClr val="000000"/>
              </a:buClr>
              <a:buFont typeface="Arial"/>
              <a:buChar char="•"/>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Proposed Architecture </a:t>
            </a:r>
            <a:endParaRPr b="0" lang="en-IN" sz="1200" spc="-1" strike="noStrike">
              <a:latin typeface="Arial"/>
            </a:endParaRPr>
          </a:p>
          <a:p>
            <a:pPr marL="216000" indent="-216000" algn="just">
              <a:lnSpc>
                <a:spcPct val="100000"/>
              </a:lnSpc>
              <a:buClr>
                <a:srgbClr val="000000"/>
              </a:buClr>
              <a:buFont typeface="Arial"/>
              <a:buChar char="•"/>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DevOps/MLOps </a:t>
            </a:r>
            <a:endParaRPr b="0" lang="en-IN" sz="1200" spc="-1" strike="noStrike">
              <a:latin typeface="Arial"/>
            </a:endParaRPr>
          </a:p>
          <a:p>
            <a:pPr marL="216000" indent="-216000" algn="just">
              <a:lnSpc>
                <a:spcPct val="100000"/>
              </a:lnSpc>
              <a:buClr>
                <a:srgbClr val="000000"/>
              </a:buClr>
              <a:buFont typeface="Arial"/>
              <a:buChar char="•"/>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Proposed Team – Short Term </a:t>
            </a:r>
            <a:endParaRPr b="0" lang="en-IN" sz="1200" spc="-1" strike="noStrike">
              <a:latin typeface="Arial"/>
            </a:endParaRPr>
          </a:p>
          <a:p>
            <a:pPr marL="216000" indent="-216000" algn="just">
              <a:lnSpc>
                <a:spcPct val="100000"/>
              </a:lnSpc>
              <a:buClr>
                <a:srgbClr val="000000"/>
              </a:buClr>
              <a:buFont typeface="Arial"/>
              <a:buChar char="•"/>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Project Phases &amp; Timelines </a:t>
            </a:r>
            <a:endParaRPr b="0" lang="en-IN" sz="1200" spc="-1" strike="noStrike">
              <a:latin typeface="Arial"/>
            </a:endParaRPr>
          </a:p>
          <a:p>
            <a:pPr marL="216000" indent="-216000" algn="just">
              <a:lnSpc>
                <a:spcPct val="100000"/>
              </a:lnSpc>
              <a:buClr>
                <a:srgbClr val="000000"/>
              </a:buClr>
              <a:buFont typeface="Arial"/>
              <a:buChar char="•"/>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Dependencies &amp; Assumptions</a:t>
            </a:r>
            <a:endParaRPr b="0" lang="en-IN" sz="1200" spc="-1" strike="noStrike">
              <a:latin typeface="Arial"/>
            </a:endParaRPr>
          </a:p>
          <a:p>
            <a:pPr marL="216000" indent="-216000" algn="just">
              <a:lnSpc>
                <a:spcPct val="100000"/>
              </a:lnSpc>
              <a:buClr>
                <a:srgbClr val="000000"/>
              </a:buClr>
              <a:buFont typeface="Arial"/>
              <a:buChar char="•"/>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EDA</a:t>
            </a:r>
            <a:endParaRPr b="0" lang="en-IN" sz="1200" spc="-1" strike="noStrike">
              <a:latin typeface="Arial"/>
            </a:endParaRPr>
          </a:p>
          <a:p>
            <a:pPr algn="just">
              <a:lnSpc>
                <a:spcPct val="115000"/>
              </a:lnSpc>
              <a:buNone/>
            </a:pPr>
            <a:endParaRPr b="0" lang="en-IN" sz="1200" spc="-1" strike="noStrike">
              <a:latin typeface="Arial"/>
            </a:endParaRPr>
          </a:p>
        </p:txBody>
      </p:sp>
      <p:grpSp>
        <p:nvGrpSpPr>
          <p:cNvPr id="275" name="Group 1"/>
          <p:cNvGrpSpPr/>
          <p:nvPr/>
        </p:nvGrpSpPr>
        <p:grpSpPr>
          <a:xfrm>
            <a:off x="7228440" y="14400"/>
            <a:ext cx="1908000" cy="698040"/>
            <a:chOff x="7228440" y="14400"/>
            <a:chExt cx="1908000" cy="698040"/>
          </a:xfrm>
        </p:grpSpPr>
        <p:sp>
          <p:nvSpPr>
            <p:cNvPr id="276" name="Rectangle 2"/>
            <p:cNvSpPr/>
            <p:nvPr/>
          </p:nvSpPr>
          <p:spPr>
            <a:xfrm>
              <a:off x="7286400" y="14400"/>
              <a:ext cx="1850040" cy="698040"/>
            </a:xfrm>
            <a:prstGeom prst="rect">
              <a:avLst/>
            </a:prstGeom>
            <a:solidFill>
              <a:srgbClr val="ffffff"/>
            </a:solidFill>
            <a:ln w="25560">
              <a:solidFill>
                <a:srgbClr val="ffffff"/>
              </a:solidFill>
              <a:round/>
            </a:ln>
          </p:spPr>
          <p:style>
            <a:lnRef idx="0"/>
            <a:fillRef idx="0"/>
            <a:effectRef idx="0"/>
            <a:fontRef idx="minor"/>
          </p:style>
        </p:sp>
        <p:pic>
          <p:nvPicPr>
            <p:cNvPr id="277" name="Picture 3" descr=""/>
            <p:cNvPicPr/>
            <p:nvPr/>
          </p:nvPicPr>
          <p:blipFill>
            <a:blip r:embed="rId1"/>
            <a:stretch/>
          </p:blipFill>
          <p:spPr>
            <a:xfrm>
              <a:off x="7228440" y="18792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286920" y="565200"/>
            <a:ext cx="7688160" cy="534600"/>
          </a:xfrm>
          <a:prstGeom prst="rect">
            <a:avLst/>
          </a:prstGeom>
          <a:noFill/>
          <a:ln w="0">
            <a:noFill/>
          </a:ln>
        </p:spPr>
        <p:txBody>
          <a:bodyPr lIns="0" rIns="0" tIns="91440" bIns="91440" anchor="t">
            <a:noAutofit/>
          </a:bodyPr>
          <a:p>
            <a:pPr>
              <a:lnSpc>
                <a:spcPct val="100000"/>
              </a:lnSpc>
              <a:buNone/>
              <a:tabLst>
                <a:tab algn="l" pos="0"/>
              </a:tabLst>
            </a:pPr>
            <a:r>
              <a:rPr b="1" lang="en" sz="2300" spc="-1" strike="noStrike">
                <a:solidFill>
                  <a:srgbClr val="283886"/>
                </a:solidFill>
                <a:latin typeface="Calibri"/>
                <a:ea typeface="Calibri"/>
              </a:rPr>
              <a:t>Data Cleaning &amp; Pre-Processing  -  After cleaning</a:t>
            </a:r>
            <a:endParaRPr b="0" lang="en-IN" sz="2300" spc="-1" strike="noStrike">
              <a:solidFill>
                <a:srgbClr val="000000"/>
              </a:solidFill>
              <a:latin typeface="Arial"/>
            </a:endParaRPr>
          </a:p>
          <a:p>
            <a:pPr>
              <a:lnSpc>
                <a:spcPct val="100000"/>
              </a:lnSpc>
              <a:buNone/>
              <a:tabLst>
                <a:tab algn="l" pos="0"/>
              </a:tabLst>
            </a:pPr>
            <a:endParaRPr b="0" lang="en-IN" sz="2600" spc="-1" strike="noStrike">
              <a:solidFill>
                <a:srgbClr val="000000"/>
              </a:solidFill>
              <a:latin typeface="Arial"/>
            </a:endParaRPr>
          </a:p>
        </p:txBody>
      </p:sp>
      <p:sp>
        <p:nvSpPr>
          <p:cNvPr id="409" name="PlaceHolder 2"/>
          <p:cNvSpPr>
            <a:spLocks noGrp="1"/>
          </p:cNvSpPr>
          <p:nvPr>
            <p:ph/>
          </p:nvPr>
        </p:nvSpPr>
        <p:spPr>
          <a:xfrm>
            <a:off x="729360" y="2079000"/>
            <a:ext cx="7688160" cy="2260440"/>
          </a:xfrm>
          <a:prstGeom prst="rect">
            <a:avLst/>
          </a:prstGeom>
          <a:noFill/>
          <a:ln w="0">
            <a:noFill/>
          </a:ln>
        </p:spPr>
        <p:txBody>
          <a:bodyPr lIns="0" rIns="0" tIns="91440" bIns="91440" anchor="t">
            <a:normAutofit/>
          </a:bodyPr>
          <a:p>
            <a:endParaRPr b="0" lang="en-IN" sz="1400" spc="-1" strike="noStrike">
              <a:solidFill>
                <a:srgbClr val="000000"/>
              </a:solidFill>
              <a:latin typeface="Arial"/>
            </a:endParaRPr>
          </a:p>
        </p:txBody>
      </p:sp>
      <p:pic>
        <p:nvPicPr>
          <p:cNvPr id="410" name="Google Shape;123;p18" descr=""/>
          <p:cNvPicPr/>
          <p:nvPr/>
        </p:nvPicPr>
        <p:blipFill>
          <a:blip r:embed="rId1"/>
          <a:stretch/>
        </p:blipFill>
        <p:spPr>
          <a:xfrm>
            <a:off x="172440" y="1469880"/>
            <a:ext cx="8903520" cy="2417400"/>
          </a:xfrm>
          <a:prstGeom prst="rect">
            <a:avLst/>
          </a:prstGeom>
          <a:ln w="0">
            <a:noFill/>
          </a:ln>
        </p:spPr>
      </p:pic>
      <p:grpSp>
        <p:nvGrpSpPr>
          <p:cNvPr id="411" name="Group 1"/>
          <p:cNvGrpSpPr/>
          <p:nvPr/>
        </p:nvGrpSpPr>
        <p:grpSpPr>
          <a:xfrm>
            <a:off x="7225920" y="9720"/>
            <a:ext cx="1908000" cy="698040"/>
            <a:chOff x="7225920" y="9720"/>
            <a:chExt cx="1908000" cy="698040"/>
          </a:xfrm>
        </p:grpSpPr>
        <p:sp>
          <p:nvSpPr>
            <p:cNvPr id="412" name="Rectangle 2"/>
            <p:cNvSpPr/>
            <p:nvPr/>
          </p:nvSpPr>
          <p:spPr>
            <a:xfrm>
              <a:off x="728388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413" name="Picture 3" descr=""/>
            <p:cNvPicPr/>
            <p:nvPr/>
          </p:nvPicPr>
          <p:blipFill>
            <a:blip r:embed="rId2"/>
            <a:stretch/>
          </p:blipFill>
          <p:spPr>
            <a:xfrm>
              <a:off x="722592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363600" y="471600"/>
            <a:ext cx="7688160" cy="534600"/>
          </a:xfrm>
          <a:prstGeom prst="rect">
            <a:avLst/>
          </a:prstGeom>
          <a:noFill/>
          <a:ln w="0">
            <a:noFill/>
          </a:ln>
        </p:spPr>
        <p:txBody>
          <a:bodyPr lIns="0" rIns="0" tIns="91440" bIns="91440" anchor="t">
            <a:noAutofit/>
          </a:bodyPr>
          <a:p>
            <a:pPr>
              <a:lnSpc>
                <a:spcPct val="100000"/>
              </a:lnSpc>
              <a:buNone/>
              <a:tabLst>
                <a:tab algn="l" pos="0"/>
              </a:tabLst>
            </a:pPr>
            <a:r>
              <a:rPr b="1" lang="en" sz="2300" spc="-1" strike="noStrike">
                <a:solidFill>
                  <a:srgbClr val="283886"/>
                </a:solidFill>
                <a:latin typeface="Raleway"/>
                <a:ea typeface="Raleway"/>
              </a:rPr>
              <a:t>Diagnostic Analysis</a:t>
            </a:r>
            <a:endParaRPr b="0" lang="en-IN" sz="2300" spc="-1" strike="noStrike">
              <a:solidFill>
                <a:srgbClr val="000000"/>
              </a:solidFill>
              <a:latin typeface="Arial"/>
            </a:endParaRPr>
          </a:p>
          <a:p>
            <a:pPr>
              <a:lnSpc>
                <a:spcPct val="100000"/>
              </a:lnSpc>
              <a:buNone/>
              <a:tabLst>
                <a:tab algn="l" pos="0"/>
              </a:tabLst>
            </a:pPr>
            <a:endParaRPr b="0" lang="en-IN" sz="2600" spc="-1" strike="noStrike">
              <a:solidFill>
                <a:srgbClr val="000000"/>
              </a:solidFill>
              <a:latin typeface="Arial"/>
            </a:endParaRPr>
          </a:p>
        </p:txBody>
      </p:sp>
      <p:sp>
        <p:nvSpPr>
          <p:cNvPr id="415" name="Google Shape;129;p19"/>
          <p:cNvSpPr/>
          <p:nvPr/>
        </p:nvSpPr>
        <p:spPr>
          <a:xfrm>
            <a:off x="498960" y="1098360"/>
            <a:ext cx="8577000" cy="47030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600" spc="-1" strike="noStrike">
                <a:solidFill>
                  <a:srgbClr val="000000"/>
                </a:solidFill>
                <a:latin typeface="Calibri"/>
                <a:ea typeface="Calibri"/>
              </a:rPr>
              <a:t>Our main objective is to build a model which can predict arrival delay, as it summarizes all the major delays together.</a:t>
            </a:r>
            <a:endParaRPr b="0" lang="en-IN" sz="1600" spc="-1" strike="noStrike">
              <a:latin typeface="Arial"/>
            </a:endParaRPr>
          </a:p>
          <a:p>
            <a:pPr>
              <a:lnSpc>
                <a:spcPct val="100000"/>
              </a:lnSpc>
              <a:buNone/>
              <a:tabLst>
                <a:tab algn="l" pos="0"/>
              </a:tabLst>
            </a:pPr>
            <a:r>
              <a:rPr b="0" lang="en" sz="1600" spc="-1" strike="noStrike">
                <a:solidFill>
                  <a:srgbClr val="000000"/>
                </a:solidFill>
                <a:latin typeface="Calibri"/>
                <a:ea typeface="Calibri"/>
              </a:rPr>
              <a:t>Thus we have selected certain features for training the model by finding the correlation using a heatmap:</a:t>
            </a:r>
            <a:endParaRPr b="0" lang="en-IN" sz="1600" spc="-1" strike="noStrike">
              <a:latin typeface="Arial"/>
            </a:endParaRPr>
          </a:p>
          <a:p>
            <a:pPr>
              <a:lnSpc>
                <a:spcPct val="115000"/>
              </a:lnSpc>
              <a:buNone/>
              <a:tabLst>
                <a:tab algn="l" pos="0"/>
              </a:tabLst>
            </a:pPr>
            <a:endParaRPr b="0" lang="en-IN" sz="1600" spc="-1" strike="noStrike">
              <a:latin typeface="Arial"/>
            </a:endParaRPr>
          </a:p>
          <a:p>
            <a:pPr marL="457200" indent="-324000">
              <a:lnSpc>
                <a:spcPct val="115000"/>
              </a:lnSpc>
              <a:buClr>
                <a:srgbClr val="ffc000"/>
              </a:buClr>
              <a:buFont typeface="Wingdings" charset="2"/>
              <a:buChar char=""/>
              <a:tabLst>
                <a:tab algn="l" pos="0"/>
              </a:tabLst>
            </a:pPr>
            <a:r>
              <a:rPr b="0" lang="en" sz="1600" spc="-1" strike="noStrike">
                <a:solidFill>
                  <a:srgbClr val="000000"/>
                </a:solidFill>
                <a:latin typeface="Calibri"/>
                <a:ea typeface="Calibri"/>
              </a:rPr>
              <a:t>ARR_TIME - Arrival time of the flight</a:t>
            </a:r>
            <a:endParaRPr b="0" lang="en-IN" sz="1600" spc="-1" strike="noStrike">
              <a:latin typeface="Arial"/>
            </a:endParaRPr>
          </a:p>
          <a:p>
            <a:pPr marL="457200" indent="-324000">
              <a:lnSpc>
                <a:spcPct val="115000"/>
              </a:lnSpc>
              <a:buClr>
                <a:srgbClr val="ffc000"/>
              </a:buClr>
              <a:buFont typeface="Wingdings" charset="2"/>
              <a:buChar char=""/>
              <a:tabLst>
                <a:tab algn="l" pos="0"/>
              </a:tabLst>
            </a:pPr>
            <a:r>
              <a:rPr b="0" lang="en" sz="1600" spc="-1" strike="noStrike">
                <a:solidFill>
                  <a:srgbClr val="000000"/>
                </a:solidFill>
                <a:latin typeface="Calibri"/>
                <a:ea typeface="Calibri"/>
              </a:rPr>
              <a:t>ORIGIN - origin of the flight</a:t>
            </a:r>
            <a:endParaRPr b="0" lang="en-IN" sz="1600" spc="-1" strike="noStrike">
              <a:latin typeface="Arial"/>
            </a:endParaRPr>
          </a:p>
          <a:p>
            <a:pPr marL="457200" indent="-324000">
              <a:lnSpc>
                <a:spcPct val="115000"/>
              </a:lnSpc>
              <a:buClr>
                <a:srgbClr val="ffc000"/>
              </a:buClr>
              <a:buFont typeface="Wingdings" charset="2"/>
              <a:buChar char=""/>
              <a:tabLst>
                <a:tab algn="l" pos="0"/>
              </a:tabLst>
            </a:pPr>
            <a:r>
              <a:rPr b="0" lang="en" sz="1600" spc="-1" strike="noStrike">
                <a:solidFill>
                  <a:srgbClr val="000000"/>
                </a:solidFill>
                <a:latin typeface="Calibri"/>
                <a:ea typeface="Calibri"/>
              </a:rPr>
              <a:t>DEST  -  Destination of the flight</a:t>
            </a:r>
            <a:endParaRPr b="0" lang="en-IN" sz="1600" spc="-1" strike="noStrike">
              <a:latin typeface="Arial"/>
            </a:endParaRPr>
          </a:p>
          <a:p>
            <a:pPr marL="457200" indent="-324000">
              <a:lnSpc>
                <a:spcPct val="115000"/>
              </a:lnSpc>
              <a:buClr>
                <a:srgbClr val="ffc000"/>
              </a:buClr>
              <a:buFont typeface="Wingdings" charset="2"/>
              <a:buChar char=""/>
              <a:tabLst>
                <a:tab algn="l" pos="0"/>
              </a:tabLst>
            </a:pPr>
            <a:r>
              <a:rPr b="0" lang="en" sz="1600" spc="-1" strike="noStrike">
                <a:solidFill>
                  <a:srgbClr val="000000"/>
                </a:solidFill>
                <a:latin typeface="Calibri"/>
                <a:ea typeface="Calibri"/>
              </a:rPr>
              <a:t>WHEELS_ON - actual time the aircraft's wheels touched the ground at the destination airport</a:t>
            </a:r>
            <a:endParaRPr b="0" lang="en-IN" sz="1600" spc="-1" strike="noStrike">
              <a:latin typeface="Arial"/>
            </a:endParaRPr>
          </a:p>
          <a:p>
            <a:pPr marL="457200" indent="-361800">
              <a:lnSpc>
                <a:spcPct val="115000"/>
              </a:lnSpc>
              <a:spcBef>
                <a:spcPts val="799"/>
              </a:spcBef>
              <a:buNone/>
              <a:tabLst>
                <a:tab algn="l" pos="0"/>
              </a:tabLst>
            </a:pPr>
            <a:r>
              <a:rPr b="0" lang="en" sz="1800" spc="-1" strike="noStrike">
                <a:solidFill>
                  <a:srgbClr val="000000"/>
                </a:solidFill>
                <a:latin typeface="Calibri"/>
                <a:ea typeface="Calibri"/>
              </a:rPr>
              <a:t>The Target features selected are:</a:t>
            </a:r>
            <a:endParaRPr b="0" lang="en-IN" sz="1800" spc="-1" strike="noStrike">
              <a:latin typeface="Arial"/>
            </a:endParaRPr>
          </a:p>
          <a:p>
            <a:pPr>
              <a:lnSpc>
                <a:spcPct val="115000"/>
              </a:lnSpc>
              <a:spcBef>
                <a:spcPts val="799"/>
              </a:spcBef>
              <a:buNone/>
              <a:tabLst>
                <a:tab algn="l" pos="0"/>
              </a:tabLst>
            </a:pPr>
            <a:r>
              <a:rPr b="0" lang="en" sz="1800" spc="-1" strike="noStrike">
                <a:solidFill>
                  <a:srgbClr val="000000"/>
                </a:solidFill>
                <a:latin typeface="Calibri"/>
                <a:ea typeface="Calibri"/>
              </a:rPr>
              <a:t>       </a:t>
            </a:r>
            <a:r>
              <a:rPr b="0" lang="en" sz="1800" spc="-1" strike="noStrike">
                <a:solidFill>
                  <a:srgbClr val="000000"/>
                </a:solidFill>
                <a:latin typeface="Calibri"/>
                <a:ea typeface="Calibri"/>
              </a:rPr>
              <a:t>ARR_DELAY - Arrival delay of the flight</a:t>
            </a:r>
            <a:endParaRPr b="0" lang="en-IN" sz="1800" spc="-1" strike="noStrike">
              <a:latin typeface="Arial"/>
            </a:endParaRPr>
          </a:p>
          <a:p>
            <a:pPr>
              <a:lnSpc>
                <a:spcPct val="115000"/>
              </a:lnSpc>
              <a:buNone/>
              <a:tabLst>
                <a:tab algn="l" pos="0"/>
              </a:tabLst>
            </a:pPr>
            <a:r>
              <a:rPr b="0" lang="en" sz="1600" spc="-1" strike="noStrike">
                <a:solidFill>
                  <a:srgbClr val="000000"/>
                </a:solidFill>
                <a:latin typeface="Calibri"/>
                <a:ea typeface="Calibri"/>
              </a:rPr>
              <a:t> </a:t>
            </a:r>
            <a:endParaRPr b="0" lang="en-IN" sz="1600" spc="-1" strike="noStrike">
              <a:latin typeface="Arial"/>
            </a:endParaRPr>
          </a:p>
          <a:p>
            <a:pPr>
              <a:lnSpc>
                <a:spcPct val="115000"/>
              </a:lnSpc>
              <a:buNone/>
              <a:tabLst>
                <a:tab algn="l" pos="0"/>
              </a:tabLst>
            </a:pPr>
            <a:endParaRPr b="0" lang="en-IN" sz="1600" spc="-1" strike="noStrike">
              <a:latin typeface="Arial"/>
            </a:endParaRPr>
          </a:p>
          <a:p>
            <a:pPr marL="457200">
              <a:lnSpc>
                <a:spcPct val="115000"/>
              </a:lnSpc>
              <a:buNone/>
              <a:tabLst>
                <a:tab algn="l" pos="0"/>
              </a:tabLst>
            </a:pPr>
            <a:endParaRPr b="0" lang="en-IN" sz="1500" spc="-1" strike="noStrike">
              <a:latin typeface="Arial"/>
            </a:endParaRPr>
          </a:p>
          <a:p>
            <a:pPr marL="457200">
              <a:lnSpc>
                <a:spcPct val="100000"/>
              </a:lnSpc>
              <a:buNone/>
              <a:tabLst>
                <a:tab algn="l" pos="0"/>
              </a:tabLst>
            </a:pPr>
            <a:endParaRPr b="0" lang="en-IN" sz="1400" spc="-1" strike="noStrike">
              <a:latin typeface="Arial"/>
            </a:endParaRPr>
          </a:p>
        </p:txBody>
      </p:sp>
      <p:grpSp>
        <p:nvGrpSpPr>
          <p:cNvPr id="416" name="Group 1"/>
          <p:cNvGrpSpPr/>
          <p:nvPr/>
        </p:nvGrpSpPr>
        <p:grpSpPr>
          <a:xfrm>
            <a:off x="7216200" y="9720"/>
            <a:ext cx="1907640" cy="698040"/>
            <a:chOff x="7216200" y="9720"/>
            <a:chExt cx="1907640" cy="698040"/>
          </a:xfrm>
        </p:grpSpPr>
        <p:sp>
          <p:nvSpPr>
            <p:cNvPr id="417" name="Rectangle 2"/>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418" name="Picture 3"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title"/>
          </p:nvPr>
        </p:nvSpPr>
        <p:spPr>
          <a:xfrm>
            <a:off x="193680" y="314640"/>
            <a:ext cx="7688160" cy="534600"/>
          </a:xfrm>
          <a:prstGeom prst="rect">
            <a:avLst/>
          </a:prstGeom>
          <a:noFill/>
          <a:ln w="0">
            <a:noFill/>
          </a:ln>
        </p:spPr>
        <p:txBody>
          <a:bodyPr lIns="0" rIns="0" tIns="91440" bIns="91440" anchor="t">
            <a:normAutofit fontScale="88000"/>
          </a:bodyPr>
          <a:p>
            <a:pPr>
              <a:lnSpc>
                <a:spcPct val="100000"/>
              </a:lnSpc>
              <a:buNone/>
              <a:tabLst>
                <a:tab algn="l" pos="0"/>
              </a:tabLst>
            </a:pPr>
            <a:r>
              <a:rPr b="1" lang="en" sz="2600" spc="-1" strike="noStrike">
                <a:solidFill>
                  <a:srgbClr val="283886"/>
                </a:solidFill>
                <a:latin typeface="Calibri"/>
                <a:ea typeface="Calibri"/>
              </a:rPr>
              <a:t>Diagnostic Analysis   -  HeatMap </a:t>
            </a:r>
            <a:endParaRPr b="0" lang="en-IN" sz="2600" spc="-1" strike="noStrike">
              <a:solidFill>
                <a:srgbClr val="000000"/>
              </a:solidFill>
              <a:latin typeface="Arial"/>
            </a:endParaRPr>
          </a:p>
        </p:txBody>
      </p:sp>
      <p:sp>
        <p:nvSpPr>
          <p:cNvPr id="420" name="PlaceHolder 2"/>
          <p:cNvSpPr>
            <a:spLocks noGrp="1"/>
          </p:cNvSpPr>
          <p:nvPr>
            <p:ph/>
          </p:nvPr>
        </p:nvSpPr>
        <p:spPr>
          <a:xfrm>
            <a:off x="727560" y="1498680"/>
            <a:ext cx="7688160" cy="2260440"/>
          </a:xfrm>
          <a:prstGeom prst="rect">
            <a:avLst/>
          </a:prstGeom>
          <a:noFill/>
          <a:ln w="0">
            <a:noFill/>
          </a:ln>
        </p:spPr>
        <p:txBody>
          <a:bodyPr lIns="0" rIns="0" tIns="91440" bIns="91440" anchor="t">
            <a:normAutofit/>
          </a:bodyPr>
          <a:p>
            <a:endParaRPr b="0" lang="en-IN" sz="1400" spc="-1" strike="noStrike">
              <a:solidFill>
                <a:srgbClr val="000000"/>
              </a:solidFill>
              <a:latin typeface="Arial"/>
            </a:endParaRPr>
          </a:p>
        </p:txBody>
      </p:sp>
      <p:grpSp>
        <p:nvGrpSpPr>
          <p:cNvPr id="421" name="Group 1"/>
          <p:cNvGrpSpPr/>
          <p:nvPr/>
        </p:nvGrpSpPr>
        <p:grpSpPr>
          <a:xfrm>
            <a:off x="7216200" y="19800"/>
            <a:ext cx="1907640" cy="698040"/>
            <a:chOff x="7216200" y="19800"/>
            <a:chExt cx="1907640" cy="698040"/>
          </a:xfrm>
        </p:grpSpPr>
        <p:sp>
          <p:nvSpPr>
            <p:cNvPr id="422" name="Rectangle 2"/>
            <p:cNvSpPr/>
            <p:nvPr/>
          </p:nvSpPr>
          <p:spPr>
            <a:xfrm>
              <a:off x="7273800" y="19800"/>
              <a:ext cx="1850040" cy="698040"/>
            </a:xfrm>
            <a:prstGeom prst="rect">
              <a:avLst/>
            </a:prstGeom>
            <a:solidFill>
              <a:srgbClr val="ffffff"/>
            </a:solidFill>
            <a:ln w="25560">
              <a:solidFill>
                <a:srgbClr val="ffffff"/>
              </a:solidFill>
              <a:round/>
            </a:ln>
          </p:spPr>
          <p:style>
            <a:lnRef idx="0"/>
            <a:fillRef idx="0"/>
            <a:effectRef idx="0"/>
            <a:fontRef idx="minor"/>
          </p:style>
        </p:sp>
        <p:pic>
          <p:nvPicPr>
            <p:cNvPr id="423" name="Picture 3" descr=""/>
            <p:cNvPicPr/>
            <p:nvPr/>
          </p:nvPicPr>
          <p:blipFill>
            <a:blip r:embed="rId1"/>
            <a:stretch/>
          </p:blipFill>
          <p:spPr>
            <a:xfrm>
              <a:off x="7216200" y="193320"/>
              <a:ext cx="1850040" cy="322200"/>
            </a:xfrm>
            <a:prstGeom prst="rect">
              <a:avLst/>
            </a:prstGeom>
            <a:ln w="0">
              <a:noFill/>
            </a:ln>
          </p:spPr>
        </p:pic>
      </p:grpSp>
      <p:pic>
        <p:nvPicPr>
          <p:cNvPr id="424" name="" descr=""/>
          <p:cNvPicPr/>
          <p:nvPr/>
        </p:nvPicPr>
        <p:blipFill>
          <a:blip r:embed="rId2"/>
          <a:stretch/>
        </p:blipFill>
        <p:spPr>
          <a:xfrm>
            <a:off x="171360" y="900000"/>
            <a:ext cx="8828640" cy="38523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title"/>
          </p:nvPr>
        </p:nvSpPr>
        <p:spPr>
          <a:xfrm>
            <a:off x="268200" y="451080"/>
            <a:ext cx="7688160" cy="534600"/>
          </a:xfrm>
          <a:prstGeom prst="rect">
            <a:avLst/>
          </a:prstGeom>
          <a:noFill/>
          <a:ln w="0">
            <a:noFill/>
          </a:ln>
        </p:spPr>
        <p:txBody>
          <a:bodyPr lIns="0" rIns="0" tIns="91440" bIns="91440" anchor="t">
            <a:normAutofit fontScale="88000"/>
          </a:bodyPr>
          <a:p>
            <a:pPr>
              <a:lnSpc>
                <a:spcPct val="100000"/>
              </a:lnSpc>
              <a:buNone/>
              <a:tabLst>
                <a:tab algn="l" pos="0"/>
              </a:tabLst>
            </a:pPr>
            <a:r>
              <a:rPr b="1" lang="en" sz="2600" spc="-1" strike="noStrike">
                <a:solidFill>
                  <a:srgbClr val="283886"/>
                </a:solidFill>
                <a:latin typeface="Calibri"/>
                <a:ea typeface="Calibri"/>
              </a:rPr>
              <a:t>Predictive Analysis</a:t>
            </a:r>
            <a:endParaRPr b="0" lang="en-IN" sz="2600" spc="-1" strike="noStrike">
              <a:solidFill>
                <a:srgbClr val="000000"/>
              </a:solidFill>
              <a:latin typeface="Arial"/>
            </a:endParaRPr>
          </a:p>
        </p:txBody>
      </p:sp>
      <p:sp>
        <p:nvSpPr>
          <p:cNvPr id="426" name="PlaceHolder 2"/>
          <p:cNvSpPr>
            <a:spLocks noGrp="1"/>
          </p:cNvSpPr>
          <p:nvPr>
            <p:ph/>
          </p:nvPr>
        </p:nvSpPr>
        <p:spPr>
          <a:xfrm>
            <a:off x="494640" y="1007280"/>
            <a:ext cx="7957800" cy="3620880"/>
          </a:xfrm>
          <a:prstGeom prst="rect">
            <a:avLst/>
          </a:prstGeom>
          <a:noFill/>
          <a:ln w="0">
            <a:noFill/>
          </a:ln>
        </p:spPr>
        <p:txBody>
          <a:bodyPr lIns="0" rIns="0" tIns="91440" bIns="91440" anchor="t">
            <a:normAutofit fontScale="23000"/>
          </a:bodyPr>
          <a:p>
            <a:pPr marL="457200" indent="-361800">
              <a:lnSpc>
                <a:spcPct val="115000"/>
              </a:lnSpc>
              <a:spcBef>
                <a:spcPts val="799"/>
              </a:spcBef>
              <a:buNone/>
              <a:tabLst>
                <a:tab algn="l" pos="0"/>
              </a:tabLst>
            </a:pPr>
            <a:r>
              <a:rPr b="0" lang="en" sz="7200" spc="-1" strike="noStrike">
                <a:solidFill>
                  <a:srgbClr val="000000"/>
                </a:solidFill>
                <a:highlight>
                  <a:srgbClr val="ffffff"/>
                </a:highlight>
                <a:latin typeface="Calibri"/>
                <a:ea typeface="Calibri"/>
              </a:rPr>
              <a:t>From the data we have summarized from the descriptive and diagnostic analyses we can use the following algorithms to make logical predictions of the outcomes of events.</a:t>
            </a:r>
            <a:endParaRPr b="0" lang="en-IN" sz="7200" spc="-1" strike="noStrike">
              <a:solidFill>
                <a:srgbClr val="000000"/>
              </a:solidFill>
              <a:latin typeface="Arial"/>
            </a:endParaRPr>
          </a:p>
          <a:p>
            <a:pPr marL="457200" indent="-361800">
              <a:lnSpc>
                <a:spcPct val="115000"/>
              </a:lnSpc>
              <a:spcBef>
                <a:spcPts val="799"/>
              </a:spcBef>
              <a:buNone/>
              <a:tabLst>
                <a:tab algn="l" pos="0"/>
              </a:tabLst>
            </a:pPr>
            <a:endParaRPr b="0" lang="en-IN" sz="7200" spc="-1" strike="noStrike">
              <a:solidFill>
                <a:srgbClr val="000000"/>
              </a:solidFill>
              <a:latin typeface="Arial"/>
            </a:endParaRPr>
          </a:p>
          <a:p>
            <a:pPr marL="457200" indent="-361800">
              <a:lnSpc>
                <a:spcPct val="115000"/>
              </a:lnSpc>
              <a:spcBef>
                <a:spcPts val="799"/>
              </a:spcBef>
              <a:buNone/>
              <a:tabLst>
                <a:tab algn="l" pos="0"/>
              </a:tabLst>
            </a:pPr>
            <a:r>
              <a:rPr b="1" lang="en" sz="7200" spc="-1" strike="noStrike">
                <a:solidFill>
                  <a:srgbClr val="000000"/>
                </a:solidFill>
                <a:highlight>
                  <a:srgbClr val="ffffff"/>
                </a:highlight>
                <a:latin typeface="Calibri"/>
                <a:ea typeface="Calibri"/>
              </a:rPr>
              <a:t>Supervised regression models:</a:t>
            </a:r>
            <a:endParaRPr b="0" lang="en-IN" sz="7200" spc="-1" strike="noStrike">
              <a:solidFill>
                <a:srgbClr val="000000"/>
              </a:solidFill>
              <a:latin typeface="Arial"/>
            </a:endParaRPr>
          </a:p>
          <a:p>
            <a:pPr marL="457200" indent="-361800">
              <a:lnSpc>
                <a:spcPct val="115000"/>
              </a:lnSpc>
              <a:spcBef>
                <a:spcPts val="799"/>
              </a:spcBef>
              <a:buNone/>
              <a:tabLst>
                <a:tab algn="l" pos="0"/>
              </a:tabLst>
            </a:pPr>
            <a:endParaRPr b="0" lang="en-IN" sz="7200" spc="-1" strike="noStrike">
              <a:solidFill>
                <a:srgbClr val="000000"/>
              </a:solidFill>
              <a:latin typeface="Arial"/>
            </a:endParaRPr>
          </a:p>
          <a:p>
            <a:pPr marL="984960" indent="-857160">
              <a:lnSpc>
                <a:spcPct val="115000"/>
              </a:lnSpc>
              <a:spcBef>
                <a:spcPts val="799"/>
              </a:spcBef>
              <a:buClr>
                <a:srgbClr val="ffc000"/>
              </a:buClr>
              <a:buFont typeface="Arial"/>
              <a:buChar char="•"/>
              <a:tabLst>
                <a:tab algn="l" pos="0"/>
              </a:tabLst>
            </a:pPr>
            <a:r>
              <a:rPr b="0" lang="en" sz="7200" spc="-1" strike="noStrike">
                <a:solidFill>
                  <a:srgbClr val="000000"/>
                </a:solidFill>
                <a:highlight>
                  <a:srgbClr val="ffffff"/>
                </a:highlight>
                <a:latin typeface="Calibri"/>
                <a:ea typeface="Calibri"/>
              </a:rPr>
              <a:t>Linear Regression</a:t>
            </a:r>
            <a:endParaRPr b="0" lang="en-IN" sz="7200" spc="-1" strike="noStrike">
              <a:solidFill>
                <a:srgbClr val="000000"/>
              </a:solidFill>
              <a:latin typeface="Arial"/>
            </a:endParaRPr>
          </a:p>
          <a:p>
            <a:pPr marL="984960" indent="-857160">
              <a:lnSpc>
                <a:spcPct val="115000"/>
              </a:lnSpc>
              <a:spcBef>
                <a:spcPts val="799"/>
              </a:spcBef>
              <a:buClr>
                <a:srgbClr val="ffc000"/>
              </a:buClr>
              <a:buFont typeface="Arial"/>
              <a:buChar char="•"/>
              <a:tabLst>
                <a:tab algn="l" pos="0"/>
              </a:tabLst>
            </a:pPr>
            <a:r>
              <a:rPr b="0" lang="en" sz="7200" spc="-1" strike="noStrike">
                <a:solidFill>
                  <a:srgbClr val="000000"/>
                </a:solidFill>
                <a:highlight>
                  <a:srgbClr val="ffffff"/>
                </a:highlight>
                <a:latin typeface="Calibri"/>
                <a:ea typeface="Calibri"/>
              </a:rPr>
              <a:t>Gradient Boosting Regression</a:t>
            </a:r>
            <a:endParaRPr b="0" lang="en-IN" sz="7200" spc="-1" strike="noStrike">
              <a:solidFill>
                <a:srgbClr val="000000"/>
              </a:solidFill>
              <a:latin typeface="Arial"/>
            </a:endParaRPr>
          </a:p>
          <a:p>
            <a:pPr marL="984960" indent="-857160">
              <a:lnSpc>
                <a:spcPct val="115000"/>
              </a:lnSpc>
              <a:spcBef>
                <a:spcPts val="799"/>
              </a:spcBef>
              <a:buClr>
                <a:srgbClr val="ffc000"/>
              </a:buClr>
              <a:buFont typeface="Arial"/>
              <a:buChar char="•"/>
              <a:tabLst>
                <a:tab algn="l" pos="0"/>
              </a:tabLst>
            </a:pPr>
            <a:r>
              <a:rPr b="0" lang="en" sz="7200" spc="-1" strike="noStrike">
                <a:solidFill>
                  <a:srgbClr val="000000"/>
                </a:solidFill>
                <a:highlight>
                  <a:srgbClr val="ffffff"/>
                </a:highlight>
                <a:latin typeface="Calibri"/>
                <a:ea typeface="Calibri"/>
              </a:rPr>
              <a:t>Decision Trees Regression</a:t>
            </a:r>
            <a:endParaRPr b="0" lang="en-IN" sz="7200" spc="-1" strike="noStrike">
              <a:solidFill>
                <a:srgbClr val="000000"/>
              </a:solidFill>
              <a:latin typeface="Arial"/>
            </a:endParaRPr>
          </a:p>
          <a:p>
            <a:pPr marL="984960" indent="-857160">
              <a:lnSpc>
                <a:spcPct val="115000"/>
              </a:lnSpc>
              <a:spcBef>
                <a:spcPts val="799"/>
              </a:spcBef>
              <a:buClr>
                <a:srgbClr val="ffc000"/>
              </a:buClr>
              <a:buFont typeface="Arial"/>
              <a:buChar char="•"/>
              <a:tabLst>
                <a:tab algn="l" pos="0"/>
              </a:tabLst>
            </a:pPr>
            <a:r>
              <a:rPr b="0" lang="en" sz="7200" spc="-1" strike="noStrike">
                <a:solidFill>
                  <a:srgbClr val="000000"/>
                </a:solidFill>
                <a:highlight>
                  <a:srgbClr val="ffffff"/>
                </a:highlight>
                <a:latin typeface="Calibri"/>
                <a:ea typeface="Calibri"/>
              </a:rPr>
              <a:t>Random Forest Regression</a:t>
            </a:r>
            <a:endParaRPr b="0" lang="en-IN" sz="7200" spc="-1" strike="noStrike">
              <a:solidFill>
                <a:srgbClr val="000000"/>
              </a:solidFill>
              <a:latin typeface="Arial"/>
            </a:endParaRPr>
          </a:p>
          <a:p>
            <a:pPr marL="984960" indent="-857160">
              <a:lnSpc>
                <a:spcPct val="115000"/>
              </a:lnSpc>
              <a:spcBef>
                <a:spcPts val="799"/>
              </a:spcBef>
              <a:buClr>
                <a:srgbClr val="ffc000"/>
              </a:buClr>
              <a:buFont typeface="Arial"/>
              <a:buChar char="•"/>
              <a:tabLst>
                <a:tab algn="l" pos="0"/>
              </a:tabLst>
            </a:pPr>
            <a:r>
              <a:rPr b="0" lang="en" sz="7200" spc="-1" strike="noStrike">
                <a:solidFill>
                  <a:srgbClr val="000000"/>
                </a:solidFill>
                <a:highlight>
                  <a:srgbClr val="ffffff"/>
                </a:highlight>
                <a:latin typeface="Calibri"/>
                <a:ea typeface="Calibri"/>
              </a:rPr>
              <a:t>Ridge Regression</a:t>
            </a:r>
            <a:endParaRPr b="0" lang="en-IN" sz="7200" spc="-1" strike="noStrike">
              <a:solidFill>
                <a:srgbClr val="000000"/>
              </a:solidFill>
              <a:latin typeface="Arial"/>
            </a:endParaRPr>
          </a:p>
          <a:p>
            <a:pPr marL="984960" indent="-857160">
              <a:lnSpc>
                <a:spcPct val="115000"/>
              </a:lnSpc>
              <a:spcBef>
                <a:spcPts val="799"/>
              </a:spcBef>
              <a:buClr>
                <a:srgbClr val="ffc000"/>
              </a:buClr>
              <a:buFont typeface="Arial"/>
              <a:buChar char="•"/>
              <a:tabLst>
                <a:tab algn="l" pos="0"/>
              </a:tabLst>
            </a:pPr>
            <a:endParaRPr b="0" lang="en-IN" sz="7200" spc="-1" strike="noStrike">
              <a:solidFill>
                <a:srgbClr val="000000"/>
              </a:solidFill>
              <a:latin typeface="Arial"/>
            </a:endParaRPr>
          </a:p>
          <a:p>
            <a:pPr marL="457200" indent="-361800">
              <a:lnSpc>
                <a:spcPct val="115000"/>
              </a:lnSpc>
              <a:spcBef>
                <a:spcPts val="799"/>
              </a:spcBef>
              <a:buNone/>
              <a:tabLst>
                <a:tab algn="l" pos="0"/>
              </a:tabLst>
            </a:pPr>
            <a:endParaRPr b="0" lang="en-IN" sz="6360" spc="-1" strike="noStrike">
              <a:solidFill>
                <a:srgbClr val="000000"/>
              </a:solidFill>
              <a:latin typeface="Arial"/>
            </a:endParaRPr>
          </a:p>
          <a:p>
            <a:pPr marL="457200" indent="-361800">
              <a:lnSpc>
                <a:spcPct val="115000"/>
              </a:lnSpc>
              <a:spcBef>
                <a:spcPts val="799"/>
              </a:spcBef>
              <a:buNone/>
              <a:tabLst>
                <a:tab algn="l" pos="0"/>
              </a:tabLst>
            </a:pPr>
            <a:endParaRPr b="0" lang="en-IN" sz="1050" spc="-1" strike="noStrike">
              <a:solidFill>
                <a:srgbClr val="000000"/>
              </a:solidFill>
              <a:latin typeface="Arial"/>
            </a:endParaRPr>
          </a:p>
          <a:p>
            <a:pPr marL="457200" indent="-361800">
              <a:lnSpc>
                <a:spcPct val="115000"/>
              </a:lnSpc>
              <a:spcBef>
                <a:spcPts val="799"/>
              </a:spcBef>
              <a:spcAft>
                <a:spcPts val="1199"/>
              </a:spcAft>
              <a:buNone/>
              <a:tabLst>
                <a:tab algn="l" pos="0"/>
              </a:tabLst>
            </a:pPr>
            <a:endParaRPr b="0" lang="en-IN" sz="1300" spc="-1" strike="noStrike">
              <a:solidFill>
                <a:srgbClr val="000000"/>
              </a:solidFill>
              <a:latin typeface="Arial"/>
            </a:endParaRPr>
          </a:p>
        </p:txBody>
      </p:sp>
      <p:grpSp>
        <p:nvGrpSpPr>
          <p:cNvPr id="427" name="Group 1"/>
          <p:cNvGrpSpPr/>
          <p:nvPr/>
        </p:nvGrpSpPr>
        <p:grpSpPr>
          <a:xfrm>
            <a:off x="7216200" y="9720"/>
            <a:ext cx="1907640" cy="698040"/>
            <a:chOff x="7216200" y="9720"/>
            <a:chExt cx="1907640" cy="698040"/>
          </a:xfrm>
        </p:grpSpPr>
        <p:sp>
          <p:nvSpPr>
            <p:cNvPr id="428" name="Rectangle 2"/>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429" name="Picture 3"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531720" y="508320"/>
            <a:ext cx="7687800" cy="1664280"/>
          </a:xfrm>
          <a:prstGeom prst="rect">
            <a:avLst/>
          </a:prstGeom>
          <a:noFill/>
          <a:ln w="0">
            <a:noFill/>
          </a:ln>
        </p:spPr>
        <p:txBody>
          <a:bodyPr tIns="91440" bIns="91440" anchor="t">
            <a:normAutofit/>
          </a:bodyPr>
          <a:p>
            <a:pPr>
              <a:lnSpc>
                <a:spcPct val="90000"/>
              </a:lnSpc>
              <a:buNone/>
              <a:tabLst>
                <a:tab algn="l" pos="0"/>
              </a:tabLst>
            </a:pPr>
            <a:r>
              <a:rPr b="0" lang="en" sz="3500" spc="-1" strike="noStrike">
                <a:solidFill>
                  <a:srgbClr val="283886"/>
                </a:solidFill>
                <a:latin typeface="Calibri"/>
                <a:ea typeface="Calibri"/>
              </a:rPr>
              <a:t>Predictive Analysis</a:t>
            </a:r>
            <a:endParaRPr b="0" lang="en-IN" sz="3500" spc="-1" strike="noStrike">
              <a:solidFill>
                <a:srgbClr val="000000"/>
              </a:solidFill>
              <a:latin typeface="Arial"/>
            </a:endParaRPr>
          </a:p>
        </p:txBody>
      </p:sp>
      <p:sp>
        <p:nvSpPr>
          <p:cNvPr id="431" name="PlaceHolder 2"/>
          <p:cNvSpPr>
            <a:spLocks noGrp="1"/>
          </p:cNvSpPr>
          <p:nvPr>
            <p:ph type="subTitle"/>
          </p:nvPr>
        </p:nvSpPr>
        <p:spPr>
          <a:xfrm>
            <a:off x="727920" y="1560240"/>
            <a:ext cx="7687800" cy="1839960"/>
          </a:xfrm>
          <a:prstGeom prst="rect">
            <a:avLst/>
          </a:prstGeom>
          <a:noFill/>
          <a:ln w="0">
            <a:noFill/>
          </a:ln>
        </p:spPr>
        <p:txBody>
          <a:bodyPr tIns="91440" bIns="91440" anchor="t">
            <a:noAutofit/>
          </a:bodyPr>
          <a:p>
            <a:pPr marL="127080">
              <a:lnSpc>
                <a:spcPct val="80000"/>
              </a:lnSpc>
              <a:buNone/>
              <a:tabLst>
                <a:tab algn="l" pos="0"/>
              </a:tabLst>
            </a:pPr>
            <a:r>
              <a:rPr b="1" lang="en" sz="2400" spc="-1" strike="noStrike">
                <a:solidFill>
                  <a:srgbClr val="4472c4"/>
                </a:solidFill>
                <a:latin typeface="Calibri"/>
                <a:ea typeface="Calibri"/>
              </a:rPr>
              <a:t>Performance Metrics:</a:t>
            </a:r>
            <a:endParaRPr b="0" lang="en-IN" sz="2400" spc="-1" strike="noStrike">
              <a:latin typeface="Arial"/>
            </a:endParaRPr>
          </a:p>
          <a:p>
            <a:pPr>
              <a:lnSpc>
                <a:spcPct val="80000"/>
              </a:lnSpc>
              <a:buNone/>
              <a:tabLst>
                <a:tab algn="l" pos="0"/>
              </a:tabLst>
            </a:pPr>
            <a:endParaRPr b="0" lang="en-IN" sz="1800" spc="-1" strike="noStrike">
              <a:latin typeface="Arial"/>
            </a:endParaRPr>
          </a:p>
          <a:p>
            <a:pPr marL="457200" indent="-330120">
              <a:lnSpc>
                <a:spcPct val="80000"/>
              </a:lnSpc>
              <a:buClr>
                <a:srgbClr val="ffc000"/>
              </a:buClr>
              <a:buFont typeface="Wingdings" charset="2"/>
              <a:buChar char=""/>
              <a:tabLst>
                <a:tab algn="l" pos="0"/>
              </a:tabLst>
            </a:pPr>
            <a:r>
              <a:rPr b="0" lang="en" sz="1800" spc="-1" strike="noStrike">
                <a:solidFill>
                  <a:srgbClr val="000000"/>
                </a:solidFill>
                <a:latin typeface="Calibri"/>
                <a:ea typeface="Calibri"/>
              </a:rPr>
              <a:t>Mean Squared Error (MSE)</a:t>
            </a:r>
            <a:endParaRPr b="0" lang="en-IN" sz="1800" spc="-1" strike="noStrike">
              <a:latin typeface="Arial"/>
            </a:endParaRPr>
          </a:p>
          <a:p>
            <a:pPr marL="457200" indent="-330120">
              <a:lnSpc>
                <a:spcPct val="80000"/>
              </a:lnSpc>
              <a:buClr>
                <a:srgbClr val="ffc000"/>
              </a:buClr>
              <a:buFont typeface="Wingdings" charset="2"/>
              <a:buChar char=""/>
              <a:tabLst>
                <a:tab algn="l" pos="0"/>
              </a:tabLst>
            </a:pPr>
            <a:r>
              <a:rPr b="0" lang="en" sz="1800" spc="-1" strike="noStrike">
                <a:solidFill>
                  <a:srgbClr val="000000"/>
                </a:solidFill>
                <a:latin typeface="Calibri"/>
                <a:ea typeface="Calibri"/>
              </a:rPr>
              <a:t>Root Mean Squared Error (RMSE)</a:t>
            </a:r>
            <a:endParaRPr b="0" lang="en-IN" sz="1800" spc="-1" strike="noStrike">
              <a:latin typeface="Arial"/>
            </a:endParaRPr>
          </a:p>
          <a:p>
            <a:pPr marL="457200" indent="-330120">
              <a:lnSpc>
                <a:spcPct val="80000"/>
              </a:lnSpc>
              <a:buClr>
                <a:srgbClr val="ffc000"/>
              </a:buClr>
              <a:buFont typeface="Wingdings" charset="2"/>
              <a:buChar char=""/>
              <a:tabLst>
                <a:tab algn="l" pos="0"/>
              </a:tabLst>
            </a:pPr>
            <a:r>
              <a:rPr b="0" lang="en" sz="1800" spc="-1" strike="noStrike">
                <a:solidFill>
                  <a:srgbClr val="000000"/>
                </a:solidFill>
                <a:latin typeface="Calibri"/>
                <a:ea typeface="Calibri"/>
              </a:rPr>
              <a:t>Mean Absolute Error (MAE)</a:t>
            </a:r>
            <a:endParaRPr b="0" lang="en-IN" sz="1800" spc="-1" strike="noStrike">
              <a:latin typeface="Arial"/>
            </a:endParaRPr>
          </a:p>
          <a:p>
            <a:pPr marL="457200" indent="-330120">
              <a:lnSpc>
                <a:spcPct val="80000"/>
              </a:lnSpc>
              <a:buClr>
                <a:srgbClr val="ffc000"/>
              </a:buClr>
              <a:buFont typeface="Wingdings" charset="2"/>
              <a:buChar char=""/>
              <a:tabLst>
                <a:tab algn="l" pos="0"/>
              </a:tabLst>
            </a:pPr>
            <a:r>
              <a:rPr b="0" lang="en" sz="1800" spc="-1" strike="noStrike">
                <a:solidFill>
                  <a:srgbClr val="000000"/>
                </a:solidFill>
                <a:latin typeface="Calibri"/>
                <a:ea typeface="Calibri"/>
              </a:rPr>
              <a:t>R-squared (R2)</a:t>
            </a:r>
            <a:endParaRPr b="0" lang="en-IN" sz="1800" spc="-1" strike="noStrike">
              <a:latin typeface="Arial"/>
            </a:endParaRPr>
          </a:p>
          <a:p>
            <a:pPr marL="457200" indent="-330120">
              <a:lnSpc>
                <a:spcPct val="80000"/>
              </a:lnSpc>
              <a:buClr>
                <a:srgbClr val="ffc000"/>
              </a:buClr>
              <a:buFont typeface="Wingdings" charset="2"/>
              <a:buChar char=""/>
              <a:tabLst>
                <a:tab algn="l" pos="0"/>
              </a:tabLst>
            </a:pPr>
            <a:endParaRPr b="0" lang="en-IN" sz="1800" spc="-1" strike="noStrike">
              <a:latin typeface="Arial"/>
            </a:endParaRPr>
          </a:p>
        </p:txBody>
      </p:sp>
      <p:grpSp>
        <p:nvGrpSpPr>
          <p:cNvPr id="432" name="Group 1"/>
          <p:cNvGrpSpPr/>
          <p:nvPr/>
        </p:nvGrpSpPr>
        <p:grpSpPr>
          <a:xfrm>
            <a:off x="7235640" y="0"/>
            <a:ext cx="1908000" cy="698040"/>
            <a:chOff x="7235640" y="0"/>
            <a:chExt cx="1908000" cy="698040"/>
          </a:xfrm>
        </p:grpSpPr>
        <p:sp>
          <p:nvSpPr>
            <p:cNvPr id="433" name="Rectangle 2"/>
            <p:cNvSpPr/>
            <p:nvPr/>
          </p:nvSpPr>
          <p:spPr>
            <a:xfrm>
              <a:off x="7293600" y="0"/>
              <a:ext cx="1850040" cy="698040"/>
            </a:xfrm>
            <a:prstGeom prst="rect">
              <a:avLst/>
            </a:prstGeom>
            <a:solidFill>
              <a:srgbClr val="ffffff"/>
            </a:solidFill>
            <a:ln w="25560">
              <a:solidFill>
                <a:srgbClr val="ffffff"/>
              </a:solidFill>
              <a:round/>
            </a:ln>
          </p:spPr>
          <p:style>
            <a:lnRef idx="0"/>
            <a:fillRef idx="0"/>
            <a:effectRef idx="0"/>
            <a:fontRef idx="minor"/>
          </p:style>
        </p:sp>
        <p:pic>
          <p:nvPicPr>
            <p:cNvPr id="434" name="Picture 3" descr=""/>
            <p:cNvPicPr/>
            <p:nvPr/>
          </p:nvPicPr>
          <p:blipFill>
            <a:blip r:embed="rId1"/>
            <a:stretch/>
          </p:blipFill>
          <p:spPr>
            <a:xfrm>
              <a:off x="7235640" y="17352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472320" y="417240"/>
            <a:ext cx="7688160" cy="534600"/>
          </a:xfrm>
          <a:prstGeom prst="rect">
            <a:avLst/>
          </a:prstGeom>
          <a:noFill/>
          <a:ln w="0">
            <a:noFill/>
          </a:ln>
        </p:spPr>
        <p:txBody>
          <a:bodyPr lIns="0" rIns="0" tIns="91440" bIns="91440" anchor="t">
            <a:normAutofit fontScale="88000"/>
          </a:bodyPr>
          <a:p>
            <a:pPr>
              <a:lnSpc>
                <a:spcPct val="100000"/>
              </a:lnSpc>
              <a:buNone/>
              <a:tabLst>
                <a:tab algn="l" pos="0"/>
              </a:tabLst>
            </a:pPr>
            <a:r>
              <a:rPr b="1" lang="en" sz="2600" spc="-1" strike="noStrike">
                <a:solidFill>
                  <a:srgbClr val="283886"/>
                </a:solidFill>
                <a:latin typeface="Calibri"/>
                <a:ea typeface="Calibri"/>
              </a:rPr>
              <a:t>Predictive Analysis</a:t>
            </a:r>
            <a:endParaRPr b="0" lang="en-IN" sz="2600" spc="-1" strike="noStrike">
              <a:solidFill>
                <a:srgbClr val="000000"/>
              </a:solidFill>
              <a:latin typeface="Arial"/>
            </a:endParaRPr>
          </a:p>
        </p:txBody>
      </p:sp>
      <p:sp>
        <p:nvSpPr>
          <p:cNvPr id="436" name="PlaceHolder 2"/>
          <p:cNvSpPr>
            <a:spLocks noGrp="1"/>
          </p:cNvSpPr>
          <p:nvPr>
            <p:ph/>
          </p:nvPr>
        </p:nvSpPr>
        <p:spPr>
          <a:xfrm>
            <a:off x="614880" y="1638000"/>
            <a:ext cx="8291520" cy="2260440"/>
          </a:xfrm>
          <a:prstGeom prst="rect">
            <a:avLst/>
          </a:prstGeom>
          <a:noFill/>
          <a:ln w="0">
            <a:noFill/>
          </a:ln>
        </p:spPr>
        <p:txBody>
          <a:bodyPr lIns="0" rIns="0" tIns="91440" bIns="91440" anchor="t">
            <a:noAutofit/>
          </a:bodyPr>
          <a:p>
            <a:pPr marL="419040" indent="-285840">
              <a:lnSpc>
                <a:spcPct val="118000"/>
              </a:lnSpc>
              <a:spcBef>
                <a:spcPts val="799"/>
              </a:spcBef>
              <a:buClr>
                <a:srgbClr val="ffc000"/>
              </a:buClr>
              <a:buFont typeface="Arial"/>
              <a:buChar char="•"/>
            </a:pPr>
            <a:r>
              <a:rPr b="0" lang="en" sz="1600" spc="-1" strike="noStrike">
                <a:solidFill>
                  <a:srgbClr val="222222"/>
                </a:solidFill>
                <a:latin typeface="Calibri"/>
                <a:ea typeface="Calibri"/>
              </a:rPr>
              <a:t>Windward Islands Airways(WIN), American Eagle Airlines(MQ), Frontier airlines (F9), Express jet airline(EV), Hawaiian Airlines (HA), SkyWest Airlines(OO), United airlines(UA), Envoy Air(MQ), Spirit Airlines(NK), American Airlines(AA), Delta Airlines (DL), Alaska Airlines(AS), Endeavor Air(9E), PSA Airlines(OH), JetBlue Airways(B6), Mesa Airlines(YV)</a:t>
            </a:r>
            <a:endParaRPr b="0" lang="en-IN" sz="1600" spc="-1" strike="noStrike">
              <a:solidFill>
                <a:srgbClr val="000000"/>
              </a:solidFill>
              <a:latin typeface="Arial"/>
            </a:endParaRPr>
          </a:p>
          <a:p>
            <a:pPr marL="457200" indent="-361800">
              <a:lnSpc>
                <a:spcPct val="95000"/>
              </a:lnSpc>
              <a:spcBef>
                <a:spcPts val="1199"/>
              </a:spcBef>
              <a:spcAft>
                <a:spcPts val="1199"/>
              </a:spcAft>
              <a:buNone/>
              <a:tabLst>
                <a:tab algn="l" pos="0"/>
              </a:tabLst>
            </a:pPr>
            <a:endParaRPr b="0" lang="en-IN" sz="1500" spc="-1" strike="noStrike">
              <a:solidFill>
                <a:srgbClr val="000000"/>
              </a:solidFill>
              <a:latin typeface="Arial"/>
            </a:endParaRPr>
          </a:p>
        </p:txBody>
      </p:sp>
      <p:sp>
        <p:nvSpPr>
          <p:cNvPr id="437" name="Google Shape;161;p24"/>
          <p:cNvSpPr/>
          <p:nvPr/>
        </p:nvSpPr>
        <p:spPr>
          <a:xfrm>
            <a:off x="432360" y="787320"/>
            <a:ext cx="8474040" cy="922680"/>
          </a:xfrm>
          <a:prstGeom prst="rect">
            <a:avLst/>
          </a:prstGeom>
          <a:noFill/>
          <a:ln w="0">
            <a:noFill/>
          </a:ln>
        </p:spPr>
        <p:style>
          <a:lnRef idx="0"/>
          <a:fillRef idx="0"/>
          <a:effectRef idx="0"/>
          <a:fontRef idx="minor"/>
        </p:style>
        <p:txBody>
          <a:bodyPr lIns="90000" rIns="90000" tIns="91440" bIns="91440" anchor="t">
            <a:spAutoFit/>
          </a:bodyPr>
          <a:p>
            <a:pPr marL="133200">
              <a:lnSpc>
                <a:spcPct val="118000"/>
              </a:lnSpc>
              <a:buNone/>
            </a:pPr>
            <a:r>
              <a:rPr b="0" lang="en" sz="2000" spc="-1" strike="noStrike">
                <a:solidFill>
                  <a:srgbClr val="222222"/>
                </a:solidFill>
                <a:latin typeface="Calibri"/>
                <a:ea typeface="Calibri"/>
              </a:rPr>
              <a:t>The Airlines present in our dataset are:</a:t>
            </a:r>
            <a:endParaRPr b="0" lang="en-IN" sz="2000" spc="-1" strike="noStrike">
              <a:latin typeface="Arial"/>
            </a:endParaRPr>
          </a:p>
          <a:p>
            <a:pPr marL="133200">
              <a:lnSpc>
                <a:spcPct val="100000"/>
              </a:lnSpc>
              <a:spcBef>
                <a:spcPts val="1199"/>
              </a:spcBef>
              <a:buNone/>
              <a:tabLst>
                <a:tab algn="l" pos="0"/>
              </a:tabLst>
            </a:pPr>
            <a:endParaRPr b="0" lang="en-IN" sz="1500" spc="-1" strike="noStrike">
              <a:latin typeface="Arial"/>
            </a:endParaRPr>
          </a:p>
        </p:txBody>
      </p:sp>
      <p:sp>
        <p:nvSpPr>
          <p:cNvPr id="438" name="Google Shape;162;p24"/>
          <p:cNvSpPr/>
          <p:nvPr/>
        </p:nvSpPr>
        <p:spPr>
          <a:xfrm>
            <a:off x="243360" y="2995200"/>
            <a:ext cx="5906520" cy="410760"/>
          </a:xfrm>
          <a:prstGeom prst="rect">
            <a:avLst/>
          </a:prstGeom>
          <a:noFill/>
          <a:ln w="0">
            <a:noFill/>
          </a:ln>
        </p:spPr>
        <p:style>
          <a:lnRef idx="0"/>
          <a:fillRef idx="0"/>
          <a:effectRef idx="0"/>
          <a:fontRef idx="minor"/>
        </p:style>
        <p:txBody>
          <a:bodyPr lIns="90000" rIns="90000" tIns="91440" bIns="91440" anchor="t">
            <a:spAutoFit/>
          </a:bodyPr>
          <a:p>
            <a:pPr marL="133200">
              <a:lnSpc>
                <a:spcPct val="100000"/>
              </a:lnSpc>
              <a:buNone/>
            </a:pPr>
            <a:r>
              <a:rPr b="0" lang="en" sz="1500" spc="-1" strike="noStrike">
                <a:solidFill>
                  <a:srgbClr val="000000"/>
                </a:solidFill>
                <a:latin typeface="Arial"/>
                <a:ea typeface="Arial"/>
              </a:rPr>
              <a:t> </a:t>
            </a:r>
            <a:r>
              <a:rPr b="0" lang="en" sz="1500" spc="-1" strike="noStrike">
                <a:solidFill>
                  <a:srgbClr val="000000"/>
                </a:solidFill>
                <a:latin typeface="Arial"/>
                <a:ea typeface="Arial"/>
              </a:rPr>
              <a:t>A few of the Destinations present in our dataset are:</a:t>
            </a:r>
            <a:endParaRPr b="0" lang="en-IN" sz="1500" spc="-1" strike="noStrike">
              <a:latin typeface="Arial"/>
            </a:endParaRPr>
          </a:p>
        </p:txBody>
      </p:sp>
      <p:sp>
        <p:nvSpPr>
          <p:cNvPr id="439" name="Google Shape;163;p24"/>
          <p:cNvSpPr/>
          <p:nvPr/>
        </p:nvSpPr>
        <p:spPr>
          <a:xfrm>
            <a:off x="659520" y="3410640"/>
            <a:ext cx="8075160" cy="1581120"/>
          </a:xfrm>
          <a:prstGeom prst="rect">
            <a:avLst/>
          </a:prstGeom>
          <a:noFill/>
          <a:ln w="0">
            <a:noFill/>
          </a:ln>
        </p:spPr>
        <p:style>
          <a:lnRef idx="0"/>
          <a:fillRef idx="0"/>
          <a:effectRef idx="0"/>
          <a:fontRef idx="minor"/>
        </p:style>
        <p:txBody>
          <a:bodyPr lIns="90000" rIns="90000" tIns="91440" bIns="91440" anchor="t">
            <a:spAutoFit/>
          </a:bodyPr>
          <a:p>
            <a:pPr marL="419040" indent="-285840">
              <a:lnSpc>
                <a:spcPct val="115000"/>
              </a:lnSpc>
              <a:spcBef>
                <a:spcPts val="1199"/>
              </a:spcBef>
              <a:buClr>
                <a:srgbClr val="ffc000"/>
              </a:buClr>
              <a:buFont typeface="Arial"/>
              <a:buChar char="•"/>
            </a:pPr>
            <a:r>
              <a:rPr b="0" lang="en" sz="1600" spc="-1" strike="noStrike">
                <a:solidFill>
                  <a:srgbClr val="222222"/>
                </a:solidFill>
                <a:latin typeface="Calibri"/>
                <a:ea typeface="Calibri"/>
              </a:rPr>
              <a:t>Ontario, San Francisco, San Jose, Sacramento, ORF, Maryland, Orlando, Chicago, West Palm Beach, Atlanta city, Downtown Baltimore, Ronkonkoma NY, Hollywood Way, Portland, Dallas, Denver, Las Vegas, Oakland, San Diego, Atlanta, Philadelphia, St. Louis , Sacramento, Phoenix , Cicero Ave etc.</a:t>
            </a:r>
            <a:endParaRPr b="0" lang="en-IN" sz="1600" spc="-1" strike="noStrike">
              <a:latin typeface="Arial"/>
            </a:endParaRPr>
          </a:p>
        </p:txBody>
      </p:sp>
      <p:grpSp>
        <p:nvGrpSpPr>
          <p:cNvPr id="440" name="Group 1"/>
          <p:cNvGrpSpPr/>
          <p:nvPr/>
        </p:nvGrpSpPr>
        <p:grpSpPr>
          <a:xfrm>
            <a:off x="7216200" y="9720"/>
            <a:ext cx="1907640" cy="698040"/>
            <a:chOff x="7216200" y="9720"/>
            <a:chExt cx="1907640" cy="698040"/>
          </a:xfrm>
        </p:grpSpPr>
        <p:sp>
          <p:nvSpPr>
            <p:cNvPr id="441" name="Rectangle 2"/>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442" name="Picture 3"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727920" y="2036880"/>
            <a:ext cx="7688160" cy="534600"/>
          </a:xfrm>
          <a:prstGeom prst="rect">
            <a:avLst/>
          </a:prstGeom>
          <a:noFill/>
          <a:ln w="0">
            <a:noFill/>
          </a:ln>
        </p:spPr>
        <p:txBody>
          <a:bodyPr lIns="0" rIns="0" tIns="0" bIns="0" anchor="ctr">
            <a:noAutofit/>
          </a:bodyPr>
          <a:p>
            <a:pPr algn="ctr">
              <a:lnSpc>
                <a:spcPct val="90000"/>
              </a:lnSpc>
              <a:buNone/>
            </a:pPr>
            <a:r>
              <a:rPr b="1" lang="en-IN" sz="6000" spc="-1" strike="noStrike">
                <a:solidFill>
                  <a:srgbClr val="283886"/>
                </a:solidFill>
                <a:latin typeface="Calibri"/>
                <a:ea typeface="Calibri"/>
              </a:rPr>
              <a:t>THANK YOU</a:t>
            </a:r>
            <a:endParaRPr b="0" lang="en-IN" sz="6000" spc="-1" strike="noStrike">
              <a:solidFill>
                <a:srgbClr val="000000"/>
              </a:solidFill>
              <a:latin typeface="Arial"/>
            </a:endParaRPr>
          </a:p>
        </p:txBody>
      </p:sp>
      <p:grpSp>
        <p:nvGrpSpPr>
          <p:cNvPr id="444" name="Group 3"/>
          <p:cNvGrpSpPr/>
          <p:nvPr/>
        </p:nvGrpSpPr>
        <p:grpSpPr>
          <a:xfrm>
            <a:off x="7206120" y="9720"/>
            <a:ext cx="1908000" cy="698040"/>
            <a:chOff x="7206120" y="9720"/>
            <a:chExt cx="1908000" cy="698040"/>
          </a:xfrm>
        </p:grpSpPr>
        <p:sp>
          <p:nvSpPr>
            <p:cNvPr id="445" name="Rectangle 4"/>
            <p:cNvSpPr/>
            <p:nvPr/>
          </p:nvSpPr>
          <p:spPr>
            <a:xfrm>
              <a:off x="726408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446" name="Picture 5" descr=""/>
            <p:cNvPicPr/>
            <p:nvPr/>
          </p:nvPicPr>
          <p:blipFill>
            <a:blip r:embed="rId1"/>
            <a:stretch/>
          </p:blipFill>
          <p:spPr>
            <a:xfrm>
              <a:off x="720612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311760" y="444960"/>
            <a:ext cx="8520120" cy="57240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Executive</a:t>
            </a:r>
            <a:r>
              <a:rPr b="1" lang="en" sz="3300" spc="-1" strike="noStrike">
                <a:solidFill>
                  <a:srgbClr val="283886"/>
                </a:solidFill>
                <a:latin typeface="Calibri"/>
                <a:ea typeface="Calibri"/>
              </a:rPr>
              <a:t> Summary </a:t>
            </a:r>
            <a:endParaRPr b="0" lang="en-IN" sz="3300" spc="-1" strike="noStrike">
              <a:solidFill>
                <a:srgbClr val="000000"/>
              </a:solidFill>
              <a:latin typeface="Arial"/>
            </a:endParaRPr>
          </a:p>
        </p:txBody>
      </p:sp>
      <p:sp>
        <p:nvSpPr>
          <p:cNvPr id="279" name="PlaceHolder 2"/>
          <p:cNvSpPr>
            <a:spLocks noGrp="1"/>
          </p:cNvSpPr>
          <p:nvPr>
            <p:ph/>
          </p:nvPr>
        </p:nvSpPr>
        <p:spPr>
          <a:xfrm>
            <a:off x="408240" y="1145160"/>
            <a:ext cx="8520120" cy="3416040"/>
          </a:xfrm>
          <a:prstGeom prst="rect">
            <a:avLst/>
          </a:prstGeom>
          <a:noFill/>
          <a:ln w="0">
            <a:noFill/>
          </a:ln>
        </p:spPr>
        <p:txBody>
          <a:bodyPr lIns="68400" rIns="68400" tIns="34200" bIns="34200" anchor="t">
            <a:noAutofit/>
          </a:bodyPr>
          <a:p>
            <a:pPr marL="457200" indent="-361800" algn="just">
              <a:lnSpc>
                <a:spcPct val="90000"/>
              </a:lnSpc>
              <a:spcBef>
                <a:spcPts val="799"/>
              </a:spcBef>
              <a:buClr>
                <a:srgbClr val="feb92f"/>
              </a:buClr>
              <a:buFont typeface="Arial"/>
              <a:buChar char="•"/>
            </a:pPr>
            <a:r>
              <a:rPr b="0" lang="en-US" sz="1800" spc="-1" strike="noStrike">
                <a:solidFill>
                  <a:srgbClr val="000000"/>
                </a:solidFill>
                <a:latin typeface="Calibri"/>
                <a:ea typeface="Calibri"/>
              </a:rPr>
              <a:t>The Air Ticket Booking System is a web application for purchasing airline tickets online.</a:t>
            </a:r>
            <a:endParaRPr b="0" lang="en-IN" sz="1800" spc="-1" strike="noStrike">
              <a:solidFill>
                <a:srgbClr val="000000"/>
              </a:solidFill>
              <a:latin typeface="Arial"/>
            </a:endParaRPr>
          </a:p>
          <a:p>
            <a:pPr marL="457200" indent="-361800" algn="just">
              <a:lnSpc>
                <a:spcPct val="90000"/>
              </a:lnSpc>
              <a:spcBef>
                <a:spcPts val="799"/>
              </a:spcBef>
              <a:buClr>
                <a:srgbClr val="feb92f"/>
              </a:buClr>
              <a:buFont typeface="Arial"/>
              <a:buChar char="•"/>
            </a:pPr>
            <a:r>
              <a:rPr b="0" lang="en-US" sz="1800" spc="-1" strike="noStrike">
                <a:solidFill>
                  <a:srgbClr val="000000"/>
                </a:solidFill>
                <a:latin typeface="Calibri"/>
                <a:ea typeface="Calibri"/>
              </a:rPr>
              <a:t>This system enables tracking the flight delay before the arrival and departure if any.</a:t>
            </a:r>
            <a:endParaRPr b="0" lang="en-IN" sz="1800" spc="-1" strike="noStrike">
              <a:solidFill>
                <a:srgbClr val="000000"/>
              </a:solidFill>
              <a:latin typeface="Arial"/>
            </a:endParaRPr>
          </a:p>
          <a:p>
            <a:pPr marL="457200" indent="-361800" algn="just">
              <a:lnSpc>
                <a:spcPct val="90000"/>
              </a:lnSpc>
              <a:spcBef>
                <a:spcPts val="799"/>
              </a:spcBef>
              <a:buClr>
                <a:srgbClr val="feb92f"/>
              </a:buClr>
              <a:buFont typeface="Arial"/>
              <a:buChar char="•"/>
            </a:pPr>
            <a:r>
              <a:rPr b="0" lang="en-US" sz="1800" spc="-1" strike="noStrike">
                <a:solidFill>
                  <a:srgbClr val="000000"/>
                </a:solidFill>
                <a:latin typeface="Calibri"/>
                <a:ea typeface="Calibri"/>
              </a:rPr>
              <a:t>Our objective is to allow customers to search for flights, view available flights, and purchase tickets with ease.</a:t>
            </a:r>
            <a:endParaRPr b="0" lang="en-IN" sz="1800" spc="-1" strike="noStrike">
              <a:solidFill>
                <a:srgbClr val="000000"/>
              </a:solidFill>
              <a:latin typeface="Arial"/>
            </a:endParaRPr>
          </a:p>
          <a:p>
            <a:pPr marL="457200" indent="-361800" algn="just">
              <a:lnSpc>
                <a:spcPct val="90000"/>
              </a:lnSpc>
              <a:spcBef>
                <a:spcPts val="799"/>
              </a:spcBef>
              <a:buClr>
                <a:srgbClr val="feb92f"/>
              </a:buClr>
              <a:buFont typeface="Arial"/>
              <a:buChar char="•"/>
            </a:pPr>
            <a:r>
              <a:rPr b="0" lang="en-US" sz="1800" spc="-1" strike="noStrike">
                <a:solidFill>
                  <a:srgbClr val="000000"/>
                </a:solidFill>
                <a:latin typeface="Calibri"/>
                <a:ea typeface="Calibri"/>
              </a:rPr>
              <a:t>Our key features include delay predictions of the flight beforehand so that the customer can book the flight tickets accordingly</a:t>
            </a:r>
            <a:r>
              <a:rPr b="0" lang="en-US" sz="2000" spc="-1" strike="noStrike">
                <a:solidFill>
                  <a:srgbClr val="000000"/>
                </a:solidFill>
                <a:latin typeface="Calibri"/>
                <a:ea typeface="Calibri"/>
              </a:rPr>
              <a:t>.</a:t>
            </a:r>
            <a:endParaRPr b="0" lang="en-IN" sz="2000" spc="-1" strike="noStrike">
              <a:solidFill>
                <a:srgbClr val="000000"/>
              </a:solidFill>
              <a:latin typeface="Arial"/>
            </a:endParaRPr>
          </a:p>
          <a:p>
            <a:pPr marL="457200" indent="-361800" algn="just">
              <a:lnSpc>
                <a:spcPct val="90000"/>
              </a:lnSpc>
              <a:spcBef>
                <a:spcPts val="799"/>
              </a:spcBef>
              <a:buClr>
                <a:srgbClr val="feb92f"/>
              </a:buClr>
              <a:buFont typeface="Arial"/>
              <a:buChar char="•"/>
            </a:pPr>
            <a:r>
              <a:rPr b="0" lang="en-US" sz="1800" spc="-1" strike="noStrike">
                <a:solidFill>
                  <a:srgbClr val="222222"/>
                </a:solidFill>
                <a:latin typeface="Calibri"/>
                <a:ea typeface="Calibri"/>
              </a:rPr>
              <a:t>A machine learning model is built to predict flight delays to be represented in the air ticketing system. </a:t>
            </a:r>
            <a:endParaRPr b="0" lang="en-IN" sz="1800" spc="-1" strike="noStrike">
              <a:solidFill>
                <a:srgbClr val="000000"/>
              </a:solidFill>
              <a:latin typeface="Arial"/>
            </a:endParaRPr>
          </a:p>
          <a:p>
            <a:pPr algn="just">
              <a:lnSpc>
                <a:spcPct val="90000"/>
              </a:lnSpc>
              <a:spcBef>
                <a:spcPts val="799"/>
              </a:spcBef>
              <a:buNone/>
            </a:pPr>
            <a:endParaRPr b="0" lang="en-IN" sz="1800" spc="-1" strike="noStrike">
              <a:solidFill>
                <a:srgbClr val="000000"/>
              </a:solidFill>
              <a:latin typeface="Arial"/>
            </a:endParaRPr>
          </a:p>
          <a:p>
            <a:pPr>
              <a:lnSpc>
                <a:spcPct val="90000"/>
              </a:lnSpc>
              <a:spcBef>
                <a:spcPts val="799"/>
              </a:spcBef>
              <a:buNone/>
            </a:pPr>
            <a:endParaRPr b="0" lang="en-IN" sz="2100" spc="-1" strike="noStrike">
              <a:solidFill>
                <a:srgbClr val="000000"/>
              </a:solidFill>
              <a:latin typeface="Arial"/>
            </a:endParaRPr>
          </a:p>
        </p:txBody>
      </p:sp>
      <p:grpSp>
        <p:nvGrpSpPr>
          <p:cNvPr id="280" name="Group 1"/>
          <p:cNvGrpSpPr/>
          <p:nvPr/>
        </p:nvGrpSpPr>
        <p:grpSpPr>
          <a:xfrm>
            <a:off x="7221240" y="6840"/>
            <a:ext cx="1908000" cy="698040"/>
            <a:chOff x="7221240" y="6840"/>
            <a:chExt cx="1908000" cy="698040"/>
          </a:xfrm>
        </p:grpSpPr>
        <p:sp>
          <p:nvSpPr>
            <p:cNvPr id="281" name="Rectangle 3"/>
            <p:cNvSpPr/>
            <p:nvPr/>
          </p:nvSpPr>
          <p:spPr>
            <a:xfrm>
              <a:off x="7279200" y="6840"/>
              <a:ext cx="1850040" cy="698040"/>
            </a:xfrm>
            <a:prstGeom prst="rect">
              <a:avLst/>
            </a:prstGeom>
            <a:solidFill>
              <a:srgbClr val="ffffff"/>
            </a:solidFill>
            <a:ln w="25560">
              <a:solidFill>
                <a:srgbClr val="ffffff"/>
              </a:solidFill>
              <a:round/>
            </a:ln>
          </p:spPr>
          <p:style>
            <a:lnRef idx="0"/>
            <a:fillRef idx="0"/>
            <a:effectRef idx="0"/>
            <a:fontRef idx="minor"/>
          </p:style>
        </p:sp>
        <p:pic>
          <p:nvPicPr>
            <p:cNvPr id="282" name="Picture 4" descr=""/>
            <p:cNvPicPr/>
            <p:nvPr/>
          </p:nvPicPr>
          <p:blipFill>
            <a:blip r:embed="rId1"/>
            <a:stretch/>
          </p:blipFill>
          <p:spPr>
            <a:xfrm>
              <a:off x="7221240" y="18036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p:nvPr>
        </p:nvSpPr>
        <p:spPr>
          <a:xfrm>
            <a:off x="416520" y="1162440"/>
            <a:ext cx="3885840" cy="3625920"/>
          </a:xfrm>
          <a:prstGeom prst="rect">
            <a:avLst/>
          </a:prstGeom>
          <a:noFill/>
          <a:ln w="0">
            <a:noFill/>
          </a:ln>
        </p:spPr>
        <p:txBody>
          <a:bodyPr lIns="68400" rIns="68400" tIns="34200" bIns="34200" anchor="t">
            <a:normAutofit fontScale="32000"/>
          </a:bodyPr>
          <a:p>
            <a:pPr marL="95400" algn="just">
              <a:lnSpc>
                <a:spcPct val="90000"/>
              </a:lnSpc>
              <a:spcBef>
                <a:spcPts val="799"/>
              </a:spcBef>
              <a:buNone/>
              <a:tabLst>
                <a:tab algn="l" pos="0"/>
              </a:tabLst>
            </a:pPr>
            <a:r>
              <a:rPr b="0" lang="en-IN" sz="4900" spc="-1" strike="noStrike">
                <a:solidFill>
                  <a:srgbClr val="000000"/>
                </a:solidFill>
                <a:latin typeface="Calibri"/>
                <a:ea typeface="Calibri"/>
              </a:rPr>
              <a:t>                      </a:t>
            </a:r>
            <a:r>
              <a:rPr b="1" lang="en-IN" sz="4900" spc="-1" strike="noStrike">
                <a:solidFill>
                  <a:srgbClr val="283886"/>
                </a:solidFill>
                <a:latin typeface="Calibri"/>
                <a:ea typeface="Calibri"/>
              </a:rPr>
              <a:t>Our Understanding</a:t>
            </a:r>
            <a:endParaRPr b="0" lang="en-IN" sz="4900" spc="-1" strike="noStrike">
              <a:solidFill>
                <a:srgbClr val="000000"/>
              </a:solidFill>
              <a:latin typeface="Arial"/>
            </a:endParaRPr>
          </a:p>
          <a:p>
            <a:pPr marL="95400" algn="just">
              <a:lnSpc>
                <a:spcPct val="90000"/>
              </a:lnSpc>
              <a:spcBef>
                <a:spcPts val="799"/>
              </a:spcBef>
              <a:buNone/>
              <a:tabLst>
                <a:tab algn="l" pos="0"/>
              </a:tabLst>
            </a:pPr>
            <a:endParaRPr b="0" lang="en-IN" sz="1900" spc="-1" strike="noStrike">
              <a:solidFill>
                <a:srgbClr val="000000"/>
              </a:solidFill>
              <a:latin typeface="Arial"/>
            </a:endParaRPr>
          </a:p>
          <a:p>
            <a:pPr marL="95400" algn="just">
              <a:lnSpc>
                <a:spcPct val="90000"/>
              </a:lnSpc>
              <a:spcBef>
                <a:spcPts val="799"/>
              </a:spcBef>
              <a:buNone/>
              <a:tabLst>
                <a:tab algn="l" pos="0"/>
              </a:tabLst>
            </a:pPr>
            <a:r>
              <a:rPr b="0" lang="en-IN" sz="4000" spc="-1" strike="noStrike">
                <a:solidFill>
                  <a:srgbClr val="000000"/>
                </a:solidFill>
                <a:latin typeface="Calibri"/>
                <a:ea typeface="Calibri"/>
              </a:rPr>
              <a:t>We need to develop an online web application for purchasing airline tickets that allows consumers to choose their destination, point of origin, and departure date. All flights that are now available should be shown in the system with an average delay prediction based on the parameters.</a:t>
            </a:r>
            <a:endParaRPr b="0" lang="en-IN" sz="4000" spc="-1" strike="noStrike">
              <a:solidFill>
                <a:srgbClr val="000000"/>
              </a:solidFill>
              <a:latin typeface="Arial"/>
            </a:endParaRPr>
          </a:p>
          <a:p>
            <a:pPr marL="95400" algn="just">
              <a:lnSpc>
                <a:spcPct val="90000"/>
              </a:lnSpc>
              <a:spcBef>
                <a:spcPts val="799"/>
              </a:spcBef>
              <a:buNone/>
              <a:tabLst>
                <a:tab algn="l" pos="0"/>
              </a:tabLst>
            </a:pPr>
            <a:r>
              <a:rPr b="1" lang="en-IN" sz="4000" spc="-1" strike="noStrike">
                <a:solidFill>
                  <a:srgbClr val="283886"/>
                </a:solidFill>
                <a:latin typeface="Calibri"/>
                <a:ea typeface="Calibri"/>
              </a:rPr>
              <a:t>Features:</a:t>
            </a:r>
            <a:endParaRPr b="0" lang="en-IN" sz="4000" spc="-1" strike="noStrike">
              <a:solidFill>
                <a:srgbClr val="000000"/>
              </a:solidFill>
              <a:latin typeface="Arial"/>
            </a:endParaRPr>
          </a:p>
          <a:p>
            <a:pPr marL="343080" indent="-343080">
              <a:lnSpc>
                <a:spcPct val="110000"/>
              </a:lnSpc>
              <a:spcBef>
                <a:spcPts val="799"/>
              </a:spcBef>
              <a:spcAft>
                <a:spcPts val="819"/>
              </a:spcAft>
              <a:buClr>
                <a:srgbClr val="ffc000"/>
              </a:buClr>
              <a:buFont typeface="Arial"/>
              <a:buChar char="●"/>
              <a:tabLst>
                <a:tab algn="l" pos="0"/>
              </a:tabLst>
            </a:pPr>
            <a:r>
              <a:rPr b="0" lang="en-IN" sz="4000" spc="-1" strike="noStrike">
                <a:solidFill>
                  <a:srgbClr val="000000"/>
                </a:solidFill>
                <a:latin typeface="Calibri"/>
                <a:ea typeface="Calibri"/>
              </a:rPr>
              <a:t>We need to create a web app where users can search the Flight based on origin and destination .</a:t>
            </a:r>
            <a:endParaRPr b="0" lang="en-IN" sz="4000" spc="-1" strike="noStrike">
              <a:solidFill>
                <a:srgbClr val="000000"/>
              </a:solidFill>
              <a:latin typeface="Arial"/>
            </a:endParaRPr>
          </a:p>
          <a:p>
            <a:pPr marL="343080" indent="-343080">
              <a:lnSpc>
                <a:spcPct val="110000"/>
              </a:lnSpc>
              <a:spcBef>
                <a:spcPts val="799"/>
              </a:spcBef>
              <a:spcAft>
                <a:spcPts val="819"/>
              </a:spcAft>
              <a:buClr>
                <a:srgbClr val="ffc000"/>
              </a:buClr>
              <a:buFont typeface="Arial"/>
              <a:buChar char="●"/>
              <a:tabLst>
                <a:tab algn="l" pos="0"/>
              </a:tabLst>
            </a:pPr>
            <a:r>
              <a:rPr b="0" lang="en-IN" sz="4000" spc="-1" strike="noStrike">
                <a:solidFill>
                  <a:srgbClr val="000000"/>
                </a:solidFill>
                <a:latin typeface="Calibri"/>
                <a:ea typeface="Calibri"/>
              </a:rPr>
              <a:t> </a:t>
            </a:r>
            <a:r>
              <a:rPr b="0" lang="en-IN" sz="4000" spc="-1" strike="noStrike">
                <a:solidFill>
                  <a:srgbClr val="000000"/>
                </a:solidFill>
                <a:latin typeface="Calibri"/>
                <a:ea typeface="Calibri"/>
              </a:rPr>
              <a:t>The Admin has a provision to update the Flight details in the system.</a:t>
            </a:r>
            <a:endParaRPr b="0" lang="en-IN" sz="4000" spc="-1" strike="noStrike">
              <a:solidFill>
                <a:srgbClr val="000000"/>
              </a:solidFill>
              <a:latin typeface="Arial"/>
            </a:endParaRPr>
          </a:p>
          <a:p>
            <a:pPr marL="343080" indent="-343080" algn="just">
              <a:lnSpc>
                <a:spcPct val="110000"/>
              </a:lnSpc>
              <a:spcBef>
                <a:spcPts val="799"/>
              </a:spcBef>
              <a:spcAft>
                <a:spcPts val="819"/>
              </a:spcAft>
              <a:buClr>
                <a:srgbClr val="ffc000"/>
              </a:buClr>
              <a:buFont typeface="Arial"/>
              <a:buChar char="●"/>
              <a:tabLst>
                <a:tab algn="l" pos="0"/>
              </a:tabLst>
            </a:pPr>
            <a:r>
              <a:rPr b="0" lang="en-IN" sz="4000" spc="-1" strike="noStrike">
                <a:solidFill>
                  <a:srgbClr val="000000"/>
                </a:solidFill>
                <a:latin typeface="Calibri"/>
                <a:ea typeface="Calibri"/>
              </a:rPr>
              <a:t> </a:t>
            </a:r>
            <a:r>
              <a:rPr b="0" lang="en-IN" sz="4000" spc="-1" strike="noStrike">
                <a:solidFill>
                  <a:srgbClr val="000000"/>
                </a:solidFill>
                <a:latin typeface="Calibri"/>
                <a:ea typeface="Calibri"/>
              </a:rPr>
              <a:t>The System should show the Expected delay based on historical data. </a:t>
            </a:r>
            <a:endParaRPr b="0" lang="en-IN" sz="4000" spc="-1" strike="noStrike">
              <a:solidFill>
                <a:srgbClr val="000000"/>
              </a:solidFill>
              <a:latin typeface="Arial"/>
            </a:endParaRPr>
          </a:p>
          <a:p>
            <a:pPr marL="95400" algn="just">
              <a:lnSpc>
                <a:spcPct val="90000"/>
              </a:lnSpc>
              <a:spcBef>
                <a:spcPts val="799"/>
              </a:spcBef>
              <a:buNone/>
              <a:tabLst>
                <a:tab algn="l" pos="0"/>
              </a:tabLst>
            </a:pPr>
            <a:endParaRPr b="0" lang="en-IN" sz="1800" spc="-1" strike="noStrike">
              <a:solidFill>
                <a:srgbClr val="000000"/>
              </a:solidFill>
              <a:latin typeface="Arial"/>
            </a:endParaRPr>
          </a:p>
          <a:p>
            <a:pPr>
              <a:lnSpc>
                <a:spcPct val="90000"/>
              </a:lnSpc>
              <a:spcBef>
                <a:spcPts val="799"/>
              </a:spcBef>
              <a:buNone/>
              <a:tabLst>
                <a:tab algn="l" pos="0"/>
              </a:tabLst>
            </a:pPr>
            <a:endParaRPr b="0" lang="en-IN" sz="2100" spc="-1" strike="noStrike">
              <a:solidFill>
                <a:srgbClr val="000000"/>
              </a:solidFill>
              <a:latin typeface="Arial"/>
            </a:endParaRPr>
          </a:p>
        </p:txBody>
      </p:sp>
      <p:sp>
        <p:nvSpPr>
          <p:cNvPr id="284" name="PlaceHolder 2"/>
          <p:cNvSpPr>
            <a:spLocks noGrp="1"/>
          </p:cNvSpPr>
          <p:nvPr>
            <p:ph/>
          </p:nvPr>
        </p:nvSpPr>
        <p:spPr>
          <a:xfrm>
            <a:off x="4841280" y="1176120"/>
            <a:ext cx="3885840" cy="3625920"/>
          </a:xfrm>
          <a:prstGeom prst="rect">
            <a:avLst/>
          </a:prstGeom>
          <a:noFill/>
          <a:ln w="0">
            <a:noFill/>
          </a:ln>
        </p:spPr>
        <p:txBody>
          <a:bodyPr lIns="68400" rIns="68400" tIns="34200" bIns="34200" anchor="t">
            <a:normAutofit fontScale="94000"/>
          </a:bodyPr>
          <a:p>
            <a:pPr marL="139680">
              <a:lnSpc>
                <a:spcPct val="90000"/>
              </a:lnSpc>
              <a:spcBef>
                <a:spcPts val="799"/>
              </a:spcBef>
              <a:buNone/>
              <a:tabLst>
                <a:tab algn="l" pos="0"/>
              </a:tabLst>
            </a:pPr>
            <a:r>
              <a:rPr b="1" lang="en-IN" sz="1600" spc="-1" strike="noStrike">
                <a:solidFill>
                  <a:srgbClr val="283886"/>
                </a:solidFill>
                <a:latin typeface="Calibri"/>
                <a:ea typeface="Calibri"/>
              </a:rPr>
              <a:t>                        </a:t>
            </a:r>
            <a:r>
              <a:rPr b="1" lang="en-IN" sz="1600" spc="-1" strike="noStrike">
                <a:solidFill>
                  <a:srgbClr val="283886"/>
                </a:solidFill>
                <a:latin typeface="Calibri"/>
                <a:ea typeface="Calibri"/>
              </a:rPr>
              <a:t>Our Approach</a:t>
            </a:r>
            <a:endParaRPr b="0" lang="en-IN" sz="1600" spc="-1" strike="noStrike">
              <a:solidFill>
                <a:srgbClr val="000000"/>
              </a:solidFill>
              <a:latin typeface="Arial"/>
            </a:endParaRPr>
          </a:p>
          <a:p>
            <a:pPr marL="139680">
              <a:lnSpc>
                <a:spcPct val="90000"/>
              </a:lnSpc>
              <a:spcBef>
                <a:spcPts val="799"/>
              </a:spcBef>
              <a:buNone/>
              <a:tabLst>
                <a:tab algn="l" pos="0"/>
              </a:tabLst>
            </a:pPr>
            <a:endParaRPr b="0" lang="en-IN" sz="1600" spc="-1" strike="noStrike">
              <a:solidFill>
                <a:srgbClr val="000000"/>
              </a:solidFill>
              <a:latin typeface="Arial"/>
            </a:endParaRPr>
          </a:p>
          <a:p>
            <a:pPr marL="457200" indent="-317520">
              <a:lnSpc>
                <a:spcPct val="90000"/>
              </a:lnSpc>
              <a:spcBef>
                <a:spcPts val="799"/>
              </a:spcBef>
              <a:buClr>
                <a:srgbClr val="feb92f"/>
              </a:buClr>
              <a:buSzPct val="112000"/>
              <a:buFont typeface="Arial"/>
              <a:buChar char="•"/>
              <a:tabLst>
                <a:tab algn="l" pos="0"/>
              </a:tabLst>
            </a:pPr>
            <a:r>
              <a:rPr b="0" lang="en-IN" sz="1500" spc="-1" strike="noStrike">
                <a:solidFill>
                  <a:srgbClr val="000000"/>
                </a:solidFill>
                <a:latin typeface="Calibri"/>
                <a:ea typeface="Calibri"/>
              </a:rPr>
              <a:t>Backend: Python with Flask framework for building the API and handling database connections</a:t>
            </a:r>
            <a:endParaRPr b="0" lang="en-IN" sz="1500" spc="-1" strike="noStrike">
              <a:solidFill>
                <a:srgbClr val="000000"/>
              </a:solidFill>
              <a:latin typeface="Arial"/>
            </a:endParaRPr>
          </a:p>
          <a:p>
            <a:pPr marL="457200" indent="-317520">
              <a:lnSpc>
                <a:spcPct val="90000"/>
              </a:lnSpc>
              <a:spcBef>
                <a:spcPts val="799"/>
              </a:spcBef>
              <a:buClr>
                <a:srgbClr val="feb92f"/>
              </a:buClr>
              <a:buSzPct val="112000"/>
              <a:buFont typeface="Arial"/>
              <a:buChar char="•"/>
              <a:tabLst>
                <a:tab algn="l" pos="0"/>
              </a:tabLst>
            </a:pPr>
            <a:r>
              <a:rPr b="0" lang="en-IN" sz="1500" spc="-1" strike="noStrike">
                <a:solidFill>
                  <a:srgbClr val="000000"/>
                </a:solidFill>
                <a:latin typeface="Calibri"/>
                <a:ea typeface="Calibri"/>
              </a:rPr>
              <a:t>Frontend: HTML, CSS, and JavaScript for building the user interface</a:t>
            </a:r>
            <a:endParaRPr b="0" lang="en-IN" sz="1500" spc="-1" strike="noStrike">
              <a:solidFill>
                <a:srgbClr val="000000"/>
              </a:solidFill>
              <a:latin typeface="Arial"/>
            </a:endParaRPr>
          </a:p>
          <a:p>
            <a:pPr marL="457200" indent="-317520">
              <a:lnSpc>
                <a:spcPct val="90000"/>
              </a:lnSpc>
              <a:spcBef>
                <a:spcPts val="799"/>
              </a:spcBef>
              <a:buClr>
                <a:srgbClr val="feb92f"/>
              </a:buClr>
              <a:buSzPct val="112000"/>
              <a:buFont typeface="Arial"/>
              <a:buChar char="•"/>
              <a:tabLst>
                <a:tab algn="l" pos="0"/>
              </a:tabLst>
            </a:pPr>
            <a:r>
              <a:rPr b="0" lang="en-IN" sz="1500" spc="-1" strike="noStrike">
                <a:solidFill>
                  <a:srgbClr val="000000"/>
                </a:solidFill>
                <a:latin typeface="Calibri"/>
                <a:ea typeface="Calibri"/>
              </a:rPr>
              <a:t>Database: MySQL for storing flight data and user information</a:t>
            </a:r>
            <a:endParaRPr b="0" lang="en-IN" sz="1500" spc="-1" strike="noStrike">
              <a:solidFill>
                <a:srgbClr val="000000"/>
              </a:solidFill>
              <a:latin typeface="Arial"/>
            </a:endParaRPr>
          </a:p>
          <a:p>
            <a:pPr marL="457200" indent="-317520">
              <a:lnSpc>
                <a:spcPct val="90000"/>
              </a:lnSpc>
              <a:spcBef>
                <a:spcPts val="799"/>
              </a:spcBef>
              <a:buClr>
                <a:srgbClr val="feb92f"/>
              </a:buClr>
              <a:buSzPct val="112000"/>
              <a:buFont typeface="Arial"/>
              <a:buChar char="•"/>
              <a:tabLst>
                <a:tab algn="l" pos="0"/>
              </a:tabLst>
            </a:pPr>
            <a:r>
              <a:rPr b="0" lang="en-IN" sz="1500" spc="-1" strike="noStrike">
                <a:solidFill>
                  <a:srgbClr val="000000"/>
                </a:solidFill>
                <a:latin typeface="Calibri"/>
                <a:ea typeface="Calibri"/>
              </a:rPr>
              <a:t>Machine Learning: Use historical flight data to predict expected delays for each flight</a:t>
            </a:r>
            <a:endParaRPr b="0" lang="en-IN" sz="1500" spc="-1" strike="noStrike">
              <a:solidFill>
                <a:srgbClr val="000000"/>
              </a:solidFill>
              <a:latin typeface="Arial"/>
            </a:endParaRPr>
          </a:p>
          <a:p>
            <a:pPr marL="457200" indent="-317520">
              <a:lnSpc>
                <a:spcPct val="90000"/>
              </a:lnSpc>
              <a:spcBef>
                <a:spcPts val="799"/>
              </a:spcBef>
              <a:buClr>
                <a:srgbClr val="feb92f"/>
              </a:buClr>
              <a:buSzPct val="112000"/>
              <a:buFont typeface="Arial"/>
              <a:buChar char="•"/>
              <a:tabLst>
                <a:tab algn="l" pos="0"/>
              </a:tabLst>
            </a:pPr>
            <a:r>
              <a:rPr b="0" lang="en-IN" sz="1500" spc="-1" strike="noStrike">
                <a:solidFill>
                  <a:srgbClr val="000000"/>
                </a:solidFill>
                <a:latin typeface="Calibri"/>
                <a:ea typeface="Calibri"/>
              </a:rPr>
              <a:t>Deployment: Docker containers for packaging and deploying the application</a:t>
            </a:r>
            <a:endParaRPr b="0" lang="en-IN" sz="1500" spc="-1" strike="noStrike">
              <a:solidFill>
                <a:srgbClr val="000000"/>
              </a:solidFill>
              <a:latin typeface="Arial"/>
            </a:endParaRPr>
          </a:p>
          <a:p>
            <a:pPr>
              <a:lnSpc>
                <a:spcPct val="90000"/>
              </a:lnSpc>
              <a:spcBef>
                <a:spcPts val="799"/>
              </a:spcBef>
              <a:buNone/>
              <a:tabLst>
                <a:tab algn="l" pos="0"/>
              </a:tabLst>
            </a:pPr>
            <a:endParaRPr b="0" lang="en-IN" sz="2100" spc="-1" strike="noStrike">
              <a:solidFill>
                <a:srgbClr val="000000"/>
              </a:solidFill>
              <a:latin typeface="Arial"/>
            </a:endParaRPr>
          </a:p>
        </p:txBody>
      </p:sp>
      <p:sp>
        <p:nvSpPr>
          <p:cNvPr id="285" name="PlaceHolder 3"/>
          <p:cNvSpPr>
            <a:spLocks noGrp="1"/>
          </p:cNvSpPr>
          <p:nvPr>
            <p:ph type="title"/>
          </p:nvPr>
        </p:nvSpPr>
        <p:spPr>
          <a:xfrm>
            <a:off x="332280" y="190080"/>
            <a:ext cx="7886520" cy="74664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Our Understanding and Approach</a:t>
            </a:r>
            <a:endParaRPr b="0" lang="en-IN" sz="3200" spc="-1" strike="noStrike">
              <a:solidFill>
                <a:srgbClr val="000000"/>
              </a:solidFill>
              <a:latin typeface="Arial"/>
            </a:endParaRPr>
          </a:p>
        </p:txBody>
      </p:sp>
      <p:grpSp>
        <p:nvGrpSpPr>
          <p:cNvPr id="286" name="Group 1"/>
          <p:cNvGrpSpPr/>
          <p:nvPr/>
        </p:nvGrpSpPr>
        <p:grpSpPr>
          <a:xfrm>
            <a:off x="7235640" y="0"/>
            <a:ext cx="1908000" cy="698040"/>
            <a:chOff x="7235640" y="0"/>
            <a:chExt cx="1908000" cy="698040"/>
          </a:xfrm>
        </p:grpSpPr>
        <p:sp>
          <p:nvSpPr>
            <p:cNvPr id="287" name="Rectangle 3"/>
            <p:cNvSpPr/>
            <p:nvPr/>
          </p:nvSpPr>
          <p:spPr>
            <a:xfrm>
              <a:off x="7293600" y="0"/>
              <a:ext cx="1850040" cy="698040"/>
            </a:xfrm>
            <a:prstGeom prst="rect">
              <a:avLst/>
            </a:prstGeom>
            <a:solidFill>
              <a:srgbClr val="ffffff"/>
            </a:solidFill>
            <a:ln w="25560">
              <a:solidFill>
                <a:srgbClr val="ffffff"/>
              </a:solidFill>
              <a:round/>
            </a:ln>
          </p:spPr>
          <p:style>
            <a:lnRef idx="0"/>
            <a:fillRef idx="0"/>
            <a:effectRef idx="0"/>
            <a:fontRef idx="minor"/>
          </p:style>
        </p:sp>
        <p:pic>
          <p:nvPicPr>
            <p:cNvPr id="288" name="Picture 4" descr=""/>
            <p:cNvPicPr/>
            <p:nvPr/>
          </p:nvPicPr>
          <p:blipFill>
            <a:blip r:embed="rId1"/>
            <a:stretch/>
          </p:blipFill>
          <p:spPr>
            <a:xfrm>
              <a:off x="7235640" y="173520"/>
              <a:ext cx="1850040" cy="322200"/>
            </a:xfrm>
            <a:prstGeom prst="rect">
              <a:avLst/>
            </a:prstGeom>
            <a:ln w="0">
              <a:noFill/>
            </a:ln>
          </p:spPr>
        </p:pic>
      </p:grpSp>
      <p:sp>
        <p:nvSpPr>
          <p:cNvPr id="289" name="Straight Connector 7"/>
          <p:cNvSpPr/>
          <p:nvPr/>
        </p:nvSpPr>
        <p:spPr>
          <a:xfrm>
            <a:off x="4632840" y="981720"/>
            <a:ext cx="7560" cy="3648960"/>
          </a:xfrm>
          <a:prstGeom prst="line">
            <a:avLst/>
          </a:prstGeom>
          <a:ln w="9360">
            <a:solidFill>
              <a:srgbClr val="3f6ec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311760" y="444960"/>
            <a:ext cx="8520120" cy="57240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Scope of Work -Frontend</a:t>
            </a:r>
            <a:endParaRPr b="0" lang="en-IN" sz="3200" spc="-1" strike="noStrike">
              <a:solidFill>
                <a:srgbClr val="000000"/>
              </a:solidFill>
              <a:latin typeface="Arial"/>
            </a:endParaRPr>
          </a:p>
        </p:txBody>
      </p:sp>
      <p:sp>
        <p:nvSpPr>
          <p:cNvPr id="291" name="PlaceHolder 2"/>
          <p:cNvSpPr>
            <a:spLocks noGrp="1"/>
          </p:cNvSpPr>
          <p:nvPr>
            <p:ph/>
          </p:nvPr>
        </p:nvSpPr>
        <p:spPr>
          <a:xfrm>
            <a:off x="489960" y="1137600"/>
            <a:ext cx="8520120" cy="3416040"/>
          </a:xfrm>
          <a:prstGeom prst="rect">
            <a:avLst/>
          </a:prstGeom>
          <a:noFill/>
          <a:ln w="0">
            <a:noFill/>
          </a:ln>
        </p:spPr>
        <p:txBody>
          <a:bodyPr lIns="68400" rIns="68400" tIns="34200" bIns="34200" anchor="t">
            <a:normAutofit fontScale="95000"/>
          </a:bodyPr>
          <a:p>
            <a:pPr marL="457200" indent="-361800">
              <a:lnSpc>
                <a:spcPct val="90000"/>
              </a:lnSpc>
              <a:spcBef>
                <a:spcPts val="799"/>
              </a:spcBef>
              <a:buClr>
                <a:srgbClr val="feb92f"/>
              </a:buClr>
              <a:buFont typeface="Arial"/>
              <a:buChar char="•"/>
            </a:pPr>
            <a:r>
              <a:rPr b="0" lang="en-US" sz="1800" spc="-1" strike="noStrike">
                <a:solidFill>
                  <a:srgbClr val="000000"/>
                </a:solidFill>
                <a:latin typeface="Calibri"/>
                <a:ea typeface="Calibri"/>
              </a:rPr>
              <a:t>The scope of work for the online airline ticket purchasing system includes the following:</a:t>
            </a:r>
            <a:endParaRPr b="0" lang="en-IN" sz="1800" spc="-1" strike="noStrike">
              <a:solidFill>
                <a:srgbClr val="000000"/>
              </a:solidFill>
              <a:latin typeface="Arial"/>
            </a:endParaRPr>
          </a:p>
          <a:p>
            <a:pPr marL="457200" indent="-361800">
              <a:lnSpc>
                <a:spcPct val="90000"/>
              </a:lnSpc>
              <a:spcBef>
                <a:spcPts val="799"/>
              </a:spcBef>
              <a:buClr>
                <a:srgbClr val="feb92f"/>
              </a:buClr>
              <a:buFont typeface="Arial"/>
              <a:buChar char="•"/>
            </a:pPr>
            <a:r>
              <a:rPr b="0" lang="en-US" sz="1800" spc="-1" strike="noStrike">
                <a:solidFill>
                  <a:srgbClr val="000000"/>
                </a:solidFill>
                <a:latin typeface="Calibri"/>
                <a:ea typeface="Calibri"/>
              </a:rPr>
              <a:t>Design and development of a web application that allows users to search for flights based on their origin and destination, and book tickets online.</a:t>
            </a:r>
            <a:endParaRPr b="0" lang="en-IN" sz="1800" spc="-1" strike="noStrike">
              <a:solidFill>
                <a:srgbClr val="000000"/>
              </a:solidFill>
              <a:latin typeface="Arial"/>
            </a:endParaRPr>
          </a:p>
          <a:p>
            <a:pPr marL="457200" indent="-361800">
              <a:lnSpc>
                <a:spcPct val="90000"/>
              </a:lnSpc>
              <a:spcBef>
                <a:spcPts val="799"/>
              </a:spcBef>
              <a:buClr>
                <a:srgbClr val="feb92f"/>
              </a:buClr>
              <a:buFont typeface="Arial"/>
              <a:buChar char="•"/>
            </a:pPr>
            <a:r>
              <a:rPr b="0" lang="en-US" sz="1800" spc="-1" strike="noStrike">
                <a:solidFill>
                  <a:srgbClr val="000000"/>
                </a:solidFill>
                <a:latin typeface="Calibri"/>
                <a:ea typeface="Calibri"/>
              </a:rPr>
              <a:t>Designing and implementing the UI of the web application, which includes the layout, color schemes, typography, and graphics.</a:t>
            </a:r>
            <a:endParaRPr b="0" lang="en-IN" sz="1800" spc="-1" strike="noStrike">
              <a:solidFill>
                <a:srgbClr val="000000"/>
              </a:solidFill>
              <a:latin typeface="Arial"/>
            </a:endParaRPr>
          </a:p>
          <a:p>
            <a:pPr marL="457200" indent="-361800">
              <a:lnSpc>
                <a:spcPct val="90000"/>
              </a:lnSpc>
              <a:spcBef>
                <a:spcPts val="799"/>
              </a:spcBef>
              <a:buClr>
                <a:srgbClr val="feb92f"/>
              </a:buClr>
              <a:buFont typeface="Arial"/>
              <a:buChar char="•"/>
            </a:pPr>
            <a:r>
              <a:rPr b="0" lang="en-US" sz="1800" spc="-1" strike="noStrike">
                <a:solidFill>
                  <a:srgbClr val="000000"/>
                </a:solidFill>
                <a:latin typeface="Calibri"/>
                <a:ea typeface="Calibri"/>
              </a:rPr>
              <a:t>Developing responsive web design that will enable the application to function seamlessly on different devices and screen sizes.</a:t>
            </a:r>
            <a:endParaRPr b="0" lang="en-IN" sz="1800" spc="-1" strike="noStrike">
              <a:solidFill>
                <a:srgbClr val="000000"/>
              </a:solidFill>
              <a:latin typeface="Arial"/>
            </a:endParaRPr>
          </a:p>
          <a:p>
            <a:pPr marL="457200" indent="-361800">
              <a:lnSpc>
                <a:spcPct val="90000"/>
              </a:lnSpc>
              <a:spcBef>
                <a:spcPts val="799"/>
              </a:spcBef>
              <a:buClr>
                <a:srgbClr val="feb92f"/>
              </a:buClr>
              <a:buFont typeface="Arial"/>
              <a:buChar char="•"/>
            </a:pPr>
            <a:r>
              <a:rPr b="0" lang="en-US" sz="1800" spc="-1" strike="noStrike">
                <a:solidFill>
                  <a:srgbClr val="000000"/>
                </a:solidFill>
                <a:latin typeface="Calibri"/>
                <a:ea typeface="Calibri"/>
              </a:rPr>
              <a:t>Testing the application's UI and UX to ensure that it is intuitive and easy to use.</a:t>
            </a:r>
            <a:endParaRPr b="0" lang="en-IN" sz="1800" spc="-1" strike="noStrike">
              <a:solidFill>
                <a:srgbClr val="000000"/>
              </a:solidFill>
              <a:latin typeface="Arial"/>
            </a:endParaRPr>
          </a:p>
          <a:p>
            <a:pPr marL="457200" indent="-361800">
              <a:lnSpc>
                <a:spcPct val="90000"/>
              </a:lnSpc>
              <a:spcBef>
                <a:spcPts val="799"/>
              </a:spcBef>
              <a:buClr>
                <a:srgbClr val="feb92f"/>
              </a:buClr>
              <a:buFont typeface="Arial"/>
              <a:buChar char="•"/>
            </a:pPr>
            <a:r>
              <a:rPr b="0" lang="en-US" sz="1800" spc="-1" strike="noStrike">
                <a:solidFill>
                  <a:srgbClr val="000000"/>
                </a:solidFill>
                <a:latin typeface="Calibri"/>
                <a:ea typeface="Calibri"/>
              </a:rPr>
              <a:t>Provision for the admin to update the flight details in the system</a:t>
            </a:r>
            <a:r>
              <a:rPr b="0" lang="en-US" sz="2100" spc="-1" strike="noStrike">
                <a:solidFill>
                  <a:srgbClr val="000000"/>
                </a:solidFill>
                <a:latin typeface="Calibri"/>
                <a:ea typeface="Calibri"/>
              </a:rPr>
              <a:t>.</a:t>
            </a:r>
            <a:endParaRPr b="0" lang="en-IN" sz="2100" spc="-1" strike="noStrike">
              <a:solidFill>
                <a:srgbClr val="000000"/>
              </a:solidFill>
              <a:latin typeface="Arial"/>
            </a:endParaRPr>
          </a:p>
        </p:txBody>
      </p:sp>
      <p:grpSp>
        <p:nvGrpSpPr>
          <p:cNvPr id="292" name="Group 1"/>
          <p:cNvGrpSpPr/>
          <p:nvPr/>
        </p:nvGrpSpPr>
        <p:grpSpPr>
          <a:xfrm>
            <a:off x="7216200" y="9720"/>
            <a:ext cx="1907640" cy="698040"/>
            <a:chOff x="7216200" y="9720"/>
            <a:chExt cx="1907640" cy="698040"/>
          </a:xfrm>
        </p:grpSpPr>
        <p:sp>
          <p:nvSpPr>
            <p:cNvPr id="293" name="Rectangle 3"/>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294" name="Picture 4"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91040" y="193320"/>
            <a:ext cx="7886520" cy="74664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Scope of Work-AI/ML </a:t>
            </a:r>
            <a:endParaRPr b="0" lang="en-IN" sz="3200" spc="-1" strike="noStrike">
              <a:solidFill>
                <a:srgbClr val="000000"/>
              </a:solidFill>
              <a:latin typeface="Arial"/>
            </a:endParaRPr>
          </a:p>
        </p:txBody>
      </p:sp>
      <p:sp>
        <p:nvSpPr>
          <p:cNvPr id="296" name="PlaceHolder 2"/>
          <p:cNvSpPr>
            <a:spLocks noGrp="1"/>
          </p:cNvSpPr>
          <p:nvPr>
            <p:ph/>
          </p:nvPr>
        </p:nvSpPr>
        <p:spPr>
          <a:xfrm>
            <a:off x="628560" y="995400"/>
            <a:ext cx="7886520" cy="3636720"/>
          </a:xfrm>
          <a:prstGeom prst="rect">
            <a:avLst/>
          </a:prstGeom>
          <a:noFill/>
          <a:ln w="0">
            <a:noFill/>
          </a:ln>
        </p:spPr>
        <p:txBody>
          <a:bodyPr lIns="68400" rIns="68400" tIns="34200" bIns="34200" anchor="t">
            <a:normAutofit/>
          </a:bodyPr>
          <a:p>
            <a:pPr marL="457200" indent="-324000" algn="just">
              <a:lnSpc>
                <a:spcPct val="90000"/>
              </a:lnSpc>
              <a:spcBef>
                <a:spcPts val="1001"/>
              </a:spcBef>
              <a:buClr>
                <a:srgbClr val="ffc000"/>
              </a:buClr>
              <a:buFont typeface="Arial"/>
              <a:buChar char="●"/>
            </a:pPr>
            <a:r>
              <a:rPr b="0" lang="en-US" sz="1800" spc="-1" strike="noStrike">
                <a:solidFill>
                  <a:srgbClr val="222222"/>
                </a:solidFill>
                <a:latin typeface="Calibri"/>
                <a:ea typeface="Calibri"/>
              </a:rPr>
              <a:t>The model will predict the arrival delay based on users' choice of flight. </a:t>
            </a:r>
            <a:endParaRPr b="0" lang="en-IN" sz="1800" spc="-1" strike="noStrike">
              <a:solidFill>
                <a:srgbClr val="000000"/>
              </a:solidFill>
              <a:latin typeface="Arial"/>
            </a:endParaRPr>
          </a:p>
          <a:p>
            <a:pPr marL="457200" indent="-324000" algn="just">
              <a:lnSpc>
                <a:spcPct val="90000"/>
              </a:lnSpc>
              <a:spcBef>
                <a:spcPts val="1001"/>
              </a:spcBef>
              <a:buClr>
                <a:srgbClr val="ffc000"/>
              </a:buClr>
              <a:buFont typeface="Arial"/>
              <a:buChar char="●"/>
            </a:pPr>
            <a:r>
              <a:rPr b="0" lang="en-US" sz="1800" spc="-1" strike="noStrike">
                <a:solidFill>
                  <a:srgbClr val="222222"/>
                </a:solidFill>
                <a:latin typeface="Calibri"/>
                <a:ea typeface="Calibri"/>
              </a:rPr>
              <a:t>The model to be built is a supervised regression model, which provides total delay caused during a journey.</a:t>
            </a:r>
            <a:endParaRPr b="0" lang="en-IN" sz="1800" spc="-1" strike="noStrike">
              <a:solidFill>
                <a:srgbClr val="000000"/>
              </a:solidFill>
              <a:latin typeface="Arial"/>
            </a:endParaRPr>
          </a:p>
          <a:p>
            <a:pPr marL="457200" indent="-324000" algn="just">
              <a:lnSpc>
                <a:spcPct val="90000"/>
              </a:lnSpc>
              <a:spcBef>
                <a:spcPts val="1001"/>
              </a:spcBef>
              <a:buClr>
                <a:srgbClr val="ffc000"/>
              </a:buClr>
              <a:buFont typeface="Arial"/>
              <a:buChar char="●"/>
            </a:pPr>
            <a:r>
              <a:rPr b="0" lang="en-US" sz="1800" spc="-1" strike="noStrike">
                <a:solidFill>
                  <a:srgbClr val="222222"/>
                </a:solidFill>
                <a:latin typeface="Calibri"/>
                <a:ea typeface="Calibri"/>
              </a:rPr>
              <a:t>By performing exploratory data analysis on the dataset, the identified features for building the machine learning model are : ARR_TIME, ORIGIN, DEST and WHEELS_ON.</a:t>
            </a:r>
            <a:endParaRPr b="0" lang="en-IN" sz="1800" spc="-1" strike="noStrike">
              <a:solidFill>
                <a:srgbClr val="000000"/>
              </a:solidFill>
              <a:latin typeface="Arial"/>
            </a:endParaRPr>
          </a:p>
          <a:p>
            <a:pPr marL="457200" indent="-324000" algn="just">
              <a:lnSpc>
                <a:spcPct val="90000"/>
              </a:lnSpc>
              <a:spcBef>
                <a:spcPts val="1001"/>
              </a:spcBef>
              <a:buClr>
                <a:srgbClr val="ffc000"/>
              </a:buClr>
              <a:buFont typeface="Arial"/>
              <a:buChar char="●"/>
            </a:pPr>
            <a:r>
              <a:rPr b="0" lang="en-US" sz="1800" spc="-1" strike="noStrike">
                <a:solidFill>
                  <a:srgbClr val="222222"/>
                </a:solidFill>
                <a:latin typeface="Calibri"/>
                <a:ea typeface="Calibri"/>
              </a:rPr>
              <a:t>The target variable for the prediction will be: ARR_DELAY.</a:t>
            </a:r>
            <a:endParaRPr b="0" lang="en-IN" sz="1800" spc="-1" strike="noStrike">
              <a:solidFill>
                <a:srgbClr val="000000"/>
              </a:solidFill>
              <a:latin typeface="Arial"/>
            </a:endParaRPr>
          </a:p>
          <a:p>
            <a:pPr>
              <a:lnSpc>
                <a:spcPct val="90000"/>
              </a:lnSpc>
              <a:spcBef>
                <a:spcPts val="799"/>
              </a:spcBef>
              <a:buNone/>
            </a:pPr>
            <a:endParaRPr b="0" lang="en-IN" sz="2100" spc="-1" strike="noStrike">
              <a:solidFill>
                <a:srgbClr val="000000"/>
              </a:solidFill>
              <a:latin typeface="Arial"/>
            </a:endParaRPr>
          </a:p>
        </p:txBody>
      </p:sp>
      <p:grpSp>
        <p:nvGrpSpPr>
          <p:cNvPr id="297" name="Group 3"/>
          <p:cNvGrpSpPr/>
          <p:nvPr/>
        </p:nvGrpSpPr>
        <p:grpSpPr>
          <a:xfrm>
            <a:off x="7216200" y="9720"/>
            <a:ext cx="1907640" cy="698040"/>
            <a:chOff x="7216200" y="9720"/>
            <a:chExt cx="1907640" cy="698040"/>
          </a:xfrm>
        </p:grpSpPr>
        <p:sp>
          <p:nvSpPr>
            <p:cNvPr id="298" name="Rectangle 4"/>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299" name="Picture 5"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392760" y="183240"/>
            <a:ext cx="7886520" cy="74664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Scope of Work-Backend</a:t>
            </a:r>
            <a:endParaRPr b="0" lang="en-IN" sz="3200" spc="-1" strike="noStrike">
              <a:solidFill>
                <a:srgbClr val="000000"/>
              </a:solidFill>
              <a:latin typeface="Arial"/>
            </a:endParaRPr>
          </a:p>
        </p:txBody>
      </p:sp>
      <p:sp>
        <p:nvSpPr>
          <p:cNvPr id="301" name="PlaceHolder 2"/>
          <p:cNvSpPr>
            <a:spLocks noGrp="1"/>
          </p:cNvSpPr>
          <p:nvPr>
            <p:ph/>
          </p:nvPr>
        </p:nvSpPr>
        <p:spPr>
          <a:xfrm>
            <a:off x="0" y="1035000"/>
            <a:ext cx="7886520" cy="3636720"/>
          </a:xfrm>
          <a:prstGeom prst="rect">
            <a:avLst/>
          </a:prstGeom>
          <a:noFill/>
          <a:ln w="0">
            <a:noFill/>
          </a:ln>
        </p:spPr>
        <p:txBody>
          <a:bodyPr lIns="68400" rIns="68400" tIns="34200" bIns="34200" anchor="t">
            <a:normAutofit/>
          </a:bodyPr>
          <a:p>
            <a:pPr lvl="1" marL="880920" indent="-285840">
              <a:lnSpc>
                <a:spcPct val="100000"/>
              </a:lnSpc>
              <a:spcBef>
                <a:spcPts val="400"/>
              </a:spcBef>
              <a:buClr>
                <a:srgbClr val="feb92f"/>
              </a:buClr>
              <a:buFont typeface="Arial"/>
              <a:buChar char="•"/>
            </a:pPr>
            <a:r>
              <a:rPr b="0" lang="en-US" sz="1800" spc="-1" strike="noStrike">
                <a:solidFill>
                  <a:srgbClr val="3f3f3f"/>
                </a:solidFill>
                <a:latin typeface="Calibri"/>
                <a:ea typeface="Calibri"/>
              </a:rPr>
              <a:t>Developing the webpage authentication and authorization system to manage user access, roles, and permissions.</a:t>
            </a:r>
            <a:endParaRPr b="0" lang="en-IN" sz="1800" spc="-1" strike="noStrike">
              <a:solidFill>
                <a:srgbClr val="000000"/>
              </a:solidFill>
              <a:latin typeface="Arial"/>
            </a:endParaRPr>
          </a:p>
          <a:p>
            <a:pPr lvl="1" marL="880920" indent="-285840">
              <a:lnSpc>
                <a:spcPct val="100000"/>
              </a:lnSpc>
              <a:spcBef>
                <a:spcPts val="400"/>
              </a:spcBef>
              <a:buClr>
                <a:srgbClr val="feb92f"/>
              </a:buClr>
              <a:buFont typeface="Arial"/>
              <a:buChar char="•"/>
            </a:pPr>
            <a:r>
              <a:rPr b="0" lang="en-US" sz="1800" spc="-1" strike="noStrike">
                <a:solidFill>
                  <a:srgbClr val="3f3f3f"/>
                </a:solidFill>
                <a:latin typeface="Calibri"/>
                <a:ea typeface="Calibri"/>
              </a:rPr>
              <a:t>Creating and maintaining the database that stores  data such as passenger details, travelling date ,class, number of persons ,seat booked.</a:t>
            </a:r>
            <a:endParaRPr b="0" lang="en-IN" sz="1800" spc="-1" strike="noStrike">
              <a:solidFill>
                <a:srgbClr val="000000"/>
              </a:solidFill>
              <a:latin typeface="Arial"/>
            </a:endParaRPr>
          </a:p>
          <a:p>
            <a:pPr lvl="1" marL="880920" indent="-285840">
              <a:lnSpc>
                <a:spcPct val="100000"/>
              </a:lnSpc>
              <a:spcBef>
                <a:spcPts val="400"/>
              </a:spcBef>
              <a:buClr>
                <a:srgbClr val="feb92f"/>
              </a:buClr>
              <a:buFont typeface="Arial"/>
              <a:buChar char="•"/>
            </a:pPr>
            <a:r>
              <a:rPr b="0" lang="en-US" sz="1800" spc="-1" strike="noStrike">
                <a:solidFill>
                  <a:srgbClr val="3f3f3f"/>
                </a:solidFill>
                <a:latin typeface="Calibri"/>
                <a:ea typeface="Calibri"/>
              </a:rPr>
              <a:t>We will implement various security measures such as SSL encryption, two-factor authentication(optional). </a:t>
            </a:r>
            <a:endParaRPr b="0" lang="en-IN" sz="1800" spc="-1" strike="noStrike">
              <a:solidFill>
                <a:srgbClr val="000000"/>
              </a:solidFill>
              <a:latin typeface="Arial"/>
            </a:endParaRPr>
          </a:p>
          <a:p>
            <a:pPr lvl="1" marL="880920" indent="-285840">
              <a:lnSpc>
                <a:spcPct val="100000"/>
              </a:lnSpc>
              <a:spcBef>
                <a:spcPts val="400"/>
              </a:spcBef>
              <a:buClr>
                <a:srgbClr val="feb92f"/>
              </a:buClr>
              <a:buFont typeface="Arial"/>
              <a:buChar char="•"/>
            </a:pPr>
            <a:r>
              <a:rPr b="0" lang="en-US" sz="1800" spc="-1" strike="noStrike">
                <a:solidFill>
                  <a:srgbClr val="3f3f3f"/>
                </a:solidFill>
                <a:latin typeface="Calibri"/>
                <a:ea typeface="Calibri"/>
              </a:rPr>
              <a:t>To Provide ongoing maintenance and support for the back-end of the web application, including bug fixes, system upgrades, and performance optimization.</a:t>
            </a:r>
            <a:endParaRPr b="0" lang="en-IN" sz="1800" spc="-1" strike="noStrike">
              <a:solidFill>
                <a:srgbClr val="000000"/>
              </a:solidFill>
              <a:latin typeface="Arial"/>
            </a:endParaRPr>
          </a:p>
          <a:p>
            <a:pPr>
              <a:lnSpc>
                <a:spcPct val="90000"/>
              </a:lnSpc>
              <a:spcBef>
                <a:spcPts val="799"/>
              </a:spcBef>
              <a:buNone/>
            </a:pPr>
            <a:endParaRPr b="0" lang="en-IN" sz="2100" spc="-1" strike="noStrike">
              <a:solidFill>
                <a:srgbClr val="000000"/>
              </a:solidFill>
              <a:latin typeface="Arial"/>
            </a:endParaRPr>
          </a:p>
        </p:txBody>
      </p:sp>
      <p:grpSp>
        <p:nvGrpSpPr>
          <p:cNvPr id="302" name="Group 3"/>
          <p:cNvGrpSpPr/>
          <p:nvPr/>
        </p:nvGrpSpPr>
        <p:grpSpPr>
          <a:xfrm>
            <a:off x="7216200" y="9720"/>
            <a:ext cx="1907640" cy="698040"/>
            <a:chOff x="7216200" y="9720"/>
            <a:chExt cx="1907640" cy="698040"/>
          </a:xfrm>
        </p:grpSpPr>
        <p:sp>
          <p:nvSpPr>
            <p:cNvPr id="303" name="Rectangle 4"/>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04" name="Picture 5"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402480" y="248400"/>
            <a:ext cx="7886520" cy="74664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Scope of Work </a:t>
            </a:r>
            <a:endParaRPr b="0" lang="en-IN" sz="3200" spc="-1" strike="noStrike">
              <a:solidFill>
                <a:srgbClr val="000000"/>
              </a:solidFill>
              <a:latin typeface="Arial"/>
            </a:endParaRPr>
          </a:p>
        </p:txBody>
      </p:sp>
      <p:sp>
        <p:nvSpPr>
          <p:cNvPr id="306" name="PlaceHolder 2"/>
          <p:cNvSpPr>
            <a:spLocks noGrp="1"/>
          </p:cNvSpPr>
          <p:nvPr>
            <p:ph/>
          </p:nvPr>
        </p:nvSpPr>
        <p:spPr>
          <a:xfrm>
            <a:off x="628560" y="995400"/>
            <a:ext cx="7886520" cy="3636720"/>
          </a:xfrm>
          <a:prstGeom prst="rect">
            <a:avLst/>
          </a:prstGeom>
          <a:noFill/>
          <a:ln w="0">
            <a:noFill/>
          </a:ln>
        </p:spPr>
        <p:txBody>
          <a:bodyPr lIns="68400" rIns="68400" tIns="34200" bIns="34200" anchor="t">
            <a:normAutofit fontScale="93000"/>
          </a:bodyPr>
          <a:p>
            <a:pPr>
              <a:lnSpc>
                <a:spcPct val="90000"/>
              </a:lnSpc>
              <a:spcBef>
                <a:spcPts val="799"/>
              </a:spcBef>
              <a:buNone/>
              <a:tabLst>
                <a:tab algn="l" pos="0"/>
              </a:tabLst>
            </a:pPr>
            <a:r>
              <a:rPr b="0" lang="en-US" sz="1800" spc="-1" strike="noStrike">
                <a:solidFill>
                  <a:srgbClr val="3f3f3f"/>
                </a:solidFill>
                <a:latin typeface="Calibri"/>
                <a:ea typeface="Calibri"/>
              </a:rPr>
              <a:t>The scope of work for this system includes:</a:t>
            </a:r>
            <a:endParaRPr b="0" lang="en-IN" sz="1800" spc="-1" strike="noStrike">
              <a:solidFill>
                <a:srgbClr val="000000"/>
              </a:solidFill>
              <a:latin typeface="Arial"/>
            </a:endParaRPr>
          </a:p>
          <a:p>
            <a:pPr marL="139680">
              <a:lnSpc>
                <a:spcPct val="100000"/>
              </a:lnSpc>
              <a:spcBef>
                <a:spcPts val="799"/>
              </a:spcBef>
              <a:buNone/>
              <a:tabLst>
                <a:tab algn="l" pos="0"/>
              </a:tabLst>
            </a:pPr>
            <a:r>
              <a:rPr b="1" lang="en-US" sz="1800" spc="-1" strike="noStrike">
                <a:solidFill>
                  <a:srgbClr val="283886"/>
                </a:solidFill>
                <a:latin typeface="Calibri"/>
                <a:ea typeface="Calibri"/>
              </a:rPr>
              <a:t>User </a:t>
            </a:r>
            <a:endParaRPr b="0" lang="en-IN" sz="1800" spc="-1" strike="noStrike">
              <a:solidFill>
                <a:srgbClr val="000000"/>
              </a:solidFill>
              <a:latin typeface="Arial"/>
            </a:endParaRPr>
          </a:p>
          <a:p>
            <a:pPr lvl="1" marL="882720" indent="-285840">
              <a:lnSpc>
                <a:spcPct val="90000"/>
              </a:lnSpc>
              <a:buClr>
                <a:srgbClr val="feb92f"/>
              </a:buClr>
              <a:buFont typeface="Courier New"/>
              <a:buChar char="o"/>
              <a:tabLst>
                <a:tab algn="l" pos="0"/>
              </a:tabLst>
            </a:pPr>
            <a:r>
              <a:rPr b="1" lang="en-US" sz="1800" spc="-1" strike="noStrike">
                <a:solidFill>
                  <a:srgbClr val="3f3f3f"/>
                </a:solidFill>
                <a:latin typeface="Calibri"/>
                <a:ea typeface="Calibri"/>
              </a:rPr>
              <a:t>Login Page</a:t>
            </a:r>
            <a:endParaRPr b="0" lang="en-IN" sz="1800" spc="-1" strike="noStrike">
              <a:solidFill>
                <a:srgbClr val="000000"/>
              </a:solidFill>
              <a:latin typeface="Arial"/>
            </a:endParaRPr>
          </a:p>
          <a:p>
            <a:pPr lvl="2" marL="1371600" indent="-317520">
              <a:lnSpc>
                <a:spcPct val="90000"/>
              </a:lnSpc>
              <a:buClr>
                <a:srgbClr val="feb92f"/>
              </a:buClr>
              <a:buFont typeface="Arial"/>
              <a:buChar char="•"/>
              <a:tabLst>
                <a:tab algn="l" pos="0"/>
              </a:tabLst>
            </a:pPr>
            <a:r>
              <a:rPr b="0" lang="en-US" sz="1800" spc="-1" strike="noStrike">
                <a:solidFill>
                  <a:srgbClr val="3f3f3f"/>
                </a:solidFill>
                <a:latin typeface="Calibri"/>
                <a:ea typeface="Calibri"/>
              </a:rPr>
              <a:t>User authentication and authorization</a:t>
            </a:r>
            <a:endParaRPr b="0" lang="en-IN" sz="1800" spc="-1" strike="noStrike">
              <a:solidFill>
                <a:srgbClr val="000000"/>
              </a:solidFill>
              <a:latin typeface="Arial"/>
            </a:endParaRPr>
          </a:p>
          <a:p>
            <a:pPr lvl="1" marL="882720" indent="-285840">
              <a:lnSpc>
                <a:spcPct val="90000"/>
              </a:lnSpc>
              <a:buClr>
                <a:srgbClr val="feb92f"/>
              </a:buClr>
              <a:buFont typeface="Courier New"/>
              <a:buChar char="o"/>
              <a:tabLst>
                <a:tab algn="l" pos="0"/>
              </a:tabLst>
            </a:pPr>
            <a:r>
              <a:rPr b="1" lang="en-US" sz="1800" spc="-1" strike="noStrike">
                <a:solidFill>
                  <a:srgbClr val="3f3f3f"/>
                </a:solidFill>
                <a:latin typeface="Calibri"/>
                <a:ea typeface="Calibri"/>
              </a:rPr>
              <a:t>Sign Up Page</a:t>
            </a:r>
            <a:endParaRPr b="0" lang="en-IN" sz="1800" spc="-1" strike="noStrike">
              <a:solidFill>
                <a:srgbClr val="000000"/>
              </a:solidFill>
              <a:latin typeface="Arial"/>
            </a:endParaRPr>
          </a:p>
          <a:p>
            <a:pPr lvl="2" marL="1371600" indent="-317520">
              <a:lnSpc>
                <a:spcPct val="90000"/>
              </a:lnSpc>
              <a:buClr>
                <a:srgbClr val="feb92f"/>
              </a:buClr>
              <a:buFont typeface="Arial"/>
              <a:buChar char="•"/>
              <a:tabLst>
                <a:tab algn="l" pos="0"/>
              </a:tabLst>
            </a:pPr>
            <a:r>
              <a:rPr b="0" lang="en-US" sz="1800" spc="-1" strike="noStrike">
                <a:solidFill>
                  <a:srgbClr val="3f3f3f"/>
                </a:solidFill>
                <a:latin typeface="Calibri"/>
                <a:ea typeface="Calibri"/>
              </a:rPr>
              <a:t>User sign up for creating new  account.</a:t>
            </a:r>
            <a:endParaRPr b="0" lang="en-IN" sz="1800" spc="-1" strike="noStrike">
              <a:solidFill>
                <a:srgbClr val="000000"/>
              </a:solidFill>
              <a:latin typeface="Arial"/>
            </a:endParaRPr>
          </a:p>
          <a:p>
            <a:pPr lvl="1" marL="882720" indent="-285840">
              <a:lnSpc>
                <a:spcPct val="115000"/>
              </a:lnSpc>
              <a:buClr>
                <a:srgbClr val="feb92f"/>
              </a:buClr>
              <a:buFont typeface="Courier New"/>
              <a:buChar char="o"/>
              <a:tabLst>
                <a:tab algn="l" pos="0"/>
              </a:tabLst>
            </a:pPr>
            <a:r>
              <a:rPr b="1" lang="en-US" sz="1800" spc="-1" strike="noStrike">
                <a:solidFill>
                  <a:srgbClr val="3f3f3f"/>
                </a:solidFill>
                <a:latin typeface="Calibri"/>
                <a:ea typeface="Calibri"/>
              </a:rPr>
              <a:t>Home Page / Dashboard</a:t>
            </a:r>
            <a:endParaRPr b="0" lang="en-IN" sz="1800" spc="-1" strike="noStrike">
              <a:solidFill>
                <a:srgbClr val="000000"/>
              </a:solidFill>
              <a:latin typeface="Arial"/>
            </a:endParaRPr>
          </a:p>
          <a:p>
            <a:pPr lvl="2" marL="1371600" indent="-317520">
              <a:lnSpc>
                <a:spcPct val="115000"/>
              </a:lnSpc>
              <a:buClr>
                <a:srgbClr val="feb92f"/>
              </a:buClr>
              <a:buFont typeface="Arial"/>
              <a:buChar char="•"/>
              <a:tabLst>
                <a:tab algn="l" pos="0"/>
              </a:tabLst>
            </a:pPr>
            <a:r>
              <a:rPr b="0" lang="en-US" sz="1800" spc="-1" strike="noStrike">
                <a:solidFill>
                  <a:srgbClr val="3f3f3f"/>
                </a:solidFill>
                <a:latin typeface="Calibri"/>
                <a:ea typeface="Calibri"/>
              </a:rPr>
              <a:t>Basic information such as Flight Searching, Departure Date , Class, Return Date, Traveler count. </a:t>
            </a:r>
            <a:endParaRPr b="0" lang="en-IN" sz="1800" spc="-1" strike="noStrike">
              <a:solidFill>
                <a:srgbClr val="000000"/>
              </a:solidFill>
              <a:latin typeface="Arial"/>
            </a:endParaRPr>
          </a:p>
          <a:p>
            <a:pPr lvl="1" marL="882720" indent="-285840">
              <a:lnSpc>
                <a:spcPct val="115000"/>
              </a:lnSpc>
              <a:buClr>
                <a:srgbClr val="feb92f"/>
              </a:buClr>
              <a:buFont typeface="Courier New"/>
              <a:buChar char="o"/>
              <a:tabLst>
                <a:tab algn="l" pos="0"/>
              </a:tabLst>
            </a:pPr>
            <a:r>
              <a:rPr b="1" lang="en-US" sz="1800" spc="-1" strike="noStrike">
                <a:solidFill>
                  <a:srgbClr val="3f3f3f"/>
                </a:solidFill>
                <a:latin typeface="Calibri"/>
                <a:ea typeface="Calibri"/>
              </a:rPr>
              <a:t>Search Results</a:t>
            </a:r>
            <a:endParaRPr b="0" lang="en-IN" sz="1800" spc="-1" strike="noStrike">
              <a:solidFill>
                <a:srgbClr val="000000"/>
              </a:solidFill>
              <a:latin typeface="Arial"/>
            </a:endParaRPr>
          </a:p>
          <a:p>
            <a:pPr lvl="2" marL="1371600" indent="-317520">
              <a:lnSpc>
                <a:spcPct val="115000"/>
              </a:lnSpc>
              <a:buClr>
                <a:srgbClr val="feb92f"/>
              </a:buClr>
              <a:buFont typeface="Arial"/>
              <a:buChar char="•"/>
              <a:tabLst>
                <a:tab algn="l" pos="0"/>
              </a:tabLst>
            </a:pPr>
            <a:r>
              <a:rPr b="0" lang="en-US" sz="1800" spc="-1" strike="noStrike">
                <a:solidFill>
                  <a:srgbClr val="3f3f3f"/>
                </a:solidFill>
                <a:latin typeface="Calibri"/>
                <a:ea typeface="Calibri"/>
              </a:rPr>
              <a:t>Basic information such as (Flight Details, Time of the flight, Date of the flight, Expected delay)about the Flight requested by the user.  </a:t>
            </a:r>
            <a:endParaRPr b="0" lang="en-IN" sz="1800" spc="-1" strike="noStrike">
              <a:solidFill>
                <a:srgbClr val="000000"/>
              </a:solidFill>
              <a:latin typeface="Arial"/>
            </a:endParaRPr>
          </a:p>
          <a:p>
            <a:pPr>
              <a:lnSpc>
                <a:spcPct val="90000"/>
              </a:lnSpc>
              <a:spcBef>
                <a:spcPts val="799"/>
              </a:spcBef>
              <a:buNone/>
              <a:tabLst>
                <a:tab algn="l" pos="0"/>
              </a:tabLst>
            </a:pPr>
            <a:endParaRPr b="0" lang="en-IN" sz="2100" spc="-1" strike="noStrike">
              <a:solidFill>
                <a:srgbClr val="000000"/>
              </a:solidFill>
              <a:latin typeface="Arial"/>
            </a:endParaRPr>
          </a:p>
        </p:txBody>
      </p:sp>
      <p:grpSp>
        <p:nvGrpSpPr>
          <p:cNvPr id="307" name="Group 3"/>
          <p:cNvGrpSpPr/>
          <p:nvPr/>
        </p:nvGrpSpPr>
        <p:grpSpPr>
          <a:xfrm>
            <a:off x="7216200" y="9720"/>
            <a:ext cx="1907640" cy="698040"/>
            <a:chOff x="7216200" y="9720"/>
            <a:chExt cx="1907640" cy="698040"/>
          </a:xfrm>
        </p:grpSpPr>
        <p:sp>
          <p:nvSpPr>
            <p:cNvPr id="308" name="Rectangle 4"/>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09" name="Picture 5"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311760" y="444960"/>
            <a:ext cx="8520120" cy="572400"/>
          </a:xfrm>
          <a:prstGeom prst="rect">
            <a:avLst/>
          </a:prstGeom>
          <a:noFill/>
          <a:ln w="0">
            <a:noFill/>
          </a:ln>
        </p:spPr>
        <p:txBody>
          <a:bodyPr lIns="68400" rIns="68400" tIns="34200" bIns="34200" anchor="ctr">
            <a:normAutofit/>
          </a:bodyPr>
          <a:p>
            <a:pPr>
              <a:lnSpc>
                <a:spcPct val="90000"/>
              </a:lnSpc>
              <a:buNone/>
            </a:pPr>
            <a:r>
              <a:rPr b="1" lang="en" sz="3200" spc="-1" strike="noStrike">
                <a:solidFill>
                  <a:srgbClr val="283886"/>
                </a:solidFill>
                <a:latin typeface="Calibri"/>
                <a:ea typeface="Calibri"/>
              </a:rPr>
              <a:t>Scope of Work</a:t>
            </a:r>
            <a:endParaRPr b="0" lang="en-IN" sz="3200" spc="-1" strike="noStrike">
              <a:solidFill>
                <a:srgbClr val="000000"/>
              </a:solidFill>
              <a:latin typeface="Arial"/>
            </a:endParaRPr>
          </a:p>
        </p:txBody>
      </p:sp>
      <p:sp>
        <p:nvSpPr>
          <p:cNvPr id="311" name="PlaceHolder 2"/>
          <p:cNvSpPr>
            <a:spLocks noGrp="1"/>
          </p:cNvSpPr>
          <p:nvPr>
            <p:ph/>
          </p:nvPr>
        </p:nvSpPr>
        <p:spPr>
          <a:xfrm>
            <a:off x="311760" y="1152360"/>
            <a:ext cx="8520120" cy="3416040"/>
          </a:xfrm>
          <a:prstGeom prst="rect">
            <a:avLst/>
          </a:prstGeom>
          <a:noFill/>
          <a:ln w="0">
            <a:noFill/>
          </a:ln>
        </p:spPr>
        <p:txBody>
          <a:bodyPr lIns="68400" rIns="68400" tIns="34200" bIns="34200" anchor="t">
            <a:noAutofit/>
          </a:bodyPr>
          <a:p>
            <a:pPr lvl="1" marL="882720" indent="-285840">
              <a:lnSpc>
                <a:spcPct val="115000"/>
              </a:lnSpc>
              <a:buClr>
                <a:srgbClr val="feb92f"/>
              </a:buClr>
              <a:buFont typeface="Courier New"/>
              <a:buChar char="o"/>
            </a:pPr>
            <a:r>
              <a:rPr b="1" lang="en-US" sz="1800" spc="-1" strike="noStrike">
                <a:solidFill>
                  <a:srgbClr val="000000"/>
                </a:solidFill>
                <a:latin typeface="Calibri"/>
                <a:ea typeface="Calibri"/>
              </a:rPr>
              <a:t>Passenger Details</a:t>
            </a:r>
            <a:endParaRPr b="0" lang="en-IN" sz="1800" spc="-1" strike="noStrike">
              <a:solidFill>
                <a:srgbClr val="000000"/>
              </a:solidFill>
              <a:latin typeface="Arial"/>
            </a:endParaRPr>
          </a:p>
          <a:p>
            <a:pPr lvl="2" marL="1371600" indent="-317520">
              <a:lnSpc>
                <a:spcPct val="115000"/>
              </a:lnSpc>
              <a:buClr>
                <a:srgbClr val="feb92f"/>
              </a:buClr>
              <a:buFont typeface="Arial"/>
              <a:buChar char="•"/>
            </a:pPr>
            <a:r>
              <a:rPr b="0" lang="en-US" sz="1800" spc="-1" strike="noStrike">
                <a:solidFill>
                  <a:srgbClr val="000000"/>
                </a:solidFill>
                <a:latin typeface="Calibri"/>
                <a:ea typeface="Calibri"/>
              </a:rPr>
              <a:t>Information about the passenger details who are traveling in the flight.</a:t>
            </a:r>
            <a:endParaRPr b="0" lang="en-IN" sz="1800" spc="-1" strike="noStrike">
              <a:solidFill>
                <a:srgbClr val="000000"/>
              </a:solidFill>
              <a:latin typeface="Arial"/>
            </a:endParaRPr>
          </a:p>
          <a:p>
            <a:pPr lvl="1" marL="882720" indent="-285840">
              <a:lnSpc>
                <a:spcPct val="90000"/>
              </a:lnSpc>
              <a:spcBef>
                <a:spcPts val="400"/>
              </a:spcBef>
              <a:buClr>
                <a:srgbClr val="feb92f"/>
              </a:buClr>
              <a:buFont typeface="Courier New"/>
              <a:buChar char="o"/>
            </a:pPr>
            <a:r>
              <a:rPr b="1" lang="en-US" sz="1800" spc="-1" strike="noStrike">
                <a:solidFill>
                  <a:srgbClr val="000000"/>
                </a:solidFill>
                <a:latin typeface="Calibri"/>
                <a:ea typeface="Calibri"/>
              </a:rPr>
              <a:t>Select Seats</a:t>
            </a:r>
            <a:endParaRPr b="0" lang="en-IN" sz="1800" spc="-1" strike="noStrike">
              <a:solidFill>
                <a:srgbClr val="000000"/>
              </a:solidFill>
              <a:latin typeface="Arial"/>
            </a:endParaRPr>
          </a:p>
          <a:p>
            <a:pPr lvl="2" marL="1371600" indent="-317520">
              <a:lnSpc>
                <a:spcPct val="90000"/>
              </a:lnSpc>
              <a:buClr>
                <a:srgbClr val="feb92f"/>
              </a:buClr>
              <a:buFont typeface="Arial"/>
              <a:buChar char="•"/>
            </a:pPr>
            <a:r>
              <a:rPr b="0" lang="en-US" sz="1800" spc="-1" strike="noStrike">
                <a:solidFill>
                  <a:srgbClr val="000000"/>
                </a:solidFill>
                <a:latin typeface="Calibri"/>
                <a:ea typeface="Calibri"/>
              </a:rPr>
              <a:t>To select the seats as required by the user </a:t>
            </a:r>
            <a:endParaRPr b="0" lang="en-IN" sz="1800" spc="-1" strike="noStrike">
              <a:solidFill>
                <a:srgbClr val="000000"/>
              </a:solidFill>
              <a:latin typeface="Arial"/>
            </a:endParaRPr>
          </a:p>
          <a:p>
            <a:pPr lvl="1" marL="914400" indent="-317520">
              <a:lnSpc>
                <a:spcPct val="90000"/>
              </a:lnSpc>
              <a:buClr>
                <a:srgbClr val="feb92f"/>
              </a:buClr>
              <a:buFont typeface="Courier New"/>
              <a:buChar char="o"/>
            </a:pPr>
            <a:r>
              <a:rPr b="1" lang="en-US" sz="1800" spc="-1" strike="noStrike">
                <a:solidFill>
                  <a:srgbClr val="000000"/>
                </a:solidFill>
                <a:latin typeface="Calibri"/>
                <a:ea typeface="Calibri"/>
              </a:rPr>
              <a:t>Boarding Pass</a:t>
            </a:r>
            <a:endParaRPr b="0" lang="en-IN" sz="1800" spc="-1" strike="noStrike">
              <a:solidFill>
                <a:srgbClr val="000000"/>
              </a:solidFill>
              <a:latin typeface="Arial"/>
            </a:endParaRPr>
          </a:p>
          <a:p>
            <a:pPr lvl="2" marL="1371600" indent="-317520">
              <a:lnSpc>
                <a:spcPct val="90000"/>
              </a:lnSpc>
              <a:buClr>
                <a:srgbClr val="feb92f"/>
              </a:buClr>
              <a:buFont typeface="Arial"/>
              <a:buChar char="•"/>
            </a:pPr>
            <a:r>
              <a:rPr b="0" lang="en-US" sz="1800" spc="-1" strike="noStrike">
                <a:solidFill>
                  <a:srgbClr val="000000"/>
                </a:solidFill>
                <a:latin typeface="Calibri"/>
                <a:ea typeface="Calibri"/>
              </a:rPr>
              <a:t>Information about the complete details of the flight and the journey as well as the passengers details</a:t>
            </a:r>
            <a:endParaRPr b="0" lang="en-IN" sz="1800" spc="-1" strike="noStrike">
              <a:solidFill>
                <a:srgbClr val="000000"/>
              </a:solidFill>
              <a:latin typeface="Arial"/>
            </a:endParaRPr>
          </a:p>
          <a:p>
            <a:pPr marL="95400">
              <a:lnSpc>
                <a:spcPct val="90000"/>
              </a:lnSpc>
              <a:spcBef>
                <a:spcPts val="799"/>
              </a:spcBef>
              <a:buNone/>
              <a:tabLst>
                <a:tab algn="l" pos="0"/>
              </a:tabLst>
            </a:pPr>
            <a:endParaRPr b="0" lang="en-IN" sz="2100" spc="-1" strike="noStrike">
              <a:solidFill>
                <a:srgbClr val="000000"/>
              </a:solidFill>
              <a:latin typeface="Arial"/>
            </a:endParaRPr>
          </a:p>
        </p:txBody>
      </p:sp>
      <p:grpSp>
        <p:nvGrpSpPr>
          <p:cNvPr id="312" name="Group 3"/>
          <p:cNvGrpSpPr/>
          <p:nvPr/>
        </p:nvGrpSpPr>
        <p:grpSpPr>
          <a:xfrm>
            <a:off x="7216200" y="9720"/>
            <a:ext cx="1907640" cy="698040"/>
            <a:chOff x="7216200" y="9720"/>
            <a:chExt cx="1907640" cy="698040"/>
          </a:xfrm>
        </p:grpSpPr>
        <p:sp>
          <p:nvSpPr>
            <p:cNvPr id="313" name="Rectangle 4"/>
            <p:cNvSpPr/>
            <p:nvPr/>
          </p:nvSpPr>
          <p:spPr>
            <a:xfrm>
              <a:off x="7273800" y="9720"/>
              <a:ext cx="1850040" cy="698040"/>
            </a:xfrm>
            <a:prstGeom prst="rect">
              <a:avLst/>
            </a:prstGeom>
            <a:solidFill>
              <a:srgbClr val="ffffff"/>
            </a:solidFill>
            <a:ln w="25560">
              <a:solidFill>
                <a:srgbClr val="ffffff"/>
              </a:solidFill>
              <a:round/>
            </a:ln>
          </p:spPr>
          <p:style>
            <a:lnRef idx="0"/>
            <a:fillRef idx="0"/>
            <a:effectRef idx="0"/>
            <a:fontRef idx="minor"/>
          </p:style>
        </p:sp>
        <p:pic>
          <p:nvPicPr>
            <p:cNvPr id="314" name="Picture 5" descr=""/>
            <p:cNvPicPr/>
            <p:nvPr/>
          </p:nvPicPr>
          <p:blipFill>
            <a:blip r:embed="rId1"/>
            <a:stretch/>
          </p:blipFill>
          <p:spPr>
            <a:xfrm>
              <a:off x="7216200" y="183240"/>
              <a:ext cx="1850040" cy="322200"/>
            </a:xfrm>
            <a:prstGeom prst="rect">
              <a:avLst/>
            </a:prstGeom>
            <a:ln w="0">
              <a:noFill/>
            </a:ln>
          </p:spPr>
        </p:pic>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473</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skr</dc:creator>
  <dc:description/>
  <dc:language>en-IN</dc:language>
  <cp:lastModifiedBy/>
  <dcterms:modified xsi:type="dcterms:W3CDTF">2023-05-10T22:09:49Z</dcterms:modified>
  <cp:revision>50</cp:revision>
  <dc:subject/>
  <dc:title>ASIET Technical Training Session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12</vt:r8>
  </property>
  <property fmtid="{D5CDD505-2E9C-101B-9397-08002B2CF9AE}" pid="3" name="PresentationFormat">
    <vt:lpwstr>On-screen Show (16:9)</vt:lpwstr>
  </property>
  <property fmtid="{D5CDD505-2E9C-101B-9397-08002B2CF9AE}" pid="4" name="Slides">
    <vt:r8>28</vt:r8>
  </property>
</Properties>
</file>