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1" r:id="rId2"/>
    <p:sldId id="262" r:id="rId3"/>
    <p:sldId id="263" r:id="rId4"/>
    <p:sldId id="274" r:id="rId5"/>
    <p:sldId id="273" r:id="rId6"/>
    <p:sldId id="272" r:id="rId7"/>
    <p:sldId id="271" r:id="rId8"/>
    <p:sldId id="257" r:id="rId9"/>
    <p:sldId id="258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21DE3-63A0-4D9E-AE5D-340B0E652874}" v="3" dt="2023-08-22T19:16:5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Hari Krishnan" userId="d3b14935f51e26d4" providerId="LiveId" clId="{22121DE3-63A0-4D9E-AE5D-340B0E652874}"/>
    <pc:docChg chg="undo custSel addSld delSld modSld sldOrd">
      <pc:chgData name="U Hari Krishnan" userId="d3b14935f51e26d4" providerId="LiveId" clId="{22121DE3-63A0-4D9E-AE5D-340B0E652874}" dt="2023-08-22T19:18:36.921" v="219" actId="1076"/>
      <pc:docMkLst>
        <pc:docMk/>
      </pc:docMkLst>
      <pc:sldChg chg="del">
        <pc:chgData name="U Hari Krishnan" userId="d3b14935f51e26d4" providerId="LiveId" clId="{22121DE3-63A0-4D9E-AE5D-340B0E652874}" dt="2023-08-22T19:16:22.634" v="209" actId="47"/>
        <pc:sldMkLst>
          <pc:docMk/>
          <pc:sldMk cId="0" sldId="256"/>
        </pc:sldMkLst>
      </pc:sldChg>
      <pc:sldChg chg="add del">
        <pc:chgData name="U Hari Krishnan" userId="d3b14935f51e26d4" providerId="LiveId" clId="{22121DE3-63A0-4D9E-AE5D-340B0E652874}" dt="2023-08-22T19:16:37.572" v="210"/>
        <pc:sldMkLst>
          <pc:docMk/>
          <pc:sldMk cId="0" sldId="257"/>
        </pc:sldMkLst>
      </pc:sldChg>
      <pc:sldChg chg="del">
        <pc:chgData name="U Hari Krishnan" userId="d3b14935f51e26d4" providerId="LiveId" clId="{22121DE3-63A0-4D9E-AE5D-340B0E652874}" dt="2023-08-22T19:15:15.800" v="204" actId="47"/>
        <pc:sldMkLst>
          <pc:docMk/>
          <pc:sldMk cId="0" sldId="258"/>
        </pc:sldMkLst>
      </pc:sldChg>
      <pc:sldChg chg="del">
        <pc:chgData name="U Hari Krishnan" userId="d3b14935f51e26d4" providerId="LiveId" clId="{22121DE3-63A0-4D9E-AE5D-340B0E652874}" dt="2023-08-22T19:15:13.300" v="203" actId="47"/>
        <pc:sldMkLst>
          <pc:docMk/>
          <pc:sldMk cId="0" sldId="259"/>
        </pc:sldMkLst>
      </pc:sldChg>
      <pc:sldChg chg="modSp mod">
        <pc:chgData name="U Hari Krishnan" userId="d3b14935f51e26d4" providerId="LiveId" clId="{22121DE3-63A0-4D9E-AE5D-340B0E652874}" dt="2023-08-22T19:08:45.721" v="94" actId="20577"/>
        <pc:sldMkLst>
          <pc:docMk/>
          <pc:sldMk cId="1703867862" sldId="261"/>
        </pc:sldMkLst>
        <pc:spChg chg="mod">
          <ac:chgData name="U Hari Krishnan" userId="d3b14935f51e26d4" providerId="LiveId" clId="{22121DE3-63A0-4D9E-AE5D-340B0E652874}" dt="2023-08-22T19:08:23.046" v="19" actId="20577"/>
          <ac:spMkLst>
            <pc:docMk/>
            <pc:sldMk cId="1703867862" sldId="261"/>
            <ac:spMk id="86" creationId="{00000000-0000-0000-0000-000000000000}"/>
          </ac:spMkLst>
        </pc:spChg>
        <pc:spChg chg="mod">
          <ac:chgData name="U Hari Krishnan" userId="d3b14935f51e26d4" providerId="LiveId" clId="{22121DE3-63A0-4D9E-AE5D-340B0E652874}" dt="2023-08-22T19:08:45.721" v="94" actId="20577"/>
          <ac:spMkLst>
            <pc:docMk/>
            <pc:sldMk cId="1703867862" sldId="261"/>
            <ac:spMk id="87" creationId="{00000000-0000-0000-0000-000000000000}"/>
          </ac:spMkLst>
        </pc:spChg>
      </pc:sldChg>
      <pc:sldChg chg="modSp mod">
        <pc:chgData name="U Hari Krishnan" userId="d3b14935f51e26d4" providerId="LiveId" clId="{22121DE3-63A0-4D9E-AE5D-340B0E652874}" dt="2023-08-22T19:12:21.061" v="130" actId="20577"/>
        <pc:sldMkLst>
          <pc:docMk/>
          <pc:sldMk cId="786702582" sldId="262"/>
        </pc:sldMkLst>
        <pc:spChg chg="mod">
          <ac:chgData name="U Hari Krishnan" userId="d3b14935f51e26d4" providerId="LiveId" clId="{22121DE3-63A0-4D9E-AE5D-340B0E652874}" dt="2023-08-22T19:10:36.369" v="102" actId="20577"/>
          <ac:spMkLst>
            <pc:docMk/>
            <pc:sldMk cId="786702582" sldId="262"/>
            <ac:spMk id="2" creationId="{816B4263-6DBD-9F3F-3EE8-10EF1726D223}"/>
          </ac:spMkLst>
        </pc:spChg>
        <pc:spChg chg="mod">
          <ac:chgData name="U Hari Krishnan" userId="d3b14935f51e26d4" providerId="LiveId" clId="{22121DE3-63A0-4D9E-AE5D-340B0E652874}" dt="2023-08-22T19:12:21.061" v="130" actId="20577"/>
          <ac:spMkLst>
            <pc:docMk/>
            <pc:sldMk cId="786702582" sldId="262"/>
            <ac:spMk id="3" creationId="{5BF83E10-7460-EEF2-7601-37EF16AE6BA8}"/>
          </ac:spMkLst>
        </pc:spChg>
      </pc:sldChg>
      <pc:sldChg chg="modSp mod">
        <pc:chgData name="U Hari Krishnan" userId="d3b14935f51e26d4" providerId="LiveId" clId="{22121DE3-63A0-4D9E-AE5D-340B0E652874}" dt="2023-08-22T19:12:38.327" v="134" actId="20577"/>
        <pc:sldMkLst>
          <pc:docMk/>
          <pc:sldMk cId="65716199" sldId="263"/>
        </pc:sldMkLst>
        <pc:spChg chg="mod">
          <ac:chgData name="U Hari Krishnan" userId="d3b14935f51e26d4" providerId="LiveId" clId="{22121DE3-63A0-4D9E-AE5D-340B0E652874}" dt="2023-08-22T19:12:38.327" v="134" actId="20577"/>
          <ac:spMkLst>
            <pc:docMk/>
            <pc:sldMk cId="65716199" sldId="263"/>
            <ac:spMk id="3" creationId="{E6340FA8-4F02-B630-9AED-B3F09F463382}"/>
          </ac:spMkLst>
        </pc:spChg>
      </pc:sldChg>
      <pc:sldChg chg="del">
        <pc:chgData name="U Hari Krishnan" userId="d3b14935f51e26d4" providerId="LiveId" clId="{22121DE3-63A0-4D9E-AE5D-340B0E652874}" dt="2023-08-22T19:15:02.362" v="202" actId="47"/>
        <pc:sldMkLst>
          <pc:docMk/>
          <pc:sldMk cId="1291890771" sldId="264"/>
        </pc:sldMkLst>
      </pc:sldChg>
      <pc:sldChg chg="add del">
        <pc:chgData name="U Hari Krishnan" userId="d3b14935f51e26d4" providerId="LiveId" clId="{22121DE3-63A0-4D9E-AE5D-340B0E652874}" dt="2023-08-22T19:15:20.444" v="206" actId="47"/>
        <pc:sldMkLst>
          <pc:docMk/>
          <pc:sldMk cId="4187491310" sldId="266"/>
        </pc:sldMkLst>
      </pc:sldChg>
      <pc:sldChg chg="modSp add mod ord">
        <pc:chgData name="U Hari Krishnan" userId="d3b14935f51e26d4" providerId="LiveId" clId="{22121DE3-63A0-4D9E-AE5D-340B0E652874}" dt="2023-08-22T19:14:52.414" v="201" actId="20577"/>
        <pc:sldMkLst>
          <pc:docMk/>
          <pc:sldMk cId="1319291179" sldId="270"/>
        </pc:sldMkLst>
        <pc:spChg chg="mod">
          <ac:chgData name="U Hari Krishnan" userId="d3b14935f51e26d4" providerId="LiveId" clId="{22121DE3-63A0-4D9E-AE5D-340B0E652874}" dt="2023-08-22T19:13:45.881" v="154" actId="20577"/>
          <ac:spMkLst>
            <pc:docMk/>
            <pc:sldMk cId="1319291179" sldId="270"/>
            <ac:spMk id="2" creationId="{816B4263-6DBD-9F3F-3EE8-10EF1726D223}"/>
          </ac:spMkLst>
        </pc:spChg>
        <pc:spChg chg="mod">
          <ac:chgData name="U Hari Krishnan" userId="d3b14935f51e26d4" providerId="LiveId" clId="{22121DE3-63A0-4D9E-AE5D-340B0E652874}" dt="2023-08-22T19:14:52.414" v="201" actId="20577"/>
          <ac:spMkLst>
            <pc:docMk/>
            <pc:sldMk cId="1319291179" sldId="270"/>
            <ac:spMk id="3" creationId="{5BF83E10-7460-EEF2-7601-37EF16AE6BA8}"/>
          </ac:spMkLst>
        </pc:spChg>
      </pc:sldChg>
      <pc:sldChg chg="modSp add mod">
        <pc:chgData name="U Hari Krishnan" userId="d3b14935f51e26d4" providerId="LiveId" clId="{22121DE3-63A0-4D9E-AE5D-340B0E652874}" dt="2023-08-22T19:18:36.921" v="219" actId="1076"/>
        <pc:sldMkLst>
          <pc:docMk/>
          <pc:sldMk cId="0" sldId="271"/>
        </pc:sldMkLst>
        <pc:spChg chg="mod">
          <ac:chgData name="U Hari Krishnan" userId="d3b14935f51e26d4" providerId="LiveId" clId="{22121DE3-63A0-4D9E-AE5D-340B0E652874}" dt="2023-08-22T19:18:36.921" v="219" actId="1076"/>
          <ac:spMkLst>
            <pc:docMk/>
            <pc:sldMk cId="0" sldId="271"/>
            <ac:spMk id="86" creationId="{00000000-0000-0000-0000-000000000000}"/>
          </ac:spMkLst>
        </pc:spChg>
        <pc:spChg chg="mod">
          <ac:chgData name="U Hari Krishnan" userId="d3b14935f51e26d4" providerId="LiveId" clId="{22121DE3-63A0-4D9E-AE5D-340B0E652874}" dt="2023-08-22T19:18:26.745" v="218" actId="20577"/>
          <ac:spMkLst>
            <pc:docMk/>
            <pc:sldMk cId="0" sldId="271"/>
            <ac:spMk id="87" creationId="{00000000-0000-0000-0000-000000000000}"/>
          </ac:spMkLst>
        </pc:spChg>
      </pc:sldChg>
      <pc:sldMasterChg chg="delSldLayout">
        <pc:chgData name="U Hari Krishnan" userId="d3b14935f51e26d4" providerId="LiveId" clId="{22121DE3-63A0-4D9E-AE5D-340B0E652874}" dt="2023-08-22T19:15:22.761" v="207" actId="47"/>
        <pc:sldMasterMkLst>
          <pc:docMk/>
          <pc:sldMasterMk cId="0" sldId="2147483659"/>
        </pc:sldMasterMkLst>
        <pc:sldLayoutChg chg="del">
          <pc:chgData name="U Hari Krishnan" userId="d3b14935f51e26d4" providerId="LiveId" clId="{22121DE3-63A0-4D9E-AE5D-340B0E652874}" dt="2023-08-22T19:15:22.761" v="207" actId="47"/>
          <pc:sldLayoutMkLst>
            <pc:docMk/>
            <pc:sldMasterMk cId="0" sldId="2147483659"/>
            <pc:sldLayoutMk cId="329385647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8f7563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8f7563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01e3d0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01e3d0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krsreeram007.pythonanywher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UPDATE</a:t>
            </a:r>
            <a:br>
              <a:rPr lang="en" dirty="0"/>
            </a:br>
            <a:r>
              <a:rPr lang="en" sz="2000" dirty="0"/>
              <a:t> </a:t>
            </a:r>
            <a:br>
              <a:rPr lang="en" sz="2000" dirty="0"/>
            </a:br>
            <a:r>
              <a:rPr lang="en" sz="2000" dirty="0"/>
              <a:t>FINAL DEMO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/>
                </a:solidFill>
              </a:rPr>
              <a:t>GROUP D- AIR TICKET BOOKING SYSTEM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C1B21-31DA-BB62-1FDE-E3C7CCC7DCA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3867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01A6-DFEE-5FBE-0C21-F18B825A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992350"/>
            <a:ext cx="7688700" cy="248300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D1BF5-598B-0AE9-BA91-ABA77FDBB4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4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263-6DBD-9F3F-3EE8-10EF1726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Work –Previous Progress: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3E10-7460-EEF2-7601-37EF16AE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980" y="1248936"/>
            <a:ext cx="7816170" cy="34754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The scope of work for this system includes</a:t>
            </a:r>
            <a:r>
              <a:rPr lang="en-US" sz="1800" spc="-1" dirty="0">
                <a:solidFill>
                  <a:schemeClr val="bg2"/>
                </a:solidFill>
                <a:latin typeface="Calibri"/>
                <a:ea typeface="Calibri"/>
              </a:rPr>
              <a:t>:</a:t>
            </a: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Login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US" sz="1800" b="0" strike="noStrike" spc="-1" dirty="0">
              <a:solidFill>
                <a:schemeClr val="bg2"/>
              </a:solidFill>
              <a:latin typeface="Calibri"/>
              <a:ea typeface="Calibri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authentication and authorization</a:t>
            </a: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Sign Up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US" sz="1800" b="0" strike="noStrike" spc="-1" dirty="0">
              <a:solidFill>
                <a:schemeClr val="bg2"/>
              </a:solidFill>
              <a:latin typeface="Calibri"/>
              <a:ea typeface="Calibri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sign up for creating new  account.</a:t>
            </a: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Home Page / Dashboard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39830" lvl="2" indent="-285750">
              <a:lnSpc>
                <a:spcPct val="115000"/>
              </a:lnSpc>
              <a:buClr>
                <a:srgbClr val="FEB92F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800" b="0" strike="noStrike" spc="-1" dirty="0">
              <a:solidFill>
                <a:schemeClr val="bg2"/>
              </a:solidFill>
              <a:latin typeface="Calibri"/>
              <a:ea typeface="Calibri"/>
            </a:endParaRPr>
          </a:p>
          <a:p>
            <a:pPr marL="1339830" lvl="2" indent="-285750">
              <a:lnSpc>
                <a:spcPct val="115000"/>
              </a:lnSpc>
              <a:buClr>
                <a:srgbClr val="FEB92F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Flight Searching, Departure Date , Class, Return Date, Traveler count</a:t>
            </a:r>
          </a:p>
          <a:p>
            <a:pPr marL="1054080" lvl="2" indent="0">
              <a:lnSpc>
                <a:spcPct val="115000"/>
              </a:lnSpc>
              <a:buClr>
                <a:srgbClr val="FEB92F"/>
              </a:buClr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Search Results –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endParaRPr lang="en-US" sz="1800" b="0" strike="noStrike" spc="-1" dirty="0">
              <a:solidFill>
                <a:schemeClr val="bg2"/>
              </a:solidFill>
              <a:latin typeface="Calibri"/>
              <a:ea typeface="Calibri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(Flight Details, Time of the flight, Date of the flight, Expected delay)about the Flight requested by the user. 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100" b="0" strike="noStrike" spc="-1" dirty="0">
              <a:solidFill>
                <a:schemeClr val="bg2"/>
              </a:solidFill>
              <a:latin typeface="Arial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7C34-0E22-0D52-1B84-92C6154553A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67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A8-4F02-B630-9AED-B3F09F46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3278"/>
            <a:ext cx="7688700" cy="3590693"/>
          </a:xfrm>
        </p:spPr>
        <p:txBody>
          <a:bodyPr>
            <a:normAutofit/>
          </a:bodyPr>
          <a:lstStyle/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Passenger Details –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passenger details who are traveling in the flight.</a:t>
            </a: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pc="-1" dirty="0">
                <a:solidFill>
                  <a:srgbClr val="000000"/>
                </a:solidFill>
                <a:latin typeface="Calibri"/>
                <a:ea typeface="Calibri"/>
              </a:rPr>
              <a:t>Printable Ticket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– Implemented</a:t>
            </a:r>
          </a:p>
          <a:p>
            <a:pPr lvl="2" indent="-31752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complete details of the flight and the journey as well as the passenger's details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9540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683B1-0761-A4BD-36A9-5576508A036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106065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57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C939-A5A7-DF95-4960-A0A778AD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Work: Current Progress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5059-A782-8406-64AC-6322FCB6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19922"/>
            <a:ext cx="7688700" cy="2920053"/>
          </a:xfrm>
        </p:spPr>
        <p:txBody>
          <a:bodyPr>
            <a:normAutofit/>
          </a:bodyPr>
          <a:lstStyle/>
          <a:p>
            <a:r>
              <a:rPr lang="en-US" sz="1600" dirty="0"/>
              <a:t>Fixed UI/UX Bugs and implemented the recommendations that were given in the last demo.</a:t>
            </a:r>
          </a:p>
          <a:p>
            <a:endParaRPr lang="en-US" sz="1600" dirty="0"/>
          </a:p>
          <a:p>
            <a:r>
              <a:rPr lang="en-US" sz="1600" dirty="0"/>
              <a:t>Created Docker Compose YAML file to define and run the Frontend and Backend Containers.</a:t>
            </a:r>
          </a:p>
          <a:p>
            <a:endParaRPr lang="en-US" sz="1600" dirty="0"/>
          </a:p>
          <a:p>
            <a:r>
              <a:rPr lang="en-US" sz="1600" dirty="0"/>
              <a:t>Deployed the web app online to a server.</a:t>
            </a:r>
          </a:p>
        </p:txBody>
      </p:sp>
    </p:spTree>
    <p:extLst>
      <p:ext uri="{BB962C8B-B14F-4D97-AF65-F5344CB8AC3E}">
        <p14:creationId xmlns:p14="http://schemas.microsoft.com/office/powerpoint/2010/main" val="18234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8950-96AB-BA71-4970-740F953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0497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 Compose File: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C4E8-1775-334D-A32B-A466D7C9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15" y="1326043"/>
            <a:ext cx="8284335" cy="3639967"/>
          </a:xfrm>
        </p:spPr>
        <p:txBody>
          <a:bodyPr numCol="3">
            <a:noAutofit/>
          </a:bodyPr>
          <a:lstStyle/>
          <a:p>
            <a:pPr marL="146050" indent="0">
              <a:buNone/>
            </a:pPr>
            <a:r>
              <a:rPr lang="en-IN" sz="1100" b="1" dirty="0"/>
              <a:t>version: '3'</a:t>
            </a:r>
          </a:p>
          <a:p>
            <a:pPr marL="146050" indent="0">
              <a:buNone/>
            </a:pPr>
            <a:r>
              <a:rPr lang="en-IN" sz="1100" b="1" dirty="0"/>
              <a:t>services:</a:t>
            </a:r>
          </a:p>
          <a:p>
            <a:pPr marL="146050" indent="0">
              <a:buNone/>
            </a:pPr>
            <a:r>
              <a:rPr lang="en-IN" sz="1100" b="1" dirty="0"/>
              <a:t>  </a:t>
            </a:r>
            <a:r>
              <a:rPr lang="en-IN" sz="1100" b="1" dirty="0" err="1"/>
              <a:t>db</a:t>
            </a:r>
            <a:r>
              <a:rPr lang="en-IN" sz="1100" b="1" dirty="0"/>
              <a:t>:</a:t>
            </a:r>
          </a:p>
          <a:p>
            <a:pPr marL="146050" indent="0">
              <a:buNone/>
            </a:pPr>
            <a:r>
              <a:rPr lang="en-IN" sz="1100" b="1" dirty="0"/>
              <a:t>    image: </a:t>
            </a:r>
            <a:r>
              <a:rPr lang="en-IN" sz="1100" b="1" dirty="0" err="1"/>
              <a:t>mysql:latest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restart: always</a:t>
            </a:r>
          </a:p>
          <a:p>
            <a:pPr marL="146050" indent="0">
              <a:buNone/>
            </a:pPr>
            <a:r>
              <a:rPr lang="en-IN" sz="1100" b="1" dirty="0"/>
              <a:t>    environment:</a:t>
            </a:r>
          </a:p>
          <a:p>
            <a:pPr marL="146050" indent="0">
              <a:buNone/>
            </a:pPr>
            <a:r>
              <a:rPr lang="en-IN" sz="1100" b="1" dirty="0"/>
              <a:t>      MYSQL_ROOT_PASSWORD: '</a:t>
            </a:r>
            <a:r>
              <a:rPr lang="en-IN" sz="1100" b="1" dirty="0" err="1"/>
              <a:t>mysql</a:t>
            </a:r>
            <a:r>
              <a:rPr lang="en-IN" sz="1100" b="1" dirty="0"/>
              <a:t>'</a:t>
            </a:r>
          </a:p>
          <a:p>
            <a:pPr marL="146050" indent="0">
              <a:buNone/>
            </a:pPr>
            <a:r>
              <a:rPr lang="en-IN" sz="1100" b="1" dirty="0"/>
              <a:t>    volumes:</a:t>
            </a:r>
          </a:p>
          <a:p>
            <a:pPr marL="146050" indent="0">
              <a:buNone/>
            </a:pPr>
            <a:r>
              <a:rPr lang="en-IN" sz="1100" b="1" dirty="0"/>
              <a:t>      - ./</a:t>
            </a:r>
            <a:r>
              <a:rPr lang="en-IN" sz="1100" b="1" dirty="0" err="1"/>
              <a:t>db</a:t>
            </a:r>
            <a:r>
              <a:rPr lang="en-IN" sz="1100" b="1" dirty="0"/>
              <a:t>:/docker-</a:t>
            </a:r>
            <a:r>
              <a:rPr lang="en-IN" sz="1100" b="1" dirty="0" err="1"/>
              <a:t>entrypoint</a:t>
            </a:r>
            <a:r>
              <a:rPr lang="en-IN" sz="1100" b="1" dirty="0"/>
              <a:t>-</a:t>
            </a:r>
            <a:r>
              <a:rPr lang="en-IN" sz="1100" b="1" dirty="0" err="1"/>
              <a:t>initdb.d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ports:</a:t>
            </a:r>
          </a:p>
          <a:p>
            <a:pPr marL="146050" indent="0">
              <a:buNone/>
            </a:pPr>
            <a:r>
              <a:rPr lang="en-IN" sz="1100" b="1" dirty="0"/>
              <a:t>      - '3306:3306'</a:t>
            </a:r>
          </a:p>
          <a:p>
            <a:pPr marL="146050" indent="0">
              <a:buNone/>
            </a:pPr>
            <a:r>
              <a:rPr lang="en-IN" sz="1100" b="1" dirty="0"/>
              <a:t>    networks:</a:t>
            </a:r>
          </a:p>
          <a:p>
            <a:pPr marL="146050" indent="0">
              <a:buNone/>
            </a:pPr>
            <a:r>
              <a:rPr lang="en-IN" sz="1100" b="1" dirty="0"/>
              <a:t>      - air-ticket-net</a:t>
            </a:r>
          </a:p>
          <a:p>
            <a:pPr marL="146050" indent="0">
              <a:buNone/>
            </a:pP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web:</a:t>
            </a:r>
          </a:p>
          <a:p>
            <a:pPr marL="146050" indent="0">
              <a:buNone/>
            </a:pPr>
            <a:r>
              <a:rPr lang="en-IN" sz="1100" b="1" dirty="0"/>
              <a:t>    build:</a:t>
            </a:r>
          </a:p>
          <a:p>
            <a:pPr marL="146050" indent="0">
              <a:buNone/>
            </a:pPr>
            <a:r>
              <a:rPr lang="en-IN" sz="1100" b="1" dirty="0"/>
              <a:t>      context: .</a:t>
            </a:r>
          </a:p>
          <a:p>
            <a:pPr marL="146050" indent="0">
              <a:buNone/>
            </a:pPr>
            <a:r>
              <a:rPr lang="en-IN" sz="1100" b="1" dirty="0"/>
              <a:t>      </a:t>
            </a:r>
            <a:r>
              <a:rPr lang="en-IN" sz="1100" b="1" dirty="0" err="1"/>
              <a:t>dockerfile</a:t>
            </a:r>
            <a:r>
              <a:rPr lang="en-IN" sz="1100" b="1" dirty="0"/>
              <a:t>: </a:t>
            </a:r>
            <a:r>
              <a:rPr lang="en-IN" sz="1100" b="1" dirty="0" err="1"/>
              <a:t>Dockerfile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restart: always</a:t>
            </a:r>
          </a:p>
          <a:p>
            <a:pPr marL="146050" indent="0">
              <a:buNone/>
            </a:pPr>
            <a:r>
              <a:rPr lang="en-IN" sz="1100" b="1" dirty="0"/>
              <a:t>    ports:</a:t>
            </a:r>
          </a:p>
          <a:p>
            <a:pPr marL="146050" indent="0">
              <a:buNone/>
            </a:pPr>
            <a:r>
              <a:rPr lang="en-IN" sz="1100" b="1" dirty="0"/>
              <a:t>      - '8000:8000'</a:t>
            </a:r>
          </a:p>
          <a:p>
            <a:pPr marL="146050" indent="0">
              <a:buNone/>
            </a:pPr>
            <a:r>
              <a:rPr lang="en-IN" sz="1100" b="1" dirty="0"/>
              <a:t>    environment:</a:t>
            </a:r>
          </a:p>
          <a:p>
            <a:pPr marL="146050" indent="0">
              <a:buNone/>
            </a:pPr>
            <a:r>
              <a:rPr lang="en-IN" sz="1100" b="1" dirty="0"/>
              <a:t>      DB_HOST: </a:t>
            </a:r>
            <a:r>
              <a:rPr lang="en-IN" sz="1100" b="1" dirty="0" err="1"/>
              <a:t>db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  DB_NAME: </a:t>
            </a:r>
            <a:r>
              <a:rPr lang="en-IN" sz="1100" b="1" dirty="0" err="1"/>
              <a:t>online_air_ticket_reservation_system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  DB_USER: root</a:t>
            </a:r>
          </a:p>
          <a:p>
            <a:pPr marL="146050" indent="0">
              <a:buNone/>
            </a:pPr>
            <a:r>
              <a:rPr lang="en-IN" sz="1100" b="1" dirty="0"/>
              <a:t>      DB_PASSWORD: </a:t>
            </a:r>
            <a:r>
              <a:rPr lang="en-IN" sz="1100" b="1" dirty="0" err="1"/>
              <a:t>mysql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</a:t>
            </a:r>
            <a:r>
              <a:rPr lang="en-IN" sz="1100" b="1" dirty="0" err="1"/>
              <a:t>depends_on</a:t>
            </a:r>
            <a:r>
              <a:rPr lang="en-IN" sz="1100" b="1" dirty="0"/>
              <a:t>:</a:t>
            </a:r>
          </a:p>
          <a:p>
            <a:pPr marL="146050" indent="0">
              <a:buNone/>
            </a:pPr>
            <a:r>
              <a:rPr lang="en-IN" sz="1100" b="1" dirty="0"/>
              <a:t>      - </a:t>
            </a:r>
            <a:r>
              <a:rPr lang="en-IN" sz="1100" b="1" dirty="0" err="1"/>
              <a:t>db</a:t>
            </a: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    command: </a:t>
            </a:r>
            <a:r>
              <a:rPr lang="en-IN" sz="1100" b="1" dirty="0" err="1"/>
              <a:t>sh</a:t>
            </a:r>
            <a:r>
              <a:rPr lang="en-IN" sz="1100" b="1" dirty="0"/>
              <a:t> -c "sleep 60s ; python 	manage.py </a:t>
            </a:r>
            <a:r>
              <a:rPr lang="en-IN" sz="1100" b="1" dirty="0" err="1"/>
              <a:t>runserver</a:t>
            </a:r>
            <a:r>
              <a:rPr lang="en-IN" sz="1100" b="1" dirty="0"/>
              <a:t> 	0.0.0.0:8000"</a:t>
            </a:r>
          </a:p>
          <a:p>
            <a:pPr marL="146050" indent="0">
              <a:buNone/>
            </a:pPr>
            <a:r>
              <a:rPr lang="en-IN" sz="1100" b="1" dirty="0"/>
              <a:t>    networks:</a:t>
            </a:r>
          </a:p>
          <a:p>
            <a:pPr marL="146050" indent="0">
              <a:buNone/>
            </a:pPr>
            <a:r>
              <a:rPr lang="en-IN" sz="1100" b="1" dirty="0"/>
              <a:t>      - air-ticket-net</a:t>
            </a:r>
          </a:p>
          <a:p>
            <a:pPr marL="146050" indent="0">
              <a:buNone/>
            </a:pPr>
            <a:endParaRPr lang="en-IN" sz="1100" b="1" dirty="0"/>
          </a:p>
          <a:p>
            <a:pPr marL="146050" indent="0">
              <a:buNone/>
            </a:pPr>
            <a:r>
              <a:rPr lang="en-IN" sz="1100" b="1" dirty="0"/>
              <a:t>networks:</a:t>
            </a:r>
          </a:p>
          <a:p>
            <a:pPr marL="146050" indent="0">
              <a:buNone/>
            </a:pPr>
            <a:r>
              <a:rPr lang="en-IN" sz="1100" b="1" dirty="0"/>
              <a:t>  air-ticket-net:</a:t>
            </a:r>
          </a:p>
          <a:p>
            <a:pPr marL="146050" indent="0">
              <a:buNone/>
            </a:pPr>
            <a:endParaRPr lang="en-IN" sz="1100" b="1" dirty="0"/>
          </a:p>
          <a:p>
            <a:pPr marL="146050" indent="0">
              <a:buNone/>
            </a:pPr>
            <a:endParaRPr lang="en-IN" sz="1100" b="1" dirty="0"/>
          </a:p>
          <a:p>
            <a:pPr marL="146050" indent="0">
              <a:buNone/>
            </a:pPr>
            <a:endParaRPr lang="en-IN" sz="1100" b="1" dirty="0"/>
          </a:p>
          <a:p>
            <a:pPr marL="615950" lvl="1" indent="0">
              <a:buNone/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13873-5F75-B6FF-9E67-90395377239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141029" y="96901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78063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8950-96AB-BA71-4970-740F953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0497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3C4E8-1775-334D-A32B-A466D7C9B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27356"/>
            <a:ext cx="7688700" cy="3538654"/>
          </a:xfrm>
        </p:spPr>
        <p:txBody>
          <a:bodyPr>
            <a:normAutofit/>
          </a:bodyPr>
          <a:lstStyle/>
          <a:p>
            <a:r>
              <a:rPr lang="en-US" sz="1600" dirty="0"/>
              <a:t>The Web App has been deployed with the help of an online service called PythonAnywhere By Anaconda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The Current Implementation of the Web App can be Viewed at :</a:t>
            </a:r>
          </a:p>
          <a:p>
            <a:endParaRPr lang="en-IN" sz="1600" dirty="0"/>
          </a:p>
          <a:p>
            <a:pPr marL="615950" lvl="1" indent="0">
              <a:buNone/>
            </a:pPr>
            <a:r>
              <a:rPr lang="en-IN" sz="1600" dirty="0"/>
              <a:t>	</a:t>
            </a:r>
            <a:r>
              <a:rPr lang="en-IN" sz="1600" b="1" dirty="0">
                <a:hlinkClick r:id="rId2"/>
              </a:rPr>
              <a:t>http://krsreeram007.pythonanywhere.com/</a:t>
            </a:r>
            <a:endParaRPr lang="en-IN" sz="1600" b="1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615950" lvl="1" indent="0">
              <a:buNone/>
            </a:pPr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13873-5F75-B6FF-9E67-90395377239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96901"/>
            <a:ext cx="1850040" cy="322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562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202338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AI/ML - MODEL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 flipH="1" flipV="1">
            <a:off x="9789326" y="3688080"/>
            <a:ext cx="223353" cy="4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dirty="0"/>
              <a:t>.</a:t>
            </a:r>
            <a:endParaRPr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2B09E-E97C-011A-7702-7C960AB713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96901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57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11850"/>
            <a:ext cx="8136300" cy="3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model we selected is Gradient Boosting Regression for predicting the arrival delay, which performs better than any other ML algorithm.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endParaRPr lang="en" sz="16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The R-squared and adjusted R-squared values for training and testing sets are similar, and the mean Absolute errors are relatively low.</a:t>
            </a:r>
            <a:endParaRPr sz="16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Overall, these measures suggest that the Gradient Boosting Regression model is performing well on both the training and testing sets and is not prone to overfitting or underfitting the data.</a:t>
            </a:r>
            <a:endParaRPr sz="16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94B3D2-8A31-360B-F1DB-35AA992215B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41029" y="96901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3264200" y="637900"/>
            <a:ext cx="316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Model Performance :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333650" y="3101625"/>
            <a:ext cx="329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Model Predictions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00" y="1266900"/>
            <a:ext cx="4816724" cy="1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9950" y="3694688"/>
            <a:ext cx="68294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84D629-C32E-0D94-11DC-90BBFFB37BF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141029" y="96901"/>
            <a:ext cx="1850040" cy="32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481</Words>
  <Application>Microsoft Office PowerPoint</Application>
  <PresentationFormat>On-screen Show (16:9)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Courier New</vt:lpstr>
      <vt:lpstr>Raleway</vt:lpstr>
      <vt:lpstr>Calibri</vt:lpstr>
      <vt:lpstr>Arial</vt:lpstr>
      <vt:lpstr>Lato</vt:lpstr>
      <vt:lpstr>Streamline</vt:lpstr>
      <vt:lpstr>PROGRESS UPDATE   FINAL DEMO</vt:lpstr>
      <vt:lpstr>Scope of Work –Previous Progress:</vt:lpstr>
      <vt:lpstr>PowerPoint Presentation</vt:lpstr>
      <vt:lpstr>Scope of Work: Current Progress</vt:lpstr>
      <vt:lpstr>Docker Compose File:</vt:lpstr>
      <vt:lpstr>Deployment:</vt:lpstr>
      <vt:lpstr>AI/ML - MODEL</vt:lpstr>
      <vt:lpstr>Model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cp:lastModifiedBy>Sreeram K R</cp:lastModifiedBy>
  <cp:revision>15</cp:revision>
  <dcterms:modified xsi:type="dcterms:W3CDTF">2023-08-23T05:19:05Z</dcterms:modified>
</cp:coreProperties>
</file>