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60" r:id="rId6"/>
    <p:sldId id="256" r:id="rId7"/>
    <p:sldId id="257" r:id="rId8"/>
    <p:sldId id="25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01e3d0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01e3d0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00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201e3d0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201e3d0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18f7563e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18f7563e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201e3d0f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201e3d0f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guehunter7/Air-Ticket-Booking-Syste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PROGRESS UPDATE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D - Air Ticket Booking System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86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4263-6DBD-9F3F-3EE8-10EF1726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Work – Progress: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3E10-7460-EEF2-7601-37EF16AE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48937"/>
            <a:ext cx="7688700" cy="30910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The scope of work for this system includes: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9680">
              <a:lnSpc>
                <a:spcPct val="10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User 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90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Login Page - implemented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User authentication and authorization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90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Sign Up Page - implemented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User sign up for creating new  account.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115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Home Page / Dashboard – basic implementation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Basic information such as Flight Searching, Departure Date , Class, Return Date, Traveler count. 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882720" lvl="1" indent="-285840">
              <a:lnSpc>
                <a:spcPct val="115000"/>
              </a:lnSpc>
              <a:buClr>
                <a:srgbClr val="FEB92F"/>
              </a:buClr>
              <a:buFont typeface="Courier New"/>
              <a:buChar char="o"/>
              <a:tabLst>
                <a:tab pos="0" algn="l"/>
              </a:tabLst>
            </a:pPr>
            <a:r>
              <a:rPr lang="en-US" sz="1800" b="1" strike="noStrike" spc="-1" dirty="0">
                <a:solidFill>
                  <a:schemeClr val="bg2"/>
                </a:solidFill>
                <a:latin typeface="Calibri"/>
                <a:ea typeface="Calibri"/>
              </a:rPr>
              <a:t>Search Results – basic implementation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bg2"/>
                </a:solidFill>
                <a:latin typeface="Calibri"/>
                <a:ea typeface="Calibri"/>
              </a:rPr>
              <a:t>Basic information such as (Flight Details, Time of the flight, Date of the flight, Expected delay)about the Flight requested by the user.  </a:t>
            </a:r>
            <a:endParaRPr lang="en-IN" sz="1800" b="0" strike="noStrike" spc="-1" dirty="0">
              <a:solidFill>
                <a:schemeClr val="bg2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en-IN" sz="2100" b="0" strike="noStrike" spc="-1" dirty="0">
              <a:solidFill>
                <a:schemeClr val="bg2"/>
              </a:solidFill>
              <a:latin typeface="Arial"/>
            </a:endParaRPr>
          </a:p>
          <a:p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70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0FA8-4F02-B630-9AED-B3F09F46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23278"/>
            <a:ext cx="7688700" cy="3590693"/>
          </a:xfrm>
        </p:spPr>
        <p:txBody>
          <a:bodyPr>
            <a:normAutofit/>
          </a:bodyPr>
          <a:lstStyle/>
          <a:p>
            <a:pPr marL="882720" lvl="1" indent="-285840">
              <a:lnSpc>
                <a:spcPct val="115000"/>
              </a:lnSpc>
              <a:buClr>
                <a:srgbClr val="FEB92F"/>
              </a:buClr>
              <a:buFont typeface="Courier New"/>
              <a:buChar char="o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Passenger Details – to be implemented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115000"/>
              </a:lnSpc>
              <a:buClr>
                <a:srgbClr val="FEB92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Information about the passenger details who are traveling in the flight.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882720" lvl="1" indent="-285840">
              <a:lnSpc>
                <a:spcPct val="90000"/>
              </a:lnSpc>
              <a:spcBef>
                <a:spcPts val="400"/>
              </a:spcBef>
              <a:buClr>
                <a:srgbClr val="FEB92F"/>
              </a:buClr>
              <a:buFont typeface="Courier New"/>
              <a:buChar char="o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Select Seats – to be implemented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To select the seats as required by the user 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14400" lvl="1" indent="-317520">
              <a:lnSpc>
                <a:spcPct val="90000"/>
              </a:lnSpc>
              <a:buClr>
                <a:srgbClr val="FEB92F"/>
              </a:buClr>
              <a:buFont typeface="Courier New"/>
              <a:buChar char="o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Boarding Pass – to be implemented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371600" lvl="2" indent="-317520">
              <a:lnSpc>
                <a:spcPct val="90000"/>
              </a:lnSpc>
              <a:buClr>
                <a:srgbClr val="FEB92F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Information about the complete details of the flight and the journey as well as the passenger's details.</a:t>
            </a:r>
          </a:p>
          <a:p>
            <a:pPr marL="95400">
              <a:lnSpc>
                <a:spcPct val="9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IN" sz="2000" b="0" strike="noStrike" spc="-1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IN" sz="2000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n-IN" sz="2000" b="1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Airline Staff/Admin authorized accounts - to be implemented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571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5E43-0C6E-FFBD-516B-4358D933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0497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Nature of 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F5E1-9B74-E16F-AD84-3BF81E9AC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60449"/>
            <a:ext cx="7688700" cy="297952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Currently the frontend has been coded in just HTML/CSS.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We chose to at least have a basic but fully functional backend before starting to finalize the work on the frontend.</a:t>
            </a:r>
          </a:p>
          <a:p>
            <a:pPr marL="146050" indent="0">
              <a:buNone/>
            </a:pP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The database currently has sample data sourced to present it’s working for the demo.</a:t>
            </a:r>
          </a:p>
          <a:p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9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9C5D-F16F-0ED2-9884-F7E508A8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1984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DevOps: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A4E97-1F9C-930D-3205-4B797589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93541"/>
            <a:ext cx="7688700" cy="304643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GitHub Repository has been created at: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IN" sz="2000" dirty="0">
                <a:solidFill>
                  <a:schemeClr val="bg2"/>
                </a:solidFill>
                <a:hlinkClick r:id="rId2"/>
              </a:rPr>
              <a:t>https://github.com/roguehunter7/Air-Ticket-Booking-System</a:t>
            </a:r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Docker Compose Build: </a:t>
            </a:r>
          </a:p>
          <a:p>
            <a:pPr lvl="1"/>
            <a:r>
              <a:rPr lang="en-IN" sz="2000" dirty="0">
                <a:solidFill>
                  <a:schemeClr val="bg2"/>
                </a:solidFill>
              </a:rPr>
              <a:t>Build is Successful but connection between the app and database containers not being established, needs to be resolved.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endParaRPr lang="en-I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90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AI/ML - MODEL SELECTION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557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311850"/>
            <a:ext cx="8136300" cy="3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0000"/>
                </a:solidFill>
              </a:rPr>
              <a:t>We have gone through various regression models such as Linear Regression, Decision Tree Regression, Random Forest regression and Gradient Boosting.</a:t>
            </a:r>
            <a:endParaRPr sz="6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222222"/>
                </a:solidFill>
                <a:highlight>
                  <a:srgbClr val="FFFFFF"/>
                </a:highlight>
              </a:rPr>
              <a:t>From all these above we have taken Random forest Regression as the best model, since:</a:t>
            </a:r>
            <a:endParaRPr sz="6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6000" dirty="0">
                <a:solidFill>
                  <a:srgbClr val="222222"/>
                </a:solidFill>
                <a:highlight>
                  <a:srgbClr val="FFFFFF"/>
                </a:highlight>
              </a:rPr>
              <a:t>The R-squared values for both the training and testing sets are very high and similar.</a:t>
            </a:r>
            <a:endParaRPr sz="6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6000" dirty="0">
                <a:solidFill>
                  <a:srgbClr val="222222"/>
                </a:solidFill>
                <a:highlight>
                  <a:srgbClr val="FFFFFF"/>
                </a:highlight>
              </a:rPr>
              <a:t>The mean squared errors are relatively low.</a:t>
            </a:r>
            <a:endParaRPr sz="6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" sz="6000" dirty="0">
                <a:solidFill>
                  <a:srgbClr val="222222"/>
                </a:solidFill>
                <a:highlight>
                  <a:srgbClr val="FFFFFF"/>
                </a:highlight>
              </a:rPr>
              <a:t>The adjusted R-squared values are close to 1, indicating that the model is not overfitting.</a:t>
            </a:r>
            <a:endParaRPr sz="6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222222"/>
                </a:solidFill>
                <a:highlight>
                  <a:srgbClr val="FFFFFF"/>
                </a:highlight>
              </a:rPr>
              <a:t>Overall, these metrics suggest that the random forest regression model is performing well on both the training and testing sets and is not overfitting or underfitting the data. </a:t>
            </a:r>
            <a:endParaRPr sz="6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634225" y="1539175"/>
            <a:ext cx="3163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Lato"/>
                <a:ea typeface="Lato"/>
                <a:cs typeface="Lato"/>
                <a:sym typeface="Lato"/>
              </a:rPr>
              <a:t>Model Performance :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" y="2393425"/>
            <a:ext cx="42957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5274975" y="1539175"/>
            <a:ext cx="3294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Lato"/>
                <a:ea typeface="Lato"/>
                <a:cs typeface="Lato"/>
                <a:sym typeface="Lato"/>
              </a:rPr>
              <a:t>Model Predictions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350" y="2105650"/>
            <a:ext cx="4267200" cy="25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On-screen Show (16:9)</PresentationFormat>
  <Paragraphs>48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Lato</vt:lpstr>
      <vt:lpstr>Raleway</vt:lpstr>
      <vt:lpstr>Arial</vt:lpstr>
      <vt:lpstr>Calibri</vt:lpstr>
      <vt:lpstr>Courier New</vt:lpstr>
      <vt:lpstr>Streamline</vt:lpstr>
      <vt:lpstr>PROGRESS UPDATE</vt:lpstr>
      <vt:lpstr>Scope of Work – Progress:</vt:lpstr>
      <vt:lpstr>PowerPoint Presentation</vt:lpstr>
      <vt:lpstr>Nature of Implementation</vt:lpstr>
      <vt:lpstr>DevOps:</vt:lpstr>
      <vt:lpstr>AI/ML - MODEL SELECTION</vt:lpstr>
      <vt:lpstr>Model Selection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cp:lastModifiedBy>Sreeram K R</cp:lastModifiedBy>
  <cp:revision>1</cp:revision>
  <dcterms:modified xsi:type="dcterms:W3CDTF">2023-05-11T02:48:45Z</dcterms:modified>
</cp:coreProperties>
</file>