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7" r:id="rId4"/>
    <p:sldId id="259" r:id="rId5"/>
    <p:sldId id="260" r:id="rId6"/>
    <p:sldId id="261" r:id="rId7"/>
    <p:sldId id="290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79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4" r:id="rId28"/>
    <p:sldId id="282" r:id="rId29"/>
    <p:sldId id="285" r:id="rId30"/>
    <p:sldId id="283" r:id="rId31"/>
    <p:sldId id="287" r:id="rId32"/>
    <p:sldId id="288" r:id="rId33"/>
    <p:sldId id="289" r:id="rId34"/>
    <p:sldId id="292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6BB01-F7CE-4842-BEFF-AF850E50AC6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BC6339-216A-4FFF-87B9-D937C4BA0EEC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Speech</a:t>
          </a:r>
        </a:p>
      </dgm:t>
    </dgm:pt>
    <dgm:pt modelId="{89ED0CE6-B772-4EF9-A171-97944B10F33A}" type="parTrans" cxnId="{32C243AD-D761-445F-BB6D-BAECF33BF183}">
      <dgm:prSet/>
      <dgm:spPr/>
      <dgm:t>
        <a:bodyPr/>
        <a:lstStyle/>
        <a:p>
          <a:endParaRPr lang="en-US"/>
        </a:p>
      </dgm:t>
    </dgm:pt>
    <dgm:pt modelId="{5F46A44F-D77B-4C28-9FBE-1D8DE5605097}" type="sibTrans" cxnId="{32C243AD-D761-445F-BB6D-BAECF33BF18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219CBB-B9D0-426E-A078-DF276D108F63}">
      <dgm:prSet phldrT="[Text]" custT="1"/>
      <dgm:spPr/>
      <dgm:t>
        <a:bodyPr/>
        <a:lstStyle/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Input from user</a:t>
          </a:r>
        </a:p>
      </dgm:t>
    </dgm:pt>
    <dgm:pt modelId="{91F7DB46-7CB3-47BA-8703-FD29EEAFF41D}" type="parTrans" cxnId="{C9A51321-37F1-41A4-852D-1E5DFF724962}">
      <dgm:prSet/>
      <dgm:spPr/>
      <dgm:t>
        <a:bodyPr/>
        <a:lstStyle/>
        <a:p>
          <a:endParaRPr lang="en-US"/>
        </a:p>
      </dgm:t>
    </dgm:pt>
    <dgm:pt modelId="{A56BAAF6-50FB-4EC1-97AB-FB708E565870}" type="sibTrans" cxnId="{C9A51321-37F1-41A4-852D-1E5DFF724962}">
      <dgm:prSet/>
      <dgm:spPr/>
      <dgm:t>
        <a:bodyPr/>
        <a:lstStyle/>
        <a:p>
          <a:endParaRPr lang="en-US"/>
        </a:p>
      </dgm:t>
    </dgm:pt>
    <dgm:pt modelId="{B6A2AD96-0E5F-4746-A9FC-D83725427BD5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Text</a:t>
          </a:r>
        </a:p>
      </dgm:t>
    </dgm:pt>
    <dgm:pt modelId="{CF383B55-E5AB-428F-B3C6-E7739D7F6F6D}" type="parTrans" cxnId="{F2198B90-778F-4ECF-BE0C-3AFD5D6602AC}">
      <dgm:prSet/>
      <dgm:spPr/>
      <dgm:t>
        <a:bodyPr/>
        <a:lstStyle/>
        <a:p>
          <a:endParaRPr lang="en-US"/>
        </a:p>
      </dgm:t>
    </dgm:pt>
    <dgm:pt modelId="{00A25A1E-A4CA-49FC-80C3-EA28D1DC1167}" type="sibTrans" cxnId="{F2198B90-778F-4ECF-BE0C-3AFD5D6602A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4331D9-B699-4C04-BF3E-02B048F61E6F}">
      <dgm:prSet phldrT="[Text]" custT="1"/>
      <dgm:spPr/>
      <dgm:t>
        <a:bodyPr/>
        <a:lstStyle/>
        <a:p>
          <a:pPr algn="ctr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Recognizing the speech and convert to text</a:t>
          </a:r>
        </a:p>
      </dgm:t>
    </dgm:pt>
    <dgm:pt modelId="{080AA8CA-9956-4EAB-A749-D40431295C9B}" type="parTrans" cxnId="{30457BDF-010F-47B8-A938-BE64AADE68A3}">
      <dgm:prSet/>
      <dgm:spPr/>
      <dgm:t>
        <a:bodyPr/>
        <a:lstStyle/>
        <a:p>
          <a:endParaRPr lang="en-US"/>
        </a:p>
      </dgm:t>
    </dgm:pt>
    <dgm:pt modelId="{443FDEB9-1E11-4F3C-BA2D-CC0C3E1C98CC}" type="sibTrans" cxnId="{30457BDF-010F-47B8-A938-BE64AADE68A3}">
      <dgm:prSet/>
      <dgm:spPr/>
      <dgm:t>
        <a:bodyPr/>
        <a:lstStyle/>
        <a:p>
          <a:endParaRPr lang="en-US"/>
        </a:p>
      </dgm:t>
    </dgm:pt>
    <dgm:pt modelId="{B194FE03-E9DD-49E6-97F4-D27814E27BDF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Tokens</a:t>
          </a:r>
        </a:p>
      </dgm:t>
    </dgm:pt>
    <dgm:pt modelId="{D7E43569-7366-4E1C-AF5F-EA2BD4513305}" type="parTrans" cxnId="{05ABC040-05E7-4AA4-86ED-41502D293224}">
      <dgm:prSet/>
      <dgm:spPr/>
      <dgm:t>
        <a:bodyPr/>
        <a:lstStyle/>
        <a:p>
          <a:endParaRPr lang="en-US"/>
        </a:p>
      </dgm:t>
    </dgm:pt>
    <dgm:pt modelId="{08E04F65-ECF1-4D83-AE6C-78FB561FBA3C}" type="sibTrans" cxnId="{05ABC040-05E7-4AA4-86ED-41502D2932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CFA2A3-797D-467F-AC63-6BDFA4480BFB}">
      <dgm:prSet phldrT="[Text]" custT="1"/>
      <dgm:spPr/>
      <dgm:t>
        <a:bodyPr/>
        <a:lstStyle/>
        <a:p>
          <a:pPr algn="ctr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Text divided into tokens</a:t>
          </a:r>
        </a:p>
      </dgm:t>
    </dgm:pt>
    <dgm:pt modelId="{1ADA65BC-1CF3-4D34-985E-5499D354F25D}" type="parTrans" cxnId="{D63D8D17-D434-4ACD-BDF9-021199DDF9B2}">
      <dgm:prSet/>
      <dgm:spPr/>
      <dgm:t>
        <a:bodyPr/>
        <a:lstStyle/>
        <a:p>
          <a:endParaRPr lang="en-US"/>
        </a:p>
      </dgm:t>
    </dgm:pt>
    <dgm:pt modelId="{D0DCE088-AFA0-4867-A9C9-C60B03E231F9}" type="sibTrans" cxnId="{D63D8D17-D434-4ACD-BDF9-021199DDF9B2}">
      <dgm:prSet/>
      <dgm:spPr/>
      <dgm:t>
        <a:bodyPr/>
        <a:lstStyle/>
        <a:p>
          <a:endParaRPr lang="en-US"/>
        </a:p>
      </dgm:t>
    </dgm:pt>
    <dgm:pt modelId="{64E76759-FFE7-40EE-B1F0-502F570F00C3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Video</a:t>
          </a:r>
        </a:p>
      </dgm:t>
    </dgm:pt>
    <dgm:pt modelId="{E0846808-9545-46FF-9B44-3330E60C958B}" type="parTrans" cxnId="{C2441800-0990-4C7F-8216-C526FF39AA29}">
      <dgm:prSet/>
      <dgm:spPr/>
      <dgm:t>
        <a:bodyPr/>
        <a:lstStyle/>
        <a:p>
          <a:endParaRPr lang="en-US"/>
        </a:p>
      </dgm:t>
    </dgm:pt>
    <dgm:pt modelId="{38670773-7255-49C5-95CD-7855A8F26777}" type="sibTrans" cxnId="{C2441800-0990-4C7F-8216-C526FF39AA29}">
      <dgm:prSet/>
      <dgm:spPr/>
      <dgm:t>
        <a:bodyPr/>
        <a:lstStyle/>
        <a:p>
          <a:endParaRPr lang="en-US"/>
        </a:p>
      </dgm:t>
    </dgm:pt>
    <dgm:pt modelId="{D83E778D-ACC1-494A-9A1D-6CB71F0D2D20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Images</a:t>
          </a:r>
        </a:p>
      </dgm:t>
    </dgm:pt>
    <dgm:pt modelId="{54AD5EB0-F4D4-4A4A-ADDE-95C6A6EBD13B}" type="parTrans" cxnId="{A50D7A1C-7B6E-40FB-9D3F-DA8348E5D62D}">
      <dgm:prSet/>
      <dgm:spPr/>
      <dgm:t>
        <a:bodyPr/>
        <a:lstStyle/>
        <a:p>
          <a:endParaRPr lang="en-US"/>
        </a:p>
      </dgm:t>
    </dgm:pt>
    <dgm:pt modelId="{0FE9C21D-B9B8-4666-81A6-9A76FE172529}" type="sibTrans" cxnId="{A50D7A1C-7B6E-40FB-9D3F-DA8348E5D62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1603E0-AACE-4AB2-A271-8A7C933B1413}">
      <dgm:prSet/>
      <dgm:spPr/>
      <dgm:t>
        <a:bodyPr/>
        <a:lstStyle/>
        <a:p>
          <a:pPr algn="ctr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Images are matched from database with corresponding token</a:t>
          </a:r>
        </a:p>
      </dgm:t>
    </dgm:pt>
    <dgm:pt modelId="{D5E1C01F-BAE0-4440-9F9C-5415CC0BADEA}" type="parTrans" cxnId="{0E933550-15C7-4E83-BEB6-0EE9F3C69107}">
      <dgm:prSet/>
      <dgm:spPr/>
      <dgm:t>
        <a:bodyPr/>
        <a:lstStyle/>
        <a:p>
          <a:endParaRPr lang="en-US"/>
        </a:p>
      </dgm:t>
    </dgm:pt>
    <dgm:pt modelId="{51F50444-82B8-4424-9C0C-A1305B0D9D88}" type="sibTrans" cxnId="{0E933550-15C7-4E83-BEB6-0EE9F3C69107}">
      <dgm:prSet/>
      <dgm:spPr/>
      <dgm:t>
        <a:bodyPr/>
        <a:lstStyle/>
        <a:p>
          <a:endParaRPr lang="en-US"/>
        </a:p>
      </dgm:t>
    </dgm:pt>
    <dgm:pt modelId="{F3D13F19-CD68-483D-939A-0C66C4AF62F7}">
      <dgm:prSet custT="1"/>
      <dgm:spPr/>
      <dgm:t>
        <a:bodyPr/>
        <a:lstStyle/>
        <a:p>
          <a:pPr algn="ctr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Creating a video merging the images</a:t>
          </a:r>
        </a:p>
      </dgm:t>
    </dgm:pt>
    <dgm:pt modelId="{C834154F-A0BB-4089-B732-88FD8DDFD935}" type="parTrans" cxnId="{B999BAAC-CF56-4397-8C7B-D3BC33279386}">
      <dgm:prSet/>
      <dgm:spPr/>
      <dgm:t>
        <a:bodyPr/>
        <a:lstStyle/>
        <a:p>
          <a:endParaRPr lang="en-US"/>
        </a:p>
      </dgm:t>
    </dgm:pt>
    <dgm:pt modelId="{A4250840-5892-4A6E-B476-521FA212262C}" type="sibTrans" cxnId="{B999BAAC-CF56-4397-8C7B-D3BC33279386}">
      <dgm:prSet/>
      <dgm:spPr/>
      <dgm:t>
        <a:bodyPr/>
        <a:lstStyle/>
        <a:p>
          <a:endParaRPr lang="en-US"/>
        </a:p>
      </dgm:t>
    </dgm:pt>
    <dgm:pt modelId="{979FA75F-4ED2-454D-A4A2-9914DAD971E8}" type="pres">
      <dgm:prSet presAssocID="{37A6BB01-F7CE-4842-BEFF-AF850E50AC6B}" presName="linearFlow" presStyleCnt="0">
        <dgm:presLayoutVars>
          <dgm:dir/>
          <dgm:animLvl val="lvl"/>
          <dgm:resizeHandles val="exact"/>
        </dgm:presLayoutVars>
      </dgm:prSet>
      <dgm:spPr/>
    </dgm:pt>
    <dgm:pt modelId="{AD60BE61-7336-4EF2-B7C4-C5A82A1D99DC}" type="pres">
      <dgm:prSet presAssocID="{0FBC6339-216A-4FFF-87B9-D937C4BA0EEC}" presName="composite" presStyleCnt="0"/>
      <dgm:spPr/>
    </dgm:pt>
    <dgm:pt modelId="{E13AFC55-094B-4DB4-BF92-C5036100DF8A}" type="pres">
      <dgm:prSet presAssocID="{0FBC6339-216A-4FFF-87B9-D937C4BA0EEC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8A544D2-5BB1-4317-B0E8-F3C5F2D80F35}" type="pres">
      <dgm:prSet presAssocID="{0FBC6339-216A-4FFF-87B9-D937C4BA0EEC}" presName="parSh" presStyleLbl="node1" presStyleIdx="0" presStyleCnt="5"/>
      <dgm:spPr/>
    </dgm:pt>
    <dgm:pt modelId="{DA1A54D8-FEBD-4849-B61D-00ECAA6A05A8}" type="pres">
      <dgm:prSet presAssocID="{0FBC6339-216A-4FFF-87B9-D937C4BA0EEC}" presName="desTx" presStyleLbl="fgAcc1" presStyleIdx="0" presStyleCnt="5">
        <dgm:presLayoutVars>
          <dgm:bulletEnabled val="1"/>
        </dgm:presLayoutVars>
      </dgm:prSet>
      <dgm:spPr/>
    </dgm:pt>
    <dgm:pt modelId="{4F0E1D11-28DD-4A68-9205-FF6DBA3383CA}" type="pres">
      <dgm:prSet presAssocID="{5F46A44F-D77B-4C28-9FBE-1D8DE5605097}" presName="sibTrans" presStyleLbl="sibTrans2D1" presStyleIdx="0" presStyleCnt="4"/>
      <dgm:spPr/>
    </dgm:pt>
    <dgm:pt modelId="{35ECAAEB-E75C-4BC3-B4EA-3243F5955573}" type="pres">
      <dgm:prSet presAssocID="{5F46A44F-D77B-4C28-9FBE-1D8DE5605097}" presName="connTx" presStyleLbl="sibTrans2D1" presStyleIdx="0" presStyleCnt="4"/>
      <dgm:spPr/>
    </dgm:pt>
    <dgm:pt modelId="{C4378992-7F52-4027-BC5D-00F765F803A4}" type="pres">
      <dgm:prSet presAssocID="{B6A2AD96-0E5F-4746-A9FC-D83725427BD5}" presName="composite" presStyleCnt="0"/>
      <dgm:spPr/>
    </dgm:pt>
    <dgm:pt modelId="{BD0FA3FF-D5CF-49CD-ACB0-F5DE07BAAF7A}" type="pres">
      <dgm:prSet presAssocID="{B6A2AD96-0E5F-4746-A9FC-D83725427BD5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8D6A145-2529-46CA-BFC3-70972E41378F}" type="pres">
      <dgm:prSet presAssocID="{B6A2AD96-0E5F-4746-A9FC-D83725427BD5}" presName="parSh" presStyleLbl="node1" presStyleIdx="1" presStyleCnt="5"/>
      <dgm:spPr/>
    </dgm:pt>
    <dgm:pt modelId="{BFB14118-3BCE-4AE8-ACC1-E3A788965751}" type="pres">
      <dgm:prSet presAssocID="{B6A2AD96-0E5F-4746-A9FC-D83725427BD5}" presName="desTx" presStyleLbl="fgAcc1" presStyleIdx="1" presStyleCnt="5">
        <dgm:presLayoutVars>
          <dgm:bulletEnabled val="1"/>
        </dgm:presLayoutVars>
      </dgm:prSet>
      <dgm:spPr/>
    </dgm:pt>
    <dgm:pt modelId="{E3410756-DE51-48FD-B03C-B6879FB0957B}" type="pres">
      <dgm:prSet presAssocID="{00A25A1E-A4CA-49FC-80C3-EA28D1DC1167}" presName="sibTrans" presStyleLbl="sibTrans2D1" presStyleIdx="1" presStyleCnt="4"/>
      <dgm:spPr/>
    </dgm:pt>
    <dgm:pt modelId="{7B610508-CB99-4396-B596-6BE2A748B0FA}" type="pres">
      <dgm:prSet presAssocID="{00A25A1E-A4CA-49FC-80C3-EA28D1DC1167}" presName="connTx" presStyleLbl="sibTrans2D1" presStyleIdx="1" presStyleCnt="4"/>
      <dgm:spPr/>
    </dgm:pt>
    <dgm:pt modelId="{68CB720B-79CC-4CF4-90AB-45E768DE1EC7}" type="pres">
      <dgm:prSet presAssocID="{B194FE03-E9DD-49E6-97F4-D27814E27BDF}" presName="composite" presStyleCnt="0"/>
      <dgm:spPr/>
    </dgm:pt>
    <dgm:pt modelId="{3BE7102E-D5DC-41F6-9E58-D88B3B75B713}" type="pres">
      <dgm:prSet presAssocID="{B194FE03-E9DD-49E6-97F4-D27814E27BDF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FA1D7C0-A364-4EFF-B14D-DD84A52275EB}" type="pres">
      <dgm:prSet presAssocID="{B194FE03-E9DD-49E6-97F4-D27814E27BDF}" presName="parSh" presStyleLbl="node1" presStyleIdx="2" presStyleCnt="5"/>
      <dgm:spPr/>
    </dgm:pt>
    <dgm:pt modelId="{D2207D52-249E-4E9B-91D1-88C940CC2B42}" type="pres">
      <dgm:prSet presAssocID="{B194FE03-E9DD-49E6-97F4-D27814E27BDF}" presName="desTx" presStyleLbl="fgAcc1" presStyleIdx="2" presStyleCnt="5">
        <dgm:presLayoutVars>
          <dgm:bulletEnabled val="1"/>
        </dgm:presLayoutVars>
      </dgm:prSet>
      <dgm:spPr/>
    </dgm:pt>
    <dgm:pt modelId="{05F05272-4C74-4608-AB39-E58477C44077}" type="pres">
      <dgm:prSet presAssocID="{08E04F65-ECF1-4D83-AE6C-78FB561FBA3C}" presName="sibTrans" presStyleLbl="sibTrans2D1" presStyleIdx="2" presStyleCnt="4"/>
      <dgm:spPr/>
    </dgm:pt>
    <dgm:pt modelId="{319B0FE3-A143-40A5-9162-22BFF5D2C305}" type="pres">
      <dgm:prSet presAssocID="{08E04F65-ECF1-4D83-AE6C-78FB561FBA3C}" presName="connTx" presStyleLbl="sibTrans2D1" presStyleIdx="2" presStyleCnt="4"/>
      <dgm:spPr/>
    </dgm:pt>
    <dgm:pt modelId="{273C4F1E-6505-4CD4-8938-232768C96E5A}" type="pres">
      <dgm:prSet presAssocID="{D83E778D-ACC1-494A-9A1D-6CB71F0D2D20}" presName="composite" presStyleCnt="0"/>
      <dgm:spPr/>
    </dgm:pt>
    <dgm:pt modelId="{1DE72E33-4FE7-4735-A46F-C996B84157BB}" type="pres">
      <dgm:prSet presAssocID="{D83E778D-ACC1-494A-9A1D-6CB71F0D2D20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4FB5206-00BA-4887-AFCE-9F90F525E92F}" type="pres">
      <dgm:prSet presAssocID="{D83E778D-ACC1-494A-9A1D-6CB71F0D2D20}" presName="parSh" presStyleLbl="node1" presStyleIdx="3" presStyleCnt="5"/>
      <dgm:spPr/>
    </dgm:pt>
    <dgm:pt modelId="{35C920F2-00B3-4B19-822A-CBF08F135E0B}" type="pres">
      <dgm:prSet presAssocID="{D83E778D-ACC1-494A-9A1D-6CB71F0D2D20}" presName="desTx" presStyleLbl="fgAcc1" presStyleIdx="3" presStyleCnt="5">
        <dgm:presLayoutVars>
          <dgm:bulletEnabled val="1"/>
        </dgm:presLayoutVars>
      </dgm:prSet>
      <dgm:spPr/>
    </dgm:pt>
    <dgm:pt modelId="{CB898938-E8C5-43D4-BC65-5173B1538682}" type="pres">
      <dgm:prSet presAssocID="{0FE9C21D-B9B8-4666-81A6-9A76FE172529}" presName="sibTrans" presStyleLbl="sibTrans2D1" presStyleIdx="3" presStyleCnt="4"/>
      <dgm:spPr/>
    </dgm:pt>
    <dgm:pt modelId="{75BBEB0E-D18E-440C-B693-88F0E23C7F40}" type="pres">
      <dgm:prSet presAssocID="{0FE9C21D-B9B8-4666-81A6-9A76FE172529}" presName="connTx" presStyleLbl="sibTrans2D1" presStyleIdx="3" presStyleCnt="4"/>
      <dgm:spPr/>
    </dgm:pt>
    <dgm:pt modelId="{DE7D5235-2994-4287-AC66-E9B72C48C295}" type="pres">
      <dgm:prSet presAssocID="{64E76759-FFE7-40EE-B1F0-502F570F00C3}" presName="composite" presStyleCnt="0"/>
      <dgm:spPr/>
    </dgm:pt>
    <dgm:pt modelId="{B003D22B-00A7-4BC5-9E69-07B06853E069}" type="pres">
      <dgm:prSet presAssocID="{64E76759-FFE7-40EE-B1F0-502F570F00C3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5AD82CA-A124-4134-A806-DD7C372D30E8}" type="pres">
      <dgm:prSet presAssocID="{64E76759-FFE7-40EE-B1F0-502F570F00C3}" presName="parSh" presStyleLbl="node1" presStyleIdx="4" presStyleCnt="5"/>
      <dgm:spPr/>
    </dgm:pt>
    <dgm:pt modelId="{23A7163D-B421-4960-990B-E13FB72E72F2}" type="pres">
      <dgm:prSet presAssocID="{64E76759-FFE7-40EE-B1F0-502F570F00C3}" presName="desTx" presStyleLbl="fgAcc1" presStyleIdx="4" presStyleCnt="5">
        <dgm:presLayoutVars>
          <dgm:bulletEnabled val="1"/>
        </dgm:presLayoutVars>
      </dgm:prSet>
      <dgm:spPr/>
    </dgm:pt>
  </dgm:ptLst>
  <dgm:cxnLst>
    <dgm:cxn modelId="{C2441800-0990-4C7F-8216-C526FF39AA29}" srcId="{37A6BB01-F7CE-4842-BEFF-AF850E50AC6B}" destId="{64E76759-FFE7-40EE-B1F0-502F570F00C3}" srcOrd="4" destOrd="0" parTransId="{E0846808-9545-46FF-9B44-3330E60C958B}" sibTransId="{38670773-7255-49C5-95CD-7855A8F26777}"/>
    <dgm:cxn modelId="{F94A430A-1486-4B6C-8CDD-AE6AFA0C5DD6}" type="presOf" srcId="{00A25A1E-A4CA-49FC-80C3-EA28D1DC1167}" destId="{E3410756-DE51-48FD-B03C-B6879FB0957B}" srcOrd="0" destOrd="0" presId="urn:microsoft.com/office/officeart/2005/8/layout/process3"/>
    <dgm:cxn modelId="{09842517-5C1D-43A4-86DC-42C69563B8BC}" type="presOf" srcId="{08E04F65-ECF1-4D83-AE6C-78FB561FBA3C}" destId="{05F05272-4C74-4608-AB39-E58477C44077}" srcOrd="0" destOrd="0" presId="urn:microsoft.com/office/officeart/2005/8/layout/process3"/>
    <dgm:cxn modelId="{D63D8D17-D434-4ACD-BDF9-021199DDF9B2}" srcId="{B194FE03-E9DD-49E6-97F4-D27814E27BDF}" destId="{BBCFA2A3-797D-467F-AC63-6BDFA4480BFB}" srcOrd="0" destOrd="0" parTransId="{1ADA65BC-1CF3-4D34-985E-5499D354F25D}" sibTransId="{D0DCE088-AFA0-4867-A9C9-C60B03E231F9}"/>
    <dgm:cxn modelId="{ADDD2719-A4E3-40AA-8CA0-084D1B39FF63}" type="presOf" srcId="{D83E778D-ACC1-494A-9A1D-6CB71F0D2D20}" destId="{B4FB5206-00BA-4887-AFCE-9F90F525E92F}" srcOrd="1" destOrd="0" presId="urn:microsoft.com/office/officeart/2005/8/layout/process3"/>
    <dgm:cxn modelId="{E2C8F01B-70DB-4D66-B0B9-EBF25ADBC97D}" type="presOf" srcId="{0FE9C21D-B9B8-4666-81A6-9A76FE172529}" destId="{CB898938-E8C5-43D4-BC65-5173B1538682}" srcOrd="0" destOrd="0" presId="urn:microsoft.com/office/officeart/2005/8/layout/process3"/>
    <dgm:cxn modelId="{A50D7A1C-7B6E-40FB-9D3F-DA8348E5D62D}" srcId="{37A6BB01-F7CE-4842-BEFF-AF850E50AC6B}" destId="{D83E778D-ACC1-494A-9A1D-6CB71F0D2D20}" srcOrd="3" destOrd="0" parTransId="{54AD5EB0-F4D4-4A4A-ADDE-95C6A6EBD13B}" sibTransId="{0FE9C21D-B9B8-4666-81A6-9A76FE172529}"/>
    <dgm:cxn modelId="{C9A51321-37F1-41A4-852D-1E5DFF724962}" srcId="{0FBC6339-216A-4FFF-87B9-D937C4BA0EEC}" destId="{1D219CBB-B9D0-426E-A078-DF276D108F63}" srcOrd="0" destOrd="0" parTransId="{91F7DB46-7CB3-47BA-8703-FD29EEAFF41D}" sibTransId="{A56BAAF6-50FB-4EC1-97AB-FB708E565870}"/>
    <dgm:cxn modelId="{05ABC040-05E7-4AA4-86ED-41502D293224}" srcId="{37A6BB01-F7CE-4842-BEFF-AF850E50AC6B}" destId="{B194FE03-E9DD-49E6-97F4-D27814E27BDF}" srcOrd="2" destOrd="0" parTransId="{D7E43569-7366-4E1C-AF5F-EA2BD4513305}" sibTransId="{08E04F65-ECF1-4D83-AE6C-78FB561FBA3C}"/>
    <dgm:cxn modelId="{B1CA4E5E-5BDE-4BDB-9AD6-27FA1C33BB56}" type="presOf" srcId="{B6A2AD96-0E5F-4746-A9FC-D83725427BD5}" destId="{BD0FA3FF-D5CF-49CD-ACB0-F5DE07BAAF7A}" srcOrd="0" destOrd="0" presId="urn:microsoft.com/office/officeart/2005/8/layout/process3"/>
    <dgm:cxn modelId="{CC32D561-F66E-4C85-B2B0-90294FFFB510}" type="presOf" srcId="{D84331D9-B699-4C04-BF3E-02B048F61E6F}" destId="{BFB14118-3BCE-4AE8-ACC1-E3A788965751}" srcOrd="0" destOrd="0" presId="urn:microsoft.com/office/officeart/2005/8/layout/process3"/>
    <dgm:cxn modelId="{5B072745-0D1B-414F-A2A7-41B42973AC68}" type="presOf" srcId="{0FBC6339-216A-4FFF-87B9-D937C4BA0EEC}" destId="{E13AFC55-094B-4DB4-BF92-C5036100DF8A}" srcOrd="0" destOrd="0" presId="urn:microsoft.com/office/officeart/2005/8/layout/process3"/>
    <dgm:cxn modelId="{E9FC2C45-C19F-4F16-AC83-6CA409284EA9}" type="presOf" srcId="{0FBC6339-216A-4FFF-87B9-D937C4BA0EEC}" destId="{C8A544D2-5BB1-4317-B0E8-F3C5F2D80F35}" srcOrd="1" destOrd="0" presId="urn:microsoft.com/office/officeart/2005/8/layout/process3"/>
    <dgm:cxn modelId="{FDEBEB6A-4114-4FB1-9C79-AF703D538426}" type="presOf" srcId="{08E04F65-ECF1-4D83-AE6C-78FB561FBA3C}" destId="{319B0FE3-A143-40A5-9162-22BFF5D2C305}" srcOrd="1" destOrd="0" presId="urn:microsoft.com/office/officeart/2005/8/layout/process3"/>
    <dgm:cxn modelId="{60EE534B-5A6D-4B62-9A5F-39AE1A104802}" type="presOf" srcId="{0FE9C21D-B9B8-4666-81A6-9A76FE172529}" destId="{75BBEB0E-D18E-440C-B693-88F0E23C7F40}" srcOrd="1" destOrd="0" presId="urn:microsoft.com/office/officeart/2005/8/layout/process3"/>
    <dgm:cxn modelId="{0E933550-15C7-4E83-BEB6-0EE9F3C69107}" srcId="{D83E778D-ACC1-494A-9A1D-6CB71F0D2D20}" destId="{C21603E0-AACE-4AB2-A271-8A7C933B1413}" srcOrd="0" destOrd="0" parTransId="{D5E1C01F-BAE0-4440-9F9C-5415CC0BADEA}" sibTransId="{51F50444-82B8-4424-9C0C-A1305B0D9D88}"/>
    <dgm:cxn modelId="{76113950-2DB5-415D-BB50-41C596B79223}" type="presOf" srcId="{B194FE03-E9DD-49E6-97F4-D27814E27BDF}" destId="{8FA1D7C0-A364-4EFF-B14D-DD84A52275EB}" srcOrd="1" destOrd="0" presId="urn:microsoft.com/office/officeart/2005/8/layout/process3"/>
    <dgm:cxn modelId="{4193735A-4B62-4E7C-B8FA-7FA541E4C2DF}" type="presOf" srcId="{5F46A44F-D77B-4C28-9FBE-1D8DE5605097}" destId="{35ECAAEB-E75C-4BC3-B4EA-3243F5955573}" srcOrd="1" destOrd="0" presId="urn:microsoft.com/office/officeart/2005/8/layout/process3"/>
    <dgm:cxn modelId="{6F3FF183-55E8-4464-A740-A5E96B5F3FD1}" type="presOf" srcId="{D83E778D-ACC1-494A-9A1D-6CB71F0D2D20}" destId="{1DE72E33-4FE7-4735-A46F-C996B84157BB}" srcOrd="0" destOrd="0" presId="urn:microsoft.com/office/officeart/2005/8/layout/process3"/>
    <dgm:cxn modelId="{9B23D286-0F09-415E-94E5-88307D52C72B}" type="presOf" srcId="{F3D13F19-CD68-483D-939A-0C66C4AF62F7}" destId="{23A7163D-B421-4960-990B-E13FB72E72F2}" srcOrd="0" destOrd="0" presId="urn:microsoft.com/office/officeart/2005/8/layout/process3"/>
    <dgm:cxn modelId="{B4319887-94E6-4E76-8A79-B1C9970A9FA6}" type="presOf" srcId="{BBCFA2A3-797D-467F-AC63-6BDFA4480BFB}" destId="{D2207D52-249E-4E9B-91D1-88C940CC2B42}" srcOrd="0" destOrd="0" presId="urn:microsoft.com/office/officeart/2005/8/layout/process3"/>
    <dgm:cxn modelId="{F35B488F-FD0C-4665-9707-3AE95371318D}" type="presOf" srcId="{1D219CBB-B9D0-426E-A078-DF276D108F63}" destId="{DA1A54D8-FEBD-4849-B61D-00ECAA6A05A8}" srcOrd="0" destOrd="0" presId="urn:microsoft.com/office/officeart/2005/8/layout/process3"/>
    <dgm:cxn modelId="{F2198B90-778F-4ECF-BE0C-3AFD5D6602AC}" srcId="{37A6BB01-F7CE-4842-BEFF-AF850E50AC6B}" destId="{B6A2AD96-0E5F-4746-A9FC-D83725427BD5}" srcOrd="1" destOrd="0" parTransId="{CF383B55-E5AB-428F-B3C6-E7739D7F6F6D}" sibTransId="{00A25A1E-A4CA-49FC-80C3-EA28D1DC1167}"/>
    <dgm:cxn modelId="{50A12DA8-906F-444D-89AE-BBEE4DE4BDC4}" type="presOf" srcId="{5F46A44F-D77B-4C28-9FBE-1D8DE5605097}" destId="{4F0E1D11-28DD-4A68-9205-FF6DBA3383CA}" srcOrd="0" destOrd="0" presId="urn:microsoft.com/office/officeart/2005/8/layout/process3"/>
    <dgm:cxn modelId="{B999BAAC-CF56-4397-8C7B-D3BC33279386}" srcId="{64E76759-FFE7-40EE-B1F0-502F570F00C3}" destId="{F3D13F19-CD68-483D-939A-0C66C4AF62F7}" srcOrd="0" destOrd="0" parTransId="{C834154F-A0BB-4089-B732-88FD8DDFD935}" sibTransId="{A4250840-5892-4A6E-B476-521FA212262C}"/>
    <dgm:cxn modelId="{32C243AD-D761-445F-BB6D-BAECF33BF183}" srcId="{37A6BB01-F7CE-4842-BEFF-AF850E50AC6B}" destId="{0FBC6339-216A-4FFF-87B9-D937C4BA0EEC}" srcOrd="0" destOrd="0" parTransId="{89ED0CE6-B772-4EF9-A171-97944B10F33A}" sibTransId="{5F46A44F-D77B-4C28-9FBE-1D8DE5605097}"/>
    <dgm:cxn modelId="{21DD45B6-7BCE-4F02-B804-F082600D9E30}" type="presOf" srcId="{37A6BB01-F7CE-4842-BEFF-AF850E50AC6B}" destId="{979FA75F-4ED2-454D-A4A2-9914DAD971E8}" srcOrd="0" destOrd="0" presId="urn:microsoft.com/office/officeart/2005/8/layout/process3"/>
    <dgm:cxn modelId="{F5B839B8-090A-4337-B6B7-95F89975C54E}" type="presOf" srcId="{C21603E0-AACE-4AB2-A271-8A7C933B1413}" destId="{35C920F2-00B3-4B19-822A-CBF08F135E0B}" srcOrd="0" destOrd="0" presId="urn:microsoft.com/office/officeart/2005/8/layout/process3"/>
    <dgm:cxn modelId="{CBC492CD-2838-4E28-901E-FCA0E81DBE5B}" type="presOf" srcId="{64E76759-FFE7-40EE-B1F0-502F570F00C3}" destId="{B003D22B-00A7-4BC5-9E69-07B06853E069}" srcOrd="0" destOrd="0" presId="urn:microsoft.com/office/officeart/2005/8/layout/process3"/>
    <dgm:cxn modelId="{AB5CF0D8-6D34-4532-9DDF-1CBF05835A0B}" type="presOf" srcId="{B6A2AD96-0E5F-4746-A9FC-D83725427BD5}" destId="{F8D6A145-2529-46CA-BFC3-70972E41378F}" srcOrd="1" destOrd="0" presId="urn:microsoft.com/office/officeart/2005/8/layout/process3"/>
    <dgm:cxn modelId="{30457BDF-010F-47B8-A938-BE64AADE68A3}" srcId="{B6A2AD96-0E5F-4746-A9FC-D83725427BD5}" destId="{D84331D9-B699-4C04-BF3E-02B048F61E6F}" srcOrd="0" destOrd="0" parTransId="{080AA8CA-9956-4EAB-A749-D40431295C9B}" sibTransId="{443FDEB9-1E11-4F3C-BA2D-CC0C3E1C98CC}"/>
    <dgm:cxn modelId="{F7D607E9-28BC-44EE-8D5E-B42AFA35BAA3}" type="presOf" srcId="{64E76759-FFE7-40EE-B1F0-502F570F00C3}" destId="{95AD82CA-A124-4134-A806-DD7C372D30E8}" srcOrd="1" destOrd="0" presId="urn:microsoft.com/office/officeart/2005/8/layout/process3"/>
    <dgm:cxn modelId="{EBB856ED-74E1-4F72-924B-FE7F7AD73DDF}" type="presOf" srcId="{B194FE03-E9DD-49E6-97F4-D27814E27BDF}" destId="{3BE7102E-D5DC-41F6-9E58-D88B3B75B713}" srcOrd="0" destOrd="0" presId="urn:microsoft.com/office/officeart/2005/8/layout/process3"/>
    <dgm:cxn modelId="{14BBEDFE-E09C-444C-8B77-26BFE640D8A8}" type="presOf" srcId="{00A25A1E-A4CA-49FC-80C3-EA28D1DC1167}" destId="{7B610508-CB99-4396-B596-6BE2A748B0FA}" srcOrd="1" destOrd="0" presId="urn:microsoft.com/office/officeart/2005/8/layout/process3"/>
    <dgm:cxn modelId="{F63E90DC-9FC8-47CF-BBA6-04D0DC37E4E5}" type="presParOf" srcId="{979FA75F-4ED2-454D-A4A2-9914DAD971E8}" destId="{AD60BE61-7336-4EF2-B7C4-C5A82A1D99DC}" srcOrd="0" destOrd="0" presId="urn:microsoft.com/office/officeart/2005/8/layout/process3"/>
    <dgm:cxn modelId="{50FE6952-8C19-4F3C-9036-99AD44D59677}" type="presParOf" srcId="{AD60BE61-7336-4EF2-B7C4-C5A82A1D99DC}" destId="{E13AFC55-094B-4DB4-BF92-C5036100DF8A}" srcOrd="0" destOrd="0" presId="urn:microsoft.com/office/officeart/2005/8/layout/process3"/>
    <dgm:cxn modelId="{66AE3739-F007-465B-9F77-E3E73537AC2E}" type="presParOf" srcId="{AD60BE61-7336-4EF2-B7C4-C5A82A1D99DC}" destId="{C8A544D2-5BB1-4317-B0E8-F3C5F2D80F35}" srcOrd="1" destOrd="0" presId="urn:microsoft.com/office/officeart/2005/8/layout/process3"/>
    <dgm:cxn modelId="{618A73A4-157B-4EEE-86E3-68AF251A585B}" type="presParOf" srcId="{AD60BE61-7336-4EF2-B7C4-C5A82A1D99DC}" destId="{DA1A54D8-FEBD-4849-B61D-00ECAA6A05A8}" srcOrd="2" destOrd="0" presId="urn:microsoft.com/office/officeart/2005/8/layout/process3"/>
    <dgm:cxn modelId="{E6CEC82F-23EB-44AA-9F76-A9B68CE01A3E}" type="presParOf" srcId="{979FA75F-4ED2-454D-A4A2-9914DAD971E8}" destId="{4F0E1D11-28DD-4A68-9205-FF6DBA3383CA}" srcOrd="1" destOrd="0" presId="urn:microsoft.com/office/officeart/2005/8/layout/process3"/>
    <dgm:cxn modelId="{9CEFD8BF-43CB-4076-B587-7819BCD37A35}" type="presParOf" srcId="{4F0E1D11-28DD-4A68-9205-FF6DBA3383CA}" destId="{35ECAAEB-E75C-4BC3-B4EA-3243F5955573}" srcOrd="0" destOrd="0" presId="urn:microsoft.com/office/officeart/2005/8/layout/process3"/>
    <dgm:cxn modelId="{A3DBA4F5-F20C-4A7F-9772-B7FC82EEB956}" type="presParOf" srcId="{979FA75F-4ED2-454D-A4A2-9914DAD971E8}" destId="{C4378992-7F52-4027-BC5D-00F765F803A4}" srcOrd="2" destOrd="0" presId="urn:microsoft.com/office/officeart/2005/8/layout/process3"/>
    <dgm:cxn modelId="{E9389E59-B73C-44D3-B113-FA0266463C65}" type="presParOf" srcId="{C4378992-7F52-4027-BC5D-00F765F803A4}" destId="{BD0FA3FF-D5CF-49CD-ACB0-F5DE07BAAF7A}" srcOrd="0" destOrd="0" presId="urn:microsoft.com/office/officeart/2005/8/layout/process3"/>
    <dgm:cxn modelId="{F356DF82-5D6A-4F7B-8716-F4AA2B3CD1EB}" type="presParOf" srcId="{C4378992-7F52-4027-BC5D-00F765F803A4}" destId="{F8D6A145-2529-46CA-BFC3-70972E41378F}" srcOrd="1" destOrd="0" presId="urn:microsoft.com/office/officeart/2005/8/layout/process3"/>
    <dgm:cxn modelId="{D672C758-3B22-4020-9A94-44C42B8168B1}" type="presParOf" srcId="{C4378992-7F52-4027-BC5D-00F765F803A4}" destId="{BFB14118-3BCE-4AE8-ACC1-E3A788965751}" srcOrd="2" destOrd="0" presId="urn:microsoft.com/office/officeart/2005/8/layout/process3"/>
    <dgm:cxn modelId="{7BF863CF-C916-4E8D-B3BE-679D53757CF4}" type="presParOf" srcId="{979FA75F-4ED2-454D-A4A2-9914DAD971E8}" destId="{E3410756-DE51-48FD-B03C-B6879FB0957B}" srcOrd="3" destOrd="0" presId="urn:microsoft.com/office/officeart/2005/8/layout/process3"/>
    <dgm:cxn modelId="{85515BB0-4E24-4762-BC86-09ACE8A4D630}" type="presParOf" srcId="{E3410756-DE51-48FD-B03C-B6879FB0957B}" destId="{7B610508-CB99-4396-B596-6BE2A748B0FA}" srcOrd="0" destOrd="0" presId="urn:microsoft.com/office/officeart/2005/8/layout/process3"/>
    <dgm:cxn modelId="{E1D6637A-7527-400A-96D6-1C57C61C2DD5}" type="presParOf" srcId="{979FA75F-4ED2-454D-A4A2-9914DAD971E8}" destId="{68CB720B-79CC-4CF4-90AB-45E768DE1EC7}" srcOrd="4" destOrd="0" presId="urn:microsoft.com/office/officeart/2005/8/layout/process3"/>
    <dgm:cxn modelId="{A942F72D-965B-43DA-A0BB-18FF2F024E50}" type="presParOf" srcId="{68CB720B-79CC-4CF4-90AB-45E768DE1EC7}" destId="{3BE7102E-D5DC-41F6-9E58-D88B3B75B713}" srcOrd="0" destOrd="0" presId="urn:microsoft.com/office/officeart/2005/8/layout/process3"/>
    <dgm:cxn modelId="{44600C89-5435-4A4D-A5E8-8D0E338223E2}" type="presParOf" srcId="{68CB720B-79CC-4CF4-90AB-45E768DE1EC7}" destId="{8FA1D7C0-A364-4EFF-B14D-DD84A52275EB}" srcOrd="1" destOrd="0" presId="urn:microsoft.com/office/officeart/2005/8/layout/process3"/>
    <dgm:cxn modelId="{DC0C1B94-340B-4E05-8011-EB1714834D50}" type="presParOf" srcId="{68CB720B-79CC-4CF4-90AB-45E768DE1EC7}" destId="{D2207D52-249E-4E9B-91D1-88C940CC2B42}" srcOrd="2" destOrd="0" presId="urn:microsoft.com/office/officeart/2005/8/layout/process3"/>
    <dgm:cxn modelId="{CD672817-0011-427D-9B7E-54108646C741}" type="presParOf" srcId="{979FA75F-4ED2-454D-A4A2-9914DAD971E8}" destId="{05F05272-4C74-4608-AB39-E58477C44077}" srcOrd="5" destOrd="0" presId="urn:microsoft.com/office/officeart/2005/8/layout/process3"/>
    <dgm:cxn modelId="{F015C38C-5B9F-4DF7-B420-73F94891D71A}" type="presParOf" srcId="{05F05272-4C74-4608-AB39-E58477C44077}" destId="{319B0FE3-A143-40A5-9162-22BFF5D2C305}" srcOrd="0" destOrd="0" presId="urn:microsoft.com/office/officeart/2005/8/layout/process3"/>
    <dgm:cxn modelId="{7E84F148-3C28-4CEA-976F-6941761ED40D}" type="presParOf" srcId="{979FA75F-4ED2-454D-A4A2-9914DAD971E8}" destId="{273C4F1E-6505-4CD4-8938-232768C96E5A}" srcOrd="6" destOrd="0" presId="urn:microsoft.com/office/officeart/2005/8/layout/process3"/>
    <dgm:cxn modelId="{971DE593-FBBA-4846-8DF4-F896F03F5460}" type="presParOf" srcId="{273C4F1E-6505-4CD4-8938-232768C96E5A}" destId="{1DE72E33-4FE7-4735-A46F-C996B84157BB}" srcOrd="0" destOrd="0" presId="urn:microsoft.com/office/officeart/2005/8/layout/process3"/>
    <dgm:cxn modelId="{0F87ED9C-8F7A-4244-BB1B-0335FD4A1607}" type="presParOf" srcId="{273C4F1E-6505-4CD4-8938-232768C96E5A}" destId="{B4FB5206-00BA-4887-AFCE-9F90F525E92F}" srcOrd="1" destOrd="0" presId="urn:microsoft.com/office/officeart/2005/8/layout/process3"/>
    <dgm:cxn modelId="{F5D208B2-B234-4C96-868C-5BE9728DB05F}" type="presParOf" srcId="{273C4F1E-6505-4CD4-8938-232768C96E5A}" destId="{35C920F2-00B3-4B19-822A-CBF08F135E0B}" srcOrd="2" destOrd="0" presId="urn:microsoft.com/office/officeart/2005/8/layout/process3"/>
    <dgm:cxn modelId="{D63ED821-F7D3-45EC-949C-908CE135342B}" type="presParOf" srcId="{979FA75F-4ED2-454D-A4A2-9914DAD971E8}" destId="{CB898938-E8C5-43D4-BC65-5173B1538682}" srcOrd="7" destOrd="0" presId="urn:microsoft.com/office/officeart/2005/8/layout/process3"/>
    <dgm:cxn modelId="{E5EDA622-95E7-4906-8048-C91AE97BAE98}" type="presParOf" srcId="{CB898938-E8C5-43D4-BC65-5173B1538682}" destId="{75BBEB0E-D18E-440C-B693-88F0E23C7F40}" srcOrd="0" destOrd="0" presId="urn:microsoft.com/office/officeart/2005/8/layout/process3"/>
    <dgm:cxn modelId="{80557E82-9A77-4EC2-9F10-6B1428D9280E}" type="presParOf" srcId="{979FA75F-4ED2-454D-A4A2-9914DAD971E8}" destId="{DE7D5235-2994-4287-AC66-E9B72C48C295}" srcOrd="8" destOrd="0" presId="urn:microsoft.com/office/officeart/2005/8/layout/process3"/>
    <dgm:cxn modelId="{26880DC2-CED1-4904-965E-52CBA69A05D6}" type="presParOf" srcId="{DE7D5235-2994-4287-AC66-E9B72C48C295}" destId="{B003D22B-00A7-4BC5-9E69-07B06853E069}" srcOrd="0" destOrd="0" presId="urn:microsoft.com/office/officeart/2005/8/layout/process3"/>
    <dgm:cxn modelId="{2D6881B8-AF08-4606-9813-5B1B6BD3AB83}" type="presParOf" srcId="{DE7D5235-2994-4287-AC66-E9B72C48C295}" destId="{95AD82CA-A124-4134-A806-DD7C372D30E8}" srcOrd="1" destOrd="0" presId="urn:microsoft.com/office/officeart/2005/8/layout/process3"/>
    <dgm:cxn modelId="{1EE734D6-6278-4470-8103-5FE9C94C593A}" type="presParOf" srcId="{DE7D5235-2994-4287-AC66-E9B72C48C295}" destId="{23A7163D-B421-4960-990B-E13FB72E72F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856984-537C-408B-94A6-F51D905BB7D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FCAA34-4FBE-4D52-9834-C452552F43E6}">
      <dgm:prSet phldrT="[Text]"/>
      <dgm:spPr/>
      <dgm:t>
        <a:bodyPr/>
        <a:lstStyle/>
        <a:p>
          <a:r>
            <a:rPr lang="en-US" dirty="0"/>
            <a:t>ASvdo.py</a:t>
          </a:r>
        </a:p>
      </dgm:t>
    </dgm:pt>
    <dgm:pt modelId="{106CB74C-3623-4901-97D0-E4E50DC87B29}" type="parTrans" cxnId="{5F5AF61E-BC29-4CDC-B6C2-5E2D82B2202E}">
      <dgm:prSet/>
      <dgm:spPr/>
      <dgm:t>
        <a:bodyPr/>
        <a:lstStyle/>
        <a:p>
          <a:endParaRPr lang="en-US"/>
        </a:p>
      </dgm:t>
    </dgm:pt>
    <dgm:pt modelId="{483EA51B-E475-4369-B059-20D5E49EC392}" type="sibTrans" cxnId="{5F5AF61E-BC29-4CDC-B6C2-5E2D82B2202E}">
      <dgm:prSet/>
      <dgm:spPr/>
      <dgm:t>
        <a:bodyPr/>
        <a:lstStyle/>
        <a:p>
          <a:endParaRPr lang="en-US"/>
        </a:p>
      </dgm:t>
    </dgm:pt>
    <dgm:pt modelId="{469CF151-4B6A-4E69-B312-BC38A0D11AC0}">
      <dgm:prSet phldrT="[Text]"/>
      <dgm:spPr/>
      <dgm:t>
        <a:bodyPr/>
        <a:lstStyle/>
        <a:p>
          <a:r>
            <a:rPr lang="en-US" dirty="0"/>
            <a:t>ImgtoVid</a:t>
          </a:r>
        </a:p>
      </dgm:t>
    </dgm:pt>
    <dgm:pt modelId="{90440D6D-49BE-4A4F-A394-0C2A1A74461F}" type="parTrans" cxnId="{20C105ED-A777-47F4-9AAB-46357BA36432}">
      <dgm:prSet/>
      <dgm:spPr/>
      <dgm:t>
        <a:bodyPr/>
        <a:lstStyle/>
        <a:p>
          <a:endParaRPr lang="en-US"/>
        </a:p>
      </dgm:t>
    </dgm:pt>
    <dgm:pt modelId="{AED512B1-DB1B-4D6C-9E22-2C9EEB7C951D}" type="sibTrans" cxnId="{20C105ED-A777-47F4-9AAB-46357BA36432}">
      <dgm:prSet/>
      <dgm:spPr/>
      <dgm:t>
        <a:bodyPr/>
        <a:lstStyle/>
        <a:p>
          <a:endParaRPr lang="en-US"/>
        </a:p>
      </dgm:t>
    </dgm:pt>
    <dgm:pt modelId="{F7FF90C0-2066-460D-BF79-0464D2B2C040}">
      <dgm:prSet phldrT="[Text]"/>
      <dgm:spPr/>
      <dgm:t>
        <a:bodyPr/>
        <a:lstStyle/>
        <a:p>
          <a:r>
            <a:rPr lang="en-US" dirty="0"/>
            <a:t>fetchimg</a:t>
          </a:r>
        </a:p>
      </dgm:t>
    </dgm:pt>
    <dgm:pt modelId="{908CF1FB-D4DF-4F36-A4DD-25FD08FAECED}" type="parTrans" cxnId="{8D299465-8D04-464D-A132-6C71D43895A1}">
      <dgm:prSet/>
      <dgm:spPr/>
      <dgm:t>
        <a:bodyPr/>
        <a:lstStyle/>
        <a:p>
          <a:endParaRPr lang="en-US"/>
        </a:p>
      </dgm:t>
    </dgm:pt>
    <dgm:pt modelId="{A45B9770-DD0D-4AEB-9825-69FF05BDF79A}" type="sibTrans" cxnId="{8D299465-8D04-464D-A132-6C71D43895A1}">
      <dgm:prSet/>
      <dgm:spPr/>
      <dgm:t>
        <a:bodyPr/>
        <a:lstStyle/>
        <a:p>
          <a:endParaRPr lang="en-US"/>
        </a:p>
      </dgm:t>
    </dgm:pt>
    <dgm:pt modelId="{B84FA82E-6618-44EC-8FAE-60C1111EC01E}">
      <dgm:prSet phldrT="[Text]"/>
      <dgm:spPr/>
      <dgm:t>
        <a:bodyPr/>
        <a:lstStyle/>
        <a:p>
          <a:r>
            <a:rPr lang="en-US" dirty="0"/>
            <a:t>sign.py</a:t>
          </a:r>
        </a:p>
      </dgm:t>
    </dgm:pt>
    <dgm:pt modelId="{32A1A65D-AA7B-4ADB-BF86-17EF646A9196}" type="parTrans" cxnId="{879C60F1-6BC2-4147-8A81-753154AB40B6}">
      <dgm:prSet/>
      <dgm:spPr/>
      <dgm:t>
        <a:bodyPr/>
        <a:lstStyle/>
        <a:p>
          <a:endParaRPr lang="en-US"/>
        </a:p>
      </dgm:t>
    </dgm:pt>
    <dgm:pt modelId="{88CE1C97-209C-4C76-B5A0-F331E1EDB15E}" type="sibTrans" cxnId="{879C60F1-6BC2-4147-8A81-753154AB40B6}">
      <dgm:prSet/>
      <dgm:spPr/>
      <dgm:t>
        <a:bodyPr/>
        <a:lstStyle/>
        <a:p>
          <a:endParaRPr lang="en-US"/>
        </a:p>
      </dgm:t>
    </dgm:pt>
    <dgm:pt modelId="{F9BBC0AD-2964-4E2A-A742-F72153A19D5D}">
      <dgm:prSet phldrT="[Text]"/>
      <dgm:spPr/>
      <dgm:t>
        <a:bodyPr/>
        <a:lstStyle/>
        <a:p>
          <a:r>
            <a:rPr lang="en-US"/>
            <a:t>record</a:t>
          </a:r>
        </a:p>
      </dgm:t>
    </dgm:pt>
    <dgm:pt modelId="{95C15C03-02C3-42CC-B5A0-0926769636C0}" type="parTrans" cxnId="{6E2EF5DC-17AE-41B4-84DB-E0E6A3491C91}">
      <dgm:prSet/>
      <dgm:spPr/>
      <dgm:t>
        <a:bodyPr/>
        <a:lstStyle/>
        <a:p>
          <a:endParaRPr lang="en-US"/>
        </a:p>
      </dgm:t>
    </dgm:pt>
    <dgm:pt modelId="{FFA74868-91C4-4D97-8FDE-0C58A9FCB9EF}" type="sibTrans" cxnId="{6E2EF5DC-17AE-41B4-84DB-E0E6A3491C91}">
      <dgm:prSet/>
      <dgm:spPr/>
      <dgm:t>
        <a:bodyPr/>
        <a:lstStyle/>
        <a:p>
          <a:endParaRPr lang="en-US"/>
        </a:p>
      </dgm:t>
    </dgm:pt>
    <dgm:pt modelId="{8AE5C361-E737-4626-9A03-7F4450061D20}">
      <dgm:prSet phldrT="[Text]"/>
      <dgm:spPr/>
      <dgm:t>
        <a:bodyPr/>
        <a:lstStyle/>
        <a:p>
          <a:r>
            <a:rPr lang="en-US" dirty="0"/>
            <a:t>refresh</a:t>
          </a:r>
        </a:p>
      </dgm:t>
    </dgm:pt>
    <dgm:pt modelId="{F3DBAF49-4B64-424C-AD8E-767CCABFA75C}" type="parTrans" cxnId="{4FBFCB6F-A955-4CAE-A1FF-91913685908D}">
      <dgm:prSet/>
      <dgm:spPr/>
      <dgm:t>
        <a:bodyPr/>
        <a:lstStyle/>
        <a:p>
          <a:endParaRPr lang="en-US"/>
        </a:p>
      </dgm:t>
    </dgm:pt>
    <dgm:pt modelId="{70D3BCEB-F8EC-4114-B98D-935D5B88D9D6}" type="sibTrans" cxnId="{4FBFCB6F-A955-4CAE-A1FF-91913685908D}">
      <dgm:prSet/>
      <dgm:spPr/>
      <dgm:t>
        <a:bodyPr/>
        <a:lstStyle/>
        <a:p>
          <a:endParaRPr lang="en-US"/>
        </a:p>
      </dgm:t>
    </dgm:pt>
    <dgm:pt modelId="{67D11CF4-1C59-4FD6-8563-1E69917106FF}">
      <dgm:prSet phldrT="[Text]"/>
      <dgm:spPr/>
      <dgm:t>
        <a:bodyPr/>
        <a:lstStyle/>
        <a:p>
          <a:r>
            <a:rPr lang="en-US"/>
            <a:t>Database</a:t>
          </a:r>
        </a:p>
      </dgm:t>
    </dgm:pt>
    <dgm:pt modelId="{6AA7A504-8E4B-4638-8DE6-F27D502279EB}" type="parTrans" cxnId="{64B8046E-BBDE-4C07-841A-9C44AF69226C}">
      <dgm:prSet/>
      <dgm:spPr/>
      <dgm:t>
        <a:bodyPr/>
        <a:lstStyle/>
        <a:p>
          <a:endParaRPr lang="en-US"/>
        </a:p>
      </dgm:t>
    </dgm:pt>
    <dgm:pt modelId="{B42A70B6-18ED-45D4-AF2A-1876CD6717D4}" type="sibTrans" cxnId="{64B8046E-BBDE-4C07-841A-9C44AF69226C}">
      <dgm:prSet/>
      <dgm:spPr/>
      <dgm:t>
        <a:bodyPr/>
        <a:lstStyle/>
        <a:p>
          <a:endParaRPr lang="en-US"/>
        </a:p>
      </dgm:t>
    </dgm:pt>
    <dgm:pt modelId="{04ED40CE-2617-485A-9BED-320D749783AE}">
      <dgm:prSet phldrT="[Text]"/>
      <dgm:spPr/>
      <dgm:t>
        <a:bodyPr/>
        <a:lstStyle/>
        <a:p>
          <a:r>
            <a:rPr lang="en-US"/>
            <a:t>Saved Images</a:t>
          </a:r>
        </a:p>
      </dgm:t>
    </dgm:pt>
    <dgm:pt modelId="{59E6D7BE-DCD8-45B0-BA99-63F4BD070156}" type="parTrans" cxnId="{3DFA9008-7DCC-49DB-B854-277489B071FA}">
      <dgm:prSet/>
      <dgm:spPr/>
      <dgm:t>
        <a:bodyPr/>
        <a:lstStyle/>
        <a:p>
          <a:endParaRPr lang="en-US"/>
        </a:p>
      </dgm:t>
    </dgm:pt>
    <dgm:pt modelId="{B03EA596-4B43-4553-BF20-111B996A5FF8}" type="sibTrans" cxnId="{3DFA9008-7DCC-49DB-B854-277489B071FA}">
      <dgm:prSet/>
      <dgm:spPr/>
      <dgm:t>
        <a:bodyPr/>
        <a:lstStyle/>
        <a:p>
          <a:endParaRPr lang="en-US"/>
        </a:p>
      </dgm:t>
    </dgm:pt>
    <dgm:pt modelId="{C4DC5D4E-70B5-4CDA-8EE8-606014EC20F7}">
      <dgm:prSet/>
      <dgm:spPr/>
      <dgm:t>
        <a:bodyPr/>
        <a:lstStyle/>
        <a:p>
          <a:r>
            <a:rPr lang="en-US"/>
            <a:t>tokenize</a:t>
          </a:r>
        </a:p>
      </dgm:t>
    </dgm:pt>
    <dgm:pt modelId="{61D3E4E2-2F30-4467-85C6-FB1BDD3FC40F}" type="parTrans" cxnId="{C2A2F60E-0BE1-4DCB-B549-652C8D6FDD64}">
      <dgm:prSet/>
      <dgm:spPr/>
      <dgm:t>
        <a:bodyPr/>
        <a:lstStyle/>
        <a:p>
          <a:endParaRPr lang="en-US"/>
        </a:p>
      </dgm:t>
    </dgm:pt>
    <dgm:pt modelId="{8963606D-C233-418E-BB10-DDAE88D8604C}" type="sibTrans" cxnId="{C2A2F60E-0BE1-4DCB-B549-652C8D6FDD64}">
      <dgm:prSet/>
      <dgm:spPr/>
      <dgm:t>
        <a:bodyPr/>
        <a:lstStyle/>
        <a:p>
          <a:endParaRPr lang="en-US"/>
        </a:p>
      </dgm:t>
    </dgm:pt>
    <dgm:pt modelId="{4B1FD3C1-A47B-4B43-95B0-85932BFEA58C}">
      <dgm:prSet/>
      <dgm:spPr/>
      <dgm:t>
        <a:bodyPr/>
        <a:lstStyle/>
        <a:p>
          <a:r>
            <a:rPr lang="en-US" dirty="0"/>
            <a:t>clear</a:t>
          </a:r>
        </a:p>
      </dgm:t>
    </dgm:pt>
    <dgm:pt modelId="{5B81D867-1761-46EA-829E-EAF5B18C44A9}" type="parTrans" cxnId="{66AC374B-504E-40B5-9B2F-F39958928C32}">
      <dgm:prSet/>
      <dgm:spPr/>
      <dgm:t>
        <a:bodyPr/>
        <a:lstStyle/>
        <a:p>
          <a:endParaRPr lang="en-US"/>
        </a:p>
      </dgm:t>
    </dgm:pt>
    <dgm:pt modelId="{2134DB22-AF98-4861-A2C9-9AD1B0654714}" type="sibTrans" cxnId="{66AC374B-504E-40B5-9B2F-F39958928C32}">
      <dgm:prSet/>
      <dgm:spPr/>
      <dgm:t>
        <a:bodyPr/>
        <a:lstStyle/>
        <a:p>
          <a:endParaRPr lang="en-US"/>
        </a:p>
      </dgm:t>
    </dgm:pt>
    <dgm:pt modelId="{1D264CF8-32F7-40E4-9A81-4BC14CB5F19D}">
      <dgm:prSet/>
      <dgm:spPr/>
      <dgm:t>
        <a:bodyPr/>
        <a:lstStyle/>
        <a:p>
          <a:r>
            <a:rPr lang="en-US" dirty="0"/>
            <a:t>audiototext</a:t>
          </a:r>
        </a:p>
      </dgm:t>
    </dgm:pt>
    <dgm:pt modelId="{CA3FBB44-92FA-4DB8-9CBF-4CF064082C60}" type="parTrans" cxnId="{1B837BA3-DFC8-43BE-8584-31A21995CB90}">
      <dgm:prSet/>
      <dgm:spPr/>
      <dgm:t>
        <a:bodyPr/>
        <a:lstStyle/>
        <a:p>
          <a:endParaRPr lang="en-US"/>
        </a:p>
      </dgm:t>
    </dgm:pt>
    <dgm:pt modelId="{264D1A21-4F9D-4B59-B0CF-3016BEFA2C25}" type="sibTrans" cxnId="{1B837BA3-DFC8-43BE-8584-31A21995CB90}">
      <dgm:prSet/>
      <dgm:spPr/>
      <dgm:t>
        <a:bodyPr/>
        <a:lstStyle/>
        <a:p>
          <a:endParaRPr lang="en-US"/>
        </a:p>
      </dgm:t>
    </dgm:pt>
    <dgm:pt modelId="{030C1C2F-B66C-4FA8-8CEB-AD5AD1994444}">
      <dgm:prSet/>
      <dgm:spPr/>
      <dgm:t>
        <a:bodyPr/>
        <a:lstStyle/>
        <a:p>
          <a:r>
            <a:rPr lang="en-US"/>
            <a:t>backup</a:t>
          </a:r>
        </a:p>
      </dgm:t>
    </dgm:pt>
    <dgm:pt modelId="{1F889A32-9624-403F-96E9-C8F45EDED515}" type="parTrans" cxnId="{3349E94B-F9EF-4AEB-A887-F2520CC7538B}">
      <dgm:prSet/>
      <dgm:spPr/>
      <dgm:t>
        <a:bodyPr/>
        <a:lstStyle/>
        <a:p>
          <a:endParaRPr lang="en-US"/>
        </a:p>
      </dgm:t>
    </dgm:pt>
    <dgm:pt modelId="{F54B2435-B755-404C-AE4B-5F1F0F5966F3}" type="sibTrans" cxnId="{3349E94B-F9EF-4AEB-A887-F2520CC7538B}">
      <dgm:prSet/>
      <dgm:spPr/>
      <dgm:t>
        <a:bodyPr/>
        <a:lstStyle/>
        <a:p>
          <a:endParaRPr lang="en-US"/>
        </a:p>
      </dgm:t>
    </dgm:pt>
    <dgm:pt modelId="{77635834-AC43-446F-BA82-EA95AA1F8F7A}">
      <dgm:prSet/>
      <dgm:spPr/>
      <dgm:t>
        <a:bodyPr/>
        <a:lstStyle/>
        <a:p>
          <a:r>
            <a:rPr lang="en-US"/>
            <a:t>spinner_clicked</a:t>
          </a:r>
        </a:p>
      </dgm:t>
    </dgm:pt>
    <dgm:pt modelId="{687BAB83-060A-4B9A-9817-97F269DDDAE7}" type="parTrans" cxnId="{EC29A633-C426-4630-9BFC-DBC5E61CD281}">
      <dgm:prSet/>
      <dgm:spPr/>
      <dgm:t>
        <a:bodyPr/>
        <a:lstStyle/>
        <a:p>
          <a:endParaRPr lang="en-US"/>
        </a:p>
      </dgm:t>
    </dgm:pt>
    <dgm:pt modelId="{3ED24315-7C61-4C8F-AFF1-17C5E1DB5AFF}" type="sibTrans" cxnId="{EC29A633-C426-4630-9BFC-DBC5E61CD281}">
      <dgm:prSet/>
      <dgm:spPr/>
      <dgm:t>
        <a:bodyPr/>
        <a:lstStyle/>
        <a:p>
          <a:endParaRPr lang="en-US"/>
        </a:p>
      </dgm:t>
    </dgm:pt>
    <dgm:pt modelId="{B9F5745A-4550-425A-982A-F330956A3957}">
      <dgm:prSet/>
      <dgm:spPr/>
      <dgm:t>
        <a:bodyPr/>
        <a:lstStyle/>
        <a:p>
          <a:r>
            <a:rPr lang="en-US"/>
            <a:t>save</a:t>
          </a:r>
        </a:p>
      </dgm:t>
    </dgm:pt>
    <dgm:pt modelId="{81E7A6AD-88DD-45A3-AA91-67F271787C01}" type="parTrans" cxnId="{2EB89A60-D181-49D8-A367-029318DD3209}">
      <dgm:prSet/>
      <dgm:spPr/>
      <dgm:t>
        <a:bodyPr/>
        <a:lstStyle/>
        <a:p>
          <a:endParaRPr lang="en-US"/>
        </a:p>
      </dgm:t>
    </dgm:pt>
    <dgm:pt modelId="{5EA23481-0921-4DC0-8C56-23E63366B011}" type="sibTrans" cxnId="{2EB89A60-D181-49D8-A367-029318DD3209}">
      <dgm:prSet/>
      <dgm:spPr/>
      <dgm:t>
        <a:bodyPr/>
        <a:lstStyle/>
        <a:p>
          <a:endParaRPr lang="en-US"/>
        </a:p>
      </dgm:t>
    </dgm:pt>
    <dgm:pt modelId="{7A59E8F8-0741-424C-8140-3ED9EA596254}">
      <dgm:prSet/>
      <dgm:spPr/>
      <dgm:t>
        <a:bodyPr/>
        <a:lstStyle/>
        <a:p>
          <a:r>
            <a:rPr lang="en-US"/>
            <a:t>play</a:t>
          </a:r>
        </a:p>
      </dgm:t>
    </dgm:pt>
    <dgm:pt modelId="{3E836D9E-6324-46DF-9A06-DC1CE6AE0886}" type="parTrans" cxnId="{BC3ED27A-830E-42F4-AD19-0AF1EC98D573}">
      <dgm:prSet/>
      <dgm:spPr/>
      <dgm:t>
        <a:bodyPr/>
        <a:lstStyle/>
        <a:p>
          <a:endParaRPr lang="en-US"/>
        </a:p>
      </dgm:t>
    </dgm:pt>
    <dgm:pt modelId="{8237035B-2B0F-4D6F-9D3F-CF5C75B7C7E4}" type="sibTrans" cxnId="{BC3ED27A-830E-42F4-AD19-0AF1EC98D573}">
      <dgm:prSet/>
      <dgm:spPr/>
      <dgm:t>
        <a:bodyPr/>
        <a:lstStyle/>
        <a:p>
          <a:endParaRPr lang="en-US"/>
        </a:p>
      </dgm:t>
    </dgm:pt>
    <dgm:pt modelId="{B4654E09-AC56-42C8-8FD6-83C4E7A45920}">
      <dgm:prSet/>
      <dgm:spPr/>
      <dgm:t>
        <a:bodyPr/>
        <a:lstStyle/>
        <a:p>
          <a:r>
            <a:rPr lang="en-US"/>
            <a:t>del_punct</a:t>
          </a:r>
        </a:p>
      </dgm:t>
    </dgm:pt>
    <dgm:pt modelId="{729DEDA6-7E63-497F-A6E4-BA1FDBB50411}" type="sibTrans" cxnId="{EB3AFB62-C066-47A7-924D-6906358311C3}">
      <dgm:prSet/>
      <dgm:spPr/>
      <dgm:t>
        <a:bodyPr/>
        <a:lstStyle/>
        <a:p>
          <a:endParaRPr lang="en-US"/>
        </a:p>
      </dgm:t>
    </dgm:pt>
    <dgm:pt modelId="{0E16CD99-385D-4C34-8B78-3EB81727EB30}" type="parTrans" cxnId="{EB3AFB62-C066-47A7-924D-6906358311C3}">
      <dgm:prSet/>
      <dgm:spPr/>
      <dgm:t>
        <a:bodyPr/>
        <a:lstStyle/>
        <a:p>
          <a:endParaRPr lang="en-US"/>
        </a:p>
      </dgm:t>
    </dgm:pt>
    <dgm:pt modelId="{2681BA35-E06D-463B-983C-DCBFA6151D65}">
      <dgm:prSet/>
      <dgm:spPr/>
      <dgm:t>
        <a:bodyPr/>
        <a:lstStyle/>
        <a:p>
          <a:r>
            <a:rPr lang="en-US" dirty="0"/>
            <a:t>addimage</a:t>
          </a:r>
        </a:p>
      </dgm:t>
    </dgm:pt>
    <dgm:pt modelId="{9C7B9CF8-DAA2-4AC4-98D0-D0F7BDAC4400}" type="parTrans" cxnId="{9E3E5268-40CB-4E49-84A2-3A41C7F12157}">
      <dgm:prSet/>
      <dgm:spPr/>
      <dgm:t>
        <a:bodyPr/>
        <a:lstStyle/>
        <a:p>
          <a:endParaRPr lang="en-US"/>
        </a:p>
      </dgm:t>
    </dgm:pt>
    <dgm:pt modelId="{447B3F27-5902-4502-8EA3-152979C45C5D}" type="sibTrans" cxnId="{9E3E5268-40CB-4E49-84A2-3A41C7F12157}">
      <dgm:prSet/>
      <dgm:spPr/>
      <dgm:t>
        <a:bodyPr/>
        <a:lstStyle/>
        <a:p>
          <a:endParaRPr lang="en-US"/>
        </a:p>
      </dgm:t>
    </dgm:pt>
    <dgm:pt modelId="{1C04C145-B5B2-4CFF-9276-F97EA5652C07}">
      <dgm:prSet/>
      <dgm:spPr/>
      <dgm:t>
        <a:bodyPr/>
        <a:lstStyle/>
        <a:p>
          <a:r>
            <a:rPr lang="en-US"/>
            <a:t>Saved Videos</a:t>
          </a:r>
        </a:p>
      </dgm:t>
    </dgm:pt>
    <dgm:pt modelId="{E1B2779C-ACCD-436D-9990-78E73F520BD4}" type="parTrans" cxnId="{4C48CE7A-1EB0-49FF-A766-A44A533C727E}">
      <dgm:prSet/>
      <dgm:spPr/>
      <dgm:t>
        <a:bodyPr/>
        <a:lstStyle/>
        <a:p>
          <a:endParaRPr lang="en-US"/>
        </a:p>
      </dgm:t>
    </dgm:pt>
    <dgm:pt modelId="{06C3A607-8FF5-4663-BD0F-4385C9E95F1C}" type="sibTrans" cxnId="{4C48CE7A-1EB0-49FF-A766-A44A533C727E}">
      <dgm:prSet/>
      <dgm:spPr/>
      <dgm:t>
        <a:bodyPr/>
        <a:lstStyle/>
        <a:p>
          <a:endParaRPr lang="en-US"/>
        </a:p>
      </dgm:t>
    </dgm:pt>
    <dgm:pt modelId="{641653D3-193A-403C-BF3A-76437069A1D9}">
      <dgm:prSet/>
      <dgm:spPr/>
      <dgm:t>
        <a:bodyPr/>
        <a:lstStyle/>
        <a:p>
          <a:r>
            <a:rPr lang="en-US"/>
            <a:t>Temporary saved images for video</a:t>
          </a:r>
        </a:p>
      </dgm:t>
    </dgm:pt>
    <dgm:pt modelId="{35022498-D263-480F-9ADE-EB62697F0848}" type="parTrans" cxnId="{A108A99F-71F1-405B-8331-F3C36559CCCF}">
      <dgm:prSet/>
      <dgm:spPr/>
      <dgm:t>
        <a:bodyPr/>
        <a:lstStyle/>
        <a:p>
          <a:endParaRPr lang="en-US"/>
        </a:p>
      </dgm:t>
    </dgm:pt>
    <dgm:pt modelId="{D3E97ABF-01C2-44A8-A50D-935EF93017A3}" type="sibTrans" cxnId="{A108A99F-71F1-405B-8331-F3C36559CCCF}">
      <dgm:prSet/>
      <dgm:spPr/>
      <dgm:t>
        <a:bodyPr/>
        <a:lstStyle/>
        <a:p>
          <a:endParaRPr lang="en-US"/>
        </a:p>
      </dgm:t>
    </dgm:pt>
    <dgm:pt modelId="{5510CED7-9AEE-4A8C-9D87-EAD1695EA579}" type="pres">
      <dgm:prSet presAssocID="{1E856984-537C-408B-94A6-F51D905BB7D3}" presName="theList" presStyleCnt="0">
        <dgm:presLayoutVars>
          <dgm:dir/>
          <dgm:animLvl val="lvl"/>
          <dgm:resizeHandles val="exact"/>
        </dgm:presLayoutVars>
      </dgm:prSet>
      <dgm:spPr/>
    </dgm:pt>
    <dgm:pt modelId="{CAA9B39A-1A13-4C6B-A253-D96EE4CA30C4}" type="pres">
      <dgm:prSet presAssocID="{66FCAA34-4FBE-4D52-9834-C452552F43E6}" presName="compNode" presStyleCnt="0"/>
      <dgm:spPr/>
    </dgm:pt>
    <dgm:pt modelId="{72AC904F-31A1-41DA-97F7-BBA8DA1FFED1}" type="pres">
      <dgm:prSet presAssocID="{66FCAA34-4FBE-4D52-9834-C452552F43E6}" presName="aNode" presStyleLbl="bgShp" presStyleIdx="0" presStyleCnt="3"/>
      <dgm:spPr/>
    </dgm:pt>
    <dgm:pt modelId="{0F638697-E23F-4E98-82BD-DEB807D8A953}" type="pres">
      <dgm:prSet presAssocID="{66FCAA34-4FBE-4D52-9834-C452552F43E6}" presName="textNode" presStyleLbl="bgShp" presStyleIdx="0" presStyleCnt="3"/>
      <dgm:spPr/>
    </dgm:pt>
    <dgm:pt modelId="{DD3D5752-C3FF-4627-8052-D6F6DFEF4CA5}" type="pres">
      <dgm:prSet presAssocID="{66FCAA34-4FBE-4D52-9834-C452552F43E6}" presName="compChildNode" presStyleCnt="0"/>
      <dgm:spPr/>
    </dgm:pt>
    <dgm:pt modelId="{50558938-E300-4C8B-BEFA-255945A746E7}" type="pres">
      <dgm:prSet presAssocID="{66FCAA34-4FBE-4D52-9834-C452552F43E6}" presName="theInnerList" presStyleCnt="0"/>
      <dgm:spPr/>
    </dgm:pt>
    <dgm:pt modelId="{EE722E95-9AF8-468C-BE38-DD118BA94939}" type="pres">
      <dgm:prSet presAssocID="{469CF151-4B6A-4E69-B312-BC38A0D11AC0}" presName="childNode" presStyleLbl="node1" presStyleIdx="0" presStyleCnt="16" custLinFactY="490076" custLinFactNeighborX="-547" custLinFactNeighborY="500000">
        <dgm:presLayoutVars>
          <dgm:bulletEnabled val="1"/>
        </dgm:presLayoutVars>
      </dgm:prSet>
      <dgm:spPr/>
    </dgm:pt>
    <dgm:pt modelId="{032B69CE-4D0C-4460-8D0D-35CEF93CFC82}" type="pres">
      <dgm:prSet presAssocID="{469CF151-4B6A-4E69-B312-BC38A0D11AC0}" presName="aSpace2" presStyleCnt="0"/>
      <dgm:spPr/>
    </dgm:pt>
    <dgm:pt modelId="{E61F1E99-86D1-4CC1-ABE4-050684FAAD81}" type="pres">
      <dgm:prSet presAssocID="{F7FF90C0-2066-460D-BF79-0464D2B2C040}" presName="childNode" presStyleLbl="node1" presStyleIdx="1" presStyleCnt="16" custLinFactY="276600" custLinFactNeighborX="-547" custLinFactNeighborY="300000">
        <dgm:presLayoutVars>
          <dgm:bulletEnabled val="1"/>
        </dgm:presLayoutVars>
      </dgm:prSet>
      <dgm:spPr/>
    </dgm:pt>
    <dgm:pt modelId="{0660D690-75F4-4387-809E-BD51E5A7654F}" type="pres">
      <dgm:prSet presAssocID="{F7FF90C0-2066-460D-BF79-0464D2B2C040}" presName="aSpace2" presStyleCnt="0"/>
      <dgm:spPr/>
    </dgm:pt>
    <dgm:pt modelId="{9DE0536A-3B28-4939-A8BE-38A970C80D46}" type="pres">
      <dgm:prSet presAssocID="{B4654E09-AC56-42C8-8FD6-83C4E7A45920}" presName="childNode" presStyleLbl="node1" presStyleIdx="2" presStyleCnt="16" custLinFactY="-25323" custLinFactNeighborX="156" custLinFactNeighborY="-100000">
        <dgm:presLayoutVars>
          <dgm:bulletEnabled val="1"/>
        </dgm:presLayoutVars>
      </dgm:prSet>
      <dgm:spPr/>
    </dgm:pt>
    <dgm:pt modelId="{C73D567C-1B87-4D8C-8E3F-7B232E2C3C6A}" type="pres">
      <dgm:prSet presAssocID="{B4654E09-AC56-42C8-8FD6-83C4E7A45920}" presName="aSpace2" presStyleCnt="0"/>
      <dgm:spPr/>
    </dgm:pt>
    <dgm:pt modelId="{5F649233-ED6E-4E4B-BD6D-5A96ACEED4A3}" type="pres">
      <dgm:prSet presAssocID="{C4DC5D4E-70B5-4CDA-8EE8-606014EC20F7}" presName="childNode" presStyleLbl="node1" presStyleIdx="3" presStyleCnt="16" custLinFactY="-22415" custLinFactNeighborX="0" custLinFactNeighborY="-100000">
        <dgm:presLayoutVars>
          <dgm:bulletEnabled val="1"/>
        </dgm:presLayoutVars>
      </dgm:prSet>
      <dgm:spPr/>
    </dgm:pt>
    <dgm:pt modelId="{BBC3E381-AA6B-42BD-BE92-45DEAAE91CF0}" type="pres">
      <dgm:prSet presAssocID="{C4DC5D4E-70B5-4CDA-8EE8-606014EC20F7}" presName="aSpace2" presStyleCnt="0"/>
      <dgm:spPr/>
    </dgm:pt>
    <dgm:pt modelId="{8E7E7D3B-7282-4A3C-8036-F091546EF7AB}" type="pres">
      <dgm:prSet presAssocID="{4B1FD3C1-A47B-4B43-95B0-85932BFEA58C}" presName="childNode" presStyleLbl="node1" presStyleIdx="4" presStyleCnt="16" custLinFactY="-437737" custLinFactNeighborX="-547" custLinFactNeighborY="-500000">
        <dgm:presLayoutVars>
          <dgm:bulletEnabled val="1"/>
        </dgm:presLayoutVars>
      </dgm:prSet>
      <dgm:spPr/>
    </dgm:pt>
    <dgm:pt modelId="{F7C0FCC8-C0E9-4D60-B502-F0D3C4F5CC2E}" type="pres">
      <dgm:prSet presAssocID="{4B1FD3C1-A47B-4B43-95B0-85932BFEA58C}" presName="aSpace2" presStyleCnt="0"/>
      <dgm:spPr/>
    </dgm:pt>
    <dgm:pt modelId="{E59B59B5-415B-477C-9D19-A8377F8D91E2}" type="pres">
      <dgm:prSet presAssocID="{1D264CF8-32F7-40E4-9A81-4BC14CB5F19D}" presName="childNode" presStyleLbl="node1" presStyleIdx="5" presStyleCnt="16" custLinFactY="-431922" custLinFactNeighborX="0" custLinFactNeighborY="-500000">
        <dgm:presLayoutVars>
          <dgm:bulletEnabled val="1"/>
        </dgm:presLayoutVars>
      </dgm:prSet>
      <dgm:spPr/>
    </dgm:pt>
    <dgm:pt modelId="{F4AD6E33-C03C-4B79-A5B1-8CB043A2E618}" type="pres">
      <dgm:prSet presAssocID="{1D264CF8-32F7-40E4-9A81-4BC14CB5F19D}" presName="aSpace2" presStyleCnt="0"/>
      <dgm:spPr/>
    </dgm:pt>
    <dgm:pt modelId="{3D5C7395-DC26-4A4C-9CAE-657237779C92}" type="pres">
      <dgm:prSet presAssocID="{030C1C2F-B66C-4FA8-8CEB-AD5AD1994444}" presName="childNode" presStyleLbl="node1" presStyleIdx="6" presStyleCnt="16">
        <dgm:presLayoutVars>
          <dgm:bulletEnabled val="1"/>
        </dgm:presLayoutVars>
      </dgm:prSet>
      <dgm:spPr/>
    </dgm:pt>
    <dgm:pt modelId="{E58E749A-DF15-42EA-8829-35A1A80E1481}" type="pres">
      <dgm:prSet presAssocID="{66FCAA34-4FBE-4D52-9834-C452552F43E6}" presName="aSpace" presStyleCnt="0"/>
      <dgm:spPr/>
    </dgm:pt>
    <dgm:pt modelId="{B6DAE98E-3BBE-4B94-BEC6-BA14FEA9EDC4}" type="pres">
      <dgm:prSet presAssocID="{B84FA82E-6618-44EC-8FAE-60C1111EC01E}" presName="compNode" presStyleCnt="0"/>
      <dgm:spPr/>
    </dgm:pt>
    <dgm:pt modelId="{28FF1702-263C-4AAB-A35A-32063D60C0FE}" type="pres">
      <dgm:prSet presAssocID="{B84FA82E-6618-44EC-8FAE-60C1111EC01E}" presName="aNode" presStyleLbl="bgShp" presStyleIdx="1" presStyleCnt="3"/>
      <dgm:spPr/>
    </dgm:pt>
    <dgm:pt modelId="{F5433C1B-6021-4320-A862-CA81E1E20102}" type="pres">
      <dgm:prSet presAssocID="{B84FA82E-6618-44EC-8FAE-60C1111EC01E}" presName="textNode" presStyleLbl="bgShp" presStyleIdx="1" presStyleCnt="3"/>
      <dgm:spPr/>
    </dgm:pt>
    <dgm:pt modelId="{70563FB4-0E34-4747-9605-3066B64CCA4F}" type="pres">
      <dgm:prSet presAssocID="{B84FA82E-6618-44EC-8FAE-60C1111EC01E}" presName="compChildNode" presStyleCnt="0"/>
      <dgm:spPr/>
    </dgm:pt>
    <dgm:pt modelId="{65B8868A-F759-483D-B7D1-A8CB353F5733}" type="pres">
      <dgm:prSet presAssocID="{B84FA82E-6618-44EC-8FAE-60C1111EC01E}" presName="theInnerList" presStyleCnt="0"/>
      <dgm:spPr/>
    </dgm:pt>
    <dgm:pt modelId="{1C3D552D-7C55-49B8-84C0-6553076EBC28}" type="pres">
      <dgm:prSet presAssocID="{F9BBC0AD-2964-4E2A-A742-F72153A19D5D}" presName="childNode" presStyleLbl="node1" presStyleIdx="7" presStyleCnt="16">
        <dgm:presLayoutVars>
          <dgm:bulletEnabled val="1"/>
        </dgm:presLayoutVars>
      </dgm:prSet>
      <dgm:spPr/>
    </dgm:pt>
    <dgm:pt modelId="{16CCF90A-5ABE-4A7A-9D64-B1B35463B1B3}" type="pres">
      <dgm:prSet presAssocID="{F9BBC0AD-2964-4E2A-A742-F72153A19D5D}" presName="aSpace2" presStyleCnt="0"/>
      <dgm:spPr/>
    </dgm:pt>
    <dgm:pt modelId="{3D2A9E8F-8431-4E13-BF34-F14762863FF0}" type="pres">
      <dgm:prSet presAssocID="{8AE5C361-E737-4626-9A03-7F4450061D20}" presName="childNode" presStyleLbl="node1" presStyleIdx="8" presStyleCnt="16">
        <dgm:presLayoutVars>
          <dgm:bulletEnabled val="1"/>
        </dgm:presLayoutVars>
      </dgm:prSet>
      <dgm:spPr/>
    </dgm:pt>
    <dgm:pt modelId="{AF59E715-C748-45DB-BF3A-805AFA964A15}" type="pres">
      <dgm:prSet presAssocID="{8AE5C361-E737-4626-9A03-7F4450061D20}" presName="aSpace2" presStyleCnt="0"/>
      <dgm:spPr/>
    </dgm:pt>
    <dgm:pt modelId="{FDA648B6-6866-465B-91AA-5646944E3567}" type="pres">
      <dgm:prSet presAssocID="{77635834-AC43-446F-BA82-EA95AA1F8F7A}" presName="childNode" presStyleLbl="node1" presStyleIdx="9" presStyleCnt="16">
        <dgm:presLayoutVars>
          <dgm:bulletEnabled val="1"/>
        </dgm:presLayoutVars>
      </dgm:prSet>
      <dgm:spPr/>
    </dgm:pt>
    <dgm:pt modelId="{37E28435-CFC7-4CE3-8A64-73B9D0992903}" type="pres">
      <dgm:prSet presAssocID="{77635834-AC43-446F-BA82-EA95AA1F8F7A}" presName="aSpace2" presStyleCnt="0"/>
      <dgm:spPr/>
    </dgm:pt>
    <dgm:pt modelId="{7941F171-0D3C-4CC6-A3C2-D62D2E9EF420}" type="pres">
      <dgm:prSet presAssocID="{B9F5745A-4550-425A-982A-F330956A3957}" presName="childNode" presStyleLbl="node1" presStyleIdx="10" presStyleCnt="16">
        <dgm:presLayoutVars>
          <dgm:bulletEnabled val="1"/>
        </dgm:presLayoutVars>
      </dgm:prSet>
      <dgm:spPr/>
    </dgm:pt>
    <dgm:pt modelId="{3D77DEE2-EE8E-4D96-A817-9B7D54613303}" type="pres">
      <dgm:prSet presAssocID="{B9F5745A-4550-425A-982A-F330956A3957}" presName="aSpace2" presStyleCnt="0"/>
      <dgm:spPr/>
    </dgm:pt>
    <dgm:pt modelId="{C02B2526-8B4E-4F86-8933-FC78AD62CF9D}" type="pres">
      <dgm:prSet presAssocID="{7A59E8F8-0741-424C-8140-3ED9EA596254}" presName="childNode" presStyleLbl="node1" presStyleIdx="11" presStyleCnt="16">
        <dgm:presLayoutVars>
          <dgm:bulletEnabled val="1"/>
        </dgm:presLayoutVars>
      </dgm:prSet>
      <dgm:spPr/>
    </dgm:pt>
    <dgm:pt modelId="{AF81A91B-7DE3-4D04-B5F1-E8500A95412A}" type="pres">
      <dgm:prSet presAssocID="{7A59E8F8-0741-424C-8140-3ED9EA596254}" presName="aSpace2" presStyleCnt="0"/>
      <dgm:spPr/>
    </dgm:pt>
    <dgm:pt modelId="{514E2E3D-95C4-403B-8517-A669A7F57580}" type="pres">
      <dgm:prSet presAssocID="{2681BA35-E06D-463B-983C-DCBFA6151D65}" presName="childNode" presStyleLbl="node1" presStyleIdx="12" presStyleCnt="16">
        <dgm:presLayoutVars>
          <dgm:bulletEnabled val="1"/>
        </dgm:presLayoutVars>
      </dgm:prSet>
      <dgm:spPr/>
    </dgm:pt>
    <dgm:pt modelId="{AEDF53FA-2917-4212-89C5-69BD95C59CC5}" type="pres">
      <dgm:prSet presAssocID="{B84FA82E-6618-44EC-8FAE-60C1111EC01E}" presName="aSpace" presStyleCnt="0"/>
      <dgm:spPr/>
    </dgm:pt>
    <dgm:pt modelId="{9DFDA5C5-A2C4-4C45-A437-EA4ED35E61F4}" type="pres">
      <dgm:prSet presAssocID="{67D11CF4-1C59-4FD6-8563-1E69917106FF}" presName="compNode" presStyleCnt="0"/>
      <dgm:spPr/>
    </dgm:pt>
    <dgm:pt modelId="{9860A04C-0D7C-4AF4-9BE9-5406F6FC7705}" type="pres">
      <dgm:prSet presAssocID="{67D11CF4-1C59-4FD6-8563-1E69917106FF}" presName="aNode" presStyleLbl="bgShp" presStyleIdx="2" presStyleCnt="3"/>
      <dgm:spPr/>
    </dgm:pt>
    <dgm:pt modelId="{FF6E852E-554E-4BD1-A758-69FF8007D8A2}" type="pres">
      <dgm:prSet presAssocID="{67D11CF4-1C59-4FD6-8563-1E69917106FF}" presName="textNode" presStyleLbl="bgShp" presStyleIdx="2" presStyleCnt="3"/>
      <dgm:spPr/>
    </dgm:pt>
    <dgm:pt modelId="{AC28A389-49AE-43A2-9238-DC3E73A00182}" type="pres">
      <dgm:prSet presAssocID="{67D11CF4-1C59-4FD6-8563-1E69917106FF}" presName="compChildNode" presStyleCnt="0"/>
      <dgm:spPr/>
    </dgm:pt>
    <dgm:pt modelId="{8FF2746A-6D1C-44DB-AD4B-984E1E87752B}" type="pres">
      <dgm:prSet presAssocID="{67D11CF4-1C59-4FD6-8563-1E69917106FF}" presName="theInnerList" presStyleCnt="0"/>
      <dgm:spPr/>
    </dgm:pt>
    <dgm:pt modelId="{971FB00A-0F16-4574-82B6-FD406B44A9EC}" type="pres">
      <dgm:prSet presAssocID="{04ED40CE-2617-485A-9BED-320D749783AE}" presName="childNode" presStyleLbl="node1" presStyleIdx="13" presStyleCnt="16" custLinFactNeighborX="547">
        <dgm:presLayoutVars>
          <dgm:bulletEnabled val="1"/>
        </dgm:presLayoutVars>
      </dgm:prSet>
      <dgm:spPr/>
    </dgm:pt>
    <dgm:pt modelId="{4081722F-AD0E-41F6-8612-31354073BB50}" type="pres">
      <dgm:prSet presAssocID="{04ED40CE-2617-485A-9BED-320D749783AE}" presName="aSpace2" presStyleCnt="0"/>
      <dgm:spPr/>
    </dgm:pt>
    <dgm:pt modelId="{E0501602-E2E8-4CDC-8835-FEF4AD18BF77}" type="pres">
      <dgm:prSet presAssocID="{1C04C145-B5B2-4CFF-9276-F97EA5652C07}" presName="childNode" presStyleLbl="node1" presStyleIdx="14" presStyleCnt="16">
        <dgm:presLayoutVars>
          <dgm:bulletEnabled val="1"/>
        </dgm:presLayoutVars>
      </dgm:prSet>
      <dgm:spPr/>
    </dgm:pt>
    <dgm:pt modelId="{21DB99E0-6559-46D7-A3E8-6CDD105161E7}" type="pres">
      <dgm:prSet presAssocID="{1C04C145-B5B2-4CFF-9276-F97EA5652C07}" presName="aSpace2" presStyleCnt="0"/>
      <dgm:spPr/>
    </dgm:pt>
    <dgm:pt modelId="{2A1B633C-1186-4552-BED4-EC9398343FFD}" type="pres">
      <dgm:prSet presAssocID="{641653D3-193A-403C-BF3A-76437069A1D9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3DFA9008-7DCC-49DB-B854-277489B071FA}" srcId="{67D11CF4-1C59-4FD6-8563-1E69917106FF}" destId="{04ED40CE-2617-485A-9BED-320D749783AE}" srcOrd="0" destOrd="0" parTransId="{59E6D7BE-DCD8-45B0-BA99-63F4BD070156}" sibTransId="{B03EA596-4B43-4553-BF20-111B996A5FF8}"/>
    <dgm:cxn modelId="{C2A2F60E-0BE1-4DCB-B549-652C8D6FDD64}" srcId="{66FCAA34-4FBE-4D52-9834-C452552F43E6}" destId="{C4DC5D4E-70B5-4CDA-8EE8-606014EC20F7}" srcOrd="3" destOrd="0" parTransId="{61D3E4E2-2F30-4467-85C6-FB1BDD3FC40F}" sibTransId="{8963606D-C233-418E-BB10-DDAE88D8604C}"/>
    <dgm:cxn modelId="{CFBF1714-BBF7-44AF-B07E-638665F5F947}" type="presOf" srcId="{77635834-AC43-446F-BA82-EA95AA1F8F7A}" destId="{FDA648B6-6866-465B-91AA-5646944E3567}" srcOrd="0" destOrd="0" presId="urn:microsoft.com/office/officeart/2005/8/layout/lProcess2"/>
    <dgm:cxn modelId="{5F5AF61E-BC29-4CDC-B6C2-5E2D82B2202E}" srcId="{1E856984-537C-408B-94A6-F51D905BB7D3}" destId="{66FCAA34-4FBE-4D52-9834-C452552F43E6}" srcOrd="0" destOrd="0" parTransId="{106CB74C-3623-4901-97D0-E4E50DC87B29}" sibTransId="{483EA51B-E475-4369-B059-20D5E49EC392}"/>
    <dgm:cxn modelId="{EC29A633-C426-4630-9BFC-DBC5E61CD281}" srcId="{B84FA82E-6618-44EC-8FAE-60C1111EC01E}" destId="{77635834-AC43-446F-BA82-EA95AA1F8F7A}" srcOrd="2" destOrd="0" parTransId="{687BAB83-060A-4B9A-9817-97F269DDDAE7}" sibTransId="{3ED24315-7C61-4C8F-AFF1-17C5E1DB5AFF}"/>
    <dgm:cxn modelId="{8E827434-A604-4718-92BD-3F3E43D12FD7}" type="presOf" srcId="{4B1FD3C1-A47B-4B43-95B0-85932BFEA58C}" destId="{8E7E7D3B-7282-4A3C-8036-F091546EF7AB}" srcOrd="0" destOrd="0" presId="urn:microsoft.com/office/officeart/2005/8/layout/lProcess2"/>
    <dgm:cxn modelId="{2EB89A60-D181-49D8-A367-029318DD3209}" srcId="{B84FA82E-6618-44EC-8FAE-60C1111EC01E}" destId="{B9F5745A-4550-425A-982A-F330956A3957}" srcOrd="3" destOrd="0" parTransId="{81E7A6AD-88DD-45A3-AA91-67F271787C01}" sibTransId="{5EA23481-0921-4DC0-8C56-23E63366B011}"/>
    <dgm:cxn modelId="{EB3AFB62-C066-47A7-924D-6906358311C3}" srcId="{66FCAA34-4FBE-4D52-9834-C452552F43E6}" destId="{B4654E09-AC56-42C8-8FD6-83C4E7A45920}" srcOrd="2" destOrd="0" parTransId="{0E16CD99-385D-4C34-8B78-3EB81727EB30}" sibTransId="{729DEDA6-7E63-497F-A6E4-BA1FDBB50411}"/>
    <dgm:cxn modelId="{8D299465-8D04-464D-A132-6C71D43895A1}" srcId="{66FCAA34-4FBE-4D52-9834-C452552F43E6}" destId="{F7FF90C0-2066-460D-BF79-0464D2B2C040}" srcOrd="1" destOrd="0" parTransId="{908CF1FB-D4DF-4F36-A4DD-25FD08FAECED}" sibTransId="{A45B9770-DD0D-4AEB-9825-69FF05BDF79A}"/>
    <dgm:cxn modelId="{9E3E5268-40CB-4E49-84A2-3A41C7F12157}" srcId="{B84FA82E-6618-44EC-8FAE-60C1111EC01E}" destId="{2681BA35-E06D-463B-983C-DCBFA6151D65}" srcOrd="5" destOrd="0" parTransId="{9C7B9CF8-DAA2-4AC4-98D0-D0F7BDAC4400}" sibTransId="{447B3F27-5902-4502-8EA3-152979C45C5D}"/>
    <dgm:cxn modelId="{66AC374B-504E-40B5-9B2F-F39958928C32}" srcId="{66FCAA34-4FBE-4D52-9834-C452552F43E6}" destId="{4B1FD3C1-A47B-4B43-95B0-85932BFEA58C}" srcOrd="4" destOrd="0" parTransId="{5B81D867-1761-46EA-829E-EAF5B18C44A9}" sibTransId="{2134DB22-AF98-4861-A2C9-9AD1B0654714}"/>
    <dgm:cxn modelId="{3349E94B-F9EF-4AEB-A887-F2520CC7538B}" srcId="{66FCAA34-4FBE-4D52-9834-C452552F43E6}" destId="{030C1C2F-B66C-4FA8-8CEB-AD5AD1994444}" srcOrd="6" destOrd="0" parTransId="{1F889A32-9624-403F-96E9-C8F45EDED515}" sibTransId="{F54B2435-B755-404C-AE4B-5F1F0F5966F3}"/>
    <dgm:cxn modelId="{64B8046E-BBDE-4C07-841A-9C44AF69226C}" srcId="{1E856984-537C-408B-94A6-F51D905BB7D3}" destId="{67D11CF4-1C59-4FD6-8563-1E69917106FF}" srcOrd="2" destOrd="0" parTransId="{6AA7A504-8E4B-4638-8DE6-F27D502279EB}" sibTransId="{B42A70B6-18ED-45D4-AF2A-1876CD6717D4}"/>
    <dgm:cxn modelId="{4FBFCB6F-A955-4CAE-A1FF-91913685908D}" srcId="{B84FA82E-6618-44EC-8FAE-60C1111EC01E}" destId="{8AE5C361-E737-4626-9A03-7F4450061D20}" srcOrd="1" destOrd="0" parTransId="{F3DBAF49-4B64-424C-AD8E-767CCABFA75C}" sibTransId="{70D3BCEB-F8EC-4114-B98D-935D5B88D9D6}"/>
    <dgm:cxn modelId="{550F4C54-2ABB-4C70-A930-71EB5832AEB4}" type="presOf" srcId="{67D11CF4-1C59-4FD6-8563-1E69917106FF}" destId="{FF6E852E-554E-4BD1-A758-69FF8007D8A2}" srcOrd="1" destOrd="0" presId="urn:microsoft.com/office/officeart/2005/8/layout/lProcess2"/>
    <dgm:cxn modelId="{4C48CE7A-1EB0-49FF-A766-A44A533C727E}" srcId="{67D11CF4-1C59-4FD6-8563-1E69917106FF}" destId="{1C04C145-B5B2-4CFF-9276-F97EA5652C07}" srcOrd="1" destOrd="0" parTransId="{E1B2779C-ACCD-436D-9990-78E73F520BD4}" sibTransId="{06C3A607-8FF5-4663-BD0F-4385C9E95F1C}"/>
    <dgm:cxn modelId="{BC3ED27A-830E-42F4-AD19-0AF1EC98D573}" srcId="{B84FA82E-6618-44EC-8FAE-60C1111EC01E}" destId="{7A59E8F8-0741-424C-8140-3ED9EA596254}" srcOrd="4" destOrd="0" parTransId="{3E836D9E-6324-46DF-9A06-DC1CE6AE0886}" sibTransId="{8237035B-2B0F-4D6F-9D3F-CF5C75B7C7E4}"/>
    <dgm:cxn modelId="{39784084-B082-433F-87EB-86F8A18A6BFA}" type="presOf" srcId="{1D264CF8-32F7-40E4-9A81-4BC14CB5F19D}" destId="{E59B59B5-415B-477C-9D19-A8377F8D91E2}" srcOrd="0" destOrd="0" presId="urn:microsoft.com/office/officeart/2005/8/layout/lProcess2"/>
    <dgm:cxn modelId="{B06F1485-D147-4049-A93B-011C789D7BAD}" type="presOf" srcId="{67D11CF4-1C59-4FD6-8563-1E69917106FF}" destId="{9860A04C-0D7C-4AF4-9BE9-5406F6FC7705}" srcOrd="0" destOrd="0" presId="urn:microsoft.com/office/officeart/2005/8/layout/lProcess2"/>
    <dgm:cxn modelId="{09ADFF92-11AA-4380-A0B0-729391B181C6}" type="presOf" srcId="{04ED40CE-2617-485A-9BED-320D749783AE}" destId="{971FB00A-0F16-4574-82B6-FD406B44A9EC}" srcOrd="0" destOrd="0" presId="urn:microsoft.com/office/officeart/2005/8/layout/lProcess2"/>
    <dgm:cxn modelId="{58B97E96-9AF8-4803-8955-ED0CE1E0439E}" type="presOf" srcId="{469CF151-4B6A-4E69-B312-BC38A0D11AC0}" destId="{EE722E95-9AF8-468C-BE38-DD118BA94939}" srcOrd="0" destOrd="0" presId="urn:microsoft.com/office/officeart/2005/8/layout/lProcess2"/>
    <dgm:cxn modelId="{18AA169E-DDEE-42BB-A334-861D52C5DE14}" type="presOf" srcId="{C4DC5D4E-70B5-4CDA-8EE8-606014EC20F7}" destId="{5F649233-ED6E-4E4B-BD6D-5A96ACEED4A3}" srcOrd="0" destOrd="0" presId="urn:microsoft.com/office/officeart/2005/8/layout/lProcess2"/>
    <dgm:cxn modelId="{235A369E-DAE1-40A4-AA0E-222D4826A146}" type="presOf" srcId="{66FCAA34-4FBE-4D52-9834-C452552F43E6}" destId="{72AC904F-31A1-41DA-97F7-BBA8DA1FFED1}" srcOrd="0" destOrd="0" presId="urn:microsoft.com/office/officeart/2005/8/layout/lProcess2"/>
    <dgm:cxn modelId="{A108A99F-71F1-405B-8331-F3C36559CCCF}" srcId="{67D11CF4-1C59-4FD6-8563-1E69917106FF}" destId="{641653D3-193A-403C-BF3A-76437069A1D9}" srcOrd="2" destOrd="0" parTransId="{35022498-D263-480F-9ADE-EB62697F0848}" sibTransId="{D3E97ABF-01C2-44A8-A50D-935EF93017A3}"/>
    <dgm:cxn modelId="{1B837BA3-DFC8-43BE-8584-31A21995CB90}" srcId="{66FCAA34-4FBE-4D52-9834-C452552F43E6}" destId="{1D264CF8-32F7-40E4-9A81-4BC14CB5F19D}" srcOrd="5" destOrd="0" parTransId="{CA3FBB44-92FA-4DB8-9CBF-4CF064082C60}" sibTransId="{264D1A21-4F9D-4B59-B0CF-3016BEFA2C25}"/>
    <dgm:cxn modelId="{3AD7DCA9-BE49-4544-95D8-6627A3A602CB}" type="presOf" srcId="{1E856984-537C-408B-94A6-F51D905BB7D3}" destId="{5510CED7-9AEE-4A8C-9D87-EAD1695EA579}" srcOrd="0" destOrd="0" presId="urn:microsoft.com/office/officeart/2005/8/layout/lProcess2"/>
    <dgm:cxn modelId="{A930AEAC-E55E-4A5D-9DCC-A000998500DE}" type="presOf" srcId="{B4654E09-AC56-42C8-8FD6-83C4E7A45920}" destId="{9DE0536A-3B28-4939-A8BE-38A970C80D46}" srcOrd="0" destOrd="0" presId="urn:microsoft.com/office/officeart/2005/8/layout/lProcess2"/>
    <dgm:cxn modelId="{6F8B8EAF-BC3E-42A1-988A-4CA2DBF52049}" type="presOf" srcId="{66FCAA34-4FBE-4D52-9834-C452552F43E6}" destId="{0F638697-E23F-4E98-82BD-DEB807D8A953}" srcOrd="1" destOrd="0" presId="urn:microsoft.com/office/officeart/2005/8/layout/lProcess2"/>
    <dgm:cxn modelId="{396D42B6-2F1B-4248-9388-B61D9401F676}" type="presOf" srcId="{B9F5745A-4550-425A-982A-F330956A3957}" destId="{7941F171-0D3C-4CC6-A3C2-D62D2E9EF420}" srcOrd="0" destOrd="0" presId="urn:microsoft.com/office/officeart/2005/8/layout/lProcess2"/>
    <dgm:cxn modelId="{80C3FCC4-9042-4ECA-8F3F-75BC12E40B29}" type="presOf" srcId="{F7FF90C0-2066-460D-BF79-0464D2B2C040}" destId="{E61F1E99-86D1-4CC1-ABE4-050684FAAD81}" srcOrd="0" destOrd="0" presId="urn:microsoft.com/office/officeart/2005/8/layout/lProcess2"/>
    <dgm:cxn modelId="{4B5846D2-A735-4FEB-8E9A-AA1036F67832}" type="presOf" srcId="{8AE5C361-E737-4626-9A03-7F4450061D20}" destId="{3D2A9E8F-8431-4E13-BF34-F14762863FF0}" srcOrd="0" destOrd="0" presId="urn:microsoft.com/office/officeart/2005/8/layout/lProcess2"/>
    <dgm:cxn modelId="{6E2EF5DC-17AE-41B4-84DB-E0E6A3491C91}" srcId="{B84FA82E-6618-44EC-8FAE-60C1111EC01E}" destId="{F9BBC0AD-2964-4E2A-A742-F72153A19D5D}" srcOrd="0" destOrd="0" parTransId="{95C15C03-02C3-42CC-B5A0-0926769636C0}" sibTransId="{FFA74868-91C4-4D97-8FDE-0C58A9FCB9EF}"/>
    <dgm:cxn modelId="{16B83CDD-A3F7-4E0E-9571-8756EC07681A}" type="presOf" srcId="{641653D3-193A-403C-BF3A-76437069A1D9}" destId="{2A1B633C-1186-4552-BED4-EC9398343FFD}" srcOrd="0" destOrd="0" presId="urn:microsoft.com/office/officeart/2005/8/layout/lProcess2"/>
    <dgm:cxn modelId="{217ACCDE-64D3-4583-A5C4-B76A6A755209}" type="presOf" srcId="{B84FA82E-6618-44EC-8FAE-60C1111EC01E}" destId="{F5433C1B-6021-4320-A862-CA81E1E20102}" srcOrd="1" destOrd="0" presId="urn:microsoft.com/office/officeart/2005/8/layout/lProcess2"/>
    <dgm:cxn modelId="{95EAB0E7-AB26-4F27-8746-8E07B55B6445}" type="presOf" srcId="{7A59E8F8-0741-424C-8140-3ED9EA596254}" destId="{C02B2526-8B4E-4F86-8933-FC78AD62CF9D}" srcOrd="0" destOrd="0" presId="urn:microsoft.com/office/officeart/2005/8/layout/lProcess2"/>
    <dgm:cxn modelId="{61BDDAEC-058A-4741-86DF-644007368A86}" type="presOf" srcId="{030C1C2F-B66C-4FA8-8CEB-AD5AD1994444}" destId="{3D5C7395-DC26-4A4C-9CAE-657237779C92}" srcOrd="0" destOrd="0" presId="urn:microsoft.com/office/officeart/2005/8/layout/lProcess2"/>
    <dgm:cxn modelId="{20C105ED-A777-47F4-9AAB-46357BA36432}" srcId="{66FCAA34-4FBE-4D52-9834-C452552F43E6}" destId="{469CF151-4B6A-4E69-B312-BC38A0D11AC0}" srcOrd="0" destOrd="0" parTransId="{90440D6D-49BE-4A4F-A394-0C2A1A74461F}" sibTransId="{AED512B1-DB1B-4D6C-9E22-2C9EEB7C951D}"/>
    <dgm:cxn modelId="{879C60F1-6BC2-4147-8A81-753154AB40B6}" srcId="{1E856984-537C-408B-94A6-F51D905BB7D3}" destId="{B84FA82E-6618-44EC-8FAE-60C1111EC01E}" srcOrd="1" destOrd="0" parTransId="{32A1A65D-AA7B-4ADB-BF86-17EF646A9196}" sibTransId="{88CE1C97-209C-4C76-B5A0-F331E1EDB15E}"/>
    <dgm:cxn modelId="{A1DC50F1-EFE4-427C-8193-3730F1B2A9B7}" type="presOf" srcId="{F9BBC0AD-2964-4E2A-A742-F72153A19D5D}" destId="{1C3D552D-7C55-49B8-84C0-6553076EBC28}" srcOrd="0" destOrd="0" presId="urn:microsoft.com/office/officeart/2005/8/layout/lProcess2"/>
    <dgm:cxn modelId="{4A6D92F7-F821-4E74-B158-932CFDED73B8}" type="presOf" srcId="{B84FA82E-6618-44EC-8FAE-60C1111EC01E}" destId="{28FF1702-263C-4AAB-A35A-32063D60C0FE}" srcOrd="0" destOrd="0" presId="urn:microsoft.com/office/officeart/2005/8/layout/lProcess2"/>
    <dgm:cxn modelId="{DE2256F9-E8DB-4027-A1D6-230B02CB47A2}" type="presOf" srcId="{2681BA35-E06D-463B-983C-DCBFA6151D65}" destId="{514E2E3D-95C4-403B-8517-A669A7F57580}" srcOrd="0" destOrd="0" presId="urn:microsoft.com/office/officeart/2005/8/layout/lProcess2"/>
    <dgm:cxn modelId="{74162AFF-61A4-4CB3-9287-A8CFD0BFA68B}" type="presOf" srcId="{1C04C145-B5B2-4CFF-9276-F97EA5652C07}" destId="{E0501602-E2E8-4CDC-8835-FEF4AD18BF77}" srcOrd="0" destOrd="0" presId="urn:microsoft.com/office/officeart/2005/8/layout/lProcess2"/>
    <dgm:cxn modelId="{FA22F284-9EBD-42AD-AECD-F8A87C98E574}" type="presParOf" srcId="{5510CED7-9AEE-4A8C-9D87-EAD1695EA579}" destId="{CAA9B39A-1A13-4C6B-A253-D96EE4CA30C4}" srcOrd="0" destOrd="0" presId="urn:microsoft.com/office/officeart/2005/8/layout/lProcess2"/>
    <dgm:cxn modelId="{D059FF9E-5F8B-4353-B540-51E196C2172F}" type="presParOf" srcId="{CAA9B39A-1A13-4C6B-A253-D96EE4CA30C4}" destId="{72AC904F-31A1-41DA-97F7-BBA8DA1FFED1}" srcOrd="0" destOrd="0" presId="urn:microsoft.com/office/officeart/2005/8/layout/lProcess2"/>
    <dgm:cxn modelId="{85619F96-FBE3-416C-B281-078BD9503A9B}" type="presParOf" srcId="{CAA9B39A-1A13-4C6B-A253-D96EE4CA30C4}" destId="{0F638697-E23F-4E98-82BD-DEB807D8A953}" srcOrd="1" destOrd="0" presId="urn:microsoft.com/office/officeart/2005/8/layout/lProcess2"/>
    <dgm:cxn modelId="{A00AA713-CFA3-4A78-8712-CDA724F5C0C8}" type="presParOf" srcId="{CAA9B39A-1A13-4C6B-A253-D96EE4CA30C4}" destId="{DD3D5752-C3FF-4627-8052-D6F6DFEF4CA5}" srcOrd="2" destOrd="0" presId="urn:microsoft.com/office/officeart/2005/8/layout/lProcess2"/>
    <dgm:cxn modelId="{2A837D23-00A3-4B01-91F4-183B94E3AF7F}" type="presParOf" srcId="{DD3D5752-C3FF-4627-8052-D6F6DFEF4CA5}" destId="{50558938-E300-4C8B-BEFA-255945A746E7}" srcOrd="0" destOrd="0" presId="urn:microsoft.com/office/officeart/2005/8/layout/lProcess2"/>
    <dgm:cxn modelId="{9A83AEDD-02D6-4DAD-9490-2C2A4A3BBCA4}" type="presParOf" srcId="{50558938-E300-4C8B-BEFA-255945A746E7}" destId="{EE722E95-9AF8-468C-BE38-DD118BA94939}" srcOrd="0" destOrd="0" presId="urn:microsoft.com/office/officeart/2005/8/layout/lProcess2"/>
    <dgm:cxn modelId="{DE363314-626B-470A-8568-BD6BDC311CF1}" type="presParOf" srcId="{50558938-E300-4C8B-BEFA-255945A746E7}" destId="{032B69CE-4D0C-4460-8D0D-35CEF93CFC82}" srcOrd="1" destOrd="0" presId="urn:microsoft.com/office/officeart/2005/8/layout/lProcess2"/>
    <dgm:cxn modelId="{578554CE-6F55-44D5-ACFE-AB0FFD58D495}" type="presParOf" srcId="{50558938-E300-4C8B-BEFA-255945A746E7}" destId="{E61F1E99-86D1-4CC1-ABE4-050684FAAD81}" srcOrd="2" destOrd="0" presId="urn:microsoft.com/office/officeart/2005/8/layout/lProcess2"/>
    <dgm:cxn modelId="{6D7E4794-552E-4E43-ACB4-B22A8C09FE1D}" type="presParOf" srcId="{50558938-E300-4C8B-BEFA-255945A746E7}" destId="{0660D690-75F4-4387-809E-BD51E5A7654F}" srcOrd="3" destOrd="0" presId="urn:microsoft.com/office/officeart/2005/8/layout/lProcess2"/>
    <dgm:cxn modelId="{32EFECFC-323F-40E4-B06A-0C47A3275366}" type="presParOf" srcId="{50558938-E300-4C8B-BEFA-255945A746E7}" destId="{9DE0536A-3B28-4939-A8BE-38A970C80D46}" srcOrd="4" destOrd="0" presId="urn:microsoft.com/office/officeart/2005/8/layout/lProcess2"/>
    <dgm:cxn modelId="{07156A35-8FE5-4141-8BA9-9422560012BA}" type="presParOf" srcId="{50558938-E300-4C8B-BEFA-255945A746E7}" destId="{C73D567C-1B87-4D8C-8E3F-7B232E2C3C6A}" srcOrd="5" destOrd="0" presId="urn:microsoft.com/office/officeart/2005/8/layout/lProcess2"/>
    <dgm:cxn modelId="{D70BC373-9F47-4F2F-BF5E-2D5C2415884C}" type="presParOf" srcId="{50558938-E300-4C8B-BEFA-255945A746E7}" destId="{5F649233-ED6E-4E4B-BD6D-5A96ACEED4A3}" srcOrd="6" destOrd="0" presId="urn:microsoft.com/office/officeart/2005/8/layout/lProcess2"/>
    <dgm:cxn modelId="{D07BD819-99F5-4739-83C0-49BC7821931D}" type="presParOf" srcId="{50558938-E300-4C8B-BEFA-255945A746E7}" destId="{BBC3E381-AA6B-42BD-BE92-45DEAAE91CF0}" srcOrd="7" destOrd="0" presId="urn:microsoft.com/office/officeart/2005/8/layout/lProcess2"/>
    <dgm:cxn modelId="{B3CF203F-C784-450B-B633-0D38A9F7AD37}" type="presParOf" srcId="{50558938-E300-4C8B-BEFA-255945A746E7}" destId="{8E7E7D3B-7282-4A3C-8036-F091546EF7AB}" srcOrd="8" destOrd="0" presId="urn:microsoft.com/office/officeart/2005/8/layout/lProcess2"/>
    <dgm:cxn modelId="{A1967B52-2B55-474A-B985-CB2B2E670ACA}" type="presParOf" srcId="{50558938-E300-4C8B-BEFA-255945A746E7}" destId="{F7C0FCC8-C0E9-4D60-B502-F0D3C4F5CC2E}" srcOrd="9" destOrd="0" presId="urn:microsoft.com/office/officeart/2005/8/layout/lProcess2"/>
    <dgm:cxn modelId="{49F6A2FC-8369-435E-8BF2-16693BB875DC}" type="presParOf" srcId="{50558938-E300-4C8B-BEFA-255945A746E7}" destId="{E59B59B5-415B-477C-9D19-A8377F8D91E2}" srcOrd="10" destOrd="0" presId="urn:microsoft.com/office/officeart/2005/8/layout/lProcess2"/>
    <dgm:cxn modelId="{EB6F572F-D74B-4CF4-9A23-763E4C66AE34}" type="presParOf" srcId="{50558938-E300-4C8B-BEFA-255945A746E7}" destId="{F4AD6E33-C03C-4B79-A5B1-8CB043A2E618}" srcOrd="11" destOrd="0" presId="urn:microsoft.com/office/officeart/2005/8/layout/lProcess2"/>
    <dgm:cxn modelId="{09C67BF8-4531-4094-B4E8-3C6689E91EEC}" type="presParOf" srcId="{50558938-E300-4C8B-BEFA-255945A746E7}" destId="{3D5C7395-DC26-4A4C-9CAE-657237779C92}" srcOrd="12" destOrd="0" presId="urn:microsoft.com/office/officeart/2005/8/layout/lProcess2"/>
    <dgm:cxn modelId="{011B4D36-E95D-4CCE-9EEB-4CD6939CC198}" type="presParOf" srcId="{5510CED7-9AEE-4A8C-9D87-EAD1695EA579}" destId="{E58E749A-DF15-42EA-8829-35A1A80E1481}" srcOrd="1" destOrd="0" presId="urn:microsoft.com/office/officeart/2005/8/layout/lProcess2"/>
    <dgm:cxn modelId="{5D9BE07D-9048-42A3-87EF-1C55F7A80AA8}" type="presParOf" srcId="{5510CED7-9AEE-4A8C-9D87-EAD1695EA579}" destId="{B6DAE98E-3BBE-4B94-BEC6-BA14FEA9EDC4}" srcOrd="2" destOrd="0" presId="urn:microsoft.com/office/officeart/2005/8/layout/lProcess2"/>
    <dgm:cxn modelId="{D81D583C-B978-4343-AE74-3398C4DF80D2}" type="presParOf" srcId="{B6DAE98E-3BBE-4B94-BEC6-BA14FEA9EDC4}" destId="{28FF1702-263C-4AAB-A35A-32063D60C0FE}" srcOrd="0" destOrd="0" presId="urn:microsoft.com/office/officeart/2005/8/layout/lProcess2"/>
    <dgm:cxn modelId="{C79BA913-46D3-4295-B60A-5EDEE702FF5B}" type="presParOf" srcId="{B6DAE98E-3BBE-4B94-BEC6-BA14FEA9EDC4}" destId="{F5433C1B-6021-4320-A862-CA81E1E20102}" srcOrd="1" destOrd="0" presId="urn:microsoft.com/office/officeart/2005/8/layout/lProcess2"/>
    <dgm:cxn modelId="{2205D767-EF28-4A92-B8E6-109F403059D8}" type="presParOf" srcId="{B6DAE98E-3BBE-4B94-BEC6-BA14FEA9EDC4}" destId="{70563FB4-0E34-4747-9605-3066B64CCA4F}" srcOrd="2" destOrd="0" presId="urn:microsoft.com/office/officeart/2005/8/layout/lProcess2"/>
    <dgm:cxn modelId="{90452696-001C-4037-83C2-40C40548AABE}" type="presParOf" srcId="{70563FB4-0E34-4747-9605-3066B64CCA4F}" destId="{65B8868A-F759-483D-B7D1-A8CB353F5733}" srcOrd="0" destOrd="0" presId="urn:microsoft.com/office/officeart/2005/8/layout/lProcess2"/>
    <dgm:cxn modelId="{FBEEC2E2-2F2F-46E4-9301-8309BA27BC8E}" type="presParOf" srcId="{65B8868A-F759-483D-B7D1-A8CB353F5733}" destId="{1C3D552D-7C55-49B8-84C0-6553076EBC28}" srcOrd="0" destOrd="0" presId="urn:microsoft.com/office/officeart/2005/8/layout/lProcess2"/>
    <dgm:cxn modelId="{01425370-F1BC-44E8-B5FA-41E2105E3D26}" type="presParOf" srcId="{65B8868A-F759-483D-B7D1-A8CB353F5733}" destId="{16CCF90A-5ABE-4A7A-9D64-B1B35463B1B3}" srcOrd="1" destOrd="0" presId="urn:microsoft.com/office/officeart/2005/8/layout/lProcess2"/>
    <dgm:cxn modelId="{8C741CAB-F378-4DC3-BB45-9814C68CE8A8}" type="presParOf" srcId="{65B8868A-F759-483D-B7D1-A8CB353F5733}" destId="{3D2A9E8F-8431-4E13-BF34-F14762863FF0}" srcOrd="2" destOrd="0" presId="urn:microsoft.com/office/officeart/2005/8/layout/lProcess2"/>
    <dgm:cxn modelId="{EBEF29C7-56F4-4254-82B0-50240785004A}" type="presParOf" srcId="{65B8868A-F759-483D-B7D1-A8CB353F5733}" destId="{AF59E715-C748-45DB-BF3A-805AFA964A15}" srcOrd="3" destOrd="0" presId="urn:microsoft.com/office/officeart/2005/8/layout/lProcess2"/>
    <dgm:cxn modelId="{EAFF1147-5C56-478A-81A6-54CABBDAD482}" type="presParOf" srcId="{65B8868A-F759-483D-B7D1-A8CB353F5733}" destId="{FDA648B6-6866-465B-91AA-5646944E3567}" srcOrd="4" destOrd="0" presId="urn:microsoft.com/office/officeart/2005/8/layout/lProcess2"/>
    <dgm:cxn modelId="{C43ABE7A-95A4-443E-AB25-B46AA48799B9}" type="presParOf" srcId="{65B8868A-F759-483D-B7D1-A8CB353F5733}" destId="{37E28435-CFC7-4CE3-8A64-73B9D0992903}" srcOrd="5" destOrd="0" presId="urn:microsoft.com/office/officeart/2005/8/layout/lProcess2"/>
    <dgm:cxn modelId="{ED2C0980-45AA-463A-AFBC-E85B105B3DBA}" type="presParOf" srcId="{65B8868A-F759-483D-B7D1-A8CB353F5733}" destId="{7941F171-0D3C-4CC6-A3C2-D62D2E9EF420}" srcOrd="6" destOrd="0" presId="urn:microsoft.com/office/officeart/2005/8/layout/lProcess2"/>
    <dgm:cxn modelId="{9BB4D769-E72A-4718-A8A8-132C24AB8942}" type="presParOf" srcId="{65B8868A-F759-483D-B7D1-A8CB353F5733}" destId="{3D77DEE2-EE8E-4D96-A817-9B7D54613303}" srcOrd="7" destOrd="0" presId="urn:microsoft.com/office/officeart/2005/8/layout/lProcess2"/>
    <dgm:cxn modelId="{211DE571-8CE0-40E2-AF58-59F5AF6FEEE6}" type="presParOf" srcId="{65B8868A-F759-483D-B7D1-A8CB353F5733}" destId="{C02B2526-8B4E-4F86-8933-FC78AD62CF9D}" srcOrd="8" destOrd="0" presId="urn:microsoft.com/office/officeart/2005/8/layout/lProcess2"/>
    <dgm:cxn modelId="{41A80313-3797-4926-B219-6580369A4586}" type="presParOf" srcId="{65B8868A-F759-483D-B7D1-A8CB353F5733}" destId="{AF81A91B-7DE3-4D04-B5F1-E8500A95412A}" srcOrd="9" destOrd="0" presId="urn:microsoft.com/office/officeart/2005/8/layout/lProcess2"/>
    <dgm:cxn modelId="{52C36294-1B57-44D1-BCFD-0AD8F9AE16B0}" type="presParOf" srcId="{65B8868A-F759-483D-B7D1-A8CB353F5733}" destId="{514E2E3D-95C4-403B-8517-A669A7F57580}" srcOrd="10" destOrd="0" presId="urn:microsoft.com/office/officeart/2005/8/layout/lProcess2"/>
    <dgm:cxn modelId="{51F5D28D-7265-4D66-A779-DDE174D61EE1}" type="presParOf" srcId="{5510CED7-9AEE-4A8C-9D87-EAD1695EA579}" destId="{AEDF53FA-2917-4212-89C5-69BD95C59CC5}" srcOrd="3" destOrd="0" presId="urn:microsoft.com/office/officeart/2005/8/layout/lProcess2"/>
    <dgm:cxn modelId="{4829B9C8-A4B1-47AD-80EE-1F25AB164E6E}" type="presParOf" srcId="{5510CED7-9AEE-4A8C-9D87-EAD1695EA579}" destId="{9DFDA5C5-A2C4-4C45-A437-EA4ED35E61F4}" srcOrd="4" destOrd="0" presId="urn:microsoft.com/office/officeart/2005/8/layout/lProcess2"/>
    <dgm:cxn modelId="{87C7F168-CA60-4CAD-A22E-8BB075DC779A}" type="presParOf" srcId="{9DFDA5C5-A2C4-4C45-A437-EA4ED35E61F4}" destId="{9860A04C-0D7C-4AF4-9BE9-5406F6FC7705}" srcOrd="0" destOrd="0" presId="urn:microsoft.com/office/officeart/2005/8/layout/lProcess2"/>
    <dgm:cxn modelId="{5A503777-CB4F-4581-9397-76C2BA78839D}" type="presParOf" srcId="{9DFDA5C5-A2C4-4C45-A437-EA4ED35E61F4}" destId="{FF6E852E-554E-4BD1-A758-69FF8007D8A2}" srcOrd="1" destOrd="0" presId="urn:microsoft.com/office/officeart/2005/8/layout/lProcess2"/>
    <dgm:cxn modelId="{405CB306-C28A-45B3-8F0B-5C857F6F1AA8}" type="presParOf" srcId="{9DFDA5C5-A2C4-4C45-A437-EA4ED35E61F4}" destId="{AC28A389-49AE-43A2-9238-DC3E73A00182}" srcOrd="2" destOrd="0" presId="urn:microsoft.com/office/officeart/2005/8/layout/lProcess2"/>
    <dgm:cxn modelId="{B1505EEF-6D51-4091-A71A-AB8FF658AD5C}" type="presParOf" srcId="{AC28A389-49AE-43A2-9238-DC3E73A00182}" destId="{8FF2746A-6D1C-44DB-AD4B-984E1E87752B}" srcOrd="0" destOrd="0" presId="urn:microsoft.com/office/officeart/2005/8/layout/lProcess2"/>
    <dgm:cxn modelId="{ECB80E2B-80FA-42BB-8A6D-4C2DD92CE275}" type="presParOf" srcId="{8FF2746A-6D1C-44DB-AD4B-984E1E87752B}" destId="{971FB00A-0F16-4574-82B6-FD406B44A9EC}" srcOrd="0" destOrd="0" presId="urn:microsoft.com/office/officeart/2005/8/layout/lProcess2"/>
    <dgm:cxn modelId="{C791F365-ABC6-49CB-902D-79F9D1B75BE4}" type="presParOf" srcId="{8FF2746A-6D1C-44DB-AD4B-984E1E87752B}" destId="{4081722F-AD0E-41F6-8612-31354073BB50}" srcOrd="1" destOrd="0" presId="urn:microsoft.com/office/officeart/2005/8/layout/lProcess2"/>
    <dgm:cxn modelId="{9F5B5192-940D-45CC-8A9D-7D7EDE6D8433}" type="presParOf" srcId="{8FF2746A-6D1C-44DB-AD4B-984E1E87752B}" destId="{E0501602-E2E8-4CDC-8835-FEF4AD18BF77}" srcOrd="2" destOrd="0" presId="urn:microsoft.com/office/officeart/2005/8/layout/lProcess2"/>
    <dgm:cxn modelId="{2CA0BFD3-C5F4-44D4-A3E3-A4191CF9D96C}" type="presParOf" srcId="{8FF2746A-6D1C-44DB-AD4B-984E1E87752B}" destId="{21DB99E0-6559-46D7-A3E8-6CDD105161E7}" srcOrd="3" destOrd="0" presId="urn:microsoft.com/office/officeart/2005/8/layout/lProcess2"/>
    <dgm:cxn modelId="{FACD157A-114D-44BE-A9CD-CFD37725915C}" type="presParOf" srcId="{8FF2746A-6D1C-44DB-AD4B-984E1E87752B}" destId="{2A1B633C-1186-4552-BED4-EC9398343FF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856984-537C-408B-94A6-F51D905BB7D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FCAA34-4FBE-4D52-9834-C452552F43E6}">
      <dgm:prSet phldrT="[Text]"/>
      <dgm:spPr/>
      <dgm:t>
        <a:bodyPr/>
        <a:lstStyle/>
        <a:p>
          <a:r>
            <a:rPr lang="en-US" dirty="0"/>
            <a:t>ASvdo.py</a:t>
          </a:r>
        </a:p>
      </dgm:t>
    </dgm:pt>
    <dgm:pt modelId="{106CB74C-3623-4901-97D0-E4E50DC87B29}" type="parTrans" cxnId="{5F5AF61E-BC29-4CDC-B6C2-5E2D82B2202E}">
      <dgm:prSet/>
      <dgm:spPr/>
      <dgm:t>
        <a:bodyPr/>
        <a:lstStyle/>
        <a:p>
          <a:endParaRPr lang="en-US"/>
        </a:p>
      </dgm:t>
    </dgm:pt>
    <dgm:pt modelId="{483EA51B-E475-4369-B059-20D5E49EC392}" type="sibTrans" cxnId="{5F5AF61E-BC29-4CDC-B6C2-5E2D82B2202E}">
      <dgm:prSet/>
      <dgm:spPr/>
      <dgm:t>
        <a:bodyPr/>
        <a:lstStyle/>
        <a:p>
          <a:endParaRPr lang="en-US"/>
        </a:p>
      </dgm:t>
    </dgm:pt>
    <dgm:pt modelId="{469CF151-4B6A-4E69-B312-BC38A0D11AC0}">
      <dgm:prSet phldrT="[Text]"/>
      <dgm:spPr/>
      <dgm:t>
        <a:bodyPr/>
        <a:lstStyle/>
        <a:p>
          <a:r>
            <a:rPr lang="en-US" dirty="0"/>
            <a:t>ImgtoVid</a:t>
          </a:r>
        </a:p>
      </dgm:t>
    </dgm:pt>
    <dgm:pt modelId="{90440D6D-49BE-4A4F-A394-0C2A1A74461F}" type="parTrans" cxnId="{20C105ED-A777-47F4-9AAB-46357BA36432}">
      <dgm:prSet/>
      <dgm:spPr/>
      <dgm:t>
        <a:bodyPr/>
        <a:lstStyle/>
        <a:p>
          <a:endParaRPr lang="en-US"/>
        </a:p>
      </dgm:t>
    </dgm:pt>
    <dgm:pt modelId="{AED512B1-DB1B-4D6C-9E22-2C9EEB7C951D}" type="sibTrans" cxnId="{20C105ED-A777-47F4-9AAB-46357BA36432}">
      <dgm:prSet/>
      <dgm:spPr/>
      <dgm:t>
        <a:bodyPr/>
        <a:lstStyle/>
        <a:p>
          <a:endParaRPr lang="en-US"/>
        </a:p>
      </dgm:t>
    </dgm:pt>
    <dgm:pt modelId="{F7FF90C0-2066-460D-BF79-0464D2B2C040}">
      <dgm:prSet phldrT="[Text]"/>
      <dgm:spPr/>
      <dgm:t>
        <a:bodyPr/>
        <a:lstStyle/>
        <a:p>
          <a:r>
            <a:rPr lang="en-US" dirty="0"/>
            <a:t>fetchimg</a:t>
          </a:r>
        </a:p>
      </dgm:t>
    </dgm:pt>
    <dgm:pt modelId="{908CF1FB-D4DF-4F36-A4DD-25FD08FAECED}" type="parTrans" cxnId="{8D299465-8D04-464D-A132-6C71D43895A1}">
      <dgm:prSet/>
      <dgm:spPr/>
      <dgm:t>
        <a:bodyPr/>
        <a:lstStyle/>
        <a:p>
          <a:endParaRPr lang="en-US"/>
        </a:p>
      </dgm:t>
    </dgm:pt>
    <dgm:pt modelId="{A45B9770-DD0D-4AEB-9825-69FF05BDF79A}" type="sibTrans" cxnId="{8D299465-8D04-464D-A132-6C71D43895A1}">
      <dgm:prSet/>
      <dgm:spPr/>
      <dgm:t>
        <a:bodyPr/>
        <a:lstStyle/>
        <a:p>
          <a:endParaRPr lang="en-US"/>
        </a:p>
      </dgm:t>
    </dgm:pt>
    <dgm:pt modelId="{B84FA82E-6618-44EC-8FAE-60C1111EC01E}">
      <dgm:prSet phldrT="[Text]"/>
      <dgm:spPr/>
      <dgm:t>
        <a:bodyPr/>
        <a:lstStyle/>
        <a:p>
          <a:r>
            <a:rPr lang="en-US" dirty="0"/>
            <a:t>sign.py</a:t>
          </a:r>
        </a:p>
      </dgm:t>
    </dgm:pt>
    <dgm:pt modelId="{32A1A65D-AA7B-4ADB-BF86-17EF646A9196}" type="parTrans" cxnId="{879C60F1-6BC2-4147-8A81-753154AB40B6}">
      <dgm:prSet/>
      <dgm:spPr/>
      <dgm:t>
        <a:bodyPr/>
        <a:lstStyle/>
        <a:p>
          <a:endParaRPr lang="en-US"/>
        </a:p>
      </dgm:t>
    </dgm:pt>
    <dgm:pt modelId="{88CE1C97-209C-4C76-B5A0-F331E1EDB15E}" type="sibTrans" cxnId="{879C60F1-6BC2-4147-8A81-753154AB40B6}">
      <dgm:prSet/>
      <dgm:spPr/>
      <dgm:t>
        <a:bodyPr/>
        <a:lstStyle/>
        <a:p>
          <a:endParaRPr lang="en-US"/>
        </a:p>
      </dgm:t>
    </dgm:pt>
    <dgm:pt modelId="{F9BBC0AD-2964-4E2A-A742-F72153A19D5D}">
      <dgm:prSet phldrT="[Text]"/>
      <dgm:spPr/>
      <dgm:t>
        <a:bodyPr/>
        <a:lstStyle/>
        <a:p>
          <a:r>
            <a:rPr lang="en-US"/>
            <a:t>record</a:t>
          </a:r>
        </a:p>
      </dgm:t>
    </dgm:pt>
    <dgm:pt modelId="{95C15C03-02C3-42CC-B5A0-0926769636C0}" type="parTrans" cxnId="{6E2EF5DC-17AE-41B4-84DB-E0E6A3491C91}">
      <dgm:prSet/>
      <dgm:spPr/>
      <dgm:t>
        <a:bodyPr/>
        <a:lstStyle/>
        <a:p>
          <a:endParaRPr lang="en-US"/>
        </a:p>
      </dgm:t>
    </dgm:pt>
    <dgm:pt modelId="{FFA74868-91C4-4D97-8FDE-0C58A9FCB9EF}" type="sibTrans" cxnId="{6E2EF5DC-17AE-41B4-84DB-E0E6A3491C91}">
      <dgm:prSet/>
      <dgm:spPr/>
      <dgm:t>
        <a:bodyPr/>
        <a:lstStyle/>
        <a:p>
          <a:endParaRPr lang="en-US"/>
        </a:p>
      </dgm:t>
    </dgm:pt>
    <dgm:pt modelId="{8AE5C361-E737-4626-9A03-7F4450061D20}">
      <dgm:prSet phldrT="[Text]"/>
      <dgm:spPr/>
      <dgm:t>
        <a:bodyPr/>
        <a:lstStyle/>
        <a:p>
          <a:r>
            <a:rPr lang="en-US" dirty="0"/>
            <a:t>refresh</a:t>
          </a:r>
        </a:p>
      </dgm:t>
    </dgm:pt>
    <dgm:pt modelId="{F3DBAF49-4B64-424C-AD8E-767CCABFA75C}" type="parTrans" cxnId="{4FBFCB6F-A955-4CAE-A1FF-91913685908D}">
      <dgm:prSet/>
      <dgm:spPr/>
      <dgm:t>
        <a:bodyPr/>
        <a:lstStyle/>
        <a:p>
          <a:endParaRPr lang="en-US"/>
        </a:p>
      </dgm:t>
    </dgm:pt>
    <dgm:pt modelId="{70D3BCEB-F8EC-4114-B98D-935D5B88D9D6}" type="sibTrans" cxnId="{4FBFCB6F-A955-4CAE-A1FF-91913685908D}">
      <dgm:prSet/>
      <dgm:spPr/>
      <dgm:t>
        <a:bodyPr/>
        <a:lstStyle/>
        <a:p>
          <a:endParaRPr lang="en-US"/>
        </a:p>
      </dgm:t>
    </dgm:pt>
    <dgm:pt modelId="{67D11CF4-1C59-4FD6-8563-1E69917106FF}">
      <dgm:prSet phldrT="[Text]"/>
      <dgm:spPr/>
      <dgm:t>
        <a:bodyPr/>
        <a:lstStyle/>
        <a:p>
          <a:r>
            <a:rPr lang="en-US"/>
            <a:t>Database</a:t>
          </a:r>
        </a:p>
      </dgm:t>
    </dgm:pt>
    <dgm:pt modelId="{6AA7A504-8E4B-4638-8DE6-F27D502279EB}" type="parTrans" cxnId="{64B8046E-BBDE-4C07-841A-9C44AF69226C}">
      <dgm:prSet/>
      <dgm:spPr/>
      <dgm:t>
        <a:bodyPr/>
        <a:lstStyle/>
        <a:p>
          <a:endParaRPr lang="en-US"/>
        </a:p>
      </dgm:t>
    </dgm:pt>
    <dgm:pt modelId="{B42A70B6-18ED-45D4-AF2A-1876CD6717D4}" type="sibTrans" cxnId="{64B8046E-BBDE-4C07-841A-9C44AF69226C}">
      <dgm:prSet/>
      <dgm:spPr/>
      <dgm:t>
        <a:bodyPr/>
        <a:lstStyle/>
        <a:p>
          <a:endParaRPr lang="en-US"/>
        </a:p>
      </dgm:t>
    </dgm:pt>
    <dgm:pt modelId="{04ED40CE-2617-485A-9BED-320D749783AE}">
      <dgm:prSet phldrT="[Text]"/>
      <dgm:spPr/>
      <dgm:t>
        <a:bodyPr/>
        <a:lstStyle/>
        <a:p>
          <a:r>
            <a:rPr lang="en-US"/>
            <a:t>Saved Images</a:t>
          </a:r>
        </a:p>
      </dgm:t>
    </dgm:pt>
    <dgm:pt modelId="{59E6D7BE-DCD8-45B0-BA99-63F4BD070156}" type="parTrans" cxnId="{3DFA9008-7DCC-49DB-B854-277489B071FA}">
      <dgm:prSet/>
      <dgm:spPr/>
      <dgm:t>
        <a:bodyPr/>
        <a:lstStyle/>
        <a:p>
          <a:endParaRPr lang="en-US"/>
        </a:p>
      </dgm:t>
    </dgm:pt>
    <dgm:pt modelId="{B03EA596-4B43-4553-BF20-111B996A5FF8}" type="sibTrans" cxnId="{3DFA9008-7DCC-49DB-B854-277489B071FA}">
      <dgm:prSet/>
      <dgm:spPr/>
      <dgm:t>
        <a:bodyPr/>
        <a:lstStyle/>
        <a:p>
          <a:endParaRPr lang="en-US"/>
        </a:p>
      </dgm:t>
    </dgm:pt>
    <dgm:pt modelId="{C4DC5D4E-70B5-4CDA-8EE8-606014EC20F7}">
      <dgm:prSet/>
      <dgm:spPr/>
      <dgm:t>
        <a:bodyPr/>
        <a:lstStyle/>
        <a:p>
          <a:r>
            <a:rPr lang="en-US"/>
            <a:t>tokenize</a:t>
          </a:r>
        </a:p>
      </dgm:t>
    </dgm:pt>
    <dgm:pt modelId="{61D3E4E2-2F30-4467-85C6-FB1BDD3FC40F}" type="parTrans" cxnId="{C2A2F60E-0BE1-4DCB-B549-652C8D6FDD64}">
      <dgm:prSet/>
      <dgm:spPr/>
      <dgm:t>
        <a:bodyPr/>
        <a:lstStyle/>
        <a:p>
          <a:endParaRPr lang="en-US"/>
        </a:p>
      </dgm:t>
    </dgm:pt>
    <dgm:pt modelId="{8963606D-C233-418E-BB10-DDAE88D8604C}" type="sibTrans" cxnId="{C2A2F60E-0BE1-4DCB-B549-652C8D6FDD64}">
      <dgm:prSet/>
      <dgm:spPr/>
      <dgm:t>
        <a:bodyPr/>
        <a:lstStyle/>
        <a:p>
          <a:endParaRPr lang="en-US"/>
        </a:p>
      </dgm:t>
    </dgm:pt>
    <dgm:pt modelId="{4B1FD3C1-A47B-4B43-95B0-85932BFEA58C}">
      <dgm:prSet/>
      <dgm:spPr/>
      <dgm:t>
        <a:bodyPr/>
        <a:lstStyle/>
        <a:p>
          <a:r>
            <a:rPr lang="en-US" dirty="0"/>
            <a:t>clear</a:t>
          </a:r>
        </a:p>
      </dgm:t>
    </dgm:pt>
    <dgm:pt modelId="{5B81D867-1761-46EA-829E-EAF5B18C44A9}" type="parTrans" cxnId="{66AC374B-504E-40B5-9B2F-F39958928C32}">
      <dgm:prSet/>
      <dgm:spPr/>
      <dgm:t>
        <a:bodyPr/>
        <a:lstStyle/>
        <a:p>
          <a:endParaRPr lang="en-US"/>
        </a:p>
      </dgm:t>
    </dgm:pt>
    <dgm:pt modelId="{2134DB22-AF98-4861-A2C9-9AD1B0654714}" type="sibTrans" cxnId="{66AC374B-504E-40B5-9B2F-F39958928C32}">
      <dgm:prSet/>
      <dgm:spPr/>
      <dgm:t>
        <a:bodyPr/>
        <a:lstStyle/>
        <a:p>
          <a:endParaRPr lang="en-US"/>
        </a:p>
      </dgm:t>
    </dgm:pt>
    <dgm:pt modelId="{1D264CF8-32F7-40E4-9A81-4BC14CB5F19D}">
      <dgm:prSet/>
      <dgm:spPr/>
      <dgm:t>
        <a:bodyPr/>
        <a:lstStyle/>
        <a:p>
          <a:r>
            <a:rPr lang="en-US" dirty="0"/>
            <a:t>audiototext</a:t>
          </a:r>
        </a:p>
      </dgm:t>
    </dgm:pt>
    <dgm:pt modelId="{CA3FBB44-92FA-4DB8-9CBF-4CF064082C60}" type="parTrans" cxnId="{1B837BA3-DFC8-43BE-8584-31A21995CB90}">
      <dgm:prSet/>
      <dgm:spPr/>
      <dgm:t>
        <a:bodyPr/>
        <a:lstStyle/>
        <a:p>
          <a:endParaRPr lang="en-US"/>
        </a:p>
      </dgm:t>
    </dgm:pt>
    <dgm:pt modelId="{264D1A21-4F9D-4B59-B0CF-3016BEFA2C25}" type="sibTrans" cxnId="{1B837BA3-DFC8-43BE-8584-31A21995CB90}">
      <dgm:prSet/>
      <dgm:spPr/>
      <dgm:t>
        <a:bodyPr/>
        <a:lstStyle/>
        <a:p>
          <a:endParaRPr lang="en-US"/>
        </a:p>
      </dgm:t>
    </dgm:pt>
    <dgm:pt modelId="{030C1C2F-B66C-4FA8-8CEB-AD5AD1994444}">
      <dgm:prSet/>
      <dgm:spPr/>
      <dgm:t>
        <a:bodyPr/>
        <a:lstStyle/>
        <a:p>
          <a:r>
            <a:rPr lang="en-US"/>
            <a:t>backup</a:t>
          </a:r>
        </a:p>
      </dgm:t>
    </dgm:pt>
    <dgm:pt modelId="{1F889A32-9624-403F-96E9-C8F45EDED515}" type="parTrans" cxnId="{3349E94B-F9EF-4AEB-A887-F2520CC7538B}">
      <dgm:prSet/>
      <dgm:spPr/>
      <dgm:t>
        <a:bodyPr/>
        <a:lstStyle/>
        <a:p>
          <a:endParaRPr lang="en-US"/>
        </a:p>
      </dgm:t>
    </dgm:pt>
    <dgm:pt modelId="{F54B2435-B755-404C-AE4B-5F1F0F5966F3}" type="sibTrans" cxnId="{3349E94B-F9EF-4AEB-A887-F2520CC7538B}">
      <dgm:prSet/>
      <dgm:spPr/>
      <dgm:t>
        <a:bodyPr/>
        <a:lstStyle/>
        <a:p>
          <a:endParaRPr lang="en-US"/>
        </a:p>
      </dgm:t>
    </dgm:pt>
    <dgm:pt modelId="{77635834-AC43-446F-BA82-EA95AA1F8F7A}">
      <dgm:prSet/>
      <dgm:spPr/>
      <dgm:t>
        <a:bodyPr/>
        <a:lstStyle/>
        <a:p>
          <a:r>
            <a:rPr lang="en-US"/>
            <a:t>spinner_clicked</a:t>
          </a:r>
        </a:p>
      </dgm:t>
    </dgm:pt>
    <dgm:pt modelId="{687BAB83-060A-4B9A-9817-97F269DDDAE7}" type="parTrans" cxnId="{EC29A633-C426-4630-9BFC-DBC5E61CD281}">
      <dgm:prSet/>
      <dgm:spPr/>
      <dgm:t>
        <a:bodyPr/>
        <a:lstStyle/>
        <a:p>
          <a:endParaRPr lang="en-US"/>
        </a:p>
      </dgm:t>
    </dgm:pt>
    <dgm:pt modelId="{3ED24315-7C61-4C8F-AFF1-17C5E1DB5AFF}" type="sibTrans" cxnId="{EC29A633-C426-4630-9BFC-DBC5E61CD281}">
      <dgm:prSet/>
      <dgm:spPr/>
      <dgm:t>
        <a:bodyPr/>
        <a:lstStyle/>
        <a:p>
          <a:endParaRPr lang="en-US"/>
        </a:p>
      </dgm:t>
    </dgm:pt>
    <dgm:pt modelId="{B9F5745A-4550-425A-982A-F330956A3957}">
      <dgm:prSet/>
      <dgm:spPr/>
      <dgm:t>
        <a:bodyPr/>
        <a:lstStyle/>
        <a:p>
          <a:r>
            <a:rPr lang="en-US"/>
            <a:t>save</a:t>
          </a:r>
        </a:p>
      </dgm:t>
    </dgm:pt>
    <dgm:pt modelId="{81E7A6AD-88DD-45A3-AA91-67F271787C01}" type="parTrans" cxnId="{2EB89A60-D181-49D8-A367-029318DD3209}">
      <dgm:prSet/>
      <dgm:spPr/>
      <dgm:t>
        <a:bodyPr/>
        <a:lstStyle/>
        <a:p>
          <a:endParaRPr lang="en-US"/>
        </a:p>
      </dgm:t>
    </dgm:pt>
    <dgm:pt modelId="{5EA23481-0921-4DC0-8C56-23E63366B011}" type="sibTrans" cxnId="{2EB89A60-D181-49D8-A367-029318DD3209}">
      <dgm:prSet/>
      <dgm:spPr/>
      <dgm:t>
        <a:bodyPr/>
        <a:lstStyle/>
        <a:p>
          <a:endParaRPr lang="en-US"/>
        </a:p>
      </dgm:t>
    </dgm:pt>
    <dgm:pt modelId="{7A59E8F8-0741-424C-8140-3ED9EA596254}">
      <dgm:prSet/>
      <dgm:spPr/>
      <dgm:t>
        <a:bodyPr/>
        <a:lstStyle/>
        <a:p>
          <a:r>
            <a:rPr lang="en-US"/>
            <a:t>play</a:t>
          </a:r>
        </a:p>
      </dgm:t>
    </dgm:pt>
    <dgm:pt modelId="{3E836D9E-6324-46DF-9A06-DC1CE6AE0886}" type="parTrans" cxnId="{BC3ED27A-830E-42F4-AD19-0AF1EC98D573}">
      <dgm:prSet/>
      <dgm:spPr/>
      <dgm:t>
        <a:bodyPr/>
        <a:lstStyle/>
        <a:p>
          <a:endParaRPr lang="en-US"/>
        </a:p>
      </dgm:t>
    </dgm:pt>
    <dgm:pt modelId="{8237035B-2B0F-4D6F-9D3F-CF5C75B7C7E4}" type="sibTrans" cxnId="{BC3ED27A-830E-42F4-AD19-0AF1EC98D573}">
      <dgm:prSet/>
      <dgm:spPr/>
      <dgm:t>
        <a:bodyPr/>
        <a:lstStyle/>
        <a:p>
          <a:endParaRPr lang="en-US"/>
        </a:p>
      </dgm:t>
    </dgm:pt>
    <dgm:pt modelId="{B4654E09-AC56-42C8-8FD6-83C4E7A45920}">
      <dgm:prSet/>
      <dgm:spPr/>
      <dgm:t>
        <a:bodyPr/>
        <a:lstStyle/>
        <a:p>
          <a:r>
            <a:rPr lang="en-US"/>
            <a:t>del_punct</a:t>
          </a:r>
        </a:p>
      </dgm:t>
    </dgm:pt>
    <dgm:pt modelId="{729DEDA6-7E63-497F-A6E4-BA1FDBB50411}" type="sibTrans" cxnId="{EB3AFB62-C066-47A7-924D-6906358311C3}">
      <dgm:prSet/>
      <dgm:spPr/>
      <dgm:t>
        <a:bodyPr/>
        <a:lstStyle/>
        <a:p>
          <a:endParaRPr lang="en-US"/>
        </a:p>
      </dgm:t>
    </dgm:pt>
    <dgm:pt modelId="{0E16CD99-385D-4C34-8B78-3EB81727EB30}" type="parTrans" cxnId="{EB3AFB62-C066-47A7-924D-6906358311C3}">
      <dgm:prSet/>
      <dgm:spPr/>
      <dgm:t>
        <a:bodyPr/>
        <a:lstStyle/>
        <a:p>
          <a:endParaRPr lang="en-US"/>
        </a:p>
      </dgm:t>
    </dgm:pt>
    <dgm:pt modelId="{2681BA35-E06D-463B-983C-DCBFA6151D65}">
      <dgm:prSet/>
      <dgm:spPr/>
      <dgm:t>
        <a:bodyPr/>
        <a:lstStyle/>
        <a:p>
          <a:r>
            <a:rPr lang="en-US" dirty="0"/>
            <a:t>addimage</a:t>
          </a:r>
        </a:p>
      </dgm:t>
    </dgm:pt>
    <dgm:pt modelId="{9C7B9CF8-DAA2-4AC4-98D0-D0F7BDAC4400}" type="parTrans" cxnId="{9E3E5268-40CB-4E49-84A2-3A41C7F12157}">
      <dgm:prSet/>
      <dgm:spPr/>
      <dgm:t>
        <a:bodyPr/>
        <a:lstStyle/>
        <a:p>
          <a:endParaRPr lang="en-US"/>
        </a:p>
      </dgm:t>
    </dgm:pt>
    <dgm:pt modelId="{447B3F27-5902-4502-8EA3-152979C45C5D}" type="sibTrans" cxnId="{9E3E5268-40CB-4E49-84A2-3A41C7F12157}">
      <dgm:prSet/>
      <dgm:spPr/>
      <dgm:t>
        <a:bodyPr/>
        <a:lstStyle/>
        <a:p>
          <a:endParaRPr lang="en-US"/>
        </a:p>
      </dgm:t>
    </dgm:pt>
    <dgm:pt modelId="{1C04C145-B5B2-4CFF-9276-F97EA5652C07}">
      <dgm:prSet/>
      <dgm:spPr/>
      <dgm:t>
        <a:bodyPr/>
        <a:lstStyle/>
        <a:p>
          <a:r>
            <a:rPr lang="en-US"/>
            <a:t>Saved Videos</a:t>
          </a:r>
        </a:p>
      </dgm:t>
    </dgm:pt>
    <dgm:pt modelId="{E1B2779C-ACCD-436D-9990-78E73F520BD4}" type="parTrans" cxnId="{4C48CE7A-1EB0-49FF-A766-A44A533C727E}">
      <dgm:prSet/>
      <dgm:spPr/>
      <dgm:t>
        <a:bodyPr/>
        <a:lstStyle/>
        <a:p>
          <a:endParaRPr lang="en-US"/>
        </a:p>
      </dgm:t>
    </dgm:pt>
    <dgm:pt modelId="{06C3A607-8FF5-4663-BD0F-4385C9E95F1C}" type="sibTrans" cxnId="{4C48CE7A-1EB0-49FF-A766-A44A533C727E}">
      <dgm:prSet/>
      <dgm:spPr/>
      <dgm:t>
        <a:bodyPr/>
        <a:lstStyle/>
        <a:p>
          <a:endParaRPr lang="en-US"/>
        </a:p>
      </dgm:t>
    </dgm:pt>
    <dgm:pt modelId="{641653D3-193A-403C-BF3A-76437069A1D9}">
      <dgm:prSet/>
      <dgm:spPr/>
      <dgm:t>
        <a:bodyPr/>
        <a:lstStyle/>
        <a:p>
          <a:r>
            <a:rPr lang="en-US"/>
            <a:t>Temporary saved images for video</a:t>
          </a:r>
        </a:p>
      </dgm:t>
    </dgm:pt>
    <dgm:pt modelId="{35022498-D263-480F-9ADE-EB62697F0848}" type="parTrans" cxnId="{A108A99F-71F1-405B-8331-F3C36559CCCF}">
      <dgm:prSet/>
      <dgm:spPr/>
      <dgm:t>
        <a:bodyPr/>
        <a:lstStyle/>
        <a:p>
          <a:endParaRPr lang="en-US"/>
        </a:p>
      </dgm:t>
    </dgm:pt>
    <dgm:pt modelId="{D3E97ABF-01C2-44A8-A50D-935EF93017A3}" type="sibTrans" cxnId="{A108A99F-71F1-405B-8331-F3C36559CCCF}">
      <dgm:prSet/>
      <dgm:spPr/>
      <dgm:t>
        <a:bodyPr/>
        <a:lstStyle/>
        <a:p>
          <a:endParaRPr lang="en-US"/>
        </a:p>
      </dgm:t>
    </dgm:pt>
    <dgm:pt modelId="{5510CED7-9AEE-4A8C-9D87-EAD1695EA579}" type="pres">
      <dgm:prSet presAssocID="{1E856984-537C-408B-94A6-F51D905BB7D3}" presName="theList" presStyleCnt="0">
        <dgm:presLayoutVars>
          <dgm:dir/>
          <dgm:animLvl val="lvl"/>
          <dgm:resizeHandles val="exact"/>
        </dgm:presLayoutVars>
      </dgm:prSet>
      <dgm:spPr/>
    </dgm:pt>
    <dgm:pt modelId="{CAA9B39A-1A13-4C6B-A253-D96EE4CA30C4}" type="pres">
      <dgm:prSet presAssocID="{66FCAA34-4FBE-4D52-9834-C452552F43E6}" presName="compNode" presStyleCnt="0"/>
      <dgm:spPr/>
    </dgm:pt>
    <dgm:pt modelId="{72AC904F-31A1-41DA-97F7-BBA8DA1FFED1}" type="pres">
      <dgm:prSet presAssocID="{66FCAA34-4FBE-4D52-9834-C452552F43E6}" presName="aNode" presStyleLbl="bgShp" presStyleIdx="0" presStyleCnt="3"/>
      <dgm:spPr/>
    </dgm:pt>
    <dgm:pt modelId="{0F638697-E23F-4E98-82BD-DEB807D8A953}" type="pres">
      <dgm:prSet presAssocID="{66FCAA34-4FBE-4D52-9834-C452552F43E6}" presName="textNode" presStyleLbl="bgShp" presStyleIdx="0" presStyleCnt="3"/>
      <dgm:spPr/>
    </dgm:pt>
    <dgm:pt modelId="{DD3D5752-C3FF-4627-8052-D6F6DFEF4CA5}" type="pres">
      <dgm:prSet presAssocID="{66FCAA34-4FBE-4D52-9834-C452552F43E6}" presName="compChildNode" presStyleCnt="0"/>
      <dgm:spPr/>
    </dgm:pt>
    <dgm:pt modelId="{50558938-E300-4C8B-BEFA-255945A746E7}" type="pres">
      <dgm:prSet presAssocID="{66FCAA34-4FBE-4D52-9834-C452552F43E6}" presName="theInnerList" presStyleCnt="0"/>
      <dgm:spPr/>
    </dgm:pt>
    <dgm:pt modelId="{EE722E95-9AF8-468C-BE38-DD118BA94939}" type="pres">
      <dgm:prSet presAssocID="{469CF151-4B6A-4E69-B312-BC38A0D11AC0}" presName="childNode" presStyleLbl="node1" presStyleIdx="0" presStyleCnt="16" custLinFactY="490076" custLinFactNeighborX="-547" custLinFactNeighborY="500000">
        <dgm:presLayoutVars>
          <dgm:bulletEnabled val="1"/>
        </dgm:presLayoutVars>
      </dgm:prSet>
      <dgm:spPr/>
    </dgm:pt>
    <dgm:pt modelId="{032B69CE-4D0C-4460-8D0D-35CEF93CFC82}" type="pres">
      <dgm:prSet presAssocID="{469CF151-4B6A-4E69-B312-BC38A0D11AC0}" presName="aSpace2" presStyleCnt="0"/>
      <dgm:spPr/>
    </dgm:pt>
    <dgm:pt modelId="{E61F1E99-86D1-4CC1-ABE4-050684FAAD81}" type="pres">
      <dgm:prSet presAssocID="{F7FF90C0-2066-460D-BF79-0464D2B2C040}" presName="childNode" presStyleLbl="node1" presStyleIdx="1" presStyleCnt="16" custLinFactY="276600" custLinFactNeighborX="-547" custLinFactNeighborY="300000">
        <dgm:presLayoutVars>
          <dgm:bulletEnabled val="1"/>
        </dgm:presLayoutVars>
      </dgm:prSet>
      <dgm:spPr/>
    </dgm:pt>
    <dgm:pt modelId="{0660D690-75F4-4387-809E-BD51E5A7654F}" type="pres">
      <dgm:prSet presAssocID="{F7FF90C0-2066-460D-BF79-0464D2B2C040}" presName="aSpace2" presStyleCnt="0"/>
      <dgm:spPr/>
    </dgm:pt>
    <dgm:pt modelId="{9DE0536A-3B28-4939-A8BE-38A970C80D46}" type="pres">
      <dgm:prSet presAssocID="{B4654E09-AC56-42C8-8FD6-83C4E7A45920}" presName="childNode" presStyleLbl="node1" presStyleIdx="2" presStyleCnt="16" custLinFactY="-25323" custLinFactNeighborX="156" custLinFactNeighborY="-100000">
        <dgm:presLayoutVars>
          <dgm:bulletEnabled val="1"/>
        </dgm:presLayoutVars>
      </dgm:prSet>
      <dgm:spPr/>
    </dgm:pt>
    <dgm:pt modelId="{C73D567C-1B87-4D8C-8E3F-7B232E2C3C6A}" type="pres">
      <dgm:prSet presAssocID="{B4654E09-AC56-42C8-8FD6-83C4E7A45920}" presName="aSpace2" presStyleCnt="0"/>
      <dgm:spPr/>
    </dgm:pt>
    <dgm:pt modelId="{5F649233-ED6E-4E4B-BD6D-5A96ACEED4A3}" type="pres">
      <dgm:prSet presAssocID="{C4DC5D4E-70B5-4CDA-8EE8-606014EC20F7}" presName="childNode" presStyleLbl="node1" presStyleIdx="3" presStyleCnt="16" custLinFactY="-22415" custLinFactNeighborX="0" custLinFactNeighborY="-100000">
        <dgm:presLayoutVars>
          <dgm:bulletEnabled val="1"/>
        </dgm:presLayoutVars>
      </dgm:prSet>
      <dgm:spPr/>
    </dgm:pt>
    <dgm:pt modelId="{BBC3E381-AA6B-42BD-BE92-45DEAAE91CF0}" type="pres">
      <dgm:prSet presAssocID="{C4DC5D4E-70B5-4CDA-8EE8-606014EC20F7}" presName="aSpace2" presStyleCnt="0"/>
      <dgm:spPr/>
    </dgm:pt>
    <dgm:pt modelId="{8E7E7D3B-7282-4A3C-8036-F091546EF7AB}" type="pres">
      <dgm:prSet presAssocID="{4B1FD3C1-A47B-4B43-95B0-85932BFEA58C}" presName="childNode" presStyleLbl="node1" presStyleIdx="4" presStyleCnt="16" custLinFactY="-437737" custLinFactNeighborX="-547" custLinFactNeighborY="-500000">
        <dgm:presLayoutVars>
          <dgm:bulletEnabled val="1"/>
        </dgm:presLayoutVars>
      </dgm:prSet>
      <dgm:spPr/>
    </dgm:pt>
    <dgm:pt modelId="{F7C0FCC8-C0E9-4D60-B502-F0D3C4F5CC2E}" type="pres">
      <dgm:prSet presAssocID="{4B1FD3C1-A47B-4B43-95B0-85932BFEA58C}" presName="aSpace2" presStyleCnt="0"/>
      <dgm:spPr/>
    </dgm:pt>
    <dgm:pt modelId="{E59B59B5-415B-477C-9D19-A8377F8D91E2}" type="pres">
      <dgm:prSet presAssocID="{1D264CF8-32F7-40E4-9A81-4BC14CB5F19D}" presName="childNode" presStyleLbl="node1" presStyleIdx="5" presStyleCnt="16" custLinFactY="-431922" custLinFactNeighborX="0" custLinFactNeighborY="-500000">
        <dgm:presLayoutVars>
          <dgm:bulletEnabled val="1"/>
        </dgm:presLayoutVars>
      </dgm:prSet>
      <dgm:spPr/>
    </dgm:pt>
    <dgm:pt modelId="{F4AD6E33-C03C-4B79-A5B1-8CB043A2E618}" type="pres">
      <dgm:prSet presAssocID="{1D264CF8-32F7-40E4-9A81-4BC14CB5F19D}" presName="aSpace2" presStyleCnt="0"/>
      <dgm:spPr/>
    </dgm:pt>
    <dgm:pt modelId="{3D5C7395-DC26-4A4C-9CAE-657237779C92}" type="pres">
      <dgm:prSet presAssocID="{030C1C2F-B66C-4FA8-8CEB-AD5AD1994444}" presName="childNode" presStyleLbl="node1" presStyleIdx="6" presStyleCnt="16">
        <dgm:presLayoutVars>
          <dgm:bulletEnabled val="1"/>
        </dgm:presLayoutVars>
      </dgm:prSet>
      <dgm:spPr/>
    </dgm:pt>
    <dgm:pt modelId="{E58E749A-DF15-42EA-8829-35A1A80E1481}" type="pres">
      <dgm:prSet presAssocID="{66FCAA34-4FBE-4D52-9834-C452552F43E6}" presName="aSpace" presStyleCnt="0"/>
      <dgm:spPr/>
    </dgm:pt>
    <dgm:pt modelId="{B6DAE98E-3BBE-4B94-BEC6-BA14FEA9EDC4}" type="pres">
      <dgm:prSet presAssocID="{B84FA82E-6618-44EC-8FAE-60C1111EC01E}" presName="compNode" presStyleCnt="0"/>
      <dgm:spPr/>
    </dgm:pt>
    <dgm:pt modelId="{28FF1702-263C-4AAB-A35A-32063D60C0FE}" type="pres">
      <dgm:prSet presAssocID="{B84FA82E-6618-44EC-8FAE-60C1111EC01E}" presName="aNode" presStyleLbl="bgShp" presStyleIdx="1" presStyleCnt="3"/>
      <dgm:spPr/>
    </dgm:pt>
    <dgm:pt modelId="{F5433C1B-6021-4320-A862-CA81E1E20102}" type="pres">
      <dgm:prSet presAssocID="{B84FA82E-6618-44EC-8FAE-60C1111EC01E}" presName="textNode" presStyleLbl="bgShp" presStyleIdx="1" presStyleCnt="3"/>
      <dgm:spPr/>
    </dgm:pt>
    <dgm:pt modelId="{70563FB4-0E34-4747-9605-3066B64CCA4F}" type="pres">
      <dgm:prSet presAssocID="{B84FA82E-6618-44EC-8FAE-60C1111EC01E}" presName="compChildNode" presStyleCnt="0"/>
      <dgm:spPr/>
    </dgm:pt>
    <dgm:pt modelId="{65B8868A-F759-483D-B7D1-A8CB353F5733}" type="pres">
      <dgm:prSet presAssocID="{B84FA82E-6618-44EC-8FAE-60C1111EC01E}" presName="theInnerList" presStyleCnt="0"/>
      <dgm:spPr/>
    </dgm:pt>
    <dgm:pt modelId="{1C3D552D-7C55-49B8-84C0-6553076EBC28}" type="pres">
      <dgm:prSet presAssocID="{F9BBC0AD-2964-4E2A-A742-F72153A19D5D}" presName="childNode" presStyleLbl="node1" presStyleIdx="7" presStyleCnt="16">
        <dgm:presLayoutVars>
          <dgm:bulletEnabled val="1"/>
        </dgm:presLayoutVars>
      </dgm:prSet>
      <dgm:spPr/>
    </dgm:pt>
    <dgm:pt modelId="{16CCF90A-5ABE-4A7A-9D64-B1B35463B1B3}" type="pres">
      <dgm:prSet presAssocID="{F9BBC0AD-2964-4E2A-A742-F72153A19D5D}" presName="aSpace2" presStyleCnt="0"/>
      <dgm:spPr/>
    </dgm:pt>
    <dgm:pt modelId="{3D2A9E8F-8431-4E13-BF34-F14762863FF0}" type="pres">
      <dgm:prSet presAssocID="{8AE5C361-E737-4626-9A03-7F4450061D20}" presName="childNode" presStyleLbl="node1" presStyleIdx="8" presStyleCnt="16">
        <dgm:presLayoutVars>
          <dgm:bulletEnabled val="1"/>
        </dgm:presLayoutVars>
      </dgm:prSet>
      <dgm:spPr/>
    </dgm:pt>
    <dgm:pt modelId="{AF59E715-C748-45DB-BF3A-805AFA964A15}" type="pres">
      <dgm:prSet presAssocID="{8AE5C361-E737-4626-9A03-7F4450061D20}" presName="aSpace2" presStyleCnt="0"/>
      <dgm:spPr/>
    </dgm:pt>
    <dgm:pt modelId="{FDA648B6-6866-465B-91AA-5646944E3567}" type="pres">
      <dgm:prSet presAssocID="{77635834-AC43-446F-BA82-EA95AA1F8F7A}" presName="childNode" presStyleLbl="node1" presStyleIdx="9" presStyleCnt="16">
        <dgm:presLayoutVars>
          <dgm:bulletEnabled val="1"/>
        </dgm:presLayoutVars>
      </dgm:prSet>
      <dgm:spPr/>
    </dgm:pt>
    <dgm:pt modelId="{37E28435-CFC7-4CE3-8A64-73B9D0992903}" type="pres">
      <dgm:prSet presAssocID="{77635834-AC43-446F-BA82-EA95AA1F8F7A}" presName="aSpace2" presStyleCnt="0"/>
      <dgm:spPr/>
    </dgm:pt>
    <dgm:pt modelId="{7941F171-0D3C-4CC6-A3C2-D62D2E9EF420}" type="pres">
      <dgm:prSet presAssocID="{B9F5745A-4550-425A-982A-F330956A3957}" presName="childNode" presStyleLbl="node1" presStyleIdx="10" presStyleCnt="16">
        <dgm:presLayoutVars>
          <dgm:bulletEnabled val="1"/>
        </dgm:presLayoutVars>
      </dgm:prSet>
      <dgm:spPr/>
    </dgm:pt>
    <dgm:pt modelId="{3D77DEE2-EE8E-4D96-A817-9B7D54613303}" type="pres">
      <dgm:prSet presAssocID="{B9F5745A-4550-425A-982A-F330956A3957}" presName="aSpace2" presStyleCnt="0"/>
      <dgm:spPr/>
    </dgm:pt>
    <dgm:pt modelId="{C02B2526-8B4E-4F86-8933-FC78AD62CF9D}" type="pres">
      <dgm:prSet presAssocID="{7A59E8F8-0741-424C-8140-3ED9EA596254}" presName="childNode" presStyleLbl="node1" presStyleIdx="11" presStyleCnt="16">
        <dgm:presLayoutVars>
          <dgm:bulletEnabled val="1"/>
        </dgm:presLayoutVars>
      </dgm:prSet>
      <dgm:spPr/>
    </dgm:pt>
    <dgm:pt modelId="{AF81A91B-7DE3-4D04-B5F1-E8500A95412A}" type="pres">
      <dgm:prSet presAssocID="{7A59E8F8-0741-424C-8140-3ED9EA596254}" presName="aSpace2" presStyleCnt="0"/>
      <dgm:spPr/>
    </dgm:pt>
    <dgm:pt modelId="{514E2E3D-95C4-403B-8517-A669A7F57580}" type="pres">
      <dgm:prSet presAssocID="{2681BA35-E06D-463B-983C-DCBFA6151D65}" presName="childNode" presStyleLbl="node1" presStyleIdx="12" presStyleCnt="16">
        <dgm:presLayoutVars>
          <dgm:bulletEnabled val="1"/>
        </dgm:presLayoutVars>
      </dgm:prSet>
      <dgm:spPr/>
    </dgm:pt>
    <dgm:pt modelId="{AEDF53FA-2917-4212-89C5-69BD95C59CC5}" type="pres">
      <dgm:prSet presAssocID="{B84FA82E-6618-44EC-8FAE-60C1111EC01E}" presName="aSpace" presStyleCnt="0"/>
      <dgm:spPr/>
    </dgm:pt>
    <dgm:pt modelId="{9DFDA5C5-A2C4-4C45-A437-EA4ED35E61F4}" type="pres">
      <dgm:prSet presAssocID="{67D11CF4-1C59-4FD6-8563-1E69917106FF}" presName="compNode" presStyleCnt="0"/>
      <dgm:spPr/>
    </dgm:pt>
    <dgm:pt modelId="{9860A04C-0D7C-4AF4-9BE9-5406F6FC7705}" type="pres">
      <dgm:prSet presAssocID="{67D11CF4-1C59-4FD6-8563-1E69917106FF}" presName="aNode" presStyleLbl="bgShp" presStyleIdx="2" presStyleCnt="3"/>
      <dgm:spPr/>
    </dgm:pt>
    <dgm:pt modelId="{FF6E852E-554E-4BD1-A758-69FF8007D8A2}" type="pres">
      <dgm:prSet presAssocID="{67D11CF4-1C59-4FD6-8563-1E69917106FF}" presName="textNode" presStyleLbl="bgShp" presStyleIdx="2" presStyleCnt="3"/>
      <dgm:spPr/>
    </dgm:pt>
    <dgm:pt modelId="{AC28A389-49AE-43A2-9238-DC3E73A00182}" type="pres">
      <dgm:prSet presAssocID="{67D11CF4-1C59-4FD6-8563-1E69917106FF}" presName="compChildNode" presStyleCnt="0"/>
      <dgm:spPr/>
    </dgm:pt>
    <dgm:pt modelId="{8FF2746A-6D1C-44DB-AD4B-984E1E87752B}" type="pres">
      <dgm:prSet presAssocID="{67D11CF4-1C59-4FD6-8563-1E69917106FF}" presName="theInnerList" presStyleCnt="0"/>
      <dgm:spPr/>
    </dgm:pt>
    <dgm:pt modelId="{971FB00A-0F16-4574-82B6-FD406B44A9EC}" type="pres">
      <dgm:prSet presAssocID="{04ED40CE-2617-485A-9BED-320D749783AE}" presName="childNode" presStyleLbl="node1" presStyleIdx="13" presStyleCnt="16" custLinFactNeighborX="547">
        <dgm:presLayoutVars>
          <dgm:bulletEnabled val="1"/>
        </dgm:presLayoutVars>
      </dgm:prSet>
      <dgm:spPr/>
    </dgm:pt>
    <dgm:pt modelId="{4081722F-AD0E-41F6-8612-31354073BB50}" type="pres">
      <dgm:prSet presAssocID="{04ED40CE-2617-485A-9BED-320D749783AE}" presName="aSpace2" presStyleCnt="0"/>
      <dgm:spPr/>
    </dgm:pt>
    <dgm:pt modelId="{E0501602-E2E8-4CDC-8835-FEF4AD18BF77}" type="pres">
      <dgm:prSet presAssocID="{1C04C145-B5B2-4CFF-9276-F97EA5652C07}" presName="childNode" presStyleLbl="node1" presStyleIdx="14" presStyleCnt="16">
        <dgm:presLayoutVars>
          <dgm:bulletEnabled val="1"/>
        </dgm:presLayoutVars>
      </dgm:prSet>
      <dgm:spPr/>
    </dgm:pt>
    <dgm:pt modelId="{21DB99E0-6559-46D7-A3E8-6CDD105161E7}" type="pres">
      <dgm:prSet presAssocID="{1C04C145-B5B2-4CFF-9276-F97EA5652C07}" presName="aSpace2" presStyleCnt="0"/>
      <dgm:spPr/>
    </dgm:pt>
    <dgm:pt modelId="{2A1B633C-1186-4552-BED4-EC9398343FFD}" type="pres">
      <dgm:prSet presAssocID="{641653D3-193A-403C-BF3A-76437069A1D9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3DFA9008-7DCC-49DB-B854-277489B071FA}" srcId="{67D11CF4-1C59-4FD6-8563-1E69917106FF}" destId="{04ED40CE-2617-485A-9BED-320D749783AE}" srcOrd="0" destOrd="0" parTransId="{59E6D7BE-DCD8-45B0-BA99-63F4BD070156}" sibTransId="{B03EA596-4B43-4553-BF20-111B996A5FF8}"/>
    <dgm:cxn modelId="{C2A2F60E-0BE1-4DCB-B549-652C8D6FDD64}" srcId="{66FCAA34-4FBE-4D52-9834-C452552F43E6}" destId="{C4DC5D4E-70B5-4CDA-8EE8-606014EC20F7}" srcOrd="3" destOrd="0" parTransId="{61D3E4E2-2F30-4467-85C6-FB1BDD3FC40F}" sibTransId="{8963606D-C233-418E-BB10-DDAE88D8604C}"/>
    <dgm:cxn modelId="{CFBF1714-BBF7-44AF-B07E-638665F5F947}" type="presOf" srcId="{77635834-AC43-446F-BA82-EA95AA1F8F7A}" destId="{FDA648B6-6866-465B-91AA-5646944E3567}" srcOrd="0" destOrd="0" presId="urn:microsoft.com/office/officeart/2005/8/layout/lProcess2"/>
    <dgm:cxn modelId="{5F5AF61E-BC29-4CDC-B6C2-5E2D82B2202E}" srcId="{1E856984-537C-408B-94A6-F51D905BB7D3}" destId="{66FCAA34-4FBE-4D52-9834-C452552F43E6}" srcOrd="0" destOrd="0" parTransId="{106CB74C-3623-4901-97D0-E4E50DC87B29}" sibTransId="{483EA51B-E475-4369-B059-20D5E49EC392}"/>
    <dgm:cxn modelId="{EC29A633-C426-4630-9BFC-DBC5E61CD281}" srcId="{B84FA82E-6618-44EC-8FAE-60C1111EC01E}" destId="{77635834-AC43-446F-BA82-EA95AA1F8F7A}" srcOrd="2" destOrd="0" parTransId="{687BAB83-060A-4B9A-9817-97F269DDDAE7}" sibTransId="{3ED24315-7C61-4C8F-AFF1-17C5E1DB5AFF}"/>
    <dgm:cxn modelId="{8E827434-A604-4718-92BD-3F3E43D12FD7}" type="presOf" srcId="{4B1FD3C1-A47B-4B43-95B0-85932BFEA58C}" destId="{8E7E7D3B-7282-4A3C-8036-F091546EF7AB}" srcOrd="0" destOrd="0" presId="urn:microsoft.com/office/officeart/2005/8/layout/lProcess2"/>
    <dgm:cxn modelId="{2EB89A60-D181-49D8-A367-029318DD3209}" srcId="{B84FA82E-6618-44EC-8FAE-60C1111EC01E}" destId="{B9F5745A-4550-425A-982A-F330956A3957}" srcOrd="3" destOrd="0" parTransId="{81E7A6AD-88DD-45A3-AA91-67F271787C01}" sibTransId="{5EA23481-0921-4DC0-8C56-23E63366B011}"/>
    <dgm:cxn modelId="{EB3AFB62-C066-47A7-924D-6906358311C3}" srcId="{66FCAA34-4FBE-4D52-9834-C452552F43E6}" destId="{B4654E09-AC56-42C8-8FD6-83C4E7A45920}" srcOrd="2" destOrd="0" parTransId="{0E16CD99-385D-4C34-8B78-3EB81727EB30}" sibTransId="{729DEDA6-7E63-497F-A6E4-BA1FDBB50411}"/>
    <dgm:cxn modelId="{8D299465-8D04-464D-A132-6C71D43895A1}" srcId="{66FCAA34-4FBE-4D52-9834-C452552F43E6}" destId="{F7FF90C0-2066-460D-BF79-0464D2B2C040}" srcOrd="1" destOrd="0" parTransId="{908CF1FB-D4DF-4F36-A4DD-25FD08FAECED}" sibTransId="{A45B9770-DD0D-4AEB-9825-69FF05BDF79A}"/>
    <dgm:cxn modelId="{9E3E5268-40CB-4E49-84A2-3A41C7F12157}" srcId="{B84FA82E-6618-44EC-8FAE-60C1111EC01E}" destId="{2681BA35-E06D-463B-983C-DCBFA6151D65}" srcOrd="5" destOrd="0" parTransId="{9C7B9CF8-DAA2-4AC4-98D0-D0F7BDAC4400}" sibTransId="{447B3F27-5902-4502-8EA3-152979C45C5D}"/>
    <dgm:cxn modelId="{66AC374B-504E-40B5-9B2F-F39958928C32}" srcId="{66FCAA34-4FBE-4D52-9834-C452552F43E6}" destId="{4B1FD3C1-A47B-4B43-95B0-85932BFEA58C}" srcOrd="4" destOrd="0" parTransId="{5B81D867-1761-46EA-829E-EAF5B18C44A9}" sibTransId="{2134DB22-AF98-4861-A2C9-9AD1B0654714}"/>
    <dgm:cxn modelId="{3349E94B-F9EF-4AEB-A887-F2520CC7538B}" srcId="{66FCAA34-4FBE-4D52-9834-C452552F43E6}" destId="{030C1C2F-B66C-4FA8-8CEB-AD5AD1994444}" srcOrd="6" destOrd="0" parTransId="{1F889A32-9624-403F-96E9-C8F45EDED515}" sibTransId="{F54B2435-B755-404C-AE4B-5F1F0F5966F3}"/>
    <dgm:cxn modelId="{64B8046E-BBDE-4C07-841A-9C44AF69226C}" srcId="{1E856984-537C-408B-94A6-F51D905BB7D3}" destId="{67D11CF4-1C59-4FD6-8563-1E69917106FF}" srcOrd="2" destOrd="0" parTransId="{6AA7A504-8E4B-4638-8DE6-F27D502279EB}" sibTransId="{B42A70B6-18ED-45D4-AF2A-1876CD6717D4}"/>
    <dgm:cxn modelId="{4FBFCB6F-A955-4CAE-A1FF-91913685908D}" srcId="{B84FA82E-6618-44EC-8FAE-60C1111EC01E}" destId="{8AE5C361-E737-4626-9A03-7F4450061D20}" srcOrd="1" destOrd="0" parTransId="{F3DBAF49-4B64-424C-AD8E-767CCABFA75C}" sibTransId="{70D3BCEB-F8EC-4114-B98D-935D5B88D9D6}"/>
    <dgm:cxn modelId="{550F4C54-2ABB-4C70-A930-71EB5832AEB4}" type="presOf" srcId="{67D11CF4-1C59-4FD6-8563-1E69917106FF}" destId="{FF6E852E-554E-4BD1-A758-69FF8007D8A2}" srcOrd="1" destOrd="0" presId="urn:microsoft.com/office/officeart/2005/8/layout/lProcess2"/>
    <dgm:cxn modelId="{4C48CE7A-1EB0-49FF-A766-A44A533C727E}" srcId="{67D11CF4-1C59-4FD6-8563-1E69917106FF}" destId="{1C04C145-B5B2-4CFF-9276-F97EA5652C07}" srcOrd="1" destOrd="0" parTransId="{E1B2779C-ACCD-436D-9990-78E73F520BD4}" sibTransId="{06C3A607-8FF5-4663-BD0F-4385C9E95F1C}"/>
    <dgm:cxn modelId="{BC3ED27A-830E-42F4-AD19-0AF1EC98D573}" srcId="{B84FA82E-6618-44EC-8FAE-60C1111EC01E}" destId="{7A59E8F8-0741-424C-8140-3ED9EA596254}" srcOrd="4" destOrd="0" parTransId="{3E836D9E-6324-46DF-9A06-DC1CE6AE0886}" sibTransId="{8237035B-2B0F-4D6F-9D3F-CF5C75B7C7E4}"/>
    <dgm:cxn modelId="{39784084-B082-433F-87EB-86F8A18A6BFA}" type="presOf" srcId="{1D264CF8-32F7-40E4-9A81-4BC14CB5F19D}" destId="{E59B59B5-415B-477C-9D19-A8377F8D91E2}" srcOrd="0" destOrd="0" presId="urn:microsoft.com/office/officeart/2005/8/layout/lProcess2"/>
    <dgm:cxn modelId="{B06F1485-D147-4049-A93B-011C789D7BAD}" type="presOf" srcId="{67D11CF4-1C59-4FD6-8563-1E69917106FF}" destId="{9860A04C-0D7C-4AF4-9BE9-5406F6FC7705}" srcOrd="0" destOrd="0" presId="urn:microsoft.com/office/officeart/2005/8/layout/lProcess2"/>
    <dgm:cxn modelId="{09ADFF92-11AA-4380-A0B0-729391B181C6}" type="presOf" srcId="{04ED40CE-2617-485A-9BED-320D749783AE}" destId="{971FB00A-0F16-4574-82B6-FD406B44A9EC}" srcOrd="0" destOrd="0" presId="urn:microsoft.com/office/officeart/2005/8/layout/lProcess2"/>
    <dgm:cxn modelId="{58B97E96-9AF8-4803-8955-ED0CE1E0439E}" type="presOf" srcId="{469CF151-4B6A-4E69-B312-BC38A0D11AC0}" destId="{EE722E95-9AF8-468C-BE38-DD118BA94939}" srcOrd="0" destOrd="0" presId="urn:microsoft.com/office/officeart/2005/8/layout/lProcess2"/>
    <dgm:cxn modelId="{18AA169E-DDEE-42BB-A334-861D52C5DE14}" type="presOf" srcId="{C4DC5D4E-70B5-4CDA-8EE8-606014EC20F7}" destId="{5F649233-ED6E-4E4B-BD6D-5A96ACEED4A3}" srcOrd="0" destOrd="0" presId="urn:microsoft.com/office/officeart/2005/8/layout/lProcess2"/>
    <dgm:cxn modelId="{235A369E-DAE1-40A4-AA0E-222D4826A146}" type="presOf" srcId="{66FCAA34-4FBE-4D52-9834-C452552F43E6}" destId="{72AC904F-31A1-41DA-97F7-BBA8DA1FFED1}" srcOrd="0" destOrd="0" presId="urn:microsoft.com/office/officeart/2005/8/layout/lProcess2"/>
    <dgm:cxn modelId="{A108A99F-71F1-405B-8331-F3C36559CCCF}" srcId="{67D11CF4-1C59-4FD6-8563-1E69917106FF}" destId="{641653D3-193A-403C-BF3A-76437069A1D9}" srcOrd="2" destOrd="0" parTransId="{35022498-D263-480F-9ADE-EB62697F0848}" sibTransId="{D3E97ABF-01C2-44A8-A50D-935EF93017A3}"/>
    <dgm:cxn modelId="{1B837BA3-DFC8-43BE-8584-31A21995CB90}" srcId="{66FCAA34-4FBE-4D52-9834-C452552F43E6}" destId="{1D264CF8-32F7-40E4-9A81-4BC14CB5F19D}" srcOrd="5" destOrd="0" parTransId="{CA3FBB44-92FA-4DB8-9CBF-4CF064082C60}" sibTransId="{264D1A21-4F9D-4B59-B0CF-3016BEFA2C25}"/>
    <dgm:cxn modelId="{3AD7DCA9-BE49-4544-95D8-6627A3A602CB}" type="presOf" srcId="{1E856984-537C-408B-94A6-F51D905BB7D3}" destId="{5510CED7-9AEE-4A8C-9D87-EAD1695EA579}" srcOrd="0" destOrd="0" presId="urn:microsoft.com/office/officeart/2005/8/layout/lProcess2"/>
    <dgm:cxn modelId="{A930AEAC-E55E-4A5D-9DCC-A000998500DE}" type="presOf" srcId="{B4654E09-AC56-42C8-8FD6-83C4E7A45920}" destId="{9DE0536A-3B28-4939-A8BE-38A970C80D46}" srcOrd="0" destOrd="0" presId="urn:microsoft.com/office/officeart/2005/8/layout/lProcess2"/>
    <dgm:cxn modelId="{6F8B8EAF-BC3E-42A1-988A-4CA2DBF52049}" type="presOf" srcId="{66FCAA34-4FBE-4D52-9834-C452552F43E6}" destId="{0F638697-E23F-4E98-82BD-DEB807D8A953}" srcOrd="1" destOrd="0" presId="urn:microsoft.com/office/officeart/2005/8/layout/lProcess2"/>
    <dgm:cxn modelId="{396D42B6-2F1B-4248-9388-B61D9401F676}" type="presOf" srcId="{B9F5745A-4550-425A-982A-F330956A3957}" destId="{7941F171-0D3C-4CC6-A3C2-D62D2E9EF420}" srcOrd="0" destOrd="0" presId="urn:microsoft.com/office/officeart/2005/8/layout/lProcess2"/>
    <dgm:cxn modelId="{80C3FCC4-9042-4ECA-8F3F-75BC12E40B29}" type="presOf" srcId="{F7FF90C0-2066-460D-BF79-0464D2B2C040}" destId="{E61F1E99-86D1-4CC1-ABE4-050684FAAD81}" srcOrd="0" destOrd="0" presId="urn:microsoft.com/office/officeart/2005/8/layout/lProcess2"/>
    <dgm:cxn modelId="{4B5846D2-A735-4FEB-8E9A-AA1036F67832}" type="presOf" srcId="{8AE5C361-E737-4626-9A03-7F4450061D20}" destId="{3D2A9E8F-8431-4E13-BF34-F14762863FF0}" srcOrd="0" destOrd="0" presId="urn:microsoft.com/office/officeart/2005/8/layout/lProcess2"/>
    <dgm:cxn modelId="{6E2EF5DC-17AE-41B4-84DB-E0E6A3491C91}" srcId="{B84FA82E-6618-44EC-8FAE-60C1111EC01E}" destId="{F9BBC0AD-2964-4E2A-A742-F72153A19D5D}" srcOrd="0" destOrd="0" parTransId="{95C15C03-02C3-42CC-B5A0-0926769636C0}" sibTransId="{FFA74868-91C4-4D97-8FDE-0C58A9FCB9EF}"/>
    <dgm:cxn modelId="{16B83CDD-A3F7-4E0E-9571-8756EC07681A}" type="presOf" srcId="{641653D3-193A-403C-BF3A-76437069A1D9}" destId="{2A1B633C-1186-4552-BED4-EC9398343FFD}" srcOrd="0" destOrd="0" presId="urn:microsoft.com/office/officeart/2005/8/layout/lProcess2"/>
    <dgm:cxn modelId="{217ACCDE-64D3-4583-A5C4-B76A6A755209}" type="presOf" srcId="{B84FA82E-6618-44EC-8FAE-60C1111EC01E}" destId="{F5433C1B-6021-4320-A862-CA81E1E20102}" srcOrd="1" destOrd="0" presId="urn:microsoft.com/office/officeart/2005/8/layout/lProcess2"/>
    <dgm:cxn modelId="{95EAB0E7-AB26-4F27-8746-8E07B55B6445}" type="presOf" srcId="{7A59E8F8-0741-424C-8140-3ED9EA596254}" destId="{C02B2526-8B4E-4F86-8933-FC78AD62CF9D}" srcOrd="0" destOrd="0" presId="urn:microsoft.com/office/officeart/2005/8/layout/lProcess2"/>
    <dgm:cxn modelId="{61BDDAEC-058A-4741-86DF-644007368A86}" type="presOf" srcId="{030C1C2F-B66C-4FA8-8CEB-AD5AD1994444}" destId="{3D5C7395-DC26-4A4C-9CAE-657237779C92}" srcOrd="0" destOrd="0" presId="urn:microsoft.com/office/officeart/2005/8/layout/lProcess2"/>
    <dgm:cxn modelId="{20C105ED-A777-47F4-9AAB-46357BA36432}" srcId="{66FCAA34-4FBE-4D52-9834-C452552F43E6}" destId="{469CF151-4B6A-4E69-B312-BC38A0D11AC0}" srcOrd="0" destOrd="0" parTransId="{90440D6D-49BE-4A4F-A394-0C2A1A74461F}" sibTransId="{AED512B1-DB1B-4D6C-9E22-2C9EEB7C951D}"/>
    <dgm:cxn modelId="{879C60F1-6BC2-4147-8A81-753154AB40B6}" srcId="{1E856984-537C-408B-94A6-F51D905BB7D3}" destId="{B84FA82E-6618-44EC-8FAE-60C1111EC01E}" srcOrd="1" destOrd="0" parTransId="{32A1A65D-AA7B-4ADB-BF86-17EF646A9196}" sibTransId="{88CE1C97-209C-4C76-B5A0-F331E1EDB15E}"/>
    <dgm:cxn modelId="{A1DC50F1-EFE4-427C-8193-3730F1B2A9B7}" type="presOf" srcId="{F9BBC0AD-2964-4E2A-A742-F72153A19D5D}" destId="{1C3D552D-7C55-49B8-84C0-6553076EBC28}" srcOrd="0" destOrd="0" presId="urn:microsoft.com/office/officeart/2005/8/layout/lProcess2"/>
    <dgm:cxn modelId="{4A6D92F7-F821-4E74-B158-932CFDED73B8}" type="presOf" srcId="{B84FA82E-6618-44EC-8FAE-60C1111EC01E}" destId="{28FF1702-263C-4AAB-A35A-32063D60C0FE}" srcOrd="0" destOrd="0" presId="urn:microsoft.com/office/officeart/2005/8/layout/lProcess2"/>
    <dgm:cxn modelId="{DE2256F9-E8DB-4027-A1D6-230B02CB47A2}" type="presOf" srcId="{2681BA35-E06D-463B-983C-DCBFA6151D65}" destId="{514E2E3D-95C4-403B-8517-A669A7F57580}" srcOrd="0" destOrd="0" presId="urn:microsoft.com/office/officeart/2005/8/layout/lProcess2"/>
    <dgm:cxn modelId="{74162AFF-61A4-4CB3-9287-A8CFD0BFA68B}" type="presOf" srcId="{1C04C145-B5B2-4CFF-9276-F97EA5652C07}" destId="{E0501602-E2E8-4CDC-8835-FEF4AD18BF77}" srcOrd="0" destOrd="0" presId="urn:microsoft.com/office/officeart/2005/8/layout/lProcess2"/>
    <dgm:cxn modelId="{FA22F284-9EBD-42AD-AECD-F8A87C98E574}" type="presParOf" srcId="{5510CED7-9AEE-4A8C-9D87-EAD1695EA579}" destId="{CAA9B39A-1A13-4C6B-A253-D96EE4CA30C4}" srcOrd="0" destOrd="0" presId="urn:microsoft.com/office/officeart/2005/8/layout/lProcess2"/>
    <dgm:cxn modelId="{D059FF9E-5F8B-4353-B540-51E196C2172F}" type="presParOf" srcId="{CAA9B39A-1A13-4C6B-A253-D96EE4CA30C4}" destId="{72AC904F-31A1-41DA-97F7-BBA8DA1FFED1}" srcOrd="0" destOrd="0" presId="urn:microsoft.com/office/officeart/2005/8/layout/lProcess2"/>
    <dgm:cxn modelId="{85619F96-FBE3-416C-B281-078BD9503A9B}" type="presParOf" srcId="{CAA9B39A-1A13-4C6B-A253-D96EE4CA30C4}" destId="{0F638697-E23F-4E98-82BD-DEB807D8A953}" srcOrd="1" destOrd="0" presId="urn:microsoft.com/office/officeart/2005/8/layout/lProcess2"/>
    <dgm:cxn modelId="{A00AA713-CFA3-4A78-8712-CDA724F5C0C8}" type="presParOf" srcId="{CAA9B39A-1A13-4C6B-A253-D96EE4CA30C4}" destId="{DD3D5752-C3FF-4627-8052-D6F6DFEF4CA5}" srcOrd="2" destOrd="0" presId="urn:microsoft.com/office/officeart/2005/8/layout/lProcess2"/>
    <dgm:cxn modelId="{2A837D23-00A3-4B01-91F4-183B94E3AF7F}" type="presParOf" srcId="{DD3D5752-C3FF-4627-8052-D6F6DFEF4CA5}" destId="{50558938-E300-4C8B-BEFA-255945A746E7}" srcOrd="0" destOrd="0" presId="urn:microsoft.com/office/officeart/2005/8/layout/lProcess2"/>
    <dgm:cxn modelId="{9A83AEDD-02D6-4DAD-9490-2C2A4A3BBCA4}" type="presParOf" srcId="{50558938-E300-4C8B-BEFA-255945A746E7}" destId="{EE722E95-9AF8-468C-BE38-DD118BA94939}" srcOrd="0" destOrd="0" presId="urn:microsoft.com/office/officeart/2005/8/layout/lProcess2"/>
    <dgm:cxn modelId="{DE363314-626B-470A-8568-BD6BDC311CF1}" type="presParOf" srcId="{50558938-E300-4C8B-BEFA-255945A746E7}" destId="{032B69CE-4D0C-4460-8D0D-35CEF93CFC82}" srcOrd="1" destOrd="0" presId="urn:microsoft.com/office/officeart/2005/8/layout/lProcess2"/>
    <dgm:cxn modelId="{578554CE-6F55-44D5-ACFE-AB0FFD58D495}" type="presParOf" srcId="{50558938-E300-4C8B-BEFA-255945A746E7}" destId="{E61F1E99-86D1-4CC1-ABE4-050684FAAD81}" srcOrd="2" destOrd="0" presId="urn:microsoft.com/office/officeart/2005/8/layout/lProcess2"/>
    <dgm:cxn modelId="{6D7E4794-552E-4E43-ACB4-B22A8C09FE1D}" type="presParOf" srcId="{50558938-E300-4C8B-BEFA-255945A746E7}" destId="{0660D690-75F4-4387-809E-BD51E5A7654F}" srcOrd="3" destOrd="0" presId="urn:microsoft.com/office/officeart/2005/8/layout/lProcess2"/>
    <dgm:cxn modelId="{32EFECFC-323F-40E4-B06A-0C47A3275366}" type="presParOf" srcId="{50558938-E300-4C8B-BEFA-255945A746E7}" destId="{9DE0536A-3B28-4939-A8BE-38A970C80D46}" srcOrd="4" destOrd="0" presId="urn:microsoft.com/office/officeart/2005/8/layout/lProcess2"/>
    <dgm:cxn modelId="{07156A35-8FE5-4141-8BA9-9422560012BA}" type="presParOf" srcId="{50558938-E300-4C8B-BEFA-255945A746E7}" destId="{C73D567C-1B87-4D8C-8E3F-7B232E2C3C6A}" srcOrd="5" destOrd="0" presId="urn:microsoft.com/office/officeart/2005/8/layout/lProcess2"/>
    <dgm:cxn modelId="{D70BC373-9F47-4F2F-BF5E-2D5C2415884C}" type="presParOf" srcId="{50558938-E300-4C8B-BEFA-255945A746E7}" destId="{5F649233-ED6E-4E4B-BD6D-5A96ACEED4A3}" srcOrd="6" destOrd="0" presId="urn:microsoft.com/office/officeart/2005/8/layout/lProcess2"/>
    <dgm:cxn modelId="{D07BD819-99F5-4739-83C0-49BC7821931D}" type="presParOf" srcId="{50558938-E300-4C8B-BEFA-255945A746E7}" destId="{BBC3E381-AA6B-42BD-BE92-45DEAAE91CF0}" srcOrd="7" destOrd="0" presId="urn:microsoft.com/office/officeart/2005/8/layout/lProcess2"/>
    <dgm:cxn modelId="{B3CF203F-C784-450B-B633-0D38A9F7AD37}" type="presParOf" srcId="{50558938-E300-4C8B-BEFA-255945A746E7}" destId="{8E7E7D3B-7282-4A3C-8036-F091546EF7AB}" srcOrd="8" destOrd="0" presId="urn:microsoft.com/office/officeart/2005/8/layout/lProcess2"/>
    <dgm:cxn modelId="{A1967B52-2B55-474A-B985-CB2B2E670ACA}" type="presParOf" srcId="{50558938-E300-4C8B-BEFA-255945A746E7}" destId="{F7C0FCC8-C0E9-4D60-B502-F0D3C4F5CC2E}" srcOrd="9" destOrd="0" presId="urn:microsoft.com/office/officeart/2005/8/layout/lProcess2"/>
    <dgm:cxn modelId="{49F6A2FC-8369-435E-8BF2-16693BB875DC}" type="presParOf" srcId="{50558938-E300-4C8B-BEFA-255945A746E7}" destId="{E59B59B5-415B-477C-9D19-A8377F8D91E2}" srcOrd="10" destOrd="0" presId="urn:microsoft.com/office/officeart/2005/8/layout/lProcess2"/>
    <dgm:cxn modelId="{EB6F572F-D74B-4CF4-9A23-763E4C66AE34}" type="presParOf" srcId="{50558938-E300-4C8B-BEFA-255945A746E7}" destId="{F4AD6E33-C03C-4B79-A5B1-8CB043A2E618}" srcOrd="11" destOrd="0" presId="urn:microsoft.com/office/officeart/2005/8/layout/lProcess2"/>
    <dgm:cxn modelId="{09C67BF8-4531-4094-B4E8-3C6689E91EEC}" type="presParOf" srcId="{50558938-E300-4C8B-BEFA-255945A746E7}" destId="{3D5C7395-DC26-4A4C-9CAE-657237779C92}" srcOrd="12" destOrd="0" presId="urn:microsoft.com/office/officeart/2005/8/layout/lProcess2"/>
    <dgm:cxn modelId="{011B4D36-E95D-4CCE-9EEB-4CD6939CC198}" type="presParOf" srcId="{5510CED7-9AEE-4A8C-9D87-EAD1695EA579}" destId="{E58E749A-DF15-42EA-8829-35A1A80E1481}" srcOrd="1" destOrd="0" presId="urn:microsoft.com/office/officeart/2005/8/layout/lProcess2"/>
    <dgm:cxn modelId="{5D9BE07D-9048-42A3-87EF-1C55F7A80AA8}" type="presParOf" srcId="{5510CED7-9AEE-4A8C-9D87-EAD1695EA579}" destId="{B6DAE98E-3BBE-4B94-BEC6-BA14FEA9EDC4}" srcOrd="2" destOrd="0" presId="urn:microsoft.com/office/officeart/2005/8/layout/lProcess2"/>
    <dgm:cxn modelId="{D81D583C-B978-4343-AE74-3398C4DF80D2}" type="presParOf" srcId="{B6DAE98E-3BBE-4B94-BEC6-BA14FEA9EDC4}" destId="{28FF1702-263C-4AAB-A35A-32063D60C0FE}" srcOrd="0" destOrd="0" presId="urn:microsoft.com/office/officeart/2005/8/layout/lProcess2"/>
    <dgm:cxn modelId="{C79BA913-46D3-4295-B60A-5EDEE702FF5B}" type="presParOf" srcId="{B6DAE98E-3BBE-4B94-BEC6-BA14FEA9EDC4}" destId="{F5433C1B-6021-4320-A862-CA81E1E20102}" srcOrd="1" destOrd="0" presId="urn:microsoft.com/office/officeart/2005/8/layout/lProcess2"/>
    <dgm:cxn modelId="{2205D767-EF28-4A92-B8E6-109F403059D8}" type="presParOf" srcId="{B6DAE98E-3BBE-4B94-BEC6-BA14FEA9EDC4}" destId="{70563FB4-0E34-4747-9605-3066B64CCA4F}" srcOrd="2" destOrd="0" presId="urn:microsoft.com/office/officeart/2005/8/layout/lProcess2"/>
    <dgm:cxn modelId="{90452696-001C-4037-83C2-40C40548AABE}" type="presParOf" srcId="{70563FB4-0E34-4747-9605-3066B64CCA4F}" destId="{65B8868A-F759-483D-B7D1-A8CB353F5733}" srcOrd="0" destOrd="0" presId="urn:microsoft.com/office/officeart/2005/8/layout/lProcess2"/>
    <dgm:cxn modelId="{FBEEC2E2-2F2F-46E4-9301-8309BA27BC8E}" type="presParOf" srcId="{65B8868A-F759-483D-B7D1-A8CB353F5733}" destId="{1C3D552D-7C55-49B8-84C0-6553076EBC28}" srcOrd="0" destOrd="0" presId="urn:microsoft.com/office/officeart/2005/8/layout/lProcess2"/>
    <dgm:cxn modelId="{01425370-F1BC-44E8-B5FA-41E2105E3D26}" type="presParOf" srcId="{65B8868A-F759-483D-B7D1-A8CB353F5733}" destId="{16CCF90A-5ABE-4A7A-9D64-B1B35463B1B3}" srcOrd="1" destOrd="0" presId="urn:microsoft.com/office/officeart/2005/8/layout/lProcess2"/>
    <dgm:cxn modelId="{8C741CAB-F378-4DC3-BB45-9814C68CE8A8}" type="presParOf" srcId="{65B8868A-F759-483D-B7D1-A8CB353F5733}" destId="{3D2A9E8F-8431-4E13-BF34-F14762863FF0}" srcOrd="2" destOrd="0" presId="urn:microsoft.com/office/officeart/2005/8/layout/lProcess2"/>
    <dgm:cxn modelId="{EBEF29C7-56F4-4254-82B0-50240785004A}" type="presParOf" srcId="{65B8868A-F759-483D-B7D1-A8CB353F5733}" destId="{AF59E715-C748-45DB-BF3A-805AFA964A15}" srcOrd="3" destOrd="0" presId="urn:microsoft.com/office/officeart/2005/8/layout/lProcess2"/>
    <dgm:cxn modelId="{EAFF1147-5C56-478A-81A6-54CABBDAD482}" type="presParOf" srcId="{65B8868A-F759-483D-B7D1-A8CB353F5733}" destId="{FDA648B6-6866-465B-91AA-5646944E3567}" srcOrd="4" destOrd="0" presId="urn:microsoft.com/office/officeart/2005/8/layout/lProcess2"/>
    <dgm:cxn modelId="{C43ABE7A-95A4-443E-AB25-B46AA48799B9}" type="presParOf" srcId="{65B8868A-F759-483D-B7D1-A8CB353F5733}" destId="{37E28435-CFC7-4CE3-8A64-73B9D0992903}" srcOrd="5" destOrd="0" presId="urn:microsoft.com/office/officeart/2005/8/layout/lProcess2"/>
    <dgm:cxn modelId="{ED2C0980-45AA-463A-AFBC-E85B105B3DBA}" type="presParOf" srcId="{65B8868A-F759-483D-B7D1-A8CB353F5733}" destId="{7941F171-0D3C-4CC6-A3C2-D62D2E9EF420}" srcOrd="6" destOrd="0" presId="urn:microsoft.com/office/officeart/2005/8/layout/lProcess2"/>
    <dgm:cxn modelId="{9BB4D769-E72A-4718-A8A8-132C24AB8942}" type="presParOf" srcId="{65B8868A-F759-483D-B7D1-A8CB353F5733}" destId="{3D77DEE2-EE8E-4D96-A817-9B7D54613303}" srcOrd="7" destOrd="0" presId="urn:microsoft.com/office/officeart/2005/8/layout/lProcess2"/>
    <dgm:cxn modelId="{211DE571-8CE0-40E2-AF58-59F5AF6FEEE6}" type="presParOf" srcId="{65B8868A-F759-483D-B7D1-A8CB353F5733}" destId="{C02B2526-8B4E-4F86-8933-FC78AD62CF9D}" srcOrd="8" destOrd="0" presId="urn:microsoft.com/office/officeart/2005/8/layout/lProcess2"/>
    <dgm:cxn modelId="{41A80313-3797-4926-B219-6580369A4586}" type="presParOf" srcId="{65B8868A-F759-483D-B7D1-A8CB353F5733}" destId="{AF81A91B-7DE3-4D04-B5F1-E8500A95412A}" srcOrd="9" destOrd="0" presId="urn:microsoft.com/office/officeart/2005/8/layout/lProcess2"/>
    <dgm:cxn modelId="{52C36294-1B57-44D1-BCFD-0AD8F9AE16B0}" type="presParOf" srcId="{65B8868A-F759-483D-B7D1-A8CB353F5733}" destId="{514E2E3D-95C4-403B-8517-A669A7F57580}" srcOrd="10" destOrd="0" presId="urn:microsoft.com/office/officeart/2005/8/layout/lProcess2"/>
    <dgm:cxn modelId="{51F5D28D-7265-4D66-A779-DDE174D61EE1}" type="presParOf" srcId="{5510CED7-9AEE-4A8C-9D87-EAD1695EA579}" destId="{AEDF53FA-2917-4212-89C5-69BD95C59CC5}" srcOrd="3" destOrd="0" presId="urn:microsoft.com/office/officeart/2005/8/layout/lProcess2"/>
    <dgm:cxn modelId="{4829B9C8-A4B1-47AD-80EE-1F25AB164E6E}" type="presParOf" srcId="{5510CED7-9AEE-4A8C-9D87-EAD1695EA579}" destId="{9DFDA5C5-A2C4-4C45-A437-EA4ED35E61F4}" srcOrd="4" destOrd="0" presId="urn:microsoft.com/office/officeart/2005/8/layout/lProcess2"/>
    <dgm:cxn modelId="{87C7F168-CA60-4CAD-A22E-8BB075DC779A}" type="presParOf" srcId="{9DFDA5C5-A2C4-4C45-A437-EA4ED35E61F4}" destId="{9860A04C-0D7C-4AF4-9BE9-5406F6FC7705}" srcOrd="0" destOrd="0" presId="urn:microsoft.com/office/officeart/2005/8/layout/lProcess2"/>
    <dgm:cxn modelId="{5A503777-CB4F-4581-9397-76C2BA78839D}" type="presParOf" srcId="{9DFDA5C5-A2C4-4C45-A437-EA4ED35E61F4}" destId="{FF6E852E-554E-4BD1-A758-69FF8007D8A2}" srcOrd="1" destOrd="0" presId="urn:microsoft.com/office/officeart/2005/8/layout/lProcess2"/>
    <dgm:cxn modelId="{405CB306-C28A-45B3-8F0B-5C857F6F1AA8}" type="presParOf" srcId="{9DFDA5C5-A2C4-4C45-A437-EA4ED35E61F4}" destId="{AC28A389-49AE-43A2-9238-DC3E73A00182}" srcOrd="2" destOrd="0" presId="urn:microsoft.com/office/officeart/2005/8/layout/lProcess2"/>
    <dgm:cxn modelId="{B1505EEF-6D51-4091-A71A-AB8FF658AD5C}" type="presParOf" srcId="{AC28A389-49AE-43A2-9238-DC3E73A00182}" destId="{8FF2746A-6D1C-44DB-AD4B-984E1E87752B}" srcOrd="0" destOrd="0" presId="urn:microsoft.com/office/officeart/2005/8/layout/lProcess2"/>
    <dgm:cxn modelId="{ECB80E2B-80FA-42BB-8A6D-4C2DD92CE275}" type="presParOf" srcId="{8FF2746A-6D1C-44DB-AD4B-984E1E87752B}" destId="{971FB00A-0F16-4574-82B6-FD406B44A9EC}" srcOrd="0" destOrd="0" presId="urn:microsoft.com/office/officeart/2005/8/layout/lProcess2"/>
    <dgm:cxn modelId="{C791F365-ABC6-49CB-902D-79F9D1B75BE4}" type="presParOf" srcId="{8FF2746A-6D1C-44DB-AD4B-984E1E87752B}" destId="{4081722F-AD0E-41F6-8612-31354073BB50}" srcOrd="1" destOrd="0" presId="urn:microsoft.com/office/officeart/2005/8/layout/lProcess2"/>
    <dgm:cxn modelId="{9F5B5192-940D-45CC-8A9D-7D7EDE6D8433}" type="presParOf" srcId="{8FF2746A-6D1C-44DB-AD4B-984E1E87752B}" destId="{E0501602-E2E8-4CDC-8835-FEF4AD18BF77}" srcOrd="2" destOrd="0" presId="urn:microsoft.com/office/officeart/2005/8/layout/lProcess2"/>
    <dgm:cxn modelId="{2CA0BFD3-C5F4-44D4-A3E3-A4191CF9D96C}" type="presParOf" srcId="{8FF2746A-6D1C-44DB-AD4B-984E1E87752B}" destId="{21DB99E0-6559-46D7-A3E8-6CDD105161E7}" srcOrd="3" destOrd="0" presId="urn:microsoft.com/office/officeart/2005/8/layout/lProcess2"/>
    <dgm:cxn modelId="{FACD157A-114D-44BE-A9CD-CFD37725915C}" type="presParOf" srcId="{8FF2746A-6D1C-44DB-AD4B-984E1E87752B}" destId="{2A1B633C-1186-4552-BED4-EC9398343FF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856984-537C-408B-94A6-F51D905BB7D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FCAA34-4FBE-4D52-9834-C452552F43E6}">
      <dgm:prSet phldrT="[Text]"/>
      <dgm:spPr/>
      <dgm:t>
        <a:bodyPr/>
        <a:lstStyle/>
        <a:p>
          <a:r>
            <a:rPr lang="en-US" dirty="0"/>
            <a:t>ASvdo.py</a:t>
          </a:r>
        </a:p>
      </dgm:t>
    </dgm:pt>
    <dgm:pt modelId="{106CB74C-3623-4901-97D0-E4E50DC87B29}" type="parTrans" cxnId="{5F5AF61E-BC29-4CDC-B6C2-5E2D82B2202E}">
      <dgm:prSet/>
      <dgm:spPr/>
      <dgm:t>
        <a:bodyPr/>
        <a:lstStyle/>
        <a:p>
          <a:endParaRPr lang="en-US"/>
        </a:p>
      </dgm:t>
    </dgm:pt>
    <dgm:pt modelId="{483EA51B-E475-4369-B059-20D5E49EC392}" type="sibTrans" cxnId="{5F5AF61E-BC29-4CDC-B6C2-5E2D82B2202E}">
      <dgm:prSet/>
      <dgm:spPr/>
      <dgm:t>
        <a:bodyPr/>
        <a:lstStyle/>
        <a:p>
          <a:endParaRPr lang="en-US"/>
        </a:p>
      </dgm:t>
    </dgm:pt>
    <dgm:pt modelId="{469CF151-4B6A-4E69-B312-BC38A0D11AC0}">
      <dgm:prSet phldrT="[Text]"/>
      <dgm:spPr/>
      <dgm:t>
        <a:bodyPr/>
        <a:lstStyle/>
        <a:p>
          <a:r>
            <a:rPr lang="en-US" dirty="0"/>
            <a:t>ImgtoVid</a:t>
          </a:r>
        </a:p>
      </dgm:t>
    </dgm:pt>
    <dgm:pt modelId="{90440D6D-49BE-4A4F-A394-0C2A1A74461F}" type="parTrans" cxnId="{20C105ED-A777-47F4-9AAB-46357BA36432}">
      <dgm:prSet/>
      <dgm:spPr/>
      <dgm:t>
        <a:bodyPr/>
        <a:lstStyle/>
        <a:p>
          <a:endParaRPr lang="en-US"/>
        </a:p>
      </dgm:t>
    </dgm:pt>
    <dgm:pt modelId="{AED512B1-DB1B-4D6C-9E22-2C9EEB7C951D}" type="sibTrans" cxnId="{20C105ED-A777-47F4-9AAB-46357BA36432}">
      <dgm:prSet/>
      <dgm:spPr/>
      <dgm:t>
        <a:bodyPr/>
        <a:lstStyle/>
        <a:p>
          <a:endParaRPr lang="en-US"/>
        </a:p>
      </dgm:t>
    </dgm:pt>
    <dgm:pt modelId="{F7FF90C0-2066-460D-BF79-0464D2B2C040}">
      <dgm:prSet phldrT="[Text]"/>
      <dgm:spPr/>
      <dgm:t>
        <a:bodyPr/>
        <a:lstStyle/>
        <a:p>
          <a:r>
            <a:rPr lang="en-US" dirty="0"/>
            <a:t>fetchimg</a:t>
          </a:r>
        </a:p>
      </dgm:t>
    </dgm:pt>
    <dgm:pt modelId="{908CF1FB-D4DF-4F36-A4DD-25FD08FAECED}" type="parTrans" cxnId="{8D299465-8D04-464D-A132-6C71D43895A1}">
      <dgm:prSet/>
      <dgm:spPr/>
      <dgm:t>
        <a:bodyPr/>
        <a:lstStyle/>
        <a:p>
          <a:endParaRPr lang="en-US"/>
        </a:p>
      </dgm:t>
    </dgm:pt>
    <dgm:pt modelId="{A45B9770-DD0D-4AEB-9825-69FF05BDF79A}" type="sibTrans" cxnId="{8D299465-8D04-464D-A132-6C71D43895A1}">
      <dgm:prSet/>
      <dgm:spPr/>
      <dgm:t>
        <a:bodyPr/>
        <a:lstStyle/>
        <a:p>
          <a:endParaRPr lang="en-US"/>
        </a:p>
      </dgm:t>
    </dgm:pt>
    <dgm:pt modelId="{B84FA82E-6618-44EC-8FAE-60C1111EC01E}">
      <dgm:prSet phldrT="[Text]"/>
      <dgm:spPr/>
      <dgm:t>
        <a:bodyPr/>
        <a:lstStyle/>
        <a:p>
          <a:r>
            <a:rPr lang="en-US" dirty="0"/>
            <a:t>sign.py</a:t>
          </a:r>
        </a:p>
      </dgm:t>
    </dgm:pt>
    <dgm:pt modelId="{32A1A65D-AA7B-4ADB-BF86-17EF646A9196}" type="parTrans" cxnId="{879C60F1-6BC2-4147-8A81-753154AB40B6}">
      <dgm:prSet/>
      <dgm:spPr/>
      <dgm:t>
        <a:bodyPr/>
        <a:lstStyle/>
        <a:p>
          <a:endParaRPr lang="en-US"/>
        </a:p>
      </dgm:t>
    </dgm:pt>
    <dgm:pt modelId="{88CE1C97-209C-4C76-B5A0-F331E1EDB15E}" type="sibTrans" cxnId="{879C60F1-6BC2-4147-8A81-753154AB40B6}">
      <dgm:prSet/>
      <dgm:spPr/>
      <dgm:t>
        <a:bodyPr/>
        <a:lstStyle/>
        <a:p>
          <a:endParaRPr lang="en-US"/>
        </a:p>
      </dgm:t>
    </dgm:pt>
    <dgm:pt modelId="{F9BBC0AD-2964-4E2A-A742-F72153A19D5D}">
      <dgm:prSet phldrT="[Text]"/>
      <dgm:spPr/>
      <dgm:t>
        <a:bodyPr/>
        <a:lstStyle/>
        <a:p>
          <a:r>
            <a:rPr lang="en-US"/>
            <a:t>record</a:t>
          </a:r>
        </a:p>
      </dgm:t>
    </dgm:pt>
    <dgm:pt modelId="{95C15C03-02C3-42CC-B5A0-0926769636C0}" type="parTrans" cxnId="{6E2EF5DC-17AE-41B4-84DB-E0E6A3491C91}">
      <dgm:prSet/>
      <dgm:spPr/>
      <dgm:t>
        <a:bodyPr/>
        <a:lstStyle/>
        <a:p>
          <a:endParaRPr lang="en-US"/>
        </a:p>
      </dgm:t>
    </dgm:pt>
    <dgm:pt modelId="{FFA74868-91C4-4D97-8FDE-0C58A9FCB9EF}" type="sibTrans" cxnId="{6E2EF5DC-17AE-41B4-84DB-E0E6A3491C91}">
      <dgm:prSet/>
      <dgm:spPr/>
      <dgm:t>
        <a:bodyPr/>
        <a:lstStyle/>
        <a:p>
          <a:endParaRPr lang="en-US"/>
        </a:p>
      </dgm:t>
    </dgm:pt>
    <dgm:pt modelId="{8AE5C361-E737-4626-9A03-7F4450061D20}">
      <dgm:prSet phldrT="[Text]"/>
      <dgm:spPr/>
      <dgm:t>
        <a:bodyPr/>
        <a:lstStyle/>
        <a:p>
          <a:r>
            <a:rPr lang="en-US"/>
            <a:t>refresh</a:t>
          </a:r>
        </a:p>
      </dgm:t>
    </dgm:pt>
    <dgm:pt modelId="{F3DBAF49-4B64-424C-AD8E-767CCABFA75C}" type="parTrans" cxnId="{4FBFCB6F-A955-4CAE-A1FF-91913685908D}">
      <dgm:prSet/>
      <dgm:spPr/>
      <dgm:t>
        <a:bodyPr/>
        <a:lstStyle/>
        <a:p>
          <a:endParaRPr lang="en-US"/>
        </a:p>
      </dgm:t>
    </dgm:pt>
    <dgm:pt modelId="{70D3BCEB-F8EC-4114-B98D-935D5B88D9D6}" type="sibTrans" cxnId="{4FBFCB6F-A955-4CAE-A1FF-91913685908D}">
      <dgm:prSet/>
      <dgm:spPr/>
      <dgm:t>
        <a:bodyPr/>
        <a:lstStyle/>
        <a:p>
          <a:endParaRPr lang="en-US"/>
        </a:p>
      </dgm:t>
    </dgm:pt>
    <dgm:pt modelId="{67D11CF4-1C59-4FD6-8563-1E69917106FF}">
      <dgm:prSet phldrT="[Text]"/>
      <dgm:spPr/>
      <dgm:t>
        <a:bodyPr/>
        <a:lstStyle/>
        <a:p>
          <a:r>
            <a:rPr lang="en-US"/>
            <a:t>Database</a:t>
          </a:r>
        </a:p>
      </dgm:t>
    </dgm:pt>
    <dgm:pt modelId="{6AA7A504-8E4B-4638-8DE6-F27D502279EB}" type="parTrans" cxnId="{64B8046E-BBDE-4C07-841A-9C44AF69226C}">
      <dgm:prSet/>
      <dgm:spPr/>
      <dgm:t>
        <a:bodyPr/>
        <a:lstStyle/>
        <a:p>
          <a:endParaRPr lang="en-US"/>
        </a:p>
      </dgm:t>
    </dgm:pt>
    <dgm:pt modelId="{B42A70B6-18ED-45D4-AF2A-1876CD6717D4}" type="sibTrans" cxnId="{64B8046E-BBDE-4C07-841A-9C44AF69226C}">
      <dgm:prSet/>
      <dgm:spPr/>
      <dgm:t>
        <a:bodyPr/>
        <a:lstStyle/>
        <a:p>
          <a:endParaRPr lang="en-US"/>
        </a:p>
      </dgm:t>
    </dgm:pt>
    <dgm:pt modelId="{04ED40CE-2617-485A-9BED-320D749783AE}">
      <dgm:prSet phldrT="[Text]"/>
      <dgm:spPr/>
      <dgm:t>
        <a:bodyPr/>
        <a:lstStyle/>
        <a:p>
          <a:r>
            <a:rPr lang="en-US"/>
            <a:t>Saved Images</a:t>
          </a:r>
        </a:p>
      </dgm:t>
    </dgm:pt>
    <dgm:pt modelId="{59E6D7BE-DCD8-45B0-BA99-63F4BD070156}" type="parTrans" cxnId="{3DFA9008-7DCC-49DB-B854-277489B071FA}">
      <dgm:prSet/>
      <dgm:spPr/>
      <dgm:t>
        <a:bodyPr/>
        <a:lstStyle/>
        <a:p>
          <a:endParaRPr lang="en-US"/>
        </a:p>
      </dgm:t>
    </dgm:pt>
    <dgm:pt modelId="{B03EA596-4B43-4553-BF20-111B996A5FF8}" type="sibTrans" cxnId="{3DFA9008-7DCC-49DB-B854-277489B071FA}">
      <dgm:prSet/>
      <dgm:spPr/>
      <dgm:t>
        <a:bodyPr/>
        <a:lstStyle/>
        <a:p>
          <a:endParaRPr lang="en-US"/>
        </a:p>
      </dgm:t>
    </dgm:pt>
    <dgm:pt modelId="{C4DC5D4E-70B5-4CDA-8EE8-606014EC20F7}">
      <dgm:prSet/>
      <dgm:spPr/>
      <dgm:t>
        <a:bodyPr/>
        <a:lstStyle/>
        <a:p>
          <a:r>
            <a:rPr lang="en-US"/>
            <a:t>tokenize</a:t>
          </a:r>
        </a:p>
      </dgm:t>
    </dgm:pt>
    <dgm:pt modelId="{61D3E4E2-2F30-4467-85C6-FB1BDD3FC40F}" type="parTrans" cxnId="{C2A2F60E-0BE1-4DCB-B549-652C8D6FDD64}">
      <dgm:prSet/>
      <dgm:spPr/>
      <dgm:t>
        <a:bodyPr/>
        <a:lstStyle/>
        <a:p>
          <a:endParaRPr lang="en-US"/>
        </a:p>
      </dgm:t>
    </dgm:pt>
    <dgm:pt modelId="{8963606D-C233-418E-BB10-DDAE88D8604C}" type="sibTrans" cxnId="{C2A2F60E-0BE1-4DCB-B549-652C8D6FDD64}">
      <dgm:prSet/>
      <dgm:spPr/>
      <dgm:t>
        <a:bodyPr/>
        <a:lstStyle/>
        <a:p>
          <a:endParaRPr lang="en-US"/>
        </a:p>
      </dgm:t>
    </dgm:pt>
    <dgm:pt modelId="{4B1FD3C1-A47B-4B43-95B0-85932BFEA58C}">
      <dgm:prSet/>
      <dgm:spPr/>
      <dgm:t>
        <a:bodyPr/>
        <a:lstStyle/>
        <a:p>
          <a:r>
            <a:rPr lang="en-US" dirty="0"/>
            <a:t>clear</a:t>
          </a:r>
        </a:p>
      </dgm:t>
    </dgm:pt>
    <dgm:pt modelId="{5B81D867-1761-46EA-829E-EAF5B18C44A9}" type="parTrans" cxnId="{66AC374B-504E-40B5-9B2F-F39958928C32}">
      <dgm:prSet/>
      <dgm:spPr/>
      <dgm:t>
        <a:bodyPr/>
        <a:lstStyle/>
        <a:p>
          <a:endParaRPr lang="en-US"/>
        </a:p>
      </dgm:t>
    </dgm:pt>
    <dgm:pt modelId="{2134DB22-AF98-4861-A2C9-9AD1B0654714}" type="sibTrans" cxnId="{66AC374B-504E-40B5-9B2F-F39958928C32}">
      <dgm:prSet/>
      <dgm:spPr/>
      <dgm:t>
        <a:bodyPr/>
        <a:lstStyle/>
        <a:p>
          <a:endParaRPr lang="en-US"/>
        </a:p>
      </dgm:t>
    </dgm:pt>
    <dgm:pt modelId="{1D264CF8-32F7-40E4-9A81-4BC14CB5F19D}">
      <dgm:prSet/>
      <dgm:spPr/>
      <dgm:t>
        <a:bodyPr/>
        <a:lstStyle/>
        <a:p>
          <a:r>
            <a:rPr lang="en-US" dirty="0"/>
            <a:t>audiototext</a:t>
          </a:r>
        </a:p>
      </dgm:t>
    </dgm:pt>
    <dgm:pt modelId="{CA3FBB44-92FA-4DB8-9CBF-4CF064082C60}" type="parTrans" cxnId="{1B837BA3-DFC8-43BE-8584-31A21995CB90}">
      <dgm:prSet/>
      <dgm:spPr/>
      <dgm:t>
        <a:bodyPr/>
        <a:lstStyle/>
        <a:p>
          <a:endParaRPr lang="en-US"/>
        </a:p>
      </dgm:t>
    </dgm:pt>
    <dgm:pt modelId="{264D1A21-4F9D-4B59-B0CF-3016BEFA2C25}" type="sibTrans" cxnId="{1B837BA3-DFC8-43BE-8584-31A21995CB90}">
      <dgm:prSet/>
      <dgm:spPr/>
      <dgm:t>
        <a:bodyPr/>
        <a:lstStyle/>
        <a:p>
          <a:endParaRPr lang="en-US"/>
        </a:p>
      </dgm:t>
    </dgm:pt>
    <dgm:pt modelId="{030C1C2F-B66C-4FA8-8CEB-AD5AD1994444}">
      <dgm:prSet/>
      <dgm:spPr/>
      <dgm:t>
        <a:bodyPr/>
        <a:lstStyle/>
        <a:p>
          <a:r>
            <a:rPr lang="en-US"/>
            <a:t>backup</a:t>
          </a:r>
        </a:p>
      </dgm:t>
    </dgm:pt>
    <dgm:pt modelId="{1F889A32-9624-403F-96E9-C8F45EDED515}" type="parTrans" cxnId="{3349E94B-F9EF-4AEB-A887-F2520CC7538B}">
      <dgm:prSet/>
      <dgm:spPr/>
      <dgm:t>
        <a:bodyPr/>
        <a:lstStyle/>
        <a:p>
          <a:endParaRPr lang="en-US"/>
        </a:p>
      </dgm:t>
    </dgm:pt>
    <dgm:pt modelId="{F54B2435-B755-404C-AE4B-5F1F0F5966F3}" type="sibTrans" cxnId="{3349E94B-F9EF-4AEB-A887-F2520CC7538B}">
      <dgm:prSet/>
      <dgm:spPr/>
      <dgm:t>
        <a:bodyPr/>
        <a:lstStyle/>
        <a:p>
          <a:endParaRPr lang="en-US"/>
        </a:p>
      </dgm:t>
    </dgm:pt>
    <dgm:pt modelId="{77635834-AC43-446F-BA82-EA95AA1F8F7A}">
      <dgm:prSet/>
      <dgm:spPr/>
      <dgm:t>
        <a:bodyPr/>
        <a:lstStyle/>
        <a:p>
          <a:r>
            <a:rPr lang="en-US"/>
            <a:t>spinner_clicked</a:t>
          </a:r>
        </a:p>
      </dgm:t>
    </dgm:pt>
    <dgm:pt modelId="{687BAB83-060A-4B9A-9817-97F269DDDAE7}" type="parTrans" cxnId="{EC29A633-C426-4630-9BFC-DBC5E61CD281}">
      <dgm:prSet/>
      <dgm:spPr/>
      <dgm:t>
        <a:bodyPr/>
        <a:lstStyle/>
        <a:p>
          <a:endParaRPr lang="en-US"/>
        </a:p>
      </dgm:t>
    </dgm:pt>
    <dgm:pt modelId="{3ED24315-7C61-4C8F-AFF1-17C5E1DB5AFF}" type="sibTrans" cxnId="{EC29A633-C426-4630-9BFC-DBC5E61CD281}">
      <dgm:prSet/>
      <dgm:spPr/>
      <dgm:t>
        <a:bodyPr/>
        <a:lstStyle/>
        <a:p>
          <a:endParaRPr lang="en-US"/>
        </a:p>
      </dgm:t>
    </dgm:pt>
    <dgm:pt modelId="{B9F5745A-4550-425A-982A-F330956A3957}">
      <dgm:prSet/>
      <dgm:spPr/>
      <dgm:t>
        <a:bodyPr/>
        <a:lstStyle/>
        <a:p>
          <a:r>
            <a:rPr lang="en-US"/>
            <a:t>save</a:t>
          </a:r>
        </a:p>
      </dgm:t>
    </dgm:pt>
    <dgm:pt modelId="{81E7A6AD-88DD-45A3-AA91-67F271787C01}" type="parTrans" cxnId="{2EB89A60-D181-49D8-A367-029318DD3209}">
      <dgm:prSet/>
      <dgm:spPr/>
      <dgm:t>
        <a:bodyPr/>
        <a:lstStyle/>
        <a:p>
          <a:endParaRPr lang="en-US"/>
        </a:p>
      </dgm:t>
    </dgm:pt>
    <dgm:pt modelId="{5EA23481-0921-4DC0-8C56-23E63366B011}" type="sibTrans" cxnId="{2EB89A60-D181-49D8-A367-029318DD3209}">
      <dgm:prSet/>
      <dgm:spPr/>
      <dgm:t>
        <a:bodyPr/>
        <a:lstStyle/>
        <a:p>
          <a:endParaRPr lang="en-US"/>
        </a:p>
      </dgm:t>
    </dgm:pt>
    <dgm:pt modelId="{7A59E8F8-0741-424C-8140-3ED9EA596254}">
      <dgm:prSet/>
      <dgm:spPr/>
      <dgm:t>
        <a:bodyPr/>
        <a:lstStyle/>
        <a:p>
          <a:r>
            <a:rPr lang="en-US"/>
            <a:t>play</a:t>
          </a:r>
        </a:p>
      </dgm:t>
    </dgm:pt>
    <dgm:pt modelId="{3E836D9E-6324-46DF-9A06-DC1CE6AE0886}" type="parTrans" cxnId="{BC3ED27A-830E-42F4-AD19-0AF1EC98D573}">
      <dgm:prSet/>
      <dgm:spPr/>
      <dgm:t>
        <a:bodyPr/>
        <a:lstStyle/>
        <a:p>
          <a:endParaRPr lang="en-US"/>
        </a:p>
      </dgm:t>
    </dgm:pt>
    <dgm:pt modelId="{8237035B-2B0F-4D6F-9D3F-CF5C75B7C7E4}" type="sibTrans" cxnId="{BC3ED27A-830E-42F4-AD19-0AF1EC98D573}">
      <dgm:prSet/>
      <dgm:spPr/>
      <dgm:t>
        <a:bodyPr/>
        <a:lstStyle/>
        <a:p>
          <a:endParaRPr lang="en-US"/>
        </a:p>
      </dgm:t>
    </dgm:pt>
    <dgm:pt modelId="{B4654E09-AC56-42C8-8FD6-83C4E7A45920}">
      <dgm:prSet/>
      <dgm:spPr/>
      <dgm:t>
        <a:bodyPr/>
        <a:lstStyle/>
        <a:p>
          <a:r>
            <a:rPr lang="en-US"/>
            <a:t>del_punct</a:t>
          </a:r>
        </a:p>
      </dgm:t>
    </dgm:pt>
    <dgm:pt modelId="{729DEDA6-7E63-497F-A6E4-BA1FDBB50411}" type="sibTrans" cxnId="{EB3AFB62-C066-47A7-924D-6906358311C3}">
      <dgm:prSet/>
      <dgm:spPr/>
      <dgm:t>
        <a:bodyPr/>
        <a:lstStyle/>
        <a:p>
          <a:endParaRPr lang="en-US"/>
        </a:p>
      </dgm:t>
    </dgm:pt>
    <dgm:pt modelId="{0E16CD99-385D-4C34-8B78-3EB81727EB30}" type="parTrans" cxnId="{EB3AFB62-C066-47A7-924D-6906358311C3}">
      <dgm:prSet/>
      <dgm:spPr/>
      <dgm:t>
        <a:bodyPr/>
        <a:lstStyle/>
        <a:p>
          <a:endParaRPr lang="en-US"/>
        </a:p>
      </dgm:t>
    </dgm:pt>
    <dgm:pt modelId="{2681BA35-E06D-463B-983C-DCBFA6151D65}">
      <dgm:prSet/>
      <dgm:spPr/>
      <dgm:t>
        <a:bodyPr/>
        <a:lstStyle/>
        <a:p>
          <a:r>
            <a:rPr lang="en-US" dirty="0"/>
            <a:t>addimage</a:t>
          </a:r>
        </a:p>
      </dgm:t>
    </dgm:pt>
    <dgm:pt modelId="{9C7B9CF8-DAA2-4AC4-98D0-D0F7BDAC4400}" type="parTrans" cxnId="{9E3E5268-40CB-4E49-84A2-3A41C7F12157}">
      <dgm:prSet/>
      <dgm:spPr/>
      <dgm:t>
        <a:bodyPr/>
        <a:lstStyle/>
        <a:p>
          <a:endParaRPr lang="en-US"/>
        </a:p>
      </dgm:t>
    </dgm:pt>
    <dgm:pt modelId="{447B3F27-5902-4502-8EA3-152979C45C5D}" type="sibTrans" cxnId="{9E3E5268-40CB-4E49-84A2-3A41C7F12157}">
      <dgm:prSet/>
      <dgm:spPr/>
      <dgm:t>
        <a:bodyPr/>
        <a:lstStyle/>
        <a:p>
          <a:endParaRPr lang="en-US"/>
        </a:p>
      </dgm:t>
    </dgm:pt>
    <dgm:pt modelId="{1C04C145-B5B2-4CFF-9276-F97EA5652C07}">
      <dgm:prSet/>
      <dgm:spPr/>
      <dgm:t>
        <a:bodyPr/>
        <a:lstStyle/>
        <a:p>
          <a:r>
            <a:rPr lang="en-US"/>
            <a:t>Saved Videos</a:t>
          </a:r>
        </a:p>
      </dgm:t>
    </dgm:pt>
    <dgm:pt modelId="{E1B2779C-ACCD-436D-9990-78E73F520BD4}" type="parTrans" cxnId="{4C48CE7A-1EB0-49FF-A766-A44A533C727E}">
      <dgm:prSet/>
      <dgm:spPr/>
      <dgm:t>
        <a:bodyPr/>
        <a:lstStyle/>
        <a:p>
          <a:endParaRPr lang="en-US"/>
        </a:p>
      </dgm:t>
    </dgm:pt>
    <dgm:pt modelId="{06C3A607-8FF5-4663-BD0F-4385C9E95F1C}" type="sibTrans" cxnId="{4C48CE7A-1EB0-49FF-A766-A44A533C727E}">
      <dgm:prSet/>
      <dgm:spPr/>
      <dgm:t>
        <a:bodyPr/>
        <a:lstStyle/>
        <a:p>
          <a:endParaRPr lang="en-US"/>
        </a:p>
      </dgm:t>
    </dgm:pt>
    <dgm:pt modelId="{641653D3-193A-403C-BF3A-76437069A1D9}">
      <dgm:prSet/>
      <dgm:spPr/>
      <dgm:t>
        <a:bodyPr/>
        <a:lstStyle/>
        <a:p>
          <a:r>
            <a:rPr lang="en-US"/>
            <a:t>Temporary saved images for video</a:t>
          </a:r>
        </a:p>
      </dgm:t>
    </dgm:pt>
    <dgm:pt modelId="{35022498-D263-480F-9ADE-EB62697F0848}" type="parTrans" cxnId="{A108A99F-71F1-405B-8331-F3C36559CCCF}">
      <dgm:prSet/>
      <dgm:spPr/>
      <dgm:t>
        <a:bodyPr/>
        <a:lstStyle/>
        <a:p>
          <a:endParaRPr lang="en-US"/>
        </a:p>
      </dgm:t>
    </dgm:pt>
    <dgm:pt modelId="{D3E97ABF-01C2-44A8-A50D-935EF93017A3}" type="sibTrans" cxnId="{A108A99F-71F1-405B-8331-F3C36559CCCF}">
      <dgm:prSet/>
      <dgm:spPr/>
      <dgm:t>
        <a:bodyPr/>
        <a:lstStyle/>
        <a:p>
          <a:endParaRPr lang="en-US"/>
        </a:p>
      </dgm:t>
    </dgm:pt>
    <dgm:pt modelId="{5510CED7-9AEE-4A8C-9D87-EAD1695EA579}" type="pres">
      <dgm:prSet presAssocID="{1E856984-537C-408B-94A6-F51D905BB7D3}" presName="theList" presStyleCnt="0">
        <dgm:presLayoutVars>
          <dgm:dir/>
          <dgm:animLvl val="lvl"/>
          <dgm:resizeHandles val="exact"/>
        </dgm:presLayoutVars>
      </dgm:prSet>
      <dgm:spPr/>
    </dgm:pt>
    <dgm:pt modelId="{CAA9B39A-1A13-4C6B-A253-D96EE4CA30C4}" type="pres">
      <dgm:prSet presAssocID="{66FCAA34-4FBE-4D52-9834-C452552F43E6}" presName="compNode" presStyleCnt="0"/>
      <dgm:spPr/>
    </dgm:pt>
    <dgm:pt modelId="{72AC904F-31A1-41DA-97F7-BBA8DA1FFED1}" type="pres">
      <dgm:prSet presAssocID="{66FCAA34-4FBE-4D52-9834-C452552F43E6}" presName="aNode" presStyleLbl="bgShp" presStyleIdx="0" presStyleCnt="3"/>
      <dgm:spPr/>
    </dgm:pt>
    <dgm:pt modelId="{0F638697-E23F-4E98-82BD-DEB807D8A953}" type="pres">
      <dgm:prSet presAssocID="{66FCAA34-4FBE-4D52-9834-C452552F43E6}" presName="textNode" presStyleLbl="bgShp" presStyleIdx="0" presStyleCnt="3"/>
      <dgm:spPr/>
    </dgm:pt>
    <dgm:pt modelId="{DD3D5752-C3FF-4627-8052-D6F6DFEF4CA5}" type="pres">
      <dgm:prSet presAssocID="{66FCAA34-4FBE-4D52-9834-C452552F43E6}" presName="compChildNode" presStyleCnt="0"/>
      <dgm:spPr/>
    </dgm:pt>
    <dgm:pt modelId="{50558938-E300-4C8B-BEFA-255945A746E7}" type="pres">
      <dgm:prSet presAssocID="{66FCAA34-4FBE-4D52-9834-C452552F43E6}" presName="theInnerList" presStyleCnt="0"/>
      <dgm:spPr/>
    </dgm:pt>
    <dgm:pt modelId="{EE722E95-9AF8-468C-BE38-DD118BA94939}" type="pres">
      <dgm:prSet presAssocID="{469CF151-4B6A-4E69-B312-BC38A0D11AC0}" presName="childNode" presStyleLbl="node1" presStyleIdx="0" presStyleCnt="16" custLinFactY="490076" custLinFactNeighborX="-547" custLinFactNeighborY="500000">
        <dgm:presLayoutVars>
          <dgm:bulletEnabled val="1"/>
        </dgm:presLayoutVars>
      </dgm:prSet>
      <dgm:spPr/>
    </dgm:pt>
    <dgm:pt modelId="{032B69CE-4D0C-4460-8D0D-35CEF93CFC82}" type="pres">
      <dgm:prSet presAssocID="{469CF151-4B6A-4E69-B312-BC38A0D11AC0}" presName="aSpace2" presStyleCnt="0"/>
      <dgm:spPr/>
    </dgm:pt>
    <dgm:pt modelId="{E61F1E99-86D1-4CC1-ABE4-050684FAAD81}" type="pres">
      <dgm:prSet presAssocID="{F7FF90C0-2066-460D-BF79-0464D2B2C040}" presName="childNode" presStyleLbl="node1" presStyleIdx="1" presStyleCnt="16" custLinFactY="276600" custLinFactNeighborX="-547" custLinFactNeighborY="300000">
        <dgm:presLayoutVars>
          <dgm:bulletEnabled val="1"/>
        </dgm:presLayoutVars>
      </dgm:prSet>
      <dgm:spPr/>
    </dgm:pt>
    <dgm:pt modelId="{0660D690-75F4-4387-809E-BD51E5A7654F}" type="pres">
      <dgm:prSet presAssocID="{F7FF90C0-2066-460D-BF79-0464D2B2C040}" presName="aSpace2" presStyleCnt="0"/>
      <dgm:spPr/>
    </dgm:pt>
    <dgm:pt modelId="{9DE0536A-3B28-4939-A8BE-38A970C80D46}" type="pres">
      <dgm:prSet presAssocID="{B4654E09-AC56-42C8-8FD6-83C4E7A45920}" presName="childNode" presStyleLbl="node1" presStyleIdx="2" presStyleCnt="16" custLinFactY="-25323" custLinFactNeighborX="156" custLinFactNeighborY="-100000">
        <dgm:presLayoutVars>
          <dgm:bulletEnabled val="1"/>
        </dgm:presLayoutVars>
      </dgm:prSet>
      <dgm:spPr/>
    </dgm:pt>
    <dgm:pt modelId="{C73D567C-1B87-4D8C-8E3F-7B232E2C3C6A}" type="pres">
      <dgm:prSet presAssocID="{B4654E09-AC56-42C8-8FD6-83C4E7A45920}" presName="aSpace2" presStyleCnt="0"/>
      <dgm:spPr/>
    </dgm:pt>
    <dgm:pt modelId="{5F649233-ED6E-4E4B-BD6D-5A96ACEED4A3}" type="pres">
      <dgm:prSet presAssocID="{C4DC5D4E-70B5-4CDA-8EE8-606014EC20F7}" presName="childNode" presStyleLbl="node1" presStyleIdx="3" presStyleCnt="16" custLinFactY="-22415" custLinFactNeighborX="0" custLinFactNeighborY="-100000">
        <dgm:presLayoutVars>
          <dgm:bulletEnabled val="1"/>
        </dgm:presLayoutVars>
      </dgm:prSet>
      <dgm:spPr/>
    </dgm:pt>
    <dgm:pt modelId="{BBC3E381-AA6B-42BD-BE92-45DEAAE91CF0}" type="pres">
      <dgm:prSet presAssocID="{C4DC5D4E-70B5-4CDA-8EE8-606014EC20F7}" presName="aSpace2" presStyleCnt="0"/>
      <dgm:spPr/>
    </dgm:pt>
    <dgm:pt modelId="{8E7E7D3B-7282-4A3C-8036-F091546EF7AB}" type="pres">
      <dgm:prSet presAssocID="{4B1FD3C1-A47B-4B43-95B0-85932BFEA58C}" presName="childNode" presStyleLbl="node1" presStyleIdx="4" presStyleCnt="16" custLinFactY="-437737" custLinFactNeighborX="-547" custLinFactNeighborY="-500000">
        <dgm:presLayoutVars>
          <dgm:bulletEnabled val="1"/>
        </dgm:presLayoutVars>
      </dgm:prSet>
      <dgm:spPr/>
    </dgm:pt>
    <dgm:pt modelId="{F7C0FCC8-C0E9-4D60-B502-F0D3C4F5CC2E}" type="pres">
      <dgm:prSet presAssocID="{4B1FD3C1-A47B-4B43-95B0-85932BFEA58C}" presName="aSpace2" presStyleCnt="0"/>
      <dgm:spPr/>
    </dgm:pt>
    <dgm:pt modelId="{E59B59B5-415B-477C-9D19-A8377F8D91E2}" type="pres">
      <dgm:prSet presAssocID="{1D264CF8-32F7-40E4-9A81-4BC14CB5F19D}" presName="childNode" presStyleLbl="node1" presStyleIdx="5" presStyleCnt="16" custLinFactY="-431922" custLinFactNeighborX="0" custLinFactNeighborY="-500000">
        <dgm:presLayoutVars>
          <dgm:bulletEnabled val="1"/>
        </dgm:presLayoutVars>
      </dgm:prSet>
      <dgm:spPr/>
    </dgm:pt>
    <dgm:pt modelId="{F4AD6E33-C03C-4B79-A5B1-8CB043A2E618}" type="pres">
      <dgm:prSet presAssocID="{1D264CF8-32F7-40E4-9A81-4BC14CB5F19D}" presName="aSpace2" presStyleCnt="0"/>
      <dgm:spPr/>
    </dgm:pt>
    <dgm:pt modelId="{3D5C7395-DC26-4A4C-9CAE-657237779C92}" type="pres">
      <dgm:prSet presAssocID="{030C1C2F-B66C-4FA8-8CEB-AD5AD1994444}" presName="childNode" presStyleLbl="node1" presStyleIdx="6" presStyleCnt="16">
        <dgm:presLayoutVars>
          <dgm:bulletEnabled val="1"/>
        </dgm:presLayoutVars>
      </dgm:prSet>
      <dgm:spPr/>
    </dgm:pt>
    <dgm:pt modelId="{E58E749A-DF15-42EA-8829-35A1A80E1481}" type="pres">
      <dgm:prSet presAssocID="{66FCAA34-4FBE-4D52-9834-C452552F43E6}" presName="aSpace" presStyleCnt="0"/>
      <dgm:spPr/>
    </dgm:pt>
    <dgm:pt modelId="{B6DAE98E-3BBE-4B94-BEC6-BA14FEA9EDC4}" type="pres">
      <dgm:prSet presAssocID="{B84FA82E-6618-44EC-8FAE-60C1111EC01E}" presName="compNode" presStyleCnt="0"/>
      <dgm:spPr/>
    </dgm:pt>
    <dgm:pt modelId="{28FF1702-263C-4AAB-A35A-32063D60C0FE}" type="pres">
      <dgm:prSet presAssocID="{B84FA82E-6618-44EC-8FAE-60C1111EC01E}" presName="aNode" presStyleLbl="bgShp" presStyleIdx="1" presStyleCnt="3"/>
      <dgm:spPr/>
    </dgm:pt>
    <dgm:pt modelId="{F5433C1B-6021-4320-A862-CA81E1E20102}" type="pres">
      <dgm:prSet presAssocID="{B84FA82E-6618-44EC-8FAE-60C1111EC01E}" presName="textNode" presStyleLbl="bgShp" presStyleIdx="1" presStyleCnt="3"/>
      <dgm:spPr/>
    </dgm:pt>
    <dgm:pt modelId="{70563FB4-0E34-4747-9605-3066B64CCA4F}" type="pres">
      <dgm:prSet presAssocID="{B84FA82E-6618-44EC-8FAE-60C1111EC01E}" presName="compChildNode" presStyleCnt="0"/>
      <dgm:spPr/>
    </dgm:pt>
    <dgm:pt modelId="{65B8868A-F759-483D-B7D1-A8CB353F5733}" type="pres">
      <dgm:prSet presAssocID="{B84FA82E-6618-44EC-8FAE-60C1111EC01E}" presName="theInnerList" presStyleCnt="0"/>
      <dgm:spPr/>
    </dgm:pt>
    <dgm:pt modelId="{1C3D552D-7C55-49B8-84C0-6553076EBC28}" type="pres">
      <dgm:prSet presAssocID="{F9BBC0AD-2964-4E2A-A742-F72153A19D5D}" presName="childNode" presStyleLbl="node1" presStyleIdx="7" presStyleCnt="16">
        <dgm:presLayoutVars>
          <dgm:bulletEnabled val="1"/>
        </dgm:presLayoutVars>
      </dgm:prSet>
      <dgm:spPr/>
    </dgm:pt>
    <dgm:pt modelId="{16CCF90A-5ABE-4A7A-9D64-B1B35463B1B3}" type="pres">
      <dgm:prSet presAssocID="{F9BBC0AD-2964-4E2A-A742-F72153A19D5D}" presName="aSpace2" presStyleCnt="0"/>
      <dgm:spPr/>
    </dgm:pt>
    <dgm:pt modelId="{3D2A9E8F-8431-4E13-BF34-F14762863FF0}" type="pres">
      <dgm:prSet presAssocID="{8AE5C361-E737-4626-9A03-7F4450061D20}" presName="childNode" presStyleLbl="node1" presStyleIdx="8" presStyleCnt="16">
        <dgm:presLayoutVars>
          <dgm:bulletEnabled val="1"/>
        </dgm:presLayoutVars>
      </dgm:prSet>
      <dgm:spPr/>
    </dgm:pt>
    <dgm:pt modelId="{AF59E715-C748-45DB-BF3A-805AFA964A15}" type="pres">
      <dgm:prSet presAssocID="{8AE5C361-E737-4626-9A03-7F4450061D20}" presName="aSpace2" presStyleCnt="0"/>
      <dgm:spPr/>
    </dgm:pt>
    <dgm:pt modelId="{FDA648B6-6866-465B-91AA-5646944E3567}" type="pres">
      <dgm:prSet presAssocID="{77635834-AC43-446F-BA82-EA95AA1F8F7A}" presName="childNode" presStyleLbl="node1" presStyleIdx="9" presStyleCnt="16">
        <dgm:presLayoutVars>
          <dgm:bulletEnabled val="1"/>
        </dgm:presLayoutVars>
      </dgm:prSet>
      <dgm:spPr/>
    </dgm:pt>
    <dgm:pt modelId="{37E28435-CFC7-4CE3-8A64-73B9D0992903}" type="pres">
      <dgm:prSet presAssocID="{77635834-AC43-446F-BA82-EA95AA1F8F7A}" presName="aSpace2" presStyleCnt="0"/>
      <dgm:spPr/>
    </dgm:pt>
    <dgm:pt modelId="{7941F171-0D3C-4CC6-A3C2-D62D2E9EF420}" type="pres">
      <dgm:prSet presAssocID="{B9F5745A-4550-425A-982A-F330956A3957}" presName="childNode" presStyleLbl="node1" presStyleIdx="10" presStyleCnt="16">
        <dgm:presLayoutVars>
          <dgm:bulletEnabled val="1"/>
        </dgm:presLayoutVars>
      </dgm:prSet>
      <dgm:spPr/>
    </dgm:pt>
    <dgm:pt modelId="{3D77DEE2-EE8E-4D96-A817-9B7D54613303}" type="pres">
      <dgm:prSet presAssocID="{B9F5745A-4550-425A-982A-F330956A3957}" presName="aSpace2" presStyleCnt="0"/>
      <dgm:spPr/>
    </dgm:pt>
    <dgm:pt modelId="{C02B2526-8B4E-4F86-8933-FC78AD62CF9D}" type="pres">
      <dgm:prSet presAssocID="{7A59E8F8-0741-424C-8140-3ED9EA596254}" presName="childNode" presStyleLbl="node1" presStyleIdx="11" presStyleCnt="16">
        <dgm:presLayoutVars>
          <dgm:bulletEnabled val="1"/>
        </dgm:presLayoutVars>
      </dgm:prSet>
      <dgm:spPr/>
    </dgm:pt>
    <dgm:pt modelId="{AF81A91B-7DE3-4D04-B5F1-E8500A95412A}" type="pres">
      <dgm:prSet presAssocID="{7A59E8F8-0741-424C-8140-3ED9EA596254}" presName="aSpace2" presStyleCnt="0"/>
      <dgm:spPr/>
    </dgm:pt>
    <dgm:pt modelId="{514E2E3D-95C4-403B-8517-A669A7F57580}" type="pres">
      <dgm:prSet presAssocID="{2681BA35-E06D-463B-983C-DCBFA6151D65}" presName="childNode" presStyleLbl="node1" presStyleIdx="12" presStyleCnt="16">
        <dgm:presLayoutVars>
          <dgm:bulletEnabled val="1"/>
        </dgm:presLayoutVars>
      </dgm:prSet>
      <dgm:spPr/>
    </dgm:pt>
    <dgm:pt modelId="{AEDF53FA-2917-4212-89C5-69BD95C59CC5}" type="pres">
      <dgm:prSet presAssocID="{B84FA82E-6618-44EC-8FAE-60C1111EC01E}" presName="aSpace" presStyleCnt="0"/>
      <dgm:spPr/>
    </dgm:pt>
    <dgm:pt modelId="{9DFDA5C5-A2C4-4C45-A437-EA4ED35E61F4}" type="pres">
      <dgm:prSet presAssocID="{67D11CF4-1C59-4FD6-8563-1E69917106FF}" presName="compNode" presStyleCnt="0"/>
      <dgm:spPr/>
    </dgm:pt>
    <dgm:pt modelId="{9860A04C-0D7C-4AF4-9BE9-5406F6FC7705}" type="pres">
      <dgm:prSet presAssocID="{67D11CF4-1C59-4FD6-8563-1E69917106FF}" presName="aNode" presStyleLbl="bgShp" presStyleIdx="2" presStyleCnt="3"/>
      <dgm:spPr/>
    </dgm:pt>
    <dgm:pt modelId="{FF6E852E-554E-4BD1-A758-69FF8007D8A2}" type="pres">
      <dgm:prSet presAssocID="{67D11CF4-1C59-4FD6-8563-1E69917106FF}" presName="textNode" presStyleLbl="bgShp" presStyleIdx="2" presStyleCnt="3"/>
      <dgm:spPr/>
    </dgm:pt>
    <dgm:pt modelId="{AC28A389-49AE-43A2-9238-DC3E73A00182}" type="pres">
      <dgm:prSet presAssocID="{67D11CF4-1C59-4FD6-8563-1E69917106FF}" presName="compChildNode" presStyleCnt="0"/>
      <dgm:spPr/>
    </dgm:pt>
    <dgm:pt modelId="{8FF2746A-6D1C-44DB-AD4B-984E1E87752B}" type="pres">
      <dgm:prSet presAssocID="{67D11CF4-1C59-4FD6-8563-1E69917106FF}" presName="theInnerList" presStyleCnt="0"/>
      <dgm:spPr/>
    </dgm:pt>
    <dgm:pt modelId="{971FB00A-0F16-4574-82B6-FD406B44A9EC}" type="pres">
      <dgm:prSet presAssocID="{04ED40CE-2617-485A-9BED-320D749783AE}" presName="childNode" presStyleLbl="node1" presStyleIdx="13" presStyleCnt="16" custLinFactNeighborX="547">
        <dgm:presLayoutVars>
          <dgm:bulletEnabled val="1"/>
        </dgm:presLayoutVars>
      </dgm:prSet>
      <dgm:spPr/>
    </dgm:pt>
    <dgm:pt modelId="{4081722F-AD0E-41F6-8612-31354073BB50}" type="pres">
      <dgm:prSet presAssocID="{04ED40CE-2617-485A-9BED-320D749783AE}" presName="aSpace2" presStyleCnt="0"/>
      <dgm:spPr/>
    </dgm:pt>
    <dgm:pt modelId="{E0501602-E2E8-4CDC-8835-FEF4AD18BF77}" type="pres">
      <dgm:prSet presAssocID="{1C04C145-B5B2-4CFF-9276-F97EA5652C07}" presName="childNode" presStyleLbl="node1" presStyleIdx="14" presStyleCnt="16">
        <dgm:presLayoutVars>
          <dgm:bulletEnabled val="1"/>
        </dgm:presLayoutVars>
      </dgm:prSet>
      <dgm:spPr/>
    </dgm:pt>
    <dgm:pt modelId="{21DB99E0-6559-46D7-A3E8-6CDD105161E7}" type="pres">
      <dgm:prSet presAssocID="{1C04C145-B5B2-4CFF-9276-F97EA5652C07}" presName="aSpace2" presStyleCnt="0"/>
      <dgm:spPr/>
    </dgm:pt>
    <dgm:pt modelId="{2A1B633C-1186-4552-BED4-EC9398343FFD}" type="pres">
      <dgm:prSet presAssocID="{641653D3-193A-403C-BF3A-76437069A1D9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3DFA9008-7DCC-49DB-B854-277489B071FA}" srcId="{67D11CF4-1C59-4FD6-8563-1E69917106FF}" destId="{04ED40CE-2617-485A-9BED-320D749783AE}" srcOrd="0" destOrd="0" parTransId="{59E6D7BE-DCD8-45B0-BA99-63F4BD070156}" sibTransId="{B03EA596-4B43-4553-BF20-111B996A5FF8}"/>
    <dgm:cxn modelId="{C2A2F60E-0BE1-4DCB-B549-652C8D6FDD64}" srcId="{66FCAA34-4FBE-4D52-9834-C452552F43E6}" destId="{C4DC5D4E-70B5-4CDA-8EE8-606014EC20F7}" srcOrd="3" destOrd="0" parTransId="{61D3E4E2-2F30-4467-85C6-FB1BDD3FC40F}" sibTransId="{8963606D-C233-418E-BB10-DDAE88D8604C}"/>
    <dgm:cxn modelId="{CFBF1714-BBF7-44AF-B07E-638665F5F947}" type="presOf" srcId="{77635834-AC43-446F-BA82-EA95AA1F8F7A}" destId="{FDA648B6-6866-465B-91AA-5646944E3567}" srcOrd="0" destOrd="0" presId="urn:microsoft.com/office/officeart/2005/8/layout/lProcess2"/>
    <dgm:cxn modelId="{5F5AF61E-BC29-4CDC-B6C2-5E2D82B2202E}" srcId="{1E856984-537C-408B-94A6-F51D905BB7D3}" destId="{66FCAA34-4FBE-4D52-9834-C452552F43E6}" srcOrd="0" destOrd="0" parTransId="{106CB74C-3623-4901-97D0-E4E50DC87B29}" sibTransId="{483EA51B-E475-4369-B059-20D5E49EC392}"/>
    <dgm:cxn modelId="{EC29A633-C426-4630-9BFC-DBC5E61CD281}" srcId="{B84FA82E-6618-44EC-8FAE-60C1111EC01E}" destId="{77635834-AC43-446F-BA82-EA95AA1F8F7A}" srcOrd="2" destOrd="0" parTransId="{687BAB83-060A-4B9A-9817-97F269DDDAE7}" sibTransId="{3ED24315-7C61-4C8F-AFF1-17C5E1DB5AFF}"/>
    <dgm:cxn modelId="{8E827434-A604-4718-92BD-3F3E43D12FD7}" type="presOf" srcId="{4B1FD3C1-A47B-4B43-95B0-85932BFEA58C}" destId="{8E7E7D3B-7282-4A3C-8036-F091546EF7AB}" srcOrd="0" destOrd="0" presId="urn:microsoft.com/office/officeart/2005/8/layout/lProcess2"/>
    <dgm:cxn modelId="{2EB89A60-D181-49D8-A367-029318DD3209}" srcId="{B84FA82E-6618-44EC-8FAE-60C1111EC01E}" destId="{B9F5745A-4550-425A-982A-F330956A3957}" srcOrd="3" destOrd="0" parTransId="{81E7A6AD-88DD-45A3-AA91-67F271787C01}" sibTransId="{5EA23481-0921-4DC0-8C56-23E63366B011}"/>
    <dgm:cxn modelId="{EB3AFB62-C066-47A7-924D-6906358311C3}" srcId="{66FCAA34-4FBE-4D52-9834-C452552F43E6}" destId="{B4654E09-AC56-42C8-8FD6-83C4E7A45920}" srcOrd="2" destOrd="0" parTransId="{0E16CD99-385D-4C34-8B78-3EB81727EB30}" sibTransId="{729DEDA6-7E63-497F-A6E4-BA1FDBB50411}"/>
    <dgm:cxn modelId="{8D299465-8D04-464D-A132-6C71D43895A1}" srcId="{66FCAA34-4FBE-4D52-9834-C452552F43E6}" destId="{F7FF90C0-2066-460D-BF79-0464D2B2C040}" srcOrd="1" destOrd="0" parTransId="{908CF1FB-D4DF-4F36-A4DD-25FD08FAECED}" sibTransId="{A45B9770-DD0D-4AEB-9825-69FF05BDF79A}"/>
    <dgm:cxn modelId="{9E3E5268-40CB-4E49-84A2-3A41C7F12157}" srcId="{B84FA82E-6618-44EC-8FAE-60C1111EC01E}" destId="{2681BA35-E06D-463B-983C-DCBFA6151D65}" srcOrd="5" destOrd="0" parTransId="{9C7B9CF8-DAA2-4AC4-98D0-D0F7BDAC4400}" sibTransId="{447B3F27-5902-4502-8EA3-152979C45C5D}"/>
    <dgm:cxn modelId="{66AC374B-504E-40B5-9B2F-F39958928C32}" srcId="{66FCAA34-4FBE-4D52-9834-C452552F43E6}" destId="{4B1FD3C1-A47B-4B43-95B0-85932BFEA58C}" srcOrd="4" destOrd="0" parTransId="{5B81D867-1761-46EA-829E-EAF5B18C44A9}" sibTransId="{2134DB22-AF98-4861-A2C9-9AD1B0654714}"/>
    <dgm:cxn modelId="{3349E94B-F9EF-4AEB-A887-F2520CC7538B}" srcId="{66FCAA34-4FBE-4D52-9834-C452552F43E6}" destId="{030C1C2F-B66C-4FA8-8CEB-AD5AD1994444}" srcOrd="6" destOrd="0" parTransId="{1F889A32-9624-403F-96E9-C8F45EDED515}" sibTransId="{F54B2435-B755-404C-AE4B-5F1F0F5966F3}"/>
    <dgm:cxn modelId="{64B8046E-BBDE-4C07-841A-9C44AF69226C}" srcId="{1E856984-537C-408B-94A6-F51D905BB7D3}" destId="{67D11CF4-1C59-4FD6-8563-1E69917106FF}" srcOrd="2" destOrd="0" parTransId="{6AA7A504-8E4B-4638-8DE6-F27D502279EB}" sibTransId="{B42A70B6-18ED-45D4-AF2A-1876CD6717D4}"/>
    <dgm:cxn modelId="{4FBFCB6F-A955-4CAE-A1FF-91913685908D}" srcId="{B84FA82E-6618-44EC-8FAE-60C1111EC01E}" destId="{8AE5C361-E737-4626-9A03-7F4450061D20}" srcOrd="1" destOrd="0" parTransId="{F3DBAF49-4B64-424C-AD8E-767CCABFA75C}" sibTransId="{70D3BCEB-F8EC-4114-B98D-935D5B88D9D6}"/>
    <dgm:cxn modelId="{550F4C54-2ABB-4C70-A930-71EB5832AEB4}" type="presOf" srcId="{67D11CF4-1C59-4FD6-8563-1E69917106FF}" destId="{FF6E852E-554E-4BD1-A758-69FF8007D8A2}" srcOrd="1" destOrd="0" presId="urn:microsoft.com/office/officeart/2005/8/layout/lProcess2"/>
    <dgm:cxn modelId="{4C48CE7A-1EB0-49FF-A766-A44A533C727E}" srcId="{67D11CF4-1C59-4FD6-8563-1E69917106FF}" destId="{1C04C145-B5B2-4CFF-9276-F97EA5652C07}" srcOrd="1" destOrd="0" parTransId="{E1B2779C-ACCD-436D-9990-78E73F520BD4}" sibTransId="{06C3A607-8FF5-4663-BD0F-4385C9E95F1C}"/>
    <dgm:cxn modelId="{BC3ED27A-830E-42F4-AD19-0AF1EC98D573}" srcId="{B84FA82E-6618-44EC-8FAE-60C1111EC01E}" destId="{7A59E8F8-0741-424C-8140-3ED9EA596254}" srcOrd="4" destOrd="0" parTransId="{3E836D9E-6324-46DF-9A06-DC1CE6AE0886}" sibTransId="{8237035B-2B0F-4D6F-9D3F-CF5C75B7C7E4}"/>
    <dgm:cxn modelId="{39784084-B082-433F-87EB-86F8A18A6BFA}" type="presOf" srcId="{1D264CF8-32F7-40E4-9A81-4BC14CB5F19D}" destId="{E59B59B5-415B-477C-9D19-A8377F8D91E2}" srcOrd="0" destOrd="0" presId="urn:microsoft.com/office/officeart/2005/8/layout/lProcess2"/>
    <dgm:cxn modelId="{B06F1485-D147-4049-A93B-011C789D7BAD}" type="presOf" srcId="{67D11CF4-1C59-4FD6-8563-1E69917106FF}" destId="{9860A04C-0D7C-4AF4-9BE9-5406F6FC7705}" srcOrd="0" destOrd="0" presId="urn:microsoft.com/office/officeart/2005/8/layout/lProcess2"/>
    <dgm:cxn modelId="{09ADFF92-11AA-4380-A0B0-729391B181C6}" type="presOf" srcId="{04ED40CE-2617-485A-9BED-320D749783AE}" destId="{971FB00A-0F16-4574-82B6-FD406B44A9EC}" srcOrd="0" destOrd="0" presId="urn:microsoft.com/office/officeart/2005/8/layout/lProcess2"/>
    <dgm:cxn modelId="{58B97E96-9AF8-4803-8955-ED0CE1E0439E}" type="presOf" srcId="{469CF151-4B6A-4E69-B312-BC38A0D11AC0}" destId="{EE722E95-9AF8-468C-BE38-DD118BA94939}" srcOrd="0" destOrd="0" presId="urn:microsoft.com/office/officeart/2005/8/layout/lProcess2"/>
    <dgm:cxn modelId="{18AA169E-DDEE-42BB-A334-861D52C5DE14}" type="presOf" srcId="{C4DC5D4E-70B5-4CDA-8EE8-606014EC20F7}" destId="{5F649233-ED6E-4E4B-BD6D-5A96ACEED4A3}" srcOrd="0" destOrd="0" presId="urn:microsoft.com/office/officeart/2005/8/layout/lProcess2"/>
    <dgm:cxn modelId="{235A369E-DAE1-40A4-AA0E-222D4826A146}" type="presOf" srcId="{66FCAA34-4FBE-4D52-9834-C452552F43E6}" destId="{72AC904F-31A1-41DA-97F7-BBA8DA1FFED1}" srcOrd="0" destOrd="0" presId="urn:microsoft.com/office/officeart/2005/8/layout/lProcess2"/>
    <dgm:cxn modelId="{A108A99F-71F1-405B-8331-F3C36559CCCF}" srcId="{67D11CF4-1C59-4FD6-8563-1E69917106FF}" destId="{641653D3-193A-403C-BF3A-76437069A1D9}" srcOrd="2" destOrd="0" parTransId="{35022498-D263-480F-9ADE-EB62697F0848}" sibTransId="{D3E97ABF-01C2-44A8-A50D-935EF93017A3}"/>
    <dgm:cxn modelId="{1B837BA3-DFC8-43BE-8584-31A21995CB90}" srcId="{66FCAA34-4FBE-4D52-9834-C452552F43E6}" destId="{1D264CF8-32F7-40E4-9A81-4BC14CB5F19D}" srcOrd="5" destOrd="0" parTransId="{CA3FBB44-92FA-4DB8-9CBF-4CF064082C60}" sibTransId="{264D1A21-4F9D-4B59-B0CF-3016BEFA2C25}"/>
    <dgm:cxn modelId="{3AD7DCA9-BE49-4544-95D8-6627A3A602CB}" type="presOf" srcId="{1E856984-537C-408B-94A6-F51D905BB7D3}" destId="{5510CED7-9AEE-4A8C-9D87-EAD1695EA579}" srcOrd="0" destOrd="0" presId="urn:microsoft.com/office/officeart/2005/8/layout/lProcess2"/>
    <dgm:cxn modelId="{A930AEAC-E55E-4A5D-9DCC-A000998500DE}" type="presOf" srcId="{B4654E09-AC56-42C8-8FD6-83C4E7A45920}" destId="{9DE0536A-3B28-4939-A8BE-38A970C80D46}" srcOrd="0" destOrd="0" presId="urn:microsoft.com/office/officeart/2005/8/layout/lProcess2"/>
    <dgm:cxn modelId="{6F8B8EAF-BC3E-42A1-988A-4CA2DBF52049}" type="presOf" srcId="{66FCAA34-4FBE-4D52-9834-C452552F43E6}" destId="{0F638697-E23F-4E98-82BD-DEB807D8A953}" srcOrd="1" destOrd="0" presId="urn:microsoft.com/office/officeart/2005/8/layout/lProcess2"/>
    <dgm:cxn modelId="{396D42B6-2F1B-4248-9388-B61D9401F676}" type="presOf" srcId="{B9F5745A-4550-425A-982A-F330956A3957}" destId="{7941F171-0D3C-4CC6-A3C2-D62D2E9EF420}" srcOrd="0" destOrd="0" presId="urn:microsoft.com/office/officeart/2005/8/layout/lProcess2"/>
    <dgm:cxn modelId="{80C3FCC4-9042-4ECA-8F3F-75BC12E40B29}" type="presOf" srcId="{F7FF90C0-2066-460D-BF79-0464D2B2C040}" destId="{E61F1E99-86D1-4CC1-ABE4-050684FAAD81}" srcOrd="0" destOrd="0" presId="urn:microsoft.com/office/officeart/2005/8/layout/lProcess2"/>
    <dgm:cxn modelId="{4B5846D2-A735-4FEB-8E9A-AA1036F67832}" type="presOf" srcId="{8AE5C361-E737-4626-9A03-7F4450061D20}" destId="{3D2A9E8F-8431-4E13-BF34-F14762863FF0}" srcOrd="0" destOrd="0" presId="urn:microsoft.com/office/officeart/2005/8/layout/lProcess2"/>
    <dgm:cxn modelId="{6E2EF5DC-17AE-41B4-84DB-E0E6A3491C91}" srcId="{B84FA82E-6618-44EC-8FAE-60C1111EC01E}" destId="{F9BBC0AD-2964-4E2A-A742-F72153A19D5D}" srcOrd="0" destOrd="0" parTransId="{95C15C03-02C3-42CC-B5A0-0926769636C0}" sibTransId="{FFA74868-91C4-4D97-8FDE-0C58A9FCB9EF}"/>
    <dgm:cxn modelId="{16B83CDD-A3F7-4E0E-9571-8756EC07681A}" type="presOf" srcId="{641653D3-193A-403C-BF3A-76437069A1D9}" destId="{2A1B633C-1186-4552-BED4-EC9398343FFD}" srcOrd="0" destOrd="0" presId="urn:microsoft.com/office/officeart/2005/8/layout/lProcess2"/>
    <dgm:cxn modelId="{217ACCDE-64D3-4583-A5C4-B76A6A755209}" type="presOf" srcId="{B84FA82E-6618-44EC-8FAE-60C1111EC01E}" destId="{F5433C1B-6021-4320-A862-CA81E1E20102}" srcOrd="1" destOrd="0" presId="urn:microsoft.com/office/officeart/2005/8/layout/lProcess2"/>
    <dgm:cxn modelId="{95EAB0E7-AB26-4F27-8746-8E07B55B6445}" type="presOf" srcId="{7A59E8F8-0741-424C-8140-3ED9EA596254}" destId="{C02B2526-8B4E-4F86-8933-FC78AD62CF9D}" srcOrd="0" destOrd="0" presId="urn:microsoft.com/office/officeart/2005/8/layout/lProcess2"/>
    <dgm:cxn modelId="{61BDDAEC-058A-4741-86DF-644007368A86}" type="presOf" srcId="{030C1C2F-B66C-4FA8-8CEB-AD5AD1994444}" destId="{3D5C7395-DC26-4A4C-9CAE-657237779C92}" srcOrd="0" destOrd="0" presId="urn:microsoft.com/office/officeart/2005/8/layout/lProcess2"/>
    <dgm:cxn modelId="{20C105ED-A777-47F4-9AAB-46357BA36432}" srcId="{66FCAA34-4FBE-4D52-9834-C452552F43E6}" destId="{469CF151-4B6A-4E69-B312-BC38A0D11AC0}" srcOrd="0" destOrd="0" parTransId="{90440D6D-49BE-4A4F-A394-0C2A1A74461F}" sibTransId="{AED512B1-DB1B-4D6C-9E22-2C9EEB7C951D}"/>
    <dgm:cxn modelId="{879C60F1-6BC2-4147-8A81-753154AB40B6}" srcId="{1E856984-537C-408B-94A6-F51D905BB7D3}" destId="{B84FA82E-6618-44EC-8FAE-60C1111EC01E}" srcOrd="1" destOrd="0" parTransId="{32A1A65D-AA7B-4ADB-BF86-17EF646A9196}" sibTransId="{88CE1C97-209C-4C76-B5A0-F331E1EDB15E}"/>
    <dgm:cxn modelId="{A1DC50F1-EFE4-427C-8193-3730F1B2A9B7}" type="presOf" srcId="{F9BBC0AD-2964-4E2A-A742-F72153A19D5D}" destId="{1C3D552D-7C55-49B8-84C0-6553076EBC28}" srcOrd="0" destOrd="0" presId="urn:microsoft.com/office/officeart/2005/8/layout/lProcess2"/>
    <dgm:cxn modelId="{4A6D92F7-F821-4E74-B158-932CFDED73B8}" type="presOf" srcId="{B84FA82E-6618-44EC-8FAE-60C1111EC01E}" destId="{28FF1702-263C-4AAB-A35A-32063D60C0FE}" srcOrd="0" destOrd="0" presId="urn:microsoft.com/office/officeart/2005/8/layout/lProcess2"/>
    <dgm:cxn modelId="{DE2256F9-E8DB-4027-A1D6-230B02CB47A2}" type="presOf" srcId="{2681BA35-E06D-463B-983C-DCBFA6151D65}" destId="{514E2E3D-95C4-403B-8517-A669A7F57580}" srcOrd="0" destOrd="0" presId="urn:microsoft.com/office/officeart/2005/8/layout/lProcess2"/>
    <dgm:cxn modelId="{74162AFF-61A4-4CB3-9287-A8CFD0BFA68B}" type="presOf" srcId="{1C04C145-B5B2-4CFF-9276-F97EA5652C07}" destId="{E0501602-E2E8-4CDC-8835-FEF4AD18BF77}" srcOrd="0" destOrd="0" presId="urn:microsoft.com/office/officeart/2005/8/layout/lProcess2"/>
    <dgm:cxn modelId="{FA22F284-9EBD-42AD-AECD-F8A87C98E574}" type="presParOf" srcId="{5510CED7-9AEE-4A8C-9D87-EAD1695EA579}" destId="{CAA9B39A-1A13-4C6B-A253-D96EE4CA30C4}" srcOrd="0" destOrd="0" presId="urn:microsoft.com/office/officeart/2005/8/layout/lProcess2"/>
    <dgm:cxn modelId="{D059FF9E-5F8B-4353-B540-51E196C2172F}" type="presParOf" srcId="{CAA9B39A-1A13-4C6B-A253-D96EE4CA30C4}" destId="{72AC904F-31A1-41DA-97F7-BBA8DA1FFED1}" srcOrd="0" destOrd="0" presId="urn:microsoft.com/office/officeart/2005/8/layout/lProcess2"/>
    <dgm:cxn modelId="{85619F96-FBE3-416C-B281-078BD9503A9B}" type="presParOf" srcId="{CAA9B39A-1A13-4C6B-A253-D96EE4CA30C4}" destId="{0F638697-E23F-4E98-82BD-DEB807D8A953}" srcOrd="1" destOrd="0" presId="urn:microsoft.com/office/officeart/2005/8/layout/lProcess2"/>
    <dgm:cxn modelId="{A00AA713-CFA3-4A78-8712-CDA724F5C0C8}" type="presParOf" srcId="{CAA9B39A-1A13-4C6B-A253-D96EE4CA30C4}" destId="{DD3D5752-C3FF-4627-8052-D6F6DFEF4CA5}" srcOrd="2" destOrd="0" presId="urn:microsoft.com/office/officeart/2005/8/layout/lProcess2"/>
    <dgm:cxn modelId="{2A837D23-00A3-4B01-91F4-183B94E3AF7F}" type="presParOf" srcId="{DD3D5752-C3FF-4627-8052-D6F6DFEF4CA5}" destId="{50558938-E300-4C8B-BEFA-255945A746E7}" srcOrd="0" destOrd="0" presId="urn:microsoft.com/office/officeart/2005/8/layout/lProcess2"/>
    <dgm:cxn modelId="{9A83AEDD-02D6-4DAD-9490-2C2A4A3BBCA4}" type="presParOf" srcId="{50558938-E300-4C8B-BEFA-255945A746E7}" destId="{EE722E95-9AF8-468C-BE38-DD118BA94939}" srcOrd="0" destOrd="0" presId="urn:microsoft.com/office/officeart/2005/8/layout/lProcess2"/>
    <dgm:cxn modelId="{DE363314-626B-470A-8568-BD6BDC311CF1}" type="presParOf" srcId="{50558938-E300-4C8B-BEFA-255945A746E7}" destId="{032B69CE-4D0C-4460-8D0D-35CEF93CFC82}" srcOrd="1" destOrd="0" presId="urn:microsoft.com/office/officeart/2005/8/layout/lProcess2"/>
    <dgm:cxn modelId="{578554CE-6F55-44D5-ACFE-AB0FFD58D495}" type="presParOf" srcId="{50558938-E300-4C8B-BEFA-255945A746E7}" destId="{E61F1E99-86D1-4CC1-ABE4-050684FAAD81}" srcOrd="2" destOrd="0" presId="urn:microsoft.com/office/officeart/2005/8/layout/lProcess2"/>
    <dgm:cxn modelId="{6D7E4794-552E-4E43-ACB4-B22A8C09FE1D}" type="presParOf" srcId="{50558938-E300-4C8B-BEFA-255945A746E7}" destId="{0660D690-75F4-4387-809E-BD51E5A7654F}" srcOrd="3" destOrd="0" presId="urn:microsoft.com/office/officeart/2005/8/layout/lProcess2"/>
    <dgm:cxn modelId="{32EFECFC-323F-40E4-B06A-0C47A3275366}" type="presParOf" srcId="{50558938-E300-4C8B-BEFA-255945A746E7}" destId="{9DE0536A-3B28-4939-A8BE-38A970C80D46}" srcOrd="4" destOrd="0" presId="urn:microsoft.com/office/officeart/2005/8/layout/lProcess2"/>
    <dgm:cxn modelId="{07156A35-8FE5-4141-8BA9-9422560012BA}" type="presParOf" srcId="{50558938-E300-4C8B-BEFA-255945A746E7}" destId="{C73D567C-1B87-4D8C-8E3F-7B232E2C3C6A}" srcOrd="5" destOrd="0" presId="urn:microsoft.com/office/officeart/2005/8/layout/lProcess2"/>
    <dgm:cxn modelId="{D70BC373-9F47-4F2F-BF5E-2D5C2415884C}" type="presParOf" srcId="{50558938-E300-4C8B-BEFA-255945A746E7}" destId="{5F649233-ED6E-4E4B-BD6D-5A96ACEED4A3}" srcOrd="6" destOrd="0" presId="urn:microsoft.com/office/officeart/2005/8/layout/lProcess2"/>
    <dgm:cxn modelId="{D07BD819-99F5-4739-83C0-49BC7821931D}" type="presParOf" srcId="{50558938-E300-4C8B-BEFA-255945A746E7}" destId="{BBC3E381-AA6B-42BD-BE92-45DEAAE91CF0}" srcOrd="7" destOrd="0" presId="urn:microsoft.com/office/officeart/2005/8/layout/lProcess2"/>
    <dgm:cxn modelId="{B3CF203F-C784-450B-B633-0D38A9F7AD37}" type="presParOf" srcId="{50558938-E300-4C8B-BEFA-255945A746E7}" destId="{8E7E7D3B-7282-4A3C-8036-F091546EF7AB}" srcOrd="8" destOrd="0" presId="urn:microsoft.com/office/officeart/2005/8/layout/lProcess2"/>
    <dgm:cxn modelId="{A1967B52-2B55-474A-B985-CB2B2E670ACA}" type="presParOf" srcId="{50558938-E300-4C8B-BEFA-255945A746E7}" destId="{F7C0FCC8-C0E9-4D60-B502-F0D3C4F5CC2E}" srcOrd="9" destOrd="0" presId="urn:microsoft.com/office/officeart/2005/8/layout/lProcess2"/>
    <dgm:cxn modelId="{49F6A2FC-8369-435E-8BF2-16693BB875DC}" type="presParOf" srcId="{50558938-E300-4C8B-BEFA-255945A746E7}" destId="{E59B59B5-415B-477C-9D19-A8377F8D91E2}" srcOrd="10" destOrd="0" presId="urn:microsoft.com/office/officeart/2005/8/layout/lProcess2"/>
    <dgm:cxn modelId="{EB6F572F-D74B-4CF4-9A23-763E4C66AE34}" type="presParOf" srcId="{50558938-E300-4C8B-BEFA-255945A746E7}" destId="{F4AD6E33-C03C-4B79-A5B1-8CB043A2E618}" srcOrd="11" destOrd="0" presId="urn:microsoft.com/office/officeart/2005/8/layout/lProcess2"/>
    <dgm:cxn modelId="{09C67BF8-4531-4094-B4E8-3C6689E91EEC}" type="presParOf" srcId="{50558938-E300-4C8B-BEFA-255945A746E7}" destId="{3D5C7395-DC26-4A4C-9CAE-657237779C92}" srcOrd="12" destOrd="0" presId="urn:microsoft.com/office/officeart/2005/8/layout/lProcess2"/>
    <dgm:cxn modelId="{011B4D36-E95D-4CCE-9EEB-4CD6939CC198}" type="presParOf" srcId="{5510CED7-9AEE-4A8C-9D87-EAD1695EA579}" destId="{E58E749A-DF15-42EA-8829-35A1A80E1481}" srcOrd="1" destOrd="0" presId="urn:microsoft.com/office/officeart/2005/8/layout/lProcess2"/>
    <dgm:cxn modelId="{5D9BE07D-9048-42A3-87EF-1C55F7A80AA8}" type="presParOf" srcId="{5510CED7-9AEE-4A8C-9D87-EAD1695EA579}" destId="{B6DAE98E-3BBE-4B94-BEC6-BA14FEA9EDC4}" srcOrd="2" destOrd="0" presId="urn:microsoft.com/office/officeart/2005/8/layout/lProcess2"/>
    <dgm:cxn modelId="{D81D583C-B978-4343-AE74-3398C4DF80D2}" type="presParOf" srcId="{B6DAE98E-3BBE-4B94-BEC6-BA14FEA9EDC4}" destId="{28FF1702-263C-4AAB-A35A-32063D60C0FE}" srcOrd="0" destOrd="0" presId="urn:microsoft.com/office/officeart/2005/8/layout/lProcess2"/>
    <dgm:cxn modelId="{C79BA913-46D3-4295-B60A-5EDEE702FF5B}" type="presParOf" srcId="{B6DAE98E-3BBE-4B94-BEC6-BA14FEA9EDC4}" destId="{F5433C1B-6021-4320-A862-CA81E1E20102}" srcOrd="1" destOrd="0" presId="urn:microsoft.com/office/officeart/2005/8/layout/lProcess2"/>
    <dgm:cxn modelId="{2205D767-EF28-4A92-B8E6-109F403059D8}" type="presParOf" srcId="{B6DAE98E-3BBE-4B94-BEC6-BA14FEA9EDC4}" destId="{70563FB4-0E34-4747-9605-3066B64CCA4F}" srcOrd="2" destOrd="0" presId="urn:microsoft.com/office/officeart/2005/8/layout/lProcess2"/>
    <dgm:cxn modelId="{90452696-001C-4037-83C2-40C40548AABE}" type="presParOf" srcId="{70563FB4-0E34-4747-9605-3066B64CCA4F}" destId="{65B8868A-F759-483D-B7D1-A8CB353F5733}" srcOrd="0" destOrd="0" presId="urn:microsoft.com/office/officeart/2005/8/layout/lProcess2"/>
    <dgm:cxn modelId="{FBEEC2E2-2F2F-46E4-9301-8309BA27BC8E}" type="presParOf" srcId="{65B8868A-F759-483D-B7D1-A8CB353F5733}" destId="{1C3D552D-7C55-49B8-84C0-6553076EBC28}" srcOrd="0" destOrd="0" presId="urn:microsoft.com/office/officeart/2005/8/layout/lProcess2"/>
    <dgm:cxn modelId="{01425370-F1BC-44E8-B5FA-41E2105E3D26}" type="presParOf" srcId="{65B8868A-F759-483D-B7D1-A8CB353F5733}" destId="{16CCF90A-5ABE-4A7A-9D64-B1B35463B1B3}" srcOrd="1" destOrd="0" presId="urn:microsoft.com/office/officeart/2005/8/layout/lProcess2"/>
    <dgm:cxn modelId="{8C741CAB-F378-4DC3-BB45-9814C68CE8A8}" type="presParOf" srcId="{65B8868A-F759-483D-B7D1-A8CB353F5733}" destId="{3D2A9E8F-8431-4E13-BF34-F14762863FF0}" srcOrd="2" destOrd="0" presId="urn:microsoft.com/office/officeart/2005/8/layout/lProcess2"/>
    <dgm:cxn modelId="{EBEF29C7-56F4-4254-82B0-50240785004A}" type="presParOf" srcId="{65B8868A-F759-483D-B7D1-A8CB353F5733}" destId="{AF59E715-C748-45DB-BF3A-805AFA964A15}" srcOrd="3" destOrd="0" presId="urn:microsoft.com/office/officeart/2005/8/layout/lProcess2"/>
    <dgm:cxn modelId="{EAFF1147-5C56-478A-81A6-54CABBDAD482}" type="presParOf" srcId="{65B8868A-F759-483D-B7D1-A8CB353F5733}" destId="{FDA648B6-6866-465B-91AA-5646944E3567}" srcOrd="4" destOrd="0" presId="urn:microsoft.com/office/officeart/2005/8/layout/lProcess2"/>
    <dgm:cxn modelId="{C43ABE7A-95A4-443E-AB25-B46AA48799B9}" type="presParOf" srcId="{65B8868A-F759-483D-B7D1-A8CB353F5733}" destId="{37E28435-CFC7-4CE3-8A64-73B9D0992903}" srcOrd="5" destOrd="0" presId="urn:microsoft.com/office/officeart/2005/8/layout/lProcess2"/>
    <dgm:cxn modelId="{ED2C0980-45AA-463A-AFBC-E85B105B3DBA}" type="presParOf" srcId="{65B8868A-F759-483D-B7D1-A8CB353F5733}" destId="{7941F171-0D3C-4CC6-A3C2-D62D2E9EF420}" srcOrd="6" destOrd="0" presId="urn:microsoft.com/office/officeart/2005/8/layout/lProcess2"/>
    <dgm:cxn modelId="{9BB4D769-E72A-4718-A8A8-132C24AB8942}" type="presParOf" srcId="{65B8868A-F759-483D-B7D1-A8CB353F5733}" destId="{3D77DEE2-EE8E-4D96-A817-9B7D54613303}" srcOrd="7" destOrd="0" presId="urn:microsoft.com/office/officeart/2005/8/layout/lProcess2"/>
    <dgm:cxn modelId="{211DE571-8CE0-40E2-AF58-59F5AF6FEEE6}" type="presParOf" srcId="{65B8868A-F759-483D-B7D1-A8CB353F5733}" destId="{C02B2526-8B4E-4F86-8933-FC78AD62CF9D}" srcOrd="8" destOrd="0" presId="urn:microsoft.com/office/officeart/2005/8/layout/lProcess2"/>
    <dgm:cxn modelId="{41A80313-3797-4926-B219-6580369A4586}" type="presParOf" srcId="{65B8868A-F759-483D-B7D1-A8CB353F5733}" destId="{AF81A91B-7DE3-4D04-B5F1-E8500A95412A}" srcOrd="9" destOrd="0" presId="urn:microsoft.com/office/officeart/2005/8/layout/lProcess2"/>
    <dgm:cxn modelId="{52C36294-1B57-44D1-BCFD-0AD8F9AE16B0}" type="presParOf" srcId="{65B8868A-F759-483D-B7D1-A8CB353F5733}" destId="{514E2E3D-95C4-403B-8517-A669A7F57580}" srcOrd="10" destOrd="0" presId="urn:microsoft.com/office/officeart/2005/8/layout/lProcess2"/>
    <dgm:cxn modelId="{51F5D28D-7265-4D66-A779-DDE174D61EE1}" type="presParOf" srcId="{5510CED7-9AEE-4A8C-9D87-EAD1695EA579}" destId="{AEDF53FA-2917-4212-89C5-69BD95C59CC5}" srcOrd="3" destOrd="0" presId="urn:microsoft.com/office/officeart/2005/8/layout/lProcess2"/>
    <dgm:cxn modelId="{4829B9C8-A4B1-47AD-80EE-1F25AB164E6E}" type="presParOf" srcId="{5510CED7-9AEE-4A8C-9D87-EAD1695EA579}" destId="{9DFDA5C5-A2C4-4C45-A437-EA4ED35E61F4}" srcOrd="4" destOrd="0" presId="urn:microsoft.com/office/officeart/2005/8/layout/lProcess2"/>
    <dgm:cxn modelId="{87C7F168-CA60-4CAD-A22E-8BB075DC779A}" type="presParOf" srcId="{9DFDA5C5-A2C4-4C45-A437-EA4ED35E61F4}" destId="{9860A04C-0D7C-4AF4-9BE9-5406F6FC7705}" srcOrd="0" destOrd="0" presId="urn:microsoft.com/office/officeart/2005/8/layout/lProcess2"/>
    <dgm:cxn modelId="{5A503777-CB4F-4581-9397-76C2BA78839D}" type="presParOf" srcId="{9DFDA5C5-A2C4-4C45-A437-EA4ED35E61F4}" destId="{FF6E852E-554E-4BD1-A758-69FF8007D8A2}" srcOrd="1" destOrd="0" presId="urn:microsoft.com/office/officeart/2005/8/layout/lProcess2"/>
    <dgm:cxn modelId="{405CB306-C28A-45B3-8F0B-5C857F6F1AA8}" type="presParOf" srcId="{9DFDA5C5-A2C4-4C45-A437-EA4ED35E61F4}" destId="{AC28A389-49AE-43A2-9238-DC3E73A00182}" srcOrd="2" destOrd="0" presId="urn:microsoft.com/office/officeart/2005/8/layout/lProcess2"/>
    <dgm:cxn modelId="{B1505EEF-6D51-4091-A71A-AB8FF658AD5C}" type="presParOf" srcId="{AC28A389-49AE-43A2-9238-DC3E73A00182}" destId="{8FF2746A-6D1C-44DB-AD4B-984E1E87752B}" srcOrd="0" destOrd="0" presId="urn:microsoft.com/office/officeart/2005/8/layout/lProcess2"/>
    <dgm:cxn modelId="{ECB80E2B-80FA-42BB-8A6D-4C2DD92CE275}" type="presParOf" srcId="{8FF2746A-6D1C-44DB-AD4B-984E1E87752B}" destId="{971FB00A-0F16-4574-82B6-FD406B44A9EC}" srcOrd="0" destOrd="0" presId="urn:microsoft.com/office/officeart/2005/8/layout/lProcess2"/>
    <dgm:cxn modelId="{C791F365-ABC6-49CB-902D-79F9D1B75BE4}" type="presParOf" srcId="{8FF2746A-6D1C-44DB-AD4B-984E1E87752B}" destId="{4081722F-AD0E-41F6-8612-31354073BB50}" srcOrd="1" destOrd="0" presId="urn:microsoft.com/office/officeart/2005/8/layout/lProcess2"/>
    <dgm:cxn modelId="{9F5B5192-940D-45CC-8A9D-7D7EDE6D8433}" type="presParOf" srcId="{8FF2746A-6D1C-44DB-AD4B-984E1E87752B}" destId="{E0501602-E2E8-4CDC-8835-FEF4AD18BF77}" srcOrd="2" destOrd="0" presId="urn:microsoft.com/office/officeart/2005/8/layout/lProcess2"/>
    <dgm:cxn modelId="{2CA0BFD3-C5F4-44D4-A3E3-A4191CF9D96C}" type="presParOf" srcId="{8FF2746A-6D1C-44DB-AD4B-984E1E87752B}" destId="{21DB99E0-6559-46D7-A3E8-6CDD105161E7}" srcOrd="3" destOrd="0" presId="urn:microsoft.com/office/officeart/2005/8/layout/lProcess2"/>
    <dgm:cxn modelId="{FACD157A-114D-44BE-A9CD-CFD37725915C}" type="presParOf" srcId="{8FF2746A-6D1C-44DB-AD4B-984E1E87752B}" destId="{2A1B633C-1186-4552-BED4-EC9398343FF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856984-537C-408B-94A6-F51D905BB7D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FCAA34-4FBE-4D52-9834-C452552F43E6}">
      <dgm:prSet phldrT="[Text]"/>
      <dgm:spPr/>
      <dgm:t>
        <a:bodyPr/>
        <a:lstStyle/>
        <a:p>
          <a:r>
            <a:rPr lang="en-US" dirty="0"/>
            <a:t>ASvdo.py</a:t>
          </a:r>
        </a:p>
      </dgm:t>
    </dgm:pt>
    <dgm:pt modelId="{106CB74C-3623-4901-97D0-E4E50DC87B29}" type="parTrans" cxnId="{5F5AF61E-BC29-4CDC-B6C2-5E2D82B2202E}">
      <dgm:prSet/>
      <dgm:spPr/>
      <dgm:t>
        <a:bodyPr/>
        <a:lstStyle/>
        <a:p>
          <a:endParaRPr lang="en-US"/>
        </a:p>
      </dgm:t>
    </dgm:pt>
    <dgm:pt modelId="{483EA51B-E475-4369-B059-20D5E49EC392}" type="sibTrans" cxnId="{5F5AF61E-BC29-4CDC-B6C2-5E2D82B2202E}">
      <dgm:prSet/>
      <dgm:spPr/>
      <dgm:t>
        <a:bodyPr/>
        <a:lstStyle/>
        <a:p>
          <a:endParaRPr lang="en-US"/>
        </a:p>
      </dgm:t>
    </dgm:pt>
    <dgm:pt modelId="{469CF151-4B6A-4E69-B312-BC38A0D11AC0}">
      <dgm:prSet phldrT="[Text]"/>
      <dgm:spPr/>
      <dgm:t>
        <a:bodyPr/>
        <a:lstStyle/>
        <a:p>
          <a:r>
            <a:rPr lang="en-US" dirty="0"/>
            <a:t>ImgtoVid</a:t>
          </a:r>
        </a:p>
      </dgm:t>
    </dgm:pt>
    <dgm:pt modelId="{90440D6D-49BE-4A4F-A394-0C2A1A74461F}" type="parTrans" cxnId="{20C105ED-A777-47F4-9AAB-46357BA36432}">
      <dgm:prSet/>
      <dgm:spPr/>
      <dgm:t>
        <a:bodyPr/>
        <a:lstStyle/>
        <a:p>
          <a:endParaRPr lang="en-US"/>
        </a:p>
      </dgm:t>
    </dgm:pt>
    <dgm:pt modelId="{AED512B1-DB1B-4D6C-9E22-2C9EEB7C951D}" type="sibTrans" cxnId="{20C105ED-A777-47F4-9AAB-46357BA36432}">
      <dgm:prSet/>
      <dgm:spPr/>
      <dgm:t>
        <a:bodyPr/>
        <a:lstStyle/>
        <a:p>
          <a:endParaRPr lang="en-US"/>
        </a:p>
      </dgm:t>
    </dgm:pt>
    <dgm:pt modelId="{F7FF90C0-2066-460D-BF79-0464D2B2C040}">
      <dgm:prSet phldrT="[Text]"/>
      <dgm:spPr/>
      <dgm:t>
        <a:bodyPr/>
        <a:lstStyle/>
        <a:p>
          <a:r>
            <a:rPr lang="en-US" dirty="0"/>
            <a:t>fetchimg</a:t>
          </a:r>
        </a:p>
      </dgm:t>
    </dgm:pt>
    <dgm:pt modelId="{908CF1FB-D4DF-4F36-A4DD-25FD08FAECED}" type="parTrans" cxnId="{8D299465-8D04-464D-A132-6C71D43895A1}">
      <dgm:prSet/>
      <dgm:spPr/>
      <dgm:t>
        <a:bodyPr/>
        <a:lstStyle/>
        <a:p>
          <a:endParaRPr lang="en-US"/>
        </a:p>
      </dgm:t>
    </dgm:pt>
    <dgm:pt modelId="{A45B9770-DD0D-4AEB-9825-69FF05BDF79A}" type="sibTrans" cxnId="{8D299465-8D04-464D-A132-6C71D43895A1}">
      <dgm:prSet/>
      <dgm:spPr/>
      <dgm:t>
        <a:bodyPr/>
        <a:lstStyle/>
        <a:p>
          <a:endParaRPr lang="en-US"/>
        </a:p>
      </dgm:t>
    </dgm:pt>
    <dgm:pt modelId="{B84FA82E-6618-44EC-8FAE-60C1111EC01E}">
      <dgm:prSet phldrT="[Text]"/>
      <dgm:spPr/>
      <dgm:t>
        <a:bodyPr/>
        <a:lstStyle/>
        <a:p>
          <a:r>
            <a:rPr lang="en-US" dirty="0"/>
            <a:t>sign.py</a:t>
          </a:r>
        </a:p>
      </dgm:t>
    </dgm:pt>
    <dgm:pt modelId="{32A1A65D-AA7B-4ADB-BF86-17EF646A9196}" type="parTrans" cxnId="{879C60F1-6BC2-4147-8A81-753154AB40B6}">
      <dgm:prSet/>
      <dgm:spPr/>
      <dgm:t>
        <a:bodyPr/>
        <a:lstStyle/>
        <a:p>
          <a:endParaRPr lang="en-US"/>
        </a:p>
      </dgm:t>
    </dgm:pt>
    <dgm:pt modelId="{88CE1C97-209C-4C76-B5A0-F331E1EDB15E}" type="sibTrans" cxnId="{879C60F1-6BC2-4147-8A81-753154AB40B6}">
      <dgm:prSet/>
      <dgm:spPr/>
      <dgm:t>
        <a:bodyPr/>
        <a:lstStyle/>
        <a:p>
          <a:endParaRPr lang="en-US"/>
        </a:p>
      </dgm:t>
    </dgm:pt>
    <dgm:pt modelId="{F9BBC0AD-2964-4E2A-A742-F72153A19D5D}">
      <dgm:prSet phldrT="[Text]"/>
      <dgm:spPr/>
      <dgm:t>
        <a:bodyPr/>
        <a:lstStyle/>
        <a:p>
          <a:r>
            <a:rPr lang="en-US"/>
            <a:t>record</a:t>
          </a:r>
        </a:p>
      </dgm:t>
    </dgm:pt>
    <dgm:pt modelId="{95C15C03-02C3-42CC-B5A0-0926769636C0}" type="parTrans" cxnId="{6E2EF5DC-17AE-41B4-84DB-E0E6A3491C91}">
      <dgm:prSet/>
      <dgm:spPr/>
      <dgm:t>
        <a:bodyPr/>
        <a:lstStyle/>
        <a:p>
          <a:endParaRPr lang="en-US"/>
        </a:p>
      </dgm:t>
    </dgm:pt>
    <dgm:pt modelId="{FFA74868-91C4-4D97-8FDE-0C58A9FCB9EF}" type="sibTrans" cxnId="{6E2EF5DC-17AE-41B4-84DB-E0E6A3491C91}">
      <dgm:prSet/>
      <dgm:spPr/>
      <dgm:t>
        <a:bodyPr/>
        <a:lstStyle/>
        <a:p>
          <a:endParaRPr lang="en-US"/>
        </a:p>
      </dgm:t>
    </dgm:pt>
    <dgm:pt modelId="{8AE5C361-E737-4626-9A03-7F4450061D20}">
      <dgm:prSet phldrT="[Text]"/>
      <dgm:spPr/>
      <dgm:t>
        <a:bodyPr/>
        <a:lstStyle/>
        <a:p>
          <a:r>
            <a:rPr lang="en-US"/>
            <a:t>refresh</a:t>
          </a:r>
        </a:p>
      </dgm:t>
    </dgm:pt>
    <dgm:pt modelId="{F3DBAF49-4B64-424C-AD8E-767CCABFA75C}" type="parTrans" cxnId="{4FBFCB6F-A955-4CAE-A1FF-91913685908D}">
      <dgm:prSet/>
      <dgm:spPr/>
      <dgm:t>
        <a:bodyPr/>
        <a:lstStyle/>
        <a:p>
          <a:endParaRPr lang="en-US"/>
        </a:p>
      </dgm:t>
    </dgm:pt>
    <dgm:pt modelId="{70D3BCEB-F8EC-4114-B98D-935D5B88D9D6}" type="sibTrans" cxnId="{4FBFCB6F-A955-4CAE-A1FF-91913685908D}">
      <dgm:prSet/>
      <dgm:spPr/>
      <dgm:t>
        <a:bodyPr/>
        <a:lstStyle/>
        <a:p>
          <a:endParaRPr lang="en-US"/>
        </a:p>
      </dgm:t>
    </dgm:pt>
    <dgm:pt modelId="{67D11CF4-1C59-4FD6-8563-1E69917106FF}">
      <dgm:prSet phldrT="[Text]"/>
      <dgm:spPr/>
      <dgm:t>
        <a:bodyPr/>
        <a:lstStyle/>
        <a:p>
          <a:r>
            <a:rPr lang="en-US"/>
            <a:t>Database</a:t>
          </a:r>
        </a:p>
      </dgm:t>
    </dgm:pt>
    <dgm:pt modelId="{6AA7A504-8E4B-4638-8DE6-F27D502279EB}" type="parTrans" cxnId="{64B8046E-BBDE-4C07-841A-9C44AF69226C}">
      <dgm:prSet/>
      <dgm:spPr/>
      <dgm:t>
        <a:bodyPr/>
        <a:lstStyle/>
        <a:p>
          <a:endParaRPr lang="en-US"/>
        </a:p>
      </dgm:t>
    </dgm:pt>
    <dgm:pt modelId="{B42A70B6-18ED-45D4-AF2A-1876CD6717D4}" type="sibTrans" cxnId="{64B8046E-BBDE-4C07-841A-9C44AF69226C}">
      <dgm:prSet/>
      <dgm:spPr/>
      <dgm:t>
        <a:bodyPr/>
        <a:lstStyle/>
        <a:p>
          <a:endParaRPr lang="en-US"/>
        </a:p>
      </dgm:t>
    </dgm:pt>
    <dgm:pt modelId="{04ED40CE-2617-485A-9BED-320D749783AE}">
      <dgm:prSet phldrT="[Text]"/>
      <dgm:spPr/>
      <dgm:t>
        <a:bodyPr/>
        <a:lstStyle/>
        <a:p>
          <a:r>
            <a:rPr lang="en-US"/>
            <a:t>Saved Images</a:t>
          </a:r>
        </a:p>
      </dgm:t>
    </dgm:pt>
    <dgm:pt modelId="{59E6D7BE-DCD8-45B0-BA99-63F4BD070156}" type="parTrans" cxnId="{3DFA9008-7DCC-49DB-B854-277489B071FA}">
      <dgm:prSet/>
      <dgm:spPr/>
      <dgm:t>
        <a:bodyPr/>
        <a:lstStyle/>
        <a:p>
          <a:endParaRPr lang="en-US"/>
        </a:p>
      </dgm:t>
    </dgm:pt>
    <dgm:pt modelId="{B03EA596-4B43-4553-BF20-111B996A5FF8}" type="sibTrans" cxnId="{3DFA9008-7DCC-49DB-B854-277489B071FA}">
      <dgm:prSet/>
      <dgm:spPr/>
      <dgm:t>
        <a:bodyPr/>
        <a:lstStyle/>
        <a:p>
          <a:endParaRPr lang="en-US"/>
        </a:p>
      </dgm:t>
    </dgm:pt>
    <dgm:pt modelId="{C4DC5D4E-70B5-4CDA-8EE8-606014EC20F7}">
      <dgm:prSet/>
      <dgm:spPr/>
      <dgm:t>
        <a:bodyPr/>
        <a:lstStyle/>
        <a:p>
          <a:r>
            <a:rPr lang="en-US"/>
            <a:t>tokenize</a:t>
          </a:r>
        </a:p>
      </dgm:t>
    </dgm:pt>
    <dgm:pt modelId="{61D3E4E2-2F30-4467-85C6-FB1BDD3FC40F}" type="parTrans" cxnId="{C2A2F60E-0BE1-4DCB-B549-652C8D6FDD64}">
      <dgm:prSet/>
      <dgm:spPr/>
      <dgm:t>
        <a:bodyPr/>
        <a:lstStyle/>
        <a:p>
          <a:endParaRPr lang="en-US"/>
        </a:p>
      </dgm:t>
    </dgm:pt>
    <dgm:pt modelId="{8963606D-C233-418E-BB10-DDAE88D8604C}" type="sibTrans" cxnId="{C2A2F60E-0BE1-4DCB-B549-652C8D6FDD64}">
      <dgm:prSet/>
      <dgm:spPr/>
      <dgm:t>
        <a:bodyPr/>
        <a:lstStyle/>
        <a:p>
          <a:endParaRPr lang="en-US"/>
        </a:p>
      </dgm:t>
    </dgm:pt>
    <dgm:pt modelId="{4B1FD3C1-A47B-4B43-95B0-85932BFEA58C}">
      <dgm:prSet/>
      <dgm:spPr/>
      <dgm:t>
        <a:bodyPr/>
        <a:lstStyle/>
        <a:p>
          <a:r>
            <a:rPr lang="en-US" dirty="0"/>
            <a:t>clear</a:t>
          </a:r>
        </a:p>
      </dgm:t>
    </dgm:pt>
    <dgm:pt modelId="{5B81D867-1761-46EA-829E-EAF5B18C44A9}" type="parTrans" cxnId="{66AC374B-504E-40B5-9B2F-F39958928C32}">
      <dgm:prSet/>
      <dgm:spPr/>
      <dgm:t>
        <a:bodyPr/>
        <a:lstStyle/>
        <a:p>
          <a:endParaRPr lang="en-US"/>
        </a:p>
      </dgm:t>
    </dgm:pt>
    <dgm:pt modelId="{2134DB22-AF98-4861-A2C9-9AD1B0654714}" type="sibTrans" cxnId="{66AC374B-504E-40B5-9B2F-F39958928C32}">
      <dgm:prSet/>
      <dgm:spPr/>
      <dgm:t>
        <a:bodyPr/>
        <a:lstStyle/>
        <a:p>
          <a:endParaRPr lang="en-US"/>
        </a:p>
      </dgm:t>
    </dgm:pt>
    <dgm:pt modelId="{1D264CF8-32F7-40E4-9A81-4BC14CB5F19D}">
      <dgm:prSet/>
      <dgm:spPr/>
      <dgm:t>
        <a:bodyPr/>
        <a:lstStyle/>
        <a:p>
          <a:r>
            <a:rPr lang="en-US" dirty="0"/>
            <a:t>audiototext</a:t>
          </a:r>
        </a:p>
      </dgm:t>
    </dgm:pt>
    <dgm:pt modelId="{CA3FBB44-92FA-4DB8-9CBF-4CF064082C60}" type="parTrans" cxnId="{1B837BA3-DFC8-43BE-8584-31A21995CB90}">
      <dgm:prSet/>
      <dgm:spPr/>
      <dgm:t>
        <a:bodyPr/>
        <a:lstStyle/>
        <a:p>
          <a:endParaRPr lang="en-US"/>
        </a:p>
      </dgm:t>
    </dgm:pt>
    <dgm:pt modelId="{264D1A21-4F9D-4B59-B0CF-3016BEFA2C25}" type="sibTrans" cxnId="{1B837BA3-DFC8-43BE-8584-31A21995CB90}">
      <dgm:prSet/>
      <dgm:spPr/>
      <dgm:t>
        <a:bodyPr/>
        <a:lstStyle/>
        <a:p>
          <a:endParaRPr lang="en-US"/>
        </a:p>
      </dgm:t>
    </dgm:pt>
    <dgm:pt modelId="{030C1C2F-B66C-4FA8-8CEB-AD5AD1994444}">
      <dgm:prSet/>
      <dgm:spPr/>
      <dgm:t>
        <a:bodyPr/>
        <a:lstStyle/>
        <a:p>
          <a:r>
            <a:rPr lang="en-US"/>
            <a:t>backup</a:t>
          </a:r>
        </a:p>
      </dgm:t>
    </dgm:pt>
    <dgm:pt modelId="{1F889A32-9624-403F-96E9-C8F45EDED515}" type="parTrans" cxnId="{3349E94B-F9EF-4AEB-A887-F2520CC7538B}">
      <dgm:prSet/>
      <dgm:spPr/>
      <dgm:t>
        <a:bodyPr/>
        <a:lstStyle/>
        <a:p>
          <a:endParaRPr lang="en-US"/>
        </a:p>
      </dgm:t>
    </dgm:pt>
    <dgm:pt modelId="{F54B2435-B755-404C-AE4B-5F1F0F5966F3}" type="sibTrans" cxnId="{3349E94B-F9EF-4AEB-A887-F2520CC7538B}">
      <dgm:prSet/>
      <dgm:spPr/>
      <dgm:t>
        <a:bodyPr/>
        <a:lstStyle/>
        <a:p>
          <a:endParaRPr lang="en-US"/>
        </a:p>
      </dgm:t>
    </dgm:pt>
    <dgm:pt modelId="{77635834-AC43-446F-BA82-EA95AA1F8F7A}">
      <dgm:prSet/>
      <dgm:spPr/>
      <dgm:t>
        <a:bodyPr/>
        <a:lstStyle/>
        <a:p>
          <a:r>
            <a:rPr lang="en-US"/>
            <a:t>spinner_clicked</a:t>
          </a:r>
        </a:p>
      </dgm:t>
    </dgm:pt>
    <dgm:pt modelId="{687BAB83-060A-4B9A-9817-97F269DDDAE7}" type="parTrans" cxnId="{EC29A633-C426-4630-9BFC-DBC5E61CD281}">
      <dgm:prSet/>
      <dgm:spPr/>
      <dgm:t>
        <a:bodyPr/>
        <a:lstStyle/>
        <a:p>
          <a:endParaRPr lang="en-US"/>
        </a:p>
      </dgm:t>
    </dgm:pt>
    <dgm:pt modelId="{3ED24315-7C61-4C8F-AFF1-17C5E1DB5AFF}" type="sibTrans" cxnId="{EC29A633-C426-4630-9BFC-DBC5E61CD281}">
      <dgm:prSet/>
      <dgm:spPr/>
      <dgm:t>
        <a:bodyPr/>
        <a:lstStyle/>
        <a:p>
          <a:endParaRPr lang="en-US"/>
        </a:p>
      </dgm:t>
    </dgm:pt>
    <dgm:pt modelId="{B9F5745A-4550-425A-982A-F330956A3957}">
      <dgm:prSet/>
      <dgm:spPr/>
      <dgm:t>
        <a:bodyPr/>
        <a:lstStyle/>
        <a:p>
          <a:r>
            <a:rPr lang="en-US"/>
            <a:t>save</a:t>
          </a:r>
        </a:p>
      </dgm:t>
    </dgm:pt>
    <dgm:pt modelId="{81E7A6AD-88DD-45A3-AA91-67F271787C01}" type="parTrans" cxnId="{2EB89A60-D181-49D8-A367-029318DD3209}">
      <dgm:prSet/>
      <dgm:spPr/>
      <dgm:t>
        <a:bodyPr/>
        <a:lstStyle/>
        <a:p>
          <a:endParaRPr lang="en-US"/>
        </a:p>
      </dgm:t>
    </dgm:pt>
    <dgm:pt modelId="{5EA23481-0921-4DC0-8C56-23E63366B011}" type="sibTrans" cxnId="{2EB89A60-D181-49D8-A367-029318DD3209}">
      <dgm:prSet/>
      <dgm:spPr/>
      <dgm:t>
        <a:bodyPr/>
        <a:lstStyle/>
        <a:p>
          <a:endParaRPr lang="en-US"/>
        </a:p>
      </dgm:t>
    </dgm:pt>
    <dgm:pt modelId="{7A59E8F8-0741-424C-8140-3ED9EA596254}">
      <dgm:prSet/>
      <dgm:spPr/>
      <dgm:t>
        <a:bodyPr/>
        <a:lstStyle/>
        <a:p>
          <a:r>
            <a:rPr lang="en-US"/>
            <a:t>play</a:t>
          </a:r>
        </a:p>
      </dgm:t>
    </dgm:pt>
    <dgm:pt modelId="{3E836D9E-6324-46DF-9A06-DC1CE6AE0886}" type="parTrans" cxnId="{BC3ED27A-830E-42F4-AD19-0AF1EC98D573}">
      <dgm:prSet/>
      <dgm:spPr/>
      <dgm:t>
        <a:bodyPr/>
        <a:lstStyle/>
        <a:p>
          <a:endParaRPr lang="en-US"/>
        </a:p>
      </dgm:t>
    </dgm:pt>
    <dgm:pt modelId="{8237035B-2B0F-4D6F-9D3F-CF5C75B7C7E4}" type="sibTrans" cxnId="{BC3ED27A-830E-42F4-AD19-0AF1EC98D573}">
      <dgm:prSet/>
      <dgm:spPr/>
      <dgm:t>
        <a:bodyPr/>
        <a:lstStyle/>
        <a:p>
          <a:endParaRPr lang="en-US"/>
        </a:p>
      </dgm:t>
    </dgm:pt>
    <dgm:pt modelId="{B4654E09-AC56-42C8-8FD6-83C4E7A45920}">
      <dgm:prSet/>
      <dgm:spPr/>
      <dgm:t>
        <a:bodyPr/>
        <a:lstStyle/>
        <a:p>
          <a:r>
            <a:rPr lang="en-US"/>
            <a:t>del_punct</a:t>
          </a:r>
        </a:p>
      </dgm:t>
    </dgm:pt>
    <dgm:pt modelId="{729DEDA6-7E63-497F-A6E4-BA1FDBB50411}" type="sibTrans" cxnId="{EB3AFB62-C066-47A7-924D-6906358311C3}">
      <dgm:prSet/>
      <dgm:spPr/>
      <dgm:t>
        <a:bodyPr/>
        <a:lstStyle/>
        <a:p>
          <a:endParaRPr lang="en-US"/>
        </a:p>
      </dgm:t>
    </dgm:pt>
    <dgm:pt modelId="{0E16CD99-385D-4C34-8B78-3EB81727EB30}" type="parTrans" cxnId="{EB3AFB62-C066-47A7-924D-6906358311C3}">
      <dgm:prSet/>
      <dgm:spPr/>
      <dgm:t>
        <a:bodyPr/>
        <a:lstStyle/>
        <a:p>
          <a:endParaRPr lang="en-US"/>
        </a:p>
      </dgm:t>
    </dgm:pt>
    <dgm:pt modelId="{2681BA35-E06D-463B-983C-DCBFA6151D65}">
      <dgm:prSet/>
      <dgm:spPr/>
      <dgm:t>
        <a:bodyPr/>
        <a:lstStyle/>
        <a:p>
          <a:r>
            <a:rPr lang="en-US" dirty="0"/>
            <a:t>addimage</a:t>
          </a:r>
        </a:p>
      </dgm:t>
    </dgm:pt>
    <dgm:pt modelId="{9C7B9CF8-DAA2-4AC4-98D0-D0F7BDAC4400}" type="parTrans" cxnId="{9E3E5268-40CB-4E49-84A2-3A41C7F12157}">
      <dgm:prSet/>
      <dgm:spPr/>
      <dgm:t>
        <a:bodyPr/>
        <a:lstStyle/>
        <a:p>
          <a:endParaRPr lang="en-US"/>
        </a:p>
      </dgm:t>
    </dgm:pt>
    <dgm:pt modelId="{447B3F27-5902-4502-8EA3-152979C45C5D}" type="sibTrans" cxnId="{9E3E5268-40CB-4E49-84A2-3A41C7F12157}">
      <dgm:prSet/>
      <dgm:spPr/>
      <dgm:t>
        <a:bodyPr/>
        <a:lstStyle/>
        <a:p>
          <a:endParaRPr lang="en-US"/>
        </a:p>
      </dgm:t>
    </dgm:pt>
    <dgm:pt modelId="{1C04C145-B5B2-4CFF-9276-F97EA5652C07}">
      <dgm:prSet/>
      <dgm:spPr/>
      <dgm:t>
        <a:bodyPr/>
        <a:lstStyle/>
        <a:p>
          <a:r>
            <a:rPr lang="en-US"/>
            <a:t>Saved Videos</a:t>
          </a:r>
        </a:p>
      </dgm:t>
    </dgm:pt>
    <dgm:pt modelId="{E1B2779C-ACCD-436D-9990-78E73F520BD4}" type="parTrans" cxnId="{4C48CE7A-1EB0-49FF-A766-A44A533C727E}">
      <dgm:prSet/>
      <dgm:spPr/>
      <dgm:t>
        <a:bodyPr/>
        <a:lstStyle/>
        <a:p>
          <a:endParaRPr lang="en-US"/>
        </a:p>
      </dgm:t>
    </dgm:pt>
    <dgm:pt modelId="{06C3A607-8FF5-4663-BD0F-4385C9E95F1C}" type="sibTrans" cxnId="{4C48CE7A-1EB0-49FF-A766-A44A533C727E}">
      <dgm:prSet/>
      <dgm:spPr/>
      <dgm:t>
        <a:bodyPr/>
        <a:lstStyle/>
        <a:p>
          <a:endParaRPr lang="en-US"/>
        </a:p>
      </dgm:t>
    </dgm:pt>
    <dgm:pt modelId="{641653D3-193A-403C-BF3A-76437069A1D9}">
      <dgm:prSet/>
      <dgm:spPr/>
      <dgm:t>
        <a:bodyPr/>
        <a:lstStyle/>
        <a:p>
          <a:r>
            <a:rPr lang="en-US"/>
            <a:t>Temporary saved images for video</a:t>
          </a:r>
        </a:p>
      </dgm:t>
    </dgm:pt>
    <dgm:pt modelId="{35022498-D263-480F-9ADE-EB62697F0848}" type="parTrans" cxnId="{A108A99F-71F1-405B-8331-F3C36559CCCF}">
      <dgm:prSet/>
      <dgm:spPr/>
      <dgm:t>
        <a:bodyPr/>
        <a:lstStyle/>
        <a:p>
          <a:endParaRPr lang="en-US"/>
        </a:p>
      </dgm:t>
    </dgm:pt>
    <dgm:pt modelId="{D3E97ABF-01C2-44A8-A50D-935EF93017A3}" type="sibTrans" cxnId="{A108A99F-71F1-405B-8331-F3C36559CCCF}">
      <dgm:prSet/>
      <dgm:spPr/>
      <dgm:t>
        <a:bodyPr/>
        <a:lstStyle/>
        <a:p>
          <a:endParaRPr lang="en-US"/>
        </a:p>
      </dgm:t>
    </dgm:pt>
    <dgm:pt modelId="{5510CED7-9AEE-4A8C-9D87-EAD1695EA579}" type="pres">
      <dgm:prSet presAssocID="{1E856984-537C-408B-94A6-F51D905BB7D3}" presName="theList" presStyleCnt="0">
        <dgm:presLayoutVars>
          <dgm:dir/>
          <dgm:animLvl val="lvl"/>
          <dgm:resizeHandles val="exact"/>
        </dgm:presLayoutVars>
      </dgm:prSet>
      <dgm:spPr/>
    </dgm:pt>
    <dgm:pt modelId="{CAA9B39A-1A13-4C6B-A253-D96EE4CA30C4}" type="pres">
      <dgm:prSet presAssocID="{66FCAA34-4FBE-4D52-9834-C452552F43E6}" presName="compNode" presStyleCnt="0"/>
      <dgm:spPr/>
    </dgm:pt>
    <dgm:pt modelId="{72AC904F-31A1-41DA-97F7-BBA8DA1FFED1}" type="pres">
      <dgm:prSet presAssocID="{66FCAA34-4FBE-4D52-9834-C452552F43E6}" presName="aNode" presStyleLbl="bgShp" presStyleIdx="0" presStyleCnt="3"/>
      <dgm:spPr/>
    </dgm:pt>
    <dgm:pt modelId="{0F638697-E23F-4E98-82BD-DEB807D8A953}" type="pres">
      <dgm:prSet presAssocID="{66FCAA34-4FBE-4D52-9834-C452552F43E6}" presName="textNode" presStyleLbl="bgShp" presStyleIdx="0" presStyleCnt="3"/>
      <dgm:spPr/>
    </dgm:pt>
    <dgm:pt modelId="{DD3D5752-C3FF-4627-8052-D6F6DFEF4CA5}" type="pres">
      <dgm:prSet presAssocID="{66FCAA34-4FBE-4D52-9834-C452552F43E6}" presName="compChildNode" presStyleCnt="0"/>
      <dgm:spPr/>
    </dgm:pt>
    <dgm:pt modelId="{50558938-E300-4C8B-BEFA-255945A746E7}" type="pres">
      <dgm:prSet presAssocID="{66FCAA34-4FBE-4D52-9834-C452552F43E6}" presName="theInnerList" presStyleCnt="0"/>
      <dgm:spPr/>
    </dgm:pt>
    <dgm:pt modelId="{EE722E95-9AF8-468C-BE38-DD118BA94939}" type="pres">
      <dgm:prSet presAssocID="{469CF151-4B6A-4E69-B312-BC38A0D11AC0}" presName="childNode" presStyleLbl="node1" presStyleIdx="0" presStyleCnt="16" custLinFactY="490076" custLinFactNeighborX="-547" custLinFactNeighborY="500000">
        <dgm:presLayoutVars>
          <dgm:bulletEnabled val="1"/>
        </dgm:presLayoutVars>
      </dgm:prSet>
      <dgm:spPr/>
    </dgm:pt>
    <dgm:pt modelId="{032B69CE-4D0C-4460-8D0D-35CEF93CFC82}" type="pres">
      <dgm:prSet presAssocID="{469CF151-4B6A-4E69-B312-BC38A0D11AC0}" presName="aSpace2" presStyleCnt="0"/>
      <dgm:spPr/>
    </dgm:pt>
    <dgm:pt modelId="{E61F1E99-86D1-4CC1-ABE4-050684FAAD81}" type="pres">
      <dgm:prSet presAssocID="{F7FF90C0-2066-460D-BF79-0464D2B2C040}" presName="childNode" presStyleLbl="node1" presStyleIdx="1" presStyleCnt="16" custLinFactY="276600" custLinFactNeighborX="-547" custLinFactNeighborY="300000">
        <dgm:presLayoutVars>
          <dgm:bulletEnabled val="1"/>
        </dgm:presLayoutVars>
      </dgm:prSet>
      <dgm:spPr/>
    </dgm:pt>
    <dgm:pt modelId="{0660D690-75F4-4387-809E-BD51E5A7654F}" type="pres">
      <dgm:prSet presAssocID="{F7FF90C0-2066-460D-BF79-0464D2B2C040}" presName="aSpace2" presStyleCnt="0"/>
      <dgm:spPr/>
    </dgm:pt>
    <dgm:pt modelId="{9DE0536A-3B28-4939-A8BE-38A970C80D46}" type="pres">
      <dgm:prSet presAssocID="{B4654E09-AC56-42C8-8FD6-83C4E7A45920}" presName="childNode" presStyleLbl="node1" presStyleIdx="2" presStyleCnt="16" custLinFactY="-25323" custLinFactNeighborX="156" custLinFactNeighborY="-100000">
        <dgm:presLayoutVars>
          <dgm:bulletEnabled val="1"/>
        </dgm:presLayoutVars>
      </dgm:prSet>
      <dgm:spPr/>
    </dgm:pt>
    <dgm:pt modelId="{C73D567C-1B87-4D8C-8E3F-7B232E2C3C6A}" type="pres">
      <dgm:prSet presAssocID="{B4654E09-AC56-42C8-8FD6-83C4E7A45920}" presName="aSpace2" presStyleCnt="0"/>
      <dgm:spPr/>
    </dgm:pt>
    <dgm:pt modelId="{5F649233-ED6E-4E4B-BD6D-5A96ACEED4A3}" type="pres">
      <dgm:prSet presAssocID="{C4DC5D4E-70B5-4CDA-8EE8-606014EC20F7}" presName="childNode" presStyleLbl="node1" presStyleIdx="3" presStyleCnt="16" custLinFactY="-22415" custLinFactNeighborX="0" custLinFactNeighborY="-100000">
        <dgm:presLayoutVars>
          <dgm:bulletEnabled val="1"/>
        </dgm:presLayoutVars>
      </dgm:prSet>
      <dgm:spPr/>
    </dgm:pt>
    <dgm:pt modelId="{BBC3E381-AA6B-42BD-BE92-45DEAAE91CF0}" type="pres">
      <dgm:prSet presAssocID="{C4DC5D4E-70B5-4CDA-8EE8-606014EC20F7}" presName="aSpace2" presStyleCnt="0"/>
      <dgm:spPr/>
    </dgm:pt>
    <dgm:pt modelId="{8E7E7D3B-7282-4A3C-8036-F091546EF7AB}" type="pres">
      <dgm:prSet presAssocID="{4B1FD3C1-A47B-4B43-95B0-85932BFEA58C}" presName="childNode" presStyleLbl="node1" presStyleIdx="4" presStyleCnt="16" custLinFactY="-437737" custLinFactNeighborX="-547" custLinFactNeighborY="-500000">
        <dgm:presLayoutVars>
          <dgm:bulletEnabled val="1"/>
        </dgm:presLayoutVars>
      </dgm:prSet>
      <dgm:spPr/>
    </dgm:pt>
    <dgm:pt modelId="{F7C0FCC8-C0E9-4D60-B502-F0D3C4F5CC2E}" type="pres">
      <dgm:prSet presAssocID="{4B1FD3C1-A47B-4B43-95B0-85932BFEA58C}" presName="aSpace2" presStyleCnt="0"/>
      <dgm:spPr/>
    </dgm:pt>
    <dgm:pt modelId="{E59B59B5-415B-477C-9D19-A8377F8D91E2}" type="pres">
      <dgm:prSet presAssocID="{1D264CF8-32F7-40E4-9A81-4BC14CB5F19D}" presName="childNode" presStyleLbl="node1" presStyleIdx="5" presStyleCnt="16" custLinFactY="-431922" custLinFactNeighborX="0" custLinFactNeighborY="-500000">
        <dgm:presLayoutVars>
          <dgm:bulletEnabled val="1"/>
        </dgm:presLayoutVars>
      </dgm:prSet>
      <dgm:spPr/>
    </dgm:pt>
    <dgm:pt modelId="{F4AD6E33-C03C-4B79-A5B1-8CB043A2E618}" type="pres">
      <dgm:prSet presAssocID="{1D264CF8-32F7-40E4-9A81-4BC14CB5F19D}" presName="aSpace2" presStyleCnt="0"/>
      <dgm:spPr/>
    </dgm:pt>
    <dgm:pt modelId="{3D5C7395-DC26-4A4C-9CAE-657237779C92}" type="pres">
      <dgm:prSet presAssocID="{030C1C2F-B66C-4FA8-8CEB-AD5AD1994444}" presName="childNode" presStyleLbl="node1" presStyleIdx="6" presStyleCnt="16">
        <dgm:presLayoutVars>
          <dgm:bulletEnabled val="1"/>
        </dgm:presLayoutVars>
      </dgm:prSet>
      <dgm:spPr/>
    </dgm:pt>
    <dgm:pt modelId="{E58E749A-DF15-42EA-8829-35A1A80E1481}" type="pres">
      <dgm:prSet presAssocID="{66FCAA34-4FBE-4D52-9834-C452552F43E6}" presName="aSpace" presStyleCnt="0"/>
      <dgm:spPr/>
    </dgm:pt>
    <dgm:pt modelId="{B6DAE98E-3BBE-4B94-BEC6-BA14FEA9EDC4}" type="pres">
      <dgm:prSet presAssocID="{B84FA82E-6618-44EC-8FAE-60C1111EC01E}" presName="compNode" presStyleCnt="0"/>
      <dgm:spPr/>
    </dgm:pt>
    <dgm:pt modelId="{28FF1702-263C-4AAB-A35A-32063D60C0FE}" type="pres">
      <dgm:prSet presAssocID="{B84FA82E-6618-44EC-8FAE-60C1111EC01E}" presName="aNode" presStyleLbl="bgShp" presStyleIdx="1" presStyleCnt="3"/>
      <dgm:spPr/>
    </dgm:pt>
    <dgm:pt modelId="{F5433C1B-6021-4320-A862-CA81E1E20102}" type="pres">
      <dgm:prSet presAssocID="{B84FA82E-6618-44EC-8FAE-60C1111EC01E}" presName="textNode" presStyleLbl="bgShp" presStyleIdx="1" presStyleCnt="3"/>
      <dgm:spPr/>
    </dgm:pt>
    <dgm:pt modelId="{70563FB4-0E34-4747-9605-3066B64CCA4F}" type="pres">
      <dgm:prSet presAssocID="{B84FA82E-6618-44EC-8FAE-60C1111EC01E}" presName="compChildNode" presStyleCnt="0"/>
      <dgm:spPr/>
    </dgm:pt>
    <dgm:pt modelId="{65B8868A-F759-483D-B7D1-A8CB353F5733}" type="pres">
      <dgm:prSet presAssocID="{B84FA82E-6618-44EC-8FAE-60C1111EC01E}" presName="theInnerList" presStyleCnt="0"/>
      <dgm:spPr/>
    </dgm:pt>
    <dgm:pt modelId="{1C3D552D-7C55-49B8-84C0-6553076EBC28}" type="pres">
      <dgm:prSet presAssocID="{F9BBC0AD-2964-4E2A-A742-F72153A19D5D}" presName="childNode" presStyleLbl="node1" presStyleIdx="7" presStyleCnt="16">
        <dgm:presLayoutVars>
          <dgm:bulletEnabled val="1"/>
        </dgm:presLayoutVars>
      </dgm:prSet>
      <dgm:spPr/>
    </dgm:pt>
    <dgm:pt modelId="{16CCF90A-5ABE-4A7A-9D64-B1B35463B1B3}" type="pres">
      <dgm:prSet presAssocID="{F9BBC0AD-2964-4E2A-A742-F72153A19D5D}" presName="aSpace2" presStyleCnt="0"/>
      <dgm:spPr/>
    </dgm:pt>
    <dgm:pt modelId="{3D2A9E8F-8431-4E13-BF34-F14762863FF0}" type="pres">
      <dgm:prSet presAssocID="{8AE5C361-E737-4626-9A03-7F4450061D20}" presName="childNode" presStyleLbl="node1" presStyleIdx="8" presStyleCnt="16">
        <dgm:presLayoutVars>
          <dgm:bulletEnabled val="1"/>
        </dgm:presLayoutVars>
      </dgm:prSet>
      <dgm:spPr/>
    </dgm:pt>
    <dgm:pt modelId="{AF59E715-C748-45DB-BF3A-805AFA964A15}" type="pres">
      <dgm:prSet presAssocID="{8AE5C361-E737-4626-9A03-7F4450061D20}" presName="aSpace2" presStyleCnt="0"/>
      <dgm:spPr/>
    </dgm:pt>
    <dgm:pt modelId="{FDA648B6-6866-465B-91AA-5646944E3567}" type="pres">
      <dgm:prSet presAssocID="{77635834-AC43-446F-BA82-EA95AA1F8F7A}" presName="childNode" presStyleLbl="node1" presStyleIdx="9" presStyleCnt="16">
        <dgm:presLayoutVars>
          <dgm:bulletEnabled val="1"/>
        </dgm:presLayoutVars>
      </dgm:prSet>
      <dgm:spPr/>
    </dgm:pt>
    <dgm:pt modelId="{37E28435-CFC7-4CE3-8A64-73B9D0992903}" type="pres">
      <dgm:prSet presAssocID="{77635834-AC43-446F-BA82-EA95AA1F8F7A}" presName="aSpace2" presStyleCnt="0"/>
      <dgm:spPr/>
    </dgm:pt>
    <dgm:pt modelId="{7941F171-0D3C-4CC6-A3C2-D62D2E9EF420}" type="pres">
      <dgm:prSet presAssocID="{B9F5745A-4550-425A-982A-F330956A3957}" presName="childNode" presStyleLbl="node1" presStyleIdx="10" presStyleCnt="16">
        <dgm:presLayoutVars>
          <dgm:bulletEnabled val="1"/>
        </dgm:presLayoutVars>
      </dgm:prSet>
      <dgm:spPr/>
    </dgm:pt>
    <dgm:pt modelId="{3D77DEE2-EE8E-4D96-A817-9B7D54613303}" type="pres">
      <dgm:prSet presAssocID="{B9F5745A-4550-425A-982A-F330956A3957}" presName="aSpace2" presStyleCnt="0"/>
      <dgm:spPr/>
    </dgm:pt>
    <dgm:pt modelId="{C02B2526-8B4E-4F86-8933-FC78AD62CF9D}" type="pres">
      <dgm:prSet presAssocID="{7A59E8F8-0741-424C-8140-3ED9EA596254}" presName="childNode" presStyleLbl="node1" presStyleIdx="11" presStyleCnt="16">
        <dgm:presLayoutVars>
          <dgm:bulletEnabled val="1"/>
        </dgm:presLayoutVars>
      </dgm:prSet>
      <dgm:spPr/>
    </dgm:pt>
    <dgm:pt modelId="{AF81A91B-7DE3-4D04-B5F1-E8500A95412A}" type="pres">
      <dgm:prSet presAssocID="{7A59E8F8-0741-424C-8140-3ED9EA596254}" presName="aSpace2" presStyleCnt="0"/>
      <dgm:spPr/>
    </dgm:pt>
    <dgm:pt modelId="{514E2E3D-95C4-403B-8517-A669A7F57580}" type="pres">
      <dgm:prSet presAssocID="{2681BA35-E06D-463B-983C-DCBFA6151D65}" presName="childNode" presStyleLbl="node1" presStyleIdx="12" presStyleCnt="16">
        <dgm:presLayoutVars>
          <dgm:bulletEnabled val="1"/>
        </dgm:presLayoutVars>
      </dgm:prSet>
      <dgm:spPr/>
    </dgm:pt>
    <dgm:pt modelId="{AEDF53FA-2917-4212-89C5-69BD95C59CC5}" type="pres">
      <dgm:prSet presAssocID="{B84FA82E-6618-44EC-8FAE-60C1111EC01E}" presName="aSpace" presStyleCnt="0"/>
      <dgm:spPr/>
    </dgm:pt>
    <dgm:pt modelId="{9DFDA5C5-A2C4-4C45-A437-EA4ED35E61F4}" type="pres">
      <dgm:prSet presAssocID="{67D11CF4-1C59-4FD6-8563-1E69917106FF}" presName="compNode" presStyleCnt="0"/>
      <dgm:spPr/>
    </dgm:pt>
    <dgm:pt modelId="{9860A04C-0D7C-4AF4-9BE9-5406F6FC7705}" type="pres">
      <dgm:prSet presAssocID="{67D11CF4-1C59-4FD6-8563-1E69917106FF}" presName="aNode" presStyleLbl="bgShp" presStyleIdx="2" presStyleCnt="3"/>
      <dgm:spPr/>
    </dgm:pt>
    <dgm:pt modelId="{FF6E852E-554E-4BD1-A758-69FF8007D8A2}" type="pres">
      <dgm:prSet presAssocID="{67D11CF4-1C59-4FD6-8563-1E69917106FF}" presName="textNode" presStyleLbl="bgShp" presStyleIdx="2" presStyleCnt="3"/>
      <dgm:spPr/>
    </dgm:pt>
    <dgm:pt modelId="{AC28A389-49AE-43A2-9238-DC3E73A00182}" type="pres">
      <dgm:prSet presAssocID="{67D11CF4-1C59-4FD6-8563-1E69917106FF}" presName="compChildNode" presStyleCnt="0"/>
      <dgm:spPr/>
    </dgm:pt>
    <dgm:pt modelId="{8FF2746A-6D1C-44DB-AD4B-984E1E87752B}" type="pres">
      <dgm:prSet presAssocID="{67D11CF4-1C59-4FD6-8563-1E69917106FF}" presName="theInnerList" presStyleCnt="0"/>
      <dgm:spPr/>
    </dgm:pt>
    <dgm:pt modelId="{971FB00A-0F16-4574-82B6-FD406B44A9EC}" type="pres">
      <dgm:prSet presAssocID="{04ED40CE-2617-485A-9BED-320D749783AE}" presName="childNode" presStyleLbl="node1" presStyleIdx="13" presStyleCnt="16" custLinFactNeighborX="547">
        <dgm:presLayoutVars>
          <dgm:bulletEnabled val="1"/>
        </dgm:presLayoutVars>
      </dgm:prSet>
      <dgm:spPr/>
    </dgm:pt>
    <dgm:pt modelId="{4081722F-AD0E-41F6-8612-31354073BB50}" type="pres">
      <dgm:prSet presAssocID="{04ED40CE-2617-485A-9BED-320D749783AE}" presName="aSpace2" presStyleCnt="0"/>
      <dgm:spPr/>
    </dgm:pt>
    <dgm:pt modelId="{E0501602-E2E8-4CDC-8835-FEF4AD18BF77}" type="pres">
      <dgm:prSet presAssocID="{1C04C145-B5B2-4CFF-9276-F97EA5652C07}" presName="childNode" presStyleLbl="node1" presStyleIdx="14" presStyleCnt="16">
        <dgm:presLayoutVars>
          <dgm:bulletEnabled val="1"/>
        </dgm:presLayoutVars>
      </dgm:prSet>
      <dgm:spPr/>
    </dgm:pt>
    <dgm:pt modelId="{21DB99E0-6559-46D7-A3E8-6CDD105161E7}" type="pres">
      <dgm:prSet presAssocID="{1C04C145-B5B2-4CFF-9276-F97EA5652C07}" presName="aSpace2" presStyleCnt="0"/>
      <dgm:spPr/>
    </dgm:pt>
    <dgm:pt modelId="{2A1B633C-1186-4552-BED4-EC9398343FFD}" type="pres">
      <dgm:prSet presAssocID="{641653D3-193A-403C-BF3A-76437069A1D9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3DFA9008-7DCC-49DB-B854-277489B071FA}" srcId="{67D11CF4-1C59-4FD6-8563-1E69917106FF}" destId="{04ED40CE-2617-485A-9BED-320D749783AE}" srcOrd="0" destOrd="0" parTransId="{59E6D7BE-DCD8-45B0-BA99-63F4BD070156}" sibTransId="{B03EA596-4B43-4553-BF20-111B996A5FF8}"/>
    <dgm:cxn modelId="{C2A2F60E-0BE1-4DCB-B549-652C8D6FDD64}" srcId="{66FCAA34-4FBE-4D52-9834-C452552F43E6}" destId="{C4DC5D4E-70B5-4CDA-8EE8-606014EC20F7}" srcOrd="3" destOrd="0" parTransId="{61D3E4E2-2F30-4467-85C6-FB1BDD3FC40F}" sibTransId="{8963606D-C233-418E-BB10-DDAE88D8604C}"/>
    <dgm:cxn modelId="{CFBF1714-BBF7-44AF-B07E-638665F5F947}" type="presOf" srcId="{77635834-AC43-446F-BA82-EA95AA1F8F7A}" destId="{FDA648B6-6866-465B-91AA-5646944E3567}" srcOrd="0" destOrd="0" presId="urn:microsoft.com/office/officeart/2005/8/layout/lProcess2"/>
    <dgm:cxn modelId="{5F5AF61E-BC29-4CDC-B6C2-5E2D82B2202E}" srcId="{1E856984-537C-408B-94A6-F51D905BB7D3}" destId="{66FCAA34-4FBE-4D52-9834-C452552F43E6}" srcOrd="0" destOrd="0" parTransId="{106CB74C-3623-4901-97D0-E4E50DC87B29}" sibTransId="{483EA51B-E475-4369-B059-20D5E49EC392}"/>
    <dgm:cxn modelId="{EC29A633-C426-4630-9BFC-DBC5E61CD281}" srcId="{B84FA82E-6618-44EC-8FAE-60C1111EC01E}" destId="{77635834-AC43-446F-BA82-EA95AA1F8F7A}" srcOrd="2" destOrd="0" parTransId="{687BAB83-060A-4B9A-9817-97F269DDDAE7}" sibTransId="{3ED24315-7C61-4C8F-AFF1-17C5E1DB5AFF}"/>
    <dgm:cxn modelId="{8E827434-A604-4718-92BD-3F3E43D12FD7}" type="presOf" srcId="{4B1FD3C1-A47B-4B43-95B0-85932BFEA58C}" destId="{8E7E7D3B-7282-4A3C-8036-F091546EF7AB}" srcOrd="0" destOrd="0" presId="urn:microsoft.com/office/officeart/2005/8/layout/lProcess2"/>
    <dgm:cxn modelId="{2EB89A60-D181-49D8-A367-029318DD3209}" srcId="{B84FA82E-6618-44EC-8FAE-60C1111EC01E}" destId="{B9F5745A-4550-425A-982A-F330956A3957}" srcOrd="3" destOrd="0" parTransId="{81E7A6AD-88DD-45A3-AA91-67F271787C01}" sibTransId="{5EA23481-0921-4DC0-8C56-23E63366B011}"/>
    <dgm:cxn modelId="{EB3AFB62-C066-47A7-924D-6906358311C3}" srcId="{66FCAA34-4FBE-4D52-9834-C452552F43E6}" destId="{B4654E09-AC56-42C8-8FD6-83C4E7A45920}" srcOrd="2" destOrd="0" parTransId="{0E16CD99-385D-4C34-8B78-3EB81727EB30}" sibTransId="{729DEDA6-7E63-497F-A6E4-BA1FDBB50411}"/>
    <dgm:cxn modelId="{8D299465-8D04-464D-A132-6C71D43895A1}" srcId="{66FCAA34-4FBE-4D52-9834-C452552F43E6}" destId="{F7FF90C0-2066-460D-BF79-0464D2B2C040}" srcOrd="1" destOrd="0" parTransId="{908CF1FB-D4DF-4F36-A4DD-25FD08FAECED}" sibTransId="{A45B9770-DD0D-4AEB-9825-69FF05BDF79A}"/>
    <dgm:cxn modelId="{9E3E5268-40CB-4E49-84A2-3A41C7F12157}" srcId="{B84FA82E-6618-44EC-8FAE-60C1111EC01E}" destId="{2681BA35-E06D-463B-983C-DCBFA6151D65}" srcOrd="5" destOrd="0" parTransId="{9C7B9CF8-DAA2-4AC4-98D0-D0F7BDAC4400}" sibTransId="{447B3F27-5902-4502-8EA3-152979C45C5D}"/>
    <dgm:cxn modelId="{66AC374B-504E-40B5-9B2F-F39958928C32}" srcId="{66FCAA34-4FBE-4D52-9834-C452552F43E6}" destId="{4B1FD3C1-A47B-4B43-95B0-85932BFEA58C}" srcOrd="4" destOrd="0" parTransId="{5B81D867-1761-46EA-829E-EAF5B18C44A9}" sibTransId="{2134DB22-AF98-4861-A2C9-9AD1B0654714}"/>
    <dgm:cxn modelId="{3349E94B-F9EF-4AEB-A887-F2520CC7538B}" srcId="{66FCAA34-4FBE-4D52-9834-C452552F43E6}" destId="{030C1C2F-B66C-4FA8-8CEB-AD5AD1994444}" srcOrd="6" destOrd="0" parTransId="{1F889A32-9624-403F-96E9-C8F45EDED515}" sibTransId="{F54B2435-B755-404C-AE4B-5F1F0F5966F3}"/>
    <dgm:cxn modelId="{64B8046E-BBDE-4C07-841A-9C44AF69226C}" srcId="{1E856984-537C-408B-94A6-F51D905BB7D3}" destId="{67D11CF4-1C59-4FD6-8563-1E69917106FF}" srcOrd="2" destOrd="0" parTransId="{6AA7A504-8E4B-4638-8DE6-F27D502279EB}" sibTransId="{B42A70B6-18ED-45D4-AF2A-1876CD6717D4}"/>
    <dgm:cxn modelId="{4FBFCB6F-A955-4CAE-A1FF-91913685908D}" srcId="{B84FA82E-6618-44EC-8FAE-60C1111EC01E}" destId="{8AE5C361-E737-4626-9A03-7F4450061D20}" srcOrd="1" destOrd="0" parTransId="{F3DBAF49-4B64-424C-AD8E-767CCABFA75C}" sibTransId="{70D3BCEB-F8EC-4114-B98D-935D5B88D9D6}"/>
    <dgm:cxn modelId="{550F4C54-2ABB-4C70-A930-71EB5832AEB4}" type="presOf" srcId="{67D11CF4-1C59-4FD6-8563-1E69917106FF}" destId="{FF6E852E-554E-4BD1-A758-69FF8007D8A2}" srcOrd="1" destOrd="0" presId="urn:microsoft.com/office/officeart/2005/8/layout/lProcess2"/>
    <dgm:cxn modelId="{4C48CE7A-1EB0-49FF-A766-A44A533C727E}" srcId="{67D11CF4-1C59-4FD6-8563-1E69917106FF}" destId="{1C04C145-B5B2-4CFF-9276-F97EA5652C07}" srcOrd="1" destOrd="0" parTransId="{E1B2779C-ACCD-436D-9990-78E73F520BD4}" sibTransId="{06C3A607-8FF5-4663-BD0F-4385C9E95F1C}"/>
    <dgm:cxn modelId="{BC3ED27A-830E-42F4-AD19-0AF1EC98D573}" srcId="{B84FA82E-6618-44EC-8FAE-60C1111EC01E}" destId="{7A59E8F8-0741-424C-8140-3ED9EA596254}" srcOrd="4" destOrd="0" parTransId="{3E836D9E-6324-46DF-9A06-DC1CE6AE0886}" sibTransId="{8237035B-2B0F-4D6F-9D3F-CF5C75B7C7E4}"/>
    <dgm:cxn modelId="{39784084-B082-433F-87EB-86F8A18A6BFA}" type="presOf" srcId="{1D264CF8-32F7-40E4-9A81-4BC14CB5F19D}" destId="{E59B59B5-415B-477C-9D19-A8377F8D91E2}" srcOrd="0" destOrd="0" presId="urn:microsoft.com/office/officeart/2005/8/layout/lProcess2"/>
    <dgm:cxn modelId="{B06F1485-D147-4049-A93B-011C789D7BAD}" type="presOf" srcId="{67D11CF4-1C59-4FD6-8563-1E69917106FF}" destId="{9860A04C-0D7C-4AF4-9BE9-5406F6FC7705}" srcOrd="0" destOrd="0" presId="urn:microsoft.com/office/officeart/2005/8/layout/lProcess2"/>
    <dgm:cxn modelId="{09ADFF92-11AA-4380-A0B0-729391B181C6}" type="presOf" srcId="{04ED40CE-2617-485A-9BED-320D749783AE}" destId="{971FB00A-0F16-4574-82B6-FD406B44A9EC}" srcOrd="0" destOrd="0" presId="urn:microsoft.com/office/officeart/2005/8/layout/lProcess2"/>
    <dgm:cxn modelId="{58B97E96-9AF8-4803-8955-ED0CE1E0439E}" type="presOf" srcId="{469CF151-4B6A-4E69-B312-BC38A0D11AC0}" destId="{EE722E95-9AF8-468C-BE38-DD118BA94939}" srcOrd="0" destOrd="0" presId="urn:microsoft.com/office/officeart/2005/8/layout/lProcess2"/>
    <dgm:cxn modelId="{18AA169E-DDEE-42BB-A334-861D52C5DE14}" type="presOf" srcId="{C4DC5D4E-70B5-4CDA-8EE8-606014EC20F7}" destId="{5F649233-ED6E-4E4B-BD6D-5A96ACEED4A3}" srcOrd="0" destOrd="0" presId="urn:microsoft.com/office/officeart/2005/8/layout/lProcess2"/>
    <dgm:cxn modelId="{235A369E-DAE1-40A4-AA0E-222D4826A146}" type="presOf" srcId="{66FCAA34-4FBE-4D52-9834-C452552F43E6}" destId="{72AC904F-31A1-41DA-97F7-BBA8DA1FFED1}" srcOrd="0" destOrd="0" presId="urn:microsoft.com/office/officeart/2005/8/layout/lProcess2"/>
    <dgm:cxn modelId="{A108A99F-71F1-405B-8331-F3C36559CCCF}" srcId="{67D11CF4-1C59-4FD6-8563-1E69917106FF}" destId="{641653D3-193A-403C-BF3A-76437069A1D9}" srcOrd="2" destOrd="0" parTransId="{35022498-D263-480F-9ADE-EB62697F0848}" sibTransId="{D3E97ABF-01C2-44A8-A50D-935EF93017A3}"/>
    <dgm:cxn modelId="{1B837BA3-DFC8-43BE-8584-31A21995CB90}" srcId="{66FCAA34-4FBE-4D52-9834-C452552F43E6}" destId="{1D264CF8-32F7-40E4-9A81-4BC14CB5F19D}" srcOrd="5" destOrd="0" parTransId="{CA3FBB44-92FA-4DB8-9CBF-4CF064082C60}" sibTransId="{264D1A21-4F9D-4B59-B0CF-3016BEFA2C25}"/>
    <dgm:cxn modelId="{3AD7DCA9-BE49-4544-95D8-6627A3A602CB}" type="presOf" srcId="{1E856984-537C-408B-94A6-F51D905BB7D3}" destId="{5510CED7-9AEE-4A8C-9D87-EAD1695EA579}" srcOrd="0" destOrd="0" presId="urn:microsoft.com/office/officeart/2005/8/layout/lProcess2"/>
    <dgm:cxn modelId="{A930AEAC-E55E-4A5D-9DCC-A000998500DE}" type="presOf" srcId="{B4654E09-AC56-42C8-8FD6-83C4E7A45920}" destId="{9DE0536A-3B28-4939-A8BE-38A970C80D46}" srcOrd="0" destOrd="0" presId="urn:microsoft.com/office/officeart/2005/8/layout/lProcess2"/>
    <dgm:cxn modelId="{6F8B8EAF-BC3E-42A1-988A-4CA2DBF52049}" type="presOf" srcId="{66FCAA34-4FBE-4D52-9834-C452552F43E6}" destId="{0F638697-E23F-4E98-82BD-DEB807D8A953}" srcOrd="1" destOrd="0" presId="urn:microsoft.com/office/officeart/2005/8/layout/lProcess2"/>
    <dgm:cxn modelId="{396D42B6-2F1B-4248-9388-B61D9401F676}" type="presOf" srcId="{B9F5745A-4550-425A-982A-F330956A3957}" destId="{7941F171-0D3C-4CC6-A3C2-D62D2E9EF420}" srcOrd="0" destOrd="0" presId="urn:microsoft.com/office/officeart/2005/8/layout/lProcess2"/>
    <dgm:cxn modelId="{80C3FCC4-9042-4ECA-8F3F-75BC12E40B29}" type="presOf" srcId="{F7FF90C0-2066-460D-BF79-0464D2B2C040}" destId="{E61F1E99-86D1-4CC1-ABE4-050684FAAD81}" srcOrd="0" destOrd="0" presId="urn:microsoft.com/office/officeart/2005/8/layout/lProcess2"/>
    <dgm:cxn modelId="{4B5846D2-A735-4FEB-8E9A-AA1036F67832}" type="presOf" srcId="{8AE5C361-E737-4626-9A03-7F4450061D20}" destId="{3D2A9E8F-8431-4E13-BF34-F14762863FF0}" srcOrd="0" destOrd="0" presId="urn:microsoft.com/office/officeart/2005/8/layout/lProcess2"/>
    <dgm:cxn modelId="{6E2EF5DC-17AE-41B4-84DB-E0E6A3491C91}" srcId="{B84FA82E-6618-44EC-8FAE-60C1111EC01E}" destId="{F9BBC0AD-2964-4E2A-A742-F72153A19D5D}" srcOrd="0" destOrd="0" parTransId="{95C15C03-02C3-42CC-B5A0-0926769636C0}" sibTransId="{FFA74868-91C4-4D97-8FDE-0C58A9FCB9EF}"/>
    <dgm:cxn modelId="{16B83CDD-A3F7-4E0E-9571-8756EC07681A}" type="presOf" srcId="{641653D3-193A-403C-BF3A-76437069A1D9}" destId="{2A1B633C-1186-4552-BED4-EC9398343FFD}" srcOrd="0" destOrd="0" presId="urn:microsoft.com/office/officeart/2005/8/layout/lProcess2"/>
    <dgm:cxn modelId="{217ACCDE-64D3-4583-A5C4-B76A6A755209}" type="presOf" srcId="{B84FA82E-6618-44EC-8FAE-60C1111EC01E}" destId="{F5433C1B-6021-4320-A862-CA81E1E20102}" srcOrd="1" destOrd="0" presId="urn:microsoft.com/office/officeart/2005/8/layout/lProcess2"/>
    <dgm:cxn modelId="{95EAB0E7-AB26-4F27-8746-8E07B55B6445}" type="presOf" srcId="{7A59E8F8-0741-424C-8140-3ED9EA596254}" destId="{C02B2526-8B4E-4F86-8933-FC78AD62CF9D}" srcOrd="0" destOrd="0" presId="urn:microsoft.com/office/officeart/2005/8/layout/lProcess2"/>
    <dgm:cxn modelId="{61BDDAEC-058A-4741-86DF-644007368A86}" type="presOf" srcId="{030C1C2F-B66C-4FA8-8CEB-AD5AD1994444}" destId="{3D5C7395-DC26-4A4C-9CAE-657237779C92}" srcOrd="0" destOrd="0" presId="urn:microsoft.com/office/officeart/2005/8/layout/lProcess2"/>
    <dgm:cxn modelId="{20C105ED-A777-47F4-9AAB-46357BA36432}" srcId="{66FCAA34-4FBE-4D52-9834-C452552F43E6}" destId="{469CF151-4B6A-4E69-B312-BC38A0D11AC0}" srcOrd="0" destOrd="0" parTransId="{90440D6D-49BE-4A4F-A394-0C2A1A74461F}" sibTransId="{AED512B1-DB1B-4D6C-9E22-2C9EEB7C951D}"/>
    <dgm:cxn modelId="{879C60F1-6BC2-4147-8A81-753154AB40B6}" srcId="{1E856984-537C-408B-94A6-F51D905BB7D3}" destId="{B84FA82E-6618-44EC-8FAE-60C1111EC01E}" srcOrd="1" destOrd="0" parTransId="{32A1A65D-AA7B-4ADB-BF86-17EF646A9196}" sibTransId="{88CE1C97-209C-4C76-B5A0-F331E1EDB15E}"/>
    <dgm:cxn modelId="{A1DC50F1-EFE4-427C-8193-3730F1B2A9B7}" type="presOf" srcId="{F9BBC0AD-2964-4E2A-A742-F72153A19D5D}" destId="{1C3D552D-7C55-49B8-84C0-6553076EBC28}" srcOrd="0" destOrd="0" presId="urn:microsoft.com/office/officeart/2005/8/layout/lProcess2"/>
    <dgm:cxn modelId="{4A6D92F7-F821-4E74-B158-932CFDED73B8}" type="presOf" srcId="{B84FA82E-6618-44EC-8FAE-60C1111EC01E}" destId="{28FF1702-263C-4AAB-A35A-32063D60C0FE}" srcOrd="0" destOrd="0" presId="urn:microsoft.com/office/officeart/2005/8/layout/lProcess2"/>
    <dgm:cxn modelId="{DE2256F9-E8DB-4027-A1D6-230B02CB47A2}" type="presOf" srcId="{2681BA35-E06D-463B-983C-DCBFA6151D65}" destId="{514E2E3D-95C4-403B-8517-A669A7F57580}" srcOrd="0" destOrd="0" presId="urn:microsoft.com/office/officeart/2005/8/layout/lProcess2"/>
    <dgm:cxn modelId="{74162AFF-61A4-4CB3-9287-A8CFD0BFA68B}" type="presOf" srcId="{1C04C145-B5B2-4CFF-9276-F97EA5652C07}" destId="{E0501602-E2E8-4CDC-8835-FEF4AD18BF77}" srcOrd="0" destOrd="0" presId="urn:microsoft.com/office/officeart/2005/8/layout/lProcess2"/>
    <dgm:cxn modelId="{FA22F284-9EBD-42AD-AECD-F8A87C98E574}" type="presParOf" srcId="{5510CED7-9AEE-4A8C-9D87-EAD1695EA579}" destId="{CAA9B39A-1A13-4C6B-A253-D96EE4CA30C4}" srcOrd="0" destOrd="0" presId="urn:microsoft.com/office/officeart/2005/8/layout/lProcess2"/>
    <dgm:cxn modelId="{D059FF9E-5F8B-4353-B540-51E196C2172F}" type="presParOf" srcId="{CAA9B39A-1A13-4C6B-A253-D96EE4CA30C4}" destId="{72AC904F-31A1-41DA-97F7-BBA8DA1FFED1}" srcOrd="0" destOrd="0" presId="urn:microsoft.com/office/officeart/2005/8/layout/lProcess2"/>
    <dgm:cxn modelId="{85619F96-FBE3-416C-B281-078BD9503A9B}" type="presParOf" srcId="{CAA9B39A-1A13-4C6B-A253-D96EE4CA30C4}" destId="{0F638697-E23F-4E98-82BD-DEB807D8A953}" srcOrd="1" destOrd="0" presId="urn:microsoft.com/office/officeart/2005/8/layout/lProcess2"/>
    <dgm:cxn modelId="{A00AA713-CFA3-4A78-8712-CDA724F5C0C8}" type="presParOf" srcId="{CAA9B39A-1A13-4C6B-A253-D96EE4CA30C4}" destId="{DD3D5752-C3FF-4627-8052-D6F6DFEF4CA5}" srcOrd="2" destOrd="0" presId="urn:microsoft.com/office/officeart/2005/8/layout/lProcess2"/>
    <dgm:cxn modelId="{2A837D23-00A3-4B01-91F4-183B94E3AF7F}" type="presParOf" srcId="{DD3D5752-C3FF-4627-8052-D6F6DFEF4CA5}" destId="{50558938-E300-4C8B-BEFA-255945A746E7}" srcOrd="0" destOrd="0" presId="urn:microsoft.com/office/officeart/2005/8/layout/lProcess2"/>
    <dgm:cxn modelId="{9A83AEDD-02D6-4DAD-9490-2C2A4A3BBCA4}" type="presParOf" srcId="{50558938-E300-4C8B-BEFA-255945A746E7}" destId="{EE722E95-9AF8-468C-BE38-DD118BA94939}" srcOrd="0" destOrd="0" presId="urn:microsoft.com/office/officeart/2005/8/layout/lProcess2"/>
    <dgm:cxn modelId="{DE363314-626B-470A-8568-BD6BDC311CF1}" type="presParOf" srcId="{50558938-E300-4C8B-BEFA-255945A746E7}" destId="{032B69CE-4D0C-4460-8D0D-35CEF93CFC82}" srcOrd="1" destOrd="0" presId="urn:microsoft.com/office/officeart/2005/8/layout/lProcess2"/>
    <dgm:cxn modelId="{578554CE-6F55-44D5-ACFE-AB0FFD58D495}" type="presParOf" srcId="{50558938-E300-4C8B-BEFA-255945A746E7}" destId="{E61F1E99-86D1-4CC1-ABE4-050684FAAD81}" srcOrd="2" destOrd="0" presId="urn:microsoft.com/office/officeart/2005/8/layout/lProcess2"/>
    <dgm:cxn modelId="{6D7E4794-552E-4E43-ACB4-B22A8C09FE1D}" type="presParOf" srcId="{50558938-E300-4C8B-BEFA-255945A746E7}" destId="{0660D690-75F4-4387-809E-BD51E5A7654F}" srcOrd="3" destOrd="0" presId="urn:microsoft.com/office/officeart/2005/8/layout/lProcess2"/>
    <dgm:cxn modelId="{32EFECFC-323F-40E4-B06A-0C47A3275366}" type="presParOf" srcId="{50558938-E300-4C8B-BEFA-255945A746E7}" destId="{9DE0536A-3B28-4939-A8BE-38A970C80D46}" srcOrd="4" destOrd="0" presId="urn:microsoft.com/office/officeart/2005/8/layout/lProcess2"/>
    <dgm:cxn modelId="{07156A35-8FE5-4141-8BA9-9422560012BA}" type="presParOf" srcId="{50558938-E300-4C8B-BEFA-255945A746E7}" destId="{C73D567C-1B87-4D8C-8E3F-7B232E2C3C6A}" srcOrd="5" destOrd="0" presId="urn:microsoft.com/office/officeart/2005/8/layout/lProcess2"/>
    <dgm:cxn modelId="{D70BC373-9F47-4F2F-BF5E-2D5C2415884C}" type="presParOf" srcId="{50558938-E300-4C8B-BEFA-255945A746E7}" destId="{5F649233-ED6E-4E4B-BD6D-5A96ACEED4A3}" srcOrd="6" destOrd="0" presId="urn:microsoft.com/office/officeart/2005/8/layout/lProcess2"/>
    <dgm:cxn modelId="{D07BD819-99F5-4739-83C0-49BC7821931D}" type="presParOf" srcId="{50558938-E300-4C8B-BEFA-255945A746E7}" destId="{BBC3E381-AA6B-42BD-BE92-45DEAAE91CF0}" srcOrd="7" destOrd="0" presId="urn:microsoft.com/office/officeart/2005/8/layout/lProcess2"/>
    <dgm:cxn modelId="{B3CF203F-C784-450B-B633-0D38A9F7AD37}" type="presParOf" srcId="{50558938-E300-4C8B-BEFA-255945A746E7}" destId="{8E7E7D3B-7282-4A3C-8036-F091546EF7AB}" srcOrd="8" destOrd="0" presId="urn:microsoft.com/office/officeart/2005/8/layout/lProcess2"/>
    <dgm:cxn modelId="{A1967B52-2B55-474A-B985-CB2B2E670ACA}" type="presParOf" srcId="{50558938-E300-4C8B-BEFA-255945A746E7}" destId="{F7C0FCC8-C0E9-4D60-B502-F0D3C4F5CC2E}" srcOrd="9" destOrd="0" presId="urn:microsoft.com/office/officeart/2005/8/layout/lProcess2"/>
    <dgm:cxn modelId="{49F6A2FC-8369-435E-8BF2-16693BB875DC}" type="presParOf" srcId="{50558938-E300-4C8B-BEFA-255945A746E7}" destId="{E59B59B5-415B-477C-9D19-A8377F8D91E2}" srcOrd="10" destOrd="0" presId="urn:microsoft.com/office/officeart/2005/8/layout/lProcess2"/>
    <dgm:cxn modelId="{EB6F572F-D74B-4CF4-9A23-763E4C66AE34}" type="presParOf" srcId="{50558938-E300-4C8B-BEFA-255945A746E7}" destId="{F4AD6E33-C03C-4B79-A5B1-8CB043A2E618}" srcOrd="11" destOrd="0" presId="urn:microsoft.com/office/officeart/2005/8/layout/lProcess2"/>
    <dgm:cxn modelId="{09C67BF8-4531-4094-B4E8-3C6689E91EEC}" type="presParOf" srcId="{50558938-E300-4C8B-BEFA-255945A746E7}" destId="{3D5C7395-DC26-4A4C-9CAE-657237779C92}" srcOrd="12" destOrd="0" presId="urn:microsoft.com/office/officeart/2005/8/layout/lProcess2"/>
    <dgm:cxn modelId="{011B4D36-E95D-4CCE-9EEB-4CD6939CC198}" type="presParOf" srcId="{5510CED7-9AEE-4A8C-9D87-EAD1695EA579}" destId="{E58E749A-DF15-42EA-8829-35A1A80E1481}" srcOrd="1" destOrd="0" presId="urn:microsoft.com/office/officeart/2005/8/layout/lProcess2"/>
    <dgm:cxn modelId="{5D9BE07D-9048-42A3-87EF-1C55F7A80AA8}" type="presParOf" srcId="{5510CED7-9AEE-4A8C-9D87-EAD1695EA579}" destId="{B6DAE98E-3BBE-4B94-BEC6-BA14FEA9EDC4}" srcOrd="2" destOrd="0" presId="urn:microsoft.com/office/officeart/2005/8/layout/lProcess2"/>
    <dgm:cxn modelId="{D81D583C-B978-4343-AE74-3398C4DF80D2}" type="presParOf" srcId="{B6DAE98E-3BBE-4B94-BEC6-BA14FEA9EDC4}" destId="{28FF1702-263C-4AAB-A35A-32063D60C0FE}" srcOrd="0" destOrd="0" presId="urn:microsoft.com/office/officeart/2005/8/layout/lProcess2"/>
    <dgm:cxn modelId="{C79BA913-46D3-4295-B60A-5EDEE702FF5B}" type="presParOf" srcId="{B6DAE98E-3BBE-4B94-BEC6-BA14FEA9EDC4}" destId="{F5433C1B-6021-4320-A862-CA81E1E20102}" srcOrd="1" destOrd="0" presId="urn:microsoft.com/office/officeart/2005/8/layout/lProcess2"/>
    <dgm:cxn modelId="{2205D767-EF28-4A92-B8E6-109F403059D8}" type="presParOf" srcId="{B6DAE98E-3BBE-4B94-BEC6-BA14FEA9EDC4}" destId="{70563FB4-0E34-4747-9605-3066B64CCA4F}" srcOrd="2" destOrd="0" presId="urn:microsoft.com/office/officeart/2005/8/layout/lProcess2"/>
    <dgm:cxn modelId="{90452696-001C-4037-83C2-40C40548AABE}" type="presParOf" srcId="{70563FB4-0E34-4747-9605-3066B64CCA4F}" destId="{65B8868A-F759-483D-B7D1-A8CB353F5733}" srcOrd="0" destOrd="0" presId="urn:microsoft.com/office/officeart/2005/8/layout/lProcess2"/>
    <dgm:cxn modelId="{FBEEC2E2-2F2F-46E4-9301-8309BA27BC8E}" type="presParOf" srcId="{65B8868A-F759-483D-B7D1-A8CB353F5733}" destId="{1C3D552D-7C55-49B8-84C0-6553076EBC28}" srcOrd="0" destOrd="0" presId="urn:microsoft.com/office/officeart/2005/8/layout/lProcess2"/>
    <dgm:cxn modelId="{01425370-F1BC-44E8-B5FA-41E2105E3D26}" type="presParOf" srcId="{65B8868A-F759-483D-B7D1-A8CB353F5733}" destId="{16CCF90A-5ABE-4A7A-9D64-B1B35463B1B3}" srcOrd="1" destOrd="0" presId="urn:microsoft.com/office/officeart/2005/8/layout/lProcess2"/>
    <dgm:cxn modelId="{8C741CAB-F378-4DC3-BB45-9814C68CE8A8}" type="presParOf" srcId="{65B8868A-F759-483D-B7D1-A8CB353F5733}" destId="{3D2A9E8F-8431-4E13-BF34-F14762863FF0}" srcOrd="2" destOrd="0" presId="urn:microsoft.com/office/officeart/2005/8/layout/lProcess2"/>
    <dgm:cxn modelId="{EBEF29C7-56F4-4254-82B0-50240785004A}" type="presParOf" srcId="{65B8868A-F759-483D-B7D1-A8CB353F5733}" destId="{AF59E715-C748-45DB-BF3A-805AFA964A15}" srcOrd="3" destOrd="0" presId="urn:microsoft.com/office/officeart/2005/8/layout/lProcess2"/>
    <dgm:cxn modelId="{EAFF1147-5C56-478A-81A6-54CABBDAD482}" type="presParOf" srcId="{65B8868A-F759-483D-B7D1-A8CB353F5733}" destId="{FDA648B6-6866-465B-91AA-5646944E3567}" srcOrd="4" destOrd="0" presId="urn:microsoft.com/office/officeart/2005/8/layout/lProcess2"/>
    <dgm:cxn modelId="{C43ABE7A-95A4-443E-AB25-B46AA48799B9}" type="presParOf" srcId="{65B8868A-F759-483D-B7D1-A8CB353F5733}" destId="{37E28435-CFC7-4CE3-8A64-73B9D0992903}" srcOrd="5" destOrd="0" presId="urn:microsoft.com/office/officeart/2005/8/layout/lProcess2"/>
    <dgm:cxn modelId="{ED2C0980-45AA-463A-AFBC-E85B105B3DBA}" type="presParOf" srcId="{65B8868A-F759-483D-B7D1-A8CB353F5733}" destId="{7941F171-0D3C-4CC6-A3C2-D62D2E9EF420}" srcOrd="6" destOrd="0" presId="urn:microsoft.com/office/officeart/2005/8/layout/lProcess2"/>
    <dgm:cxn modelId="{9BB4D769-E72A-4718-A8A8-132C24AB8942}" type="presParOf" srcId="{65B8868A-F759-483D-B7D1-A8CB353F5733}" destId="{3D77DEE2-EE8E-4D96-A817-9B7D54613303}" srcOrd="7" destOrd="0" presId="urn:microsoft.com/office/officeart/2005/8/layout/lProcess2"/>
    <dgm:cxn modelId="{211DE571-8CE0-40E2-AF58-59F5AF6FEEE6}" type="presParOf" srcId="{65B8868A-F759-483D-B7D1-A8CB353F5733}" destId="{C02B2526-8B4E-4F86-8933-FC78AD62CF9D}" srcOrd="8" destOrd="0" presId="urn:microsoft.com/office/officeart/2005/8/layout/lProcess2"/>
    <dgm:cxn modelId="{41A80313-3797-4926-B219-6580369A4586}" type="presParOf" srcId="{65B8868A-F759-483D-B7D1-A8CB353F5733}" destId="{AF81A91B-7DE3-4D04-B5F1-E8500A95412A}" srcOrd="9" destOrd="0" presId="urn:microsoft.com/office/officeart/2005/8/layout/lProcess2"/>
    <dgm:cxn modelId="{52C36294-1B57-44D1-BCFD-0AD8F9AE16B0}" type="presParOf" srcId="{65B8868A-F759-483D-B7D1-A8CB353F5733}" destId="{514E2E3D-95C4-403B-8517-A669A7F57580}" srcOrd="10" destOrd="0" presId="urn:microsoft.com/office/officeart/2005/8/layout/lProcess2"/>
    <dgm:cxn modelId="{51F5D28D-7265-4D66-A779-DDE174D61EE1}" type="presParOf" srcId="{5510CED7-9AEE-4A8C-9D87-EAD1695EA579}" destId="{AEDF53FA-2917-4212-89C5-69BD95C59CC5}" srcOrd="3" destOrd="0" presId="urn:microsoft.com/office/officeart/2005/8/layout/lProcess2"/>
    <dgm:cxn modelId="{4829B9C8-A4B1-47AD-80EE-1F25AB164E6E}" type="presParOf" srcId="{5510CED7-9AEE-4A8C-9D87-EAD1695EA579}" destId="{9DFDA5C5-A2C4-4C45-A437-EA4ED35E61F4}" srcOrd="4" destOrd="0" presId="urn:microsoft.com/office/officeart/2005/8/layout/lProcess2"/>
    <dgm:cxn modelId="{87C7F168-CA60-4CAD-A22E-8BB075DC779A}" type="presParOf" srcId="{9DFDA5C5-A2C4-4C45-A437-EA4ED35E61F4}" destId="{9860A04C-0D7C-4AF4-9BE9-5406F6FC7705}" srcOrd="0" destOrd="0" presId="urn:microsoft.com/office/officeart/2005/8/layout/lProcess2"/>
    <dgm:cxn modelId="{5A503777-CB4F-4581-9397-76C2BA78839D}" type="presParOf" srcId="{9DFDA5C5-A2C4-4C45-A437-EA4ED35E61F4}" destId="{FF6E852E-554E-4BD1-A758-69FF8007D8A2}" srcOrd="1" destOrd="0" presId="urn:microsoft.com/office/officeart/2005/8/layout/lProcess2"/>
    <dgm:cxn modelId="{405CB306-C28A-45B3-8F0B-5C857F6F1AA8}" type="presParOf" srcId="{9DFDA5C5-A2C4-4C45-A437-EA4ED35E61F4}" destId="{AC28A389-49AE-43A2-9238-DC3E73A00182}" srcOrd="2" destOrd="0" presId="urn:microsoft.com/office/officeart/2005/8/layout/lProcess2"/>
    <dgm:cxn modelId="{B1505EEF-6D51-4091-A71A-AB8FF658AD5C}" type="presParOf" srcId="{AC28A389-49AE-43A2-9238-DC3E73A00182}" destId="{8FF2746A-6D1C-44DB-AD4B-984E1E87752B}" srcOrd="0" destOrd="0" presId="urn:microsoft.com/office/officeart/2005/8/layout/lProcess2"/>
    <dgm:cxn modelId="{ECB80E2B-80FA-42BB-8A6D-4C2DD92CE275}" type="presParOf" srcId="{8FF2746A-6D1C-44DB-AD4B-984E1E87752B}" destId="{971FB00A-0F16-4574-82B6-FD406B44A9EC}" srcOrd="0" destOrd="0" presId="urn:microsoft.com/office/officeart/2005/8/layout/lProcess2"/>
    <dgm:cxn modelId="{C791F365-ABC6-49CB-902D-79F9D1B75BE4}" type="presParOf" srcId="{8FF2746A-6D1C-44DB-AD4B-984E1E87752B}" destId="{4081722F-AD0E-41F6-8612-31354073BB50}" srcOrd="1" destOrd="0" presId="urn:microsoft.com/office/officeart/2005/8/layout/lProcess2"/>
    <dgm:cxn modelId="{9F5B5192-940D-45CC-8A9D-7D7EDE6D8433}" type="presParOf" srcId="{8FF2746A-6D1C-44DB-AD4B-984E1E87752B}" destId="{E0501602-E2E8-4CDC-8835-FEF4AD18BF77}" srcOrd="2" destOrd="0" presId="urn:microsoft.com/office/officeart/2005/8/layout/lProcess2"/>
    <dgm:cxn modelId="{2CA0BFD3-C5F4-44D4-A3E3-A4191CF9D96C}" type="presParOf" srcId="{8FF2746A-6D1C-44DB-AD4B-984E1E87752B}" destId="{21DB99E0-6559-46D7-A3E8-6CDD105161E7}" srcOrd="3" destOrd="0" presId="urn:microsoft.com/office/officeart/2005/8/layout/lProcess2"/>
    <dgm:cxn modelId="{FACD157A-114D-44BE-A9CD-CFD37725915C}" type="presParOf" srcId="{8FF2746A-6D1C-44DB-AD4B-984E1E87752B}" destId="{2A1B633C-1186-4552-BED4-EC9398343FF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856984-537C-408B-94A6-F51D905BB7D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FCAA34-4FBE-4D52-9834-C452552F43E6}">
      <dgm:prSet phldrT="[Text]"/>
      <dgm:spPr/>
      <dgm:t>
        <a:bodyPr/>
        <a:lstStyle/>
        <a:p>
          <a:r>
            <a:rPr lang="en-US" dirty="0"/>
            <a:t>ASvdo.py</a:t>
          </a:r>
        </a:p>
      </dgm:t>
    </dgm:pt>
    <dgm:pt modelId="{106CB74C-3623-4901-97D0-E4E50DC87B29}" type="parTrans" cxnId="{5F5AF61E-BC29-4CDC-B6C2-5E2D82B2202E}">
      <dgm:prSet/>
      <dgm:spPr/>
      <dgm:t>
        <a:bodyPr/>
        <a:lstStyle/>
        <a:p>
          <a:endParaRPr lang="en-US"/>
        </a:p>
      </dgm:t>
    </dgm:pt>
    <dgm:pt modelId="{483EA51B-E475-4369-B059-20D5E49EC392}" type="sibTrans" cxnId="{5F5AF61E-BC29-4CDC-B6C2-5E2D82B2202E}">
      <dgm:prSet/>
      <dgm:spPr/>
      <dgm:t>
        <a:bodyPr/>
        <a:lstStyle/>
        <a:p>
          <a:endParaRPr lang="en-US"/>
        </a:p>
      </dgm:t>
    </dgm:pt>
    <dgm:pt modelId="{469CF151-4B6A-4E69-B312-BC38A0D11AC0}">
      <dgm:prSet phldrT="[Text]"/>
      <dgm:spPr/>
      <dgm:t>
        <a:bodyPr/>
        <a:lstStyle/>
        <a:p>
          <a:r>
            <a:rPr lang="en-US" dirty="0"/>
            <a:t>ImgtoVid</a:t>
          </a:r>
        </a:p>
      </dgm:t>
    </dgm:pt>
    <dgm:pt modelId="{90440D6D-49BE-4A4F-A394-0C2A1A74461F}" type="parTrans" cxnId="{20C105ED-A777-47F4-9AAB-46357BA36432}">
      <dgm:prSet/>
      <dgm:spPr/>
      <dgm:t>
        <a:bodyPr/>
        <a:lstStyle/>
        <a:p>
          <a:endParaRPr lang="en-US"/>
        </a:p>
      </dgm:t>
    </dgm:pt>
    <dgm:pt modelId="{AED512B1-DB1B-4D6C-9E22-2C9EEB7C951D}" type="sibTrans" cxnId="{20C105ED-A777-47F4-9AAB-46357BA36432}">
      <dgm:prSet/>
      <dgm:spPr/>
      <dgm:t>
        <a:bodyPr/>
        <a:lstStyle/>
        <a:p>
          <a:endParaRPr lang="en-US"/>
        </a:p>
      </dgm:t>
    </dgm:pt>
    <dgm:pt modelId="{F7FF90C0-2066-460D-BF79-0464D2B2C040}">
      <dgm:prSet phldrT="[Text]"/>
      <dgm:spPr/>
      <dgm:t>
        <a:bodyPr/>
        <a:lstStyle/>
        <a:p>
          <a:r>
            <a:rPr lang="en-US" dirty="0"/>
            <a:t>fetchimg</a:t>
          </a:r>
        </a:p>
      </dgm:t>
    </dgm:pt>
    <dgm:pt modelId="{908CF1FB-D4DF-4F36-A4DD-25FD08FAECED}" type="parTrans" cxnId="{8D299465-8D04-464D-A132-6C71D43895A1}">
      <dgm:prSet/>
      <dgm:spPr/>
      <dgm:t>
        <a:bodyPr/>
        <a:lstStyle/>
        <a:p>
          <a:endParaRPr lang="en-US"/>
        </a:p>
      </dgm:t>
    </dgm:pt>
    <dgm:pt modelId="{A45B9770-DD0D-4AEB-9825-69FF05BDF79A}" type="sibTrans" cxnId="{8D299465-8D04-464D-A132-6C71D43895A1}">
      <dgm:prSet/>
      <dgm:spPr/>
      <dgm:t>
        <a:bodyPr/>
        <a:lstStyle/>
        <a:p>
          <a:endParaRPr lang="en-US"/>
        </a:p>
      </dgm:t>
    </dgm:pt>
    <dgm:pt modelId="{B84FA82E-6618-44EC-8FAE-60C1111EC01E}">
      <dgm:prSet phldrT="[Text]"/>
      <dgm:spPr/>
      <dgm:t>
        <a:bodyPr/>
        <a:lstStyle/>
        <a:p>
          <a:r>
            <a:rPr lang="en-US" dirty="0"/>
            <a:t>sign.py</a:t>
          </a:r>
        </a:p>
      </dgm:t>
    </dgm:pt>
    <dgm:pt modelId="{32A1A65D-AA7B-4ADB-BF86-17EF646A9196}" type="parTrans" cxnId="{879C60F1-6BC2-4147-8A81-753154AB40B6}">
      <dgm:prSet/>
      <dgm:spPr/>
      <dgm:t>
        <a:bodyPr/>
        <a:lstStyle/>
        <a:p>
          <a:endParaRPr lang="en-US"/>
        </a:p>
      </dgm:t>
    </dgm:pt>
    <dgm:pt modelId="{88CE1C97-209C-4C76-B5A0-F331E1EDB15E}" type="sibTrans" cxnId="{879C60F1-6BC2-4147-8A81-753154AB40B6}">
      <dgm:prSet/>
      <dgm:spPr/>
      <dgm:t>
        <a:bodyPr/>
        <a:lstStyle/>
        <a:p>
          <a:endParaRPr lang="en-US"/>
        </a:p>
      </dgm:t>
    </dgm:pt>
    <dgm:pt modelId="{F9BBC0AD-2964-4E2A-A742-F72153A19D5D}">
      <dgm:prSet phldrT="[Text]"/>
      <dgm:spPr/>
      <dgm:t>
        <a:bodyPr/>
        <a:lstStyle/>
        <a:p>
          <a:r>
            <a:rPr lang="en-US"/>
            <a:t>record</a:t>
          </a:r>
        </a:p>
      </dgm:t>
    </dgm:pt>
    <dgm:pt modelId="{95C15C03-02C3-42CC-B5A0-0926769636C0}" type="parTrans" cxnId="{6E2EF5DC-17AE-41B4-84DB-E0E6A3491C91}">
      <dgm:prSet/>
      <dgm:spPr/>
      <dgm:t>
        <a:bodyPr/>
        <a:lstStyle/>
        <a:p>
          <a:endParaRPr lang="en-US"/>
        </a:p>
      </dgm:t>
    </dgm:pt>
    <dgm:pt modelId="{FFA74868-91C4-4D97-8FDE-0C58A9FCB9EF}" type="sibTrans" cxnId="{6E2EF5DC-17AE-41B4-84DB-E0E6A3491C91}">
      <dgm:prSet/>
      <dgm:spPr/>
      <dgm:t>
        <a:bodyPr/>
        <a:lstStyle/>
        <a:p>
          <a:endParaRPr lang="en-US"/>
        </a:p>
      </dgm:t>
    </dgm:pt>
    <dgm:pt modelId="{8AE5C361-E737-4626-9A03-7F4450061D20}">
      <dgm:prSet phldrT="[Text]"/>
      <dgm:spPr/>
      <dgm:t>
        <a:bodyPr/>
        <a:lstStyle/>
        <a:p>
          <a:r>
            <a:rPr lang="en-US"/>
            <a:t>refresh</a:t>
          </a:r>
        </a:p>
      </dgm:t>
    </dgm:pt>
    <dgm:pt modelId="{F3DBAF49-4B64-424C-AD8E-767CCABFA75C}" type="parTrans" cxnId="{4FBFCB6F-A955-4CAE-A1FF-91913685908D}">
      <dgm:prSet/>
      <dgm:spPr/>
      <dgm:t>
        <a:bodyPr/>
        <a:lstStyle/>
        <a:p>
          <a:endParaRPr lang="en-US"/>
        </a:p>
      </dgm:t>
    </dgm:pt>
    <dgm:pt modelId="{70D3BCEB-F8EC-4114-B98D-935D5B88D9D6}" type="sibTrans" cxnId="{4FBFCB6F-A955-4CAE-A1FF-91913685908D}">
      <dgm:prSet/>
      <dgm:spPr/>
      <dgm:t>
        <a:bodyPr/>
        <a:lstStyle/>
        <a:p>
          <a:endParaRPr lang="en-US"/>
        </a:p>
      </dgm:t>
    </dgm:pt>
    <dgm:pt modelId="{67D11CF4-1C59-4FD6-8563-1E69917106FF}">
      <dgm:prSet phldrT="[Text]"/>
      <dgm:spPr/>
      <dgm:t>
        <a:bodyPr/>
        <a:lstStyle/>
        <a:p>
          <a:r>
            <a:rPr lang="en-US"/>
            <a:t>Database</a:t>
          </a:r>
        </a:p>
      </dgm:t>
    </dgm:pt>
    <dgm:pt modelId="{6AA7A504-8E4B-4638-8DE6-F27D502279EB}" type="parTrans" cxnId="{64B8046E-BBDE-4C07-841A-9C44AF69226C}">
      <dgm:prSet/>
      <dgm:spPr/>
      <dgm:t>
        <a:bodyPr/>
        <a:lstStyle/>
        <a:p>
          <a:endParaRPr lang="en-US"/>
        </a:p>
      </dgm:t>
    </dgm:pt>
    <dgm:pt modelId="{B42A70B6-18ED-45D4-AF2A-1876CD6717D4}" type="sibTrans" cxnId="{64B8046E-BBDE-4C07-841A-9C44AF69226C}">
      <dgm:prSet/>
      <dgm:spPr/>
      <dgm:t>
        <a:bodyPr/>
        <a:lstStyle/>
        <a:p>
          <a:endParaRPr lang="en-US"/>
        </a:p>
      </dgm:t>
    </dgm:pt>
    <dgm:pt modelId="{04ED40CE-2617-485A-9BED-320D749783AE}">
      <dgm:prSet phldrT="[Text]"/>
      <dgm:spPr/>
      <dgm:t>
        <a:bodyPr/>
        <a:lstStyle/>
        <a:p>
          <a:r>
            <a:rPr lang="en-US"/>
            <a:t>Saved Images</a:t>
          </a:r>
        </a:p>
      </dgm:t>
    </dgm:pt>
    <dgm:pt modelId="{59E6D7BE-DCD8-45B0-BA99-63F4BD070156}" type="parTrans" cxnId="{3DFA9008-7DCC-49DB-B854-277489B071FA}">
      <dgm:prSet/>
      <dgm:spPr/>
      <dgm:t>
        <a:bodyPr/>
        <a:lstStyle/>
        <a:p>
          <a:endParaRPr lang="en-US"/>
        </a:p>
      </dgm:t>
    </dgm:pt>
    <dgm:pt modelId="{B03EA596-4B43-4553-BF20-111B996A5FF8}" type="sibTrans" cxnId="{3DFA9008-7DCC-49DB-B854-277489B071FA}">
      <dgm:prSet/>
      <dgm:spPr/>
      <dgm:t>
        <a:bodyPr/>
        <a:lstStyle/>
        <a:p>
          <a:endParaRPr lang="en-US"/>
        </a:p>
      </dgm:t>
    </dgm:pt>
    <dgm:pt modelId="{C4DC5D4E-70B5-4CDA-8EE8-606014EC20F7}">
      <dgm:prSet/>
      <dgm:spPr/>
      <dgm:t>
        <a:bodyPr/>
        <a:lstStyle/>
        <a:p>
          <a:r>
            <a:rPr lang="en-US"/>
            <a:t>tokenize</a:t>
          </a:r>
        </a:p>
      </dgm:t>
    </dgm:pt>
    <dgm:pt modelId="{61D3E4E2-2F30-4467-85C6-FB1BDD3FC40F}" type="parTrans" cxnId="{C2A2F60E-0BE1-4DCB-B549-652C8D6FDD64}">
      <dgm:prSet/>
      <dgm:spPr/>
      <dgm:t>
        <a:bodyPr/>
        <a:lstStyle/>
        <a:p>
          <a:endParaRPr lang="en-US"/>
        </a:p>
      </dgm:t>
    </dgm:pt>
    <dgm:pt modelId="{8963606D-C233-418E-BB10-DDAE88D8604C}" type="sibTrans" cxnId="{C2A2F60E-0BE1-4DCB-B549-652C8D6FDD64}">
      <dgm:prSet/>
      <dgm:spPr/>
      <dgm:t>
        <a:bodyPr/>
        <a:lstStyle/>
        <a:p>
          <a:endParaRPr lang="en-US"/>
        </a:p>
      </dgm:t>
    </dgm:pt>
    <dgm:pt modelId="{4B1FD3C1-A47B-4B43-95B0-85932BFEA58C}">
      <dgm:prSet/>
      <dgm:spPr/>
      <dgm:t>
        <a:bodyPr/>
        <a:lstStyle/>
        <a:p>
          <a:r>
            <a:rPr lang="en-US" dirty="0"/>
            <a:t>clear</a:t>
          </a:r>
        </a:p>
      </dgm:t>
    </dgm:pt>
    <dgm:pt modelId="{5B81D867-1761-46EA-829E-EAF5B18C44A9}" type="parTrans" cxnId="{66AC374B-504E-40B5-9B2F-F39958928C32}">
      <dgm:prSet/>
      <dgm:spPr/>
      <dgm:t>
        <a:bodyPr/>
        <a:lstStyle/>
        <a:p>
          <a:endParaRPr lang="en-US"/>
        </a:p>
      </dgm:t>
    </dgm:pt>
    <dgm:pt modelId="{2134DB22-AF98-4861-A2C9-9AD1B0654714}" type="sibTrans" cxnId="{66AC374B-504E-40B5-9B2F-F39958928C32}">
      <dgm:prSet/>
      <dgm:spPr/>
      <dgm:t>
        <a:bodyPr/>
        <a:lstStyle/>
        <a:p>
          <a:endParaRPr lang="en-US"/>
        </a:p>
      </dgm:t>
    </dgm:pt>
    <dgm:pt modelId="{1D264CF8-32F7-40E4-9A81-4BC14CB5F19D}">
      <dgm:prSet/>
      <dgm:spPr/>
      <dgm:t>
        <a:bodyPr/>
        <a:lstStyle/>
        <a:p>
          <a:r>
            <a:rPr lang="en-US" dirty="0"/>
            <a:t>audiototext</a:t>
          </a:r>
        </a:p>
      </dgm:t>
    </dgm:pt>
    <dgm:pt modelId="{CA3FBB44-92FA-4DB8-9CBF-4CF064082C60}" type="parTrans" cxnId="{1B837BA3-DFC8-43BE-8584-31A21995CB90}">
      <dgm:prSet/>
      <dgm:spPr/>
      <dgm:t>
        <a:bodyPr/>
        <a:lstStyle/>
        <a:p>
          <a:endParaRPr lang="en-US"/>
        </a:p>
      </dgm:t>
    </dgm:pt>
    <dgm:pt modelId="{264D1A21-4F9D-4B59-B0CF-3016BEFA2C25}" type="sibTrans" cxnId="{1B837BA3-DFC8-43BE-8584-31A21995CB90}">
      <dgm:prSet/>
      <dgm:spPr/>
      <dgm:t>
        <a:bodyPr/>
        <a:lstStyle/>
        <a:p>
          <a:endParaRPr lang="en-US"/>
        </a:p>
      </dgm:t>
    </dgm:pt>
    <dgm:pt modelId="{030C1C2F-B66C-4FA8-8CEB-AD5AD1994444}">
      <dgm:prSet/>
      <dgm:spPr/>
      <dgm:t>
        <a:bodyPr/>
        <a:lstStyle/>
        <a:p>
          <a:r>
            <a:rPr lang="en-US"/>
            <a:t>backup</a:t>
          </a:r>
        </a:p>
      </dgm:t>
    </dgm:pt>
    <dgm:pt modelId="{1F889A32-9624-403F-96E9-C8F45EDED515}" type="parTrans" cxnId="{3349E94B-F9EF-4AEB-A887-F2520CC7538B}">
      <dgm:prSet/>
      <dgm:spPr/>
      <dgm:t>
        <a:bodyPr/>
        <a:lstStyle/>
        <a:p>
          <a:endParaRPr lang="en-US"/>
        </a:p>
      </dgm:t>
    </dgm:pt>
    <dgm:pt modelId="{F54B2435-B755-404C-AE4B-5F1F0F5966F3}" type="sibTrans" cxnId="{3349E94B-F9EF-4AEB-A887-F2520CC7538B}">
      <dgm:prSet/>
      <dgm:spPr/>
      <dgm:t>
        <a:bodyPr/>
        <a:lstStyle/>
        <a:p>
          <a:endParaRPr lang="en-US"/>
        </a:p>
      </dgm:t>
    </dgm:pt>
    <dgm:pt modelId="{77635834-AC43-446F-BA82-EA95AA1F8F7A}">
      <dgm:prSet/>
      <dgm:spPr/>
      <dgm:t>
        <a:bodyPr/>
        <a:lstStyle/>
        <a:p>
          <a:r>
            <a:rPr lang="en-US"/>
            <a:t>spinner_clicked</a:t>
          </a:r>
        </a:p>
      </dgm:t>
    </dgm:pt>
    <dgm:pt modelId="{687BAB83-060A-4B9A-9817-97F269DDDAE7}" type="parTrans" cxnId="{EC29A633-C426-4630-9BFC-DBC5E61CD281}">
      <dgm:prSet/>
      <dgm:spPr/>
      <dgm:t>
        <a:bodyPr/>
        <a:lstStyle/>
        <a:p>
          <a:endParaRPr lang="en-US"/>
        </a:p>
      </dgm:t>
    </dgm:pt>
    <dgm:pt modelId="{3ED24315-7C61-4C8F-AFF1-17C5E1DB5AFF}" type="sibTrans" cxnId="{EC29A633-C426-4630-9BFC-DBC5E61CD281}">
      <dgm:prSet/>
      <dgm:spPr/>
      <dgm:t>
        <a:bodyPr/>
        <a:lstStyle/>
        <a:p>
          <a:endParaRPr lang="en-US"/>
        </a:p>
      </dgm:t>
    </dgm:pt>
    <dgm:pt modelId="{B9F5745A-4550-425A-982A-F330956A3957}">
      <dgm:prSet/>
      <dgm:spPr/>
      <dgm:t>
        <a:bodyPr/>
        <a:lstStyle/>
        <a:p>
          <a:r>
            <a:rPr lang="en-US"/>
            <a:t>save</a:t>
          </a:r>
        </a:p>
      </dgm:t>
    </dgm:pt>
    <dgm:pt modelId="{81E7A6AD-88DD-45A3-AA91-67F271787C01}" type="parTrans" cxnId="{2EB89A60-D181-49D8-A367-029318DD3209}">
      <dgm:prSet/>
      <dgm:spPr/>
      <dgm:t>
        <a:bodyPr/>
        <a:lstStyle/>
        <a:p>
          <a:endParaRPr lang="en-US"/>
        </a:p>
      </dgm:t>
    </dgm:pt>
    <dgm:pt modelId="{5EA23481-0921-4DC0-8C56-23E63366B011}" type="sibTrans" cxnId="{2EB89A60-D181-49D8-A367-029318DD3209}">
      <dgm:prSet/>
      <dgm:spPr/>
      <dgm:t>
        <a:bodyPr/>
        <a:lstStyle/>
        <a:p>
          <a:endParaRPr lang="en-US"/>
        </a:p>
      </dgm:t>
    </dgm:pt>
    <dgm:pt modelId="{7A59E8F8-0741-424C-8140-3ED9EA596254}">
      <dgm:prSet/>
      <dgm:spPr/>
      <dgm:t>
        <a:bodyPr/>
        <a:lstStyle/>
        <a:p>
          <a:r>
            <a:rPr lang="en-US"/>
            <a:t>play</a:t>
          </a:r>
        </a:p>
      </dgm:t>
    </dgm:pt>
    <dgm:pt modelId="{3E836D9E-6324-46DF-9A06-DC1CE6AE0886}" type="parTrans" cxnId="{BC3ED27A-830E-42F4-AD19-0AF1EC98D573}">
      <dgm:prSet/>
      <dgm:spPr/>
      <dgm:t>
        <a:bodyPr/>
        <a:lstStyle/>
        <a:p>
          <a:endParaRPr lang="en-US"/>
        </a:p>
      </dgm:t>
    </dgm:pt>
    <dgm:pt modelId="{8237035B-2B0F-4D6F-9D3F-CF5C75B7C7E4}" type="sibTrans" cxnId="{BC3ED27A-830E-42F4-AD19-0AF1EC98D573}">
      <dgm:prSet/>
      <dgm:spPr/>
      <dgm:t>
        <a:bodyPr/>
        <a:lstStyle/>
        <a:p>
          <a:endParaRPr lang="en-US"/>
        </a:p>
      </dgm:t>
    </dgm:pt>
    <dgm:pt modelId="{B4654E09-AC56-42C8-8FD6-83C4E7A45920}">
      <dgm:prSet/>
      <dgm:spPr/>
      <dgm:t>
        <a:bodyPr/>
        <a:lstStyle/>
        <a:p>
          <a:r>
            <a:rPr lang="en-US"/>
            <a:t>del_punct</a:t>
          </a:r>
        </a:p>
      </dgm:t>
    </dgm:pt>
    <dgm:pt modelId="{729DEDA6-7E63-497F-A6E4-BA1FDBB50411}" type="sibTrans" cxnId="{EB3AFB62-C066-47A7-924D-6906358311C3}">
      <dgm:prSet/>
      <dgm:spPr/>
      <dgm:t>
        <a:bodyPr/>
        <a:lstStyle/>
        <a:p>
          <a:endParaRPr lang="en-US"/>
        </a:p>
      </dgm:t>
    </dgm:pt>
    <dgm:pt modelId="{0E16CD99-385D-4C34-8B78-3EB81727EB30}" type="parTrans" cxnId="{EB3AFB62-C066-47A7-924D-6906358311C3}">
      <dgm:prSet/>
      <dgm:spPr/>
      <dgm:t>
        <a:bodyPr/>
        <a:lstStyle/>
        <a:p>
          <a:endParaRPr lang="en-US"/>
        </a:p>
      </dgm:t>
    </dgm:pt>
    <dgm:pt modelId="{2681BA35-E06D-463B-983C-DCBFA6151D65}">
      <dgm:prSet/>
      <dgm:spPr/>
      <dgm:t>
        <a:bodyPr/>
        <a:lstStyle/>
        <a:p>
          <a:r>
            <a:rPr lang="en-US" dirty="0"/>
            <a:t>addimage</a:t>
          </a:r>
        </a:p>
      </dgm:t>
    </dgm:pt>
    <dgm:pt modelId="{9C7B9CF8-DAA2-4AC4-98D0-D0F7BDAC4400}" type="parTrans" cxnId="{9E3E5268-40CB-4E49-84A2-3A41C7F12157}">
      <dgm:prSet/>
      <dgm:spPr/>
      <dgm:t>
        <a:bodyPr/>
        <a:lstStyle/>
        <a:p>
          <a:endParaRPr lang="en-US"/>
        </a:p>
      </dgm:t>
    </dgm:pt>
    <dgm:pt modelId="{447B3F27-5902-4502-8EA3-152979C45C5D}" type="sibTrans" cxnId="{9E3E5268-40CB-4E49-84A2-3A41C7F12157}">
      <dgm:prSet/>
      <dgm:spPr/>
      <dgm:t>
        <a:bodyPr/>
        <a:lstStyle/>
        <a:p>
          <a:endParaRPr lang="en-US"/>
        </a:p>
      </dgm:t>
    </dgm:pt>
    <dgm:pt modelId="{1C04C145-B5B2-4CFF-9276-F97EA5652C07}">
      <dgm:prSet/>
      <dgm:spPr/>
      <dgm:t>
        <a:bodyPr/>
        <a:lstStyle/>
        <a:p>
          <a:r>
            <a:rPr lang="en-US"/>
            <a:t>Saved Videos</a:t>
          </a:r>
        </a:p>
      </dgm:t>
    </dgm:pt>
    <dgm:pt modelId="{E1B2779C-ACCD-436D-9990-78E73F520BD4}" type="parTrans" cxnId="{4C48CE7A-1EB0-49FF-A766-A44A533C727E}">
      <dgm:prSet/>
      <dgm:spPr/>
      <dgm:t>
        <a:bodyPr/>
        <a:lstStyle/>
        <a:p>
          <a:endParaRPr lang="en-US"/>
        </a:p>
      </dgm:t>
    </dgm:pt>
    <dgm:pt modelId="{06C3A607-8FF5-4663-BD0F-4385C9E95F1C}" type="sibTrans" cxnId="{4C48CE7A-1EB0-49FF-A766-A44A533C727E}">
      <dgm:prSet/>
      <dgm:spPr/>
      <dgm:t>
        <a:bodyPr/>
        <a:lstStyle/>
        <a:p>
          <a:endParaRPr lang="en-US"/>
        </a:p>
      </dgm:t>
    </dgm:pt>
    <dgm:pt modelId="{641653D3-193A-403C-BF3A-76437069A1D9}">
      <dgm:prSet/>
      <dgm:spPr/>
      <dgm:t>
        <a:bodyPr/>
        <a:lstStyle/>
        <a:p>
          <a:r>
            <a:rPr lang="en-US"/>
            <a:t>Temporary saved images for video</a:t>
          </a:r>
        </a:p>
      </dgm:t>
    </dgm:pt>
    <dgm:pt modelId="{35022498-D263-480F-9ADE-EB62697F0848}" type="parTrans" cxnId="{A108A99F-71F1-405B-8331-F3C36559CCCF}">
      <dgm:prSet/>
      <dgm:spPr/>
      <dgm:t>
        <a:bodyPr/>
        <a:lstStyle/>
        <a:p>
          <a:endParaRPr lang="en-US"/>
        </a:p>
      </dgm:t>
    </dgm:pt>
    <dgm:pt modelId="{D3E97ABF-01C2-44A8-A50D-935EF93017A3}" type="sibTrans" cxnId="{A108A99F-71F1-405B-8331-F3C36559CCCF}">
      <dgm:prSet/>
      <dgm:spPr/>
      <dgm:t>
        <a:bodyPr/>
        <a:lstStyle/>
        <a:p>
          <a:endParaRPr lang="en-US"/>
        </a:p>
      </dgm:t>
    </dgm:pt>
    <dgm:pt modelId="{5510CED7-9AEE-4A8C-9D87-EAD1695EA579}" type="pres">
      <dgm:prSet presAssocID="{1E856984-537C-408B-94A6-F51D905BB7D3}" presName="theList" presStyleCnt="0">
        <dgm:presLayoutVars>
          <dgm:dir/>
          <dgm:animLvl val="lvl"/>
          <dgm:resizeHandles val="exact"/>
        </dgm:presLayoutVars>
      </dgm:prSet>
      <dgm:spPr/>
    </dgm:pt>
    <dgm:pt modelId="{CAA9B39A-1A13-4C6B-A253-D96EE4CA30C4}" type="pres">
      <dgm:prSet presAssocID="{66FCAA34-4FBE-4D52-9834-C452552F43E6}" presName="compNode" presStyleCnt="0"/>
      <dgm:spPr/>
    </dgm:pt>
    <dgm:pt modelId="{72AC904F-31A1-41DA-97F7-BBA8DA1FFED1}" type="pres">
      <dgm:prSet presAssocID="{66FCAA34-4FBE-4D52-9834-C452552F43E6}" presName="aNode" presStyleLbl="bgShp" presStyleIdx="0" presStyleCnt="3"/>
      <dgm:spPr/>
    </dgm:pt>
    <dgm:pt modelId="{0F638697-E23F-4E98-82BD-DEB807D8A953}" type="pres">
      <dgm:prSet presAssocID="{66FCAA34-4FBE-4D52-9834-C452552F43E6}" presName="textNode" presStyleLbl="bgShp" presStyleIdx="0" presStyleCnt="3"/>
      <dgm:spPr/>
    </dgm:pt>
    <dgm:pt modelId="{DD3D5752-C3FF-4627-8052-D6F6DFEF4CA5}" type="pres">
      <dgm:prSet presAssocID="{66FCAA34-4FBE-4D52-9834-C452552F43E6}" presName="compChildNode" presStyleCnt="0"/>
      <dgm:spPr/>
    </dgm:pt>
    <dgm:pt modelId="{50558938-E300-4C8B-BEFA-255945A746E7}" type="pres">
      <dgm:prSet presAssocID="{66FCAA34-4FBE-4D52-9834-C452552F43E6}" presName="theInnerList" presStyleCnt="0"/>
      <dgm:spPr/>
    </dgm:pt>
    <dgm:pt modelId="{EE722E95-9AF8-468C-BE38-DD118BA94939}" type="pres">
      <dgm:prSet presAssocID="{469CF151-4B6A-4E69-B312-BC38A0D11AC0}" presName="childNode" presStyleLbl="node1" presStyleIdx="0" presStyleCnt="16" custLinFactY="490076" custLinFactNeighborX="-547" custLinFactNeighborY="500000">
        <dgm:presLayoutVars>
          <dgm:bulletEnabled val="1"/>
        </dgm:presLayoutVars>
      </dgm:prSet>
      <dgm:spPr/>
    </dgm:pt>
    <dgm:pt modelId="{032B69CE-4D0C-4460-8D0D-35CEF93CFC82}" type="pres">
      <dgm:prSet presAssocID="{469CF151-4B6A-4E69-B312-BC38A0D11AC0}" presName="aSpace2" presStyleCnt="0"/>
      <dgm:spPr/>
    </dgm:pt>
    <dgm:pt modelId="{E61F1E99-86D1-4CC1-ABE4-050684FAAD81}" type="pres">
      <dgm:prSet presAssocID="{F7FF90C0-2066-460D-BF79-0464D2B2C040}" presName="childNode" presStyleLbl="node1" presStyleIdx="1" presStyleCnt="16" custLinFactY="276600" custLinFactNeighborX="-547" custLinFactNeighborY="300000">
        <dgm:presLayoutVars>
          <dgm:bulletEnabled val="1"/>
        </dgm:presLayoutVars>
      </dgm:prSet>
      <dgm:spPr/>
    </dgm:pt>
    <dgm:pt modelId="{0660D690-75F4-4387-809E-BD51E5A7654F}" type="pres">
      <dgm:prSet presAssocID="{F7FF90C0-2066-460D-BF79-0464D2B2C040}" presName="aSpace2" presStyleCnt="0"/>
      <dgm:spPr/>
    </dgm:pt>
    <dgm:pt modelId="{9DE0536A-3B28-4939-A8BE-38A970C80D46}" type="pres">
      <dgm:prSet presAssocID="{B4654E09-AC56-42C8-8FD6-83C4E7A45920}" presName="childNode" presStyleLbl="node1" presStyleIdx="2" presStyleCnt="16" custLinFactY="-25323" custLinFactNeighborX="156" custLinFactNeighborY="-100000">
        <dgm:presLayoutVars>
          <dgm:bulletEnabled val="1"/>
        </dgm:presLayoutVars>
      </dgm:prSet>
      <dgm:spPr/>
    </dgm:pt>
    <dgm:pt modelId="{C73D567C-1B87-4D8C-8E3F-7B232E2C3C6A}" type="pres">
      <dgm:prSet presAssocID="{B4654E09-AC56-42C8-8FD6-83C4E7A45920}" presName="aSpace2" presStyleCnt="0"/>
      <dgm:spPr/>
    </dgm:pt>
    <dgm:pt modelId="{5F649233-ED6E-4E4B-BD6D-5A96ACEED4A3}" type="pres">
      <dgm:prSet presAssocID="{C4DC5D4E-70B5-4CDA-8EE8-606014EC20F7}" presName="childNode" presStyleLbl="node1" presStyleIdx="3" presStyleCnt="16" custLinFactY="-22415" custLinFactNeighborX="0" custLinFactNeighborY="-100000">
        <dgm:presLayoutVars>
          <dgm:bulletEnabled val="1"/>
        </dgm:presLayoutVars>
      </dgm:prSet>
      <dgm:spPr/>
    </dgm:pt>
    <dgm:pt modelId="{BBC3E381-AA6B-42BD-BE92-45DEAAE91CF0}" type="pres">
      <dgm:prSet presAssocID="{C4DC5D4E-70B5-4CDA-8EE8-606014EC20F7}" presName="aSpace2" presStyleCnt="0"/>
      <dgm:spPr/>
    </dgm:pt>
    <dgm:pt modelId="{8E7E7D3B-7282-4A3C-8036-F091546EF7AB}" type="pres">
      <dgm:prSet presAssocID="{4B1FD3C1-A47B-4B43-95B0-85932BFEA58C}" presName="childNode" presStyleLbl="node1" presStyleIdx="4" presStyleCnt="16" custLinFactY="-437737" custLinFactNeighborX="-547" custLinFactNeighborY="-500000">
        <dgm:presLayoutVars>
          <dgm:bulletEnabled val="1"/>
        </dgm:presLayoutVars>
      </dgm:prSet>
      <dgm:spPr/>
    </dgm:pt>
    <dgm:pt modelId="{F7C0FCC8-C0E9-4D60-B502-F0D3C4F5CC2E}" type="pres">
      <dgm:prSet presAssocID="{4B1FD3C1-A47B-4B43-95B0-85932BFEA58C}" presName="aSpace2" presStyleCnt="0"/>
      <dgm:spPr/>
    </dgm:pt>
    <dgm:pt modelId="{E59B59B5-415B-477C-9D19-A8377F8D91E2}" type="pres">
      <dgm:prSet presAssocID="{1D264CF8-32F7-40E4-9A81-4BC14CB5F19D}" presName="childNode" presStyleLbl="node1" presStyleIdx="5" presStyleCnt="16" custLinFactY="-431922" custLinFactNeighborX="0" custLinFactNeighborY="-500000">
        <dgm:presLayoutVars>
          <dgm:bulletEnabled val="1"/>
        </dgm:presLayoutVars>
      </dgm:prSet>
      <dgm:spPr/>
    </dgm:pt>
    <dgm:pt modelId="{F4AD6E33-C03C-4B79-A5B1-8CB043A2E618}" type="pres">
      <dgm:prSet presAssocID="{1D264CF8-32F7-40E4-9A81-4BC14CB5F19D}" presName="aSpace2" presStyleCnt="0"/>
      <dgm:spPr/>
    </dgm:pt>
    <dgm:pt modelId="{3D5C7395-DC26-4A4C-9CAE-657237779C92}" type="pres">
      <dgm:prSet presAssocID="{030C1C2F-B66C-4FA8-8CEB-AD5AD1994444}" presName="childNode" presStyleLbl="node1" presStyleIdx="6" presStyleCnt="16">
        <dgm:presLayoutVars>
          <dgm:bulletEnabled val="1"/>
        </dgm:presLayoutVars>
      </dgm:prSet>
      <dgm:spPr/>
    </dgm:pt>
    <dgm:pt modelId="{E58E749A-DF15-42EA-8829-35A1A80E1481}" type="pres">
      <dgm:prSet presAssocID="{66FCAA34-4FBE-4D52-9834-C452552F43E6}" presName="aSpace" presStyleCnt="0"/>
      <dgm:spPr/>
    </dgm:pt>
    <dgm:pt modelId="{B6DAE98E-3BBE-4B94-BEC6-BA14FEA9EDC4}" type="pres">
      <dgm:prSet presAssocID="{B84FA82E-6618-44EC-8FAE-60C1111EC01E}" presName="compNode" presStyleCnt="0"/>
      <dgm:spPr/>
    </dgm:pt>
    <dgm:pt modelId="{28FF1702-263C-4AAB-A35A-32063D60C0FE}" type="pres">
      <dgm:prSet presAssocID="{B84FA82E-6618-44EC-8FAE-60C1111EC01E}" presName="aNode" presStyleLbl="bgShp" presStyleIdx="1" presStyleCnt="3"/>
      <dgm:spPr/>
    </dgm:pt>
    <dgm:pt modelId="{F5433C1B-6021-4320-A862-CA81E1E20102}" type="pres">
      <dgm:prSet presAssocID="{B84FA82E-6618-44EC-8FAE-60C1111EC01E}" presName="textNode" presStyleLbl="bgShp" presStyleIdx="1" presStyleCnt="3"/>
      <dgm:spPr/>
    </dgm:pt>
    <dgm:pt modelId="{70563FB4-0E34-4747-9605-3066B64CCA4F}" type="pres">
      <dgm:prSet presAssocID="{B84FA82E-6618-44EC-8FAE-60C1111EC01E}" presName="compChildNode" presStyleCnt="0"/>
      <dgm:spPr/>
    </dgm:pt>
    <dgm:pt modelId="{65B8868A-F759-483D-B7D1-A8CB353F5733}" type="pres">
      <dgm:prSet presAssocID="{B84FA82E-6618-44EC-8FAE-60C1111EC01E}" presName="theInnerList" presStyleCnt="0"/>
      <dgm:spPr/>
    </dgm:pt>
    <dgm:pt modelId="{1C3D552D-7C55-49B8-84C0-6553076EBC28}" type="pres">
      <dgm:prSet presAssocID="{F9BBC0AD-2964-4E2A-A742-F72153A19D5D}" presName="childNode" presStyleLbl="node1" presStyleIdx="7" presStyleCnt="16">
        <dgm:presLayoutVars>
          <dgm:bulletEnabled val="1"/>
        </dgm:presLayoutVars>
      </dgm:prSet>
      <dgm:spPr/>
    </dgm:pt>
    <dgm:pt modelId="{16CCF90A-5ABE-4A7A-9D64-B1B35463B1B3}" type="pres">
      <dgm:prSet presAssocID="{F9BBC0AD-2964-4E2A-A742-F72153A19D5D}" presName="aSpace2" presStyleCnt="0"/>
      <dgm:spPr/>
    </dgm:pt>
    <dgm:pt modelId="{3D2A9E8F-8431-4E13-BF34-F14762863FF0}" type="pres">
      <dgm:prSet presAssocID="{8AE5C361-E737-4626-9A03-7F4450061D20}" presName="childNode" presStyleLbl="node1" presStyleIdx="8" presStyleCnt="16">
        <dgm:presLayoutVars>
          <dgm:bulletEnabled val="1"/>
        </dgm:presLayoutVars>
      </dgm:prSet>
      <dgm:spPr/>
    </dgm:pt>
    <dgm:pt modelId="{AF59E715-C748-45DB-BF3A-805AFA964A15}" type="pres">
      <dgm:prSet presAssocID="{8AE5C361-E737-4626-9A03-7F4450061D20}" presName="aSpace2" presStyleCnt="0"/>
      <dgm:spPr/>
    </dgm:pt>
    <dgm:pt modelId="{FDA648B6-6866-465B-91AA-5646944E3567}" type="pres">
      <dgm:prSet presAssocID="{77635834-AC43-446F-BA82-EA95AA1F8F7A}" presName="childNode" presStyleLbl="node1" presStyleIdx="9" presStyleCnt="16">
        <dgm:presLayoutVars>
          <dgm:bulletEnabled val="1"/>
        </dgm:presLayoutVars>
      </dgm:prSet>
      <dgm:spPr/>
    </dgm:pt>
    <dgm:pt modelId="{37E28435-CFC7-4CE3-8A64-73B9D0992903}" type="pres">
      <dgm:prSet presAssocID="{77635834-AC43-446F-BA82-EA95AA1F8F7A}" presName="aSpace2" presStyleCnt="0"/>
      <dgm:spPr/>
    </dgm:pt>
    <dgm:pt modelId="{7941F171-0D3C-4CC6-A3C2-D62D2E9EF420}" type="pres">
      <dgm:prSet presAssocID="{B9F5745A-4550-425A-982A-F330956A3957}" presName="childNode" presStyleLbl="node1" presStyleIdx="10" presStyleCnt="16">
        <dgm:presLayoutVars>
          <dgm:bulletEnabled val="1"/>
        </dgm:presLayoutVars>
      </dgm:prSet>
      <dgm:spPr/>
    </dgm:pt>
    <dgm:pt modelId="{3D77DEE2-EE8E-4D96-A817-9B7D54613303}" type="pres">
      <dgm:prSet presAssocID="{B9F5745A-4550-425A-982A-F330956A3957}" presName="aSpace2" presStyleCnt="0"/>
      <dgm:spPr/>
    </dgm:pt>
    <dgm:pt modelId="{C02B2526-8B4E-4F86-8933-FC78AD62CF9D}" type="pres">
      <dgm:prSet presAssocID="{7A59E8F8-0741-424C-8140-3ED9EA596254}" presName="childNode" presStyleLbl="node1" presStyleIdx="11" presStyleCnt="16">
        <dgm:presLayoutVars>
          <dgm:bulletEnabled val="1"/>
        </dgm:presLayoutVars>
      </dgm:prSet>
      <dgm:spPr/>
    </dgm:pt>
    <dgm:pt modelId="{AF81A91B-7DE3-4D04-B5F1-E8500A95412A}" type="pres">
      <dgm:prSet presAssocID="{7A59E8F8-0741-424C-8140-3ED9EA596254}" presName="aSpace2" presStyleCnt="0"/>
      <dgm:spPr/>
    </dgm:pt>
    <dgm:pt modelId="{514E2E3D-95C4-403B-8517-A669A7F57580}" type="pres">
      <dgm:prSet presAssocID="{2681BA35-E06D-463B-983C-DCBFA6151D65}" presName="childNode" presStyleLbl="node1" presStyleIdx="12" presStyleCnt="16">
        <dgm:presLayoutVars>
          <dgm:bulletEnabled val="1"/>
        </dgm:presLayoutVars>
      </dgm:prSet>
      <dgm:spPr/>
    </dgm:pt>
    <dgm:pt modelId="{AEDF53FA-2917-4212-89C5-69BD95C59CC5}" type="pres">
      <dgm:prSet presAssocID="{B84FA82E-6618-44EC-8FAE-60C1111EC01E}" presName="aSpace" presStyleCnt="0"/>
      <dgm:spPr/>
    </dgm:pt>
    <dgm:pt modelId="{9DFDA5C5-A2C4-4C45-A437-EA4ED35E61F4}" type="pres">
      <dgm:prSet presAssocID="{67D11CF4-1C59-4FD6-8563-1E69917106FF}" presName="compNode" presStyleCnt="0"/>
      <dgm:spPr/>
    </dgm:pt>
    <dgm:pt modelId="{9860A04C-0D7C-4AF4-9BE9-5406F6FC7705}" type="pres">
      <dgm:prSet presAssocID="{67D11CF4-1C59-4FD6-8563-1E69917106FF}" presName="aNode" presStyleLbl="bgShp" presStyleIdx="2" presStyleCnt="3"/>
      <dgm:spPr/>
    </dgm:pt>
    <dgm:pt modelId="{FF6E852E-554E-4BD1-A758-69FF8007D8A2}" type="pres">
      <dgm:prSet presAssocID="{67D11CF4-1C59-4FD6-8563-1E69917106FF}" presName="textNode" presStyleLbl="bgShp" presStyleIdx="2" presStyleCnt="3"/>
      <dgm:spPr/>
    </dgm:pt>
    <dgm:pt modelId="{AC28A389-49AE-43A2-9238-DC3E73A00182}" type="pres">
      <dgm:prSet presAssocID="{67D11CF4-1C59-4FD6-8563-1E69917106FF}" presName="compChildNode" presStyleCnt="0"/>
      <dgm:spPr/>
    </dgm:pt>
    <dgm:pt modelId="{8FF2746A-6D1C-44DB-AD4B-984E1E87752B}" type="pres">
      <dgm:prSet presAssocID="{67D11CF4-1C59-4FD6-8563-1E69917106FF}" presName="theInnerList" presStyleCnt="0"/>
      <dgm:spPr/>
    </dgm:pt>
    <dgm:pt modelId="{971FB00A-0F16-4574-82B6-FD406B44A9EC}" type="pres">
      <dgm:prSet presAssocID="{04ED40CE-2617-485A-9BED-320D749783AE}" presName="childNode" presStyleLbl="node1" presStyleIdx="13" presStyleCnt="16" custLinFactNeighborX="547">
        <dgm:presLayoutVars>
          <dgm:bulletEnabled val="1"/>
        </dgm:presLayoutVars>
      </dgm:prSet>
      <dgm:spPr/>
    </dgm:pt>
    <dgm:pt modelId="{4081722F-AD0E-41F6-8612-31354073BB50}" type="pres">
      <dgm:prSet presAssocID="{04ED40CE-2617-485A-9BED-320D749783AE}" presName="aSpace2" presStyleCnt="0"/>
      <dgm:spPr/>
    </dgm:pt>
    <dgm:pt modelId="{E0501602-E2E8-4CDC-8835-FEF4AD18BF77}" type="pres">
      <dgm:prSet presAssocID="{1C04C145-B5B2-4CFF-9276-F97EA5652C07}" presName="childNode" presStyleLbl="node1" presStyleIdx="14" presStyleCnt="16">
        <dgm:presLayoutVars>
          <dgm:bulletEnabled val="1"/>
        </dgm:presLayoutVars>
      </dgm:prSet>
      <dgm:spPr/>
    </dgm:pt>
    <dgm:pt modelId="{21DB99E0-6559-46D7-A3E8-6CDD105161E7}" type="pres">
      <dgm:prSet presAssocID="{1C04C145-B5B2-4CFF-9276-F97EA5652C07}" presName="aSpace2" presStyleCnt="0"/>
      <dgm:spPr/>
    </dgm:pt>
    <dgm:pt modelId="{2A1B633C-1186-4552-BED4-EC9398343FFD}" type="pres">
      <dgm:prSet presAssocID="{641653D3-193A-403C-BF3A-76437069A1D9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3DFA9008-7DCC-49DB-B854-277489B071FA}" srcId="{67D11CF4-1C59-4FD6-8563-1E69917106FF}" destId="{04ED40CE-2617-485A-9BED-320D749783AE}" srcOrd="0" destOrd="0" parTransId="{59E6D7BE-DCD8-45B0-BA99-63F4BD070156}" sibTransId="{B03EA596-4B43-4553-BF20-111B996A5FF8}"/>
    <dgm:cxn modelId="{C2A2F60E-0BE1-4DCB-B549-652C8D6FDD64}" srcId="{66FCAA34-4FBE-4D52-9834-C452552F43E6}" destId="{C4DC5D4E-70B5-4CDA-8EE8-606014EC20F7}" srcOrd="3" destOrd="0" parTransId="{61D3E4E2-2F30-4467-85C6-FB1BDD3FC40F}" sibTransId="{8963606D-C233-418E-BB10-DDAE88D8604C}"/>
    <dgm:cxn modelId="{CFBF1714-BBF7-44AF-B07E-638665F5F947}" type="presOf" srcId="{77635834-AC43-446F-BA82-EA95AA1F8F7A}" destId="{FDA648B6-6866-465B-91AA-5646944E3567}" srcOrd="0" destOrd="0" presId="urn:microsoft.com/office/officeart/2005/8/layout/lProcess2"/>
    <dgm:cxn modelId="{5F5AF61E-BC29-4CDC-B6C2-5E2D82B2202E}" srcId="{1E856984-537C-408B-94A6-F51D905BB7D3}" destId="{66FCAA34-4FBE-4D52-9834-C452552F43E6}" srcOrd="0" destOrd="0" parTransId="{106CB74C-3623-4901-97D0-E4E50DC87B29}" sibTransId="{483EA51B-E475-4369-B059-20D5E49EC392}"/>
    <dgm:cxn modelId="{EC29A633-C426-4630-9BFC-DBC5E61CD281}" srcId="{B84FA82E-6618-44EC-8FAE-60C1111EC01E}" destId="{77635834-AC43-446F-BA82-EA95AA1F8F7A}" srcOrd="2" destOrd="0" parTransId="{687BAB83-060A-4B9A-9817-97F269DDDAE7}" sibTransId="{3ED24315-7C61-4C8F-AFF1-17C5E1DB5AFF}"/>
    <dgm:cxn modelId="{8E827434-A604-4718-92BD-3F3E43D12FD7}" type="presOf" srcId="{4B1FD3C1-A47B-4B43-95B0-85932BFEA58C}" destId="{8E7E7D3B-7282-4A3C-8036-F091546EF7AB}" srcOrd="0" destOrd="0" presId="urn:microsoft.com/office/officeart/2005/8/layout/lProcess2"/>
    <dgm:cxn modelId="{2EB89A60-D181-49D8-A367-029318DD3209}" srcId="{B84FA82E-6618-44EC-8FAE-60C1111EC01E}" destId="{B9F5745A-4550-425A-982A-F330956A3957}" srcOrd="3" destOrd="0" parTransId="{81E7A6AD-88DD-45A3-AA91-67F271787C01}" sibTransId="{5EA23481-0921-4DC0-8C56-23E63366B011}"/>
    <dgm:cxn modelId="{EB3AFB62-C066-47A7-924D-6906358311C3}" srcId="{66FCAA34-4FBE-4D52-9834-C452552F43E6}" destId="{B4654E09-AC56-42C8-8FD6-83C4E7A45920}" srcOrd="2" destOrd="0" parTransId="{0E16CD99-385D-4C34-8B78-3EB81727EB30}" sibTransId="{729DEDA6-7E63-497F-A6E4-BA1FDBB50411}"/>
    <dgm:cxn modelId="{8D299465-8D04-464D-A132-6C71D43895A1}" srcId="{66FCAA34-4FBE-4D52-9834-C452552F43E6}" destId="{F7FF90C0-2066-460D-BF79-0464D2B2C040}" srcOrd="1" destOrd="0" parTransId="{908CF1FB-D4DF-4F36-A4DD-25FD08FAECED}" sibTransId="{A45B9770-DD0D-4AEB-9825-69FF05BDF79A}"/>
    <dgm:cxn modelId="{9E3E5268-40CB-4E49-84A2-3A41C7F12157}" srcId="{B84FA82E-6618-44EC-8FAE-60C1111EC01E}" destId="{2681BA35-E06D-463B-983C-DCBFA6151D65}" srcOrd="5" destOrd="0" parTransId="{9C7B9CF8-DAA2-4AC4-98D0-D0F7BDAC4400}" sibTransId="{447B3F27-5902-4502-8EA3-152979C45C5D}"/>
    <dgm:cxn modelId="{66AC374B-504E-40B5-9B2F-F39958928C32}" srcId="{66FCAA34-4FBE-4D52-9834-C452552F43E6}" destId="{4B1FD3C1-A47B-4B43-95B0-85932BFEA58C}" srcOrd="4" destOrd="0" parTransId="{5B81D867-1761-46EA-829E-EAF5B18C44A9}" sibTransId="{2134DB22-AF98-4861-A2C9-9AD1B0654714}"/>
    <dgm:cxn modelId="{3349E94B-F9EF-4AEB-A887-F2520CC7538B}" srcId="{66FCAA34-4FBE-4D52-9834-C452552F43E6}" destId="{030C1C2F-B66C-4FA8-8CEB-AD5AD1994444}" srcOrd="6" destOrd="0" parTransId="{1F889A32-9624-403F-96E9-C8F45EDED515}" sibTransId="{F54B2435-B755-404C-AE4B-5F1F0F5966F3}"/>
    <dgm:cxn modelId="{64B8046E-BBDE-4C07-841A-9C44AF69226C}" srcId="{1E856984-537C-408B-94A6-F51D905BB7D3}" destId="{67D11CF4-1C59-4FD6-8563-1E69917106FF}" srcOrd="2" destOrd="0" parTransId="{6AA7A504-8E4B-4638-8DE6-F27D502279EB}" sibTransId="{B42A70B6-18ED-45D4-AF2A-1876CD6717D4}"/>
    <dgm:cxn modelId="{4FBFCB6F-A955-4CAE-A1FF-91913685908D}" srcId="{B84FA82E-6618-44EC-8FAE-60C1111EC01E}" destId="{8AE5C361-E737-4626-9A03-7F4450061D20}" srcOrd="1" destOrd="0" parTransId="{F3DBAF49-4B64-424C-AD8E-767CCABFA75C}" sibTransId="{70D3BCEB-F8EC-4114-B98D-935D5B88D9D6}"/>
    <dgm:cxn modelId="{550F4C54-2ABB-4C70-A930-71EB5832AEB4}" type="presOf" srcId="{67D11CF4-1C59-4FD6-8563-1E69917106FF}" destId="{FF6E852E-554E-4BD1-A758-69FF8007D8A2}" srcOrd="1" destOrd="0" presId="urn:microsoft.com/office/officeart/2005/8/layout/lProcess2"/>
    <dgm:cxn modelId="{4C48CE7A-1EB0-49FF-A766-A44A533C727E}" srcId="{67D11CF4-1C59-4FD6-8563-1E69917106FF}" destId="{1C04C145-B5B2-4CFF-9276-F97EA5652C07}" srcOrd="1" destOrd="0" parTransId="{E1B2779C-ACCD-436D-9990-78E73F520BD4}" sibTransId="{06C3A607-8FF5-4663-BD0F-4385C9E95F1C}"/>
    <dgm:cxn modelId="{BC3ED27A-830E-42F4-AD19-0AF1EC98D573}" srcId="{B84FA82E-6618-44EC-8FAE-60C1111EC01E}" destId="{7A59E8F8-0741-424C-8140-3ED9EA596254}" srcOrd="4" destOrd="0" parTransId="{3E836D9E-6324-46DF-9A06-DC1CE6AE0886}" sibTransId="{8237035B-2B0F-4D6F-9D3F-CF5C75B7C7E4}"/>
    <dgm:cxn modelId="{39784084-B082-433F-87EB-86F8A18A6BFA}" type="presOf" srcId="{1D264CF8-32F7-40E4-9A81-4BC14CB5F19D}" destId="{E59B59B5-415B-477C-9D19-A8377F8D91E2}" srcOrd="0" destOrd="0" presId="urn:microsoft.com/office/officeart/2005/8/layout/lProcess2"/>
    <dgm:cxn modelId="{B06F1485-D147-4049-A93B-011C789D7BAD}" type="presOf" srcId="{67D11CF4-1C59-4FD6-8563-1E69917106FF}" destId="{9860A04C-0D7C-4AF4-9BE9-5406F6FC7705}" srcOrd="0" destOrd="0" presId="urn:microsoft.com/office/officeart/2005/8/layout/lProcess2"/>
    <dgm:cxn modelId="{09ADFF92-11AA-4380-A0B0-729391B181C6}" type="presOf" srcId="{04ED40CE-2617-485A-9BED-320D749783AE}" destId="{971FB00A-0F16-4574-82B6-FD406B44A9EC}" srcOrd="0" destOrd="0" presId="urn:microsoft.com/office/officeart/2005/8/layout/lProcess2"/>
    <dgm:cxn modelId="{58B97E96-9AF8-4803-8955-ED0CE1E0439E}" type="presOf" srcId="{469CF151-4B6A-4E69-B312-BC38A0D11AC0}" destId="{EE722E95-9AF8-468C-BE38-DD118BA94939}" srcOrd="0" destOrd="0" presId="urn:microsoft.com/office/officeart/2005/8/layout/lProcess2"/>
    <dgm:cxn modelId="{18AA169E-DDEE-42BB-A334-861D52C5DE14}" type="presOf" srcId="{C4DC5D4E-70B5-4CDA-8EE8-606014EC20F7}" destId="{5F649233-ED6E-4E4B-BD6D-5A96ACEED4A3}" srcOrd="0" destOrd="0" presId="urn:microsoft.com/office/officeart/2005/8/layout/lProcess2"/>
    <dgm:cxn modelId="{235A369E-DAE1-40A4-AA0E-222D4826A146}" type="presOf" srcId="{66FCAA34-4FBE-4D52-9834-C452552F43E6}" destId="{72AC904F-31A1-41DA-97F7-BBA8DA1FFED1}" srcOrd="0" destOrd="0" presId="urn:microsoft.com/office/officeart/2005/8/layout/lProcess2"/>
    <dgm:cxn modelId="{A108A99F-71F1-405B-8331-F3C36559CCCF}" srcId="{67D11CF4-1C59-4FD6-8563-1E69917106FF}" destId="{641653D3-193A-403C-BF3A-76437069A1D9}" srcOrd="2" destOrd="0" parTransId="{35022498-D263-480F-9ADE-EB62697F0848}" sibTransId="{D3E97ABF-01C2-44A8-A50D-935EF93017A3}"/>
    <dgm:cxn modelId="{1B837BA3-DFC8-43BE-8584-31A21995CB90}" srcId="{66FCAA34-4FBE-4D52-9834-C452552F43E6}" destId="{1D264CF8-32F7-40E4-9A81-4BC14CB5F19D}" srcOrd="5" destOrd="0" parTransId="{CA3FBB44-92FA-4DB8-9CBF-4CF064082C60}" sibTransId="{264D1A21-4F9D-4B59-B0CF-3016BEFA2C25}"/>
    <dgm:cxn modelId="{3AD7DCA9-BE49-4544-95D8-6627A3A602CB}" type="presOf" srcId="{1E856984-537C-408B-94A6-F51D905BB7D3}" destId="{5510CED7-9AEE-4A8C-9D87-EAD1695EA579}" srcOrd="0" destOrd="0" presId="urn:microsoft.com/office/officeart/2005/8/layout/lProcess2"/>
    <dgm:cxn modelId="{A930AEAC-E55E-4A5D-9DCC-A000998500DE}" type="presOf" srcId="{B4654E09-AC56-42C8-8FD6-83C4E7A45920}" destId="{9DE0536A-3B28-4939-A8BE-38A970C80D46}" srcOrd="0" destOrd="0" presId="urn:microsoft.com/office/officeart/2005/8/layout/lProcess2"/>
    <dgm:cxn modelId="{6F8B8EAF-BC3E-42A1-988A-4CA2DBF52049}" type="presOf" srcId="{66FCAA34-4FBE-4D52-9834-C452552F43E6}" destId="{0F638697-E23F-4E98-82BD-DEB807D8A953}" srcOrd="1" destOrd="0" presId="urn:microsoft.com/office/officeart/2005/8/layout/lProcess2"/>
    <dgm:cxn modelId="{396D42B6-2F1B-4248-9388-B61D9401F676}" type="presOf" srcId="{B9F5745A-4550-425A-982A-F330956A3957}" destId="{7941F171-0D3C-4CC6-A3C2-D62D2E9EF420}" srcOrd="0" destOrd="0" presId="urn:microsoft.com/office/officeart/2005/8/layout/lProcess2"/>
    <dgm:cxn modelId="{80C3FCC4-9042-4ECA-8F3F-75BC12E40B29}" type="presOf" srcId="{F7FF90C0-2066-460D-BF79-0464D2B2C040}" destId="{E61F1E99-86D1-4CC1-ABE4-050684FAAD81}" srcOrd="0" destOrd="0" presId="urn:microsoft.com/office/officeart/2005/8/layout/lProcess2"/>
    <dgm:cxn modelId="{4B5846D2-A735-4FEB-8E9A-AA1036F67832}" type="presOf" srcId="{8AE5C361-E737-4626-9A03-7F4450061D20}" destId="{3D2A9E8F-8431-4E13-BF34-F14762863FF0}" srcOrd="0" destOrd="0" presId="urn:microsoft.com/office/officeart/2005/8/layout/lProcess2"/>
    <dgm:cxn modelId="{6E2EF5DC-17AE-41B4-84DB-E0E6A3491C91}" srcId="{B84FA82E-6618-44EC-8FAE-60C1111EC01E}" destId="{F9BBC0AD-2964-4E2A-A742-F72153A19D5D}" srcOrd="0" destOrd="0" parTransId="{95C15C03-02C3-42CC-B5A0-0926769636C0}" sibTransId="{FFA74868-91C4-4D97-8FDE-0C58A9FCB9EF}"/>
    <dgm:cxn modelId="{16B83CDD-A3F7-4E0E-9571-8756EC07681A}" type="presOf" srcId="{641653D3-193A-403C-BF3A-76437069A1D9}" destId="{2A1B633C-1186-4552-BED4-EC9398343FFD}" srcOrd="0" destOrd="0" presId="urn:microsoft.com/office/officeart/2005/8/layout/lProcess2"/>
    <dgm:cxn modelId="{217ACCDE-64D3-4583-A5C4-B76A6A755209}" type="presOf" srcId="{B84FA82E-6618-44EC-8FAE-60C1111EC01E}" destId="{F5433C1B-6021-4320-A862-CA81E1E20102}" srcOrd="1" destOrd="0" presId="urn:microsoft.com/office/officeart/2005/8/layout/lProcess2"/>
    <dgm:cxn modelId="{95EAB0E7-AB26-4F27-8746-8E07B55B6445}" type="presOf" srcId="{7A59E8F8-0741-424C-8140-3ED9EA596254}" destId="{C02B2526-8B4E-4F86-8933-FC78AD62CF9D}" srcOrd="0" destOrd="0" presId="urn:microsoft.com/office/officeart/2005/8/layout/lProcess2"/>
    <dgm:cxn modelId="{61BDDAEC-058A-4741-86DF-644007368A86}" type="presOf" srcId="{030C1C2F-B66C-4FA8-8CEB-AD5AD1994444}" destId="{3D5C7395-DC26-4A4C-9CAE-657237779C92}" srcOrd="0" destOrd="0" presId="urn:microsoft.com/office/officeart/2005/8/layout/lProcess2"/>
    <dgm:cxn modelId="{20C105ED-A777-47F4-9AAB-46357BA36432}" srcId="{66FCAA34-4FBE-4D52-9834-C452552F43E6}" destId="{469CF151-4B6A-4E69-B312-BC38A0D11AC0}" srcOrd="0" destOrd="0" parTransId="{90440D6D-49BE-4A4F-A394-0C2A1A74461F}" sibTransId="{AED512B1-DB1B-4D6C-9E22-2C9EEB7C951D}"/>
    <dgm:cxn modelId="{879C60F1-6BC2-4147-8A81-753154AB40B6}" srcId="{1E856984-537C-408B-94A6-F51D905BB7D3}" destId="{B84FA82E-6618-44EC-8FAE-60C1111EC01E}" srcOrd="1" destOrd="0" parTransId="{32A1A65D-AA7B-4ADB-BF86-17EF646A9196}" sibTransId="{88CE1C97-209C-4C76-B5A0-F331E1EDB15E}"/>
    <dgm:cxn modelId="{A1DC50F1-EFE4-427C-8193-3730F1B2A9B7}" type="presOf" srcId="{F9BBC0AD-2964-4E2A-A742-F72153A19D5D}" destId="{1C3D552D-7C55-49B8-84C0-6553076EBC28}" srcOrd="0" destOrd="0" presId="urn:microsoft.com/office/officeart/2005/8/layout/lProcess2"/>
    <dgm:cxn modelId="{4A6D92F7-F821-4E74-B158-932CFDED73B8}" type="presOf" srcId="{B84FA82E-6618-44EC-8FAE-60C1111EC01E}" destId="{28FF1702-263C-4AAB-A35A-32063D60C0FE}" srcOrd="0" destOrd="0" presId="urn:microsoft.com/office/officeart/2005/8/layout/lProcess2"/>
    <dgm:cxn modelId="{DE2256F9-E8DB-4027-A1D6-230B02CB47A2}" type="presOf" srcId="{2681BA35-E06D-463B-983C-DCBFA6151D65}" destId="{514E2E3D-95C4-403B-8517-A669A7F57580}" srcOrd="0" destOrd="0" presId="urn:microsoft.com/office/officeart/2005/8/layout/lProcess2"/>
    <dgm:cxn modelId="{74162AFF-61A4-4CB3-9287-A8CFD0BFA68B}" type="presOf" srcId="{1C04C145-B5B2-4CFF-9276-F97EA5652C07}" destId="{E0501602-E2E8-4CDC-8835-FEF4AD18BF77}" srcOrd="0" destOrd="0" presId="urn:microsoft.com/office/officeart/2005/8/layout/lProcess2"/>
    <dgm:cxn modelId="{FA22F284-9EBD-42AD-AECD-F8A87C98E574}" type="presParOf" srcId="{5510CED7-9AEE-4A8C-9D87-EAD1695EA579}" destId="{CAA9B39A-1A13-4C6B-A253-D96EE4CA30C4}" srcOrd="0" destOrd="0" presId="urn:microsoft.com/office/officeart/2005/8/layout/lProcess2"/>
    <dgm:cxn modelId="{D059FF9E-5F8B-4353-B540-51E196C2172F}" type="presParOf" srcId="{CAA9B39A-1A13-4C6B-A253-D96EE4CA30C4}" destId="{72AC904F-31A1-41DA-97F7-BBA8DA1FFED1}" srcOrd="0" destOrd="0" presId="urn:microsoft.com/office/officeart/2005/8/layout/lProcess2"/>
    <dgm:cxn modelId="{85619F96-FBE3-416C-B281-078BD9503A9B}" type="presParOf" srcId="{CAA9B39A-1A13-4C6B-A253-D96EE4CA30C4}" destId="{0F638697-E23F-4E98-82BD-DEB807D8A953}" srcOrd="1" destOrd="0" presId="urn:microsoft.com/office/officeart/2005/8/layout/lProcess2"/>
    <dgm:cxn modelId="{A00AA713-CFA3-4A78-8712-CDA724F5C0C8}" type="presParOf" srcId="{CAA9B39A-1A13-4C6B-A253-D96EE4CA30C4}" destId="{DD3D5752-C3FF-4627-8052-D6F6DFEF4CA5}" srcOrd="2" destOrd="0" presId="urn:microsoft.com/office/officeart/2005/8/layout/lProcess2"/>
    <dgm:cxn modelId="{2A837D23-00A3-4B01-91F4-183B94E3AF7F}" type="presParOf" srcId="{DD3D5752-C3FF-4627-8052-D6F6DFEF4CA5}" destId="{50558938-E300-4C8B-BEFA-255945A746E7}" srcOrd="0" destOrd="0" presId="urn:microsoft.com/office/officeart/2005/8/layout/lProcess2"/>
    <dgm:cxn modelId="{9A83AEDD-02D6-4DAD-9490-2C2A4A3BBCA4}" type="presParOf" srcId="{50558938-E300-4C8B-BEFA-255945A746E7}" destId="{EE722E95-9AF8-468C-BE38-DD118BA94939}" srcOrd="0" destOrd="0" presId="urn:microsoft.com/office/officeart/2005/8/layout/lProcess2"/>
    <dgm:cxn modelId="{DE363314-626B-470A-8568-BD6BDC311CF1}" type="presParOf" srcId="{50558938-E300-4C8B-BEFA-255945A746E7}" destId="{032B69CE-4D0C-4460-8D0D-35CEF93CFC82}" srcOrd="1" destOrd="0" presId="urn:microsoft.com/office/officeart/2005/8/layout/lProcess2"/>
    <dgm:cxn modelId="{578554CE-6F55-44D5-ACFE-AB0FFD58D495}" type="presParOf" srcId="{50558938-E300-4C8B-BEFA-255945A746E7}" destId="{E61F1E99-86D1-4CC1-ABE4-050684FAAD81}" srcOrd="2" destOrd="0" presId="urn:microsoft.com/office/officeart/2005/8/layout/lProcess2"/>
    <dgm:cxn modelId="{6D7E4794-552E-4E43-ACB4-B22A8C09FE1D}" type="presParOf" srcId="{50558938-E300-4C8B-BEFA-255945A746E7}" destId="{0660D690-75F4-4387-809E-BD51E5A7654F}" srcOrd="3" destOrd="0" presId="urn:microsoft.com/office/officeart/2005/8/layout/lProcess2"/>
    <dgm:cxn modelId="{32EFECFC-323F-40E4-B06A-0C47A3275366}" type="presParOf" srcId="{50558938-E300-4C8B-BEFA-255945A746E7}" destId="{9DE0536A-3B28-4939-A8BE-38A970C80D46}" srcOrd="4" destOrd="0" presId="urn:microsoft.com/office/officeart/2005/8/layout/lProcess2"/>
    <dgm:cxn modelId="{07156A35-8FE5-4141-8BA9-9422560012BA}" type="presParOf" srcId="{50558938-E300-4C8B-BEFA-255945A746E7}" destId="{C73D567C-1B87-4D8C-8E3F-7B232E2C3C6A}" srcOrd="5" destOrd="0" presId="urn:microsoft.com/office/officeart/2005/8/layout/lProcess2"/>
    <dgm:cxn modelId="{D70BC373-9F47-4F2F-BF5E-2D5C2415884C}" type="presParOf" srcId="{50558938-E300-4C8B-BEFA-255945A746E7}" destId="{5F649233-ED6E-4E4B-BD6D-5A96ACEED4A3}" srcOrd="6" destOrd="0" presId="urn:microsoft.com/office/officeart/2005/8/layout/lProcess2"/>
    <dgm:cxn modelId="{D07BD819-99F5-4739-83C0-49BC7821931D}" type="presParOf" srcId="{50558938-E300-4C8B-BEFA-255945A746E7}" destId="{BBC3E381-AA6B-42BD-BE92-45DEAAE91CF0}" srcOrd="7" destOrd="0" presId="urn:microsoft.com/office/officeart/2005/8/layout/lProcess2"/>
    <dgm:cxn modelId="{B3CF203F-C784-450B-B633-0D38A9F7AD37}" type="presParOf" srcId="{50558938-E300-4C8B-BEFA-255945A746E7}" destId="{8E7E7D3B-7282-4A3C-8036-F091546EF7AB}" srcOrd="8" destOrd="0" presId="urn:microsoft.com/office/officeart/2005/8/layout/lProcess2"/>
    <dgm:cxn modelId="{A1967B52-2B55-474A-B985-CB2B2E670ACA}" type="presParOf" srcId="{50558938-E300-4C8B-BEFA-255945A746E7}" destId="{F7C0FCC8-C0E9-4D60-B502-F0D3C4F5CC2E}" srcOrd="9" destOrd="0" presId="urn:microsoft.com/office/officeart/2005/8/layout/lProcess2"/>
    <dgm:cxn modelId="{49F6A2FC-8369-435E-8BF2-16693BB875DC}" type="presParOf" srcId="{50558938-E300-4C8B-BEFA-255945A746E7}" destId="{E59B59B5-415B-477C-9D19-A8377F8D91E2}" srcOrd="10" destOrd="0" presId="urn:microsoft.com/office/officeart/2005/8/layout/lProcess2"/>
    <dgm:cxn modelId="{EB6F572F-D74B-4CF4-9A23-763E4C66AE34}" type="presParOf" srcId="{50558938-E300-4C8B-BEFA-255945A746E7}" destId="{F4AD6E33-C03C-4B79-A5B1-8CB043A2E618}" srcOrd="11" destOrd="0" presId="urn:microsoft.com/office/officeart/2005/8/layout/lProcess2"/>
    <dgm:cxn modelId="{09C67BF8-4531-4094-B4E8-3C6689E91EEC}" type="presParOf" srcId="{50558938-E300-4C8B-BEFA-255945A746E7}" destId="{3D5C7395-DC26-4A4C-9CAE-657237779C92}" srcOrd="12" destOrd="0" presId="urn:microsoft.com/office/officeart/2005/8/layout/lProcess2"/>
    <dgm:cxn modelId="{011B4D36-E95D-4CCE-9EEB-4CD6939CC198}" type="presParOf" srcId="{5510CED7-9AEE-4A8C-9D87-EAD1695EA579}" destId="{E58E749A-DF15-42EA-8829-35A1A80E1481}" srcOrd="1" destOrd="0" presId="urn:microsoft.com/office/officeart/2005/8/layout/lProcess2"/>
    <dgm:cxn modelId="{5D9BE07D-9048-42A3-87EF-1C55F7A80AA8}" type="presParOf" srcId="{5510CED7-9AEE-4A8C-9D87-EAD1695EA579}" destId="{B6DAE98E-3BBE-4B94-BEC6-BA14FEA9EDC4}" srcOrd="2" destOrd="0" presId="urn:microsoft.com/office/officeart/2005/8/layout/lProcess2"/>
    <dgm:cxn modelId="{D81D583C-B978-4343-AE74-3398C4DF80D2}" type="presParOf" srcId="{B6DAE98E-3BBE-4B94-BEC6-BA14FEA9EDC4}" destId="{28FF1702-263C-4AAB-A35A-32063D60C0FE}" srcOrd="0" destOrd="0" presId="urn:microsoft.com/office/officeart/2005/8/layout/lProcess2"/>
    <dgm:cxn modelId="{C79BA913-46D3-4295-B60A-5EDEE702FF5B}" type="presParOf" srcId="{B6DAE98E-3BBE-4B94-BEC6-BA14FEA9EDC4}" destId="{F5433C1B-6021-4320-A862-CA81E1E20102}" srcOrd="1" destOrd="0" presId="urn:microsoft.com/office/officeart/2005/8/layout/lProcess2"/>
    <dgm:cxn modelId="{2205D767-EF28-4A92-B8E6-109F403059D8}" type="presParOf" srcId="{B6DAE98E-3BBE-4B94-BEC6-BA14FEA9EDC4}" destId="{70563FB4-0E34-4747-9605-3066B64CCA4F}" srcOrd="2" destOrd="0" presId="urn:microsoft.com/office/officeart/2005/8/layout/lProcess2"/>
    <dgm:cxn modelId="{90452696-001C-4037-83C2-40C40548AABE}" type="presParOf" srcId="{70563FB4-0E34-4747-9605-3066B64CCA4F}" destId="{65B8868A-F759-483D-B7D1-A8CB353F5733}" srcOrd="0" destOrd="0" presId="urn:microsoft.com/office/officeart/2005/8/layout/lProcess2"/>
    <dgm:cxn modelId="{FBEEC2E2-2F2F-46E4-9301-8309BA27BC8E}" type="presParOf" srcId="{65B8868A-F759-483D-B7D1-A8CB353F5733}" destId="{1C3D552D-7C55-49B8-84C0-6553076EBC28}" srcOrd="0" destOrd="0" presId="urn:microsoft.com/office/officeart/2005/8/layout/lProcess2"/>
    <dgm:cxn modelId="{01425370-F1BC-44E8-B5FA-41E2105E3D26}" type="presParOf" srcId="{65B8868A-F759-483D-B7D1-A8CB353F5733}" destId="{16CCF90A-5ABE-4A7A-9D64-B1B35463B1B3}" srcOrd="1" destOrd="0" presId="urn:microsoft.com/office/officeart/2005/8/layout/lProcess2"/>
    <dgm:cxn modelId="{8C741CAB-F378-4DC3-BB45-9814C68CE8A8}" type="presParOf" srcId="{65B8868A-F759-483D-B7D1-A8CB353F5733}" destId="{3D2A9E8F-8431-4E13-BF34-F14762863FF0}" srcOrd="2" destOrd="0" presId="urn:microsoft.com/office/officeart/2005/8/layout/lProcess2"/>
    <dgm:cxn modelId="{EBEF29C7-56F4-4254-82B0-50240785004A}" type="presParOf" srcId="{65B8868A-F759-483D-B7D1-A8CB353F5733}" destId="{AF59E715-C748-45DB-BF3A-805AFA964A15}" srcOrd="3" destOrd="0" presId="urn:microsoft.com/office/officeart/2005/8/layout/lProcess2"/>
    <dgm:cxn modelId="{EAFF1147-5C56-478A-81A6-54CABBDAD482}" type="presParOf" srcId="{65B8868A-F759-483D-B7D1-A8CB353F5733}" destId="{FDA648B6-6866-465B-91AA-5646944E3567}" srcOrd="4" destOrd="0" presId="urn:microsoft.com/office/officeart/2005/8/layout/lProcess2"/>
    <dgm:cxn modelId="{C43ABE7A-95A4-443E-AB25-B46AA48799B9}" type="presParOf" srcId="{65B8868A-F759-483D-B7D1-A8CB353F5733}" destId="{37E28435-CFC7-4CE3-8A64-73B9D0992903}" srcOrd="5" destOrd="0" presId="urn:microsoft.com/office/officeart/2005/8/layout/lProcess2"/>
    <dgm:cxn modelId="{ED2C0980-45AA-463A-AFBC-E85B105B3DBA}" type="presParOf" srcId="{65B8868A-F759-483D-B7D1-A8CB353F5733}" destId="{7941F171-0D3C-4CC6-A3C2-D62D2E9EF420}" srcOrd="6" destOrd="0" presId="urn:microsoft.com/office/officeart/2005/8/layout/lProcess2"/>
    <dgm:cxn modelId="{9BB4D769-E72A-4718-A8A8-132C24AB8942}" type="presParOf" srcId="{65B8868A-F759-483D-B7D1-A8CB353F5733}" destId="{3D77DEE2-EE8E-4D96-A817-9B7D54613303}" srcOrd="7" destOrd="0" presId="urn:microsoft.com/office/officeart/2005/8/layout/lProcess2"/>
    <dgm:cxn modelId="{211DE571-8CE0-40E2-AF58-59F5AF6FEEE6}" type="presParOf" srcId="{65B8868A-F759-483D-B7D1-A8CB353F5733}" destId="{C02B2526-8B4E-4F86-8933-FC78AD62CF9D}" srcOrd="8" destOrd="0" presId="urn:microsoft.com/office/officeart/2005/8/layout/lProcess2"/>
    <dgm:cxn modelId="{41A80313-3797-4926-B219-6580369A4586}" type="presParOf" srcId="{65B8868A-F759-483D-B7D1-A8CB353F5733}" destId="{AF81A91B-7DE3-4D04-B5F1-E8500A95412A}" srcOrd="9" destOrd="0" presId="urn:microsoft.com/office/officeart/2005/8/layout/lProcess2"/>
    <dgm:cxn modelId="{52C36294-1B57-44D1-BCFD-0AD8F9AE16B0}" type="presParOf" srcId="{65B8868A-F759-483D-B7D1-A8CB353F5733}" destId="{514E2E3D-95C4-403B-8517-A669A7F57580}" srcOrd="10" destOrd="0" presId="urn:microsoft.com/office/officeart/2005/8/layout/lProcess2"/>
    <dgm:cxn modelId="{51F5D28D-7265-4D66-A779-DDE174D61EE1}" type="presParOf" srcId="{5510CED7-9AEE-4A8C-9D87-EAD1695EA579}" destId="{AEDF53FA-2917-4212-89C5-69BD95C59CC5}" srcOrd="3" destOrd="0" presId="urn:microsoft.com/office/officeart/2005/8/layout/lProcess2"/>
    <dgm:cxn modelId="{4829B9C8-A4B1-47AD-80EE-1F25AB164E6E}" type="presParOf" srcId="{5510CED7-9AEE-4A8C-9D87-EAD1695EA579}" destId="{9DFDA5C5-A2C4-4C45-A437-EA4ED35E61F4}" srcOrd="4" destOrd="0" presId="urn:microsoft.com/office/officeart/2005/8/layout/lProcess2"/>
    <dgm:cxn modelId="{87C7F168-CA60-4CAD-A22E-8BB075DC779A}" type="presParOf" srcId="{9DFDA5C5-A2C4-4C45-A437-EA4ED35E61F4}" destId="{9860A04C-0D7C-4AF4-9BE9-5406F6FC7705}" srcOrd="0" destOrd="0" presId="urn:microsoft.com/office/officeart/2005/8/layout/lProcess2"/>
    <dgm:cxn modelId="{5A503777-CB4F-4581-9397-76C2BA78839D}" type="presParOf" srcId="{9DFDA5C5-A2C4-4C45-A437-EA4ED35E61F4}" destId="{FF6E852E-554E-4BD1-A758-69FF8007D8A2}" srcOrd="1" destOrd="0" presId="urn:microsoft.com/office/officeart/2005/8/layout/lProcess2"/>
    <dgm:cxn modelId="{405CB306-C28A-45B3-8F0B-5C857F6F1AA8}" type="presParOf" srcId="{9DFDA5C5-A2C4-4C45-A437-EA4ED35E61F4}" destId="{AC28A389-49AE-43A2-9238-DC3E73A00182}" srcOrd="2" destOrd="0" presId="urn:microsoft.com/office/officeart/2005/8/layout/lProcess2"/>
    <dgm:cxn modelId="{B1505EEF-6D51-4091-A71A-AB8FF658AD5C}" type="presParOf" srcId="{AC28A389-49AE-43A2-9238-DC3E73A00182}" destId="{8FF2746A-6D1C-44DB-AD4B-984E1E87752B}" srcOrd="0" destOrd="0" presId="urn:microsoft.com/office/officeart/2005/8/layout/lProcess2"/>
    <dgm:cxn modelId="{ECB80E2B-80FA-42BB-8A6D-4C2DD92CE275}" type="presParOf" srcId="{8FF2746A-6D1C-44DB-AD4B-984E1E87752B}" destId="{971FB00A-0F16-4574-82B6-FD406B44A9EC}" srcOrd="0" destOrd="0" presId="urn:microsoft.com/office/officeart/2005/8/layout/lProcess2"/>
    <dgm:cxn modelId="{C791F365-ABC6-49CB-902D-79F9D1B75BE4}" type="presParOf" srcId="{8FF2746A-6D1C-44DB-AD4B-984E1E87752B}" destId="{4081722F-AD0E-41F6-8612-31354073BB50}" srcOrd="1" destOrd="0" presId="urn:microsoft.com/office/officeart/2005/8/layout/lProcess2"/>
    <dgm:cxn modelId="{9F5B5192-940D-45CC-8A9D-7D7EDE6D8433}" type="presParOf" srcId="{8FF2746A-6D1C-44DB-AD4B-984E1E87752B}" destId="{E0501602-E2E8-4CDC-8835-FEF4AD18BF77}" srcOrd="2" destOrd="0" presId="urn:microsoft.com/office/officeart/2005/8/layout/lProcess2"/>
    <dgm:cxn modelId="{2CA0BFD3-C5F4-44D4-A3E3-A4191CF9D96C}" type="presParOf" srcId="{8FF2746A-6D1C-44DB-AD4B-984E1E87752B}" destId="{21DB99E0-6559-46D7-A3E8-6CDD105161E7}" srcOrd="3" destOrd="0" presId="urn:microsoft.com/office/officeart/2005/8/layout/lProcess2"/>
    <dgm:cxn modelId="{FACD157A-114D-44BE-A9CD-CFD37725915C}" type="presParOf" srcId="{8FF2746A-6D1C-44DB-AD4B-984E1E87752B}" destId="{2A1B633C-1186-4552-BED4-EC9398343FF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856984-537C-408B-94A6-F51D905BB7D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FCAA34-4FBE-4D52-9834-C452552F43E6}">
      <dgm:prSet phldrT="[Text]"/>
      <dgm:spPr/>
      <dgm:t>
        <a:bodyPr/>
        <a:lstStyle/>
        <a:p>
          <a:r>
            <a:rPr lang="en-US" dirty="0"/>
            <a:t>ASvdo.py</a:t>
          </a:r>
        </a:p>
      </dgm:t>
    </dgm:pt>
    <dgm:pt modelId="{106CB74C-3623-4901-97D0-E4E50DC87B29}" type="parTrans" cxnId="{5F5AF61E-BC29-4CDC-B6C2-5E2D82B2202E}">
      <dgm:prSet/>
      <dgm:spPr/>
      <dgm:t>
        <a:bodyPr/>
        <a:lstStyle/>
        <a:p>
          <a:endParaRPr lang="en-US"/>
        </a:p>
      </dgm:t>
    </dgm:pt>
    <dgm:pt modelId="{483EA51B-E475-4369-B059-20D5E49EC392}" type="sibTrans" cxnId="{5F5AF61E-BC29-4CDC-B6C2-5E2D82B2202E}">
      <dgm:prSet/>
      <dgm:spPr/>
      <dgm:t>
        <a:bodyPr/>
        <a:lstStyle/>
        <a:p>
          <a:endParaRPr lang="en-US"/>
        </a:p>
      </dgm:t>
    </dgm:pt>
    <dgm:pt modelId="{469CF151-4B6A-4E69-B312-BC38A0D11AC0}">
      <dgm:prSet phldrT="[Text]"/>
      <dgm:spPr/>
      <dgm:t>
        <a:bodyPr/>
        <a:lstStyle/>
        <a:p>
          <a:r>
            <a:rPr lang="en-US" dirty="0"/>
            <a:t>ImgtoVid</a:t>
          </a:r>
        </a:p>
      </dgm:t>
    </dgm:pt>
    <dgm:pt modelId="{90440D6D-49BE-4A4F-A394-0C2A1A74461F}" type="parTrans" cxnId="{20C105ED-A777-47F4-9AAB-46357BA36432}">
      <dgm:prSet/>
      <dgm:spPr/>
      <dgm:t>
        <a:bodyPr/>
        <a:lstStyle/>
        <a:p>
          <a:endParaRPr lang="en-US"/>
        </a:p>
      </dgm:t>
    </dgm:pt>
    <dgm:pt modelId="{AED512B1-DB1B-4D6C-9E22-2C9EEB7C951D}" type="sibTrans" cxnId="{20C105ED-A777-47F4-9AAB-46357BA36432}">
      <dgm:prSet/>
      <dgm:spPr/>
      <dgm:t>
        <a:bodyPr/>
        <a:lstStyle/>
        <a:p>
          <a:endParaRPr lang="en-US"/>
        </a:p>
      </dgm:t>
    </dgm:pt>
    <dgm:pt modelId="{F7FF90C0-2066-460D-BF79-0464D2B2C040}">
      <dgm:prSet phldrT="[Text]"/>
      <dgm:spPr/>
      <dgm:t>
        <a:bodyPr/>
        <a:lstStyle/>
        <a:p>
          <a:r>
            <a:rPr lang="en-US" dirty="0"/>
            <a:t>fetchimg</a:t>
          </a:r>
        </a:p>
      </dgm:t>
    </dgm:pt>
    <dgm:pt modelId="{908CF1FB-D4DF-4F36-A4DD-25FD08FAECED}" type="parTrans" cxnId="{8D299465-8D04-464D-A132-6C71D43895A1}">
      <dgm:prSet/>
      <dgm:spPr/>
      <dgm:t>
        <a:bodyPr/>
        <a:lstStyle/>
        <a:p>
          <a:endParaRPr lang="en-US"/>
        </a:p>
      </dgm:t>
    </dgm:pt>
    <dgm:pt modelId="{A45B9770-DD0D-4AEB-9825-69FF05BDF79A}" type="sibTrans" cxnId="{8D299465-8D04-464D-A132-6C71D43895A1}">
      <dgm:prSet/>
      <dgm:spPr/>
      <dgm:t>
        <a:bodyPr/>
        <a:lstStyle/>
        <a:p>
          <a:endParaRPr lang="en-US"/>
        </a:p>
      </dgm:t>
    </dgm:pt>
    <dgm:pt modelId="{B84FA82E-6618-44EC-8FAE-60C1111EC01E}">
      <dgm:prSet phldrT="[Text]"/>
      <dgm:spPr/>
      <dgm:t>
        <a:bodyPr/>
        <a:lstStyle/>
        <a:p>
          <a:r>
            <a:rPr lang="en-US" dirty="0"/>
            <a:t>sign.py</a:t>
          </a:r>
        </a:p>
      </dgm:t>
    </dgm:pt>
    <dgm:pt modelId="{32A1A65D-AA7B-4ADB-BF86-17EF646A9196}" type="parTrans" cxnId="{879C60F1-6BC2-4147-8A81-753154AB40B6}">
      <dgm:prSet/>
      <dgm:spPr/>
      <dgm:t>
        <a:bodyPr/>
        <a:lstStyle/>
        <a:p>
          <a:endParaRPr lang="en-US"/>
        </a:p>
      </dgm:t>
    </dgm:pt>
    <dgm:pt modelId="{88CE1C97-209C-4C76-B5A0-F331E1EDB15E}" type="sibTrans" cxnId="{879C60F1-6BC2-4147-8A81-753154AB40B6}">
      <dgm:prSet/>
      <dgm:spPr/>
      <dgm:t>
        <a:bodyPr/>
        <a:lstStyle/>
        <a:p>
          <a:endParaRPr lang="en-US"/>
        </a:p>
      </dgm:t>
    </dgm:pt>
    <dgm:pt modelId="{F9BBC0AD-2964-4E2A-A742-F72153A19D5D}">
      <dgm:prSet phldrT="[Text]"/>
      <dgm:spPr/>
      <dgm:t>
        <a:bodyPr/>
        <a:lstStyle/>
        <a:p>
          <a:r>
            <a:rPr lang="en-US"/>
            <a:t>record</a:t>
          </a:r>
        </a:p>
      </dgm:t>
    </dgm:pt>
    <dgm:pt modelId="{95C15C03-02C3-42CC-B5A0-0926769636C0}" type="parTrans" cxnId="{6E2EF5DC-17AE-41B4-84DB-E0E6A3491C91}">
      <dgm:prSet/>
      <dgm:spPr/>
      <dgm:t>
        <a:bodyPr/>
        <a:lstStyle/>
        <a:p>
          <a:endParaRPr lang="en-US"/>
        </a:p>
      </dgm:t>
    </dgm:pt>
    <dgm:pt modelId="{FFA74868-91C4-4D97-8FDE-0C58A9FCB9EF}" type="sibTrans" cxnId="{6E2EF5DC-17AE-41B4-84DB-E0E6A3491C91}">
      <dgm:prSet/>
      <dgm:spPr/>
      <dgm:t>
        <a:bodyPr/>
        <a:lstStyle/>
        <a:p>
          <a:endParaRPr lang="en-US"/>
        </a:p>
      </dgm:t>
    </dgm:pt>
    <dgm:pt modelId="{8AE5C361-E737-4626-9A03-7F4450061D20}">
      <dgm:prSet phldrT="[Text]"/>
      <dgm:spPr/>
      <dgm:t>
        <a:bodyPr/>
        <a:lstStyle/>
        <a:p>
          <a:r>
            <a:rPr lang="en-US"/>
            <a:t>refresh</a:t>
          </a:r>
        </a:p>
      </dgm:t>
    </dgm:pt>
    <dgm:pt modelId="{F3DBAF49-4B64-424C-AD8E-767CCABFA75C}" type="parTrans" cxnId="{4FBFCB6F-A955-4CAE-A1FF-91913685908D}">
      <dgm:prSet/>
      <dgm:spPr/>
      <dgm:t>
        <a:bodyPr/>
        <a:lstStyle/>
        <a:p>
          <a:endParaRPr lang="en-US"/>
        </a:p>
      </dgm:t>
    </dgm:pt>
    <dgm:pt modelId="{70D3BCEB-F8EC-4114-B98D-935D5B88D9D6}" type="sibTrans" cxnId="{4FBFCB6F-A955-4CAE-A1FF-91913685908D}">
      <dgm:prSet/>
      <dgm:spPr/>
      <dgm:t>
        <a:bodyPr/>
        <a:lstStyle/>
        <a:p>
          <a:endParaRPr lang="en-US"/>
        </a:p>
      </dgm:t>
    </dgm:pt>
    <dgm:pt modelId="{67D11CF4-1C59-4FD6-8563-1E69917106FF}">
      <dgm:prSet phldrT="[Text]"/>
      <dgm:spPr/>
      <dgm:t>
        <a:bodyPr/>
        <a:lstStyle/>
        <a:p>
          <a:r>
            <a:rPr lang="en-US"/>
            <a:t>Database</a:t>
          </a:r>
        </a:p>
      </dgm:t>
    </dgm:pt>
    <dgm:pt modelId="{6AA7A504-8E4B-4638-8DE6-F27D502279EB}" type="parTrans" cxnId="{64B8046E-BBDE-4C07-841A-9C44AF69226C}">
      <dgm:prSet/>
      <dgm:spPr/>
      <dgm:t>
        <a:bodyPr/>
        <a:lstStyle/>
        <a:p>
          <a:endParaRPr lang="en-US"/>
        </a:p>
      </dgm:t>
    </dgm:pt>
    <dgm:pt modelId="{B42A70B6-18ED-45D4-AF2A-1876CD6717D4}" type="sibTrans" cxnId="{64B8046E-BBDE-4C07-841A-9C44AF69226C}">
      <dgm:prSet/>
      <dgm:spPr/>
      <dgm:t>
        <a:bodyPr/>
        <a:lstStyle/>
        <a:p>
          <a:endParaRPr lang="en-US"/>
        </a:p>
      </dgm:t>
    </dgm:pt>
    <dgm:pt modelId="{04ED40CE-2617-485A-9BED-320D749783AE}">
      <dgm:prSet phldrT="[Text]"/>
      <dgm:spPr/>
      <dgm:t>
        <a:bodyPr/>
        <a:lstStyle/>
        <a:p>
          <a:r>
            <a:rPr lang="en-US"/>
            <a:t>Saved Images</a:t>
          </a:r>
        </a:p>
      </dgm:t>
    </dgm:pt>
    <dgm:pt modelId="{59E6D7BE-DCD8-45B0-BA99-63F4BD070156}" type="parTrans" cxnId="{3DFA9008-7DCC-49DB-B854-277489B071FA}">
      <dgm:prSet/>
      <dgm:spPr/>
      <dgm:t>
        <a:bodyPr/>
        <a:lstStyle/>
        <a:p>
          <a:endParaRPr lang="en-US"/>
        </a:p>
      </dgm:t>
    </dgm:pt>
    <dgm:pt modelId="{B03EA596-4B43-4553-BF20-111B996A5FF8}" type="sibTrans" cxnId="{3DFA9008-7DCC-49DB-B854-277489B071FA}">
      <dgm:prSet/>
      <dgm:spPr/>
      <dgm:t>
        <a:bodyPr/>
        <a:lstStyle/>
        <a:p>
          <a:endParaRPr lang="en-US"/>
        </a:p>
      </dgm:t>
    </dgm:pt>
    <dgm:pt modelId="{C4DC5D4E-70B5-4CDA-8EE8-606014EC20F7}">
      <dgm:prSet/>
      <dgm:spPr/>
      <dgm:t>
        <a:bodyPr/>
        <a:lstStyle/>
        <a:p>
          <a:r>
            <a:rPr lang="en-US"/>
            <a:t>tokenize</a:t>
          </a:r>
        </a:p>
      </dgm:t>
    </dgm:pt>
    <dgm:pt modelId="{61D3E4E2-2F30-4467-85C6-FB1BDD3FC40F}" type="parTrans" cxnId="{C2A2F60E-0BE1-4DCB-B549-652C8D6FDD64}">
      <dgm:prSet/>
      <dgm:spPr/>
      <dgm:t>
        <a:bodyPr/>
        <a:lstStyle/>
        <a:p>
          <a:endParaRPr lang="en-US"/>
        </a:p>
      </dgm:t>
    </dgm:pt>
    <dgm:pt modelId="{8963606D-C233-418E-BB10-DDAE88D8604C}" type="sibTrans" cxnId="{C2A2F60E-0BE1-4DCB-B549-652C8D6FDD64}">
      <dgm:prSet/>
      <dgm:spPr/>
      <dgm:t>
        <a:bodyPr/>
        <a:lstStyle/>
        <a:p>
          <a:endParaRPr lang="en-US"/>
        </a:p>
      </dgm:t>
    </dgm:pt>
    <dgm:pt modelId="{4B1FD3C1-A47B-4B43-95B0-85932BFEA58C}">
      <dgm:prSet/>
      <dgm:spPr/>
      <dgm:t>
        <a:bodyPr/>
        <a:lstStyle/>
        <a:p>
          <a:r>
            <a:rPr lang="en-US" dirty="0"/>
            <a:t>clear</a:t>
          </a:r>
        </a:p>
      </dgm:t>
    </dgm:pt>
    <dgm:pt modelId="{5B81D867-1761-46EA-829E-EAF5B18C44A9}" type="parTrans" cxnId="{66AC374B-504E-40B5-9B2F-F39958928C32}">
      <dgm:prSet/>
      <dgm:spPr/>
      <dgm:t>
        <a:bodyPr/>
        <a:lstStyle/>
        <a:p>
          <a:endParaRPr lang="en-US"/>
        </a:p>
      </dgm:t>
    </dgm:pt>
    <dgm:pt modelId="{2134DB22-AF98-4861-A2C9-9AD1B0654714}" type="sibTrans" cxnId="{66AC374B-504E-40B5-9B2F-F39958928C32}">
      <dgm:prSet/>
      <dgm:spPr/>
      <dgm:t>
        <a:bodyPr/>
        <a:lstStyle/>
        <a:p>
          <a:endParaRPr lang="en-US"/>
        </a:p>
      </dgm:t>
    </dgm:pt>
    <dgm:pt modelId="{1D264CF8-32F7-40E4-9A81-4BC14CB5F19D}">
      <dgm:prSet/>
      <dgm:spPr/>
      <dgm:t>
        <a:bodyPr/>
        <a:lstStyle/>
        <a:p>
          <a:r>
            <a:rPr lang="en-US" dirty="0"/>
            <a:t>audiototext</a:t>
          </a:r>
        </a:p>
      </dgm:t>
    </dgm:pt>
    <dgm:pt modelId="{CA3FBB44-92FA-4DB8-9CBF-4CF064082C60}" type="parTrans" cxnId="{1B837BA3-DFC8-43BE-8584-31A21995CB90}">
      <dgm:prSet/>
      <dgm:spPr/>
      <dgm:t>
        <a:bodyPr/>
        <a:lstStyle/>
        <a:p>
          <a:endParaRPr lang="en-US"/>
        </a:p>
      </dgm:t>
    </dgm:pt>
    <dgm:pt modelId="{264D1A21-4F9D-4B59-B0CF-3016BEFA2C25}" type="sibTrans" cxnId="{1B837BA3-DFC8-43BE-8584-31A21995CB90}">
      <dgm:prSet/>
      <dgm:spPr/>
      <dgm:t>
        <a:bodyPr/>
        <a:lstStyle/>
        <a:p>
          <a:endParaRPr lang="en-US"/>
        </a:p>
      </dgm:t>
    </dgm:pt>
    <dgm:pt modelId="{030C1C2F-B66C-4FA8-8CEB-AD5AD1994444}">
      <dgm:prSet/>
      <dgm:spPr/>
      <dgm:t>
        <a:bodyPr/>
        <a:lstStyle/>
        <a:p>
          <a:r>
            <a:rPr lang="en-US"/>
            <a:t>backup</a:t>
          </a:r>
        </a:p>
      </dgm:t>
    </dgm:pt>
    <dgm:pt modelId="{1F889A32-9624-403F-96E9-C8F45EDED515}" type="parTrans" cxnId="{3349E94B-F9EF-4AEB-A887-F2520CC7538B}">
      <dgm:prSet/>
      <dgm:spPr/>
      <dgm:t>
        <a:bodyPr/>
        <a:lstStyle/>
        <a:p>
          <a:endParaRPr lang="en-US"/>
        </a:p>
      </dgm:t>
    </dgm:pt>
    <dgm:pt modelId="{F54B2435-B755-404C-AE4B-5F1F0F5966F3}" type="sibTrans" cxnId="{3349E94B-F9EF-4AEB-A887-F2520CC7538B}">
      <dgm:prSet/>
      <dgm:spPr/>
      <dgm:t>
        <a:bodyPr/>
        <a:lstStyle/>
        <a:p>
          <a:endParaRPr lang="en-US"/>
        </a:p>
      </dgm:t>
    </dgm:pt>
    <dgm:pt modelId="{77635834-AC43-446F-BA82-EA95AA1F8F7A}">
      <dgm:prSet/>
      <dgm:spPr/>
      <dgm:t>
        <a:bodyPr/>
        <a:lstStyle/>
        <a:p>
          <a:r>
            <a:rPr lang="en-US"/>
            <a:t>spinner_clicked</a:t>
          </a:r>
        </a:p>
      </dgm:t>
    </dgm:pt>
    <dgm:pt modelId="{687BAB83-060A-4B9A-9817-97F269DDDAE7}" type="parTrans" cxnId="{EC29A633-C426-4630-9BFC-DBC5E61CD281}">
      <dgm:prSet/>
      <dgm:spPr/>
      <dgm:t>
        <a:bodyPr/>
        <a:lstStyle/>
        <a:p>
          <a:endParaRPr lang="en-US"/>
        </a:p>
      </dgm:t>
    </dgm:pt>
    <dgm:pt modelId="{3ED24315-7C61-4C8F-AFF1-17C5E1DB5AFF}" type="sibTrans" cxnId="{EC29A633-C426-4630-9BFC-DBC5E61CD281}">
      <dgm:prSet/>
      <dgm:spPr/>
      <dgm:t>
        <a:bodyPr/>
        <a:lstStyle/>
        <a:p>
          <a:endParaRPr lang="en-US"/>
        </a:p>
      </dgm:t>
    </dgm:pt>
    <dgm:pt modelId="{B9F5745A-4550-425A-982A-F330956A3957}">
      <dgm:prSet/>
      <dgm:spPr/>
      <dgm:t>
        <a:bodyPr/>
        <a:lstStyle/>
        <a:p>
          <a:r>
            <a:rPr lang="en-US"/>
            <a:t>save</a:t>
          </a:r>
        </a:p>
      </dgm:t>
    </dgm:pt>
    <dgm:pt modelId="{81E7A6AD-88DD-45A3-AA91-67F271787C01}" type="parTrans" cxnId="{2EB89A60-D181-49D8-A367-029318DD3209}">
      <dgm:prSet/>
      <dgm:spPr/>
      <dgm:t>
        <a:bodyPr/>
        <a:lstStyle/>
        <a:p>
          <a:endParaRPr lang="en-US"/>
        </a:p>
      </dgm:t>
    </dgm:pt>
    <dgm:pt modelId="{5EA23481-0921-4DC0-8C56-23E63366B011}" type="sibTrans" cxnId="{2EB89A60-D181-49D8-A367-029318DD3209}">
      <dgm:prSet/>
      <dgm:spPr/>
      <dgm:t>
        <a:bodyPr/>
        <a:lstStyle/>
        <a:p>
          <a:endParaRPr lang="en-US"/>
        </a:p>
      </dgm:t>
    </dgm:pt>
    <dgm:pt modelId="{7A59E8F8-0741-424C-8140-3ED9EA596254}">
      <dgm:prSet/>
      <dgm:spPr/>
      <dgm:t>
        <a:bodyPr/>
        <a:lstStyle/>
        <a:p>
          <a:r>
            <a:rPr lang="en-US"/>
            <a:t>play</a:t>
          </a:r>
        </a:p>
      </dgm:t>
    </dgm:pt>
    <dgm:pt modelId="{3E836D9E-6324-46DF-9A06-DC1CE6AE0886}" type="parTrans" cxnId="{BC3ED27A-830E-42F4-AD19-0AF1EC98D573}">
      <dgm:prSet/>
      <dgm:spPr/>
      <dgm:t>
        <a:bodyPr/>
        <a:lstStyle/>
        <a:p>
          <a:endParaRPr lang="en-US"/>
        </a:p>
      </dgm:t>
    </dgm:pt>
    <dgm:pt modelId="{8237035B-2B0F-4D6F-9D3F-CF5C75B7C7E4}" type="sibTrans" cxnId="{BC3ED27A-830E-42F4-AD19-0AF1EC98D573}">
      <dgm:prSet/>
      <dgm:spPr/>
      <dgm:t>
        <a:bodyPr/>
        <a:lstStyle/>
        <a:p>
          <a:endParaRPr lang="en-US"/>
        </a:p>
      </dgm:t>
    </dgm:pt>
    <dgm:pt modelId="{B4654E09-AC56-42C8-8FD6-83C4E7A45920}">
      <dgm:prSet/>
      <dgm:spPr/>
      <dgm:t>
        <a:bodyPr/>
        <a:lstStyle/>
        <a:p>
          <a:r>
            <a:rPr lang="en-US"/>
            <a:t>del_punct</a:t>
          </a:r>
        </a:p>
      </dgm:t>
    </dgm:pt>
    <dgm:pt modelId="{729DEDA6-7E63-497F-A6E4-BA1FDBB50411}" type="sibTrans" cxnId="{EB3AFB62-C066-47A7-924D-6906358311C3}">
      <dgm:prSet/>
      <dgm:spPr/>
      <dgm:t>
        <a:bodyPr/>
        <a:lstStyle/>
        <a:p>
          <a:endParaRPr lang="en-US"/>
        </a:p>
      </dgm:t>
    </dgm:pt>
    <dgm:pt modelId="{0E16CD99-385D-4C34-8B78-3EB81727EB30}" type="parTrans" cxnId="{EB3AFB62-C066-47A7-924D-6906358311C3}">
      <dgm:prSet/>
      <dgm:spPr/>
      <dgm:t>
        <a:bodyPr/>
        <a:lstStyle/>
        <a:p>
          <a:endParaRPr lang="en-US"/>
        </a:p>
      </dgm:t>
    </dgm:pt>
    <dgm:pt modelId="{2681BA35-E06D-463B-983C-DCBFA6151D65}">
      <dgm:prSet/>
      <dgm:spPr/>
      <dgm:t>
        <a:bodyPr/>
        <a:lstStyle/>
        <a:p>
          <a:r>
            <a:rPr lang="en-US" dirty="0"/>
            <a:t>addimage</a:t>
          </a:r>
        </a:p>
      </dgm:t>
    </dgm:pt>
    <dgm:pt modelId="{9C7B9CF8-DAA2-4AC4-98D0-D0F7BDAC4400}" type="parTrans" cxnId="{9E3E5268-40CB-4E49-84A2-3A41C7F12157}">
      <dgm:prSet/>
      <dgm:spPr/>
      <dgm:t>
        <a:bodyPr/>
        <a:lstStyle/>
        <a:p>
          <a:endParaRPr lang="en-US"/>
        </a:p>
      </dgm:t>
    </dgm:pt>
    <dgm:pt modelId="{447B3F27-5902-4502-8EA3-152979C45C5D}" type="sibTrans" cxnId="{9E3E5268-40CB-4E49-84A2-3A41C7F12157}">
      <dgm:prSet/>
      <dgm:spPr/>
      <dgm:t>
        <a:bodyPr/>
        <a:lstStyle/>
        <a:p>
          <a:endParaRPr lang="en-US"/>
        </a:p>
      </dgm:t>
    </dgm:pt>
    <dgm:pt modelId="{1C04C145-B5B2-4CFF-9276-F97EA5652C07}">
      <dgm:prSet/>
      <dgm:spPr/>
      <dgm:t>
        <a:bodyPr/>
        <a:lstStyle/>
        <a:p>
          <a:r>
            <a:rPr lang="en-US"/>
            <a:t>Saved Videos</a:t>
          </a:r>
        </a:p>
      </dgm:t>
    </dgm:pt>
    <dgm:pt modelId="{E1B2779C-ACCD-436D-9990-78E73F520BD4}" type="parTrans" cxnId="{4C48CE7A-1EB0-49FF-A766-A44A533C727E}">
      <dgm:prSet/>
      <dgm:spPr/>
      <dgm:t>
        <a:bodyPr/>
        <a:lstStyle/>
        <a:p>
          <a:endParaRPr lang="en-US"/>
        </a:p>
      </dgm:t>
    </dgm:pt>
    <dgm:pt modelId="{06C3A607-8FF5-4663-BD0F-4385C9E95F1C}" type="sibTrans" cxnId="{4C48CE7A-1EB0-49FF-A766-A44A533C727E}">
      <dgm:prSet/>
      <dgm:spPr/>
      <dgm:t>
        <a:bodyPr/>
        <a:lstStyle/>
        <a:p>
          <a:endParaRPr lang="en-US"/>
        </a:p>
      </dgm:t>
    </dgm:pt>
    <dgm:pt modelId="{641653D3-193A-403C-BF3A-76437069A1D9}">
      <dgm:prSet/>
      <dgm:spPr/>
      <dgm:t>
        <a:bodyPr/>
        <a:lstStyle/>
        <a:p>
          <a:r>
            <a:rPr lang="en-US"/>
            <a:t>Temporary saved images for video</a:t>
          </a:r>
        </a:p>
      </dgm:t>
    </dgm:pt>
    <dgm:pt modelId="{35022498-D263-480F-9ADE-EB62697F0848}" type="parTrans" cxnId="{A108A99F-71F1-405B-8331-F3C36559CCCF}">
      <dgm:prSet/>
      <dgm:spPr/>
      <dgm:t>
        <a:bodyPr/>
        <a:lstStyle/>
        <a:p>
          <a:endParaRPr lang="en-US"/>
        </a:p>
      </dgm:t>
    </dgm:pt>
    <dgm:pt modelId="{D3E97ABF-01C2-44A8-A50D-935EF93017A3}" type="sibTrans" cxnId="{A108A99F-71F1-405B-8331-F3C36559CCCF}">
      <dgm:prSet/>
      <dgm:spPr/>
      <dgm:t>
        <a:bodyPr/>
        <a:lstStyle/>
        <a:p>
          <a:endParaRPr lang="en-US"/>
        </a:p>
      </dgm:t>
    </dgm:pt>
    <dgm:pt modelId="{5510CED7-9AEE-4A8C-9D87-EAD1695EA579}" type="pres">
      <dgm:prSet presAssocID="{1E856984-537C-408B-94A6-F51D905BB7D3}" presName="theList" presStyleCnt="0">
        <dgm:presLayoutVars>
          <dgm:dir/>
          <dgm:animLvl val="lvl"/>
          <dgm:resizeHandles val="exact"/>
        </dgm:presLayoutVars>
      </dgm:prSet>
      <dgm:spPr/>
    </dgm:pt>
    <dgm:pt modelId="{CAA9B39A-1A13-4C6B-A253-D96EE4CA30C4}" type="pres">
      <dgm:prSet presAssocID="{66FCAA34-4FBE-4D52-9834-C452552F43E6}" presName="compNode" presStyleCnt="0"/>
      <dgm:spPr/>
    </dgm:pt>
    <dgm:pt modelId="{72AC904F-31A1-41DA-97F7-BBA8DA1FFED1}" type="pres">
      <dgm:prSet presAssocID="{66FCAA34-4FBE-4D52-9834-C452552F43E6}" presName="aNode" presStyleLbl="bgShp" presStyleIdx="0" presStyleCnt="3"/>
      <dgm:spPr/>
    </dgm:pt>
    <dgm:pt modelId="{0F638697-E23F-4E98-82BD-DEB807D8A953}" type="pres">
      <dgm:prSet presAssocID="{66FCAA34-4FBE-4D52-9834-C452552F43E6}" presName="textNode" presStyleLbl="bgShp" presStyleIdx="0" presStyleCnt="3"/>
      <dgm:spPr/>
    </dgm:pt>
    <dgm:pt modelId="{DD3D5752-C3FF-4627-8052-D6F6DFEF4CA5}" type="pres">
      <dgm:prSet presAssocID="{66FCAA34-4FBE-4D52-9834-C452552F43E6}" presName="compChildNode" presStyleCnt="0"/>
      <dgm:spPr/>
    </dgm:pt>
    <dgm:pt modelId="{50558938-E300-4C8B-BEFA-255945A746E7}" type="pres">
      <dgm:prSet presAssocID="{66FCAA34-4FBE-4D52-9834-C452552F43E6}" presName="theInnerList" presStyleCnt="0"/>
      <dgm:spPr/>
    </dgm:pt>
    <dgm:pt modelId="{EE722E95-9AF8-468C-BE38-DD118BA94939}" type="pres">
      <dgm:prSet presAssocID="{469CF151-4B6A-4E69-B312-BC38A0D11AC0}" presName="childNode" presStyleLbl="node1" presStyleIdx="0" presStyleCnt="16" custLinFactY="490076" custLinFactNeighborX="-547" custLinFactNeighborY="500000">
        <dgm:presLayoutVars>
          <dgm:bulletEnabled val="1"/>
        </dgm:presLayoutVars>
      </dgm:prSet>
      <dgm:spPr/>
    </dgm:pt>
    <dgm:pt modelId="{032B69CE-4D0C-4460-8D0D-35CEF93CFC82}" type="pres">
      <dgm:prSet presAssocID="{469CF151-4B6A-4E69-B312-BC38A0D11AC0}" presName="aSpace2" presStyleCnt="0"/>
      <dgm:spPr/>
    </dgm:pt>
    <dgm:pt modelId="{E61F1E99-86D1-4CC1-ABE4-050684FAAD81}" type="pres">
      <dgm:prSet presAssocID="{F7FF90C0-2066-460D-BF79-0464D2B2C040}" presName="childNode" presStyleLbl="node1" presStyleIdx="1" presStyleCnt="16" custLinFactY="276600" custLinFactNeighborX="-547" custLinFactNeighborY="300000">
        <dgm:presLayoutVars>
          <dgm:bulletEnabled val="1"/>
        </dgm:presLayoutVars>
      </dgm:prSet>
      <dgm:spPr/>
    </dgm:pt>
    <dgm:pt modelId="{0660D690-75F4-4387-809E-BD51E5A7654F}" type="pres">
      <dgm:prSet presAssocID="{F7FF90C0-2066-460D-BF79-0464D2B2C040}" presName="aSpace2" presStyleCnt="0"/>
      <dgm:spPr/>
    </dgm:pt>
    <dgm:pt modelId="{9DE0536A-3B28-4939-A8BE-38A970C80D46}" type="pres">
      <dgm:prSet presAssocID="{B4654E09-AC56-42C8-8FD6-83C4E7A45920}" presName="childNode" presStyleLbl="node1" presStyleIdx="2" presStyleCnt="16" custLinFactY="-25323" custLinFactNeighborX="156" custLinFactNeighborY="-100000">
        <dgm:presLayoutVars>
          <dgm:bulletEnabled val="1"/>
        </dgm:presLayoutVars>
      </dgm:prSet>
      <dgm:spPr/>
    </dgm:pt>
    <dgm:pt modelId="{C73D567C-1B87-4D8C-8E3F-7B232E2C3C6A}" type="pres">
      <dgm:prSet presAssocID="{B4654E09-AC56-42C8-8FD6-83C4E7A45920}" presName="aSpace2" presStyleCnt="0"/>
      <dgm:spPr/>
    </dgm:pt>
    <dgm:pt modelId="{5F649233-ED6E-4E4B-BD6D-5A96ACEED4A3}" type="pres">
      <dgm:prSet presAssocID="{C4DC5D4E-70B5-4CDA-8EE8-606014EC20F7}" presName="childNode" presStyleLbl="node1" presStyleIdx="3" presStyleCnt="16" custLinFactY="-22415" custLinFactNeighborX="0" custLinFactNeighborY="-100000">
        <dgm:presLayoutVars>
          <dgm:bulletEnabled val="1"/>
        </dgm:presLayoutVars>
      </dgm:prSet>
      <dgm:spPr/>
    </dgm:pt>
    <dgm:pt modelId="{BBC3E381-AA6B-42BD-BE92-45DEAAE91CF0}" type="pres">
      <dgm:prSet presAssocID="{C4DC5D4E-70B5-4CDA-8EE8-606014EC20F7}" presName="aSpace2" presStyleCnt="0"/>
      <dgm:spPr/>
    </dgm:pt>
    <dgm:pt modelId="{8E7E7D3B-7282-4A3C-8036-F091546EF7AB}" type="pres">
      <dgm:prSet presAssocID="{4B1FD3C1-A47B-4B43-95B0-85932BFEA58C}" presName="childNode" presStyleLbl="node1" presStyleIdx="4" presStyleCnt="16" custLinFactY="-437737" custLinFactNeighborX="-547" custLinFactNeighborY="-500000">
        <dgm:presLayoutVars>
          <dgm:bulletEnabled val="1"/>
        </dgm:presLayoutVars>
      </dgm:prSet>
      <dgm:spPr/>
    </dgm:pt>
    <dgm:pt modelId="{F7C0FCC8-C0E9-4D60-B502-F0D3C4F5CC2E}" type="pres">
      <dgm:prSet presAssocID="{4B1FD3C1-A47B-4B43-95B0-85932BFEA58C}" presName="aSpace2" presStyleCnt="0"/>
      <dgm:spPr/>
    </dgm:pt>
    <dgm:pt modelId="{E59B59B5-415B-477C-9D19-A8377F8D91E2}" type="pres">
      <dgm:prSet presAssocID="{1D264CF8-32F7-40E4-9A81-4BC14CB5F19D}" presName="childNode" presStyleLbl="node1" presStyleIdx="5" presStyleCnt="16" custLinFactY="-431922" custLinFactNeighborX="0" custLinFactNeighborY="-500000">
        <dgm:presLayoutVars>
          <dgm:bulletEnabled val="1"/>
        </dgm:presLayoutVars>
      </dgm:prSet>
      <dgm:spPr/>
    </dgm:pt>
    <dgm:pt modelId="{F4AD6E33-C03C-4B79-A5B1-8CB043A2E618}" type="pres">
      <dgm:prSet presAssocID="{1D264CF8-32F7-40E4-9A81-4BC14CB5F19D}" presName="aSpace2" presStyleCnt="0"/>
      <dgm:spPr/>
    </dgm:pt>
    <dgm:pt modelId="{3D5C7395-DC26-4A4C-9CAE-657237779C92}" type="pres">
      <dgm:prSet presAssocID="{030C1C2F-B66C-4FA8-8CEB-AD5AD1994444}" presName="childNode" presStyleLbl="node1" presStyleIdx="6" presStyleCnt="16">
        <dgm:presLayoutVars>
          <dgm:bulletEnabled val="1"/>
        </dgm:presLayoutVars>
      </dgm:prSet>
      <dgm:spPr/>
    </dgm:pt>
    <dgm:pt modelId="{E58E749A-DF15-42EA-8829-35A1A80E1481}" type="pres">
      <dgm:prSet presAssocID="{66FCAA34-4FBE-4D52-9834-C452552F43E6}" presName="aSpace" presStyleCnt="0"/>
      <dgm:spPr/>
    </dgm:pt>
    <dgm:pt modelId="{B6DAE98E-3BBE-4B94-BEC6-BA14FEA9EDC4}" type="pres">
      <dgm:prSet presAssocID="{B84FA82E-6618-44EC-8FAE-60C1111EC01E}" presName="compNode" presStyleCnt="0"/>
      <dgm:spPr/>
    </dgm:pt>
    <dgm:pt modelId="{28FF1702-263C-4AAB-A35A-32063D60C0FE}" type="pres">
      <dgm:prSet presAssocID="{B84FA82E-6618-44EC-8FAE-60C1111EC01E}" presName="aNode" presStyleLbl="bgShp" presStyleIdx="1" presStyleCnt="3"/>
      <dgm:spPr/>
    </dgm:pt>
    <dgm:pt modelId="{F5433C1B-6021-4320-A862-CA81E1E20102}" type="pres">
      <dgm:prSet presAssocID="{B84FA82E-6618-44EC-8FAE-60C1111EC01E}" presName="textNode" presStyleLbl="bgShp" presStyleIdx="1" presStyleCnt="3"/>
      <dgm:spPr/>
    </dgm:pt>
    <dgm:pt modelId="{70563FB4-0E34-4747-9605-3066B64CCA4F}" type="pres">
      <dgm:prSet presAssocID="{B84FA82E-6618-44EC-8FAE-60C1111EC01E}" presName="compChildNode" presStyleCnt="0"/>
      <dgm:spPr/>
    </dgm:pt>
    <dgm:pt modelId="{65B8868A-F759-483D-B7D1-A8CB353F5733}" type="pres">
      <dgm:prSet presAssocID="{B84FA82E-6618-44EC-8FAE-60C1111EC01E}" presName="theInnerList" presStyleCnt="0"/>
      <dgm:spPr/>
    </dgm:pt>
    <dgm:pt modelId="{1C3D552D-7C55-49B8-84C0-6553076EBC28}" type="pres">
      <dgm:prSet presAssocID="{F9BBC0AD-2964-4E2A-A742-F72153A19D5D}" presName="childNode" presStyleLbl="node1" presStyleIdx="7" presStyleCnt="16">
        <dgm:presLayoutVars>
          <dgm:bulletEnabled val="1"/>
        </dgm:presLayoutVars>
      </dgm:prSet>
      <dgm:spPr/>
    </dgm:pt>
    <dgm:pt modelId="{16CCF90A-5ABE-4A7A-9D64-B1B35463B1B3}" type="pres">
      <dgm:prSet presAssocID="{F9BBC0AD-2964-4E2A-A742-F72153A19D5D}" presName="aSpace2" presStyleCnt="0"/>
      <dgm:spPr/>
    </dgm:pt>
    <dgm:pt modelId="{3D2A9E8F-8431-4E13-BF34-F14762863FF0}" type="pres">
      <dgm:prSet presAssocID="{8AE5C361-E737-4626-9A03-7F4450061D20}" presName="childNode" presStyleLbl="node1" presStyleIdx="8" presStyleCnt="16">
        <dgm:presLayoutVars>
          <dgm:bulletEnabled val="1"/>
        </dgm:presLayoutVars>
      </dgm:prSet>
      <dgm:spPr/>
    </dgm:pt>
    <dgm:pt modelId="{AF59E715-C748-45DB-BF3A-805AFA964A15}" type="pres">
      <dgm:prSet presAssocID="{8AE5C361-E737-4626-9A03-7F4450061D20}" presName="aSpace2" presStyleCnt="0"/>
      <dgm:spPr/>
    </dgm:pt>
    <dgm:pt modelId="{FDA648B6-6866-465B-91AA-5646944E3567}" type="pres">
      <dgm:prSet presAssocID="{77635834-AC43-446F-BA82-EA95AA1F8F7A}" presName="childNode" presStyleLbl="node1" presStyleIdx="9" presStyleCnt="16">
        <dgm:presLayoutVars>
          <dgm:bulletEnabled val="1"/>
        </dgm:presLayoutVars>
      </dgm:prSet>
      <dgm:spPr/>
    </dgm:pt>
    <dgm:pt modelId="{37E28435-CFC7-4CE3-8A64-73B9D0992903}" type="pres">
      <dgm:prSet presAssocID="{77635834-AC43-446F-BA82-EA95AA1F8F7A}" presName="aSpace2" presStyleCnt="0"/>
      <dgm:spPr/>
    </dgm:pt>
    <dgm:pt modelId="{7941F171-0D3C-4CC6-A3C2-D62D2E9EF420}" type="pres">
      <dgm:prSet presAssocID="{B9F5745A-4550-425A-982A-F330956A3957}" presName="childNode" presStyleLbl="node1" presStyleIdx="10" presStyleCnt="16">
        <dgm:presLayoutVars>
          <dgm:bulletEnabled val="1"/>
        </dgm:presLayoutVars>
      </dgm:prSet>
      <dgm:spPr/>
    </dgm:pt>
    <dgm:pt modelId="{3D77DEE2-EE8E-4D96-A817-9B7D54613303}" type="pres">
      <dgm:prSet presAssocID="{B9F5745A-4550-425A-982A-F330956A3957}" presName="aSpace2" presStyleCnt="0"/>
      <dgm:spPr/>
    </dgm:pt>
    <dgm:pt modelId="{C02B2526-8B4E-4F86-8933-FC78AD62CF9D}" type="pres">
      <dgm:prSet presAssocID="{7A59E8F8-0741-424C-8140-3ED9EA596254}" presName="childNode" presStyleLbl="node1" presStyleIdx="11" presStyleCnt="16">
        <dgm:presLayoutVars>
          <dgm:bulletEnabled val="1"/>
        </dgm:presLayoutVars>
      </dgm:prSet>
      <dgm:spPr/>
    </dgm:pt>
    <dgm:pt modelId="{AF81A91B-7DE3-4D04-B5F1-E8500A95412A}" type="pres">
      <dgm:prSet presAssocID="{7A59E8F8-0741-424C-8140-3ED9EA596254}" presName="aSpace2" presStyleCnt="0"/>
      <dgm:spPr/>
    </dgm:pt>
    <dgm:pt modelId="{514E2E3D-95C4-403B-8517-A669A7F57580}" type="pres">
      <dgm:prSet presAssocID="{2681BA35-E06D-463B-983C-DCBFA6151D65}" presName="childNode" presStyleLbl="node1" presStyleIdx="12" presStyleCnt="16">
        <dgm:presLayoutVars>
          <dgm:bulletEnabled val="1"/>
        </dgm:presLayoutVars>
      </dgm:prSet>
      <dgm:spPr/>
    </dgm:pt>
    <dgm:pt modelId="{AEDF53FA-2917-4212-89C5-69BD95C59CC5}" type="pres">
      <dgm:prSet presAssocID="{B84FA82E-6618-44EC-8FAE-60C1111EC01E}" presName="aSpace" presStyleCnt="0"/>
      <dgm:spPr/>
    </dgm:pt>
    <dgm:pt modelId="{9DFDA5C5-A2C4-4C45-A437-EA4ED35E61F4}" type="pres">
      <dgm:prSet presAssocID="{67D11CF4-1C59-4FD6-8563-1E69917106FF}" presName="compNode" presStyleCnt="0"/>
      <dgm:spPr/>
    </dgm:pt>
    <dgm:pt modelId="{9860A04C-0D7C-4AF4-9BE9-5406F6FC7705}" type="pres">
      <dgm:prSet presAssocID="{67D11CF4-1C59-4FD6-8563-1E69917106FF}" presName="aNode" presStyleLbl="bgShp" presStyleIdx="2" presStyleCnt="3"/>
      <dgm:spPr/>
    </dgm:pt>
    <dgm:pt modelId="{FF6E852E-554E-4BD1-A758-69FF8007D8A2}" type="pres">
      <dgm:prSet presAssocID="{67D11CF4-1C59-4FD6-8563-1E69917106FF}" presName="textNode" presStyleLbl="bgShp" presStyleIdx="2" presStyleCnt="3"/>
      <dgm:spPr/>
    </dgm:pt>
    <dgm:pt modelId="{AC28A389-49AE-43A2-9238-DC3E73A00182}" type="pres">
      <dgm:prSet presAssocID="{67D11CF4-1C59-4FD6-8563-1E69917106FF}" presName="compChildNode" presStyleCnt="0"/>
      <dgm:spPr/>
    </dgm:pt>
    <dgm:pt modelId="{8FF2746A-6D1C-44DB-AD4B-984E1E87752B}" type="pres">
      <dgm:prSet presAssocID="{67D11CF4-1C59-4FD6-8563-1E69917106FF}" presName="theInnerList" presStyleCnt="0"/>
      <dgm:spPr/>
    </dgm:pt>
    <dgm:pt modelId="{971FB00A-0F16-4574-82B6-FD406B44A9EC}" type="pres">
      <dgm:prSet presAssocID="{04ED40CE-2617-485A-9BED-320D749783AE}" presName="childNode" presStyleLbl="node1" presStyleIdx="13" presStyleCnt="16" custLinFactNeighborX="547">
        <dgm:presLayoutVars>
          <dgm:bulletEnabled val="1"/>
        </dgm:presLayoutVars>
      </dgm:prSet>
      <dgm:spPr/>
    </dgm:pt>
    <dgm:pt modelId="{4081722F-AD0E-41F6-8612-31354073BB50}" type="pres">
      <dgm:prSet presAssocID="{04ED40CE-2617-485A-9BED-320D749783AE}" presName="aSpace2" presStyleCnt="0"/>
      <dgm:spPr/>
    </dgm:pt>
    <dgm:pt modelId="{E0501602-E2E8-4CDC-8835-FEF4AD18BF77}" type="pres">
      <dgm:prSet presAssocID="{1C04C145-B5B2-4CFF-9276-F97EA5652C07}" presName="childNode" presStyleLbl="node1" presStyleIdx="14" presStyleCnt="16">
        <dgm:presLayoutVars>
          <dgm:bulletEnabled val="1"/>
        </dgm:presLayoutVars>
      </dgm:prSet>
      <dgm:spPr/>
    </dgm:pt>
    <dgm:pt modelId="{21DB99E0-6559-46D7-A3E8-6CDD105161E7}" type="pres">
      <dgm:prSet presAssocID="{1C04C145-B5B2-4CFF-9276-F97EA5652C07}" presName="aSpace2" presStyleCnt="0"/>
      <dgm:spPr/>
    </dgm:pt>
    <dgm:pt modelId="{2A1B633C-1186-4552-BED4-EC9398343FFD}" type="pres">
      <dgm:prSet presAssocID="{641653D3-193A-403C-BF3A-76437069A1D9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3DFA9008-7DCC-49DB-B854-277489B071FA}" srcId="{67D11CF4-1C59-4FD6-8563-1E69917106FF}" destId="{04ED40CE-2617-485A-9BED-320D749783AE}" srcOrd="0" destOrd="0" parTransId="{59E6D7BE-DCD8-45B0-BA99-63F4BD070156}" sibTransId="{B03EA596-4B43-4553-BF20-111B996A5FF8}"/>
    <dgm:cxn modelId="{C2A2F60E-0BE1-4DCB-B549-652C8D6FDD64}" srcId="{66FCAA34-4FBE-4D52-9834-C452552F43E6}" destId="{C4DC5D4E-70B5-4CDA-8EE8-606014EC20F7}" srcOrd="3" destOrd="0" parTransId="{61D3E4E2-2F30-4467-85C6-FB1BDD3FC40F}" sibTransId="{8963606D-C233-418E-BB10-DDAE88D8604C}"/>
    <dgm:cxn modelId="{CFBF1714-BBF7-44AF-B07E-638665F5F947}" type="presOf" srcId="{77635834-AC43-446F-BA82-EA95AA1F8F7A}" destId="{FDA648B6-6866-465B-91AA-5646944E3567}" srcOrd="0" destOrd="0" presId="urn:microsoft.com/office/officeart/2005/8/layout/lProcess2"/>
    <dgm:cxn modelId="{5F5AF61E-BC29-4CDC-B6C2-5E2D82B2202E}" srcId="{1E856984-537C-408B-94A6-F51D905BB7D3}" destId="{66FCAA34-4FBE-4D52-9834-C452552F43E6}" srcOrd="0" destOrd="0" parTransId="{106CB74C-3623-4901-97D0-E4E50DC87B29}" sibTransId="{483EA51B-E475-4369-B059-20D5E49EC392}"/>
    <dgm:cxn modelId="{EC29A633-C426-4630-9BFC-DBC5E61CD281}" srcId="{B84FA82E-6618-44EC-8FAE-60C1111EC01E}" destId="{77635834-AC43-446F-BA82-EA95AA1F8F7A}" srcOrd="2" destOrd="0" parTransId="{687BAB83-060A-4B9A-9817-97F269DDDAE7}" sibTransId="{3ED24315-7C61-4C8F-AFF1-17C5E1DB5AFF}"/>
    <dgm:cxn modelId="{8E827434-A604-4718-92BD-3F3E43D12FD7}" type="presOf" srcId="{4B1FD3C1-A47B-4B43-95B0-85932BFEA58C}" destId="{8E7E7D3B-7282-4A3C-8036-F091546EF7AB}" srcOrd="0" destOrd="0" presId="urn:microsoft.com/office/officeart/2005/8/layout/lProcess2"/>
    <dgm:cxn modelId="{2EB89A60-D181-49D8-A367-029318DD3209}" srcId="{B84FA82E-6618-44EC-8FAE-60C1111EC01E}" destId="{B9F5745A-4550-425A-982A-F330956A3957}" srcOrd="3" destOrd="0" parTransId="{81E7A6AD-88DD-45A3-AA91-67F271787C01}" sibTransId="{5EA23481-0921-4DC0-8C56-23E63366B011}"/>
    <dgm:cxn modelId="{EB3AFB62-C066-47A7-924D-6906358311C3}" srcId="{66FCAA34-4FBE-4D52-9834-C452552F43E6}" destId="{B4654E09-AC56-42C8-8FD6-83C4E7A45920}" srcOrd="2" destOrd="0" parTransId="{0E16CD99-385D-4C34-8B78-3EB81727EB30}" sibTransId="{729DEDA6-7E63-497F-A6E4-BA1FDBB50411}"/>
    <dgm:cxn modelId="{8D299465-8D04-464D-A132-6C71D43895A1}" srcId="{66FCAA34-4FBE-4D52-9834-C452552F43E6}" destId="{F7FF90C0-2066-460D-BF79-0464D2B2C040}" srcOrd="1" destOrd="0" parTransId="{908CF1FB-D4DF-4F36-A4DD-25FD08FAECED}" sibTransId="{A45B9770-DD0D-4AEB-9825-69FF05BDF79A}"/>
    <dgm:cxn modelId="{9E3E5268-40CB-4E49-84A2-3A41C7F12157}" srcId="{B84FA82E-6618-44EC-8FAE-60C1111EC01E}" destId="{2681BA35-E06D-463B-983C-DCBFA6151D65}" srcOrd="5" destOrd="0" parTransId="{9C7B9CF8-DAA2-4AC4-98D0-D0F7BDAC4400}" sibTransId="{447B3F27-5902-4502-8EA3-152979C45C5D}"/>
    <dgm:cxn modelId="{66AC374B-504E-40B5-9B2F-F39958928C32}" srcId="{66FCAA34-4FBE-4D52-9834-C452552F43E6}" destId="{4B1FD3C1-A47B-4B43-95B0-85932BFEA58C}" srcOrd="4" destOrd="0" parTransId="{5B81D867-1761-46EA-829E-EAF5B18C44A9}" sibTransId="{2134DB22-AF98-4861-A2C9-9AD1B0654714}"/>
    <dgm:cxn modelId="{3349E94B-F9EF-4AEB-A887-F2520CC7538B}" srcId="{66FCAA34-4FBE-4D52-9834-C452552F43E6}" destId="{030C1C2F-B66C-4FA8-8CEB-AD5AD1994444}" srcOrd="6" destOrd="0" parTransId="{1F889A32-9624-403F-96E9-C8F45EDED515}" sibTransId="{F54B2435-B755-404C-AE4B-5F1F0F5966F3}"/>
    <dgm:cxn modelId="{64B8046E-BBDE-4C07-841A-9C44AF69226C}" srcId="{1E856984-537C-408B-94A6-F51D905BB7D3}" destId="{67D11CF4-1C59-4FD6-8563-1E69917106FF}" srcOrd="2" destOrd="0" parTransId="{6AA7A504-8E4B-4638-8DE6-F27D502279EB}" sibTransId="{B42A70B6-18ED-45D4-AF2A-1876CD6717D4}"/>
    <dgm:cxn modelId="{4FBFCB6F-A955-4CAE-A1FF-91913685908D}" srcId="{B84FA82E-6618-44EC-8FAE-60C1111EC01E}" destId="{8AE5C361-E737-4626-9A03-7F4450061D20}" srcOrd="1" destOrd="0" parTransId="{F3DBAF49-4B64-424C-AD8E-767CCABFA75C}" sibTransId="{70D3BCEB-F8EC-4114-B98D-935D5B88D9D6}"/>
    <dgm:cxn modelId="{550F4C54-2ABB-4C70-A930-71EB5832AEB4}" type="presOf" srcId="{67D11CF4-1C59-4FD6-8563-1E69917106FF}" destId="{FF6E852E-554E-4BD1-A758-69FF8007D8A2}" srcOrd="1" destOrd="0" presId="urn:microsoft.com/office/officeart/2005/8/layout/lProcess2"/>
    <dgm:cxn modelId="{4C48CE7A-1EB0-49FF-A766-A44A533C727E}" srcId="{67D11CF4-1C59-4FD6-8563-1E69917106FF}" destId="{1C04C145-B5B2-4CFF-9276-F97EA5652C07}" srcOrd="1" destOrd="0" parTransId="{E1B2779C-ACCD-436D-9990-78E73F520BD4}" sibTransId="{06C3A607-8FF5-4663-BD0F-4385C9E95F1C}"/>
    <dgm:cxn modelId="{BC3ED27A-830E-42F4-AD19-0AF1EC98D573}" srcId="{B84FA82E-6618-44EC-8FAE-60C1111EC01E}" destId="{7A59E8F8-0741-424C-8140-3ED9EA596254}" srcOrd="4" destOrd="0" parTransId="{3E836D9E-6324-46DF-9A06-DC1CE6AE0886}" sibTransId="{8237035B-2B0F-4D6F-9D3F-CF5C75B7C7E4}"/>
    <dgm:cxn modelId="{39784084-B082-433F-87EB-86F8A18A6BFA}" type="presOf" srcId="{1D264CF8-32F7-40E4-9A81-4BC14CB5F19D}" destId="{E59B59B5-415B-477C-9D19-A8377F8D91E2}" srcOrd="0" destOrd="0" presId="urn:microsoft.com/office/officeart/2005/8/layout/lProcess2"/>
    <dgm:cxn modelId="{B06F1485-D147-4049-A93B-011C789D7BAD}" type="presOf" srcId="{67D11CF4-1C59-4FD6-8563-1E69917106FF}" destId="{9860A04C-0D7C-4AF4-9BE9-5406F6FC7705}" srcOrd="0" destOrd="0" presId="urn:microsoft.com/office/officeart/2005/8/layout/lProcess2"/>
    <dgm:cxn modelId="{09ADFF92-11AA-4380-A0B0-729391B181C6}" type="presOf" srcId="{04ED40CE-2617-485A-9BED-320D749783AE}" destId="{971FB00A-0F16-4574-82B6-FD406B44A9EC}" srcOrd="0" destOrd="0" presId="urn:microsoft.com/office/officeart/2005/8/layout/lProcess2"/>
    <dgm:cxn modelId="{58B97E96-9AF8-4803-8955-ED0CE1E0439E}" type="presOf" srcId="{469CF151-4B6A-4E69-B312-BC38A0D11AC0}" destId="{EE722E95-9AF8-468C-BE38-DD118BA94939}" srcOrd="0" destOrd="0" presId="urn:microsoft.com/office/officeart/2005/8/layout/lProcess2"/>
    <dgm:cxn modelId="{18AA169E-DDEE-42BB-A334-861D52C5DE14}" type="presOf" srcId="{C4DC5D4E-70B5-4CDA-8EE8-606014EC20F7}" destId="{5F649233-ED6E-4E4B-BD6D-5A96ACEED4A3}" srcOrd="0" destOrd="0" presId="urn:microsoft.com/office/officeart/2005/8/layout/lProcess2"/>
    <dgm:cxn modelId="{235A369E-DAE1-40A4-AA0E-222D4826A146}" type="presOf" srcId="{66FCAA34-4FBE-4D52-9834-C452552F43E6}" destId="{72AC904F-31A1-41DA-97F7-BBA8DA1FFED1}" srcOrd="0" destOrd="0" presId="urn:microsoft.com/office/officeart/2005/8/layout/lProcess2"/>
    <dgm:cxn modelId="{A108A99F-71F1-405B-8331-F3C36559CCCF}" srcId="{67D11CF4-1C59-4FD6-8563-1E69917106FF}" destId="{641653D3-193A-403C-BF3A-76437069A1D9}" srcOrd="2" destOrd="0" parTransId="{35022498-D263-480F-9ADE-EB62697F0848}" sibTransId="{D3E97ABF-01C2-44A8-A50D-935EF93017A3}"/>
    <dgm:cxn modelId="{1B837BA3-DFC8-43BE-8584-31A21995CB90}" srcId="{66FCAA34-4FBE-4D52-9834-C452552F43E6}" destId="{1D264CF8-32F7-40E4-9A81-4BC14CB5F19D}" srcOrd="5" destOrd="0" parTransId="{CA3FBB44-92FA-4DB8-9CBF-4CF064082C60}" sibTransId="{264D1A21-4F9D-4B59-B0CF-3016BEFA2C25}"/>
    <dgm:cxn modelId="{3AD7DCA9-BE49-4544-95D8-6627A3A602CB}" type="presOf" srcId="{1E856984-537C-408B-94A6-F51D905BB7D3}" destId="{5510CED7-9AEE-4A8C-9D87-EAD1695EA579}" srcOrd="0" destOrd="0" presId="urn:microsoft.com/office/officeart/2005/8/layout/lProcess2"/>
    <dgm:cxn modelId="{A930AEAC-E55E-4A5D-9DCC-A000998500DE}" type="presOf" srcId="{B4654E09-AC56-42C8-8FD6-83C4E7A45920}" destId="{9DE0536A-3B28-4939-A8BE-38A970C80D46}" srcOrd="0" destOrd="0" presId="urn:microsoft.com/office/officeart/2005/8/layout/lProcess2"/>
    <dgm:cxn modelId="{6F8B8EAF-BC3E-42A1-988A-4CA2DBF52049}" type="presOf" srcId="{66FCAA34-4FBE-4D52-9834-C452552F43E6}" destId="{0F638697-E23F-4E98-82BD-DEB807D8A953}" srcOrd="1" destOrd="0" presId="urn:microsoft.com/office/officeart/2005/8/layout/lProcess2"/>
    <dgm:cxn modelId="{396D42B6-2F1B-4248-9388-B61D9401F676}" type="presOf" srcId="{B9F5745A-4550-425A-982A-F330956A3957}" destId="{7941F171-0D3C-4CC6-A3C2-D62D2E9EF420}" srcOrd="0" destOrd="0" presId="urn:microsoft.com/office/officeart/2005/8/layout/lProcess2"/>
    <dgm:cxn modelId="{80C3FCC4-9042-4ECA-8F3F-75BC12E40B29}" type="presOf" srcId="{F7FF90C0-2066-460D-BF79-0464D2B2C040}" destId="{E61F1E99-86D1-4CC1-ABE4-050684FAAD81}" srcOrd="0" destOrd="0" presId="urn:microsoft.com/office/officeart/2005/8/layout/lProcess2"/>
    <dgm:cxn modelId="{4B5846D2-A735-4FEB-8E9A-AA1036F67832}" type="presOf" srcId="{8AE5C361-E737-4626-9A03-7F4450061D20}" destId="{3D2A9E8F-8431-4E13-BF34-F14762863FF0}" srcOrd="0" destOrd="0" presId="urn:microsoft.com/office/officeart/2005/8/layout/lProcess2"/>
    <dgm:cxn modelId="{6E2EF5DC-17AE-41B4-84DB-E0E6A3491C91}" srcId="{B84FA82E-6618-44EC-8FAE-60C1111EC01E}" destId="{F9BBC0AD-2964-4E2A-A742-F72153A19D5D}" srcOrd="0" destOrd="0" parTransId="{95C15C03-02C3-42CC-B5A0-0926769636C0}" sibTransId="{FFA74868-91C4-4D97-8FDE-0C58A9FCB9EF}"/>
    <dgm:cxn modelId="{16B83CDD-A3F7-4E0E-9571-8756EC07681A}" type="presOf" srcId="{641653D3-193A-403C-BF3A-76437069A1D9}" destId="{2A1B633C-1186-4552-BED4-EC9398343FFD}" srcOrd="0" destOrd="0" presId="urn:microsoft.com/office/officeart/2005/8/layout/lProcess2"/>
    <dgm:cxn modelId="{217ACCDE-64D3-4583-A5C4-B76A6A755209}" type="presOf" srcId="{B84FA82E-6618-44EC-8FAE-60C1111EC01E}" destId="{F5433C1B-6021-4320-A862-CA81E1E20102}" srcOrd="1" destOrd="0" presId="urn:microsoft.com/office/officeart/2005/8/layout/lProcess2"/>
    <dgm:cxn modelId="{95EAB0E7-AB26-4F27-8746-8E07B55B6445}" type="presOf" srcId="{7A59E8F8-0741-424C-8140-3ED9EA596254}" destId="{C02B2526-8B4E-4F86-8933-FC78AD62CF9D}" srcOrd="0" destOrd="0" presId="urn:microsoft.com/office/officeart/2005/8/layout/lProcess2"/>
    <dgm:cxn modelId="{61BDDAEC-058A-4741-86DF-644007368A86}" type="presOf" srcId="{030C1C2F-B66C-4FA8-8CEB-AD5AD1994444}" destId="{3D5C7395-DC26-4A4C-9CAE-657237779C92}" srcOrd="0" destOrd="0" presId="urn:microsoft.com/office/officeart/2005/8/layout/lProcess2"/>
    <dgm:cxn modelId="{20C105ED-A777-47F4-9AAB-46357BA36432}" srcId="{66FCAA34-4FBE-4D52-9834-C452552F43E6}" destId="{469CF151-4B6A-4E69-B312-BC38A0D11AC0}" srcOrd="0" destOrd="0" parTransId="{90440D6D-49BE-4A4F-A394-0C2A1A74461F}" sibTransId="{AED512B1-DB1B-4D6C-9E22-2C9EEB7C951D}"/>
    <dgm:cxn modelId="{879C60F1-6BC2-4147-8A81-753154AB40B6}" srcId="{1E856984-537C-408B-94A6-F51D905BB7D3}" destId="{B84FA82E-6618-44EC-8FAE-60C1111EC01E}" srcOrd="1" destOrd="0" parTransId="{32A1A65D-AA7B-4ADB-BF86-17EF646A9196}" sibTransId="{88CE1C97-209C-4C76-B5A0-F331E1EDB15E}"/>
    <dgm:cxn modelId="{A1DC50F1-EFE4-427C-8193-3730F1B2A9B7}" type="presOf" srcId="{F9BBC0AD-2964-4E2A-A742-F72153A19D5D}" destId="{1C3D552D-7C55-49B8-84C0-6553076EBC28}" srcOrd="0" destOrd="0" presId="urn:microsoft.com/office/officeart/2005/8/layout/lProcess2"/>
    <dgm:cxn modelId="{4A6D92F7-F821-4E74-B158-932CFDED73B8}" type="presOf" srcId="{B84FA82E-6618-44EC-8FAE-60C1111EC01E}" destId="{28FF1702-263C-4AAB-A35A-32063D60C0FE}" srcOrd="0" destOrd="0" presId="urn:microsoft.com/office/officeart/2005/8/layout/lProcess2"/>
    <dgm:cxn modelId="{DE2256F9-E8DB-4027-A1D6-230B02CB47A2}" type="presOf" srcId="{2681BA35-E06D-463B-983C-DCBFA6151D65}" destId="{514E2E3D-95C4-403B-8517-A669A7F57580}" srcOrd="0" destOrd="0" presId="urn:microsoft.com/office/officeart/2005/8/layout/lProcess2"/>
    <dgm:cxn modelId="{74162AFF-61A4-4CB3-9287-A8CFD0BFA68B}" type="presOf" srcId="{1C04C145-B5B2-4CFF-9276-F97EA5652C07}" destId="{E0501602-E2E8-4CDC-8835-FEF4AD18BF77}" srcOrd="0" destOrd="0" presId="urn:microsoft.com/office/officeart/2005/8/layout/lProcess2"/>
    <dgm:cxn modelId="{FA22F284-9EBD-42AD-AECD-F8A87C98E574}" type="presParOf" srcId="{5510CED7-9AEE-4A8C-9D87-EAD1695EA579}" destId="{CAA9B39A-1A13-4C6B-A253-D96EE4CA30C4}" srcOrd="0" destOrd="0" presId="urn:microsoft.com/office/officeart/2005/8/layout/lProcess2"/>
    <dgm:cxn modelId="{D059FF9E-5F8B-4353-B540-51E196C2172F}" type="presParOf" srcId="{CAA9B39A-1A13-4C6B-A253-D96EE4CA30C4}" destId="{72AC904F-31A1-41DA-97F7-BBA8DA1FFED1}" srcOrd="0" destOrd="0" presId="urn:microsoft.com/office/officeart/2005/8/layout/lProcess2"/>
    <dgm:cxn modelId="{85619F96-FBE3-416C-B281-078BD9503A9B}" type="presParOf" srcId="{CAA9B39A-1A13-4C6B-A253-D96EE4CA30C4}" destId="{0F638697-E23F-4E98-82BD-DEB807D8A953}" srcOrd="1" destOrd="0" presId="urn:microsoft.com/office/officeart/2005/8/layout/lProcess2"/>
    <dgm:cxn modelId="{A00AA713-CFA3-4A78-8712-CDA724F5C0C8}" type="presParOf" srcId="{CAA9B39A-1A13-4C6B-A253-D96EE4CA30C4}" destId="{DD3D5752-C3FF-4627-8052-D6F6DFEF4CA5}" srcOrd="2" destOrd="0" presId="urn:microsoft.com/office/officeart/2005/8/layout/lProcess2"/>
    <dgm:cxn modelId="{2A837D23-00A3-4B01-91F4-183B94E3AF7F}" type="presParOf" srcId="{DD3D5752-C3FF-4627-8052-D6F6DFEF4CA5}" destId="{50558938-E300-4C8B-BEFA-255945A746E7}" srcOrd="0" destOrd="0" presId="urn:microsoft.com/office/officeart/2005/8/layout/lProcess2"/>
    <dgm:cxn modelId="{9A83AEDD-02D6-4DAD-9490-2C2A4A3BBCA4}" type="presParOf" srcId="{50558938-E300-4C8B-BEFA-255945A746E7}" destId="{EE722E95-9AF8-468C-BE38-DD118BA94939}" srcOrd="0" destOrd="0" presId="urn:microsoft.com/office/officeart/2005/8/layout/lProcess2"/>
    <dgm:cxn modelId="{DE363314-626B-470A-8568-BD6BDC311CF1}" type="presParOf" srcId="{50558938-E300-4C8B-BEFA-255945A746E7}" destId="{032B69CE-4D0C-4460-8D0D-35CEF93CFC82}" srcOrd="1" destOrd="0" presId="urn:microsoft.com/office/officeart/2005/8/layout/lProcess2"/>
    <dgm:cxn modelId="{578554CE-6F55-44D5-ACFE-AB0FFD58D495}" type="presParOf" srcId="{50558938-E300-4C8B-BEFA-255945A746E7}" destId="{E61F1E99-86D1-4CC1-ABE4-050684FAAD81}" srcOrd="2" destOrd="0" presId="urn:microsoft.com/office/officeart/2005/8/layout/lProcess2"/>
    <dgm:cxn modelId="{6D7E4794-552E-4E43-ACB4-B22A8C09FE1D}" type="presParOf" srcId="{50558938-E300-4C8B-BEFA-255945A746E7}" destId="{0660D690-75F4-4387-809E-BD51E5A7654F}" srcOrd="3" destOrd="0" presId="urn:microsoft.com/office/officeart/2005/8/layout/lProcess2"/>
    <dgm:cxn modelId="{32EFECFC-323F-40E4-B06A-0C47A3275366}" type="presParOf" srcId="{50558938-E300-4C8B-BEFA-255945A746E7}" destId="{9DE0536A-3B28-4939-A8BE-38A970C80D46}" srcOrd="4" destOrd="0" presId="urn:microsoft.com/office/officeart/2005/8/layout/lProcess2"/>
    <dgm:cxn modelId="{07156A35-8FE5-4141-8BA9-9422560012BA}" type="presParOf" srcId="{50558938-E300-4C8B-BEFA-255945A746E7}" destId="{C73D567C-1B87-4D8C-8E3F-7B232E2C3C6A}" srcOrd="5" destOrd="0" presId="urn:microsoft.com/office/officeart/2005/8/layout/lProcess2"/>
    <dgm:cxn modelId="{D70BC373-9F47-4F2F-BF5E-2D5C2415884C}" type="presParOf" srcId="{50558938-E300-4C8B-BEFA-255945A746E7}" destId="{5F649233-ED6E-4E4B-BD6D-5A96ACEED4A3}" srcOrd="6" destOrd="0" presId="urn:microsoft.com/office/officeart/2005/8/layout/lProcess2"/>
    <dgm:cxn modelId="{D07BD819-99F5-4739-83C0-49BC7821931D}" type="presParOf" srcId="{50558938-E300-4C8B-BEFA-255945A746E7}" destId="{BBC3E381-AA6B-42BD-BE92-45DEAAE91CF0}" srcOrd="7" destOrd="0" presId="urn:microsoft.com/office/officeart/2005/8/layout/lProcess2"/>
    <dgm:cxn modelId="{B3CF203F-C784-450B-B633-0D38A9F7AD37}" type="presParOf" srcId="{50558938-E300-4C8B-BEFA-255945A746E7}" destId="{8E7E7D3B-7282-4A3C-8036-F091546EF7AB}" srcOrd="8" destOrd="0" presId="urn:microsoft.com/office/officeart/2005/8/layout/lProcess2"/>
    <dgm:cxn modelId="{A1967B52-2B55-474A-B985-CB2B2E670ACA}" type="presParOf" srcId="{50558938-E300-4C8B-BEFA-255945A746E7}" destId="{F7C0FCC8-C0E9-4D60-B502-F0D3C4F5CC2E}" srcOrd="9" destOrd="0" presId="urn:microsoft.com/office/officeart/2005/8/layout/lProcess2"/>
    <dgm:cxn modelId="{49F6A2FC-8369-435E-8BF2-16693BB875DC}" type="presParOf" srcId="{50558938-E300-4C8B-BEFA-255945A746E7}" destId="{E59B59B5-415B-477C-9D19-A8377F8D91E2}" srcOrd="10" destOrd="0" presId="urn:microsoft.com/office/officeart/2005/8/layout/lProcess2"/>
    <dgm:cxn modelId="{EB6F572F-D74B-4CF4-9A23-763E4C66AE34}" type="presParOf" srcId="{50558938-E300-4C8B-BEFA-255945A746E7}" destId="{F4AD6E33-C03C-4B79-A5B1-8CB043A2E618}" srcOrd="11" destOrd="0" presId="urn:microsoft.com/office/officeart/2005/8/layout/lProcess2"/>
    <dgm:cxn modelId="{09C67BF8-4531-4094-B4E8-3C6689E91EEC}" type="presParOf" srcId="{50558938-E300-4C8B-BEFA-255945A746E7}" destId="{3D5C7395-DC26-4A4C-9CAE-657237779C92}" srcOrd="12" destOrd="0" presId="urn:microsoft.com/office/officeart/2005/8/layout/lProcess2"/>
    <dgm:cxn modelId="{011B4D36-E95D-4CCE-9EEB-4CD6939CC198}" type="presParOf" srcId="{5510CED7-9AEE-4A8C-9D87-EAD1695EA579}" destId="{E58E749A-DF15-42EA-8829-35A1A80E1481}" srcOrd="1" destOrd="0" presId="urn:microsoft.com/office/officeart/2005/8/layout/lProcess2"/>
    <dgm:cxn modelId="{5D9BE07D-9048-42A3-87EF-1C55F7A80AA8}" type="presParOf" srcId="{5510CED7-9AEE-4A8C-9D87-EAD1695EA579}" destId="{B6DAE98E-3BBE-4B94-BEC6-BA14FEA9EDC4}" srcOrd="2" destOrd="0" presId="urn:microsoft.com/office/officeart/2005/8/layout/lProcess2"/>
    <dgm:cxn modelId="{D81D583C-B978-4343-AE74-3398C4DF80D2}" type="presParOf" srcId="{B6DAE98E-3BBE-4B94-BEC6-BA14FEA9EDC4}" destId="{28FF1702-263C-4AAB-A35A-32063D60C0FE}" srcOrd="0" destOrd="0" presId="urn:microsoft.com/office/officeart/2005/8/layout/lProcess2"/>
    <dgm:cxn modelId="{C79BA913-46D3-4295-B60A-5EDEE702FF5B}" type="presParOf" srcId="{B6DAE98E-3BBE-4B94-BEC6-BA14FEA9EDC4}" destId="{F5433C1B-6021-4320-A862-CA81E1E20102}" srcOrd="1" destOrd="0" presId="urn:microsoft.com/office/officeart/2005/8/layout/lProcess2"/>
    <dgm:cxn modelId="{2205D767-EF28-4A92-B8E6-109F403059D8}" type="presParOf" srcId="{B6DAE98E-3BBE-4B94-BEC6-BA14FEA9EDC4}" destId="{70563FB4-0E34-4747-9605-3066B64CCA4F}" srcOrd="2" destOrd="0" presId="urn:microsoft.com/office/officeart/2005/8/layout/lProcess2"/>
    <dgm:cxn modelId="{90452696-001C-4037-83C2-40C40548AABE}" type="presParOf" srcId="{70563FB4-0E34-4747-9605-3066B64CCA4F}" destId="{65B8868A-F759-483D-B7D1-A8CB353F5733}" srcOrd="0" destOrd="0" presId="urn:microsoft.com/office/officeart/2005/8/layout/lProcess2"/>
    <dgm:cxn modelId="{FBEEC2E2-2F2F-46E4-9301-8309BA27BC8E}" type="presParOf" srcId="{65B8868A-F759-483D-B7D1-A8CB353F5733}" destId="{1C3D552D-7C55-49B8-84C0-6553076EBC28}" srcOrd="0" destOrd="0" presId="urn:microsoft.com/office/officeart/2005/8/layout/lProcess2"/>
    <dgm:cxn modelId="{01425370-F1BC-44E8-B5FA-41E2105E3D26}" type="presParOf" srcId="{65B8868A-F759-483D-B7D1-A8CB353F5733}" destId="{16CCF90A-5ABE-4A7A-9D64-B1B35463B1B3}" srcOrd="1" destOrd="0" presId="urn:microsoft.com/office/officeart/2005/8/layout/lProcess2"/>
    <dgm:cxn modelId="{8C741CAB-F378-4DC3-BB45-9814C68CE8A8}" type="presParOf" srcId="{65B8868A-F759-483D-B7D1-A8CB353F5733}" destId="{3D2A9E8F-8431-4E13-BF34-F14762863FF0}" srcOrd="2" destOrd="0" presId="urn:microsoft.com/office/officeart/2005/8/layout/lProcess2"/>
    <dgm:cxn modelId="{EBEF29C7-56F4-4254-82B0-50240785004A}" type="presParOf" srcId="{65B8868A-F759-483D-B7D1-A8CB353F5733}" destId="{AF59E715-C748-45DB-BF3A-805AFA964A15}" srcOrd="3" destOrd="0" presId="urn:microsoft.com/office/officeart/2005/8/layout/lProcess2"/>
    <dgm:cxn modelId="{EAFF1147-5C56-478A-81A6-54CABBDAD482}" type="presParOf" srcId="{65B8868A-F759-483D-B7D1-A8CB353F5733}" destId="{FDA648B6-6866-465B-91AA-5646944E3567}" srcOrd="4" destOrd="0" presId="urn:microsoft.com/office/officeart/2005/8/layout/lProcess2"/>
    <dgm:cxn modelId="{C43ABE7A-95A4-443E-AB25-B46AA48799B9}" type="presParOf" srcId="{65B8868A-F759-483D-B7D1-A8CB353F5733}" destId="{37E28435-CFC7-4CE3-8A64-73B9D0992903}" srcOrd="5" destOrd="0" presId="urn:microsoft.com/office/officeart/2005/8/layout/lProcess2"/>
    <dgm:cxn modelId="{ED2C0980-45AA-463A-AFBC-E85B105B3DBA}" type="presParOf" srcId="{65B8868A-F759-483D-B7D1-A8CB353F5733}" destId="{7941F171-0D3C-4CC6-A3C2-D62D2E9EF420}" srcOrd="6" destOrd="0" presId="urn:microsoft.com/office/officeart/2005/8/layout/lProcess2"/>
    <dgm:cxn modelId="{9BB4D769-E72A-4718-A8A8-132C24AB8942}" type="presParOf" srcId="{65B8868A-F759-483D-B7D1-A8CB353F5733}" destId="{3D77DEE2-EE8E-4D96-A817-9B7D54613303}" srcOrd="7" destOrd="0" presId="urn:microsoft.com/office/officeart/2005/8/layout/lProcess2"/>
    <dgm:cxn modelId="{211DE571-8CE0-40E2-AF58-59F5AF6FEEE6}" type="presParOf" srcId="{65B8868A-F759-483D-B7D1-A8CB353F5733}" destId="{C02B2526-8B4E-4F86-8933-FC78AD62CF9D}" srcOrd="8" destOrd="0" presId="urn:microsoft.com/office/officeart/2005/8/layout/lProcess2"/>
    <dgm:cxn modelId="{41A80313-3797-4926-B219-6580369A4586}" type="presParOf" srcId="{65B8868A-F759-483D-B7D1-A8CB353F5733}" destId="{AF81A91B-7DE3-4D04-B5F1-E8500A95412A}" srcOrd="9" destOrd="0" presId="urn:microsoft.com/office/officeart/2005/8/layout/lProcess2"/>
    <dgm:cxn modelId="{52C36294-1B57-44D1-BCFD-0AD8F9AE16B0}" type="presParOf" srcId="{65B8868A-F759-483D-B7D1-A8CB353F5733}" destId="{514E2E3D-95C4-403B-8517-A669A7F57580}" srcOrd="10" destOrd="0" presId="urn:microsoft.com/office/officeart/2005/8/layout/lProcess2"/>
    <dgm:cxn modelId="{51F5D28D-7265-4D66-A779-DDE174D61EE1}" type="presParOf" srcId="{5510CED7-9AEE-4A8C-9D87-EAD1695EA579}" destId="{AEDF53FA-2917-4212-89C5-69BD95C59CC5}" srcOrd="3" destOrd="0" presId="urn:microsoft.com/office/officeart/2005/8/layout/lProcess2"/>
    <dgm:cxn modelId="{4829B9C8-A4B1-47AD-80EE-1F25AB164E6E}" type="presParOf" srcId="{5510CED7-9AEE-4A8C-9D87-EAD1695EA579}" destId="{9DFDA5C5-A2C4-4C45-A437-EA4ED35E61F4}" srcOrd="4" destOrd="0" presId="urn:microsoft.com/office/officeart/2005/8/layout/lProcess2"/>
    <dgm:cxn modelId="{87C7F168-CA60-4CAD-A22E-8BB075DC779A}" type="presParOf" srcId="{9DFDA5C5-A2C4-4C45-A437-EA4ED35E61F4}" destId="{9860A04C-0D7C-4AF4-9BE9-5406F6FC7705}" srcOrd="0" destOrd="0" presId="urn:microsoft.com/office/officeart/2005/8/layout/lProcess2"/>
    <dgm:cxn modelId="{5A503777-CB4F-4581-9397-76C2BA78839D}" type="presParOf" srcId="{9DFDA5C5-A2C4-4C45-A437-EA4ED35E61F4}" destId="{FF6E852E-554E-4BD1-A758-69FF8007D8A2}" srcOrd="1" destOrd="0" presId="urn:microsoft.com/office/officeart/2005/8/layout/lProcess2"/>
    <dgm:cxn modelId="{405CB306-C28A-45B3-8F0B-5C857F6F1AA8}" type="presParOf" srcId="{9DFDA5C5-A2C4-4C45-A437-EA4ED35E61F4}" destId="{AC28A389-49AE-43A2-9238-DC3E73A00182}" srcOrd="2" destOrd="0" presId="urn:microsoft.com/office/officeart/2005/8/layout/lProcess2"/>
    <dgm:cxn modelId="{B1505EEF-6D51-4091-A71A-AB8FF658AD5C}" type="presParOf" srcId="{AC28A389-49AE-43A2-9238-DC3E73A00182}" destId="{8FF2746A-6D1C-44DB-AD4B-984E1E87752B}" srcOrd="0" destOrd="0" presId="urn:microsoft.com/office/officeart/2005/8/layout/lProcess2"/>
    <dgm:cxn modelId="{ECB80E2B-80FA-42BB-8A6D-4C2DD92CE275}" type="presParOf" srcId="{8FF2746A-6D1C-44DB-AD4B-984E1E87752B}" destId="{971FB00A-0F16-4574-82B6-FD406B44A9EC}" srcOrd="0" destOrd="0" presId="urn:microsoft.com/office/officeart/2005/8/layout/lProcess2"/>
    <dgm:cxn modelId="{C791F365-ABC6-49CB-902D-79F9D1B75BE4}" type="presParOf" srcId="{8FF2746A-6D1C-44DB-AD4B-984E1E87752B}" destId="{4081722F-AD0E-41F6-8612-31354073BB50}" srcOrd="1" destOrd="0" presId="urn:microsoft.com/office/officeart/2005/8/layout/lProcess2"/>
    <dgm:cxn modelId="{9F5B5192-940D-45CC-8A9D-7D7EDE6D8433}" type="presParOf" srcId="{8FF2746A-6D1C-44DB-AD4B-984E1E87752B}" destId="{E0501602-E2E8-4CDC-8835-FEF4AD18BF77}" srcOrd="2" destOrd="0" presId="urn:microsoft.com/office/officeart/2005/8/layout/lProcess2"/>
    <dgm:cxn modelId="{2CA0BFD3-C5F4-44D4-A3E3-A4191CF9D96C}" type="presParOf" srcId="{8FF2746A-6D1C-44DB-AD4B-984E1E87752B}" destId="{21DB99E0-6559-46D7-A3E8-6CDD105161E7}" srcOrd="3" destOrd="0" presId="urn:microsoft.com/office/officeart/2005/8/layout/lProcess2"/>
    <dgm:cxn modelId="{FACD157A-114D-44BE-A9CD-CFD37725915C}" type="presParOf" srcId="{8FF2746A-6D1C-44DB-AD4B-984E1E87752B}" destId="{2A1B633C-1186-4552-BED4-EC9398343FF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544D2-5BB1-4317-B0E8-F3C5F2D80F35}">
      <dsp:nvSpPr>
        <dsp:cNvPr id="0" name=""/>
        <dsp:cNvSpPr/>
      </dsp:nvSpPr>
      <dsp:spPr>
        <a:xfrm>
          <a:off x="5815" y="1785378"/>
          <a:ext cx="1312126" cy="65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Speech</a:t>
          </a:r>
        </a:p>
      </dsp:txBody>
      <dsp:txXfrm>
        <a:off x="5815" y="1785378"/>
        <a:ext cx="1312126" cy="436625"/>
      </dsp:txXfrm>
    </dsp:sp>
    <dsp:sp modelId="{DA1A54D8-FEBD-4849-B61D-00ECAA6A05A8}">
      <dsp:nvSpPr>
        <dsp:cNvPr id="0" name=""/>
        <dsp:cNvSpPr/>
      </dsp:nvSpPr>
      <dsp:spPr>
        <a:xfrm>
          <a:off x="274564" y="2222003"/>
          <a:ext cx="1312126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Input from user</a:t>
          </a:r>
        </a:p>
      </dsp:txBody>
      <dsp:txXfrm>
        <a:off x="312995" y="2260434"/>
        <a:ext cx="1235264" cy="1305538"/>
      </dsp:txXfrm>
    </dsp:sp>
    <dsp:sp modelId="{4F0E1D11-28DD-4A68-9205-FF6DBA3383CA}">
      <dsp:nvSpPr>
        <dsp:cNvPr id="0" name=""/>
        <dsp:cNvSpPr/>
      </dsp:nvSpPr>
      <dsp:spPr>
        <a:xfrm>
          <a:off x="1516855" y="1840350"/>
          <a:ext cx="421696" cy="3266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16855" y="1905686"/>
        <a:ext cx="323692" cy="196009"/>
      </dsp:txXfrm>
    </dsp:sp>
    <dsp:sp modelId="{F8D6A145-2529-46CA-BFC3-70972E41378F}">
      <dsp:nvSpPr>
        <dsp:cNvPr id="0" name=""/>
        <dsp:cNvSpPr/>
      </dsp:nvSpPr>
      <dsp:spPr>
        <a:xfrm>
          <a:off x="2113596" y="1785378"/>
          <a:ext cx="1312126" cy="65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Text</a:t>
          </a:r>
        </a:p>
      </dsp:txBody>
      <dsp:txXfrm>
        <a:off x="2113596" y="1785378"/>
        <a:ext cx="1312126" cy="436625"/>
      </dsp:txXfrm>
    </dsp:sp>
    <dsp:sp modelId="{BFB14118-3BCE-4AE8-ACC1-E3A788965751}">
      <dsp:nvSpPr>
        <dsp:cNvPr id="0" name=""/>
        <dsp:cNvSpPr/>
      </dsp:nvSpPr>
      <dsp:spPr>
        <a:xfrm>
          <a:off x="2382345" y="2222003"/>
          <a:ext cx="1312126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Recognizing the speech and convert to text</a:t>
          </a:r>
        </a:p>
      </dsp:txBody>
      <dsp:txXfrm>
        <a:off x="2420776" y="2260434"/>
        <a:ext cx="1235264" cy="1305538"/>
      </dsp:txXfrm>
    </dsp:sp>
    <dsp:sp modelId="{E3410756-DE51-48FD-B03C-B6879FB0957B}">
      <dsp:nvSpPr>
        <dsp:cNvPr id="0" name=""/>
        <dsp:cNvSpPr/>
      </dsp:nvSpPr>
      <dsp:spPr>
        <a:xfrm>
          <a:off x="3624636" y="1840350"/>
          <a:ext cx="421696" cy="3266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24636" y="1905686"/>
        <a:ext cx="323692" cy="196009"/>
      </dsp:txXfrm>
    </dsp:sp>
    <dsp:sp modelId="{8FA1D7C0-A364-4EFF-B14D-DD84A52275EB}">
      <dsp:nvSpPr>
        <dsp:cNvPr id="0" name=""/>
        <dsp:cNvSpPr/>
      </dsp:nvSpPr>
      <dsp:spPr>
        <a:xfrm>
          <a:off x="4221377" y="1785378"/>
          <a:ext cx="1312126" cy="65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Tokens</a:t>
          </a:r>
        </a:p>
      </dsp:txBody>
      <dsp:txXfrm>
        <a:off x="4221377" y="1785378"/>
        <a:ext cx="1312126" cy="436625"/>
      </dsp:txXfrm>
    </dsp:sp>
    <dsp:sp modelId="{D2207D52-249E-4E9B-91D1-88C940CC2B42}">
      <dsp:nvSpPr>
        <dsp:cNvPr id="0" name=""/>
        <dsp:cNvSpPr/>
      </dsp:nvSpPr>
      <dsp:spPr>
        <a:xfrm>
          <a:off x="4490126" y="2222003"/>
          <a:ext cx="1312126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Text divided into tokens</a:t>
          </a:r>
        </a:p>
      </dsp:txBody>
      <dsp:txXfrm>
        <a:off x="4528557" y="2260434"/>
        <a:ext cx="1235264" cy="1305538"/>
      </dsp:txXfrm>
    </dsp:sp>
    <dsp:sp modelId="{05F05272-4C74-4608-AB39-E58477C44077}">
      <dsp:nvSpPr>
        <dsp:cNvPr id="0" name=""/>
        <dsp:cNvSpPr/>
      </dsp:nvSpPr>
      <dsp:spPr>
        <a:xfrm>
          <a:off x="5732417" y="1840350"/>
          <a:ext cx="421696" cy="3266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32417" y="1905686"/>
        <a:ext cx="323692" cy="196009"/>
      </dsp:txXfrm>
    </dsp:sp>
    <dsp:sp modelId="{B4FB5206-00BA-4887-AFCE-9F90F525E92F}">
      <dsp:nvSpPr>
        <dsp:cNvPr id="0" name=""/>
        <dsp:cNvSpPr/>
      </dsp:nvSpPr>
      <dsp:spPr>
        <a:xfrm>
          <a:off x="6329158" y="1785378"/>
          <a:ext cx="1312126" cy="65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Images</a:t>
          </a:r>
        </a:p>
      </dsp:txBody>
      <dsp:txXfrm>
        <a:off x="6329158" y="1785378"/>
        <a:ext cx="1312126" cy="436625"/>
      </dsp:txXfrm>
    </dsp:sp>
    <dsp:sp modelId="{35C920F2-00B3-4B19-822A-CBF08F135E0B}">
      <dsp:nvSpPr>
        <dsp:cNvPr id="0" name=""/>
        <dsp:cNvSpPr/>
      </dsp:nvSpPr>
      <dsp:spPr>
        <a:xfrm>
          <a:off x="6597907" y="2222003"/>
          <a:ext cx="1312126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Images are matched from database with corresponding token</a:t>
          </a:r>
        </a:p>
      </dsp:txBody>
      <dsp:txXfrm>
        <a:off x="6636338" y="2260434"/>
        <a:ext cx="1235264" cy="1305538"/>
      </dsp:txXfrm>
    </dsp:sp>
    <dsp:sp modelId="{CB898938-E8C5-43D4-BC65-5173B1538682}">
      <dsp:nvSpPr>
        <dsp:cNvPr id="0" name=""/>
        <dsp:cNvSpPr/>
      </dsp:nvSpPr>
      <dsp:spPr>
        <a:xfrm>
          <a:off x="7840198" y="1840350"/>
          <a:ext cx="421696" cy="3266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40198" y="1905686"/>
        <a:ext cx="323692" cy="196009"/>
      </dsp:txXfrm>
    </dsp:sp>
    <dsp:sp modelId="{95AD82CA-A124-4134-A806-DD7C372D30E8}">
      <dsp:nvSpPr>
        <dsp:cNvPr id="0" name=""/>
        <dsp:cNvSpPr/>
      </dsp:nvSpPr>
      <dsp:spPr>
        <a:xfrm>
          <a:off x="8436939" y="1785378"/>
          <a:ext cx="1312126" cy="65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Video</a:t>
          </a:r>
        </a:p>
      </dsp:txBody>
      <dsp:txXfrm>
        <a:off x="8436939" y="1785378"/>
        <a:ext cx="1312126" cy="436625"/>
      </dsp:txXfrm>
    </dsp:sp>
    <dsp:sp modelId="{23A7163D-B421-4960-990B-E13FB72E72F2}">
      <dsp:nvSpPr>
        <dsp:cNvPr id="0" name=""/>
        <dsp:cNvSpPr/>
      </dsp:nvSpPr>
      <dsp:spPr>
        <a:xfrm>
          <a:off x="8705688" y="2222003"/>
          <a:ext cx="1312126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Creating a video merging the images</a:t>
          </a:r>
        </a:p>
      </dsp:txBody>
      <dsp:txXfrm>
        <a:off x="8744119" y="2260434"/>
        <a:ext cx="1235264" cy="13055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C904F-31A1-41DA-97F7-BBA8DA1FFED1}">
      <dsp:nvSpPr>
        <dsp:cNvPr id="0" name=""/>
        <dsp:cNvSpPr/>
      </dsp:nvSpPr>
      <dsp:spPr>
        <a:xfrm>
          <a:off x="656" y="0"/>
          <a:ext cx="1707531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ASvdo.py</a:t>
          </a:r>
        </a:p>
      </dsp:txBody>
      <dsp:txXfrm>
        <a:off x="656" y="0"/>
        <a:ext cx="1707531" cy="960120"/>
      </dsp:txXfrm>
    </dsp:sp>
    <dsp:sp modelId="{EE722E95-9AF8-468C-BE38-DD118BA94939}">
      <dsp:nvSpPr>
        <dsp:cNvPr id="0" name=""/>
        <dsp:cNvSpPr/>
      </dsp:nvSpPr>
      <dsp:spPr>
        <a:xfrm>
          <a:off x="163937" y="2447973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ImgtoVid</a:t>
          </a:r>
        </a:p>
      </dsp:txBody>
      <dsp:txXfrm>
        <a:off x="171613" y="2455649"/>
        <a:ext cx="1350673" cy="246712"/>
      </dsp:txXfrm>
    </dsp:sp>
    <dsp:sp modelId="{E61F1E99-86D1-4CC1-ABE4-050684FAAD81}">
      <dsp:nvSpPr>
        <dsp:cNvPr id="0" name=""/>
        <dsp:cNvSpPr/>
      </dsp:nvSpPr>
      <dsp:spPr>
        <a:xfrm>
          <a:off x="163937" y="2110276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fetchimg</a:t>
          </a:r>
        </a:p>
      </dsp:txBody>
      <dsp:txXfrm>
        <a:off x="171613" y="2117952"/>
        <a:ext cx="1350673" cy="246712"/>
      </dsp:txXfrm>
    </dsp:sp>
    <dsp:sp modelId="{9DE0536A-3B28-4939-A8BE-38A970C80D46}">
      <dsp:nvSpPr>
        <dsp:cNvPr id="0" name=""/>
        <dsp:cNvSpPr/>
      </dsp:nvSpPr>
      <dsp:spPr>
        <a:xfrm>
          <a:off x="173540" y="1460156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del_punct</a:t>
          </a:r>
        </a:p>
      </dsp:txBody>
      <dsp:txXfrm>
        <a:off x="181216" y="1467832"/>
        <a:ext cx="1350673" cy="246712"/>
      </dsp:txXfrm>
    </dsp:sp>
    <dsp:sp modelId="{5F649233-ED6E-4E4B-BD6D-5A96ACEED4A3}">
      <dsp:nvSpPr>
        <dsp:cNvPr id="0" name=""/>
        <dsp:cNvSpPr/>
      </dsp:nvSpPr>
      <dsp:spPr>
        <a:xfrm>
          <a:off x="171409" y="1770158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tokenize</a:t>
          </a:r>
        </a:p>
      </dsp:txBody>
      <dsp:txXfrm>
        <a:off x="179085" y="1777834"/>
        <a:ext cx="1350673" cy="246712"/>
      </dsp:txXfrm>
    </dsp:sp>
    <dsp:sp modelId="{8E7E7D3B-7282-4A3C-8036-F091546EF7AB}">
      <dsp:nvSpPr>
        <dsp:cNvPr id="0" name=""/>
        <dsp:cNvSpPr/>
      </dsp:nvSpPr>
      <dsp:spPr>
        <a:xfrm>
          <a:off x="163937" y="822860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clear</a:t>
          </a:r>
        </a:p>
      </dsp:txBody>
      <dsp:txXfrm>
        <a:off x="171613" y="830536"/>
        <a:ext cx="1350673" cy="246712"/>
      </dsp:txXfrm>
    </dsp:sp>
    <dsp:sp modelId="{E59B59B5-415B-477C-9D19-A8377F8D91E2}">
      <dsp:nvSpPr>
        <dsp:cNvPr id="0" name=""/>
        <dsp:cNvSpPr/>
      </dsp:nvSpPr>
      <dsp:spPr>
        <a:xfrm>
          <a:off x="171409" y="1140481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audiototext</a:t>
          </a:r>
        </a:p>
      </dsp:txBody>
      <dsp:txXfrm>
        <a:off x="179085" y="1148157"/>
        <a:ext cx="1350673" cy="246712"/>
      </dsp:txXfrm>
    </dsp:sp>
    <dsp:sp modelId="{3D5C7395-DC26-4A4C-9CAE-657237779C92}">
      <dsp:nvSpPr>
        <dsp:cNvPr id="0" name=""/>
        <dsp:cNvSpPr/>
      </dsp:nvSpPr>
      <dsp:spPr>
        <a:xfrm>
          <a:off x="171409" y="2776362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backup</a:t>
          </a:r>
        </a:p>
      </dsp:txBody>
      <dsp:txXfrm>
        <a:off x="179085" y="2784038"/>
        <a:ext cx="1350673" cy="246712"/>
      </dsp:txXfrm>
    </dsp:sp>
    <dsp:sp modelId="{28FF1702-263C-4AAB-A35A-32063D60C0FE}">
      <dsp:nvSpPr>
        <dsp:cNvPr id="0" name=""/>
        <dsp:cNvSpPr/>
      </dsp:nvSpPr>
      <dsp:spPr>
        <a:xfrm>
          <a:off x="1836252" y="0"/>
          <a:ext cx="1707531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sign.py</a:t>
          </a:r>
        </a:p>
      </dsp:txBody>
      <dsp:txXfrm>
        <a:off x="1836252" y="0"/>
        <a:ext cx="1707531" cy="960120"/>
      </dsp:txXfrm>
    </dsp:sp>
    <dsp:sp modelId="{1C3D552D-7C55-49B8-84C0-6553076EBC28}">
      <dsp:nvSpPr>
        <dsp:cNvPr id="0" name=""/>
        <dsp:cNvSpPr/>
      </dsp:nvSpPr>
      <dsp:spPr>
        <a:xfrm>
          <a:off x="2007005" y="960276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record</a:t>
          </a:r>
        </a:p>
      </dsp:txBody>
      <dsp:txXfrm>
        <a:off x="2016004" y="969275"/>
        <a:ext cx="1348027" cy="289266"/>
      </dsp:txXfrm>
    </dsp:sp>
    <dsp:sp modelId="{3D2A9E8F-8431-4E13-BF34-F14762863FF0}">
      <dsp:nvSpPr>
        <dsp:cNvPr id="0" name=""/>
        <dsp:cNvSpPr/>
      </dsp:nvSpPr>
      <dsp:spPr>
        <a:xfrm>
          <a:off x="2007005" y="1314812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refresh</a:t>
          </a:r>
        </a:p>
      </dsp:txBody>
      <dsp:txXfrm>
        <a:off x="2016004" y="1323811"/>
        <a:ext cx="1348027" cy="289266"/>
      </dsp:txXfrm>
    </dsp:sp>
    <dsp:sp modelId="{FDA648B6-6866-465B-91AA-5646944E3567}">
      <dsp:nvSpPr>
        <dsp:cNvPr id="0" name=""/>
        <dsp:cNvSpPr/>
      </dsp:nvSpPr>
      <dsp:spPr>
        <a:xfrm>
          <a:off x="2007005" y="1669349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spinner_clicked</a:t>
          </a:r>
        </a:p>
      </dsp:txBody>
      <dsp:txXfrm>
        <a:off x="2016004" y="1678348"/>
        <a:ext cx="1348027" cy="289266"/>
      </dsp:txXfrm>
    </dsp:sp>
    <dsp:sp modelId="{7941F171-0D3C-4CC6-A3C2-D62D2E9EF420}">
      <dsp:nvSpPr>
        <dsp:cNvPr id="0" name=""/>
        <dsp:cNvSpPr/>
      </dsp:nvSpPr>
      <dsp:spPr>
        <a:xfrm>
          <a:off x="2007005" y="2023885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</a:t>
          </a:r>
        </a:p>
      </dsp:txBody>
      <dsp:txXfrm>
        <a:off x="2016004" y="2032884"/>
        <a:ext cx="1348027" cy="289266"/>
      </dsp:txXfrm>
    </dsp:sp>
    <dsp:sp modelId="{C02B2526-8B4E-4F86-8933-FC78AD62CF9D}">
      <dsp:nvSpPr>
        <dsp:cNvPr id="0" name=""/>
        <dsp:cNvSpPr/>
      </dsp:nvSpPr>
      <dsp:spPr>
        <a:xfrm>
          <a:off x="2007005" y="2378422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play</a:t>
          </a:r>
        </a:p>
      </dsp:txBody>
      <dsp:txXfrm>
        <a:off x="2016004" y="2387421"/>
        <a:ext cx="1348027" cy="289266"/>
      </dsp:txXfrm>
    </dsp:sp>
    <dsp:sp modelId="{514E2E3D-95C4-403B-8517-A669A7F57580}">
      <dsp:nvSpPr>
        <dsp:cNvPr id="0" name=""/>
        <dsp:cNvSpPr/>
      </dsp:nvSpPr>
      <dsp:spPr>
        <a:xfrm>
          <a:off x="2007005" y="2732958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addimage</a:t>
          </a:r>
        </a:p>
      </dsp:txBody>
      <dsp:txXfrm>
        <a:off x="2016004" y="2741957"/>
        <a:ext cx="1348027" cy="289266"/>
      </dsp:txXfrm>
    </dsp:sp>
    <dsp:sp modelId="{9860A04C-0D7C-4AF4-9BE9-5406F6FC7705}">
      <dsp:nvSpPr>
        <dsp:cNvPr id="0" name=""/>
        <dsp:cNvSpPr/>
      </dsp:nvSpPr>
      <dsp:spPr>
        <a:xfrm>
          <a:off x="3671848" y="0"/>
          <a:ext cx="1707531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</a:t>
          </a:r>
        </a:p>
      </dsp:txBody>
      <dsp:txXfrm>
        <a:off x="3671848" y="0"/>
        <a:ext cx="1707531" cy="960120"/>
      </dsp:txXfrm>
    </dsp:sp>
    <dsp:sp modelId="{971FB00A-0F16-4574-82B6-FD406B44A9EC}">
      <dsp:nvSpPr>
        <dsp:cNvPr id="0" name=""/>
        <dsp:cNvSpPr/>
      </dsp:nvSpPr>
      <dsp:spPr>
        <a:xfrm>
          <a:off x="3850074" y="960393"/>
          <a:ext cx="1366025" cy="6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Saved Images</a:t>
          </a:r>
        </a:p>
      </dsp:txBody>
      <dsp:txXfrm>
        <a:off x="3868489" y="978808"/>
        <a:ext cx="1329195" cy="591920"/>
      </dsp:txXfrm>
    </dsp:sp>
    <dsp:sp modelId="{E0501602-E2E8-4CDC-8835-FEF4AD18BF77}">
      <dsp:nvSpPr>
        <dsp:cNvPr id="0" name=""/>
        <dsp:cNvSpPr/>
      </dsp:nvSpPr>
      <dsp:spPr>
        <a:xfrm>
          <a:off x="3842602" y="1685874"/>
          <a:ext cx="1366025" cy="6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Saved Videos</a:t>
          </a:r>
        </a:p>
      </dsp:txBody>
      <dsp:txXfrm>
        <a:off x="3861017" y="1704289"/>
        <a:ext cx="1329195" cy="591920"/>
      </dsp:txXfrm>
    </dsp:sp>
    <dsp:sp modelId="{2A1B633C-1186-4552-BED4-EC9398343FFD}">
      <dsp:nvSpPr>
        <dsp:cNvPr id="0" name=""/>
        <dsp:cNvSpPr/>
      </dsp:nvSpPr>
      <dsp:spPr>
        <a:xfrm>
          <a:off x="3842602" y="2411356"/>
          <a:ext cx="1366025" cy="6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Temporary saved images for video</a:t>
          </a:r>
        </a:p>
      </dsp:txBody>
      <dsp:txXfrm>
        <a:off x="3861017" y="2429771"/>
        <a:ext cx="1329195" cy="591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C904F-31A1-41DA-97F7-BBA8DA1FFED1}">
      <dsp:nvSpPr>
        <dsp:cNvPr id="0" name=""/>
        <dsp:cNvSpPr/>
      </dsp:nvSpPr>
      <dsp:spPr>
        <a:xfrm>
          <a:off x="656" y="0"/>
          <a:ext cx="1707531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ASvdo.py</a:t>
          </a:r>
        </a:p>
      </dsp:txBody>
      <dsp:txXfrm>
        <a:off x="656" y="0"/>
        <a:ext cx="1707531" cy="960120"/>
      </dsp:txXfrm>
    </dsp:sp>
    <dsp:sp modelId="{EE722E95-9AF8-468C-BE38-DD118BA94939}">
      <dsp:nvSpPr>
        <dsp:cNvPr id="0" name=""/>
        <dsp:cNvSpPr/>
      </dsp:nvSpPr>
      <dsp:spPr>
        <a:xfrm>
          <a:off x="163937" y="2447973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ImgtoVid</a:t>
          </a:r>
        </a:p>
      </dsp:txBody>
      <dsp:txXfrm>
        <a:off x="171613" y="2455649"/>
        <a:ext cx="1350673" cy="246712"/>
      </dsp:txXfrm>
    </dsp:sp>
    <dsp:sp modelId="{E61F1E99-86D1-4CC1-ABE4-050684FAAD81}">
      <dsp:nvSpPr>
        <dsp:cNvPr id="0" name=""/>
        <dsp:cNvSpPr/>
      </dsp:nvSpPr>
      <dsp:spPr>
        <a:xfrm>
          <a:off x="163937" y="2110276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fetchimg</a:t>
          </a:r>
        </a:p>
      </dsp:txBody>
      <dsp:txXfrm>
        <a:off x="171613" y="2117952"/>
        <a:ext cx="1350673" cy="246712"/>
      </dsp:txXfrm>
    </dsp:sp>
    <dsp:sp modelId="{9DE0536A-3B28-4939-A8BE-38A970C80D46}">
      <dsp:nvSpPr>
        <dsp:cNvPr id="0" name=""/>
        <dsp:cNvSpPr/>
      </dsp:nvSpPr>
      <dsp:spPr>
        <a:xfrm>
          <a:off x="173540" y="1460156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del_punct</a:t>
          </a:r>
        </a:p>
      </dsp:txBody>
      <dsp:txXfrm>
        <a:off x="181216" y="1467832"/>
        <a:ext cx="1350673" cy="246712"/>
      </dsp:txXfrm>
    </dsp:sp>
    <dsp:sp modelId="{5F649233-ED6E-4E4B-BD6D-5A96ACEED4A3}">
      <dsp:nvSpPr>
        <dsp:cNvPr id="0" name=""/>
        <dsp:cNvSpPr/>
      </dsp:nvSpPr>
      <dsp:spPr>
        <a:xfrm>
          <a:off x="171409" y="1770158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tokenize</a:t>
          </a:r>
        </a:p>
      </dsp:txBody>
      <dsp:txXfrm>
        <a:off x="179085" y="1777834"/>
        <a:ext cx="1350673" cy="246712"/>
      </dsp:txXfrm>
    </dsp:sp>
    <dsp:sp modelId="{8E7E7D3B-7282-4A3C-8036-F091546EF7AB}">
      <dsp:nvSpPr>
        <dsp:cNvPr id="0" name=""/>
        <dsp:cNvSpPr/>
      </dsp:nvSpPr>
      <dsp:spPr>
        <a:xfrm>
          <a:off x="163937" y="822860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clear</a:t>
          </a:r>
        </a:p>
      </dsp:txBody>
      <dsp:txXfrm>
        <a:off x="171613" y="830536"/>
        <a:ext cx="1350673" cy="246712"/>
      </dsp:txXfrm>
    </dsp:sp>
    <dsp:sp modelId="{E59B59B5-415B-477C-9D19-A8377F8D91E2}">
      <dsp:nvSpPr>
        <dsp:cNvPr id="0" name=""/>
        <dsp:cNvSpPr/>
      </dsp:nvSpPr>
      <dsp:spPr>
        <a:xfrm>
          <a:off x="171409" y="1140481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audiototext</a:t>
          </a:r>
        </a:p>
      </dsp:txBody>
      <dsp:txXfrm>
        <a:off x="179085" y="1148157"/>
        <a:ext cx="1350673" cy="246712"/>
      </dsp:txXfrm>
    </dsp:sp>
    <dsp:sp modelId="{3D5C7395-DC26-4A4C-9CAE-657237779C92}">
      <dsp:nvSpPr>
        <dsp:cNvPr id="0" name=""/>
        <dsp:cNvSpPr/>
      </dsp:nvSpPr>
      <dsp:spPr>
        <a:xfrm>
          <a:off x="171409" y="2776362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backup</a:t>
          </a:r>
        </a:p>
      </dsp:txBody>
      <dsp:txXfrm>
        <a:off x="179085" y="2784038"/>
        <a:ext cx="1350673" cy="246712"/>
      </dsp:txXfrm>
    </dsp:sp>
    <dsp:sp modelId="{28FF1702-263C-4AAB-A35A-32063D60C0FE}">
      <dsp:nvSpPr>
        <dsp:cNvPr id="0" name=""/>
        <dsp:cNvSpPr/>
      </dsp:nvSpPr>
      <dsp:spPr>
        <a:xfrm>
          <a:off x="1836252" y="0"/>
          <a:ext cx="1707531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sign.py</a:t>
          </a:r>
        </a:p>
      </dsp:txBody>
      <dsp:txXfrm>
        <a:off x="1836252" y="0"/>
        <a:ext cx="1707531" cy="960120"/>
      </dsp:txXfrm>
    </dsp:sp>
    <dsp:sp modelId="{1C3D552D-7C55-49B8-84C0-6553076EBC28}">
      <dsp:nvSpPr>
        <dsp:cNvPr id="0" name=""/>
        <dsp:cNvSpPr/>
      </dsp:nvSpPr>
      <dsp:spPr>
        <a:xfrm>
          <a:off x="2007005" y="960276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record</a:t>
          </a:r>
        </a:p>
      </dsp:txBody>
      <dsp:txXfrm>
        <a:off x="2016004" y="969275"/>
        <a:ext cx="1348027" cy="289266"/>
      </dsp:txXfrm>
    </dsp:sp>
    <dsp:sp modelId="{3D2A9E8F-8431-4E13-BF34-F14762863FF0}">
      <dsp:nvSpPr>
        <dsp:cNvPr id="0" name=""/>
        <dsp:cNvSpPr/>
      </dsp:nvSpPr>
      <dsp:spPr>
        <a:xfrm>
          <a:off x="2007005" y="1314812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refresh</a:t>
          </a:r>
        </a:p>
      </dsp:txBody>
      <dsp:txXfrm>
        <a:off x="2016004" y="1323811"/>
        <a:ext cx="1348027" cy="289266"/>
      </dsp:txXfrm>
    </dsp:sp>
    <dsp:sp modelId="{FDA648B6-6866-465B-91AA-5646944E3567}">
      <dsp:nvSpPr>
        <dsp:cNvPr id="0" name=""/>
        <dsp:cNvSpPr/>
      </dsp:nvSpPr>
      <dsp:spPr>
        <a:xfrm>
          <a:off x="2007005" y="1669349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spinner_clicked</a:t>
          </a:r>
        </a:p>
      </dsp:txBody>
      <dsp:txXfrm>
        <a:off x="2016004" y="1678348"/>
        <a:ext cx="1348027" cy="289266"/>
      </dsp:txXfrm>
    </dsp:sp>
    <dsp:sp modelId="{7941F171-0D3C-4CC6-A3C2-D62D2E9EF420}">
      <dsp:nvSpPr>
        <dsp:cNvPr id="0" name=""/>
        <dsp:cNvSpPr/>
      </dsp:nvSpPr>
      <dsp:spPr>
        <a:xfrm>
          <a:off x="2007005" y="2023885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</a:t>
          </a:r>
        </a:p>
      </dsp:txBody>
      <dsp:txXfrm>
        <a:off x="2016004" y="2032884"/>
        <a:ext cx="1348027" cy="289266"/>
      </dsp:txXfrm>
    </dsp:sp>
    <dsp:sp modelId="{C02B2526-8B4E-4F86-8933-FC78AD62CF9D}">
      <dsp:nvSpPr>
        <dsp:cNvPr id="0" name=""/>
        <dsp:cNvSpPr/>
      </dsp:nvSpPr>
      <dsp:spPr>
        <a:xfrm>
          <a:off x="2007005" y="2378422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play</a:t>
          </a:r>
        </a:p>
      </dsp:txBody>
      <dsp:txXfrm>
        <a:off x="2016004" y="2387421"/>
        <a:ext cx="1348027" cy="289266"/>
      </dsp:txXfrm>
    </dsp:sp>
    <dsp:sp modelId="{514E2E3D-95C4-403B-8517-A669A7F57580}">
      <dsp:nvSpPr>
        <dsp:cNvPr id="0" name=""/>
        <dsp:cNvSpPr/>
      </dsp:nvSpPr>
      <dsp:spPr>
        <a:xfrm>
          <a:off x="2007005" y="2732958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addimage</a:t>
          </a:r>
        </a:p>
      </dsp:txBody>
      <dsp:txXfrm>
        <a:off x="2016004" y="2741957"/>
        <a:ext cx="1348027" cy="289266"/>
      </dsp:txXfrm>
    </dsp:sp>
    <dsp:sp modelId="{9860A04C-0D7C-4AF4-9BE9-5406F6FC7705}">
      <dsp:nvSpPr>
        <dsp:cNvPr id="0" name=""/>
        <dsp:cNvSpPr/>
      </dsp:nvSpPr>
      <dsp:spPr>
        <a:xfrm>
          <a:off x="3671848" y="0"/>
          <a:ext cx="1707531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</a:t>
          </a:r>
        </a:p>
      </dsp:txBody>
      <dsp:txXfrm>
        <a:off x="3671848" y="0"/>
        <a:ext cx="1707531" cy="960120"/>
      </dsp:txXfrm>
    </dsp:sp>
    <dsp:sp modelId="{971FB00A-0F16-4574-82B6-FD406B44A9EC}">
      <dsp:nvSpPr>
        <dsp:cNvPr id="0" name=""/>
        <dsp:cNvSpPr/>
      </dsp:nvSpPr>
      <dsp:spPr>
        <a:xfrm>
          <a:off x="3850074" y="960393"/>
          <a:ext cx="1366025" cy="6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Saved Images</a:t>
          </a:r>
        </a:p>
      </dsp:txBody>
      <dsp:txXfrm>
        <a:off x="3868489" y="978808"/>
        <a:ext cx="1329195" cy="591920"/>
      </dsp:txXfrm>
    </dsp:sp>
    <dsp:sp modelId="{E0501602-E2E8-4CDC-8835-FEF4AD18BF77}">
      <dsp:nvSpPr>
        <dsp:cNvPr id="0" name=""/>
        <dsp:cNvSpPr/>
      </dsp:nvSpPr>
      <dsp:spPr>
        <a:xfrm>
          <a:off x="3842602" y="1685874"/>
          <a:ext cx="1366025" cy="6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Saved Videos</a:t>
          </a:r>
        </a:p>
      </dsp:txBody>
      <dsp:txXfrm>
        <a:off x="3861017" y="1704289"/>
        <a:ext cx="1329195" cy="591920"/>
      </dsp:txXfrm>
    </dsp:sp>
    <dsp:sp modelId="{2A1B633C-1186-4552-BED4-EC9398343FFD}">
      <dsp:nvSpPr>
        <dsp:cNvPr id="0" name=""/>
        <dsp:cNvSpPr/>
      </dsp:nvSpPr>
      <dsp:spPr>
        <a:xfrm>
          <a:off x="3842602" y="2411356"/>
          <a:ext cx="1366025" cy="6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Temporary saved images for video</a:t>
          </a:r>
        </a:p>
      </dsp:txBody>
      <dsp:txXfrm>
        <a:off x="3861017" y="2429771"/>
        <a:ext cx="1329195" cy="591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C904F-31A1-41DA-97F7-BBA8DA1FFED1}">
      <dsp:nvSpPr>
        <dsp:cNvPr id="0" name=""/>
        <dsp:cNvSpPr/>
      </dsp:nvSpPr>
      <dsp:spPr>
        <a:xfrm>
          <a:off x="656" y="0"/>
          <a:ext cx="1707531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ASvdo.py</a:t>
          </a:r>
        </a:p>
      </dsp:txBody>
      <dsp:txXfrm>
        <a:off x="656" y="0"/>
        <a:ext cx="1707531" cy="960120"/>
      </dsp:txXfrm>
    </dsp:sp>
    <dsp:sp modelId="{EE722E95-9AF8-468C-BE38-DD118BA94939}">
      <dsp:nvSpPr>
        <dsp:cNvPr id="0" name=""/>
        <dsp:cNvSpPr/>
      </dsp:nvSpPr>
      <dsp:spPr>
        <a:xfrm>
          <a:off x="163937" y="2447973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ImgtoVid</a:t>
          </a:r>
        </a:p>
      </dsp:txBody>
      <dsp:txXfrm>
        <a:off x="171613" y="2455649"/>
        <a:ext cx="1350673" cy="246712"/>
      </dsp:txXfrm>
    </dsp:sp>
    <dsp:sp modelId="{E61F1E99-86D1-4CC1-ABE4-050684FAAD81}">
      <dsp:nvSpPr>
        <dsp:cNvPr id="0" name=""/>
        <dsp:cNvSpPr/>
      </dsp:nvSpPr>
      <dsp:spPr>
        <a:xfrm>
          <a:off x="163937" y="2110276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fetchimg</a:t>
          </a:r>
        </a:p>
      </dsp:txBody>
      <dsp:txXfrm>
        <a:off x="171613" y="2117952"/>
        <a:ext cx="1350673" cy="246712"/>
      </dsp:txXfrm>
    </dsp:sp>
    <dsp:sp modelId="{9DE0536A-3B28-4939-A8BE-38A970C80D46}">
      <dsp:nvSpPr>
        <dsp:cNvPr id="0" name=""/>
        <dsp:cNvSpPr/>
      </dsp:nvSpPr>
      <dsp:spPr>
        <a:xfrm>
          <a:off x="173540" y="1460156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del_punct</a:t>
          </a:r>
        </a:p>
      </dsp:txBody>
      <dsp:txXfrm>
        <a:off x="181216" y="1467832"/>
        <a:ext cx="1350673" cy="246712"/>
      </dsp:txXfrm>
    </dsp:sp>
    <dsp:sp modelId="{5F649233-ED6E-4E4B-BD6D-5A96ACEED4A3}">
      <dsp:nvSpPr>
        <dsp:cNvPr id="0" name=""/>
        <dsp:cNvSpPr/>
      </dsp:nvSpPr>
      <dsp:spPr>
        <a:xfrm>
          <a:off x="171409" y="1770158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tokenize</a:t>
          </a:r>
        </a:p>
      </dsp:txBody>
      <dsp:txXfrm>
        <a:off x="179085" y="1777834"/>
        <a:ext cx="1350673" cy="246712"/>
      </dsp:txXfrm>
    </dsp:sp>
    <dsp:sp modelId="{8E7E7D3B-7282-4A3C-8036-F091546EF7AB}">
      <dsp:nvSpPr>
        <dsp:cNvPr id="0" name=""/>
        <dsp:cNvSpPr/>
      </dsp:nvSpPr>
      <dsp:spPr>
        <a:xfrm>
          <a:off x="163937" y="822860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clear</a:t>
          </a:r>
        </a:p>
      </dsp:txBody>
      <dsp:txXfrm>
        <a:off x="171613" y="830536"/>
        <a:ext cx="1350673" cy="246712"/>
      </dsp:txXfrm>
    </dsp:sp>
    <dsp:sp modelId="{E59B59B5-415B-477C-9D19-A8377F8D91E2}">
      <dsp:nvSpPr>
        <dsp:cNvPr id="0" name=""/>
        <dsp:cNvSpPr/>
      </dsp:nvSpPr>
      <dsp:spPr>
        <a:xfrm>
          <a:off x="171409" y="1140481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audiototext</a:t>
          </a:r>
        </a:p>
      </dsp:txBody>
      <dsp:txXfrm>
        <a:off x="179085" y="1148157"/>
        <a:ext cx="1350673" cy="246712"/>
      </dsp:txXfrm>
    </dsp:sp>
    <dsp:sp modelId="{3D5C7395-DC26-4A4C-9CAE-657237779C92}">
      <dsp:nvSpPr>
        <dsp:cNvPr id="0" name=""/>
        <dsp:cNvSpPr/>
      </dsp:nvSpPr>
      <dsp:spPr>
        <a:xfrm>
          <a:off x="171409" y="2776362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backup</a:t>
          </a:r>
        </a:p>
      </dsp:txBody>
      <dsp:txXfrm>
        <a:off x="179085" y="2784038"/>
        <a:ext cx="1350673" cy="246712"/>
      </dsp:txXfrm>
    </dsp:sp>
    <dsp:sp modelId="{28FF1702-263C-4AAB-A35A-32063D60C0FE}">
      <dsp:nvSpPr>
        <dsp:cNvPr id="0" name=""/>
        <dsp:cNvSpPr/>
      </dsp:nvSpPr>
      <dsp:spPr>
        <a:xfrm>
          <a:off x="1836252" y="0"/>
          <a:ext cx="1707531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sign.py</a:t>
          </a:r>
        </a:p>
      </dsp:txBody>
      <dsp:txXfrm>
        <a:off x="1836252" y="0"/>
        <a:ext cx="1707531" cy="960120"/>
      </dsp:txXfrm>
    </dsp:sp>
    <dsp:sp modelId="{1C3D552D-7C55-49B8-84C0-6553076EBC28}">
      <dsp:nvSpPr>
        <dsp:cNvPr id="0" name=""/>
        <dsp:cNvSpPr/>
      </dsp:nvSpPr>
      <dsp:spPr>
        <a:xfrm>
          <a:off x="2007005" y="960276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record</a:t>
          </a:r>
        </a:p>
      </dsp:txBody>
      <dsp:txXfrm>
        <a:off x="2016004" y="969275"/>
        <a:ext cx="1348027" cy="289266"/>
      </dsp:txXfrm>
    </dsp:sp>
    <dsp:sp modelId="{3D2A9E8F-8431-4E13-BF34-F14762863FF0}">
      <dsp:nvSpPr>
        <dsp:cNvPr id="0" name=""/>
        <dsp:cNvSpPr/>
      </dsp:nvSpPr>
      <dsp:spPr>
        <a:xfrm>
          <a:off x="2007005" y="1314812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refresh</a:t>
          </a:r>
        </a:p>
      </dsp:txBody>
      <dsp:txXfrm>
        <a:off x="2016004" y="1323811"/>
        <a:ext cx="1348027" cy="289266"/>
      </dsp:txXfrm>
    </dsp:sp>
    <dsp:sp modelId="{FDA648B6-6866-465B-91AA-5646944E3567}">
      <dsp:nvSpPr>
        <dsp:cNvPr id="0" name=""/>
        <dsp:cNvSpPr/>
      </dsp:nvSpPr>
      <dsp:spPr>
        <a:xfrm>
          <a:off x="2007005" y="1669349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spinner_clicked</a:t>
          </a:r>
        </a:p>
      </dsp:txBody>
      <dsp:txXfrm>
        <a:off x="2016004" y="1678348"/>
        <a:ext cx="1348027" cy="289266"/>
      </dsp:txXfrm>
    </dsp:sp>
    <dsp:sp modelId="{7941F171-0D3C-4CC6-A3C2-D62D2E9EF420}">
      <dsp:nvSpPr>
        <dsp:cNvPr id="0" name=""/>
        <dsp:cNvSpPr/>
      </dsp:nvSpPr>
      <dsp:spPr>
        <a:xfrm>
          <a:off x="2007005" y="2023885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</a:t>
          </a:r>
        </a:p>
      </dsp:txBody>
      <dsp:txXfrm>
        <a:off x="2016004" y="2032884"/>
        <a:ext cx="1348027" cy="289266"/>
      </dsp:txXfrm>
    </dsp:sp>
    <dsp:sp modelId="{C02B2526-8B4E-4F86-8933-FC78AD62CF9D}">
      <dsp:nvSpPr>
        <dsp:cNvPr id="0" name=""/>
        <dsp:cNvSpPr/>
      </dsp:nvSpPr>
      <dsp:spPr>
        <a:xfrm>
          <a:off x="2007005" y="2378422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play</a:t>
          </a:r>
        </a:p>
      </dsp:txBody>
      <dsp:txXfrm>
        <a:off x="2016004" y="2387421"/>
        <a:ext cx="1348027" cy="289266"/>
      </dsp:txXfrm>
    </dsp:sp>
    <dsp:sp modelId="{514E2E3D-95C4-403B-8517-A669A7F57580}">
      <dsp:nvSpPr>
        <dsp:cNvPr id="0" name=""/>
        <dsp:cNvSpPr/>
      </dsp:nvSpPr>
      <dsp:spPr>
        <a:xfrm>
          <a:off x="2007005" y="2732958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addimage</a:t>
          </a:r>
        </a:p>
      </dsp:txBody>
      <dsp:txXfrm>
        <a:off x="2016004" y="2741957"/>
        <a:ext cx="1348027" cy="289266"/>
      </dsp:txXfrm>
    </dsp:sp>
    <dsp:sp modelId="{9860A04C-0D7C-4AF4-9BE9-5406F6FC7705}">
      <dsp:nvSpPr>
        <dsp:cNvPr id="0" name=""/>
        <dsp:cNvSpPr/>
      </dsp:nvSpPr>
      <dsp:spPr>
        <a:xfrm>
          <a:off x="3671848" y="0"/>
          <a:ext cx="1707531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</a:t>
          </a:r>
        </a:p>
      </dsp:txBody>
      <dsp:txXfrm>
        <a:off x="3671848" y="0"/>
        <a:ext cx="1707531" cy="960120"/>
      </dsp:txXfrm>
    </dsp:sp>
    <dsp:sp modelId="{971FB00A-0F16-4574-82B6-FD406B44A9EC}">
      <dsp:nvSpPr>
        <dsp:cNvPr id="0" name=""/>
        <dsp:cNvSpPr/>
      </dsp:nvSpPr>
      <dsp:spPr>
        <a:xfrm>
          <a:off x="3850074" y="960393"/>
          <a:ext cx="1366025" cy="6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Saved Images</a:t>
          </a:r>
        </a:p>
      </dsp:txBody>
      <dsp:txXfrm>
        <a:off x="3868489" y="978808"/>
        <a:ext cx="1329195" cy="591920"/>
      </dsp:txXfrm>
    </dsp:sp>
    <dsp:sp modelId="{E0501602-E2E8-4CDC-8835-FEF4AD18BF77}">
      <dsp:nvSpPr>
        <dsp:cNvPr id="0" name=""/>
        <dsp:cNvSpPr/>
      </dsp:nvSpPr>
      <dsp:spPr>
        <a:xfrm>
          <a:off x="3842602" y="1685874"/>
          <a:ext cx="1366025" cy="6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Saved Videos</a:t>
          </a:r>
        </a:p>
      </dsp:txBody>
      <dsp:txXfrm>
        <a:off x="3861017" y="1704289"/>
        <a:ext cx="1329195" cy="591920"/>
      </dsp:txXfrm>
    </dsp:sp>
    <dsp:sp modelId="{2A1B633C-1186-4552-BED4-EC9398343FFD}">
      <dsp:nvSpPr>
        <dsp:cNvPr id="0" name=""/>
        <dsp:cNvSpPr/>
      </dsp:nvSpPr>
      <dsp:spPr>
        <a:xfrm>
          <a:off x="3842602" y="2411356"/>
          <a:ext cx="1366025" cy="6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Temporary saved images for video</a:t>
          </a:r>
        </a:p>
      </dsp:txBody>
      <dsp:txXfrm>
        <a:off x="3861017" y="2429771"/>
        <a:ext cx="1329195" cy="591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C904F-31A1-41DA-97F7-BBA8DA1FFED1}">
      <dsp:nvSpPr>
        <dsp:cNvPr id="0" name=""/>
        <dsp:cNvSpPr/>
      </dsp:nvSpPr>
      <dsp:spPr>
        <a:xfrm>
          <a:off x="656" y="0"/>
          <a:ext cx="1707531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ASvdo.py</a:t>
          </a:r>
        </a:p>
      </dsp:txBody>
      <dsp:txXfrm>
        <a:off x="656" y="0"/>
        <a:ext cx="1707531" cy="960120"/>
      </dsp:txXfrm>
    </dsp:sp>
    <dsp:sp modelId="{EE722E95-9AF8-468C-BE38-DD118BA94939}">
      <dsp:nvSpPr>
        <dsp:cNvPr id="0" name=""/>
        <dsp:cNvSpPr/>
      </dsp:nvSpPr>
      <dsp:spPr>
        <a:xfrm>
          <a:off x="163937" y="2447973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ImgtoVid</a:t>
          </a:r>
        </a:p>
      </dsp:txBody>
      <dsp:txXfrm>
        <a:off x="171613" y="2455649"/>
        <a:ext cx="1350673" cy="246712"/>
      </dsp:txXfrm>
    </dsp:sp>
    <dsp:sp modelId="{E61F1E99-86D1-4CC1-ABE4-050684FAAD81}">
      <dsp:nvSpPr>
        <dsp:cNvPr id="0" name=""/>
        <dsp:cNvSpPr/>
      </dsp:nvSpPr>
      <dsp:spPr>
        <a:xfrm>
          <a:off x="163937" y="2110276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fetchimg</a:t>
          </a:r>
        </a:p>
      </dsp:txBody>
      <dsp:txXfrm>
        <a:off x="171613" y="2117952"/>
        <a:ext cx="1350673" cy="246712"/>
      </dsp:txXfrm>
    </dsp:sp>
    <dsp:sp modelId="{9DE0536A-3B28-4939-A8BE-38A970C80D46}">
      <dsp:nvSpPr>
        <dsp:cNvPr id="0" name=""/>
        <dsp:cNvSpPr/>
      </dsp:nvSpPr>
      <dsp:spPr>
        <a:xfrm>
          <a:off x="173540" y="1460156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del_punct</a:t>
          </a:r>
        </a:p>
      </dsp:txBody>
      <dsp:txXfrm>
        <a:off x="181216" y="1467832"/>
        <a:ext cx="1350673" cy="246712"/>
      </dsp:txXfrm>
    </dsp:sp>
    <dsp:sp modelId="{5F649233-ED6E-4E4B-BD6D-5A96ACEED4A3}">
      <dsp:nvSpPr>
        <dsp:cNvPr id="0" name=""/>
        <dsp:cNvSpPr/>
      </dsp:nvSpPr>
      <dsp:spPr>
        <a:xfrm>
          <a:off x="171409" y="1770158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tokenize</a:t>
          </a:r>
        </a:p>
      </dsp:txBody>
      <dsp:txXfrm>
        <a:off x="179085" y="1777834"/>
        <a:ext cx="1350673" cy="246712"/>
      </dsp:txXfrm>
    </dsp:sp>
    <dsp:sp modelId="{8E7E7D3B-7282-4A3C-8036-F091546EF7AB}">
      <dsp:nvSpPr>
        <dsp:cNvPr id="0" name=""/>
        <dsp:cNvSpPr/>
      </dsp:nvSpPr>
      <dsp:spPr>
        <a:xfrm>
          <a:off x="163937" y="822860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clear</a:t>
          </a:r>
        </a:p>
      </dsp:txBody>
      <dsp:txXfrm>
        <a:off x="171613" y="830536"/>
        <a:ext cx="1350673" cy="246712"/>
      </dsp:txXfrm>
    </dsp:sp>
    <dsp:sp modelId="{E59B59B5-415B-477C-9D19-A8377F8D91E2}">
      <dsp:nvSpPr>
        <dsp:cNvPr id="0" name=""/>
        <dsp:cNvSpPr/>
      </dsp:nvSpPr>
      <dsp:spPr>
        <a:xfrm>
          <a:off x="171409" y="1140481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audiototext</a:t>
          </a:r>
        </a:p>
      </dsp:txBody>
      <dsp:txXfrm>
        <a:off x="179085" y="1148157"/>
        <a:ext cx="1350673" cy="246712"/>
      </dsp:txXfrm>
    </dsp:sp>
    <dsp:sp modelId="{3D5C7395-DC26-4A4C-9CAE-657237779C92}">
      <dsp:nvSpPr>
        <dsp:cNvPr id="0" name=""/>
        <dsp:cNvSpPr/>
      </dsp:nvSpPr>
      <dsp:spPr>
        <a:xfrm>
          <a:off x="171409" y="2776362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backup</a:t>
          </a:r>
        </a:p>
      </dsp:txBody>
      <dsp:txXfrm>
        <a:off x="179085" y="2784038"/>
        <a:ext cx="1350673" cy="246712"/>
      </dsp:txXfrm>
    </dsp:sp>
    <dsp:sp modelId="{28FF1702-263C-4AAB-A35A-32063D60C0FE}">
      <dsp:nvSpPr>
        <dsp:cNvPr id="0" name=""/>
        <dsp:cNvSpPr/>
      </dsp:nvSpPr>
      <dsp:spPr>
        <a:xfrm>
          <a:off x="1836252" y="0"/>
          <a:ext cx="1707531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sign.py</a:t>
          </a:r>
        </a:p>
      </dsp:txBody>
      <dsp:txXfrm>
        <a:off x="1836252" y="0"/>
        <a:ext cx="1707531" cy="960120"/>
      </dsp:txXfrm>
    </dsp:sp>
    <dsp:sp modelId="{1C3D552D-7C55-49B8-84C0-6553076EBC28}">
      <dsp:nvSpPr>
        <dsp:cNvPr id="0" name=""/>
        <dsp:cNvSpPr/>
      </dsp:nvSpPr>
      <dsp:spPr>
        <a:xfrm>
          <a:off x="2007005" y="960276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record</a:t>
          </a:r>
        </a:p>
      </dsp:txBody>
      <dsp:txXfrm>
        <a:off x="2016004" y="969275"/>
        <a:ext cx="1348027" cy="289266"/>
      </dsp:txXfrm>
    </dsp:sp>
    <dsp:sp modelId="{3D2A9E8F-8431-4E13-BF34-F14762863FF0}">
      <dsp:nvSpPr>
        <dsp:cNvPr id="0" name=""/>
        <dsp:cNvSpPr/>
      </dsp:nvSpPr>
      <dsp:spPr>
        <a:xfrm>
          <a:off x="2007005" y="1314812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refresh</a:t>
          </a:r>
        </a:p>
      </dsp:txBody>
      <dsp:txXfrm>
        <a:off x="2016004" y="1323811"/>
        <a:ext cx="1348027" cy="289266"/>
      </dsp:txXfrm>
    </dsp:sp>
    <dsp:sp modelId="{FDA648B6-6866-465B-91AA-5646944E3567}">
      <dsp:nvSpPr>
        <dsp:cNvPr id="0" name=""/>
        <dsp:cNvSpPr/>
      </dsp:nvSpPr>
      <dsp:spPr>
        <a:xfrm>
          <a:off x="2007005" y="1669349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spinner_clicked</a:t>
          </a:r>
        </a:p>
      </dsp:txBody>
      <dsp:txXfrm>
        <a:off x="2016004" y="1678348"/>
        <a:ext cx="1348027" cy="289266"/>
      </dsp:txXfrm>
    </dsp:sp>
    <dsp:sp modelId="{7941F171-0D3C-4CC6-A3C2-D62D2E9EF420}">
      <dsp:nvSpPr>
        <dsp:cNvPr id="0" name=""/>
        <dsp:cNvSpPr/>
      </dsp:nvSpPr>
      <dsp:spPr>
        <a:xfrm>
          <a:off x="2007005" y="2023885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</a:t>
          </a:r>
        </a:p>
      </dsp:txBody>
      <dsp:txXfrm>
        <a:off x="2016004" y="2032884"/>
        <a:ext cx="1348027" cy="289266"/>
      </dsp:txXfrm>
    </dsp:sp>
    <dsp:sp modelId="{C02B2526-8B4E-4F86-8933-FC78AD62CF9D}">
      <dsp:nvSpPr>
        <dsp:cNvPr id="0" name=""/>
        <dsp:cNvSpPr/>
      </dsp:nvSpPr>
      <dsp:spPr>
        <a:xfrm>
          <a:off x="2007005" y="2378422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play</a:t>
          </a:r>
        </a:p>
      </dsp:txBody>
      <dsp:txXfrm>
        <a:off x="2016004" y="2387421"/>
        <a:ext cx="1348027" cy="289266"/>
      </dsp:txXfrm>
    </dsp:sp>
    <dsp:sp modelId="{514E2E3D-95C4-403B-8517-A669A7F57580}">
      <dsp:nvSpPr>
        <dsp:cNvPr id="0" name=""/>
        <dsp:cNvSpPr/>
      </dsp:nvSpPr>
      <dsp:spPr>
        <a:xfrm>
          <a:off x="2007005" y="2732958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addimage</a:t>
          </a:r>
        </a:p>
      </dsp:txBody>
      <dsp:txXfrm>
        <a:off x="2016004" y="2741957"/>
        <a:ext cx="1348027" cy="289266"/>
      </dsp:txXfrm>
    </dsp:sp>
    <dsp:sp modelId="{9860A04C-0D7C-4AF4-9BE9-5406F6FC7705}">
      <dsp:nvSpPr>
        <dsp:cNvPr id="0" name=""/>
        <dsp:cNvSpPr/>
      </dsp:nvSpPr>
      <dsp:spPr>
        <a:xfrm>
          <a:off x="3671848" y="0"/>
          <a:ext cx="1707531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</a:t>
          </a:r>
        </a:p>
      </dsp:txBody>
      <dsp:txXfrm>
        <a:off x="3671848" y="0"/>
        <a:ext cx="1707531" cy="960120"/>
      </dsp:txXfrm>
    </dsp:sp>
    <dsp:sp modelId="{971FB00A-0F16-4574-82B6-FD406B44A9EC}">
      <dsp:nvSpPr>
        <dsp:cNvPr id="0" name=""/>
        <dsp:cNvSpPr/>
      </dsp:nvSpPr>
      <dsp:spPr>
        <a:xfrm>
          <a:off x="3850074" y="960393"/>
          <a:ext cx="1366025" cy="6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Saved Images</a:t>
          </a:r>
        </a:p>
      </dsp:txBody>
      <dsp:txXfrm>
        <a:off x="3868489" y="978808"/>
        <a:ext cx="1329195" cy="591920"/>
      </dsp:txXfrm>
    </dsp:sp>
    <dsp:sp modelId="{E0501602-E2E8-4CDC-8835-FEF4AD18BF77}">
      <dsp:nvSpPr>
        <dsp:cNvPr id="0" name=""/>
        <dsp:cNvSpPr/>
      </dsp:nvSpPr>
      <dsp:spPr>
        <a:xfrm>
          <a:off x="3842602" y="1685874"/>
          <a:ext cx="1366025" cy="6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Saved Videos</a:t>
          </a:r>
        </a:p>
      </dsp:txBody>
      <dsp:txXfrm>
        <a:off x="3861017" y="1704289"/>
        <a:ext cx="1329195" cy="591920"/>
      </dsp:txXfrm>
    </dsp:sp>
    <dsp:sp modelId="{2A1B633C-1186-4552-BED4-EC9398343FFD}">
      <dsp:nvSpPr>
        <dsp:cNvPr id="0" name=""/>
        <dsp:cNvSpPr/>
      </dsp:nvSpPr>
      <dsp:spPr>
        <a:xfrm>
          <a:off x="3842602" y="2411356"/>
          <a:ext cx="1366025" cy="6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Temporary saved images for video</a:t>
          </a:r>
        </a:p>
      </dsp:txBody>
      <dsp:txXfrm>
        <a:off x="3861017" y="2429771"/>
        <a:ext cx="1329195" cy="591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C904F-31A1-41DA-97F7-BBA8DA1FFED1}">
      <dsp:nvSpPr>
        <dsp:cNvPr id="0" name=""/>
        <dsp:cNvSpPr/>
      </dsp:nvSpPr>
      <dsp:spPr>
        <a:xfrm>
          <a:off x="656" y="0"/>
          <a:ext cx="1707531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ASvdo.py</a:t>
          </a:r>
        </a:p>
      </dsp:txBody>
      <dsp:txXfrm>
        <a:off x="656" y="0"/>
        <a:ext cx="1707531" cy="960120"/>
      </dsp:txXfrm>
    </dsp:sp>
    <dsp:sp modelId="{EE722E95-9AF8-468C-BE38-DD118BA94939}">
      <dsp:nvSpPr>
        <dsp:cNvPr id="0" name=""/>
        <dsp:cNvSpPr/>
      </dsp:nvSpPr>
      <dsp:spPr>
        <a:xfrm>
          <a:off x="163937" y="2447973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ImgtoVid</a:t>
          </a:r>
        </a:p>
      </dsp:txBody>
      <dsp:txXfrm>
        <a:off x="171613" y="2455649"/>
        <a:ext cx="1350673" cy="246712"/>
      </dsp:txXfrm>
    </dsp:sp>
    <dsp:sp modelId="{E61F1E99-86D1-4CC1-ABE4-050684FAAD81}">
      <dsp:nvSpPr>
        <dsp:cNvPr id="0" name=""/>
        <dsp:cNvSpPr/>
      </dsp:nvSpPr>
      <dsp:spPr>
        <a:xfrm>
          <a:off x="163937" y="2110276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fetchimg</a:t>
          </a:r>
        </a:p>
      </dsp:txBody>
      <dsp:txXfrm>
        <a:off x="171613" y="2117952"/>
        <a:ext cx="1350673" cy="246712"/>
      </dsp:txXfrm>
    </dsp:sp>
    <dsp:sp modelId="{9DE0536A-3B28-4939-A8BE-38A970C80D46}">
      <dsp:nvSpPr>
        <dsp:cNvPr id="0" name=""/>
        <dsp:cNvSpPr/>
      </dsp:nvSpPr>
      <dsp:spPr>
        <a:xfrm>
          <a:off x="173540" y="1460156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del_punct</a:t>
          </a:r>
        </a:p>
      </dsp:txBody>
      <dsp:txXfrm>
        <a:off x="181216" y="1467832"/>
        <a:ext cx="1350673" cy="246712"/>
      </dsp:txXfrm>
    </dsp:sp>
    <dsp:sp modelId="{5F649233-ED6E-4E4B-BD6D-5A96ACEED4A3}">
      <dsp:nvSpPr>
        <dsp:cNvPr id="0" name=""/>
        <dsp:cNvSpPr/>
      </dsp:nvSpPr>
      <dsp:spPr>
        <a:xfrm>
          <a:off x="171409" y="1770158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tokenize</a:t>
          </a:r>
        </a:p>
      </dsp:txBody>
      <dsp:txXfrm>
        <a:off x="179085" y="1777834"/>
        <a:ext cx="1350673" cy="246712"/>
      </dsp:txXfrm>
    </dsp:sp>
    <dsp:sp modelId="{8E7E7D3B-7282-4A3C-8036-F091546EF7AB}">
      <dsp:nvSpPr>
        <dsp:cNvPr id="0" name=""/>
        <dsp:cNvSpPr/>
      </dsp:nvSpPr>
      <dsp:spPr>
        <a:xfrm>
          <a:off x="163937" y="822860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clear</a:t>
          </a:r>
        </a:p>
      </dsp:txBody>
      <dsp:txXfrm>
        <a:off x="171613" y="830536"/>
        <a:ext cx="1350673" cy="246712"/>
      </dsp:txXfrm>
    </dsp:sp>
    <dsp:sp modelId="{E59B59B5-415B-477C-9D19-A8377F8D91E2}">
      <dsp:nvSpPr>
        <dsp:cNvPr id="0" name=""/>
        <dsp:cNvSpPr/>
      </dsp:nvSpPr>
      <dsp:spPr>
        <a:xfrm>
          <a:off x="171409" y="1140481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audiototext</a:t>
          </a:r>
        </a:p>
      </dsp:txBody>
      <dsp:txXfrm>
        <a:off x="179085" y="1148157"/>
        <a:ext cx="1350673" cy="246712"/>
      </dsp:txXfrm>
    </dsp:sp>
    <dsp:sp modelId="{3D5C7395-DC26-4A4C-9CAE-657237779C92}">
      <dsp:nvSpPr>
        <dsp:cNvPr id="0" name=""/>
        <dsp:cNvSpPr/>
      </dsp:nvSpPr>
      <dsp:spPr>
        <a:xfrm>
          <a:off x="171409" y="2776362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backup</a:t>
          </a:r>
        </a:p>
      </dsp:txBody>
      <dsp:txXfrm>
        <a:off x="179085" y="2784038"/>
        <a:ext cx="1350673" cy="246712"/>
      </dsp:txXfrm>
    </dsp:sp>
    <dsp:sp modelId="{28FF1702-263C-4AAB-A35A-32063D60C0FE}">
      <dsp:nvSpPr>
        <dsp:cNvPr id="0" name=""/>
        <dsp:cNvSpPr/>
      </dsp:nvSpPr>
      <dsp:spPr>
        <a:xfrm>
          <a:off x="1836252" y="0"/>
          <a:ext cx="1707531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sign.py</a:t>
          </a:r>
        </a:p>
      </dsp:txBody>
      <dsp:txXfrm>
        <a:off x="1836252" y="0"/>
        <a:ext cx="1707531" cy="960120"/>
      </dsp:txXfrm>
    </dsp:sp>
    <dsp:sp modelId="{1C3D552D-7C55-49B8-84C0-6553076EBC28}">
      <dsp:nvSpPr>
        <dsp:cNvPr id="0" name=""/>
        <dsp:cNvSpPr/>
      </dsp:nvSpPr>
      <dsp:spPr>
        <a:xfrm>
          <a:off x="2007005" y="960276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record</a:t>
          </a:r>
        </a:p>
      </dsp:txBody>
      <dsp:txXfrm>
        <a:off x="2016004" y="969275"/>
        <a:ext cx="1348027" cy="289266"/>
      </dsp:txXfrm>
    </dsp:sp>
    <dsp:sp modelId="{3D2A9E8F-8431-4E13-BF34-F14762863FF0}">
      <dsp:nvSpPr>
        <dsp:cNvPr id="0" name=""/>
        <dsp:cNvSpPr/>
      </dsp:nvSpPr>
      <dsp:spPr>
        <a:xfrm>
          <a:off x="2007005" y="1314812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refresh</a:t>
          </a:r>
        </a:p>
      </dsp:txBody>
      <dsp:txXfrm>
        <a:off x="2016004" y="1323811"/>
        <a:ext cx="1348027" cy="289266"/>
      </dsp:txXfrm>
    </dsp:sp>
    <dsp:sp modelId="{FDA648B6-6866-465B-91AA-5646944E3567}">
      <dsp:nvSpPr>
        <dsp:cNvPr id="0" name=""/>
        <dsp:cNvSpPr/>
      </dsp:nvSpPr>
      <dsp:spPr>
        <a:xfrm>
          <a:off x="2007005" y="1669349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spinner_clicked</a:t>
          </a:r>
        </a:p>
      </dsp:txBody>
      <dsp:txXfrm>
        <a:off x="2016004" y="1678348"/>
        <a:ext cx="1348027" cy="289266"/>
      </dsp:txXfrm>
    </dsp:sp>
    <dsp:sp modelId="{7941F171-0D3C-4CC6-A3C2-D62D2E9EF420}">
      <dsp:nvSpPr>
        <dsp:cNvPr id="0" name=""/>
        <dsp:cNvSpPr/>
      </dsp:nvSpPr>
      <dsp:spPr>
        <a:xfrm>
          <a:off x="2007005" y="2023885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</a:t>
          </a:r>
        </a:p>
      </dsp:txBody>
      <dsp:txXfrm>
        <a:off x="2016004" y="2032884"/>
        <a:ext cx="1348027" cy="289266"/>
      </dsp:txXfrm>
    </dsp:sp>
    <dsp:sp modelId="{C02B2526-8B4E-4F86-8933-FC78AD62CF9D}">
      <dsp:nvSpPr>
        <dsp:cNvPr id="0" name=""/>
        <dsp:cNvSpPr/>
      </dsp:nvSpPr>
      <dsp:spPr>
        <a:xfrm>
          <a:off x="2007005" y="2378422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play</a:t>
          </a:r>
        </a:p>
      </dsp:txBody>
      <dsp:txXfrm>
        <a:off x="2016004" y="2387421"/>
        <a:ext cx="1348027" cy="289266"/>
      </dsp:txXfrm>
    </dsp:sp>
    <dsp:sp modelId="{514E2E3D-95C4-403B-8517-A669A7F57580}">
      <dsp:nvSpPr>
        <dsp:cNvPr id="0" name=""/>
        <dsp:cNvSpPr/>
      </dsp:nvSpPr>
      <dsp:spPr>
        <a:xfrm>
          <a:off x="2007005" y="2732958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addimage</a:t>
          </a:r>
        </a:p>
      </dsp:txBody>
      <dsp:txXfrm>
        <a:off x="2016004" y="2741957"/>
        <a:ext cx="1348027" cy="289266"/>
      </dsp:txXfrm>
    </dsp:sp>
    <dsp:sp modelId="{9860A04C-0D7C-4AF4-9BE9-5406F6FC7705}">
      <dsp:nvSpPr>
        <dsp:cNvPr id="0" name=""/>
        <dsp:cNvSpPr/>
      </dsp:nvSpPr>
      <dsp:spPr>
        <a:xfrm>
          <a:off x="3671848" y="0"/>
          <a:ext cx="1707531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</a:t>
          </a:r>
        </a:p>
      </dsp:txBody>
      <dsp:txXfrm>
        <a:off x="3671848" y="0"/>
        <a:ext cx="1707531" cy="960120"/>
      </dsp:txXfrm>
    </dsp:sp>
    <dsp:sp modelId="{971FB00A-0F16-4574-82B6-FD406B44A9EC}">
      <dsp:nvSpPr>
        <dsp:cNvPr id="0" name=""/>
        <dsp:cNvSpPr/>
      </dsp:nvSpPr>
      <dsp:spPr>
        <a:xfrm>
          <a:off x="3850074" y="960393"/>
          <a:ext cx="1366025" cy="6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Saved Images</a:t>
          </a:r>
        </a:p>
      </dsp:txBody>
      <dsp:txXfrm>
        <a:off x="3868489" y="978808"/>
        <a:ext cx="1329195" cy="591920"/>
      </dsp:txXfrm>
    </dsp:sp>
    <dsp:sp modelId="{E0501602-E2E8-4CDC-8835-FEF4AD18BF77}">
      <dsp:nvSpPr>
        <dsp:cNvPr id="0" name=""/>
        <dsp:cNvSpPr/>
      </dsp:nvSpPr>
      <dsp:spPr>
        <a:xfrm>
          <a:off x="3842602" y="1685874"/>
          <a:ext cx="1366025" cy="6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Saved Videos</a:t>
          </a:r>
        </a:p>
      </dsp:txBody>
      <dsp:txXfrm>
        <a:off x="3861017" y="1704289"/>
        <a:ext cx="1329195" cy="591920"/>
      </dsp:txXfrm>
    </dsp:sp>
    <dsp:sp modelId="{2A1B633C-1186-4552-BED4-EC9398343FFD}">
      <dsp:nvSpPr>
        <dsp:cNvPr id="0" name=""/>
        <dsp:cNvSpPr/>
      </dsp:nvSpPr>
      <dsp:spPr>
        <a:xfrm>
          <a:off x="3842602" y="2411356"/>
          <a:ext cx="1366025" cy="6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Temporary saved images for video</a:t>
          </a:r>
        </a:p>
      </dsp:txBody>
      <dsp:txXfrm>
        <a:off x="3861017" y="2429771"/>
        <a:ext cx="1329195" cy="5919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C904F-31A1-41DA-97F7-BBA8DA1FFED1}">
      <dsp:nvSpPr>
        <dsp:cNvPr id="0" name=""/>
        <dsp:cNvSpPr/>
      </dsp:nvSpPr>
      <dsp:spPr>
        <a:xfrm>
          <a:off x="656" y="0"/>
          <a:ext cx="1707531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ASvdo.py</a:t>
          </a:r>
        </a:p>
      </dsp:txBody>
      <dsp:txXfrm>
        <a:off x="656" y="0"/>
        <a:ext cx="1707531" cy="960120"/>
      </dsp:txXfrm>
    </dsp:sp>
    <dsp:sp modelId="{EE722E95-9AF8-468C-BE38-DD118BA94939}">
      <dsp:nvSpPr>
        <dsp:cNvPr id="0" name=""/>
        <dsp:cNvSpPr/>
      </dsp:nvSpPr>
      <dsp:spPr>
        <a:xfrm>
          <a:off x="163937" y="2447973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ImgtoVid</a:t>
          </a:r>
        </a:p>
      </dsp:txBody>
      <dsp:txXfrm>
        <a:off x="171613" y="2455649"/>
        <a:ext cx="1350673" cy="246712"/>
      </dsp:txXfrm>
    </dsp:sp>
    <dsp:sp modelId="{E61F1E99-86D1-4CC1-ABE4-050684FAAD81}">
      <dsp:nvSpPr>
        <dsp:cNvPr id="0" name=""/>
        <dsp:cNvSpPr/>
      </dsp:nvSpPr>
      <dsp:spPr>
        <a:xfrm>
          <a:off x="163937" y="2110276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fetchimg</a:t>
          </a:r>
        </a:p>
      </dsp:txBody>
      <dsp:txXfrm>
        <a:off x="171613" y="2117952"/>
        <a:ext cx="1350673" cy="246712"/>
      </dsp:txXfrm>
    </dsp:sp>
    <dsp:sp modelId="{9DE0536A-3B28-4939-A8BE-38A970C80D46}">
      <dsp:nvSpPr>
        <dsp:cNvPr id="0" name=""/>
        <dsp:cNvSpPr/>
      </dsp:nvSpPr>
      <dsp:spPr>
        <a:xfrm>
          <a:off x="173540" y="1460156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del_punct</a:t>
          </a:r>
        </a:p>
      </dsp:txBody>
      <dsp:txXfrm>
        <a:off x="181216" y="1467832"/>
        <a:ext cx="1350673" cy="246712"/>
      </dsp:txXfrm>
    </dsp:sp>
    <dsp:sp modelId="{5F649233-ED6E-4E4B-BD6D-5A96ACEED4A3}">
      <dsp:nvSpPr>
        <dsp:cNvPr id="0" name=""/>
        <dsp:cNvSpPr/>
      </dsp:nvSpPr>
      <dsp:spPr>
        <a:xfrm>
          <a:off x="171409" y="1770158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tokenize</a:t>
          </a:r>
        </a:p>
      </dsp:txBody>
      <dsp:txXfrm>
        <a:off x="179085" y="1777834"/>
        <a:ext cx="1350673" cy="246712"/>
      </dsp:txXfrm>
    </dsp:sp>
    <dsp:sp modelId="{8E7E7D3B-7282-4A3C-8036-F091546EF7AB}">
      <dsp:nvSpPr>
        <dsp:cNvPr id="0" name=""/>
        <dsp:cNvSpPr/>
      </dsp:nvSpPr>
      <dsp:spPr>
        <a:xfrm>
          <a:off x="163937" y="822860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clear</a:t>
          </a:r>
        </a:p>
      </dsp:txBody>
      <dsp:txXfrm>
        <a:off x="171613" y="830536"/>
        <a:ext cx="1350673" cy="246712"/>
      </dsp:txXfrm>
    </dsp:sp>
    <dsp:sp modelId="{E59B59B5-415B-477C-9D19-A8377F8D91E2}">
      <dsp:nvSpPr>
        <dsp:cNvPr id="0" name=""/>
        <dsp:cNvSpPr/>
      </dsp:nvSpPr>
      <dsp:spPr>
        <a:xfrm>
          <a:off x="171409" y="1140481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audiototext</a:t>
          </a:r>
        </a:p>
      </dsp:txBody>
      <dsp:txXfrm>
        <a:off x="179085" y="1148157"/>
        <a:ext cx="1350673" cy="246712"/>
      </dsp:txXfrm>
    </dsp:sp>
    <dsp:sp modelId="{3D5C7395-DC26-4A4C-9CAE-657237779C92}">
      <dsp:nvSpPr>
        <dsp:cNvPr id="0" name=""/>
        <dsp:cNvSpPr/>
      </dsp:nvSpPr>
      <dsp:spPr>
        <a:xfrm>
          <a:off x="171409" y="2776362"/>
          <a:ext cx="1366025" cy="262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backup</a:t>
          </a:r>
        </a:p>
      </dsp:txBody>
      <dsp:txXfrm>
        <a:off x="179085" y="2784038"/>
        <a:ext cx="1350673" cy="246712"/>
      </dsp:txXfrm>
    </dsp:sp>
    <dsp:sp modelId="{28FF1702-263C-4AAB-A35A-32063D60C0FE}">
      <dsp:nvSpPr>
        <dsp:cNvPr id="0" name=""/>
        <dsp:cNvSpPr/>
      </dsp:nvSpPr>
      <dsp:spPr>
        <a:xfrm>
          <a:off x="1836252" y="0"/>
          <a:ext cx="1707531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sign.py</a:t>
          </a:r>
        </a:p>
      </dsp:txBody>
      <dsp:txXfrm>
        <a:off x="1836252" y="0"/>
        <a:ext cx="1707531" cy="960120"/>
      </dsp:txXfrm>
    </dsp:sp>
    <dsp:sp modelId="{1C3D552D-7C55-49B8-84C0-6553076EBC28}">
      <dsp:nvSpPr>
        <dsp:cNvPr id="0" name=""/>
        <dsp:cNvSpPr/>
      </dsp:nvSpPr>
      <dsp:spPr>
        <a:xfrm>
          <a:off x="2007005" y="960276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record</a:t>
          </a:r>
        </a:p>
      </dsp:txBody>
      <dsp:txXfrm>
        <a:off x="2016004" y="969275"/>
        <a:ext cx="1348027" cy="289266"/>
      </dsp:txXfrm>
    </dsp:sp>
    <dsp:sp modelId="{3D2A9E8F-8431-4E13-BF34-F14762863FF0}">
      <dsp:nvSpPr>
        <dsp:cNvPr id="0" name=""/>
        <dsp:cNvSpPr/>
      </dsp:nvSpPr>
      <dsp:spPr>
        <a:xfrm>
          <a:off x="2007005" y="1314812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refresh</a:t>
          </a:r>
        </a:p>
      </dsp:txBody>
      <dsp:txXfrm>
        <a:off x="2016004" y="1323811"/>
        <a:ext cx="1348027" cy="289266"/>
      </dsp:txXfrm>
    </dsp:sp>
    <dsp:sp modelId="{FDA648B6-6866-465B-91AA-5646944E3567}">
      <dsp:nvSpPr>
        <dsp:cNvPr id="0" name=""/>
        <dsp:cNvSpPr/>
      </dsp:nvSpPr>
      <dsp:spPr>
        <a:xfrm>
          <a:off x="2007005" y="1669349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spinner_clicked</a:t>
          </a:r>
        </a:p>
      </dsp:txBody>
      <dsp:txXfrm>
        <a:off x="2016004" y="1678348"/>
        <a:ext cx="1348027" cy="289266"/>
      </dsp:txXfrm>
    </dsp:sp>
    <dsp:sp modelId="{7941F171-0D3C-4CC6-A3C2-D62D2E9EF420}">
      <dsp:nvSpPr>
        <dsp:cNvPr id="0" name=""/>
        <dsp:cNvSpPr/>
      </dsp:nvSpPr>
      <dsp:spPr>
        <a:xfrm>
          <a:off x="2007005" y="2023885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</a:t>
          </a:r>
        </a:p>
      </dsp:txBody>
      <dsp:txXfrm>
        <a:off x="2016004" y="2032884"/>
        <a:ext cx="1348027" cy="289266"/>
      </dsp:txXfrm>
    </dsp:sp>
    <dsp:sp modelId="{C02B2526-8B4E-4F86-8933-FC78AD62CF9D}">
      <dsp:nvSpPr>
        <dsp:cNvPr id="0" name=""/>
        <dsp:cNvSpPr/>
      </dsp:nvSpPr>
      <dsp:spPr>
        <a:xfrm>
          <a:off x="2007005" y="2378422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play</a:t>
          </a:r>
        </a:p>
      </dsp:txBody>
      <dsp:txXfrm>
        <a:off x="2016004" y="2387421"/>
        <a:ext cx="1348027" cy="289266"/>
      </dsp:txXfrm>
    </dsp:sp>
    <dsp:sp modelId="{514E2E3D-95C4-403B-8517-A669A7F57580}">
      <dsp:nvSpPr>
        <dsp:cNvPr id="0" name=""/>
        <dsp:cNvSpPr/>
      </dsp:nvSpPr>
      <dsp:spPr>
        <a:xfrm>
          <a:off x="2007005" y="2732958"/>
          <a:ext cx="1366025" cy="30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addimage</a:t>
          </a:r>
        </a:p>
      </dsp:txBody>
      <dsp:txXfrm>
        <a:off x="2016004" y="2741957"/>
        <a:ext cx="1348027" cy="289266"/>
      </dsp:txXfrm>
    </dsp:sp>
    <dsp:sp modelId="{9860A04C-0D7C-4AF4-9BE9-5406F6FC7705}">
      <dsp:nvSpPr>
        <dsp:cNvPr id="0" name=""/>
        <dsp:cNvSpPr/>
      </dsp:nvSpPr>
      <dsp:spPr>
        <a:xfrm>
          <a:off x="3671848" y="0"/>
          <a:ext cx="1707531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</a:t>
          </a:r>
        </a:p>
      </dsp:txBody>
      <dsp:txXfrm>
        <a:off x="3671848" y="0"/>
        <a:ext cx="1707531" cy="960120"/>
      </dsp:txXfrm>
    </dsp:sp>
    <dsp:sp modelId="{971FB00A-0F16-4574-82B6-FD406B44A9EC}">
      <dsp:nvSpPr>
        <dsp:cNvPr id="0" name=""/>
        <dsp:cNvSpPr/>
      </dsp:nvSpPr>
      <dsp:spPr>
        <a:xfrm>
          <a:off x="3850074" y="960393"/>
          <a:ext cx="1366025" cy="6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Saved Images</a:t>
          </a:r>
        </a:p>
      </dsp:txBody>
      <dsp:txXfrm>
        <a:off x="3868489" y="978808"/>
        <a:ext cx="1329195" cy="591920"/>
      </dsp:txXfrm>
    </dsp:sp>
    <dsp:sp modelId="{E0501602-E2E8-4CDC-8835-FEF4AD18BF77}">
      <dsp:nvSpPr>
        <dsp:cNvPr id="0" name=""/>
        <dsp:cNvSpPr/>
      </dsp:nvSpPr>
      <dsp:spPr>
        <a:xfrm>
          <a:off x="3842602" y="1685874"/>
          <a:ext cx="1366025" cy="6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Saved Videos</a:t>
          </a:r>
        </a:p>
      </dsp:txBody>
      <dsp:txXfrm>
        <a:off x="3861017" y="1704289"/>
        <a:ext cx="1329195" cy="591920"/>
      </dsp:txXfrm>
    </dsp:sp>
    <dsp:sp modelId="{2A1B633C-1186-4552-BED4-EC9398343FFD}">
      <dsp:nvSpPr>
        <dsp:cNvPr id="0" name=""/>
        <dsp:cNvSpPr/>
      </dsp:nvSpPr>
      <dsp:spPr>
        <a:xfrm>
          <a:off x="3842602" y="2411356"/>
          <a:ext cx="1366025" cy="6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Temporary saved images for video</a:t>
          </a:r>
        </a:p>
      </dsp:txBody>
      <dsp:txXfrm>
        <a:off x="3861017" y="2429771"/>
        <a:ext cx="1329195" cy="591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F076-E0FB-4ABD-8A92-9BA1D7FC31A4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7C253-CC7E-4592-A35E-6E9796AA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4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AFCFEB4-E96D-4C1D-B641-A2E800BE8FFF}" type="datetime1">
              <a:rPr lang="en-US" smtClean="0"/>
              <a:t>24-Jun-21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B8DC-799B-4BC8-BCA6-648D8339E225}" type="datetime1">
              <a:rPr lang="en-US" smtClean="0"/>
              <a:t>24-Jun-21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01AF-18D7-4797-9B54-8866D9CB3A18}" type="datetime1">
              <a:rPr lang="en-US" smtClean="0"/>
              <a:t>24-Jun-21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0D4C-38EF-41D1-B960-0C405FAF7853}" type="datetime1">
              <a:rPr lang="en-US" smtClean="0"/>
              <a:t>24-Jun-21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8E0F-6928-498E-A480-66CAF4B081B8}" type="datetime1">
              <a:rPr lang="en-US" smtClean="0"/>
              <a:t>24-Jun-21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FDA9-AD17-4BE8-8298-0AF55F36A440}" type="datetime1">
              <a:rPr lang="en-US" smtClean="0"/>
              <a:t>24-Jun-21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C863-4A5B-4268-8572-90AA22B047B1}" type="datetime1">
              <a:rPr lang="en-US" smtClean="0"/>
              <a:t>24-Jun-21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D483-E926-402F-8AC1-D43DB0C3ADE0}" type="datetime1">
              <a:rPr lang="en-US" smtClean="0"/>
              <a:t>24-Jun-21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E81-16C5-425A-864C-D55BF4FDD06B}" type="datetime1">
              <a:rPr lang="en-US" smtClean="0"/>
              <a:t>24-Jun-21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059D-095A-43F8-95D0-A04EBB037C69}" type="datetime1">
              <a:rPr lang="en-US" smtClean="0"/>
              <a:t>24-Jun-21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E563-0EA0-4CC3-B51A-9D7BB27C698D}" type="datetime1">
              <a:rPr lang="en-US" smtClean="0"/>
              <a:t>24-Jun-21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237C-BD4A-4B3B-8769-86D25BA456C5}" type="datetime1">
              <a:rPr lang="en-US" smtClean="0"/>
              <a:t>24-Jun-21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A5A2-A137-4A8E-A4D0-53C733C998B9}" type="datetime1">
              <a:rPr lang="en-US" smtClean="0"/>
              <a:t>24-Jun-21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F7E1-BA40-44C6-8BED-6FE52F556CF9}" type="datetime1">
              <a:rPr lang="en-US" smtClean="0"/>
              <a:t>24-Jun-21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EC62-4CFC-4DC1-8EF4-623A91E70BB5}" type="datetime1">
              <a:rPr lang="en-US" smtClean="0"/>
              <a:t>24-Jun-21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2AA-D975-42D6-A62C-A40074A61960}" type="datetime1">
              <a:rPr lang="en-US" smtClean="0"/>
              <a:t>24-Jun-21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10FE-B276-4A9D-BA01-C072CB5550BC}" type="datetime1">
              <a:rPr lang="en-US" smtClean="0"/>
              <a:t>24-Jun-21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95BF66-DB28-4817-A33F-2694625865B6}" type="datetime1">
              <a:rPr lang="en-US" smtClean="0"/>
              <a:t>24-Jun-21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7919-74FF-4742-9E71-F094006BF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SPEECH TO SIGN LANGUAGE Translator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DA225-5EF9-491B-92C4-AF3E25B9C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Cse 3200: System development Laboratory</a:t>
            </a:r>
          </a:p>
        </p:txBody>
      </p:sp>
    </p:spTree>
    <p:extLst>
      <p:ext uri="{BB962C8B-B14F-4D97-AF65-F5344CB8AC3E}">
        <p14:creationId xmlns:p14="http://schemas.microsoft.com/office/powerpoint/2010/main" val="162570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D355-A927-4C79-90E6-3E2C0F2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223E4-1CED-4EFE-8560-EBC3AC3D0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Applications and use of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93E6A-21F6-4B42-AC6C-0BA5E95F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9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E124-FC58-41F5-9E99-2D2A1A20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Audio Input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001E12-43F4-4244-9B8A-B35336A0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EB891-2B31-44CC-A05D-60F9BB5D8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"/>
          <a:stretch/>
        </p:blipFill>
        <p:spPr>
          <a:xfrm>
            <a:off x="5672831" y="1184799"/>
            <a:ext cx="5672831" cy="4488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8BC06B-C690-40DB-AA4A-0C42081C951A}"/>
              </a:ext>
            </a:extLst>
          </p:cNvPr>
          <p:cNvSpPr txBox="1"/>
          <p:nvPr/>
        </p:nvSpPr>
        <p:spPr>
          <a:xfrm>
            <a:off x="621437" y="2065867"/>
            <a:ext cx="37730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System can capture the user’s speech from microphone or any audio input of the device</a:t>
            </a:r>
          </a:p>
          <a:p>
            <a:pPr algn="just"/>
            <a:endParaRPr lang="en-US" sz="2400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User have to select the maximum duration before speaking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4D00D8-7004-49DA-B0E9-D0DB5AF78B4E}"/>
              </a:ext>
            </a:extLst>
          </p:cNvPr>
          <p:cNvSpPr/>
          <p:nvPr/>
        </p:nvSpPr>
        <p:spPr>
          <a:xfrm>
            <a:off x="5859262" y="3589887"/>
            <a:ext cx="843379" cy="55929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2F4E-1178-48F0-93C3-4D643C20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Recorded Audio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4F59C-1CF1-46F3-ACD3-9BA41FC5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401104" cy="364913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>
                <a:latin typeface="+mj-lt"/>
              </a:rPr>
              <a:t>System can load recorded audio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0F79C-C8CB-420F-8A20-90F7BD4D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E7CCB-99C9-4E70-8B94-C9815C099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1103743"/>
            <a:ext cx="5993398" cy="451734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E4F43C0-182C-46FC-A086-E10011C437CB}"/>
              </a:ext>
            </a:extLst>
          </p:cNvPr>
          <p:cNvSpPr/>
          <p:nvPr/>
        </p:nvSpPr>
        <p:spPr>
          <a:xfrm>
            <a:off x="5912528" y="2390312"/>
            <a:ext cx="941032" cy="54153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8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763A-1A10-499C-97C3-298E606C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AB4A-F1D6-44BE-B069-6B5CCB3E9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516514" cy="364913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>
                <a:latin typeface="+mj-lt"/>
              </a:rPr>
              <a:t>User can insert text directly by typing</a:t>
            </a:r>
          </a:p>
          <a:p>
            <a:pPr marL="0" indent="0" algn="just">
              <a:buNone/>
            </a:pPr>
            <a:endParaRPr lang="en-US" sz="36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>
                <a:latin typeface="+mj-lt"/>
              </a:rPr>
              <a:t>User can also give text file as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F4630-84AD-456F-83D6-0924BE75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96644-4EAD-4E39-A091-A0CEEBFF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1273853"/>
            <a:ext cx="5993398" cy="45173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F1BF42A-61C0-4F38-A7BA-1C5F6DDA6D39}"/>
              </a:ext>
            </a:extLst>
          </p:cNvPr>
          <p:cNvSpPr/>
          <p:nvPr/>
        </p:nvSpPr>
        <p:spPr>
          <a:xfrm>
            <a:off x="5948037" y="2990665"/>
            <a:ext cx="852256" cy="87667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D2C0-E0DC-4679-95DD-AE55B3CC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71" y="200024"/>
            <a:ext cx="5211194" cy="1371600"/>
          </a:xfrm>
        </p:spPr>
        <p:txBody>
          <a:bodyPr/>
          <a:lstStyle/>
          <a:p>
            <a:r>
              <a:rPr lang="en-US" dirty="0"/>
              <a:t>Video 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D5F32-0024-41D7-B450-22E882DEE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2937" y="1811045"/>
            <a:ext cx="5211193" cy="4145872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A video consisting of sign language equivalent of corresponding speech, text or recorded audio will be created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Deaf people can watch the video to understand the speech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F6A9A-8158-4D65-8807-7A1BEB0C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99CA40-7D20-495D-B100-A2DFC68F9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406" y="799482"/>
            <a:ext cx="6054571" cy="507109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9A393D5-C3C9-4035-A6E5-D09CF869300E}"/>
              </a:ext>
            </a:extLst>
          </p:cNvPr>
          <p:cNvSpPr/>
          <p:nvPr/>
        </p:nvSpPr>
        <p:spPr>
          <a:xfrm>
            <a:off x="8069802" y="2583402"/>
            <a:ext cx="2849732" cy="299568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344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D2C0-E0DC-4679-95DD-AE55B3CC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71" y="200024"/>
            <a:ext cx="5211194" cy="1371600"/>
          </a:xfrm>
        </p:spPr>
        <p:txBody>
          <a:bodyPr/>
          <a:lstStyle/>
          <a:p>
            <a:r>
              <a:rPr lang="en-US" dirty="0"/>
              <a:t>Video 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D5F32-0024-41D7-B450-22E882DEE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2937" y="1811045"/>
            <a:ext cx="5211193" cy="4145872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Video can be saved for later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F6A9A-8158-4D65-8807-7A1BEB0C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DF6EF-EC7E-405A-8107-F32E57D8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18" y="1337781"/>
            <a:ext cx="5096698" cy="39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2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04D6FD-BC7A-430B-84E2-E987119E8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4"/>
          <a:stretch/>
        </p:blipFill>
        <p:spPr>
          <a:xfrm>
            <a:off x="5171982" y="755126"/>
            <a:ext cx="6169025" cy="486443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679E9-C5C0-4A0A-B65B-9D77FB9F4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880" y="2286001"/>
            <a:ext cx="3680885" cy="18288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+mj-lt"/>
              </a:rPr>
              <a:t> Images of sign of the corresponding words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6698E-CDC2-4ECA-9227-D90B1F19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1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E3B4A2-880C-4168-B16B-85C7DCAA1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4256" y="878890"/>
            <a:ext cx="5983550" cy="48818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679E9-C5C0-4A0A-B65B-9D77FB9F4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229" y="1899821"/>
            <a:ext cx="4057095" cy="3891380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3000" dirty="0">
                <a:latin typeface="+mj-lt"/>
              </a:rPr>
              <a:t> If the sign image of the word is not found, then the word is divided into letters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3000" dirty="0">
                <a:latin typeface="+mj-lt"/>
              </a:rPr>
              <a:t> Sign of each letter is shown sequentially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6698E-CDC2-4ECA-9227-D90B1F19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37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2F4E-1178-48F0-93C3-4D643C20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image 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4F59C-1CF1-46F3-ACD3-9BA41FC5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58266"/>
            <a:ext cx="4401104" cy="294146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+mj-lt"/>
              </a:rPr>
              <a:t>User can upload image of corresponding word if no image is found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0F79C-C8CB-420F-8A20-90F7BD4D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E7CCB-99C9-4E70-8B94-C9815C099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895" y="1224127"/>
            <a:ext cx="5993398" cy="451734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E4F43C0-182C-46FC-A086-E10011C437CB}"/>
              </a:ext>
            </a:extLst>
          </p:cNvPr>
          <p:cNvSpPr/>
          <p:nvPr/>
        </p:nvSpPr>
        <p:spPr>
          <a:xfrm>
            <a:off x="5951798" y="3708362"/>
            <a:ext cx="941032" cy="39061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25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2F4E-1178-48F0-93C3-4D643C20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image to database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2709C6-7643-4A13-84F3-D3B5B19D9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868184"/>
            <a:ext cx="4923395" cy="39858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0F79C-C8CB-420F-8A20-90F7BD4D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26D3B-5DD4-40C2-8B52-08C29CB96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4742"/>
            <a:ext cx="4973190" cy="39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2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4522-F3DE-472B-82CB-361D0AC4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751AD-8AD2-455A-BDB6-E670ABA3B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746251"/>
            <a:ext cx="4995334" cy="3649134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Ashikur Rahman</a:t>
            </a:r>
          </a:p>
          <a:p>
            <a:pPr marL="0" indent="0" algn="ctr">
              <a:buNone/>
            </a:pPr>
            <a:r>
              <a:rPr lang="en-US" sz="3600" dirty="0"/>
              <a:t>Roll: 1707090</a:t>
            </a:r>
          </a:p>
          <a:p>
            <a:pPr marL="0" indent="0" algn="ctr">
              <a:buNone/>
            </a:pPr>
            <a:r>
              <a:rPr lang="en-US" sz="3600" dirty="0"/>
              <a:t>Year: 3</a:t>
            </a:r>
            <a:r>
              <a:rPr lang="en-US" sz="3600" baseline="30000" dirty="0"/>
              <a:t>rd	</a:t>
            </a:r>
            <a:r>
              <a:rPr lang="en-US" sz="3600" dirty="0"/>
              <a:t>Term: 2</a:t>
            </a:r>
            <a:r>
              <a:rPr lang="en-US" sz="3600" baseline="30000" dirty="0"/>
              <a:t>nd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70487-94EF-4398-8570-41F7E859C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4" y="1771578"/>
            <a:ext cx="4995332" cy="3649133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Samin Yeasar</a:t>
            </a:r>
          </a:p>
          <a:p>
            <a:pPr marL="0" indent="0" algn="ctr">
              <a:buNone/>
            </a:pPr>
            <a:r>
              <a:rPr lang="en-US" sz="3600" dirty="0"/>
              <a:t>Roll: 1507099</a:t>
            </a:r>
          </a:p>
          <a:p>
            <a:pPr marL="0" indent="0" algn="ctr">
              <a:buNone/>
            </a:pPr>
            <a:r>
              <a:rPr lang="en-US" sz="3600" dirty="0"/>
              <a:t>Year: 3</a:t>
            </a:r>
            <a:r>
              <a:rPr lang="en-US" sz="3600" baseline="30000" dirty="0"/>
              <a:t>rd	</a:t>
            </a:r>
            <a:r>
              <a:rPr lang="en-US" sz="3600" dirty="0"/>
              <a:t>Term: 2</a:t>
            </a:r>
            <a:r>
              <a:rPr lang="en-US" sz="3600" baseline="30000" dirty="0"/>
              <a:t>nd</a:t>
            </a:r>
            <a:endParaRPr lang="en-US" sz="36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0CBBE-207F-4860-8C59-501305A19213}"/>
              </a:ext>
            </a:extLst>
          </p:cNvPr>
          <p:cNvSpPr txBox="1"/>
          <p:nvPr/>
        </p:nvSpPr>
        <p:spPr>
          <a:xfrm>
            <a:off x="1286859" y="4882102"/>
            <a:ext cx="8929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Department of Computer Science and Engineering</a:t>
            </a:r>
            <a:br>
              <a:rPr lang="en-US" sz="3200" dirty="0"/>
            </a:br>
            <a:r>
              <a:rPr lang="en-US" sz="3200" dirty="0"/>
              <a:t>Khulna University of Engineering and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5492-FFD8-41C7-B9D6-C1ADD03B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2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4F59C-1CF1-46F3-ACD3-9BA41FC5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69" y="1273853"/>
            <a:ext cx="4401104" cy="429244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About button shows the information video about the project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Contact button shows contact information of developers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Help button shows a user manual video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Refresh button restart the  session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Quit to close the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0F79C-C8CB-420F-8A20-90F7BD4D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E7CCB-99C9-4E70-8B94-C9815C099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247" y="1273853"/>
            <a:ext cx="5993398" cy="451734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E4F43C0-182C-46FC-A086-E10011C437CB}"/>
              </a:ext>
            </a:extLst>
          </p:cNvPr>
          <p:cNvSpPr/>
          <p:nvPr/>
        </p:nvSpPr>
        <p:spPr>
          <a:xfrm>
            <a:off x="5859262" y="4467686"/>
            <a:ext cx="941032" cy="124065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4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D355-A927-4C79-90E6-3E2C0F2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223E4-1CED-4EFE-8560-EBC3AC3D0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Workflow, Overview, design &amp;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93E6A-21F6-4B42-AC6C-0BA5E95F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75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C6C5-924E-4AB9-8454-A9ACAB40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D94635-9FCF-4F34-8070-7D5E4795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C42CA6C-CA2B-4EEC-A8AC-F8C8EF472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2622099"/>
              </p:ext>
            </p:extLst>
          </p:nvPr>
        </p:nvGraphicFramePr>
        <p:xfrm>
          <a:off x="1117846" y="1241837"/>
          <a:ext cx="10023630" cy="5389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719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5203-DDCA-4FBF-8669-4BEE9C07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6F7ED-EBD8-49D2-9798-27DEFCF6D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+mj-lt"/>
              </a:rPr>
              <a:t>Hardware Requirements:</a:t>
            </a:r>
          </a:p>
          <a:p>
            <a:pPr marL="0" indent="0" algn="just">
              <a:buNone/>
            </a:pPr>
            <a:r>
              <a:rPr lang="en-US" dirty="0">
                <a:latin typeface="+mj-lt"/>
              </a:rPr>
              <a:t>	•Desktop/Laptop Computers</a:t>
            </a:r>
          </a:p>
          <a:p>
            <a:pPr marL="0" indent="0" algn="just">
              <a:buNone/>
            </a:pPr>
            <a:r>
              <a:rPr lang="en-US" dirty="0">
                <a:latin typeface="+mj-lt"/>
              </a:rPr>
              <a:t>	•Microphone / Audio input port</a:t>
            </a:r>
          </a:p>
          <a:p>
            <a:pPr marL="0" indent="0" algn="just">
              <a:buNone/>
            </a:pPr>
            <a:endParaRPr lang="en-US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+mj-lt"/>
              </a:rPr>
              <a:t>Software Requirements:</a:t>
            </a:r>
          </a:p>
          <a:p>
            <a:pPr marL="0" indent="0" algn="just">
              <a:buNone/>
            </a:pPr>
            <a:r>
              <a:rPr lang="en-US" dirty="0">
                <a:latin typeface="+mj-lt"/>
              </a:rPr>
              <a:t>  	•Operating Systems: Windows 7 and above</a:t>
            </a:r>
          </a:p>
          <a:p>
            <a:pPr marL="0" indent="0" algn="just">
              <a:buNone/>
            </a:pPr>
            <a:endParaRPr lang="en-US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+mj-lt"/>
              </a:rPr>
              <a:t>Other Requirements:</a:t>
            </a:r>
          </a:p>
          <a:p>
            <a:pPr marL="0" indent="0" algn="just">
              <a:buNone/>
            </a:pPr>
            <a:r>
              <a:rPr lang="en-US" dirty="0">
                <a:latin typeface="+mj-lt"/>
              </a:rPr>
              <a:t>	• Internet connectivity for output from speech input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C05D8-DA1B-456F-B9BA-6F3D6A9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1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5203-DDCA-4FBF-8669-4BEE9C07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6F7ED-EBD8-49D2-9798-27DEFCF6D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 fontScale="92500" lnSpcReduction="20000"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3200" b="1" dirty="0">
                <a:effectLst/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Resources Used in Development:</a:t>
            </a:r>
            <a:endParaRPr lang="en-US" sz="3200" dirty="0">
              <a:effectLst/>
              <a:latin typeface="+mj-lt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effectLst/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Language: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 		Python 3.6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+mj-lt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effectLst/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Framework: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 	Kivy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effectLst/>
              <a:latin typeface="+mj-lt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effectLst/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API: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 			Google Cloud Speech-to-Text API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effectLst/>
              <a:latin typeface="+mj-lt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effectLst/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Libraries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:  		PyAudio v0.2.11 </a:t>
            </a:r>
          </a:p>
          <a:p>
            <a:pPr marL="62865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				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SpeechRecognition 3.8.1</a:t>
            </a:r>
          </a:p>
          <a:p>
            <a:pPr marL="62865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+mj-lt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effectLst/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IDE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: 			PyCharm 2021.1.1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C05D8-DA1B-456F-B9BA-6F3D6A9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78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8584-F79E-4371-AFA7-52B1DDFA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kivy?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EA34-C0E4-48FB-B327-A5327C866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+mj-lt"/>
              </a:rPr>
              <a:t>Cross-platform framework</a:t>
            </a:r>
          </a:p>
          <a:p>
            <a:pPr marL="0" indent="0" algn="just">
              <a:buNone/>
            </a:pPr>
            <a:endParaRPr lang="en-US" sz="32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+mj-lt"/>
              </a:rPr>
              <a:t> Same project can be used to publish apps on iOS , Android , Windows 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B8B87-459F-4F5E-AAA5-4BAD757D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91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59EF-8C07-4F96-A2E5-7BB92B67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D133A-38C9-4BD8-86A4-F8C8CF9A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9D3C14D-04D7-41C2-A303-6A29CDCD7A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2823903"/>
              </p:ext>
            </p:extLst>
          </p:nvPr>
        </p:nvGraphicFramePr>
        <p:xfrm>
          <a:off x="5622925" y="2293769"/>
          <a:ext cx="5380037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17">
            <a:extLst>
              <a:ext uri="{FF2B5EF4-FFF2-40B4-BE49-F238E27FC236}">
                <a16:creationId xmlns:a16="http://schemas.microsoft.com/office/drawing/2014/main" id="{8B7AB633-FE65-40C7-86CE-634F4D7A1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1404938"/>
            <a:ext cx="5364163" cy="631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Interface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71AC1E4-BFBB-4362-B58A-5D723119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3B523E74-FA55-43D5-8F58-A01314928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9D29D0FD-959D-4258-B9E1-4801D59A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2A1890-9EB1-4207-964A-DCC1062D1E42}"/>
              </a:ext>
            </a:extLst>
          </p:cNvPr>
          <p:cNvSpPr txBox="1"/>
          <p:nvPr/>
        </p:nvSpPr>
        <p:spPr>
          <a:xfrm>
            <a:off x="685801" y="2110706"/>
            <a:ext cx="4057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+mj-lt"/>
              </a:rPr>
              <a:t>Speak Now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+mj-lt"/>
              </a:rPr>
              <a:t>spinner_clicked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	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AEA4A2FE-FA3B-4786-80D6-AEEA84D55E74}"/>
              </a:ext>
            </a:extLst>
          </p:cNvPr>
          <p:cNvCxnSpPr/>
          <p:nvPr/>
        </p:nvCxnSpPr>
        <p:spPr>
          <a:xfrm rot="10800000">
            <a:off x="7203989" y="3583460"/>
            <a:ext cx="518984" cy="469557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6C5D3453-AE2A-4698-B835-3774C0EEA194}"/>
              </a:ext>
            </a:extLst>
          </p:cNvPr>
          <p:cNvCxnSpPr/>
          <p:nvPr/>
        </p:nvCxnSpPr>
        <p:spPr>
          <a:xfrm rot="10800000">
            <a:off x="7203988" y="3429000"/>
            <a:ext cx="432488" cy="12700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432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59EF-8C07-4F96-A2E5-7BB92B67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D133A-38C9-4BD8-86A4-F8C8CF9A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9D3C14D-04D7-41C2-A303-6A29CDCD7A2E}"/>
              </a:ext>
            </a:extLst>
          </p:cNvPr>
          <p:cNvGraphicFramePr/>
          <p:nvPr/>
        </p:nvGraphicFramePr>
        <p:xfrm>
          <a:off x="5622925" y="2293769"/>
          <a:ext cx="5380037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17">
            <a:extLst>
              <a:ext uri="{FF2B5EF4-FFF2-40B4-BE49-F238E27FC236}">
                <a16:creationId xmlns:a16="http://schemas.microsoft.com/office/drawing/2014/main" id="{8B7AB633-FE65-40C7-86CE-634F4D7A1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1404938"/>
            <a:ext cx="5364163" cy="631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Interface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71AC1E4-BFBB-4362-B58A-5D723119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3B523E74-FA55-43D5-8F58-A01314928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9D29D0FD-959D-4258-B9E1-4801D59A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2A1890-9EB1-4207-964A-DCC1062D1E42}"/>
              </a:ext>
            </a:extLst>
          </p:cNvPr>
          <p:cNvSpPr txBox="1"/>
          <p:nvPr/>
        </p:nvSpPr>
        <p:spPr>
          <a:xfrm>
            <a:off x="685801" y="1740976"/>
            <a:ext cx="40570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3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+mj-lt"/>
              </a:rPr>
              <a:t>Audiototext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+mj-lt"/>
              </a:rPr>
              <a:t>del_punct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+mj-lt"/>
              </a:rPr>
              <a:t>tokenize</a:t>
            </a:r>
          </a:p>
          <a:p>
            <a:endParaRPr lang="en-US" sz="3600" dirty="0">
              <a:latin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568B14-AF17-418C-B2B6-ABCD409F9865}"/>
              </a:ext>
            </a:extLst>
          </p:cNvPr>
          <p:cNvCxnSpPr/>
          <p:nvPr/>
        </p:nvCxnSpPr>
        <p:spPr>
          <a:xfrm flipH="1">
            <a:off x="5457825" y="4210050"/>
            <a:ext cx="381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F119B9-AB45-4D7C-9D02-B4DF6FD7211A}"/>
              </a:ext>
            </a:extLst>
          </p:cNvPr>
          <p:cNvCxnSpPr/>
          <p:nvPr/>
        </p:nvCxnSpPr>
        <p:spPr>
          <a:xfrm flipV="1">
            <a:off x="5429250" y="3893969"/>
            <a:ext cx="0" cy="3065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D3E379-8814-4F63-A9B5-1B8EFBA21E61}"/>
              </a:ext>
            </a:extLst>
          </p:cNvPr>
          <p:cNvCxnSpPr/>
          <p:nvPr/>
        </p:nvCxnSpPr>
        <p:spPr>
          <a:xfrm>
            <a:off x="5457825" y="3893969"/>
            <a:ext cx="2936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4E8A7E-B383-4142-9293-8AAC2F16FC16}"/>
              </a:ext>
            </a:extLst>
          </p:cNvPr>
          <p:cNvCxnSpPr/>
          <p:nvPr/>
        </p:nvCxnSpPr>
        <p:spPr>
          <a:xfrm flipH="1">
            <a:off x="5219700" y="3543300"/>
            <a:ext cx="619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3945FB-8DA9-4681-9EF5-45495D71BAE3}"/>
              </a:ext>
            </a:extLst>
          </p:cNvPr>
          <p:cNvCxnSpPr/>
          <p:nvPr/>
        </p:nvCxnSpPr>
        <p:spPr>
          <a:xfrm>
            <a:off x="5200650" y="3524250"/>
            <a:ext cx="0" cy="790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0D837B-BA7F-4272-A045-31BA26ECD14D}"/>
              </a:ext>
            </a:extLst>
          </p:cNvPr>
          <p:cNvCxnSpPr/>
          <p:nvPr/>
        </p:nvCxnSpPr>
        <p:spPr>
          <a:xfrm>
            <a:off x="5219700" y="4333875"/>
            <a:ext cx="6191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9821010D-139E-4B9B-A885-867CB8152BF4}"/>
              </a:ext>
            </a:extLst>
          </p:cNvPr>
          <p:cNvCxnSpPr/>
          <p:nvPr/>
        </p:nvCxnSpPr>
        <p:spPr>
          <a:xfrm rot="10800000">
            <a:off x="7203989" y="3583460"/>
            <a:ext cx="518984" cy="469557"/>
          </a:xfrm>
          <a:prstGeom prst="curvedConnector3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C7CC1FB-7D76-41E6-A260-C494F81533F2}"/>
              </a:ext>
            </a:extLst>
          </p:cNvPr>
          <p:cNvCxnSpPr/>
          <p:nvPr/>
        </p:nvCxnSpPr>
        <p:spPr>
          <a:xfrm rot="10800000">
            <a:off x="7203988" y="3429000"/>
            <a:ext cx="432488" cy="12700"/>
          </a:xfrm>
          <a:prstGeom prst="curvedConnector3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7C0FE9-E7D9-4B61-B8FF-1DB47B961FD2}"/>
              </a:ext>
            </a:extLst>
          </p:cNvPr>
          <p:cNvCxnSpPr/>
          <p:nvPr/>
        </p:nvCxnSpPr>
        <p:spPr>
          <a:xfrm flipH="1" flipV="1">
            <a:off x="5200650" y="1878227"/>
            <a:ext cx="19050" cy="15634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8D7C68-C3ED-4037-94BF-79DED2213AF7}"/>
              </a:ext>
            </a:extLst>
          </p:cNvPr>
          <p:cNvCxnSpPr/>
          <p:nvPr/>
        </p:nvCxnSpPr>
        <p:spPr>
          <a:xfrm>
            <a:off x="5200650" y="1865870"/>
            <a:ext cx="6381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59EF-8C07-4F96-A2E5-7BB92B67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D133A-38C9-4BD8-86A4-F8C8CF9A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9D3C14D-04D7-41C2-A303-6A29CDCD7A2E}"/>
              </a:ext>
            </a:extLst>
          </p:cNvPr>
          <p:cNvGraphicFramePr/>
          <p:nvPr/>
        </p:nvGraphicFramePr>
        <p:xfrm>
          <a:off x="5622925" y="2293769"/>
          <a:ext cx="5380037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17">
            <a:extLst>
              <a:ext uri="{FF2B5EF4-FFF2-40B4-BE49-F238E27FC236}">
                <a16:creationId xmlns:a16="http://schemas.microsoft.com/office/drawing/2014/main" id="{8B7AB633-FE65-40C7-86CE-634F4D7A1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1404938"/>
            <a:ext cx="5364163" cy="631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Interface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71AC1E4-BFBB-4362-B58A-5D723119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3B523E74-FA55-43D5-8F58-A01314928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9D29D0FD-959D-4258-B9E1-4801D59A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2A1890-9EB1-4207-964A-DCC1062D1E42}"/>
              </a:ext>
            </a:extLst>
          </p:cNvPr>
          <p:cNvSpPr txBox="1"/>
          <p:nvPr/>
        </p:nvSpPr>
        <p:spPr>
          <a:xfrm>
            <a:off x="908674" y="2065867"/>
            <a:ext cx="4057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+mj-lt"/>
              </a:rPr>
              <a:t>Fetch image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D63B3B9-4A26-48B5-81FB-11B79345D683}"/>
              </a:ext>
            </a:extLst>
          </p:cNvPr>
          <p:cNvCxnSpPr/>
          <p:nvPr/>
        </p:nvCxnSpPr>
        <p:spPr>
          <a:xfrm rot="10800000">
            <a:off x="7203989" y="3583460"/>
            <a:ext cx="518984" cy="469557"/>
          </a:xfrm>
          <a:prstGeom prst="curvedConnector3">
            <a:avLst/>
          </a:prstGeom>
          <a:ln w="28575">
            <a:solidFill>
              <a:srgbClr val="2116AA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EC1BFED-A44F-4904-9347-87105D85D63D}"/>
              </a:ext>
            </a:extLst>
          </p:cNvPr>
          <p:cNvCxnSpPr/>
          <p:nvPr/>
        </p:nvCxnSpPr>
        <p:spPr>
          <a:xfrm rot="10800000">
            <a:off x="7203988" y="3429000"/>
            <a:ext cx="432488" cy="12700"/>
          </a:xfrm>
          <a:prstGeom prst="curvedConnector3">
            <a:avLst/>
          </a:prstGeom>
          <a:ln w="28575">
            <a:solidFill>
              <a:srgbClr val="2116AA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8D7E78-A479-401F-B3D8-3CBBEA7731A1}"/>
              </a:ext>
            </a:extLst>
          </p:cNvPr>
          <p:cNvCxnSpPr/>
          <p:nvPr/>
        </p:nvCxnSpPr>
        <p:spPr>
          <a:xfrm flipH="1">
            <a:off x="5338119" y="3880022"/>
            <a:ext cx="4819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2FA7B2-994E-4AC4-8A13-D8C4C6C02EAB}"/>
              </a:ext>
            </a:extLst>
          </p:cNvPr>
          <p:cNvCxnSpPr/>
          <p:nvPr/>
        </p:nvCxnSpPr>
        <p:spPr>
          <a:xfrm>
            <a:off x="5288692" y="3892378"/>
            <a:ext cx="0" cy="6301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2D13AE-38D8-43BD-8CF0-E34B00BD4A06}"/>
              </a:ext>
            </a:extLst>
          </p:cNvPr>
          <p:cNvCxnSpPr/>
          <p:nvPr/>
        </p:nvCxnSpPr>
        <p:spPr>
          <a:xfrm>
            <a:off x="5338119" y="4534930"/>
            <a:ext cx="4819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Arrow: Down 26">
            <a:extLst>
              <a:ext uri="{FF2B5EF4-FFF2-40B4-BE49-F238E27FC236}">
                <a16:creationId xmlns:a16="http://schemas.microsoft.com/office/drawing/2014/main" id="{32A792E0-4CD8-4CAE-9C72-4F4A6611010F}"/>
              </a:ext>
            </a:extLst>
          </p:cNvPr>
          <p:cNvSpPr/>
          <p:nvPr/>
        </p:nvSpPr>
        <p:spPr>
          <a:xfrm>
            <a:off x="2174789" y="2747941"/>
            <a:ext cx="296561" cy="114443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0787ED-42B7-4909-A289-D82ADC46BCB3}"/>
              </a:ext>
            </a:extLst>
          </p:cNvPr>
          <p:cNvSpPr txBox="1"/>
          <p:nvPr/>
        </p:nvSpPr>
        <p:spPr>
          <a:xfrm>
            <a:off x="539619" y="4053017"/>
            <a:ext cx="4057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+mj-lt"/>
              </a:rPr>
              <a:t>Final image folder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357371A-0EDB-45DD-8F85-E75E6B4C8375}"/>
              </a:ext>
            </a:extLst>
          </p:cNvPr>
          <p:cNvCxnSpPr>
            <a:cxnSpLocks/>
          </p:cNvCxnSpPr>
          <p:nvPr/>
        </p:nvCxnSpPr>
        <p:spPr>
          <a:xfrm>
            <a:off x="7034018" y="4576931"/>
            <a:ext cx="2406544" cy="390485"/>
          </a:xfrm>
          <a:prstGeom prst="bentConnector3">
            <a:avLst>
              <a:gd name="adj1" fmla="val 2227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F823F7-AB7B-43D7-B805-29E3699324B0}"/>
              </a:ext>
            </a:extLst>
          </p:cNvPr>
          <p:cNvCxnSpPr/>
          <p:nvPr/>
        </p:nvCxnSpPr>
        <p:spPr>
          <a:xfrm>
            <a:off x="10817226" y="3441700"/>
            <a:ext cx="4892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ACABB4-A368-404F-9A43-C5DC486E71F8}"/>
              </a:ext>
            </a:extLst>
          </p:cNvPr>
          <p:cNvCxnSpPr>
            <a:cxnSpLocks/>
          </p:cNvCxnSpPr>
          <p:nvPr/>
        </p:nvCxnSpPr>
        <p:spPr>
          <a:xfrm flipH="1">
            <a:off x="11306432" y="3441700"/>
            <a:ext cx="24714" cy="22671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FF125E-3ABC-464A-A748-99BD4578723E}"/>
              </a:ext>
            </a:extLst>
          </p:cNvPr>
          <p:cNvCxnSpPr/>
          <p:nvPr/>
        </p:nvCxnSpPr>
        <p:spPr>
          <a:xfrm flipH="1">
            <a:off x="5338119" y="5708822"/>
            <a:ext cx="59683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16D959-1EB9-4EE1-8B1B-E4C9EEF4D7B2}"/>
              </a:ext>
            </a:extLst>
          </p:cNvPr>
          <p:cNvCxnSpPr>
            <a:cxnSpLocks/>
          </p:cNvCxnSpPr>
          <p:nvPr/>
        </p:nvCxnSpPr>
        <p:spPr>
          <a:xfrm flipV="1">
            <a:off x="5288692" y="4576931"/>
            <a:ext cx="0" cy="1131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66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59EF-8C07-4F96-A2E5-7BB92B67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D133A-38C9-4BD8-86A4-F8C8CF9A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9D3C14D-04D7-41C2-A303-6A29CDCD7A2E}"/>
              </a:ext>
            </a:extLst>
          </p:cNvPr>
          <p:cNvGraphicFramePr/>
          <p:nvPr/>
        </p:nvGraphicFramePr>
        <p:xfrm>
          <a:off x="5622925" y="2293769"/>
          <a:ext cx="5380037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17">
            <a:extLst>
              <a:ext uri="{FF2B5EF4-FFF2-40B4-BE49-F238E27FC236}">
                <a16:creationId xmlns:a16="http://schemas.microsoft.com/office/drawing/2014/main" id="{8B7AB633-FE65-40C7-86CE-634F4D7A1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1404938"/>
            <a:ext cx="5364163" cy="631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Interface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71AC1E4-BFBB-4362-B58A-5D723119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3B523E74-FA55-43D5-8F58-A01314928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9D29D0FD-959D-4258-B9E1-4801D59A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2A1890-9EB1-4207-964A-DCC1062D1E42}"/>
              </a:ext>
            </a:extLst>
          </p:cNvPr>
          <p:cNvSpPr txBox="1"/>
          <p:nvPr/>
        </p:nvSpPr>
        <p:spPr>
          <a:xfrm>
            <a:off x="807868" y="2101610"/>
            <a:ext cx="4057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+mj-lt"/>
              </a:rPr>
              <a:t>imgtoVid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DA90A1A-FD6C-4C26-8731-BBAC4D2C348B}"/>
              </a:ext>
            </a:extLst>
          </p:cNvPr>
          <p:cNvSpPr/>
          <p:nvPr/>
        </p:nvSpPr>
        <p:spPr>
          <a:xfrm>
            <a:off x="2051222" y="2965622"/>
            <a:ext cx="234778" cy="145626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3723B-AA59-49B7-9F8A-A78D33238202}"/>
              </a:ext>
            </a:extLst>
          </p:cNvPr>
          <p:cNvSpPr txBox="1"/>
          <p:nvPr/>
        </p:nvSpPr>
        <p:spPr>
          <a:xfrm>
            <a:off x="352168" y="4639570"/>
            <a:ext cx="4057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+mj-lt"/>
              </a:rPr>
              <a:t>Output folder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62DFE5-41AE-4200-903B-05E13DF63510}"/>
              </a:ext>
            </a:extLst>
          </p:cNvPr>
          <p:cNvCxnSpPr>
            <a:cxnSpLocks/>
          </p:cNvCxnSpPr>
          <p:nvPr/>
        </p:nvCxnSpPr>
        <p:spPr>
          <a:xfrm flipH="1">
            <a:off x="5276336" y="4485503"/>
            <a:ext cx="4819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35DC96-19E1-4D6E-BB6F-C38A9E8FBD5A}"/>
              </a:ext>
            </a:extLst>
          </p:cNvPr>
          <p:cNvCxnSpPr>
            <a:cxnSpLocks/>
          </p:cNvCxnSpPr>
          <p:nvPr/>
        </p:nvCxnSpPr>
        <p:spPr>
          <a:xfrm>
            <a:off x="5226909" y="4497859"/>
            <a:ext cx="0" cy="3459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2B6BCF-C87F-4874-8C28-7E6A493FA6F5}"/>
              </a:ext>
            </a:extLst>
          </p:cNvPr>
          <p:cNvCxnSpPr>
            <a:cxnSpLocks/>
          </p:cNvCxnSpPr>
          <p:nvPr/>
        </p:nvCxnSpPr>
        <p:spPr>
          <a:xfrm>
            <a:off x="5276337" y="4843849"/>
            <a:ext cx="4819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64E4C4D-E427-4815-8053-548F2CA3038F}"/>
              </a:ext>
            </a:extLst>
          </p:cNvPr>
          <p:cNvCxnSpPr/>
          <p:nvPr/>
        </p:nvCxnSpPr>
        <p:spPr>
          <a:xfrm rot="10800000">
            <a:off x="7203989" y="3583460"/>
            <a:ext cx="518984" cy="469557"/>
          </a:xfrm>
          <a:prstGeom prst="curvedConnector3">
            <a:avLst/>
          </a:prstGeom>
          <a:ln w="28575">
            <a:solidFill>
              <a:srgbClr val="2116AA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730E7FE-692F-4981-898A-2AC0CC7BE1C8}"/>
              </a:ext>
            </a:extLst>
          </p:cNvPr>
          <p:cNvCxnSpPr/>
          <p:nvPr/>
        </p:nvCxnSpPr>
        <p:spPr>
          <a:xfrm rot="10800000">
            <a:off x="7203988" y="3429000"/>
            <a:ext cx="432488" cy="12700"/>
          </a:xfrm>
          <a:prstGeom prst="curvedConnector3">
            <a:avLst/>
          </a:prstGeom>
          <a:ln w="28575">
            <a:solidFill>
              <a:srgbClr val="2116AA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169CB77-D3A1-4953-8CFC-F33FF7618B91}"/>
              </a:ext>
            </a:extLst>
          </p:cNvPr>
          <p:cNvCxnSpPr/>
          <p:nvPr/>
        </p:nvCxnSpPr>
        <p:spPr>
          <a:xfrm>
            <a:off x="7203988" y="4806779"/>
            <a:ext cx="2286001" cy="210064"/>
          </a:xfrm>
          <a:prstGeom prst="bentConnector3">
            <a:avLst>
              <a:gd name="adj1" fmla="val 1108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93BA269-6CE6-45DB-A646-C694025CA8C0}"/>
              </a:ext>
            </a:extLst>
          </p:cNvPr>
          <p:cNvCxnSpPr/>
          <p:nvPr/>
        </p:nvCxnSpPr>
        <p:spPr>
          <a:xfrm rot="10800000" flipV="1">
            <a:off x="7203988" y="5016843"/>
            <a:ext cx="271850" cy="26905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D38FFE-97DE-4FC2-9EA0-DF0CB146F411}"/>
              </a:ext>
            </a:extLst>
          </p:cNvPr>
          <p:cNvCxnSpPr/>
          <p:nvPr/>
        </p:nvCxnSpPr>
        <p:spPr>
          <a:xfrm flipH="1">
            <a:off x="4864963" y="3188043"/>
            <a:ext cx="8932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459840-8F8E-4093-9E7E-6939AC790295}"/>
              </a:ext>
            </a:extLst>
          </p:cNvPr>
          <p:cNvCxnSpPr>
            <a:cxnSpLocks/>
          </p:cNvCxnSpPr>
          <p:nvPr/>
        </p:nvCxnSpPr>
        <p:spPr>
          <a:xfrm>
            <a:off x="4864963" y="3200400"/>
            <a:ext cx="0" cy="25084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18153D-C0AC-4EA7-882A-A04C5F16BC43}"/>
              </a:ext>
            </a:extLst>
          </p:cNvPr>
          <p:cNvCxnSpPr/>
          <p:nvPr/>
        </p:nvCxnSpPr>
        <p:spPr>
          <a:xfrm>
            <a:off x="4864963" y="5708822"/>
            <a:ext cx="51934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202144-D38B-4A77-B3F3-E155C6322938}"/>
              </a:ext>
            </a:extLst>
          </p:cNvPr>
          <p:cNvCxnSpPr>
            <a:cxnSpLocks/>
          </p:cNvCxnSpPr>
          <p:nvPr/>
        </p:nvCxnSpPr>
        <p:spPr>
          <a:xfrm flipV="1">
            <a:off x="10070757" y="5285901"/>
            <a:ext cx="0" cy="4229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9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7142-4D5B-4724-8CE3-82288A96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5113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Supervised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C0A8-F374-4057-98DE-36CE5A608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Dr. Sk. Md. Masudul Ahsan</a:t>
            </a:r>
          </a:p>
          <a:p>
            <a:pPr marL="0" indent="0" algn="ctr">
              <a:buNone/>
            </a:pPr>
            <a:r>
              <a:rPr lang="en-US" sz="2800" dirty="0"/>
              <a:t>Professor</a:t>
            </a:r>
          </a:p>
          <a:p>
            <a:pPr marL="0" indent="0" algn="ctr">
              <a:buNone/>
            </a:pPr>
            <a:r>
              <a:rPr lang="en-US" sz="2800" dirty="0"/>
              <a:t>Department of Computer Science and Engineering</a:t>
            </a:r>
          </a:p>
          <a:p>
            <a:pPr marL="0" indent="0" algn="ctr">
              <a:buNone/>
            </a:pPr>
            <a:r>
              <a:rPr lang="en-US" sz="2800" dirty="0"/>
              <a:t>Khulna University of Engineering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6C33B-BD26-4C00-AC13-B5F0052E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53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59EF-8C07-4F96-A2E5-7BB92B67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D133A-38C9-4BD8-86A4-F8C8CF9A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9D3C14D-04D7-41C2-A303-6A29CDCD7A2E}"/>
              </a:ext>
            </a:extLst>
          </p:cNvPr>
          <p:cNvGraphicFramePr/>
          <p:nvPr/>
        </p:nvGraphicFramePr>
        <p:xfrm>
          <a:off x="5622925" y="2293769"/>
          <a:ext cx="5380037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17">
            <a:extLst>
              <a:ext uri="{FF2B5EF4-FFF2-40B4-BE49-F238E27FC236}">
                <a16:creationId xmlns:a16="http://schemas.microsoft.com/office/drawing/2014/main" id="{8B7AB633-FE65-40C7-86CE-634F4D7A1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1404938"/>
            <a:ext cx="5364163" cy="631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Interface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71AC1E4-BFBB-4362-B58A-5D723119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3B523E74-FA55-43D5-8F58-A01314928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9D29D0FD-959D-4258-B9E1-4801D59A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2A1890-9EB1-4207-964A-DCC1062D1E42}"/>
              </a:ext>
            </a:extLst>
          </p:cNvPr>
          <p:cNvSpPr txBox="1"/>
          <p:nvPr/>
        </p:nvSpPr>
        <p:spPr>
          <a:xfrm>
            <a:off x="807868" y="2101610"/>
            <a:ext cx="4057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+mj-lt"/>
              </a:rPr>
              <a:t>UI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+mj-lt"/>
              </a:rPr>
              <a:t>play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67F853B-D750-4433-9137-3853EEBA4753}"/>
              </a:ext>
            </a:extLst>
          </p:cNvPr>
          <p:cNvCxnSpPr/>
          <p:nvPr/>
        </p:nvCxnSpPr>
        <p:spPr>
          <a:xfrm rot="10800000">
            <a:off x="8995720" y="4856205"/>
            <a:ext cx="481913" cy="1270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1C1F3A8-D801-4FFE-8D6E-F16C23A1224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82696" y="3351857"/>
            <a:ext cx="2726267" cy="15428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0BC39C-AD08-4D6A-A59A-9EA0BFEE302B}"/>
              </a:ext>
            </a:extLst>
          </p:cNvPr>
          <p:cNvCxnSpPr/>
          <p:nvPr/>
        </p:nvCxnSpPr>
        <p:spPr>
          <a:xfrm>
            <a:off x="8995720" y="4485503"/>
            <a:ext cx="4819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F89A65B-B241-4D66-98AD-67E8848A7FDD}"/>
              </a:ext>
            </a:extLst>
          </p:cNvPr>
          <p:cNvCxnSpPr/>
          <p:nvPr/>
        </p:nvCxnSpPr>
        <p:spPr>
          <a:xfrm rot="5400000" flipH="1" flipV="1">
            <a:off x="8081800" y="2916676"/>
            <a:ext cx="1728985" cy="9885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64D0807-77D1-4D8E-A91F-FE7FF5ACD4B7}"/>
              </a:ext>
            </a:extLst>
          </p:cNvPr>
          <p:cNvCxnSpPr/>
          <p:nvPr/>
        </p:nvCxnSpPr>
        <p:spPr>
          <a:xfrm rot="10800000" flipV="1">
            <a:off x="8810369" y="5276335"/>
            <a:ext cx="976183" cy="594240"/>
          </a:xfrm>
          <a:prstGeom prst="bentConnector3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82EFF3-D5EF-4A43-9018-CE9FA4B62619}"/>
              </a:ext>
            </a:extLst>
          </p:cNvPr>
          <p:cNvCxnSpPr/>
          <p:nvPr/>
        </p:nvCxnSpPr>
        <p:spPr>
          <a:xfrm rot="10800000">
            <a:off x="6450227" y="5870575"/>
            <a:ext cx="2508422" cy="1270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8AF823-352D-49DC-A372-EDE5C77B9DD1}"/>
              </a:ext>
            </a:extLst>
          </p:cNvPr>
          <p:cNvCxnSpPr/>
          <p:nvPr/>
        </p:nvCxnSpPr>
        <p:spPr>
          <a:xfrm flipV="1">
            <a:off x="6487297" y="5276335"/>
            <a:ext cx="0" cy="594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570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59EF-8C07-4F96-A2E5-7BB92B67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D133A-38C9-4BD8-86A4-F8C8CF9A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9D3C14D-04D7-41C2-A303-6A29CDCD7A2E}"/>
              </a:ext>
            </a:extLst>
          </p:cNvPr>
          <p:cNvGraphicFramePr/>
          <p:nvPr/>
        </p:nvGraphicFramePr>
        <p:xfrm>
          <a:off x="5622925" y="2293769"/>
          <a:ext cx="5380037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17">
            <a:extLst>
              <a:ext uri="{FF2B5EF4-FFF2-40B4-BE49-F238E27FC236}">
                <a16:creationId xmlns:a16="http://schemas.microsoft.com/office/drawing/2014/main" id="{8B7AB633-FE65-40C7-86CE-634F4D7A1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1404938"/>
            <a:ext cx="5364163" cy="631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Interface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71AC1E4-BFBB-4362-B58A-5D723119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3B523E74-FA55-43D5-8F58-A01314928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9D29D0FD-959D-4258-B9E1-4801D59A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2A1890-9EB1-4207-964A-DCC1062D1E42}"/>
              </a:ext>
            </a:extLst>
          </p:cNvPr>
          <p:cNvSpPr txBox="1"/>
          <p:nvPr/>
        </p:nvSpPr>
        <p:spPr>
          <a:xfrm>
            <a:off x="807868" y="2101610"/>
            <a:ext cx="4057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+mj-lt"/>
              </a:rPr>
              <a:t>Add image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+mj-lt"/>
              </a:rPr>
              <a:t>Save Video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E19BFB-9A5C-4B06-8DF5-EE7B7F97AAD7}"/>
              </a:ext>
            </a:extLst>
          </p:cNvPr>
          <p:cNvCxnSpPr/>
          <p:nvPr/>
        </p:nvCxnSpPr>
        <p:spPr>
          <a:xfrm>
            <a:off x="8476735" y="5362832"/>
            <a:ext cx="0" cy="3583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2F849F-97E1-4964-98B8-1B61BA2F54A6}"/>
              </a:ext>
            </a:extLst>
          </p:cNvPr>
          <p:cNvCxnSpPr/>
          <p:nvPr/>
        </p:nvCxnSpPr>
        <p:spPr>
          <a:xfrm>
            <a:off x="8452022" y="5733535"/>
            <a:ext cx="27308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B57301-2D83-488F-B29F-18D84F5DF974}"/>
              </a:ext>
            </a:extLst>
          </p:cNvPr>
          <p:cNvCxnSpPr/>
          <p:nvPr/>
        </p:nvCxnSpPr>
        <p:spPr>
          <a:xfrm flipV="1">
            <a:off x="11232292" y="3595816"/>
            <a:ext cx="0" cy="21253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2B47D3-DDCB-41CF-8B81-96357EC83442}"/>
              </a:ext>
            </a:extLst>
          </p:cNvPr>
          <p:cNvCxnSpPr/>
          <p:nvPr/>
        </p:nvCxnSpPr>
        <p:spPr>
          <a:xfrm flipH="1">
            <a:off x="10817226" y="3608173"/>
            <a:ext cx="365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3B4798-2AA6-40AC-9F75-D1C2638F2EAE}"/>
              </a:ext>
            </a:extLst>
          </p:cNvPr>
          <p:cNvCxnSpPr/>
          <p:nvPr/>
        </p:nvCxnSpPr>
        <p:spPr>
          <a:xfrm flipV="1">
            <a:off x="8933935" y="4324865"/>
            <a:ext cx="531341" cy="1853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43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109-3D12-46A4-86EB-F087B952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E496-00B3-4552-98FF-645D19E9A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7" y="1828801"/>
            <a:ext cx="7624119" cy="36946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latin typeface="+mj-lt"/>
              </a:rPr>
              <a:t>Insufficient library and datasets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latin typeface="+mj-lt"/>
              </a:rPr>
              <a:t>Less UI effects on Kivy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93641-BB1E-440B-B50A-87ADBC53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5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5E2B-3F77-4BD8-8695-5A668A09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CF13D-C5C6-4FD7-928C-6BA9B898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+mj-lt"/>
              </a:rPr>
              <a:t>Two-way communication with sign languages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+mj-lt"/>
              </a:rPr>
              <a:t>Integration with chatting apps.  ex: Messenger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+mj-lt"/>
              </a:rPr>
              <a:t>Plugins (subtitle) of video streaming website. ex: YouTube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+mj-lt"/>
              </a:rPr>
              <a:t>Multi-lingual use ex: Higher study abroad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4375E-6BC5-48FB-8CD6-3DA91796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71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1EC09-B2D0-47C3-A494-6B20D37E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4119" y="6065897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B7425-3FD0-443F-82C5-19C55E70FED0}"/>
              </a:ext>
            </a:extLst>
          </p:cNvPr>
          <p:cNvSpPr txBox="1"/>
          <p:nvPr/>
        </p:nvSpPr>
        <p:spPr>
          <a:xfrm>
            <a:off x="4045748" y="792103"/>
            <a:ext cx="4100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THANK YOU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146E62-9B19-4C52-9360-F5703F813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174"/>
          <a:stretch/>
        </p:blipFill>
        <p:spPr>
          <a:xfrm>
            <a:off x="756821" y="2209522"/>
            <a:ext cx="10131425" cy="2235141"/>
          </a:xfrm>
        </p:spPr>
      </p:pic>
    </p:spTree>
    <p:extLst>
      <p:ext uri="{BB962C8B-B14F-4D97-AF65-F5344CB8AC3E}">
        <p14:creationId xmlns:p14="http://schemas.microsoft.com/office/powerpoint/2010/main" val="1310640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3BAD89-05FA-42D8-BBA4-C75771093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751243" y="2270671"/>
            <a:ext cx="5553653" cy="3609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1EC09-B2D0-47C3-A494-6B20D37E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4119" y="6065897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B7425-3FD0-443F-82C5-19C55E70FED0}"/>
              </a:ext>
            </a:extLst>
          </p:cNvPr>
          <p:cNvSpPr txBox="1"/>
          <p:nvPr/>
        </p:nvSpPr>
        <p:spPr>
          <a:xfrm>
            <a:off x="4045748" y="792103"/>
            <a:ext cx="4100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2357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10253-97DB-4E58-84EC-7DB6AB7F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Sign language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6BF47-067E-4DE5-892D-C52B4879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4A3992-EE1B-4F56-8E5C-A90B0704E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41"/>
          <a:stretch/>
        </p:blipFill>
        <p:spPr>
          <a:xfrm>
            <a:off x="6427320" y="1584500"/>
            <a:ext cx="5152968" cy="32076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980D70-7957-41F0-8126-FEEF2765E28B}"/>
              </a:ext>
            </a:extLst>
          </p:cNvPr>
          <p:cNvSpPr txBox="1"/>
          <p:nvPr/>
        </p:nvSpPr>
        <p:spPr>
          <a:xfrm>
            <a:off x="763480" y="1997476"/>
            <a:ext cx="50934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</a:rPr>
              <a:t>Languages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that use the visual-manual modality to convey meaning.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</a:rPr>
              <a:t>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xpressed through manual articulations in combination with non-manual elements.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</a:rPr>
              <a:t>F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ull-fledged natural languages with their own grammar and lexicon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224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0E9B-0CD4-421B-A0B9-06F20549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There are around </a:t>
            </a:r>
            <a:r>
              <a:rPr lang="en-US" sz="4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 million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people worldwide who use sign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23007-457B-45FA-81B7-C9B9BF695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7874" y="3352800"/>
            <a:ext cx="10363197" cy="80195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/>
              <a:t>- World Federation of the Deaf (WFD)</a:t>
            </a:r>
          </a:p>
          <a:p>
            <a:pPr algn="ctr"/>
            <a:r>
              <a:rPr lang="en-US" sz="1600" i="1" dirty="0"/>
              <a:t>International Day Of Sign Languages 2020: The Rights Of Sign Language Users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70448-A10B-4027-9D10-61288E09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1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7835-C191-4FD1-8305-A17CAE08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Rights of Sign language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4E629-7F59-4932-8E86-A3495FD4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97EB203-1E15-4046-9680-440E8406F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3390"/>
            <a:ext cx="10917314" cy="3649662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Roboto" panose="02000000000000000000" pitchFamily="2" charset="0"/>
              </a:rPr>
              <a:t>Sign languages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are equal in status to spoken languages</a:t>
            </a:r>
          </a:p>
          <a:p>
            <a:pPr marL="0" indent="0" algn="just">
              <a:buNone/>
            </a:pPr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Allows deaf people to choose to give and receive official communications in the way they choose, including in sign languages</a:t>
            </a:r>
          </a:p>
          <a:p>
            <a:pPr marL="0" indent="0" algn="just">
              <a:buNone/>
            </a:pPr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Obligates the governments to encourage the learning of sign language and promote the linguistic identity of the Deaf Community</a:t>
            </a:r>
          </a:p>
          <a:p>
            <a:pPr marL="0" indent="0" algn="just">
              <a:buNone/>
            </a:pPr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Requires the governments to provide early and comprehensive information, services and support to children with disabilities and their families, including information about deaf culture, sign language and bilingual education.</a:t>
            </a:r>
          </a:p>
        </p:txBody>
      </p:sp>
    </p:spTree>
    <p:extLst>
      <p:ext uri="{BB962C8B-B14F-4D97-AF65-F5344CB8AC3E}">
        <p14:creationId xmlns:p14="http://schemas.microsoft.com/office/powerpoint/2010/main" val="162440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A8F7-7BAE-449A-854C-29C3E369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A00D-6F25-42EA-97A9-F2227ADEA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46555"/>
            <a:ext cx="10131425" cy="440184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+mj-lt"/>
              </a:rPr>
              <a:t>Not enough works and developments in speech to sign language interpretation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+mj-lt"/>
              </a:rPr>
              <a:t>“Speech to Sign Language Interpreter System (SSLIS)” by Khalid et al.  (2006)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+mj-lt"/>
              </a:rPr>
              <a:t>Signtel Interpreter™   (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</a:rPr>
              <a:t>2010)</a:t>
            </a:r>
            <a:endParaRPr lang="en-US" sz="28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+mj-lt"/>
              </a:rPr>
              <a:t>Hand Talk (2012)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856EF-BFE6-4271-A16E-04B6EA3D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9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2FF960-48D1-4456-A0A9-AAE46E8A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6CE38-A10F-4192-9877-4D4E3BF17A82}"/>
              </a:ext>
            </a:extLst>
          </p:cNvPr>
          <p:cNvSpPr txBox="1"/>
          <p:nvPr/>
        </p:nvSpPr>
        <p:spPr>
          <a:xfrm>
            <a:off x="994299" y="1038687"/>
            <a:ext cx="100850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+mj-lt"/>
              </a:rPr>
              <a:t>For effective and proper communication with sign language users we need a two way conversion system of sign language-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>
                <a:latin typeface="+mj-lt"/>
              </a:rPr>
              <a:t>Sign language to text/speech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>
                <a:latin typeface="+mj-lt"/>
              </a:rPr>
              <a:t>Speech to sign language</a:t>
            </a:r>
          </a:p>
          <a:p>
            <a:pPr algn="just"/>
            <a:endParaRPr lang="en-US" sz="3600" dirty="0">
              <a:latin typeface="+mj-lt"/>
            </a:endParaRPr>
          </a:p>
          <a:p>
            <a:pPr algn="just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this project, we worked on the part of converting speech (including text) to sign language. </a:t>
            </a:r>
          </a:p>
        </p:txBody>
      </p:sp>
    </p:spTree>
    <p:extLst>
      <p:ext uri="{BB962C8B-B14F-4D97-AF65-F5344CB8AC3E}">
        <p14:creationId xmlns:p14="http://schemas.microsoft.com/office/powerpoint/2010/main" val="167464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7CFD-1339-4528-8668-B790906A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4669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SPEECH TO SIGN LANGUAGE Translator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24318-E778-48DF-85A7-47B466D5B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6" y="1912202"/>
            <a:ext cx="5031418" cy="364913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+mj-lt"/>
              </a:rPr>
              <a:t>We have developed a speech to sign language translator application</a:t>
            </a:r>
          </a:p>
          <a:p>
            <a:pPr algn="just"/>
            <a:endParaRPr lang="en-US" sz="2800" dirty="0">
              <a:latin typeface="+mj-lt"/>
            </a:endParaRPr>
          </a:p>
          <a:p>
            <a:pPr algn="just"/>
            <a:r>
              <a:rPr lang="en-US" sz="2800" dirty="0">
                <a:latin typeface="+mj-lt"/>
              </a:rPr>
              <a:t>Written in Python language using Kivy, a cross-platform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91A9C-8E7B-49CA-8C54-EA283716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3EB4B-5F7B-4B98-8244-0DABFC0DE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26"/>
          <a:stretch/>
        </p:blipFill>
        <p:spPr>
          <a:xfrm>
            <a:off x="6184777" y="1602964"/>
            <a:ext cx="5675790" cy="426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95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603</TotalTime>
  <Words>1021</Words>
  <Application>Microsoft Office PowerPoint</Application>
  <PresentationFormat>Widescreen</PresentationFormat>
  <Paragraphs>315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</vt:lpstr>
      <vt:lpstr>Calibri</vt:lpstr>
      <vt:lpstr>Calibri Light</vt:lpstr>
      <vt:lpstr>Roboto</vt:lpstr>
      <vt:lpstr>Symbol</vt:lpstr>
      <vt:lpstr>Times New Roman</vt:lpstr>
      <vt:lpstr>Wingdings</vt:lpstr>
      <vt:lpstr>Celestial</vt:lpstr>
      <vt:lpstr>SPEECH TO SIGN LANGUAGE Translator application</vt:lpstr>
      <vt:lpstr>Presented by</vt:lpstr>
      <vt:lpstr>Supervised by</vt:lpstr>
      <vt:lpstr>Sign language</vt:lpstr>
      <vt:lpstr>There are around 72 million people worldwide who use sign language</vt:lpstr>
      <vt:lpstr>Rights of Sign language users</vt:lpstr>
      <vt:lpstr>Previous works</vt:lpstr>
      <vt:lpstr>PowerPoint Presentation</vt:lpstr>
      <vt:lpstr>SPEECH TO SIGN LANGUAGE Translator application</vt:lpstr>
      <vt:lpstr>KEY Features</vt:lpstr>
      <vt:lpstr>Real time Audio Input</vt:lpstr>
      <vt:lpstr>Recorded Audio Input</vt:lpstr>
      <vt:lpstr>Text input</vt:lpstr>
      <vt:lpstr>Video output</vt:lpstr>
      <vt:lpstr>Video output</vt:lpstr>
      <vt:lpstr>PowerPoint Presentation</vt:lpstr>
      <vt:lpstr>PowerPoint Presentation</vt:lpstr>
      <vt:lpstr>Add image to database</vt:lpstr>
      <vt:lpstr>Add image to database</vt:lpstr>
      <vt:lpstr>PowerPoint Presentation</vt:lpstr>
      <vt:lpstr>System Architecture</vt:lpstr>
      <vt:lpstr>WORK Flow</vt:lpstr>
      <vt:lpstr>System Overview</vt:lpstr>
      <vt:lpstr>System Overview</vt:lpstr>
      <vt:lpstr>Why kivy?</vt:lpstr>
      <vt:lpstr>System Design</vt:lpstr>
      <vt:lpstr>System Design</vt:lpstr>
      <vt:lpstr>System Design</vt:lpstr>
      <vt:lpstr>System Design</vt:lpstr>
      <vt:lpstr>System Design</vt:lpstr>
      <vt:lpstr>System Design</vt:lpstr>
      <vt:lpstr>Limitations</vt:lpstr>
      <vt:lpstr>Future Prospects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TO SIGN LANGUAGE Translator application</dc:title>
  <dc:creator>Yeasar Abir</dc:creator>
  <cp:lastModifiedBy>Yeasar Abir</cp:lastModifiedBy>
  <cp:revision>65</cp:revision>
  <dcterms:created xsi:type="dcterms:W3CDTF">2021-06-23T06:03:01Z</dcterms:created>
  <dcterms:modified xsi:type="dcterms:W3CDTF">2021-06-24T06:07:03Z</dcterms:modified>
</cp:coreProperties>
</file>