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1114423" y="3075303"/>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anth</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1473122203215</a:t>
            </a: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47732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4521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124754"/>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43088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2585322"/>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937665"/>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4893647"/>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2024-09-10T07:21:31Z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f4c1b4bf102042399c4024725f7de78c</vt:lpwstr>
  </property>
</Properties>
</file>