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a:solidFill>
                  <a:srgbClr val="1482AB"/>
                </a:solidFill>
                <a:latin typeface="Arial"/>
                <a:ea typeface="Arial"/>
                <a:cs typeface="Arial"/>
                <a:sym typeface="Arial"/>
              </a:rPr>
              <a:t>ASHIK JERSHAN P</a:t>
            </a:r>
            <a:r>
              <a:rPr lang="en-IN" sz="2400" b="1">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a:t>
            </a:r>
            <a:r>
              <a:rPr lang="en-IN" sz="2400" b="1" dirty="0">
                <a:solidFill>
                  <a:srgbClr val="1482AB"/>
                </a:solidFill>
              </a:rPr>
              <a:t>AI &amp;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543</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Noto Sans Symbols</vt:lpstr>
      <vt:lpstr>Libre Franklin</vt:lpstr>
      <vt:lpstr>Arial</vt:lpstr>
      <vt:lpstr>Franklin Gothic</vt:lpstr>
      <vt:lpstr>Calibri</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DINESH S</dc:creator>
  <cp:lastModifiedBy>DINESH S</cp:lastModifiedBy>
  <cp:revision>7</cp:revision>
  <dcterms:modified xsi:type="dcterms:W3CDTF">2024-04-04T16:18:29Z</dcterms:modified>
</cp:coreProperties>
</file>