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58" r:id="rId4"/>
    <p:sldId id="261" r:id="rId5"/>
    <p:sldId id="256" r:id="rId6"/>
    <p:sldId id="272" r:id="rId7"/>
    <p:sldId id="257" r:id="rId8"/>
    <p:sldId id="259" r:id="rId9"/>
    <p:sldId id="260" r:id="rId10"/>
    <p:sldId id="27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Makes an Idea Worth Spreading?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9784"/>
            <a:ext cx="10515600" cy="55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2" y="4912515"/>
            <a:ext cx="9897856" cy="139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79" y="512754"/>
            <a:ext cx="9926435" cy="1409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79" y="1945765"/>
            <a:ext cx="9897856" cy="1448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2" y="3452956"/>
            <a:ext cx="990738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Beautiful					Courageous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061" y="1848594"/>
            <a:ext cx="8160724" cy="500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30" y="1848594"/>
            <a:ext cx="8160725" cy="50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Fascinating					Funny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2355" y="1690278"/>
            <a:ext cx="8418632" cy="5167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23" y="1690279"/>
            <a:ext cx="8418632" cy="51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1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503"/>
            <a:ext cx="12189481" cy="46014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22055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852"/>
            <a:ext cx="12192000" cy="477464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pPr algn="ctr"/>
            <a:r>
              <a:rPr lang="en-US" b="1" dirty="0"/>
              <a:t>Upload Date vs. Views</a:t>
            </a:r>
          </a:p>
        </p:txBody>
      </p:sp>
    </p:spTree>
    <p:extLst>
      <p:ext uri="{BB962C8B-B14F-4D97-AF65-F5344CB8AC3E}">
        <p14:creationId xmlns:p14="http://schemas.microsoft.com/office/powerpoint/2010/main" val="144066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7" y="484548"/>
            <a:ext cx="10382865" cy="6373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47" y="3671274"/>
            <a:ext cx="5010150" cy="3095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9684" y="115216"/>
            <a:ext cx="145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8362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8" y="437254"/>
            <a:ext cx="10459910" cy="642074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7248" y="-225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Date vs. Views (</a:t>
            </a:r>
            <a:r>
              <a:rPr lang="en-US" dirty="0" err="1"/>
              <a:t>Boxcox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0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" y="720187"/>
            <a:ext cx="12214472" cy="4783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73" y="3111910"/>
            <a:ext cx="6150987" cy="3746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9684" y="115216"/>
            <a:ext cx="248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BoxCox</a:t>
            </a:r>
            <a:r>
              <a:rPr lang="en-US" dirty="0"/>
              <a:t> Linear Model</a:t>
            </a:r>
          </a:p>
        </p:txBody>
      </p:sp>
    </p:spTree>
    <p:extLst>
      <p:ext uri="{BB962C8B-B14F-4D97-AF65-F5344CB8AC3E}">
        <p14:creationId xmlns:p14="http://schemas.microsoft.com/office/powerpoint/2010/main" val="69558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601"/>
            <a:ext cx="12164127" cy="4763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4840" y="434340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Rating Proportion</a:t>
            </a:r>
          </a:p>
        </p:txBody>
      </p:sp>
    </p:spTree>
    <p:extLst>
      <p:ext uri="{BB962C8B-B14F-4D97-AF65-F5344CB8AC3E}">
        <p14:creationId xmlns:p14="http://schemas.microsoft.com/office/powerpoint/2010/main" val="386549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7" y="1364595"/>
            <a:ext cx="12013487" cy="47047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5241" y="52578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Women and Men Views Density</a:t>
            </a:r>
          </a:p>
        </p:txBody>
      </p:sp>
    </p:spTree>
    <p:extLst>
      <p:ext uri="{BB962C8B-B14F-4D97-AF65-F5344CB8AC3E}">
        <p14:creationId xmlns:p14="http://schemas.microsoft.com/office/powerpoint/2010/main" val="302185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772250"/>
            <a:ext cx="10459910" cy="642074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00457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1300</TotalTime>
  <Words>35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What Makes an Idea Worth Spreading?</vt:lpstr>
      <vt:lpstr>Dataset</vt:lpstr>
      <vt:lpstr>Upload Date vs.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Cloud</vt:lpstr>
      <vt:lpstr>PowerPoint Presentation</vt:lpstr>
      <vt:lpstr> Beautiful     Courageous</vt:lpstr>
      <vt:lpstr> Fascinating     Funny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Leung</dc:creator>
  <cp:lastModifiedBy>Charles Leung</cp:lastModifiedBy>
  <cp:revision>7</cp:revision>
  <dcterms:created xsi:type="dcterms:W3CDTF">2016-08-15T10:20:36Z</dcterms:created>
  <dcterms:modified xsi:type="dcterms:W3CDTF">2016-08-16T08:00:47Z</dcterms:modified>
</cp:coreProperties>
</file>