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lots/heatmap_century_genre.html" TargetMode="External"/><Relationship Id="rId4" Type="http://schemas.openxmlformats.org/officeDocument/2006/relationships/hyperlink" Target="plots/heatmap_century_nationality.html" TargetMode="External"/><Relationship Id="rId5" Type="http://schemas.openxmlformats.org/officeDocument/2006/relationships/hyperlink" Target="plots/heatmap_nation_gen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64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Scrape</a:t>
            </a:r>
            <a:br>
              <a:rPr lang="en-US" altLang="zh-CN" dirty="0" smtClean="0">
                <a:solidFill>
                  <a:schemeClr val="bg2"/>
                </a:solidFill>
              </a:rPr>
            </a:br>
            <a:r>
              <a:rPr lang="en-US" altLang="zh-CN" dirty="0" smtClean="0">
                <a:solidFill>
                  <a:schemeClr val="bg2"/>
                </a:solidFill>
              </a:rPr>
              <a:t>Art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50000"/>
              <a:alpha val="83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ArtCyclopedia.com</a:t>
            </a:r>
            <a:endParaRPr lang="en-US" altLang="zh-CN" dirty="0" smtClean="0"/>
          </a:p>
          <a:p>
            <a:r>
              <a:rPr lang="en-US" altLang="zh-CN" sz="1000" dirty="0" err="1" smtClean="0"/>
              <a:t>Danli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Zeng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  </a:t>
            </a:r>
            <a:r>
              <a:rPr lang="en-US" altLang="zh-CN" sz="1000" dirty="0" smtClean="0"/>
              <a:t>Background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Image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Frank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Stella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520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4" y="223241"/>
            <a:ext cx="8324850" cy="1014413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ArtCyclopedia.com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894754"/>
            <a:ext cx="9227106" cy="5434608"/>
          </a:xfrm>
        </p:spPr>
      </p:pic>
      <p:sp>
        <p:nvSpPr>
          <p:cNvPr id="5" name="Rectangle 4"/>
          <p:cNvSpPr/>
          <p:nvPr/>
        </p:nvSpPr>
        <p:spPr>
          <a:xfrm>
            <a:off x="5300663" y="1943100"/>
            <a:ext cx="4300538" cy="628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265" y="4695828"/>
            <a:ext cx="5191123" cy="1747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0563" y="2943225"/>
            <a:ext cx="6157913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8" y="559678"/>
            <a:ext cx="8015286" cy="4952492"/>
          </a:xfrm>
        </p:spPr>
        <p:txBody>
          <a:bodyPr>
            <a:normAutofit/>
          </a:bodyPr>
          <a:lstStyle/>
          <a:p>
            <a:r>
              <a:rPr lang="en-US" sz="4000" dirty="0"/>
              <a:t>Which century contributed to us the most artists?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41" y="1937022"/>
            <a:ext cx="7890237" cy="3849414"/>
          </a:xfrm>
        </p:spPr>
      </p:pic>
    </p:spTree>
    <p:extLst>
      <p:ext uri="{BB962C8B-B14F-4D97-AF65-F5344CB8AC3E}">
        <p14:creationId xmlns:p14="http://schemas.microsoft.com/office/powerpoint/2010/main" val="13770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75" y="559678"/>
            <a:ext cx="7896225" cy="4952492"/>
          </a:xfrm>
        </p:spPr>
        <p:txBody>
          <a:bodyPr>
            <a:normAutofit/>
          </a:bodyPr>
          <a:lstStyle/>
          <a:p>
            <a:r>
              <a:rPr lang="en-US" sz="4000" dirty="0"/>
              <a:t>Which country contributed to us the most artists?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752446"/>
            <a:ext cx="8758237" cy="4235945"/>
          </a:xfrm>
        </p:spPr>
      </p:pic>
    </p:spTree>
    <p:extLst>
      <p:ext uri="{BB962C8B-B14F-4D97-AF65-F5344CB8AC3E}">
        <p14:creationId xmlns:p14="http://schemas.microsoft.com/office/powerpoint/2010/main" val="41066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487" y="273926"/>
            <a:ext cx="7896225" cy="4952492"/>
          </a:xfrm>
        </p:spPr>
        <p:txBody>
          <a:bodyPr>
            <a:normAutofit/>
          </a:bodyPr>
          <a:lstStyle/>
          <a:p>
            <a:r>
              <a:rPr lang="en-US" sz="4000" dirty="0"/>
              <a:t>Which genre do we consider main stream?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36"/>
            <a:ext cx="10644188" cy="4693119"/>
          </a:xfrm>
        </p:spPr>
      </p:pic>
    </p:spTree>
    <p:extLst>
      <p:ext uri="{BB962C8B-B14F-4D97-AF65-F5344CB8AC3E}">
        <p14:creationId xmlns:p14="http://schemas.microsoft.com/office/powerpoint/2010/main" val="179850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5" y="659692"/>
            <a:ext cx="4681538" cy="4952492"/>
          </a:xfrm>
        </p:spPr>
        <p:txBody>
          <a:bodyPr/>
          <a:lstStyle/>
          <a:p>
            <a:r>
              <a:rPr lang="en-US" altLang="zh-CN" sz="5400" dirty="0"/>
              <a:t>Just</a:t>
            </a:r>
            <a:r>
              <a:rPr lang="zh-CN" altLang="en-US" sz="5400" dirty="0"/>
              <a:t> </a:t>
            </a:r>
            <a:r>
              <a:rPr lang="en-US" altLang="zh-CN" sz="5400" dirty="0"/>
              <a:t>for</a:t>
            </a:r>
            <a:r>
              <a:rPr lang="zh-CN" altLang="en-US" sz="5400" dirty="0"/>
              <a:t> </a:t>
            </a:r>
            <a:r>
              <a:rPr lang="en-US" altLang="zh-CN" sz="5400" dirty="0"/>
              <a:t>fun:</a:t>
            </a:r>
            <a:br>
              <a:rPr lang="en-US" altLang="zh-CN" sz="5400" dirty="0"/>
            </a:br>
            <a:r>
              <a:rPr lang="en-US" altLang="zh-CN" sz="5400" dirty="0"/>
              <a:t>popular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artist</a:t>
            </a:r>
            <a:r>
              <a:rPr lang="zh-CN" altLang="en-US" sz="5400" dirty="0" smtClean="0"/>
              <a:t> </a:t>
            </a:r>
            <a:r>
              <a:rPr lang="en-US" altLang="zh-CN" sz="5400" dirty="0"/>
              <a:t>names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8" y="818126"/>
            <a:ext cx="5848350" cy="5410430"/>
          </a:xfrm>
        </p:spPr>
      </p:pic>
    </p:spTree>
    <p:extLst>
      <p:ext uri="{BB962C8B-B14F-4D97-AF65-F5344CB8AC3E}">
        <p14:creationId xmlns:p14="http://schemas.microsoft.com/office/powerpoint/2010/main" val="17686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Visualize</a:t>
            </a:r>
            <a:br>
              <a:rPr lang="en-US" altLang="zh-CN" dirty="0" smtClean="0"/>
            </a:br>
            <a:r>
              <a:rPr lang="en-US" altLang="zh-CN" dirty="0" smtClean="0"/>
              <a:t>Art</a:t>
            </a:r>
            <a:br>
              <a:rPr lang="en-US" altLang="zh-CN" dirty="0" smtClean="0"/>
            </a:br>
            <a:r>
              <a:rPr lang="en-US" altLang="zh-CN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850" y="664549"/>
            <a:ext cx="5541416" cy="5511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7996" y="2096814"/>
            <a:ext cx="2914157" cy="26288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655156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3" action="ppaction://hlinkfile"/>
              </a:rPr>
              <a:t>Century vs Genre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4" action="ppaction://hlinkfile"/>
              </a:rPr>
              <a:t>Century vs Nationality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5" action="ppaction://hlinkfile"/>
              </a:rPr>
              <a:t>Nationality vs Genre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0799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485</TotalTime>
  <Words>52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Schoolbook</vt:lpstr>
      <vt:lpstr>Corbel</vt:lpstr>
      <vt:lpstr>华文楷体</vt:lpstr>
      <vt:lpstr>宋体</vt:lpstr>
      <vt:lpstr>Arial</vt:lpstr>
      <vt:lpstr>Headlines</vt:lpstr>
      <vt:lpstr>Scrape Art</vt:lpstr>
      <vt:lpstr>ArtCyclopedia.com</vt:lpstr>
      <vt:lpstr>Which century contributed to us the most artists?</vt:lpstr>
      <vt:lpstr>Which country contributed to us the most artists?</vt:lpstr>
      <vt:lpstr>Which genre do we consider main stream?</vt:lpstr>
      <vt:lpstr>Just for fun: popular  artist names</vt:lpstr>
      <vt:lpstr>Visualize Art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Scrape Art</dc:title>
  <dc:creator>Microsoft Office User</dc:creator>
  <cp:lastModifiedBy>Microsoft Office User</cp:lastModifiedBy>
  <cp:revision>10</cp:revision>
  <dcterms:created xsi:type="dcterms:W3CDTF">2016-08-15T15:20:47Z</dcterms:created>
  <dcterms:modified xsi:type="dcterms:W3CDTF">2016-08-18T17:30:33Z</dcterms:modified>
</cp:coreProperties>
</file>