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8" r:id="rId9"/>
    <p:sldId id="269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14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4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8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0DBF7-241D-714B-A4BB-78E44E24FFB6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ABE1-8BB8-A245-AB1B-D4FBAAA0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808" y="1101715"/>
            <a:ext cx="6624874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A Web Scraping Project</a:t>
            </a:r>
            <a:b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</a:br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On U.S. Presidents Data</a:t>
            </a: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26" y="3886200"/>
            <a:ext cx="5253274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</a:rPr>
              <a:t>Presented By</a:t>
            </a:r>
          </a:p>
          <a:p>
            <a:pPr algn="l"/>
            <a:r>
              <a:rPr lang="en-US" sz="2000" dirty="0" smtClean="0">
                <a:solidFill>
                  <a:srgbClr val="FFFFFF"/>
                </a:solidFill>
              </a:rPr>
              <a:t>Gregory L. Domingo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128499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603" y="2314740"/>
            <a:ext cx="7776438" cy="1138636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FFFFFF"/>
                </a:solidFill>
              </a:rPr>
              <a:t>Who will be the next U.S. president?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603" y="2314740"/>
            <a:ext cx="7776438" cy="1138636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rgbClr val="FFFFFF"/>
                </a:solidFill>
              </a:rPr>
              <a:t>Democrats have a 54% chance of win!</a:t>
            </a:r>
            <a:endParaRPr 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8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834356"/>
            <a:ext cx="6624874" cy="54699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The Data</a:t>
            </a: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26" y="2070379"/>
            <a:ext cx="6840592" cy="3388171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http://</a:t>
            </a:r>
            <a:r>
              <a:rPr lang="en-US" sz="2400" dirty="0" err="1" smtClean="0">
                <a:solidFill>
                  <a:srgbClr val="FFFFFF"/>
                </a:solidFill>
              </a:rPr>
              <a:t>www.presidentsusa.net</a:t>
            </a:r>
            <a:r>
              <a:rPr lang="en-US" sz="2400" dirty="0" smtClean="0">
                <a:solidFill>
                  <a:srgbClr val="FFFFFF"/>
                </a:solidFill>
              </a:rPr>
              <a:t>/</a:t>
            </a:r>
            <a:r>
              <a:rPr lang="en-US" sz="2400" dirty="0" err="1" smtClean="0">
                <a:solidFill>
                  <a:srgbClr val="FFFFFF"/>
                </a:solidFill>
              </a:rPr>
              <a:t>presvplist.html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Site contains list of U.S. presidents and vice presidents including their parties and the years they were in </a:t>
            </a:r>
            <a:r>
              <a:rPr lang="en-US" sz="2400" dirty="0" smtClean="0">
                <a:solidFill>
                  <a:srgbClr val="FFFFFF"/>
                </a:solidFill>
              </a:rPr>
              <a:t>office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Spans 132 consecutive years of history</a:t>
            </a:r>
            <a:endParaRPr lang="en-US" sz="2400" dirty="0" smtClean="0">
              <a:solidFill>
                <a:srgbClr val="FFFFFF"/>
              </a:solidFill>
            </a:endParaRPr>
          </a:p>
          <a:p>
            <a:pPr algn="l"/>
            <a:endParaRPr lang="en-US" sz="2400" dirty="0">
              <a:solidFill>
                <a:srgbClr val="FFFFFF"/>
              </a:solidFill>
            </a:endParaRPr>
          </a:p>
          <a:p>
            <a:pPr algn="l"/>
            <a:r>
              <a:rPr lang="en-US" sz="1600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302200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812076"/>
            <a:ext cx="6624874" cy="54699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The Project</a:t>
            </a: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26" y="1768879"/>
            <a:ext cx="6840592" cy="2653657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Download the data from the site by web scraping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Do statistical analysis on the data</a:t>
            </a:r>
          </a:p>
          <a:p>
            <a:pPr marL="285750" indent="-285750" algn="l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So what is the question that everyone wants answered about U.S. presidents?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11" y="5413996"/>
            <a:ext cx="20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42072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603" y="2314740"/>
            <a:ext cx="7776438" cy="1138636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FFFFFF"/>
                </a:solidFill>
              </a:rPr>
              <a:t>Who will be the next U.S. president?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6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767516"/>
            <a:ext cx="6624874" cy="54699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The Data Collection Process</a:t>
            </a: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667" y="1791159"/>
            <a:ext cx="6840592" cy="2341745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Python With Requests and Beautiful Soup for data download and data cleaning, and Excel for panic cleaning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R for the statistical analysis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11" y="5313736"/>
            <a:ext cx="20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40913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1235396"/>
            <a:ext cx="6624874" cy="54699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The Statistical Analysis Process</a:t>
            </a:r>
            <a:b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</a:b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667" y="1969399"/>
            <a:ext cx="6840592" cy="2341745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Originally direction was to do unsupervised analysis of data to see patterns between presidents and vice presidents, and patterns with them and their parties, etc.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But because most of the variables were categorical, logistic regression was the way to go.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11" y="5358296"/>
            <a:ext cx="20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149340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958029"/>
            <a:ext cx="6624874" cy="63497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The Statistical Analysis Process</a:t>
            </a:r>
            <a:b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</a:b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667" y="1557219"/>
            <a:ext cx="6840592" cy="2341745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Since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most of the variables were categorical, </a:t>
            </a:r>
            <a:r>
              <a:rPr lang="en-US" sz="2400" dirty="0" smtClean="0">
                <a:solidFill>
                  <a:srgbClr val="FFFFFF"/>
                </a:solidFill>
              </a:rPr>
              <a:t>EDA and logistic </a:t>
            </a:r>
            <a:r>
              <a:rPr lang="en-US" sz="2400" dirty="0" smtClean="0">
                <a:solidFill>
                  <a:srgbClr val="FFFFFF"/>
                </a:solidFill>
              </a:rPr>
              <a:t>regression </a:t>
            </a:r>
            <a:r>
              <a:rPr lang="en-US" sz="2400" dirty="0" smtClean="0">
                <a:solidFill>
                  <a:srgbClr val="FFFFFF"/>
                </a:solidFill>
              </a:rPr>
              <a:t>were the stat tools of choice 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Data </a:t>
            </a:r>
            <a:r>
              <a:rPr lang="en-US" sz="2400" dirty="0" err="1" smtClean="0">
                <a:solidFill>
                  <a:srgbClr val="FFFFFF"/>
                </a:solidFill>
              </a:rPr>
              <a:t>recasted</a:t>
            </a:r>
            <a:r>
              <a:rPr lang="en-US" sz="2400" dirty="0" smtClean="0">
                <a:solidFill>
                  <a:srgbClr val="FFFFFF"/>
                </a:solidFill>
              </a:rPr>
              <a:t> from person based to party based so that each 4 year term was attributed to a party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Outcome was defined as either a Democrat or a Republican is in office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Predictive variables: 1. </a:t>
            </a:r>
            <a:r>
              <a:rPr lang="en-US" sz="2400" dirty="0">
                <a:solidFill>
                  <a:srgbClr val="FFFFFF"/>
                </a:solidFill>
              </a:rPr>
              <a:t>P</a:t>
            </a:r>
            <a:r>
              <a:rPr lang="en-US" sz="2400" dirty="0" smtClean="0">
                <a:solidFill>
                  <a:srgbClr val="FFFFFF"/>
                </a:solidFill>
              </a:rPr>
              <a:t>arty of prior term, 2. Number of Republican terms in the last four terms, and Reelection indicator. 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11" y="5525396"/>
            <a:ext cx="20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341366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958029"/>
            <a:ext cx="6624874" cy="63497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Findings From EDA</a:t>
            </a: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667" y="1668619"/>
            <a:ext cx="6840592" cy="3711953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Over the past 132 years, Democrats and Republicans have almost a dead heat in terms of their occupancy of the White house (16 versus 17 terms)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Republicans have more than average chance of winning when incumbent is a Republican, but have a lower chance of winning if incumbent is Democrat. Democrats fare evenly whether a Democrat or a Republican is incumbent</a:t>
            </a:r>
          </a:p>
          <a:p>
            <a:pPr marL="285750" indent="-285750" algn="l">
              <a:buFont typeface="Arial"/>
              <a:buChar char="•"/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11" y="5525396"/>
            <a:ext cx="20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274840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526" y="724089"/>
            <a:ext cx="6624874" cy="63497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8CFF6D"/>
                </a:solidFill>
                <a:latin typeface="Gill Sans MT"/>
                <a:cs typeface="Gill Sans MT"/>
              </a:rPr>
              <a:t>Results From Logistic Regression</a:t>
            </a:r>
            <a:endParaRPr lang="en-US" sz="3600" dirty="0">
              <a:solidFill>
                <a:srgbClr val="8CFF6D"/>
              </a:solidFill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667" y="1412399"/>
            <a:ext cx="6840592" cy="3711953"/>
          </a:xfrm>
        </p:spPr>
        <p:txBody>
          <a:bodyPr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Used 3 predictor variables initially. Model only achieved a </a:t>
            </a:r>
            <a:r>
              <a:rPr lang="en-US" sz="2400" dirty="0" err="1" smtClean="0">
                <a:solidFill>
                  <a:srgbClr val="FFFFFF"/>
                </a:solidFill>
              </a:rPr>
              <a:t>Mc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</a:rPr>
              <a:t>Faddens</a:t>
            </a:r>
            <a:r>
              <a:rPr lang="en-US" sz="2400" dirty="0" smtClean="0">
                <a:solidFill>
                  <a:srgbClr val="FFFFFF"/>
                </a:solidFill>
              </a:rPr>
              <a:t> pseudo R-squared of only </a:t>
            </a:r>
            <a:r>
              <a:rPr lang="is-IS" sz="2400" dirty="0" smtClean="0">
                <a:solidFill>
                  <a:srgbClr val="FFFFFF"/>
                </a:solidFill>
              </a:rPr>
              <a:t>0.048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Checked outliers.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Took out reelection variable and ran models and compared them using </a:t>
            </a:r>
            <a:r>
              <a:rPr lang="en-US" sz="2400" dirty="0" err="1" smtClean="0">
                <a:solidFill>
                  <a:srgbClr val="FFFFFF"/>
                </a:solidFill>
              </a:rPr>
              <a:t>anova</a:t>
            </a:r>
            <a:r>
              <a:rPr lang="en-US" sz="2400" dirty="0" smtClean="0">
                <a:solidFill>
                  <a:srgbClr val="FFFFFF"/>
                </a:solidFill>
              </a:rPr>
              <a:t> with </a:t>
            </a:r>
            <a:r>
              <a:rPr lang="en-US" sz="2400" dirty="0" err="1" smtClean="0">
                <a:solidFill>
                  <a:srgbClr val="FFFFFF"/>
                </a:solidFill>
              </a:rPr>
              <a:t>chisquare</a:t>
            </a:r>
            <a:r>
              <a:rPr lang="en-US" sz="2400" dirty="0" smtClean="0">
                <a:solidFill>
                  <a:srgbClr val="FFFFFF"/>
                </a:solidFill>
              </a:rPr>
              <a:t> settings. With p of 0.597, it was safe to drop one variable. </a:t>
            </a:r>
            <a:r>
              <a:rPr lang="en-US" sz="1600" dirty="0" smtClean="0">
                <a:solidFill>
                  <a:srgbClr val="FFFFFF"/>
                </a:solidFill>
              </a:rPr>
              <a:t>Note: The 2 variable model produced an intercept of 0.9414 which convert to a probability of 72% chance for R given all variables zero.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Model was used to determine probability of a Republican win given the current inputs to model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511" y="5692496"/>
            <a:ext cx="200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August 2016</a:t>
            </a:r>
          </a:p>
        </p:txBody>
      </p:sp>
    </p:spTree>
    <p:extLst>
      <p:ext uri="{BB962C8B-B14F-4D97-AF65-F5344CB8AC3E}">
        <p14:creationId xmlns:p14="http://schemas.microsoft.com/office/powerpoint/2010/main" val="271935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442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 Web Scraping Project On U.S. Presidents Data</vt:lpstr>
      <vt:lpstr>The Data</vt:lpstr>
      <vt:lpstr>The Project</vt:lpstr>
      <vt:lpstr>PowerPoint Presentation</vt:lpstr>
      <vt:lpstr>The Data Collection Process</vt:lpstr>
      <vt:lpstr>The Statistical Analysis Process </vt:lpstr>
      <vt:lpstr>The Statistical Analysis Process </vt:lpstr>
      <vt:lpstr>Findings From EDA</vt:lpstr>
      <vt:lpstr>Results From Logistic Regression</vt:lpstr>
      <vt:lpstr>PowerPoint Presentation</vt:lpstr>
      <vt:lpstr>PowerPoint Presentation</vt:lpstr>
    </vt:vector>
  </TitlesOfParts>
  <Company>DTI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 Scraping Project On U.S. President’s Data</dc:title>
  <dc:creator>Gregory Domingo</dc:creator>
  <cp:lastModifiedBy>Gregory Domingo</cp:lastModifiedBy>
  <cp:revision>18</cp:revision>
  <dcterms:created xsi:type="dcterms:W3CDTF">2016-08-14T21:38:26Z</dcterms:created>
  <dcterms:modified xsi:type="dcterms:W3CDTF">2016-08-15T02:00:34Z</dcterms:modified>
</cp:coreProperties>
</file>