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68" r:id="rId3"/>
    <p:sldId id="257" r:id="rId4"/>
    <p:sldId id="260" r:id="rId5"/>
    <p:sldId id="259"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4" d="100"/>
          <a:sy n="74" d="100"/>
        </p:scale>
        <p:origin x="3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162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49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ltLang="zh-CN"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2518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ltLang="zh-CN"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2861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80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6686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5539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0525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41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972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1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585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278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971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454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ltLang="zh-CN"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988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327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51243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10082526" cy="898302"/>
          </a:xfrm>
        </p:spPr>
        <p:txBody>
          <a:bodyPr>
            <a:normAutofit fontScale="90000"/>
          </a:bodyPr>
          <a:lstStyle/>
          <a:p>
            <a:r>
              <a:rPr lang="en-US" altLang="zh-CN" dirty="0" smtClean="0"/>
              <a:t>England Premier League 13-14 </a:t>
            </a:r>
            <a:endParaRPr lang="zh-CN" altLang="en-US" dirty="0"/>
          </a:p>
        </p:txBody>
      </p:sp>
      <p:sp>
        <p:nvSpPr>
          <p:cNvPr id="3" name="Subtitle 2"/>
          <p:cNvSpPr>
            <a:spLocks noGrp="1"/>
          </p:cNvSpPr>
          <p:nvPr>
            <p:ph type="subTitle" idx="1"/>
          </p:nvPr>
        </p:nvSpPr>
        <p:spPr/>
        <p:txBody>
          <a:bodyPr/>
          <a:lstStyle/>
          <a:p>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DcAJsDASIAAhEBAxEB/8QAHAAAAgMBAQEBAAAAAAAAAAAAAAcFBggEAwIB/8QAURAAAQMDAgMEBwAMCgcJAQAAAQIDBAAFEQYhBxIxE0FRYRQiMnGBkaEVNTdCUmJzdLGywdEWFyMkM1ZygpKiGDZ1k5SzwgglNERUVWOV0qP/xAAaAQADAQEBAQAAAAAAAAAAAAAAAgMBBAUG/8QALBEAAgIBAwIFAwQDAAAAAAAAAAECEQMSITEEQRMiMlFhBXGhFDOB8JGx8f/aAAwDAQACEQMRAD8Af9FFFACj4o6ynWIO2gJKJZfYm2+QEBSVIC8qSoeKVJ+II768ZvG6K5ogvxmg3f1/yJYIyhs43dz3p8B1zsfGpji1ZmpyLLcBcLbCkQZPPzznuzSpGxxtkn1kp2HiaWE/+DsjUP2Zf1Jam5PaB1TECzvOsFYOckLIB33Pca6oRjKKtEZNpk1wy18NJOv2PUSVxobmZLbjjRCm1qHNgjGSFDBHn5Hb3i8Xn5et37gYS1RfRVxbdECRzLcUtHLzK7skb9w9/XlvEKLra0OaiuGsIwYgL9HMh2zlhSiQCEDlUSvr0A2ya79MW2Hfta6efbuunXYlrQUtx4HOy4rGVJJac3J5jkkE9KZqG8mjFfA7IaH0Q2UyVpXICB2ikjAKu/A8M170UVxlwooooAKKKKACiiigAooooAKKKKACiiigAqA1km6r04+1Z5jMGS4pKVTHlhKY7efXXk94H6an6S/Hm/ONtW6wNLIQ6DJkJB9oA4QD5Z5j8BT446pJCydIW+sn7yiYzbrzcWroY4LkaelfaFxpfgvqU5B2PQ5qQY4VaokacVekx2Oy7EPtsB3mddQRnIAGM43xnNeXD3TLuoZ85xFrj3JMJgLEWRIUyhxajgDKfcrY7eNOLTGsbyze4GntR6cbtJltq9ALCwUBLY9gjJxgD9G1dc5uO0exGMU92JzS+i9Sa0tDrdvW2iBDcUtAfWUIW6oDmCcA5VgDc9Bgd9RV305ftJ3WO1PjOQ5RUFR3UuDBIPVKwcbEj3Vpm+zXNMWdtqw2YSpcmQW48VkBCC4rmWpSj3DZRJpWcR3dVXrQzc3UGn4tvMSYnCm3ypeFApJ5dwEkkDr4UsMrk/g2UEl8lt4WRXonp7adVtXxkBIfQlal+jv5OQlSicpI7+/FMikPwO1PEgzJdglFLbkxwOx3D0UsJwUHzwMj40+KhmTU9ykHaCiiipDhRRRQAUUUUAFFFFABRRRQAUUUUAfilBKSSQAO81lXiPqBrUmt50yMvnit4jsKHRSUbZHkSSa0ZrCwPaksLsBu8SLYhW7jjQBC043SrO/L7iKylcWIsa4vsQpfpcZtZSiR2fIHAO8DJwPCurpkrbI5W+D2tV8utkcdXa7hIhrdTyuFlfLzDuzTA07p/WsKJA10hs3ZTYW61DffWp0pUkp7THf44G52pXkZBHiK0Do3WGp9VWRiFZ7JGgNMNhhVzeWVtIKUgeo3gFSum2cDvquW0rQkN3udfD/Xep9YXAmVYYzNsb5g5MQpaeVQGyUhWeY5646UreI2tNQXq8zbRPPokOLIUgQ2+mUnZSj98eh8N9hTTtsHWWgbG4Q3E1DFDjjq47A7B5vmJUpSSchQJJJGMjupF6r1ArVOpJV4VFRGMjl/kkK5sBKQkZPedqTFFObaWw026pnFa2n37rFbiyWo0kuJLLrq+RKVg5TlXdvjfpWw4Sn1wY6pSAiQW0l1AOQleNx881jDrWoeFupf4R6LjF53nmw/5tIydyR7Kj704+OazqU6TNxPei60UUVyFgooooAKKKKACiiigAooooAKKKKAKZxUublr4d3NbKilx9KY6VA9OdQSfpmsulJSEkpIChlOR1HlWstbaaOq7Ci18/IhUplbis4PIlYKseeM1m/Xj6Hdb3RplCW48V30RhtAwlDbYCAAPgfnXX07VURyreyuUweH3E6Ro5pNtkxUybWt4uKKNnWs4yU9yhtnB+dL6vRhh6VIbjx2luvOKCUNoTlSie4CuiUVJUySbT2Gjc+MkqVpKVa22lLnSXH2zJWAkNsKJ5Nh1XynHljO9KquiLBfmXJmAwjmkPPBlCQc5UTjr768VoLbi21e0hRSfeDisjGMeDW2+T9baW8opbQVKCSrA8AMk/IGmzwVhxXbmqTEvr8acgYk25TaSiQ33KSc52+YPkag+E+nHLvqCRPeb/7vhRnQ6tQ9UqWgpCffgk/CqJElPwJLUmI+4y+0Qpt1tXKpJHeDWS89xRq2pm0aKSuj+N4w3D1Q1g+yJzKdj5rQOnvT8qcUKdEuURuXCktSI7gyhxpQUk/EVwzhKHJdST4OioPUWrrJpZgOXWchlahlDI9ZxfuSN/j0qacUUtqUlPMoAkDxrPHD+Hatba0uUzVskPTSQtqK8vlDpyQR5hOAAmthBO2+EEnWyK/eeI2pLtfTck3F6MEKUY7DavUZBBA26FWD1Od66tJjWusb6I8G+3NJT678pcpzlaT4nfcnuHfTbuPBfSc+cZLaJcNKjlTMZ0Bv4Ag4+FXGxWC16btyYNqiJjsA5OMlS1eKidyffVpZoJeVE1CV7s+rJbpVrtqIsu6Sbk6nq/ISkKP+ED65PnUjRRXK9ywUUUUAFFFFABWStdxlRNe31pYIPprixnwUeYfQ1rWlZxa0ra0advmoi0DPdTGSFn73lXjb3hQB/sirYJ6ZfcnkVoz6hCnFpQgZUohKR4k7CmJqb0Lh9b06dtXK5fX2QbncPvm0qH9E3+CCOpG+Pfsu0qKFhSThSSCD4EV13O4Sb1dpM+SQqTKdK1Y6cx7vd0rtatr2Ip0X3hdp5aGLnrGQ3/N7THdVFBGy3ggnPuSPqfKorROiBqGNKvd4kqh2KECuQ+PadIGVJT+0+eBv0bL19sukEWHQAYEhctCI0oBWA2lwYKleKlKJOPA58KieJ7MbR/C236agrV2bzqWcnqtCcrUT5k4z7659bb+/+imlJfY99Qalt+nuD0c2mCm3G6tlqHHBypKFZytR71cm5PiRS84XaJi6xvMn7IFwQIbaVLS2rlK1KJCU57hsTVev2oX75Es8dwFLdtgpipGdiQTlXxHL8qYfAa7Mx7xdLU4QHJbSHms/fFGQofJWfgaZxcMba5MtSki33PgjpeWwRCMuA9j1VodLgz5pVnPwIpdS7PrThJPM2I92tuUr1nWwVMOeTiPvT5/I1o+vh1pt9pTTqEuNrBSpChkKB7iO+ueOaS2e6KOC7FI0XxPs+q0IjPKTAumMGM6rZw+KFd/u61was4O2fUM124QpC7bMdUVuciAttavwinbB8wa4tUcEbZcXFSrDI+xr5OewUCpkny70fDI8qgGGeLmjgGmkOXOIjZKciSnHl0WKdJXeN0K74kj7PCLW8McsHVKOzHQCS+39BmvJXC/iMd/4RpUf9ov/ALq72uNt2tyuzv8ApZxlQ2KkFbX0WP21bbFxd0pe3EMqlLgPr2CJieRJPksEp+orW8q3oEoMXbmkuLNnSXI1wmPpTvhi4c+f7q8ZotPGDVGn7j6FqeEqSlBAcS412L6B4joD8Rv40/gQpIIIIO4IpR8eFWr7B29LnZ/ZYv5Zx7YawefP4ucfGshNTemSCUdKtMaFpusO92uPcoDwdjSEc6FDb4EdxB2IrtpacDkvp0G4Xc9kqa6Wc/g4SDjy5ub60y6jOOmTRSLtWFFFFKaFVDX2l7lrC3xrTGlsRIJeDsp1QKlkJ6JSnp133PcKt9filBKSpRAAGST3VqbTtGNWZY4k2KDpvVxtlvSUsNRWepySrlOVHzOMn31UkKKFpUOqSCPhU/ri9o1FrO53JpXMw47yMnxQgcqT8QM/Gq/XpQvSrOZ87FrsMiZqrihb5b2VSJVxQ+vH3oSeY48glOPhU3xk1KzfNWIhRHQ5FtqC1zJOQp0nK8e7AHwNUKFcJdteW9CkLYdW2psuNnCuVXUA9RnptXNWaPNfsGragq6cKIkmVxHtao+QGCt11Q7kBBBz7yQPjVLpkcGm783qwSLZCDkBY7Kc84nCEI67K/CzjYfHxoyehhHlGjqrtw1dFhaytmmUsLemTUKcUpKgEsoAJBPiTynarFSD4iXd7TPGiHeQgrSyyyvkB9pHrJUB8M1w446nR0SdIflFUocWdFejJeN6SCRns+xc5x5EcvWoOZx102y5yxYdxkjvWG0oHw5jn6VixzfYNUfcv97u9ps0Rt28SWY8Z5wMpU8PVKjnAO2B0PXaqlqfhdpvVEFUiAyzBmLTzNSYoAQvw5kjZQPiN/OuW/X2zcReF17dt6lc8ZkuqadThxpaPXGR54O42O9LLhnxBkaXujNvmvKXZZCwlSVHPo6j0WnwHiPjVIQlTceULKSunwc41frfRge0smYtlcdwoCC0HVpz0CCQfVPUe+u/T3DTVGs7kLjfVyYsZwhTsmWSXnB4ISd/icAedWfjVDVarrYtWQvUfadDa1p7yn10H5BQpxRX0SojMhv2HUJWn3EZFPLLUVKK5FULdM8rZbYtntse3wWg1GjoCG0DuA/SfOuuiiuUsFFFFABXHdba1eLXJt77jyGZCC2ssrKFcp6gEdM9K7KKAFJrfh3YNOcOLs7aYWJKA2tT7qytzlC05AJ6DHhikJWx71bUXixzra5jllMLZJPdzDGax7KivQpb0SSgofYWptxJ7lA4P6K7enk2nZDIqex5V9NtrdcS22hS3FkJSlIyVE9AB3mvmrXw6vdm09q5u53pLhaZZX2Rbb5ylw4AOPdzb+JqzdKya3Z7s8KdavsJdTZFJChkJcfbSr4gqyKcXC+16xs0EwL8zEYtrDfLGaTyl3mznJKTjHXruTXvA4t6Tk2UT5E9uK7hRMRRKnRgnAwBuSADttv1r8ncV9Os6TVdYs2O7NUwFtwC5/KdoR7CgOmD1PlXJOWSapotFRW6Zbrvd4Nitj1xuL6WIzKcqUr6ADvJ7hWWtcarc1jqRy5KZ7FlKAyw2dylAJIyfEkkmu2/XrWGv5LRkQ5chtG7MeLFWG057x1yfMmqnIjvRJDkeSytl9tRSttxJSpJHcQelWxYlDd8iTnZ50UV6x47suU1GYQXHnlpbbQOqlE4A+dWJnXa71OsyZqYTvImbGXFfSRkKQrr8R3HuqPwCMd1W3WXD266LZhvzHGpDEgcpdZBw2515Dn6HvwaqVZFp7o1prZjN1Lq+FfeDNogOykLuzEhDbjRPr8raVDnPkUlO/iaeGkllzR1kWrqYDBP+AVkI9DWu9GqC9E2NQ6GAx+oK5s8VGKotjdsm6KKK5SoUUUUAFFFFABWc+N1sYg63akspCTNipdcAHVYJST8QBWjKSHH6CQ/ZJ4GxS6wo+fqqH7atgdTEyekWuktLy9W3xu3x1BpsDtJEhQ9VlsdVH9AHjV9uF1sVsZbs+n7Lb34TC8mTNjh5chzpz7/AE/QBXzp6MuzcLmPRxyz9SSi3zjqGUnlA+P/AFGm9ZNGWWxKD0aIlUnABec9YggAern2c4zt40nUZJznoi6SPV6HH03TYV1HUR1OV6V227srumdD2C72yJe7tp6Gi4ukuLSltTaDgkAlvPLuBnpivibwy0Wtb3oFvhrnnKm47stzsyrrgpSrOPIV88WZ70WLa2WXVJS444pxvmISsADHMAdxvVHt2omCn0d+BAiOjC406LHDbjDo3SVEe0knYjwNQeeUXps68H0j9Tj/AFUVSbbquN/yOCzXGfHUzbb3FYjSVAhhcZWWXQB7I/BUB974DbocKrjXo11qcNUQmyph0JRMCR7ChslfuIwD5geNMK7Xtq56Eizmm+abL7MRG0H1hJztg/ikH4A+NWG3SWL9YI8hxpC2ZbALjahlJyPWSR3jqKriyaZbHmdV070eI46d2mvle397Mx1Uppq4NWnVFquLwyzGlNur/shQyflTA4gcI5NnW7dNPNLk27dTkZPrOMeOO9SfqPPrSrr0YyU1seW04s2Jd7Tb9S2R6BNQl6JJR1SfiFJPiNiDWWtX6Tn6Pva4EwFbasqjyAMJeR4jwPiO75U1+C+tnZzJ0xPUVOxmiuI4TuWx1Qf7OdvL3UxtUaXt2rLM5brg3sfWadT7bS+5ST+zvrljJ4paXwWaU1aMh1qLhXdWbpw9tgbWFOREejPJ70qT+8YPxrOWpNPzNMX2TaZuC6yQUrT7LiD7Kh5H6HIpj8BJy0X67QOc9m7GS9y/jJVjPyVVsyUoWieN1Kh9UUUVwnQFFFFABRRRQAVQ+L9oF04fy3UjLsFaZSdu5Jwr/KT8qn9W6rgaPsqrlOC15UG2mW8czqz0Az7iSe4UmNR8apt7ss22M2ZmMiU2ppTinytSUnY4GAM4quKEm1JCTkkqZ3PyfRtDaCuDaQtEdCspzsVpUCR/lNWGy8W1oAbvULn3/p42x+KT+w/CqboKQjUuj52klLSLhGWZtuCjjn/DQPr/AIvKoyLbZk6b6DHZJlElIaUoIPMOo9Yjfyrl6hSx5XXc+t+lY+k6zoVDMt4X8V3v++w6tZaO/hcxGkMTCw+yg9mlacoUFYO/eDt1+lUCDwyvrt4RFmNJYig5ckpWFJ5fxe/J8xTjbkIh2pt6atEdLbSS6XFABBwM5PvqjvcShL1Gzb7QmOY6zyB+UFBLi+7GN0p8yDWTjC7Zx/T+r65Y5YsCuKvd9v5/6T9/s0aJpVtENoNi1FEqOE9U9mcn5jmB99euiARo62kjHOhSwPJSiR9CKq83U0jWUSLYLa2G5E0c05xtXMmOznf1sDcj9OOpqZ1ZrW0cP7bEZeacedUjkjxWcc3KkAZJPQDYZp4LVLynH1XiYenWLN6nK/44/Luv89y3KICSScAd9Y/1NMj3HVV1mREJRGeluLaCRgcvNsfj1+NX/VPGube7O/brbbfseH0lDj6nudfKeoTgAAkbZqmaI06rU+rYNtLalRivtJJT960nc5Pdnp8a78MHBOUjxpy1bIaPBXRbkVs6onJKVvtluG2fwD1WffjA8t++nJXw02hlpDTaEobQkJSlIwAB0Ar7rlnNydstFUqFPxw00J1jYv7CMvwDyPEDqyo9fgrHzNL/AIOTkw+IsVtSuUSmXWN/HHMP1acHFi+MWbQc1pxIW9PSYjKPNQ3PwAJ+VZqt89+13KNPiq5ZEZ1LrZPiDnfyrqxJyxtMjPaVmzaKgdIaqh6vsDVzigoVns3mVdWnB1T5jfIPeDU9XI006ZdOwooorACis9XDi1rW33Ry3rNvceQpKfUik8xIBGBzede8bjXqi2S0t3m0xnE9VNlpcdzHlnP6Kt4ExPEQz9eaDa1yzBbduLsMRFLUORsLCuYAb5Pdj61Sv4gIn9YZP/DJ/fVvl60+y3DebqTTjyEPR2lOFEhvm5FI3UhQz1x3g+BpVRuL2upy1JiR4z6kDmUlmCpZA8TgnFNjWSqT4Mk43uXSy8Eo1nvcK5Iv8taoryXQlLSUFWO7IOwPQ+Was+qdAW/UThltLMSf3uoTlK/DmH7RvS5sfHS4sTksahtzJY5uVx2OlSHG/MpJOceGxptajuEpnSE652h5rtmopksrWnnQoAc3TwI/TU8sJSaUy/TdRPBLxMLplFe03xAjwnbaJbE+E4goKXXErBT/AHxkfOo+2cKby+6lU6SxDbB35Fdov4YwPrVYY4x62lKKY7MR5QGSlqEpZA8cA1YdJ8Rda3XVdtgXCClEN97ldUIC0YTgn2jsOgpH0bW7PRj9ezxTjBJX3S/q/A1bBpy3abhejwGsFW7jq91uHxJ/Z0qp624WtazviLk7eXopQwlkNBkLAAJOQSR41GcUdc6h0deITdtciGLKZKuV5jmUlSTg75GxyKsHDXWx1lYlqldmm5RVckhCBgEH2VgeBG3vBp4wlCOuJ5eTK8s28jtsp/8Ao/xv6xv/APCp/wD1TF0hpC3aOtAhQgVuKPM9IWAFuq8TjuHcO6px99qNHcfecS202krWtRwEpAySaQUzjXf5F+cTbkw27euQEspcYJXyZABJz1I3+NMvEyqrJvTA0DRVN4lX27ab0qbraXWUOMvIS4l1rnCkqOPEYIJFR/CrWF21fbrk/dVMFcd9KEdk3yDBTnfc0mh6dQ2pXRMa60Qxre3Ror0xyIuO72iHEICs5GCCDVE/0f439Y3/APhU/wD6ri1pxO1XprV9wtDDkFbLKwWiqNlXKpIUAfW674qN/jV4hf8AtyP/AK1z99WhHKls9hG4N7jY0JodrQ8CXGbnuTDJdDhUtsI5cJxgAE1bKos3UN8b4TI1CgtM3VEVMhxDjB5Tv6w5ScjalfG4u67nKWIkeO/2YysMwVLwPPBOKRY5TtjalHY0VRSNsHHOa3ORH1Fb2ewKuVb8dKkLa8ygk5A7+hp4NuIdbS42oKQsBSVA5BB6GknCUOTYyT4MtTvuqR/z+L+hunBxqTbzoJapQR6UH2/RCfa5ub1seXLnNJTUaZK9ePIhlQlKfZDJScHn5EcuD3HOKtjXC7Xupp6HL9JLSRsXpkntlJHfypST+yuqSVxk3VEk3ukj64eJe/iw12o57Ax8J8Obs1Z+nLXtwGWlGoruVqCR6GjcnH39MW66cg6V4S3i1wAottwXlLcV7Tiyk5UfM/uFIXSmkZerfsm3CfSh+HG7dLZST22+OXPcaxNTjJg04tFg4y3C1T9aJXbHGnVtRgiU41ghTgJ2yOpAwPp3U4GYr8Lg4Y0oEPt2RSVg9QexO3wpJcK2bG/reLGvUbtCv/wvOrCEvDcBSe/Pd5itEar/ANT71+YP/wDLNJl20wGhvchCcG73bLFqaZIuk5mGyuDyJW6rlBVzpOPkDT4tertPXqZ6JbbvElSOUr7NpzJwOp+orOfDnR8bWl6kQJMt6MhmL2wUyEkk8yRjf306dIcLIGkL59lI9ylyHOyU1yOpQBhWN9h5VudQvd7hjbopHH77aWP8i9+smqVpO9TNB6ot9xeSoRZLCFupHRyO53jxIIz704q7cfftrYvyL36ya6bpo3+EnBmwz4jXNcrfCStASN3W+qkftHmPOmjJLGk+GK09TaOnjNrZpFoYsNtkJWZzaX5DiDsGDukf3uvuHnSbct8m2XiNGltlt7mZcKD1SF8qgD54Iq28LdJK1bqVMqYC7bbfyrdKjkLUPYb922SPAY76+OJn3Wp35aP+oinhUXoRkra1Mb3GT7m078sz/wAwVXeAX2mvX50j9SrFxk+5tO/LM/8AMFV3gF9pr1+dI/UqC/Zf3KP1lE4rEJ4qXBROADHJPh6iaef8Yujv6x2//fUi+LCefilcUE4CuwTn3tpFX/8AiDtJH27uH+Bv91PNQcY6mKrt0XTiEtLnDm+LQQUqhLII7xiljwFcQ3cr6pawlPYs7k4++VTM180GOGt6aBJCIKkgnvwAKzvpjSEvVUS8OQngHoDAeDJST22c+qD3H1aXEk8bTNm6kiZ4vzrVcdcuOWpTTvJHS3IcawUrdBPeOpA5Rn91P3T0CbG01amHnSh1qGyhaT1CggAikDwkascjWrDF3j9o6oc0IqVhAdTvgp7zjp5jpWm6zM6qHsGPe2ZP9Oj3DiRDlR3AppydG5TnrjkH6Qa1hXOIURBChGZBG4IbH7qrbXEvSTtyRbk3X+dreDAaUw4D2nNy8pynbfaknJ5KpcDRWnlnrxElMxOH18cfWEJVEW2nJ6qUOUD5mlTwEIOpLvgg/wA0R0P49Ppxpt5HK6hK05zhQBFVy8au0xpOcmNcpKIT7jfOkCOr1k5x1SnHWiEvK4Jcg1vYiuKWn16V1yuVEJZjzFelxlp25F5yoD3K3+IptjWMS/8AB64Xp11CFmC6zITn2XuUpKfiSCPeK6HOKOg5AHa3dleOnPGcOPmmpyw3rT+pYTy7O6xJjtuBDnKyUgKwD0IHdimlJuK1LgxJW6ZmbRmsZOirm9PiR48hx1jsCl5RAAyDnb3U0tIcW77qrU8K0N2mAlLqiXXErWShsDKj+z3kU2VwoLaFLXGjpSkZJLadh8qrdo13ou43RmFbLjGXMfJQ2lDCkFRxnGSkDurZZFO3pBRce4suPcphd/s8ZLiS61HWtac+yFKGM/4TTT4cb8OrD+ZoqxORIzqytxhpaj3qQCa9EIS2gIQkJSNgAMAVOU7go+wyjTs+GY7MdJSwy22knJCEhIJ+FZn4mqA4tTskf00fv/ERT1uvEXSdmeUxLvUftk7KbZy6oHwPKDioyPxN0FPketcWG3Cfakx1Iz/eKcfWmx6oPVQs6e1nNxqlMscPHmnHEpcfkNIbSTuohXMfoDUHwBINlvWCD/OkdP7FMy83S0221G53RbYhIwS8Wy4EhWwOwOxyN649Oaq05qB19mxS2nltALdS20pGAdgdwPCsUn4bjRteazPfFGcxI4m3V5hxC0tONoJztzIQkEfMYqzfx/XgD7UW3/erp7GDEJJMZkknJJbH7qrVt1foy73ZFrgyor01alJS0IyhkpyTuU47jT+IpJJxuhdLT5IzVl2kPcGZs+8NsxZUuEMsoUcBSyOVIzvnBGfjVK4AkG6XzBB/kWeh/GVTNv2uNLWOcbdeZqWXwkOBtyOtQIPQghJB76j2eKGgmclq7sNk9eWM4nP+WsTloaUeTXWq7ExxIsTujteLfhEsMvrE2GtO3IebJA/sq+hFM2Hxx04qDHVMDyJRbSXkoTkJXj1gPLOavlpu9m1VB9OtzrU2Olam+0LZ2UMZHrDPeK7vQIf/AKVj/dp/dWSyJpKS3QKLW6Z0VmK6AJ43OgDA+ziD/wD0Sa073VmO7fdwd/223+umtwcv7Bk7GnKSPH9I7WwKwOYh8Z8vUp3UkuP/ALdg9z//AEUuD1o3J6Q0ZwksOotIW67S5VwRIktlS0tOpCQeYjYFJ8KZekdG27RkKRFtzslxt93tVF9QUQcAbYA8KRun75xLi2GIxY489VsQkhgtQUrSRk9FFO++ad+g5V7maTjPahQ8i5FbgcDzQbVgKPL6oA7sU+XUuXsZCvY4uKV8+wegrgtC+V+UBFa8cr2J+CeY1muIqbZXrZeG0lADpdjq/CLahn67Uy+O17Mq+QLIyeYRW+2cSO9xeyR/hH+apDiDov7G8JbKW2/5xaAkvHHc5/Sf5yDT4qhFJ9xZ7t/A4rdOZuVtjTo5yzIaS6g+ShkfppM8ZddympytM2x9TLaEBU1xBwpRIyG8joMYJ8c48as3BS9/ZLRZt7isvW50tY/+NXrJ/SR8KT16SJ3FmW3K9h289mvP4PahOPlS4oJTd9jZS8qouOj+CirnbWbhfpj0VLyQtuKwAFhJ6FSiDg+QFTty4C2h2OoW27TY73KcduEupJ88AH602xsKqereINs0ZLjsXKJOWJCCttxhtKknBwRuobjI+dIsuST2G0RS3DWUX0fhddYznKotW1SCR0JSkb/SltwC+3F7/N2v1lUwNQXuNqPhHdLtDQ6iPJgPKQl0AKGMjcAnwpfcAvtxe/zdr9ZVNH9qVmP1Ie9Zn4afddiflpP6q60xWZuGf3Xon5aT+qusw+mQT5RN8egP4T2o43MJW/8AfNTem+Denbvpq2XGRLuSXpUZt5YQ6kJBUkE49XpULx7/ANZbT+Zq/XqOtF+4pMWiG1bI1wVAQylMcogJUkt49XB5dxjvqqUnjWl0I61O0PLSuloOkLQq229x9xkuqdy+oKVk4z0A22qcqD0fIusrSVuevaXE3JbWZAcbCFBWT1SOm2KnK5JXe5ZcHiuU2hfKebPTYVnu62C5K4vKnhgGOu5pkg84z2YcRk4+IrQbjDal5Kd8jvrJ171XfE3+apFxcQpMl1IUhKUkDtOmQPxE/KrYE23QmRrazTp1fp1KloN6ghSFFKx2wykjqD5ilZx1UJx06qLl8LDxT2Q5s55MdPGlXaNRXY3uMx6avspU1C3k8o9cqWObu7/KmJxyuk226ktkSG+WWDELvKkD2udQznr02p44nCaoVz1RZfuHd+tVt4f2eLOuEePIbZPO26sJUn1lHce6rhDvlruDTjkOfHfQ2AVKbWFAAjI+lZGkaovTjLba561IW3haSlOFZJBztv8AGmpZLhKa/wCz/drq28Uzy4tPbADOApCB5eztWZMNb+7NjPsUd5u76919NetjRXNkPLfaSpfJ2aEH1dz0wAn41bJWiuLE6K7Gly5D7DqeVxty5JUlQ8CM168AyZOo73Ke9d/0dHrnr6yyVfMgU/D0rcmRwlpS4MhG1ZnHhBdXLFxAXa5WWxNSuK4lX3rqCSn45Ch8a8uLunpNj1s5dGkqTFuCg+06PvXRjmHvyOb41Ea/dXbeK90dhK7FbU1DyFJ+9XhKs/M5rS93tUG+WRyHc4rcmOtHMULHeBkEEbg+YrZy0yU/cErTj7FQ0lxZsF5tjKbpOZt9xSkJeQ+eRCld6kq6YPh1FU7jXdrdfIloXapbM5MZ1wPLjK7QN8wTygkbDOD8qUdwbQxdZTDYw224UpGc4GfE11Wa4S48z0NmQtEd5JK0JOATjlz78E06wqL1IXW2qY+9PwXZHAkW1SS3Kct76A2vZXMSsgY89vnVA4P3hvTmpJaLo27GYlsJT2y2yEtqSrbmPcDzYye/HjTwsdsht2OIA0TzNhRKlqUSTuSSTk9aRXF553T+tAm0uLhpeZCnA0ogKKjk/M71HG9bcfceSqmPC7avstqtb05U5l8NpylthYcUtXckAZ6nFI/hNbZb3EVu5SWFstMIeeWpaSkZWMAAnzX9KXy9Q3Yf+dXueY7Dc7HfbfcCtSaGtUFGjra4GAXHWUrcUpRJUenUny6Vso+FF/IJ639hX8cmnJmpLWqM2t5KYagS2kqwSs46e40ytH3+0w9H2eJJuMdmSzCaS40tYCkEJwcjuxg/I0oOM91nW7XQiRJBZjiG1htIGNyrPd5ml+dR3lQKVXF8pUSSObrnr+k/OnWJzgkK5qMmbDjXe3TEKVHmsOpSeUlCwQD4V2BSVAEEEHcGqJwqYbm8OLXJkp7V53tFLWskkntFVeUtISkJCQABgVySVNosnas//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Picture 4"/>
          <p:cNvPicPr>
            <a:picLocks noChangeAspect="1"/>
          </p:cNvPicPr>
          <p:nvPr/>
        </p:nvPicPr>
        <p:blipFill>
          <a:blip r:embed="rId2"/>
          <a:stretch>
            <a:fillRect/>
          </a:stretch>
        </p:blipFill>
        <p:spPr>
          <a:xfrm>
            <a:off x="4713667" y="2191725"/>
            <a:ext cx="2305319" cy="3016365"/>
          </a:xfrm>
          <a:prstGeom prst="rect">
            <a:avLst/>
          </a:prstGeom>
        </p:spPr>
      </p:pic>
    </p:spTree>
    <p:extLst>
      <p:ext uri="{BB962C8B-B14F-4D97-AF65-F5344CB8AC3E}">
        <p14:creationId xmlns:p14="http://schemas.microsoft.com/office/powerpoint/2010/main" val="366268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r>
              <a:rPr lang="en-US" altLang="zh-CN" dirty="0" smtClean="0"/>
              <a:t>                             Total Goal Loss</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624" y="1712890"/>
            <a:ext cx="10224752" cy="5280338"/>
          </a:xfrm>
        </p:spPr>
      </p:pic>
    </p:spTree>
    <p:extLst>
      <p:ext uri="{BB962C8B-B14F-4D97-AF65-F5344CB8AC3E}">
        <p14:creationId xmlns:p14="http://schemas.microsoft.com/office/powerpoint/2010/main" val="188353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8976"/>
          </a:xfrm>
        </p:spPr>
        <p:txBody>
          <a:bodyPr>
            <a:normAutofit fontScale="90000"/>
          </a:bodyPr>
          <a:lstStyle/>
          <a:p>
            <a:r>
              <a:rPr lang="en-US" altLang="zh-CN" dirty="0" smtClean="0"/>
              <a:t/>
            </a:r>
            <a:br>
              <a:rPr lang="en-US" altLang="zh-CN" dirty="0" smtClean="0"/>
            </a:br>
            <a:r>
              <a:rPr lang="en-US" altLang="zh-CN" dirty="0" smtClean="0"/>
              <a:t>Summary</a:t>
            </a:r>
            <a:br>
              <a:rPr lang="en-US" altLang="zh-CN" dirty="0" smtClean="0"/>
            </a:br>
            <a:endParaRPr lang="zh-CN" altLang="en-US" dirty="0"/>
          </a:p>
        </p:txBody>
      </p:sp>
      <p:sp>
        <p:nvSpPr>
          <p:cNvPr id="3" name="Content Placeholder 2"/>
          <p:cNvSpPr>
            <a:spLocks noGrp="1"/>
          </p:cNvSpPr>
          <p:nvPr>
            <p:ph idx="1"/>
          </p:nvPr>
        </p:nvSpPr>
        <p:spPr/>
        <p:txBody>
          <a:bodyPr/>
          <a:lstStyle/>
          <a:p>
            <a:r>
              <a:rPr lang="en-US" altLang="zh-CN" dirty="0" smtClean="0"/>
              <a:t>General trend:</a:t>
            </a:r>
            <a:r>
              <a:rPr lang="zh-CN" altLang="en-US" dirty="0" smtClean="0"/>
              <a:t> </a:t>
            </a:r>
            <a:r>
              <a:rPr lang="en-US" altLang="zh-CN" dirty="0" smtClean="0"/>
              <a:t>The team with more wins, less loss, more goal score and less goal lost is going to be good team. On the contrary, it is going to be bad team in terms of their standings.</a:t>
            </a:r>
          </a:p>
          <a:p>
            <a:r>
              <a:rPr lang="en-US" altLang="zh-CN" dirty="0" smtClean="0"/>
              <a:t>Each team has its own situation that may affect its standings.</a:t>
            </a:r>
          </a:p>
          <a:p>
            <a:r>
              <a:rPr lang="en-US" altLang="zh-CN" dirty="0" smtClean="0"/>
              <a:t>The important thing is to dive into the data and find out where went wrong.</a:t>
            </a:r>
          </a:p>
          <a:p>
            <a:r>
              <a:rPr lang="en-US" altLang="zh-CN" dirty="0" smtClean="0"/>
              <a:t>To work on the disadvantage and change the defects to get good standing next season.</a:t>
            </a:r>
          </a:p>
          <a:p>
            <a:endParaRPr lang="en-US" altLang="zh-CN" dirty="0" smtClean="0"/>
          </a:p>
          <a:p>
            <a:endParaRPr lang="en-US" altLang="zh-CN" dirty="0" smtClean="0"/>
          </a:p>
        </p:txBody>
      </p:sp>
    </p:spTree>
    <p:extLst>
      <p:ext uri="{BB962C8B-B14F-4D97-AF65-F5344CB8AC3E}">
        <p14:creationId xmlns:p14="http://schemas.microsoft.com/office/powerpoint/2010/main" val="39660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a:t>
            </a:r>
            <a:endParaRPr lang="zh-CN" altLang="en-US" dirty="0"/>
          </a:p>
        </p:txBody>
      </p:sp>
      <p:sp>
        <p:nvSpPr>
          <p:cNvPr id="6" name="Content Placeholder 5"/>
          <p:cNvSpPr>
            <a:spLocks noGrp="1"/>
          </p:cNvSpPr>
          <p:nvPr>
            <p:ph idx="1"/>
          </p:nvPr>
        </p:nvSpPr>
        <p:spPr/>
        <p:txBody>
          <a:bodyPr/>
          <a:lstStyle/>
          <a:p>
            <a:r>
              <a:rPr lang="en-US" altLang="zh-CN" dirty="0"/>
              <a:t>The Premier League is an English professional league for men's association football clubs. At the top of the English football league system, it is the country's primary football competition. Contested by 20 clubs, it operates on a system of promotion and relegation with the English Football </a:t>
            </a:r>
            <a:r>
              <a:rPr lang="en-US" altLang="zh-CN" dirty="0" smtClean="0"/>
              <a:t>League</a:t>
            </a:r>
          </a:p>
          <a:p>
            <a:r>
              <a:rPr lang="en-US" altLang="zh-CN" dirty="0"/>
              <a:t>The Premier League is the most-watched football league in the world, broadcast in 212 territories to 643 million homes and a potential TV audience of 4.7 billion people</a:t>
            </a:r>
            <a:r>
              <a:rPr lang="en-US" altLang="zh-CN" dirty="0" smtClean="0"/>
              <a:t>.</a:t>
            </a:r>
          </a:p>
          <a:p>
            <a:r>
              <a:rPr lang="en-US" altLang="zh-CN" dirty="0"/>
              <a:t>While 47 clubs have competed since the inception of the Premier League in 1992, only six have won the title: Manchester United (13), Chelsea (4), Arsenal (3), Manchester City (2), Blackburn Rovers and Leicester City </a:t>
            </a:r>
            <a:endParaRPr lang="zh-CN" altLang="en-US" dirty="0"/>
          </a:p>
        </p:txBody>
      </p:sp>
    </p:spTree>
    <p:extLst>
      <p:ext uri="{BB962C8B-B14F-4D97-AF65-F5344CB8AC3E}">
        <p14:creationId xmlns:p14="http://schemas.microsoft.com/office/powerpoint/2010/main" val="276467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932313" cy="600790"/>
          </a:xfrm>
        </p:spPr>
        <p:txBody>
          <a:bodyPr>
            <a:normAutofit fontScale="90000"/>
          </a:bodyPr>
          <a:lstStyle/>
          <a:p>
            <a:r>
              <a:rPr lang="en-US" altLang="zh-CN" dirty="0" smtClean="0"/>
              <a:t>Things we want to get from data</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General trends of winning/loss ratio and home and guest winning ratio and total goals and total goal lost as the teams standings</a:t>
            </a:r>
          </a:p>
          <a:p>
            <a:r>
              <a:rPr lang="en-US" altLang="zh-CN" dirty="0" smtClean="0"/>
              <a:t>Analyzing why certain teams can not win championship even though they have shinning data.</a:t>
            </a:r>
          </a:p>
          <a:p>
            <a:r>
              <a:rPr lang="en-US" altLang="zh-CN" dirty="0" smtClean="0"/>
              <a:t>Analyzing why certain teams got a good standing.</a:t>
            </a:r>
          </a:p>
          <a:p>
            <a:r>
              <a:rPr lang="en-US" altLang="zh-CN" dirty="0" smtClean="0"/>
              <a:t>Analyzing why certain team didn’t get the standing that fans are expected to see .</a:t>
            </a:r>
          </a:p>
          <a:p>
            <a:r>
              <a:rPr lang="en-US" altLang="zh-CN" dirty="0" smtClean="0"/>
              <a:t>Why certain team fall into the relegation zone?</a:t>
            </a:r>
          </a:p>
          <a:p>
            <a:r>
              <a:rPr lang="en-US" altLang="zh-CN" dirty="0" smtClean="0"/>
              <a:t>The above analysis are focus on three areas including number of win/draw/loss, </a:t>
            </a:r>
            <a:r>
              <a:rPr lang="en-US" altLang="zh-CN" dirty="0" err="1" smtClean="0"/>
              <a:t>goodsecondhalf</a:t>
            </a:r>
            <a:r>
              <a:rPr lang="en-US" altLang="zh-CN" dirty="0" smtClean="0"/>
              <a:t>, </a:t>
            </a:r>
            <a:r>
              <a:rPr lang="en-US" altLang="zh-CN" dirty="0" err="1" smtClean="0"/>
              <a:t>totalgoal</a:t>
            </a:r>
            <a:r>
              <a:rPr lang="en-US" altLang="zh-CN" dirty="0" smtClean="0"/>
              <a:t> or </a:t>
            </a:r>
            <a:r>
              <a:rPr lang="en-US" altLang="zh-CN" dirty="0" err="1" smtClean="0"/>
              <a:t>totalgoalloss</a:t>
            </a:r>
            <a:r>
              <a:rPr lang="en-US" altLang="zh-CN" dirty="0" smtClean="0"/>
              <a:t>.</a:t>
            </a:r>
            <a:endParaRPr lang="zh-CN" altLang="en-US" dirty="0"/>
          </a:p>
        </p:txBody>
      </p:sp>
    </p:spTree>
    <p:extLst>
      <p:ext uri="{BB962C8B-B14F-4D97-AF65-F5344CB8AC3E}">
        <p14:creationId xmlns:p14="http://schemas.microsoft.com/office/powerpoint/2010/main" val="385073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26076" y="502275"/>
            <a:ext cx="10515600" cy="463640"/>
          </a:xfrm>
        </p:spPr>
        <p:txBody>
          <a:bodyPr>
            <a:normAutofit fontScale="90000"/>
          </a:bodyPr>
          <a:lstStyle/>
          <a:p>
            <a:r>
              <a:rPr lang="en-US" altLang="zh-CN" dirty="0" smtClean="0"/>
              <a:t>       Game Results </a:t>
            </a:r>
            <a:r>
              <a:rPr lang="en-US" altLang="zh-CN" dirty="0"/>
              <a:t>W</a:t>
            </a:r>
            <a:r>
              <a:rPr lang="en-US" altLang="zh-CN" dirty="0" smtClean="0"/>
              <a:t>hen </a:t>
            </a:r>
            <a:r>
              <a:rPr lang="en-US" altLang="zh-CN" dirty="0"/>
              <a:t>E</a:t>
            </a:r>
            <a:r>
              <a:rPr lang="en-US" altLang="zh-CN" dirty="0" smtClean="0"/>
              <a:t>ach </a:t>
            </a:r>
            <a:r>
              <a:rPr lang="en-US" altLang="zh-CN" dirty="0"/>
              <a:t>T</a:t>
            </a:r>
            <a:r>
              <a:rPr lang="en-US" altLang="zh-CN" dirty="0" smtClean="0"/>
              <a:t>eam </a:t>
            </a:r>
            <a:r>
              <a:rPr lang="en-US" altLang="zh-CN" dirty="0"/>
              <a:t>P</a:t>
            </a:r>
            <a:r>
              <a:rPr lang="en-US" altLang="zh-CN" dirty="0" smtClean="0"/>
              <a:t>lay at Home</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110" y="1094704"/>
            <a:ext cx="11049000" cy="5885645"/>
          </a:xfrm>
        </p:spPr>
      </p:pic>
    </p:spTree>
    <p:extLst>
      <p:ext uri="{BB962C8B-B14F-4D97-AF65-F5344CB8AC3E}">
        <p14:creationId xmlns:p14="http://schemas.microsoft.com/office/powerpoint/2010/main" val="381748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8" y="425003"/>
            <a:ext cx="10877282" cy="671847"/>
          </a:xfrm>
        </p:spPr>
        <p:txBody>
          <a:bodyPr>
            <a:normAutofit fontScale="90000"/>
          </a:bodyPr>
          <a:lstStyle/>
          <a:p>
            <a:r>
              <a:rPr lang="en-US" altLang="zh-CN" dirty="0" smtClean="0"/>
              <a:t>           Game </a:t>
            </a:r>
            <a:r>
              <a:rPr lang="en-US" altLang="zh-CN" dirty="0"/>
              <a:t>R</a:t>
            </a:r>
            <a:r>
              <a:rPr lang="en-US" altLang="zh-CN" dirty="0" smtClean="0"/>
              <a:t>esults </a:t>
            </a:r>
            <a:r>
              <a:rPr lang="en-US" altLang="zh-CN" dirty="0"/>
              <a:t>W</a:t>
            </a:r>
            <a:r>
              <a:rPr lang="en-US" altLang="zh-CN" dirty="0" smtClean="0"/>
              <a:t>hen Each Team </a:t>
            </a:r>
            <a:r>
              <a:rPr lang="en-US" altLang="zh-CN" dirty="0"/>
              <a:t>P</a:t>
            </a:r>
            <a:r>
              <a:rPr lang="en-US" altLang="zh-CN" dirty="0" smtClean="0"/>
              <a:t>lay as Guests</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236" y="1431701"/>
            <a:ext cx="10945969" cy="5754710"/>
          </a:xfrm>
        </p:spPr>
      </p:pic>
    </p:spTree>
    <p:extLst>
      <p:ext uri="{BB962C8B-B14F-4D97-AF65-F5344CB8AC3E}">
        <p14:creationId xmlns:p14="http://schemas.microsoft.com/office/powerpoint/2010/main" val="88093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684" y="584067"/>
            <a:ext cx="10515600" cy="639426"/>
          </a:xfrm>
        </p:spPr>
        <p:txBody>
          <a:bodyPr>
            <a:normAutofit fontScale="90000"/>
          </a:bodyPr>
          <a:lstStyle/>
          <a:p>
            <a:r>
              <a:rPr lang="en-US" altLang="zh-CN" dirty="0" smtClean="0"/>
              <a:t>              Total Goals in Terms of </a:t>
            </a:r>
            <a:r>
              <a:rPr lang="en-US" altLang="zh-CN" dirty="0"/>
              <a:t>D</a:t>
            </a:r>
            <a:r>
              <a:rPr lang="en-US" altLang="zh-CN" dirty="0" smtClean="0"/>
              <a:t>ifferent </a:t>
            </a:r>
            <a:r>
              <a:rPr lang="en-US" altLang="zh-CN" dirty="0"/>
              <a:t>T</a:t>
            </a:r>
            <a:r>
              <a:rPr lang="en-US" altLang="zh-CN" dirty="0" smtClean="0"/>
              <a:t>ier</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650" y="2086377"/>
            <a:ext cx="9491730" cy="4404576"/>
          </a:xfrm>
        </p:spPr>
      </p:pic>
    </p:spTree>
    <p:extLst>
      <p:ext uri="{BB962C8B-B14F-4D97-AF65-F5344CB8AC3E}">
        <p14:creationId xmlns:p14="http://schemas.microsoft.com/office/powerpoint/2010/main" val="9077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6425" cy="1460500"/>
          </a:xfrm>
        </p:spPr>
        <p:txBody>
          <a:bodyPr/>
          <a:lstStyle/>
          <a:p>
            <a:r>
              <a:rPr lang="en-US" altLang="zh-CN" dirty="0" smtClean="0"/>
              <a:t>            Good </a:t>
            </a:r>
            <a:r>
              <a:rPr lang="en-US" altLang="zh-CN" dirty="0" err="1" smtClean="0"/>
              <a:t>Secondhalf</a:t>
            </a:r>
            <a:r>
              <a:rPr lang="en-US" altLang="zh-CN" dirty="0" smtClean="0"/>
              <a:t> Home Team</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492" y="1825625"/>
            <a:ext cx="10174310" cy="4778062"/>
          </a:xfrm>
        </p:spPr>
      </p:pic>
    </p:spTree>
    <p:extLst>
      <p:ext uri="{BB962C8B-B14F-4D97-AF65-F5344CB8AC3E}">
        <p14:creationId xmlns:p14="http://schemas.microsoft.com/office/powerpoint/2010/main" val="309882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365125"/>
            <a:ext cx="11333408" cy="1460499"/>
          </a:xfrm>
        </p:spPr>
        <p:txBody>
          <a:bodyPr/>
          <a:lstStyle/>
          <a:p>
            <a:r>
              <a:rPr lang="en-US" altLang="zh-CN" dirty="0" smtClean="0"/>
              <a:t>                 Good </a:t>
            </a:r>
            <a:r>
              <a:rPr lang="en-US" altLang="zh-CN" dirty="0" err="1" smtClean="0"/>
              <a:t>Secondhalf</a:t>
            </a:r>
            <a:r>
              <a:rPr lang="en-US" altLang="zh-CN" dirty="0" smtClean="0"/>
              <a:t> Guest Team</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0316" y="1658199"/>
            <a:ext cx="9388698" cy="5199801"/>
          </a:xfrm>
        </p:spPr>
      </p:pic>
    </p:spTree>
    <p:extLst>
      <p:ext uri="{BB962C8B-B14F-4D97-AF65-F5344CB8AC3E}">
        <p14:creationId xmlns:p14="http://schemas.microsoft.com/office/powerpoint/2010/main" val="46517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lstStyle/>
          <a:p>
            <a:r>
              <a:rPr lang="en-US" altLang="zh-CN" dirty="0" smtClean="0"/>
              <a:t>                            Total Goal Scored </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190" y="1803043"/>
            <a:ext cx="9865216" cy="4958366"/>
          </a:xfrm>
        </p:spPr>
      </p:pic>
    </p:spTree>
    <p:extLst>
      <p:ext uri="{BB962C8B-B14F-4D97-AF65-F5344CB8AC3E}">
        <p14:creationId xmlns:p14="http://schemas.microsoft.com/office/powerpoint/2010/main" val="4209953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182</TotalTime>
  <Words>358</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宋体</vt:lpstr>
      <vt:lpstr>Arial</vt:lpstr>
      <vt:lpstr>Century Gothic</vt:lpstr>
      <vt:lpstr>Wingdings 3</vt:lpstr>
      <vt:lpstr>Ion Boardroom</vt:lpstr>
      <vt:lpstr>England Premier League 13-14 </vt:lpstr>
      <vt:lpstr>Background</vt:lpstr>
      <vt:lpstr>Things we want to get from data</vt:lpstr>
      <vt:lpstr>       Game Results When Each Team Play at Home</vt:lpstr>
      <vt:lpstr>           Game Results When Each Team Play as Guests</vt:lpstr>
      <vt:lpstr>              Total Goals in Terms of Different Tier</vt:lpstr>
      <vt:lpstr>            Good Secondhalf Home Team</vt:lpstr>
      <vt:lpstr>                 Good Secondhalf Guest Team</vt:lpstr>
      <vt:lpstr>                            Total Goal Scored </vt:lpstr>
      <vt:lpstr>                             Total Goal Loss</vt:lpstr>
      <vt:lpstr> 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Premier League 13-14</dc:title>
  <dc:creator>Microsoft account</dc:creator>
  <cp:lastModifiedBy>Microsoft account</cp:lastModifiedBy>
  <cp:revision>12</cp:revision>
  <dcterms:created xsi:type="dcterms:W3CDTF">2016-07-20T14:10:55Z</dcterms:created>
  <dcterms:modified xsi:type="dcterms:W3CDTF">2016-07-20T17:13:07Z</dcterms:modified>
</cp:coreProperties>
</file>