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4" r:id="rId8"/>
    <p:sldId id="263" r:id="rId9"/>
    <p:sldId id="258" r:id="rId10"/>
    <p:sldId id="266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48E3-0D41-4036-8AFF-1C7B1DF135C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81143-0FC6-4720-A022-5696E8F6F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denverwebsitedesigns.com/userfiles/649/images/website-design-companies-questions-to-consi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7" y="0"/>
            <a:ext cx="10225136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55576" y="5805264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solidFill>
                  <a:schemeClr val="bg1">
                    <a:lumMod val="65000"/>
                  </a:schemeClr>
                </a:solidFill>
              </a:rPr>
              <a:t>Exploration of Alexa website rankings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11" y="692696"/>
            <a:ext cx="8703469" cy="536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280920" cy="602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3" y="188640"/>
            <a:ext cx="9069117" cy="596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85293" cy="414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93" y="692696"/>
            <a:ext cx="9002807" cy="493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3672408" cy="118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2304256" cy="104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068960"/>
            <a:ext cx="3419872" cy="102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077072"/>
            <a:ext cx="3672408" cy="136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517232"/>
            <a:ext cx="4104456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16632"/>
            <a:ext cx="3600400" cy="178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032" y="1844824"/>
            <a:ext cx="3001317" cy="122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212976"/>
            <a:ext cx="1872208" cy="171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48264" y="3212976"/>
            <a:ext cx="1584176" cy="169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88024" y="4941168"/>
            <a:ext cx="3816424" cy="158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27584" y="11663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Top 10 Websites by Global Traffic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424936" cy="412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628800"/>
            <a:ext cx="28860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55976" y="501317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All Categorical Data!!!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8964488" cy="5505475"/>
          </a:xfrm>
        </p:spPr>
        <p:txBody>
          <a:bodyPr/>
          <a:lstStyle/>
          <a:p>
            <a:pPr algn="ctr">
              <a:buNone/>
            </a:pPr>
            <a:r>
              <a:rPr lang="en-US" altLang="zh-CN" sz="5400" smtClean="0">
                <a:solidFill>
                  <a:srgbClr val="FF0000"/>
                </a:solidFill>
              </a:rPr>
              <a:t>Questions</a:t>
            </a:r>
          </a:p>
          <a:p>
            <a:pPr>
              <a:buNone/>
            </a:pPr>
            <a:r>
              <a:rPr lang="en-US" altLang="zh-CN" smtClean="0"/>
              <a:t>(1)How to identify the biased Websites in the global ranking ?</a:t>
            </a:r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 smtClean="0"/>
              <a:t>(2)How to define bias?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62013"/>
            <a:ext cx="71628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3672408" cy="118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2304256" cy="104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780928"/>
            <a:ext cx="3419872" cy="102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861048"/>
            <a:ext cx="4104456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797152"/>
            <a:ext cx="3312368" cy="1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476672"/>
            <a:ext cx="3001317" cy="122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9952" y="1844824"/>
            <a:ext cx="1872208" cy="171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://activewin.com/reviews/software/apps/ms/winlivessent/log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44208" y="1916832"/>
            <a:ext cx="2376264" cy="1779558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27984" y="3645024"/>
            <a:ext cx="4320480" cy="128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4725144"/>
            <a:ext cx="1944216" cy="189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187624" y="116632"/>
            <a:ext cx="7244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/>
              <a:t>Top 10 Websites by Popularity among countries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41</Words>
  <Application>Microsoft Office PowerPoint</Application>
  <PresentationFormat>全屏显示(4:3)</PresentationFormat>
  <Paragraphs>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User</dc:creator>
  <cp:lastModifiedBy>Windows User</cp:lastModifiedBy>
  <cp:revision>11</cp:revision>
  <dcterms:created xsi:type="dcterms:W3CDTF">2016-08-18T01:25:45Z</dcterms:created>
  <dcterms:modified xsi:type="dcterms:W3CDTF">2016-08-18T07:44:45Z</dcterms:modified>
</cp:coreProperties>
</file>