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58E34-7437-4442-9A52-A402D572103B}" type="datetimeFigureOut">
              <a:rPr lang="zh-CN" altLang="en-US" smtClean="0"/>
              <a:pPr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8B91-CE7B-4082-97B1-7A508A39E0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hoto-1422393462206-207b0fbd8d6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620688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Exploration of Fortune Global 500 fluctuation</a:t>
            </a:r>
          </a:p>
          <a:p>
            <a:pPr algn="ctr"/>
            <a:r>
              <a:rPr lang="en-US" altLang="zh-CN" sz="3200" smtClean="0"/>
              <a:t>Jiaxu Luo</a:t>
            </a:r>
          </a:p>
          <a:p>
            <a:r>
              <a:rPr lang="en-US" altLang="zh-CN" sz="3200"/>
              <a:t> </a:t>
            </a:r>
            <a:r>
              <a:rPr lang="en-US" altLang="zh-CN" sz="3200" smtClean="0"/>
              <a:t>                             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xISEhUTExEWFRUXGB0ZGRgYGBodGhgYGiIbGyMbHhgYHSghIRsmHhsaITEjJykrMC8uGSEzODMtNygtLisBCgoKDg0OGxAQGy0lICUvLS0tLS8tLS8vLy0rLy0tLS0tLy0tMi8rLTAtLS0tListLystLS01LTAtLS0tMi0tL//AABEIAQEAxAMBEQACEQEDEQH/xAAcAAABBQEBAQAAAAAAAAAAAAAAAwQFBgcBAgj/xABHEAACAgAEBAMFBAYHBwQDAQABAgMRAAQSIQUTMUEGIlEHFDJhcSOBkbFCUqHB0fAVJDRicnOyJTM1gpLC0nSz4fFDU+IW/8QAGwEBAAIDAQEAAAAAAAAAAAAAAAMEAQIFBgf/xAA+EQABAwIEAwYEBAYCAAcBAAABAAIRAyEEEjFBBVFhEyJxgbHwFDKRwQY0odEjM0Jy4fEVUyRDUmJzgrIW/9oADAMBAAIRAxEAPwDccEXMERgiMERgiMERgiMERgiMERgiMERgiMERgiMERgiMERgiMERgiMERgiLwRdwRcOCKn598wvEygzkoi91eflaYtOpSsdXy9enfV8V33rbBFUI/GOefKu+uWNxkMnICVi1PJLKUeVBuKddgGrp0GCK78YzE+X4YZRLLzIwsrNMIuZoDh3VxGNF8vUnlHz674IqevjHONFmGWcao1FUqnSM7NFyJNxvogY0DsT1vBF7434kzOXRopM7Mqw52SJswkUbStEMscwNSCMrYYgEhR5RZrc4IrJ4Y4tmpJnTMNTLkctKyALSzSc3WQR6lRtZG22CKG8IcSz+YSOI5xmebKQZoSMkYMZMmmRBpQAqyA0CL67jqCKY4FxDM/wBJTQ5jMNR5jRRaEMUkSsoVopVAIkSysiMSbYEUMET7g/F35nEjK9x5eal2A0oIYpCNh6ljv64IqTD4vzD8PheTOMrjOCOaaBEkblvE09KoRwdIZVNKfgN98ETk+Jc6VheXNcjlZTL5iSotaytNIynmCNHYJy0/QoBnu6GCKRy2dz0rcUMc8oeJpY8uHEAy6sAhXzFdfMBP6R0+YXeCJlmOJZpsnC8fEZ1cZ1MvIGihWVBK8amOUFCpkSyQyhQQ42PUkVl8VZicPksrFmGiM7urTAIXqKJ32DKVtmAvboDVYIq1xfxJnEDSrmkb3XL5SVhEEaLNPO7K51FSdBVfLpI3a9+mCJOLxLmzms4i5mRuWudJjaNAkSQ6RG8b6AWYO2ki267gbYIvPCOP5+SGFDPMFzGYy8SZl4VSQB4TLKEVowpUOuhXKH4jRNA4ImXE/F+dEeXrNOsujMoNMSFcxPDmEy8fMtCER7okFAC3UbDBFZ81x6R+LnJjNCONoDFoTRzEzBUT80alJoRmhYK32wRMeBcYzYj4e8makmM+YnWQMsYtIkzFKNCChcatfW/ltgijI/EnEPdyfei0mZyKZpGKRgQStKiaVpd0qQCm1HyHffBE4HibO5jLzSpLJGI80qTCJY2liRcvGZFjV1OvROWZhRYqDWCLSOEz8yCJ+YsuqNW5ijSr2AdarZoHqBZq8ETvBFw4IoLi+ZyMM/NzDiOUxGIMxYAxsQxA/RO4G43GNHVGt+YqzRwdeuJpNnwUBJ/QRj5Zmj08mOChLIDyoW1othrBDG9XX5417enzU/8AxWM/6z9E/h4zwpoDk/ehJHIGjKvJI7MJLBBkclzeojrttXTAV6ZtKHhWMaCTTMBScnhzJJHOGiURyxokupjRjiXQoJJ20r3FeuJNFQa0uMNElVo8Q4HEqx8zWI3eS/tpbeRWjZnk82slGZfMTt9BiI4imN102cGxrhOSPEgfoSpLgWQ4XM6S5aUs8USRALPKDy47Ch4y41AajuwPXG7ajX/KVUxGDr4f+awj0+uic5Lh/D+FLa/Yhgq63aR/Kt6UDuW0qLNLYG52xlz2t1WtDDVa5imJPLf6KOynEOCw5hsyk8YlbUb1uVBkILlYySqlyoLFQCSN8R9vT5qz/wATjP8ArK95fL8IzUsxScM+ZVllQZiRRIGURn7LWBekAWBeNm1WO0KirYDE0RmfTIHOLJzxeHheXmDTlY5GdJgCzgFo1aJW0jy/AStd9r6DGXVGN+YrFDBV64LqTSQFDzxcAdI0aZNMcXJWppR9l1CMQ1sqncBro7jGnb0+am/4rGf9ZS7TcE1Tscwp94DCVDNKY310CeVq0BthuACK2xnt6fNP+Kxn/WU4iHCEy6fafYmcTCRnlbXPGQQzSsSWYaBsT0UDpjPasiZstBw7El5YGHMNrT9FJZj3HiahNXNCNqDRtIpRqI2ljoglWIq9wTjLajXfKVFXwlah/NbHj+y9Z7wvkbjkeChAqKoUvp0RnUitGhp1RvMAwNHfGxMKFrS4wFHZSPhM7vym5jkTM3LMrGswBzL09m0rt2IFb40bVY7Qq1VwGIpCajYHWB6pf3jhmaSPIiVW0aRGgd1kQxdNLghw611u+uAqsJgG6VOH4mmztHMIbzTuTwfkjGsfJ8ixNCoDuKjdlc76r1FkVtfxWLvEipprxNeG5eUNOwjl53vAZi4Jk0crUG6EaKXT0+V40dUa35irVDBV64zUmz4LlcNy6ZYseWkTtJAz8wDVJrDG262HfY3sbHbGDUaBJKyzA16ji1jZI1AgqLyv9AxLIqSxASaQRzXNKrawiWfIgYk6Vob9MY7enzUv/FYz/rP0Rm8xwJxIDMg5kxnZkklVuay8ssrIQV1LsQCAbN9cY7enzWRwnGn/AMsq75TLJFGkcahURQqqOiqooAfIDEy5yWwRcOCKje2JR7ih9Jl/0vitivk816D8Nn/xZ/tPqFL+Bcsh4fliUX/dj9EfPG9ADswqXFajvjKlzqnvGuAwzx0UQOpDI+kWrKbBsb1Y3+WNn02uCr4bGVaL5BMGxHMFUjJynjWecOx9yy+4jBIEjWQC1dbon5AADqTisP477/KF3qjRwnCNLR/Ffvy5x4fqfILSMvl0jUIiKijYKoAAH0GLgAFgvMPe57szjJ5lZ/7RPCqxoc9lBypYjqfl+Wx3cV0YdT6i7xUxFIDvt1C9HwbiRe74XEd5rrCb+Xgf0KTfxH79wXMmSubGoV+m5tSHA7X+YOBqZ6JnVbDAfB8UphvykyP1keXon3skgRshZVSea/UA/q42woGTzUH4he4Yux/pH3TH2s+H8uuXGZRFjkV1BKgDWGvqB+kDRvrsca4qm0NzBT/h/G1jW7BxJaQddo+3RSXgXJDNwwZzMgSyLFykLC60PIC+/ViNIvr5T643otzgPd4KrxWqcNUfhqPdBOYx1At4C9vDko/2ywquWhKqB9r2AH6LY1xQEDxVn8NOca75P9P3CtXhXKRtkctqjQ3BHdqDflHWxiakB2Y8AuRj6r24upBPzO36qA8a8ITLcKzSRgBDKrov6gZ47H46q+RGIqzAykQOf3XR4XiXYjiFJz9YIJ5wD9oTv2Tj/Zyf43/1HG2F/l/VQ/iD867wHorjiwuKqb7P4VWXiJAA/rbj7hZA/afxxWoCC7xXb4u4mnh5P9AVB8W8MlbOZ7MQ3/V5Y2bT8S6wTrFehWz9b7HFWq0l7iNivRcOxFNuGo0an9YcBOhg6eYK0fwF4rXPQ09CeMAOP1h+uB6Hv6H7ruUKucX1XmOLcNODqS35Dp06H3cJt7TYVaLK2L/rcQ+46rGNcSLDxCl4G4tqVY/63fZKe1Qf7Nl/xR/61xnE/wAs+S14D+eb4H0K8ey/LoeHREopOqTcgfrthhgOzHms8de4Y1wB5egU3xzw/BmYXieNPMCFbSLRuzA+oxI+m14gqhhcbWw9QPa421E6jkVJxggAHrWJFVJkr3gsLhwRUf2w/wBhX/OX8nxWxXyea7/4c/Nn+0+oSXhNeK+5wclsly9A06xLrr+9pNX9Ma0u1yDLEea24geH/Ev7QVM03jLHlKcSHiCtmTmjFtlJeVydWnVtfxb6vg/d3xt/Evm5WhRD4MimKE/O3Nmiemlo1UP7EpRozK99SH7iGH7jiPB7hXvxO056btoP2WnYuryqSzUAkRkbcMpU/QisYIkQtmPLHBw1BlYT4UY+58RHbkpf11bfmccun8jvBfQOIAfE4f8AuPorJ4D4tnIMgzQ5ITxq7knm03QE0lEmvliei97Wd0SFzOLYbDVsYBVq5XEDa31lGSmk48+iadIY4jq5CAl2HTXqbY9SL7X033wCa5gmI2SqxnBm5qbC4utmOg6QPr15rT+H5JII0ijXSiAKo+Q/f88XmtDRAXlKtV9V5qPMk3Kontp/ssP+d/2tiri/lHivQ/hn8w/+37hWzwj/AGHK/wCRH/pGJ6X8tvgFxuI/m6v9zvVRftR/4ZP9Y/8A3Expif5Z8vVW+Bfn2ef/AOSkvZR/w5P8b/6jjGF/l/Vb8f8AzrvAeiuGLC4qqPgP/e8R/wDWSYr0NXeK7PFvkw//AMYSfhRQeIcVBFgtCCD0I0vjFL+Y/wAltjyRgsKRyd6hUzxXwWbhOaXNZY1EzeX0UncxN6qRdfL5i8V6jDSdmbp7su5w/F0+J4c4ev8AMBfr/wC4dRv+xhWPxLxyLO5PJzRnrnIQy90YarU/zuCDiaq8PY0jmFy8Fg6mFxNam/8A63QeYtdSvtT/AOGy/wCKP/WuN8T/ACz5eqqcB/PM8/QqD8ARcRORjOXlyyx29CRHLfE12VNdbxHQFTJ3SIV/i7sEMW7tWvLraERoFPZeDiIzUBzLwvENf+5VhT6DRbVvVagN+/0xKBUzDNEdFz3vwRw7xRDg63zEaTtHkrUcTrkLuCLhwRUb2xf2Ff8AOX8nxWxXyea7/wCHPzZ/tPqFOeBP+H5b/LGJKH8sKhxX85U8VOuoIIIsHY4lVAEgyFjGRZ+C8SIkDch7XVudURNhh6spqx16+oxzmzRqX0+y9vVDeLYGWfOLxyduPA7eS2PLZhJFDowZWFhlNgj5EY6AIIkLxL2OY4tcII2UJ418Qpkss7FhzGBWNe5Y7XXoLsn+IxHWqBjZV/hmBfi64aB3Rcnp+52VK4f4ebK8FzTyLpkmUMVOxVARpBHruT/zAdsVRTyUXE7ru1sc3E8UpNYZa0x4nf8AZTvsf/sB/wA5/wAlxNhfk81z/wAR/m//AKj7qreNOHScLzyZzLio3bVXYN+nGf7rCyPqa+HEFZppPzNXW4ZXZxHCOw1b5gI8tj4j/eq1PgvFI81Ck0Z8ri67qe6n5g7YvMeHCQvJYnDvw9U0n6j3KpXtp/ssP+d/2titi/lHiu7+GfzD/wC37hWzwj/Ycr/kR/6Riel/Lb4BcfiP5ur/AHO9Uh47yDT5DMRoCW0hgB1JQh6HzOmvvxis3MwgKThVcUcZTe7SY+oj7qA9kHEkfKGDUOZG7Er3KtuGA9LJH3YiwrgW5V0fxHh3txPaxZwF+o2V4zOYSNGd2CqossTQAHe8WSQBJXAYxz3BrRJKqvs4BeLMZgghcxmZJEv9ToD+N/hiDD3BdzK6/GiG1KdHdjAD4rz4RP8AtHin+OH/AEvjFL+a/wAlniH5LDeDvUKz8TyEeYieGVdSOKI/ePQg7g+oxO5ocIK5VCs+jUFSmYIWIZ3gs2Qz0eXYkxtNGyt+jIFbY/4l1EEdrPYjHNcwsflPML3lPF0sZhHVR8wa4HpIv5GFpntT/wCGy/4o/wDWuLuJ/lny9V5bgP55nn6FHssP+zYv8Un+tsYw38seace/PP8AL0CtGazKRozyMFRRZYmgBickASVyqdN1RwawSTskeF5znQpLVBxqUd9J3W/nponGGuzCVvXpdlUNPlY+I1/VO8bKFcOCKE8ReF4s7pE0kuhTYRWUKG6X8Nk/U4iqUg/VX8FxCphJNICTuQZ9U54DwVcpHyo5JGjHwq5U6ep2IUHv0JONmMDBAUWLxbsS/tHtAO5E3/VSeN1VTLi3CoMynLniWRfQ9QfUEbg/MY1cxrhBCnw+Jq4d+ek6D715quZbwDHCT7vnM3Cp/QSQafwK/tN4hGHA+UkLpP40+qP41JjjzIv6p/wzwdlopBM2ueYdJJ3LsPpew+tWMbNoNBnU9VXr8Ur1Gdm2Gt5NED9094/wRM3HypJJFjPxKhUaq3FkqTsR0BGN3sDxBUGExbsK/tGAE7Ezb9Uh4d8NR5IFYZJdDGyjMpXVsL+GwduxxrTpBmhUmM4hUxZBqNEjcTMctYTzjfCYs3C0My2rehogjcEHsRjd7A8QVDhcTUw1QVKZuFH+HvCkWSJ5EswVjbIzKVJ6XRXY/MV0GNKdEM0JVnGcSqYuO1a2RoQCD6+srniHwnDnWBnklIX4UVlCqT1NBbJ+pOFSiH6pg+JVcICKTWydTBJ9fRSHBeFjLRiJZJHRdlDlTpA7AhQa+t42YzKICrYnEHEP7RwAJ1jf9VIY3VdVTifgDKSy85DJl5CbLQvp3PeiCAfpWIHYdhMi3guvQ41iadPs3Q9vJwn35ri+A4WI5+ZzWZUGwk0xKX9BX54x8OD8xJ8SsnjNVo/hMYw82turOIAE0J9mANK6QPKOgoEEbfSsTxaAuVnJdmdfczv47qt8P8MrlZ2miOYZ33cmRCJLJPmDL69xXXtiNlENMglXsRxOpXpCk9rYGkA28LqeOYk//Sf+pcSrnJhxrhy5lYxJAxKOrqQyhlZSD19D0P8AJGj6YfqrGGxVTDklh1BB6gpv4j4N76oSUTBLB0I8aqSO52JPXpdbXWMVKYeIJUuDxz8I7NTaJ5mT94+6i8p4KjhBWFs7GCbOjMBQT6kL/O2NBh2jQn6q3U41WqmajGO8WyucQ8EpKtSPnZQCaD5gMNu41isYdh2u1J+qUuNVaRmmxg8Gx6K5wRBFVQKCgAD0AFYnAhclzi5xcdSlMZWq4cEXcERgiMERgiMERgiMERgiMERgiMERgiMERgiMERgiMERgiMERgiMERgi4cEXcEXDgi7giMERgiMERgiMERgiMERgizCDjE2qeVs1MHk9/jEVXGvu5YJpII5boqEnYlte/bBE/zmbmlh4XEcxLEJsu0kkiPpdnjhVgC/Xqxc+unfa8EVfg8QZySTKzNNKoMHD3kZWAiUzyOjl4f0uYAFGkbEg7AYInWe8Tyl+Macy9e7zNAoJHJbKloXKH+8xVrGCLUcoSUQnqVH5YIlcERgiMERgiMERgiMERgi4cEXcEXDgi7giMEXAwPfBF3BEYIjBEYIjBEYIok+GsmZXm92i5j6tT6RqbUNLWf7ymj698ESP/APkMhyuR7pFytWvRp2DVpseh0+X6bYInE3h3KPKkzZaMyIFCMVHlCWVodBpJsenbBF2Tw/lWUKYEKhZEqv0Zjcg+jHc+pwROOGcNhy6cuGNY0u9K9LOCJ3giMERgiMERgiMERgiMEXDgi7gi4cESWazAjXUQSPkLP4fXb78ESCo7+ZgK7Lf78ZWEhLm4hdo2xrYX+Fenf0wReP6VolKa6tSR1HyN7/fhCxKdI1myTpoENZ6+hXscFlJLmywsaivqBRPrt129BucES/KGrpQrZgd7/wDrBEtExvSfuPqMYWUoTgibyZnbbYh9Pm7+vT5b4IvMeZXU9uAAQKNCtvy74LIE6Lxk+JxyRcxZY5AB5mjYFdXpYJr78YBBuFu+k9jsrmkHkRdeo52ZA+wGm6Uhu3TV0OM2UZBBgpRJSAC3Q9+4v1wROMERgiMESc8hA2FnsP57YImsfGMszFFzETOOqK6lv+kG8ah7SYBUz8NWY3O5hA5kGEv70nrX1BxtChXqGcMAfhs0Lrf0/HBErgi4cEXcEXDgijuOHyLsx84PlNHbfp39PvxkLBWY+N+MMM3JJAzK4y+i1lAoFvMeUNw2knvtV9RilXzB5I5fden4Syk+gxtSIL9wdYsJ01j0VK4JLLzGVHZRICJKbSGSt7LbD6npivTmYG67+NbT7MucAC0iJE3tED9k+YDmDVJmELZc6UB10FDAAPYsHSWoAbmvVsbtMG86KjVBLHZQ0w8XNryJIsYImNb630SnDjqMLrJmCeW6hNwX03ahwdgQQOhI6b0MBeInf3KVSGdoHBgBLSXeMRLTuInafqF5lyGY5sCxyaHVBSNMoeFlu9QJBDfpUBdECtqxqQ6QB66KdlSgGVHubIm5DTDhtGotpMxN5hSc0DvFms57xLJBPYCqSrudYI1I1gKtVtfpt23IJBfNlVZUptqUsO2mA8QZNwLbHWT1i972WteHIwMvlgNdCJT9p8YBA2b579Pli9TEMC8njHZsQ821OmmuyeZ1xRLL5VGsEddS79Bv03/HGyrrNvEXiqbMBxl6bKyxsQwoTB0BvSpYGwQNgPhN33FR9Vzvl0I816PC4ClRvW/mNcLf0wY1MEacyLwqzm4FjEnPM4f3RCrs4LHWy+XlE3pHmWtW2m+4xCbfNOnquowl7oo5Y7SSIt3RrOk2B01MbFN8tw6UxTZeEvKxaKV1QMFKaWqtVEt5garttdXjAYS0tbdTvxdJldlaqA1sFoJ1md+QsYP1iU+4HxHP5bLPHljuZBaLpkdABRPL8xUMaBsfoj1xlhe1vd5qLFU8HXxINcWy2JloJ8bSQNL79FqHhrxJHmo0QyxNMIgZUU7htrodK9aurxcpVQ4ATdeWx+BfQe4hpyTYn9FYMs4ZQQb2/aNj+3Eq56VwRUDxt7QTlJuRFGHYC3LGgt7gUNySN+1Ajr2rVq+QwBdd3hnBjiqfavdDbxHT/KoHEuMyNDLKk0oOalIkQnZAovSG7q2sdhstV61nP7pIOpuvQYfCBtdtN7R/DaMp5yYkjmI63MqtqaIKmiNwR1BHcH1xCuw5oIIVvg4gzSxZkZlznJISqoV8uoaogS5NeatQWq1EEkDFhrpIdPej/HvquBVoBlN1E0x2LXSTN4+YwOkwTM5dFa/CXiZgy5fNvqzWokLp7VqA1L5dene9uwu9sWaVWe4/VcLiHDw0HE4cDsrb+VgbxPuFoeWdittW/Suw9N++J1xkocEXcESc8mkX+HzOCKLz8WpRqLgsQAy35d+/yxlYWXeM55Ic9I3KSMiGhMgLEAig9aqDE/Z3XQ36VSrEioSOWvv6L1XDKbKmDbTLpl3y7WvBtcR3vJRM+hlRY5WkXMwqCqQqGDxkElgDZNq1/je2Iy0QBz6bhW21Xh73ECaZnvOOjhtOlo18E24O5+xZMwQsZJMTbOSp1NoUAghhQWz8QP1xhriIIKkxFNr+0Y9kzAnYbCTYiDckDSNdF7i4mI+T/W8zs5dxp+FTVAgvudr7in6dbB0R3jz93WTh3VDU/gMuMovqb/8At0ExsZH0ZJwbMmSgjGwH5m+gqd+YZDsF72fzxH2bjb34q98bh2sJm2kbzpljntATviOWzUua1pcjvJUUkZ8pN2NDqaFDte1b4y8OLrX5FR4Wph2YUNcMoA7zTqOcjef1W5QSPEg1U7t36WQBq+69RH/zjqBfPXEZjl02VL8f8VFR5JJXhZ2EgcCkC+bYkNYF79/hGK+IcLMmCV2+EUHAOxRaHNbIjebG3X1VSMyStzHkAliCw5aVDYkdN1aUG69dW3XewDVeZNzcWB5+K6xa6kwtY3uv71RpF2gxIbpNpG+lokJsuafSUzFvJmBy0zCyLI6JY1LYYg71tYNHqARjXNbvanfVTvotdUmh3WsGYtgtBJBjYEWGsETtMqezfCZffHSPiQYHKWCzt5lVCg1GtA81teqxueuJC12YgO2+0KlTr0fh21H0P6xMAWM5rDXTaOmirHBck8Liea4oVsNINwdQZdKFb1Ei+l+vTETGEOBNhzXWxmJZUpGmzvPIkN8IMmdAOu9tU94HGmRaPPtIJog7IgisMzFSKYOBoAB3HXcVtvjZgFMh826Kti6j8ZTdhA0tcQCc2kSIiJnx23vZbjkXseUUlDT67izY7dR+3HRBleHc3KSDso3xjxyPKZZnkLjXcacutepgdxewIomz6fdiKrUDGyVe4dg34quGsi1zOkDn46LHOKJlp4VzC5iTmJUcglXU8jblWtT2UEWT0UdO9Jwa5uab6XXr8M/E0K5o9mMhlwy2A0kX63tz5aOuF8Iafl5WJGeCY8z3jQwKyAFSeukKumih3Nk2LWtmskBgFjeffoq9bF9m9+JqODXt7uSRcSDymTqCLDlYzHJwKFXnU5tGEAZmCK+p9JohSyhbva7PqNQGIsokydFf+MfkZkpmXEakQJveDPuLFSPD+NDMlcuIIYJdHLy866rirenYk3YsawAQWJGJGvDjlgDkffqqlfCOw7TVL3PEy9loM8hHgct50SHFuIHKmBopI5MwEIfMr5yx3GkaiRshA1UCQRg52UgtIJ5phqAxDajarXBkiGaW522J2BgLVvA/FJMxlVnmOk0bFAKaJGr76v03OLtJ5ewOK8lxHDsw+JfSYZA+4mPJWOOQMAR0PyI/YcSKkveCJpmd3A9N/wAf/r9uMhYK5m1+EAsD8ha7V8W3874wsrKfEuWvO5zliCJhCpLvIDYOgG42LAEjy1Xp+sCaVUHO6I0XqcA5vwtEOLj3jYA63IuI01158lWM2ULtJ/8AjCRrJLl9vOBYqMhQAWFVVeXUK6Yjt5WmF0Mr2jKbPl2UOv3Sdzc2B1noeal+DczOSAsJZmcsiz15stQJ6igfiB6jqa3JxuzvnczvyVXF/wDhacAtblglu1SY8xp162hSkvs6MhU89rBCuWFlugu722279O/eZ2EB3VGj+I3sBHZiJkAGI/S/PZSsns/iDu2qRVaMR6QQaoBbvqdlBquv4YfCtkmdoUI49W7NrS0SHZp53J0211SmX9lsBiiHvUhKuXLKAAwbSKUX5T5R5rP5Vr8KIiVN/wD0NTO52QXAA6ROvPXRXNvNKD2WwPQHp+0/li3svO7rJfEPiDLyZnNK0szpKojBFFInBW2QE2y2vbTYZuuOdUqAudrBXt8FgazKFI5WhzTMbu1sba36wQNLphwbMwZGSaKdjKJYwjGL4VjkF3bUSdJHQbX36Yw0tpkh155LfEU62Na2pR7pYSQHaki0WmBI8+ik/C/BZZDyIpFROaxlR2UvJAwUBlCrsCm17bmwd9t2McTDTHMdFSxWLpNHa1W5nQMrgDAcJMSTEgwf0jnYfGXhLTw4R5VQBG1tZGp08xNua21ENp2G3rWJK1GGQ3ZU+G8Rz4svxB+YQIFgbDQdBErP4OFyrG8LRMXZ4zy1I1x0D9o0fYFXreviBvpdUNMRHvmvQ1MTS7VtRrhABEnQ6d0HnIm0+CfpnkgjeODNaoFBL/Z/aNKx0CRFahQ0oR5tr9SMb5g0ENNvuqbqL8RUZVrUiHzYTbKLwY31tF/CVrPg8lcplyWeUyIGLsPMQRYLWT2rvi9T+UXleTxkfEPhuW5sNlCe1PiGS5KwZguZCdaCKtS1Y1HVtpO4+fbpYgxLmRB1XW4FQxRqGrRiNDOh6CN91ROH+4y5d8vDBK+YZlZdbKpcixSsu2yljpI3s9TiBuQsygGV28R8XSxDa9R4FMAgwCY3uOpi408Elxbg0smZWPJnmCNF0rHICYW6uLvrzLJYeo+gw5hLsrP9eys4fFUqdA1MVYuJkkEZhtA/ttGvqtL4f4GyiLJK0TNJLGQ66trYebSOxJ6b7X2xbGHYJJXm38YxD8rGmADIte2k84WUZ5IssqN7vKGkWQFZm3RbaM6dKL56vcjaxt0OKUBu31Xqw+piMw7QQ0i7RrodybeGvPZSI4SQixZKVJ5HIeSN1j1pp+EVJ5dtTBq+V7Y3LI7rDJ309+KptxWZxq4tpY0CGkF0GdTIg3gZVZ/ZxxXL+8zxBJOYSXLOw5YK0rBV20rZ26mgBixReMxauRxXD1DQp1yRlHdEAzBuCSdTzjeVpURavMAD8jtiyuAlMETSX/efcP34ysJDPZqiKcrW3TZj6XW3/wAHBFkXizKmXNZvW0CaUVjIxbWa00NIJaySBsv6v30Kwl7pge/ey9fw2oaeGolmZxJIiIG8wYAtqL8/KM4PlkjT7SJpkzCMF5ZPkMZs3YvUK6dgb6HGlOB8wmeXRXMc+pUdNJ2Q0z/VF81uZtffU2sQn/s8zMTZ2ENFpCiQqULCiQbLkk2K27dvpjNAg1Bbmo+M0n08G92eZygzHPaNL333Wu5lwCKG5Iq9gAO5x0l4dOeVq/Tv6H+GMLKatlzGbBNHqLNfXGVhckzoiVywUIoZmBuwBvq+Yq/ntjBtdbsaXuDGi5sPNYR/RkLueXmFEXMCKZAwfzXVqoI7HewNt6vHJyibGy+i9vVZTHa0yXgE2Igkddvp9U/zXDydZkyrrLFy41iDU0qr5bK0WJAUWU23+/EhZMyNItz99FSbiiwN7OoCHZiXEfKTeJ0FzYOvbdW/wnkU/pNnGXmjflCSmI5YLqpKjbpvQ37H7p6YHazBFlyMbUf/AMe1ge1zc0W1IBMHXzNtIurP4znjHD8wssesKvwkkWQQQSRR2NEj5HE1cDszK5nCi74tgaYM6+V9eYssw8LcZneWRYooDLJDpDspASOML5Tp7aFrcXYXfFKk50kACYXqOI4eg2k173Oyg5rHUnx3kz9bJPhLRRiSeA0qIyStKurRzNkZFAN+YAeYE/twZlElnnP2TEiq/KzEi8y0NtMahxO8coGsK6ey7MSk5iJ83zZPLQ1M4jUXZ1NsbsbAmiDdXixhibgmVx+OsZmY9lMtBnYDygcuuvgqf7TI2HEJWY2rhSjdioULtXowYbd8VsQD2hXf4FUYcE0N2mfGSfSFAcHUmaIiwQ4a+6hTqLfKgCfuxG35guhiSOwcSNRH1sB5zCtng8pFO0uSSXMNq5ehgE5cTG9ZYE38Ndq3sbjE9GA6WSf2XB4qaj6Ip4otZaZBJlw20Efr0Oq1UZ2t3JvTWkHy38vU/wA1joQvGyskiy5iWSUFoVhn1tHKFeSRbUAopA6WbJ23uzWOcG5QTpB0Pv3zXtX1e2e2mSHF7IDmyADckG512GvS6jeI5nLRZkywmcGRdWs0rRGUajpA3alYitS3fXvjRzmgkif2lWqNDEVKDWVAyxjnmDT+kkcj4bK6+EMjI2YLj7NYYwp5iLrzezETfrVup79BTGzVmiCXT7PVcLib6baGWJJMiCYZpLQNOfLwsFpMEAXfbUepF79fXFpefS2CJrn1OnUOq2fuxkLBTPWzRhIwC21knp3wRYz4qzytxDMK2WFMwjeyQxIK+ZSGpWJAravrZvnVSO0Nl7jAUX/As75FswNo3sdyBJn/AEvEsAkcrlZXjTK35WemdgWJdFHViFA0/IdugiSez0C1pvyNBxYBdU0jSIFj0E63387B4PnfnNmIxGsLxsDHoXm2D18qixqvcdaqtsT0BmfnbAHJcnin8DDjDVS5zwfmvHhrrG2u6ecd8aLlswAI2mcKC+ptKgsAQANJN6T8uoxtWxOR2UBacN4GcXS7Vz8oOlpmLcwvEntHZNReBJBJTwhWorHbL9ofN57XoB69qxF8URt4f5Vxv4eZUs15BbZ1pk2+XS19+m8qyeF/F0ecjY6SjLQZGN1fQq3cbHbrt+NijVFQdVyOJcNfgnAEy06FOPEFpDLKq8xhEQEbdW6iqG5B9O9CuuN3khpgSqmFDTXYHOyiRfl16eKyiWbM5fLxNHlvd1dixcKTrZT5TcmploE0LF2TjmnM1oIEe+q9xSbQrV3tc/OQAACdAddImd/JPM/EVlyuezeYIllKuyoluDGQLItQAQFsdQSQAaxs6A4Pcf3soKRc+lVwmHYIbIBJ7pzT4k7xz5qy+zXLFc9OTnUl1IW0gsS4YqQ7AgLYFdCSNVYloCHnvSufxeq1+EYBSLYMSQLRIIG8T9YWg8dlCQSuYedpQnQACWFdKPri04wCYledoNzVWtzZbi/LqsWz5hjB1gwrPoljXLr9oigsCjlyu13QB6oDtVGg+B0mDbXzXssIKtUSDnLMzSXHuk7FsA7bxoYvqlcs8kZnT3mHLxZhQ8TEKNQ1DSToGpfLqUkjYlvnhJE3AB9+K1LGuFNxY6o9hh2trX1MG8RG0K3eCIjHm5odeWkuFHZ4iTLIzaTqNn4TqJJ2u1PfexRBDyLaLkcTe2ph2uAeIcRlOgF7fp6jZVjxWzImZdsrIQcxpucEpEADXKqqB9brSqjftDVtJg67/ZdLh8ONNge0Qye7qdPmm1vWU3gyGZX3Y5KII8sX2iAhmJ1MDrDksI2UK1dKPc41hwjINR78lMa1B/aDE1JDTYxFoERAAJBkTqpHgsxTORDIlcqjOEkSZqMhVt6D2dJB0qBvqvG7SA4ZLDqquJa59B5xU1HAS0t0AI3iADNyb2WsQMuo6mBfTbAE0B9On8nF5eTWIZrg+YXPysXFxSGWSUMp0JerUwBsbfokX2rHMLHdoel5XvaeLoHBMaAe8MobBuYiBbnv5rzx3xBlczmjOckdN+Yc5g0gG3moEA1QofjhUqNc6cq3wfD8Rh8P2Tat/CYPS/r9E/4fFF/SUGaObVY5pOYgIfmAWV5TALQo+T4qobemN2gdoHTr7j7KpXqP+BfQ7MksEHSNJzC8m3e0mdea2WB0sqp62x6nr88dBeKTjBFxhgirrSsjOkbqGWyVPWuxG+3bY42WqyrjTynMzs8kQRSyLKdBKtXlAZRr1evpuewxz3kmoTblPu8r2OFp0WYSm0B5Jhxbe43kHu5dxztzUPmJEUxxyuZGVtXMRtgHCkCyLaqu9qs1eIzFg7bfxV5jXnNVogAEAZXCD3ZGkwPCOtlLxQTxszzxtzJY5BzY5FJRUH6KK1E7VVjb0O+Ju8JLtSDcLl/wnhrKB7jXNJa4G5PU3i/Iif1RkjgkELSpmFURW84AJc2QoKEEDoEB1dNJxC4AwTOmvv6arqUKlZmdlIsnNZk2FgTfzzERrK8Z3LRZyRVyUbKUiA5crKCwS7cOTV1uQa6Ei+2sB57ilZUqYOmXYogy6ZANp2IiegN+SWyGdm4cgZOTK0+zaXEioF/QtDWs6r77AVeNmuNG4gyoMRRp8SOSoHNDdLQTO9xoPBWrj+eEmRZVkCEqNZYkFbolDQtiL0dOl16Yv1b0yTa3v9l5Lh/8PHMDRnhxAjfW4nlqqhwuVo4xGJZtIvMBob0+QG1IIWj5fi307bHtQbYRPW3RetrxVqF2QbMh0T3iINpBF9N7wRC9ZfN5eTL5i8mNUf2ilXegZGVDrN/D8ND5drJxgFpae7pfXmtn08RSr04q2d3TYT3QTb9f8q0+ybiIlzUoaCMPyhUiLppVKroKg6d9twAfLvfabDOl5kLncew/ZYdmV5jNoTNzJnnz+toV68aOnuU6vroxtej4qq9h6bb/ACvFmr8hlef4eXDFU8sTI10WRPHw4ZXLCU5kShSToCWVZmO4YkAXqI3umve8USKWUTM+/YXrqT8f8RUFNrMsjWYmBpFyefVR3EckZ5C+VjdojpRR1ZKAGlx2O130N9etalmYywSFboYkUKeTFODX3J2BvMj9tQtF9mecyqL7ua97UFXOjzEaj5A/fSSB921gYtYYt+XcLzPHG1nO7b/y3EZb9NY2nX1uq/BmtMzApnYZTmJOSCSY3kYbBwVBCghel7Me2+I9DFwZMe/9q4Wh9PNNNzQxua0EAcrnW/K40VFj5vNFaudq676+Zf8A1ar++8VfVemGXJoMsdIj9oWj6oZuIRSZ1o6DKsMiSAiVl3pglgU5/u9aN4uSHVJf5dV5QCpQwbmYaTMl4IgtBGomNh15iFp6SX5GZdR329PxxcXmVlP9D5fnZ8yyHLPIZI4hO6qG1HVrBNEoWFA1VHqT0oZGy6TGsSvXuxVc0qAptzgZS4tvpt0Mec7BUqXgmZRgjZeQMTtSkg30IZfKQfUGsQFjpiF3GYzDlmYOAHj6jmrDlQ2TzOVy02TSR0ZW31aiZSG8pVtJ07Dow1K2JASxzWuF/wB1zqjW4nD1a9KoQHTpEd0ReRN+hBiFtUbHWRpoVd2Ov0H87Y6S8KnOCLjGheCKHlh1GgmpnBJPYdut9fl8sbLVY1xlo5ZpomiXLCJnOoKSSwOnzgdSxqvS+9k45lRzXOIIj3uvc4OlWw9Bj6bjULgBBMADXunaN5mR9FxFyrmFsvlkYw7ze8OE1qCKY02nctXcg6diOuQWEjLtrP8AtaVG4mkKhrk9893IJg/Sdum51SeWAHJRMkFNtqkEjsyc3yWCGpaWiCwPr64QRADfZ9FqTTIqPqVZAiJAAOW8GR3r2MRySnFYFgjlWeKQNIQsMmrUXWPfUwJroVHbY9NjhUGUEOHgfBbYOqaz2VKDgQLvbGhdsLTz1nmTcJBeFCBgrSB2lVkTlMSI2ah57UHoSCtdDfyxp2cEA76R91bOOFVjntBDWQ45hqBJ7u2o10lK8M4dIizxRZuMTkActGI1hTbVJQWxQ6HpqxlrTcA38futMRiWO7OpUpksv3i3Qmw7okx5clZMjBr4VI8ksUrrq1apLA3FKz+u4IN9lAOLLXTQMmVw6rMvFWljCyeQ1sZIEaHe3MkKHTLCOfLBM/FFHyxIV1OQorU60Nn1Udid9gcQxDhlO3+10TVz0ana0yTmIFgCdm+ESNrapPI2RFyS8zVI7xwwFUmUN8Dnb9G7GkimAG531A0i56CxUtQkl2futsAXOlzSRqL2vpcGROmlx8AhxNO0Zy6RFVqKPTzEc1QehZC+cHUavoB2sUPmMRHJcfi0CiwPzl4JGYzBHMXi9tNtZV1zM/KhklMbSMiklV3LEC9sWHugEri0KfaVGsJAkxJ0CxHxTBLNKcyInCygNp+JoyAEKtW43FiwLBHzxzKsl2aNV77hj6VKiMOXCWyJ0mbyJ11vrBSWQ4fEkE75gsrpoZIdRV2302wI+Hzj51dV3BoDTm6QEr1nvr020Lg5g50SBaYB528OatXgDjscualMmVhSRkLc1FII3W7DE+t2K3G94sYapLzIElcbjuB7HDMLXuLQYg9eVh70UM3E8smUzQXMZqQZibTZUDSq+bUfMdRYGjuCa3rEWZoabm5V00Kr8RScWsGRs66zblaNQbx1Xv3sK7pA8uZEcXJddOmR9WpWYONTaQTte/QbgXjaYJi8CNFBka5jDUhmZ2YHNIEXAIsJP031snXhvhic5IoYxK0cytP7wgHKU1sjK25FNdjcgEbDGabBMNGms/ZR4zFONN1Su6A8ENyGx1+bxt4CQbrXcnJYGkqUFjvYroPwrF5eUXz94uWQZ3Mc29fNYm/1b8tf3dNV8qxyak5zK+l8OLDhafZ6QP8APnOqez5LOSZLLLZaMu/KjuibqiFJ8wvVVfvxuWONMcr2VJmIw1PGVdjDZdFhrMnbbx8lL+HuLPls1lYsxmJVMQaNowAyAvelWYtYI1LdKaoD6S03ZXAOJsqGNw7sRQq1aLGw4yDoTESQI6HcTJMaLX8sm5fmFr7bUPpQv8fXF5eQTnBF5kFgjBExyl6utAqNq7j5/wA9cZKwFSOK+AM1N72XzevmMHiUlqDAmtX6oCkp5b632AxUdQcZk+C9HR4xh6PZ5KcECHaaRt53uq1kfZzm1Vjy4XYrpVS5rqLN7bjt9+I/h3gHRW3ccwz3tADmgXJ+0X81ZvD/AIYkhzOYklyqIgAWPlux1IoroWs9F61v64noMLXEkQuVxLF061Cm1ry43LgQNT5DmdJEJHxdP/VTIkayMHUjnFeWg6WpsDV0HXucb4gw2YHmq/CWh9fIXOEg/LN+lrwqdkUfLykc4QanRXNrIrWAWQaQfhJPU998VGyx3K46r0dfJiqIJbnhriBGUjYG5vpt4gKKiysSPI6yCRIiDXmDOCQoBsUBvRq9vriMNAkzIH6q6+vUc1tIsLX1N7ENIEnfXkI8dFZPD02Wbh2bUZc3HTsupiH1XpJ6Gl0k18ruztNTcOzdb3/hcvHUKjcdQmprYGLjn4zMfZQeXzTckzRZZVkhZF5qA0qkP8SkkarA8x9fWjiDNImNN/fquoaLWVezL5D5lpiSRG4AMdB+4TnJ5tzHl5JJWRIZtKJEgDEN5mYAFRd+XVRu/ljIPdBOx2WlWkG1qlNgBL2yS4mxFgJINt4tGqtvs8y2VizuYEfOtLUawAoSxtY72oq62HTFjDtaKjgJsuNxivXq4Sk6plh17G8x+2sTdX3jaSnKZjkmpGjbRvRuqFHsfQ/MYsVJynLquJgzTGIYanyyJ8FingvIZls7GsYdCG87URpQ/FdiunS+5GOdRa7OMq9zxOtQGGf2hBBHdHM7fry2XnNccWJnWJEnFNGZ5lLPIpPpqoL6H4qrfsMl+wv1O61ZgS5oc8ltwQ1tg0/S/Xadt1cvZRnMswmRIAmY0gk6iQyXXlLElaYrYs9j9LGFLZ0uuJ+IaOIaGuc8uZtoIPkL9FGRcTUtmAc/IzQTHMJa6EcqdIW7PlLlR06GwDvWgcDMu0Mqy+hUY2mW0R325DBkibz9JP3UN4s4vmiYy8ccBkjEj8igJSSwDMynzbVsSa39cR1XEm9pvbdXOG4ek0Ogl4aS0B1y2wkAHS/QJ34Q4jG7wLmpJxy515BW6LN1V2o7Ck72A5HTptSIJGY6Gyj4nRdTa84dje805gdgNwNpv0kc1tatZ1azQG67fwu8dBeJWRceE7S51ps1l3CHTHrKuY3ZxpVRpJQhA6+gPXpYoOmXEke/Reww7qYbQbTpvE3MSJEXJM968Hw+hjJ8u0kStmJJJ8zlpAjwxEsyxXdmUWNmBFrqrUo2xqYIuSSPRT03OY9wpNa1jxIJsC7w1uLwYmCQp3McNL533mXhs5vMIqhJLR13+0fyk7Uh+JVN7nY3IWkvzFu/sqi3EinhuwZXHyGZFwbd0XHM8ytGyThXICMoc72tUfmRtf8AHF5eVClcYWVw4ImOZIU9CQd9uoPr8sZCwV6SQH4i1fMivvrBEtJEp719MYWVHZ5dVxqzGx5j3r7sbLVVzxlwgNk5moDQoKiU2BoNsfLduaP41iGvJpmF0OFua3FMzTe1utvVZbxl4o3R8qKSRFk6bawWU6Q/RQwYD8zii9wB7tpv53XsMHQNRjhW7xaS0Cf6SBrFiSIJ9NU84cYdOWB1QtI7c1gpMciKQPMSaAFMCACBZJGMtyw2TE69QocSKpqVQ0ZsoGXYtcRta50IJM7A6qf8OTMkWcbLyRSabaKNEYEddyhUEmqI6i1q8WKToY/JHSy5GPoziKDcQHCYDiTIOmhBIF55a6Kv8L4znJYcxGJ2SHTqkaqC7igCo21k6aHXFZrnEETb3y5ruYjDYdlSm5tOXTAHSLm8/LrKcKIXEUsOYnWZgIpppNo0IAFs25XUBQ3PTtWNhGrSZ57Kq9tRhdSqtaWA5g0XcZmw8Cb281bvBM6yZ7MxHMSyuEWiygRlotKs4pj1Y2Nhsx+WJqL5qETP+FzOJ4XLg6dQMa0SdDfvSQDbYa3KtXiXNx+5zc8OE5duE+Ig7eX7+/TE9WAwzouTgBUOIYKUZptOnv2FlQzGchljaN5xlVCtGTq5fu7dCwHlvSd/n07Yoy9ptMfpC9eGYOtSIeGmoZnSc/TfXTpruq7nskY9xbREnRIAQrgfMjZvVeoxCWx4LrUa4qDKbOGrdx756FaD7JOCSLJJmZBoXQUQHYsSQSaO9DSPx+WLeGpkHMV5r8Q4+m9goMMmZKYOXkzuahHD4yriT9BgWK2yMXsAB3C9KBLCsa3zuGXn/hSkMbhKVU1zbLuN7OEdATqoOPOZl4THOqFI6EXPCpoawCiEhf0eouhQJ3q48ziId5T9ldNGhSqB9FzhN3ZSTIuZdrvoYm++0/l8rnUz8CQ6FRDExSJwYU1KuosoJ3bzeZtyCKPTG4ZUDwB000VOpiMG7COdVkuOYAuBzGDaDG1rCAN91rMcas7HRRAAsgX36HF9ePWOPxU/0jPEMlE4lmZWjZbLMpamJYkDfzGgBV/XHPz/AMQjKLnRe0OEnAsqGq4FrQQQdJi1rnkN/RRuZyeblgllbL0XmGogaXl2NgJduoOkmgdze9WMHOWkkf5UlM4SlWa1r5DWmJMhum+xI5+XVx4Xy4iaCPNrOgeZHgXdBrvSSwYE6T5Rtvt9ThTABAfOtlrj3FzHvwuU90h53jp11MLZTHRFSEjY9jd336+nfsMdJeIUnjCyuHBFHy59I43fd2AJKINTE0SFoWbNUMCYWzG5nATErPh4/kkjWQZVIlLujapdNlV1KF1AfpbMaIG3S8VRiXETA+q7z+C0m1CwPc420bzN5120uPNJJ40zMSBphDcYJlh1kSHUQIyp3AHmW9zsCe4xj4hwF46j0Ug4NQe4tYXQYyutFvmnTkY0v5qx+BPFXv3N+xEbx6dgbVg11uRYNg9cS0a3aTIVDivC/gi2HSHT42/2j2gKy5CVlDWzAsImJI81fER8OwsUOmM157Mwo+E5fi2Zojrpp68ln3Gs3mMxmoY5IiYQYxGjKpGghRu6jc9dRvYg+lCm4uc8COVl6alSw9LCPcHQ4gyQSDImIHoDt4pHh8WfbN8h0lqyjxCwgiOzAD4VXT0I9BWNRnLspnqOimqHCsw3asLdJa7cu2JOpM6/qp3wJlkOXzdRTQm9JkZvMdnpU8q063v82H0FjDtlrtVx+N1iK9FxLSBeIttJNzIP7qGeWRI9D5hFHJZGykrtqZ7NF6AUEbOCSG8oHTfERMC58ir7Gh1Qups1Mio0D9LmRsQJFydbJpxbiKRRHIrlAgBV5iXJdpQB8Lg6QoBIqj1+d41c4NGWPFWKGGfWf8QKkm4bYRE7jUnc3HJXjwJmE9+lhinPLEK6YylEBQo+P9YXXzv5YsUSO0IBtGi4nEqb/g2VKjO9mMunWZ2669I6q5eKpZIsrLJDEJJETyp6jYHbqaFmhuarvid7iGkhcbCUqdWs1lQwDv75m07LHM/mlM6zZglZXi80BU8tLXSisS+oIRpcgAkX19KLnd6Xaxp7+q9hRw5FAU6A7jXSHT3jBkkWgkXbO6k/C2fhjzK682YBBE4eJA3KJAewjajqP6RsbkGr2xswgPF4j3/lVsZSqVMO4CnmLiIcYzAGIm1v/TqIGsXUz7L4If6y65hpAzKpV10kEk0zbkebcXfY3iTCgCSCqf4gfUPZtewNiYIM8rCwsFXvEeY5WYzSDOy6pfLpptKWytTMD002BpB2O9bjEdXuvcM2qv8ADmmrh6T+xEN3tJgESBHO5k+EpmcrA2WMU2bbm5YuwVVLJoYqDGCa82sDe683fGuUFsONwphXq06wqUaQyVIF7GbmSBMW9Nk78H5p5s3EuV05ZwoEjlixkijCDTWmrpb6AH7hjakZcA2x9QFDxGj2NBzsQe0beIEZXGb63F9ySOV1r0DsQVN7AkEA03zvv9MdBeMWNcW4pO+elikGlWdo3UINQi3BOqtXwebV9/THNdUe6oQfCOi9zRwWGp4NtRlyAHAyfm+sa2j7qOLwTFVieaNYI2K66Zn0sZDWmghOo+oAXv307p0m3vyVpvbsaS7KS9wBiYEgC83OnRWzwU8jSjMQopWSZ2m5zAuhA+KI7Eg8w2askAdrNigJOZu5vP2XD4qezb2NV12tGXKCAejhflYeYWicLQmRi6+Yb2FIUj0B3+vXr9MXSvMBTOMLK4cETJ45AHApQ10V3IJvc9Pke+CAwZWDZ/MpmE0mSdjlw5Dv5zIrOP0dihBN9T17VvzCc3O3mvf0muwxDjlAfEgd0Axz38ovzUxmRFFNCcrCkkZy6jMM/mOmgG5q2eUQAu4o30JxIQARluIv/nkqNMvex7a5LXZjki19spjvX25XU/4D4jAubzCZd0GXIBSLQwfagW1PZYDfYsT5ugAxLh3NzkN0VHjNCuMPTqVwS/Qum3hA+wHmpf2myJ7i0fMWEa106rqQjzFQFBPzs7WBfrjfExkiVU4HmGKD2tzQDpt1uQs8yuSZIvdsw1RcwTSmJ1cwgKQCyrYOoHoPQfTFUU4GU6amNl36mMDqnxFMQ6MrQ4EZ5Oxtp+82S4zMhzvNTOkRcsur6jYgW10csm9exFV1F/PG188g218vBRxSbhuyfS78gRFsxMzm0g+llavZao5Tvzmlt6AYHyH1ok7m7+8YsYUdzVcf8QE/EAFgb3Rpv9ANNOf6LN+KcMnjndJFdpCx3onmWfiWuoJ329cUXNcDB1Xr8LiaD6IqMcA2BvpG3SFLyzZaB4oc3ki8kaqszCRlY3uBpXYlEKr89PYY2lrSA5umqpNpV61N9SjVgOktET+puJN+kqyeDM1nE4m3PRY1fUralVRSDyqjUNVUo2J2FnpiemX9rf34Ll45mFPDx2ZkiCLk665ht+l9FbfaVxCOLISa0MiyEJQaqJ81lh0A0/fsO+JsQ4BlwuVwei6pihkdBAJnXTp75rNnmyE0EMnKZc0AIkismOQoFVWY0NjYHUdCOgvFX+G4TvpGy9DlxtCoWF00/mLgLtzTMD9dDa+qQSI5bNxifJBnnUiRCxr7XUrFNJoGr9aJPShWPleJF/3W0ithXGnVOVpsY/8ASARmnUT0E2mVoPs+yPu8MpOWERZibEgk1KotTqs7WSBXoT3xaw7IFxC8/wAZxPa1WgPzADlEHe30VR8a8IyyZ5A7TapVDsqIDfVQAxNgnTvs1dfkIK7G9p4rscIxWI+COUN7pgEmPqIvE8xKi+A8VWbMuJcojDMBlKxg6hsSNO/WwL/HrjRj5doLq3jMG6nh2uFQg0yCCSCNYvbT00RwUNDC2cgf3d4pNL8zzao2oUo0b0djt3G46YMsM4t78FrjZqvGHq96WyMtocJ172hGnnZbPw3iKPHqVgq6dZ1baVIu9+3U3jokjVeIyOzZIvp5rK+G8Rzsc0+bcnMwedSFcMshJ8oRbNAEq1adlvbfFBjngl+oXsMXRwj6TMM3uPsRIgjmToDpGtzumvDst/WJFy+WbLFojy3kLXGaBI83ruvQkX9cZaw5yGti1lpXxNN2GY6vVzw7vNbF4Maa212B+il/DOTQyxmaIZgxRMPeIZQ6AktSlFG7AMfxuiBeN6LSXgm8bqnxKo1uHc1hLQ4g5XC5iL36gf40WncL1abZla66dQaog7/zvi2V50J9gi4cETTOuoO4N11/RUetna9j88EWX5/NyZLNzLG2VHNYSXoKNHAbJJkoEtuD1Yki6s1im5xY8xF/RemoUKeKwzC4PhoI1mXdBe3k0bTaVXclweCPNPBNnU0spRXjDsCZANGo0BW6sRZ3798QBjQ7KT76rsVcXiH0G1adI2MkGJEax+oG/RdTKnh8jyJPDPPGSgjTWdIYMrM1hbobaQTRbfpvkA0zIIJCxVrtx1IU3sc1jhMmBMRAGsTrNrCyU8ScXzE6RjMiIK0ZdYjqDK+4DbeZdWxGs6SMb1KjnRm9+/oqeDwdKiXChmcQQHEREWMcjG8d6VHS56PdW1RTuw5skdadHdQgO4OzGqFiqxqXAWNjuQrNOjUcMzSHsjuNdr4yR4gTsdQn3GI9D5hGnCPHIsauI6UxsD9mDGNgB2rcA/TGakNm9/DbkoMGHVezOWWEEkZpOcEXM6/XUybhbF4dyaZeNI0CaSinUq6QxIstXzonF9gAaIXksTUdUquc6Zk6mSOk9Fn/ALZHzAmi3YZfRtVhddnVdd609f44pYrNI5L1H4bFA03aZ588sDTpM/fZQeQmJbLCQwjMoxZ2nB1clQCgZiKsLqO/mrRXQY1bct59eSsVu6KxGbsyIGXTNcGPONLTK9cMjZHyoGWjaRWln087WzLSlXFNRsqaAuyl0Ad8tBkGOZ1UNVzSyq01DBDWk5YAJkXt1vpAMJKbxDm88kispdUAkZI06qCAVIJI073dGtP4Y7Z9QQfGymdwvC4IhzTcy0ZjuQbjraNtdlJ8QaszG7ZFfdIo9atGvQadR+0Q6C4kJFevbvjdxl85e6PfqqdIZcMWCse1e4AgnUzGhEwW78voovgmZ1RploZlSOWdllWYrqIcKvlIXYadrFb/AHYjYRAaDAOsq7imOFR1Wq3M5oBaWzAgk3E8/Gy2DgXBYssiwRE6YwQQ25YPZu6G930Hri+xoY3KF4/E4h+Iqmq/U/6UR4o4ZLIElSZkbLuz6VG8oXot2CLqu48xsHGtVhMEHRWMBiKdPNTqNBzwJP8AT18tedtVmXBpWzZzCqsEDaGk5yKUEYUixYvSrAkbC/uJugzvExA3XrsU1uHYwuc50HLEzM6GDqR9P0XPfYZNASaZs4iaI5G0iNzqO3nsg6WKjVXQXWNgRAgnNp0UL6VVpcHtaKROYgTmFhytqJIEnxCmJOJ8Qhgigd4+ZKzrJFK0esxtQUG2umt9xv06dTK51QNDSqFKhgn1n12BwaIIIBiRqRba1tNVAZrM5ZweVFLl1gbVQYuzFmVdyQOW9AUdxt69YCWnoB78l12txDdXNe54i4gCAToJzC+nsSXEuIpMrZjMyySzxFWjWPyKsctEBiF2rvV9QLPUSOeCMzjJ5aaqhSwzqbhRpNDWmZce8SW2MCfXxgK0ey7gyrlzmY9X2hApiNJKkrVKLPUm/ptifCtAbPP7Ll8ervfXFJwENuI3zRry8FpKL3oAnrXr9e+LC4a94IuE4IkM3HqAJcqF32716/LBFTvGPCszmIByOWHPxtIgAaIWdItSa1b0dztiGuwuHdXU4XiqVGp/FBI2vYHnqNt1mOdaGYy5uNGUJImqIgaSGvcMvwr5fhraxR9KJyulw6WXraRrUcmHcQS4Oh24jodTfWb6lN+bCjGQCXW4Y6QdHLL6l2k3L7b/AAgUw364xI19hSNpVXtNK0NIub5og6bcpk+CW4hlMryss6ZiQFwVkDqDyyp3JpunmsAXtv12xlwYQLqOjUxLXVWmm21xBiZHhc2uef1TvOcKdTDJJw+YEyCPlgmpVjC/3SwLbWw2O5GNiw6lp5Qq9PFtcHNZXbpOaLjMT1Agcjcbq4+zbgySjMu78+My6eVLHsHXfWQ1jVRrYevTpixQYDMmR1XH4rialPsw1uR0TLTsdpF9lobL5lHe/wBg/n9uLa86o3xdkpJcrMsMnLkYCjZ7HpY6WNrGI6jS5pDTBVrB1adKu19VuZo1HvlqseRRspCSzLIYZ3mNHSfKFjLuLNK/mrUNugGKPQ3Isffsr1hJyl7Za1wDmADQjcgAxeDExubr1mJcqkMr8uQLL9lBGQFkiCEMzGUg2rFqqt7YbVg7KG+OnRZw7a9Sv8w7sFztQ4kQLWuBHhAO6MtOkiTTNmGhiWNYjCvmd2ZSq18KvuGcsaPUd8YBBkzA0hSVqNRjmUwwOfJcHbC9+ZFiAALJqkQOWXkZ0oqyHmpITH5pKCsqoW1CkN72K6b41A7tjH6KeoXfETVpB0ixEOsNQSYi5V0yPAHlaU5nKRJFAA2XkipdZNHVpQ0wYDV5hsdu5GLbKZLu8LDRecxWNbTpfwKjs7rOBvtzItBJFtlpsJBAb1A39f5vFlcFJyxddgwPUfvGMrCxri3CM2uYzPOlEGXldl1s1RudzGNIs3stmtgDZ9aDmvDjmMA/TovYUK+FfRpdg0ueyDAFxpmkm3h1iFDP4amglQZuoELC3ZgbUEWU02W29PUWRiHsy0jNZdX/AJGnVpOOHl7o0APlM2HuFH8bWQzyczzOzlr669RsMp7qRRBHYjGjj3jKs4fs+waGCwGnKPQjdWvw/l3kzCBszyzHCFnQimOzALRGl23F6twRXbFmm0lwE6C4XnsdWp06LnNpzmccrh43vqBY6WO6Y8EyM2cjMeXzLtok1S61q0NBSRbagNJOk0N/vxrTa54hp97f6U2LxFLDVBUq09RAjUEazYQbjvC9ls2QywASM7GMbBRpBHb4QFIH810x0IA0XjnOLjmcZKkjgsIvBEnqwRGrBEjMDerzNQoICKJvrv8AmemCKtcT8IQTuXQmKVdZDJsqvIOpUAaiNjsR88RPotdfQro4bidaiC095piQZ0GwOyrfGfZnNIEZcyryhQrmTV5tOwawCb06RR/V64gfhidCuvhPxBTp5mupw2SQBt6b3+yXj8CqkeWRJkZ45GlkbQGDdAdIN0AFA36kX12xuMPAAB3lVH8a7SpUe9phzcoAMRrcx4/ZP+CeEGhaGSWaad4nd1LFgQHAGmrO3fqPpjdtAAgkyQqtfijntcymwNa4AEAct9vDoFcInIBpKJN+gxOuXJSsSVuTZ/LGESedjDKTp1EK2kfMisFlVrjHhqDOaeaC7LThQaq6BttrBr6+UVWNKlJr9VcwfEK+FJNM687+Hqq9xH2fyywgPnC8sbtpZ1NaHIpTVkb+b0Goiu+IH4dzhOa66uE41RoPgUoaQJg3kTfYaW/VL5L2XKMtIkk/2zsrBlHlTRqFUaLA6jZ27em+Bhe7BN1LU/ER+IFRje6BBBNzPpp1XrhPs/ghy8nOInL0R5SoXRZGmzdk3ZPbavXenhgPmuqmN45VqlvY9wDzmfdldeSEAqqC1Vd9qodttqxZC4hM3Kfx7AD0AGMIu6sEURxPhcM+qOeJZUJDgN2NVYP4/jjDmhwupKNepRcTTMTZU7i3s85iogzMgZXamltwwfSaBFVVfeScVn4aQIP1XdwnHjSc4vpi4Hy209UqvhPNRSUudKQpBy0Yggq2n4h2A1EtYNi6HTGRQeLB1ohaP4rh3tzPpd8uzHkROn0tERuuHweJ4svHPmHaRGYiZDZcGjVtvYoUSen7Njh5aA43Cibxk0qlR1FgDXbcrcha+40Vx4fkEjDhI1hdjqZkQAMx7/P5g4mDQNAuS+q+pGdxMWEmYCkw2MrRGrBEasESWrGVhGvBEa8ERrwRcJB2OCIBA6YIu68ERrwRGvBEa8ETTMRfFQ2YU1dd/T8cEXkyDYr1G1eoH78FhH9JKOux9MZhJXFns6j9w73gkpZASdTbV0H7zjCynGvBEa8EScoB+RHQ4IvHMcdr+YI/fgiCGbrsPTvgiUjVVAAUADoANh9MYRe9eMojXgiNWCI14Im4fBEa8ERrwRGvBEa8ERrwRGvBEa8ERrwRGvBEa8EXhgp6gYIgIv6o/AYIurQ6AD6DBF614IjXgiNeCI14IjXgiNeCI14IjXgiNeCID4IjXgibh8ZWFSc9xvMLLnVEpAjC6BS+W7+X54wsqHHifN6YTz282Wdz5U3cOwB+H0AGMIpvI8anYpcpNyTA7L0UvQ6dqH4YyilDxpkjj1WWd5dxXSJmbTVd1XT+3BFJcKzLPGrsxOrfoBX4YInnMxlYRzMERzMERzMERzMERzMERzMERzMERzMERzMERzMERzMERzMERzMERzMERzMERzMEXRJgi5zMETVZPywRZ9xF/ts//hX9+MLKgg3lg/8ASSf+4+MLKsPDn3j/AMyf85MZWE9zr+TL/wCLNflJgisPBJPsI/p+84ysJ9zMERzMERzMERzMERzMERzMERzMERzMERzMERzMERzMERzMERzMERzMERzMERzMERzMEXVk6/TBFzmYIo+fOrGrO7BVA3JNAdtz9cEVMmnyzNM5zUdzBdQDjy9bon0vGFlIpwuIqlTWqxMgaxTBrfsOtk79KXBE+hVEYDVelmbqL+0JskV2JcD104Iu5jOZciNTm4QUM1gt3k1Cuna9/pginOBZ6JowkcqSaAAxU3V3X5H8MZWFI83BEc3BEc3BEc3BEc3BEc3BEc3BEc3BEc3BEc3BEc3BEc3BEc3BEc3BEc3BEc3BEc3BF6SXr9MEXnm4IonPlWjZXUOpoFTdHcegJwRRUHCMowv3VB/1/wDcBgkp4uRgUACOgKoanAFdO/bBJXjLwxM3+7rbrrkvbtZr1whE1/orKlyDlU6nf7T573VftwRSXD4IoNXKiVNVXQ61ddb9T+OCL2/E3HVV/A9P+j64IlcxxBlIpQb+R/7VOCL0meJANDceg/hgiSk4pXQb3W6mvx04IvUfEGKltIv0r/8Am/2YIiHiJbqtH/CfzKjBF7fOmjQH4D+GCJKDiTM1FVG3p3+9Rgi43E31EaF61dH8+XX7cESqZ4kbhb+VH9tDBEnmOJMvRVP3fwU4IvWZ4gy1Sg38v/FTgi6mdfuq18t/zUYIvLcQcfop/Py0YIuxcQYqxIAq+3oL7reCLxDxMsfhUbX0P70GCJWTPkAmh/03+QvBElFxNi2kqBfXY/8AiMES/NwRRkrBhR/nv3xlYXiJQvQmvSlr9gwReiw/kD+GCLzEqqbH06D69hgi88sXqs3d9F/PTeCJXX8/y/hgiTkRW6n8u33YLK7Oocgnt8gfzBwWF7DD+QP4YIk2jU9h9QBf41gsr0ANJW9j9O/3VgsJNIUHYH/lX9y4IlHN/pEfSv4YIvMKBTdkn51+4YIvLwqTZPe+i/vW8ESihR0AH0A/hgspNoQerMfw/hgi9zqHq+3yB/MHBYRGoX9I16UtfsGCIdFPUD8Bf41gi7GAAVvY/Tvt6YIkhlk+v/Kn/jgiWWhsKA+QH8MEXlFAbVe/3fwwRLc7BE0xhEYIjBEYIjBEYIjBEYIjBEYIjBEYIjBEYIjBEYIjBEYIjBEYIjBEYIjBEYIjB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data:image/jpeg;base64,/9j/4AAQSkZJRgABAQAAAQABAAD/2wCEAAkGBxISEhUTExEWFRUXGB0ZGRgYGBodGhgYGiIbGyMbHhgYHSghIRsmHhsaITEjJykrMC8uGSEzODMtNygtLisBCgoKDg0OGxAQGy0lICUvLS0tLS8tLS8vLy0rLy0tLS0tLy0tMi8rLTAtLS0tListLystLS01LTAtLS0tMi0tL//AABEIAQEAxAMBEQACEQEDEQH/xAAcAAABBQEBAQAAAAAAAAAAAAAAAwQFBgcBAgj/xABHEAACAgAEBAMFBAYHBwQDAQABAgMRAAQSIQUTMUEGIlEHFDJhcSOBkbFCUqHB0fAVJDRicnOyJTM1gpLC0nSz4fFDU+IW/8QAGwEBAAIDAQEAAAAAAAAAAAAAAAMEAQIFBgf/xAA+EQABAwIEAwYEBAYCAAcBAAABAAIRAyEEEjFBBVFhEyJxgbHwFDKRwQY0odEjM0Jy4fEVUyRDUmJzgrIW/9oADAMBAAIRAxEAPwDccEXMERgiMERgiMERgiMERgiMERgiMERgiMERgiMERgiMERgiMERgiMERgiLwRdwRcOCKn598wvEygzkoi91eflaYtOpSsdXy9enfV8V33rbBFUI/GOefKu+uWNxkMnICVi1PJLKUeVBuKddgGrp0GCK78YzE+X4YZRLLzIwsrNMIuZoDh3VxGNF8vUnlHz674IqevjHONFmGWcao1FUqnSM7NFyJNxvogY0DsT1vBF7434kzOXRopM7Mqw52SJswkUbStEMscwNSCMrYYgEhR5RZrc4IrJ4Y4tmpJnTMNTLkctKyALSzSc3WQR6lRtZG22CKG8IcSz+YSOI5xmebKQZoSMkYMZMmmRBpQAqyA0CL67jqCKY4FxDM/wBJTQ5jMNR5jRRaEMUkSsoVopVAIkSysiMSbYEUMET7g/F35nEjK9x5eal2A0oIYpCNh6ljv64IqTD4vzD8PheTOMrjOCOaaBEkblvE09KoRwdIZVNKfgN98ETk+Jc6VheXNcjlZTL5iSotaytNIynmCNHYJy0/QoBnu6GCKRy2dz0rcUMc8oeJpY8uHEAy6sAhXzFdfMBP6R0+YXeCJlmOJZpsnC8fEZ1cZ1MvIGihWVBK8amOUFCpkSyQyhQQ42PUkVl8VZicPksrFmGiM7urTAIXqKJ32DKVtmAvboDVYIq1xfxJnEDSrmkb3XL5SVhEEaLNPO7K51FSdBVfLpI3a9+mCJOLxLmzms4i5mRuWudJjaNAkSQ6RG8b6AWYO2ki267gbYIvPCOP5+SGFDPMFzGYy8SZl4VSQB4TLKEVowpUOuhXKH4jRNA4ImXE/F+dEeXrNOsujMoNMSFcxPDmEy8fMtCER7okFAC3UbDBFZ81x6R+LnJjNCONoDFoTRzEzBUT80alJoRmhYK32wRMeBcYzYj4e8makmM+YnWQMsYtIkzFKNCChcatfW/ltgijI/EnEPdyfei0mZyKZpGKRgQStKiaVpd0qQCm1HyHffBE4HibO5jLzSpLJGI80qTCJY2liRcvGZFjV1OvROWZhRYqDWCLSOEz8yCJ+YsuqNW5ijSr2AdarZoHqBZq8ETvBFw4IoLi+ZyMM/NzDiOUxGIMxYAxsQxA/RO4G43GNHVGt+YqzRwdeuJpNnwUBJ/QRj5Zmj08mOChLIDyoW1othrBDG9XX5417enzU/8AxWM/6z9E/h4zwpoDk/ehJHIGjKvJI7MJLBBkclzeojrttXTAV6ZtKHhWMaCTTMBScnhzJJHOGiURyxokupjRjiXQoJJ20r3FeuJNFQa0uMNElVo8Q4HEqx8zWI3eS/tpbeRWjZnk82slGZfMTt9BiI4imN102cGxrhOSPEgfoSpLgWQ4XM6S5aUs8USRALPKDy47Ch4y41AajuwPXG7ajX/KVUxGDr4f+awj0+uic5Lh/D+FLa/Yhgq63aR/Kt6UDuW0qLNLYG52xlz2t1WtDDVa5imJPLf6KOynEOCw5hsyk8YlbUb1uVBkILlYySqlyoLFQCSN8R9vT5qz/wATjP8ArK95fL8IzUsxScM+ZVllQZiRRIGURn7LWBekAWBeNm1WO0KirYDE0RmfTIHOLJzxeHheXmDTlY5GdJgCzgFo1aJW0jy/AStd9r6DGXVGN+YrFDBV64LqTSQFDzxcAdI0aZNMcXJWppR9l1CMQ1sqncBro7jGnb0+am/4rGf9ZS7TcE1Tscwp94DCVDNKY310CeVq0BthuACK2xnt6fNP+Kxn/WU4iHCEy6fafYmcTCRnlbXPGQQzSsSWYaBsT0UDpjPasiZstBw7El5YGHMNrT9FJZj3HiahNXNCNqDRtIpRqI2ljoglWIq9wTjLajXfKVFXwlah/NbHj+y9Z7wvkbjkeChAqKoUvp0RnUitGhp1RvMAwNHfGxMKFrS4wFHZSPhM7vym5jkTM3LMrGswBzL09m0rt2IFb40bVY7Qq1VwGIpCajYHWB6pf3jhmaSPIiVW0aRGgd1kQxdNLghw611u+uAqsJgG6VOH4mmztHMIbzTuTwfkjGsfJ8ixNCoDuKjdlc76r1FkVtfxWLvEipprxNeG5eUNOwjl53vAZi4Jk0crUG6EaKXT0+V40dUa35irVDBV64zUmz4LlcNy6ZYseWkTtJAz8wDVJrDG262HfY3sbHbGDUaBJKyzA16ji1jZI1AgqLyv9AxLIqSxASaQRzXNKrawiWfIgYk6Vob9MY7enzUv/FYz/rP0Rm8xwJxIDMg5kxnZkklVuay8ssrIQV1LsQCAbN9cY7enzWRwnGn/AMsq75TLJFGkcahURQqqOiqooAfIDEy5yWwRcOCKje2JR7ih9Jl/0vitivk816D8Nn/xZ/tPqFL+Bcsh4fliUX/dj9EfPG9ADswqXFajvjKlzqnvGuAwzx0UQOpDI+kWrKbBsb1Y3+WNn02uCr4bGVaL5BMGxHMFUjJynjWecOx9yy+4jBIEjWQC1dbon5AADqTisP477/KF3qjRwnCNLR/Ffvy5x4fqfILSMvl0jUIiKijYKoAAH0GLgAFgvMPe57szjJ5lZ/7RPCqxoc9lBypYjqfl+Wx3cV0YdT6i7xUxFIDvt1C9HwbiRe74XEd5rrCb+Xgf0KTfxH79wXMmSubGoV+m5tSHA7X+YOBqZ6JnVbDAfB8UphvykyP1keXon3skgRshZVSea/UA/q42woGTzUH4he4Yux/pH3TH2s+H8uuXGZRFjkV1BKgDWGvqB+kDRvrsca4qm0NzBT/h/G1jW7BxJaQddo+3RSXgXJDNwwZzMgSyLFykLC60PIC+/ViNIvr5T643otzgPd4KrxWqcNUfhqPdBOYx1At4C9vDko/2ywquWhKqB9r2AH6LY1xQEDxVn8NOca75P9P3CtXhXKRtkctqjQ3BHdqDflHWxiakB2Y8AuRj6r24upBPzO36qA8a8ITLcKzSRgBDKrov6gZ47H46q+RGIqzAykQOf3XR4XiXYjiFJz9YIJ5wD9oTv2Tj/Zyf43/1HG2F/l/VQ/iD867wHorjiwuKqb7P4VWXiJAA/rbj7hZA/afxxWoCC7xXb4u4mnh5P9AVB8W8MlbOZ7MQ3/V5Y2bT8S6wTrFehWz9b7HFWq0l7iNivRcOxFNuGo0an9YcBOhg6eYK0fwF4rXPQ09CeMAOP1h+uB6Hv6H7ruUKucX1XmOLcNODqS35Dp06H3cJt7TYVaLK2L/rcQ+46rGNcSLDxCl4G4tqVY/63fZKe1Qf7Nl/xR/61xnE/wAs+S14D+eb4H0K8ey/LoeHREopOqTcgfrthhgOzHms8de4Y1wB5egU3xzw/BmYXieNPMCFbSLRuzA+oxI+m14gqhhcbWw9QPa421E6jkVJxggAHrWJFVJkr3gsLhwRUf2w/wBhX/OX8nxWxXyea7/4c/Nn+0+oSXhNeK+5wclsly9A06xLrr+9pNX9Ma0u1yDLEea24geH/Ev7QVM03jLHlKcSHiCtmTmjFtlJeVydWnVtfxb6vg/d3xt/Evm5WhRD4MimKE/O3Nmiemlo1UP7EpRozK99SH7iGH7jiPB7hXvxO056btoP2WnYuryqSzUAkRkbcMpU/QisYIkQtmPLHBw1BlYT4UY+58RHbkpf11bfmccun8jvBfQOIAfE4f8AuPorJ4D4tnIMgzQ5ITxq7knm03QE0lEmvliei97Wd0SFzOLYbDVsYBVq5XEDa31lGSmk48+iadIY4jq5CAl2HTXqbY9SL7X033wCa5gmI2SqxnBm5qbC4utmOg6QPr15rT+H5JII0ijXSiAKo+Q/f88XmtDRAXlKtV9V5qPMk3Kontp/ssP+d/2tiri/lHivQ/hn8w/+37hWzwj/AGHK/wCRH/pGJ6X8tvgFxuI/m6v9zvVRftR/4ZP9Y/8A3Expif5Z8vVW+Bfn2ef/AOSkvZR/w5P8b/6jjGF/l/Vb8f8AzrvAeiuGLC4qqPgP/e8R/wDWSYr0NXeK7PFvkw//AMYSfhRQeIcVBFgtCCD0I0vjFL+Y/wAltjyRgsKRyd6hUzxXwWbhOaXNZY1EzeX0UncxN6qRdfL5i8V6jDSdmbp7su5w/F0+J4c4ev8AMBfr/wC4dRv+xhWPxLxyLO5PJzRnrnIQy90YarU/zuCDiaq8PY0jmFy8Fg6mFxNam/8A63QeYtdSvtT/AOGy/wCKP/WuN8T/ACz5eqqcB/PM8/QqD8ARcRORjOXlyyx29CRHLfE12VNdbxHQFTJ3SIV/i7sEMW7tWvLraERoFPZeDiIzUBzLwvENf+5VhT6DRbVvVagN+/0xKBUzDNEdFz3vwRw7xRDg63zEaTtHkrUcTrkLuCLhwRUb2xf2Ff8AOX8nxWxXyea7/wCHPzZ/tPqFOeBP+H5b/LGJKH8sKhxX85U8VOuoIIIsHY4lVAEgyFjGRZ+C8SIkDch7XVudURNhh6spqx16+oxzmzRqX0+y9vVDeLYGWfOLxyduPA7eS2PLZhJFDowZWFhlNgj5EY6AIIkLxL2OY4tcII2UJ418Qpkss7FhzGBWNe5Y7XXoLsn+IxHWqBjZV/hmBfi64aB3Rcnp+52VK4f4ebK8FzTyLpkmUMVOxVARpBHruT/zAdsVRTyUXE7ru1sc3E8UpNYZa0x4nf8AZTvsf/sB/wA5/wAlxNhfk81z/wAR/m//AKj7qreNOHScLzyZzLio3bVXYN+nGf7rCyPqa+HEFZppPzNXW4ZXZxHCOw1b5gI8tj4j/eq1PgvFI81Ck0Z8ri67qe6n5g7YvMeHCQvJYnDvw9U0n6j3KpXtp/ssP+d/2titi/lHiu7+GfzD/wC37hWzwj/Ycr/kR/6Riel/Lb4BcfiP5ur/AHO9Uh47yDT5DMRoCW0hgB1JQh6HzOmvvxis3MwgKThVcUcZTe7SY+oj7qA9kHEkfKGDUOZG7Er3KtuGA9LJH3YiwrgW5V0fxHh3txPaxZwF+o2V4zOYSNGd2CqossTQAHe8WSQBJXAYxz3BrRJKqvs4BeLMZgghcxmZJEv9ToD+N/hiDD3BdzK6/GiG1KdHdjAD4rz4RP8AtHin+OH/AEvjFL+a/wAlniH5LDeDvUKz8TyEeYieGVdSOKI/ePQg7g+oxO5ocIK5VCs+jUFSmYIWIZ3gs2Qz0eXYkxtNGyt+jIFbY/4l1EEdrPYjHNcwsflPML3lPF0sZhHVR8wa4HpIv5GFpntT/wCGy/4o/wDWuLuJ/lny9V5bgP55nn6FHssP+zYv8Un+tsYw38seace/PP8AL0CtGazKRozyMFRRZYmgBickASVyqdN1RwawSTskeF5znQpLVBxqUd9J3W/nponGGuzCVvXpdlUNPlY+I1/VO8bKFcOCKE8ReF4s7pE0kuhTYRWUKG6X8Nk/U4iqUg/VX8FxCphJNICTuQZ9U54DwVcpHyo5JGjHwq5U6ep2IUHv0JONmMDBAUWLxbsS/tHtAO5E3/VSeN1VTLi3CoMynLniWRfQ9QfUEbg/MY1cxrhBCnw+Jq4d+ek6D715quZbwDHCT7vnM3Cp/QSQafwK/tN4hGHA+UkLpP40+qP41JjjzIv6p/wzwdlopBM2ueYdJJ3LsPpew+tWMbNoNBnU9VXr8Ur1Gdm2Gt5NED9094/wRM3HypJJFjPxKhUaq3FkqTsR0BGN3sDxBUGExbsK/tGAE7Ezb9Uh4d8NR5IFYZJdDGyjMpXVsL+GwduxxrTpBmhUmM4hUxZBqNEjcTMctYTzjfCYs3C0My2rehogjcEHsRjd7A8QVDhcTUw1QVKZuFH+HvCkWSJ5EswVjbIzKVJ6XRXY/MV0GNKdEM0JVnGcSqYuO1a2RoQCD6+srniHwnDnWBnklIX4UVlCqT1NBbJ+pOFSiH6pg+JVcICKTWydTBJ9fRSHBeFjLRiJZJHRdlDlTpA7AhQa+t42YzKICrYnEHEP7RwAJ1jf9VIY3VdVTifgDKSy85DJl5CbLQvp3PeiCAfpWIHYdhMi3guvQ41iadPs3Q9vJwn35ri+A4WI5+ZzWZUGwk0xKX9BX54x8OD8xJ8SsnjNVo/hMYw82turOIAE0J9mANK6QPKOgoEEbfSsTxaAuVnJdmdfczv47qt8P8MrlZ2miOYZ33cmRCJLJPmDL69xXXtiNlENMglXsRxOpXpCk9rYGkA28LqeOYk//Sf+pcSrnJhxrhy5lYxJAxKOrqQyhlZSD19D0P8AJGj6YfqrGGxVTDklh1BB6gpv4j4N76oSUTBLB0I8aqSO52JPXpdbXWMVKYeIJUuDxz8I7NTaJ5mT94+6i8p4KjhBWFs7GCbOjMBQT6kL/O2NBh2jQn6q3U41WqmajGO8WyucQ8EpKtSPnZQCaD5gMNu41isYdh2u1J+qUuNVaRmmxg8Gx6K5wRBFVQKCgAD0AFYnAhclzi5xcdSlMZWq4cEXcERgiMERgiMERgiMERgiMERgiMERgiMERgiMERgiMERgiMERgiMERgi4cEXcEXDgi7giMERgiMERgiMERgiMERgizCDjE2qeVs1MHk9/jEVXGvu5YJpII5boqEnYlte/bBE/zmbmlh4XEcxLEJsu0kkiPpdnjhVgC/Xqxc+unfa8EVfg8QZySTKzNNKoMHD3kZWAiUzyOjl4f0uYAFGkbEg7AYInWe8Tyl+Macy9e7zNAoJHJbKloXKH+8xVrGCLUcoSUQnqVH5YIlcERgiMERgiMERgiMERgi4cEXcEXDgi7giMEXAwPfBF3BEYIjBEYIjBEYIok+GsmZXm92i5j6tT6RqbUNLWf7ymj698ESP/APkMhyuR7pFytWvRp2DVpseh0+X6bYInE3h3KPKkzZaMyIFCMVHlCWVodBpJsenbBF2Tw/lWUKYEKhZEqv0Zjcg+jHc+pwROOGcNhy6cuGNY0u9K9LOCJ3giMERgiMERgiMERgiMEXDgi7gi4cESWazAjXUQSPkLP4fXb78ESCo7+ZgK7Lf78ZWEhLm4hdo2xrYX+Fenf0wReP6VolKa6tSR1HyN7/fhCxKdI1myTpoENZ6+hXscFlJLmywsaivqBRPrt129BucES/KGrpQrZgd7/wDrBEtExvSfuPqMYWUoTgibyZnbbYh9Pm7+vT5b4IvMeZXU9uAAQKNCtvy74LIE6Lxk+JxyRcxZY5AB5mjYFdXpYJr78YBBuFu+k9jsrmkHkRdeo52ZA+wGm6Uhu3TV0OM2UZBBgpRJSAC3Q9+4v1wROMERgiMESc8hA2FnsP57YImsfGMszFFzETOOqK6lv+kG8ah7SYBUz8NWY3O5hA5kGEv70nrX1BxtChXqGcMAfhs0Lrf0/HBErgi4cEXcEXDgijuOHyLsx84PlNHbfp39PvxkLBWY+N+MMM3JJAzK4y+i1lAoFvMeUNw2knvtV9RilXzB5I5fden4Syk+gxtSIL9wdYsJ01j0VK4JLLzGVHZRICJKbSGSt7LbD6npivTmYG67+NbT7MucAC0iJE3tED9k+YDmDVJmELZc6UB10FDAAPYsHSWoAbmvVsbtMG86KjVBLHZQ0w8XNryJIsYImNb630SnDjqMLrJmCeW6hNwX03ahwdgQQOhI6b0MBeInf3KVSGdoHBgBLSXeMRLTuInafqF5lyGY5sCxyaHVBSNMoeFlu9QJBDfpUBdECtqxqQ6QB66KdlSgGVHubIm5DTDhtGotpMxN5hSc0DvFms57xLJBPYCqSrudYI1I1gKtVtfpt23IJBfNlVZUptqUsO2mA8QZNwLbHWT1i972WteHIwMvlgNdCJT9p8YBA2b579Pli9TEMC8njHZsQ821OmmuyeZ1xRLL5VGsEddS79Bv03/HGyrrNvEXiqbMBxl6bKyxsQwoTB0BvSpYGwQNgPhN33FR9Vzvl0I816PC4ClRvW/mNcLf0wY1MEacyLwqzm4FjEnPM4f3RCrs4LHWy+XlE3pHmWtW2m+4xCbfNOnquowl7oo5Y7SSIt3RrOk2B01MbFN8tw6UxTZeEvKxaKV1QMFKaWqtVEt5garttdXjAYS0tbdTvxdJldlaqA1sFoJ1md+QsYP1iU+4HxHP5bLPHljuZBaLpkdABRPL8xUMaBsfoj1xlhe1vd5qLFU8HXxINcWy2JloJ8bSQNL79FqHhrxJHmo0QyxNMIgZUU7htrodK9aurxcpVQ4ATdeWx+BfQe4hpyTYn9FYMs4ZQQb2/aNj+3Eq56VwRUDxt7QTlJuRFGHYC3LGgt7gUNySN+1Ajr2rVq+QwBdd3hnBjiqfavdDbxHT/KoHEuMyNDLKk0oOalIkQnZAovSG7q2sdhstV61nP7pIOpuvQYfCBtdtN7R/DaMp5yYkjmI63MqtqaIKmiNwR1BHcH1xCuw5oIIVvg4gzSxZkZlznJISqoV8uoaogS5NeatQWq1EEkDFhrpIdPej/HvquBVoBlN1E0x2LXSTN4+YwOkwTM5dFa/CXiZgy5fNvqzWokLp7VqA1L5dene9uwu9sWaVWe4/VcLiHDw0HE4cDsrb+VgbxPuFoeWdittW/Suw9N++J1xkocEXcESc8mkX+HzOCKLz8WpRqLgsQAy35d+/yxlYWXeM55Ic9I3KSMiGhMgLEAig9aqDE/Z3XQ36VSrEioSOWvv6L1XDKbKmDbTLpl3y7WvBtcR3vJRM+hlRY5WkXMwqCqQqGDxkElgDZNq1/je2Iy0QBz6bhW21Xh73ECaZnvOOjhtOlo18E24O5+xZMwQsZJMTbOSp1NoUAghhQWz8QP1xhriIIKkxFNr+0Y9kzAnYbCTYiDckDSNdF7i4mI+T/W8zs5dxp+FTVAgvudr7in6dbB0R3jz93WTh3VDU/gMuMovqb/8At0ExsZH0ZJwbMmSgjGwH5m+gqd+YZDsF72fzxH2bjb34q98bh2sJm2kbzpljntATviOWzUua1pcjvJUUkZ8pN2NDqaFDte1b4y8OLrX5FR4Wph2YUNcMoA7zTqOcjef1W5QSPEg1U7t36WQBq+69RH/zjqBfPXEZjl02VL8f8VFR5JJXhZ2EgcCkC+bYkNYF79/hGK+IcLMmCV2+EUHAOxRaHNbIjebG3X1VSMyStzHkAliCw5aVDYkdN1aUG69dW3XewDVeZNzcWB5+K6xa6kwtY3uv71RpF2gxIbpNpG+lokJsuafSUzFvJmBy0zCyLI6JY1LYYg71tYNHqARjXNbvanfVTvotdUmh3WsGYtgtBJBjYEWGsETtMqezfCZffHSPiQYHKWCzt5lVCg1GtA81teqxueuJC12YgO2+0KlTr0fh21H0P6xMAWM5rDXTaOmirHBck8Liea4oVsNINwdQZdKFb1Ei+l+vTETGEOBNhzXWxmJZUpGmzvPIkN8IMmdAOu9tU94HGmRaPPtIJog7IgisMzFSKYOBoAB3HXcVtvjZgFMh826Kti6j8ZTdhA0tcQCc2kSIiJnx23vZbjkXseUUlDT67izY7dR+3HRBleHc3KSDso3xjxyPKZZnkLjXcacutepgdxewIomz6fdiKrUDGyVe4dg34quGsi1zOkDn46LHOKJlp4VzC5iTmJUcglXU8jblWtT2UEWT0UdO9Jwa5uab6XXr8M/E0K5o9mMhlwy2A0kX63tz5aOuF8Iafl5WJGeCY8z3jQwKyAFSeukKumih3Nk2LWtmskBgFjeffoq9bF9m9+JqODXt7uSRcSDymTqCLDlYzHJwKFXnU5tGEAZmCK+p9JohSyhbva7PqNQGIsokydFf+MfkZkpmXEakQJveDPuLFSPD+NDMlcuIIYJdHLy866rirenYk3YsawAQWJGJGvDjlgDkffqqlfCOw7TVL3PEy9loM8hHgct50SHFuIHKmBopI5MwEIfMr5yx3GkaiRshA1UCQRg52UgtIJ5phqAxDajarXBkiGaW522J2BgLVvA/FJMxlVnmOk0bFAKaJGr76v03OLtJ5ewOK8lxHDsw+JfSYZA+4mPJWOOQMAR0PyI/YcSKkveCJpmd3A9N/wAf/r9uMhYK5m1+EAsD8ha7V8W3874wsrKfEuWvO5zliCJhCpLvIDYOgG42LAEjy1Xp+sCaVUHO6I0XqcA5vwtEOLj3jYA63IuI01158lWM2ULtJ/8AjCRrJLl9vOBYqMhQAWFVVeXUK6Yjt5WmF0Mr2jKbPl2UOv3Sdzc2B1noeal+DczOSAsJZmcsiz15stQJ6igfiB6jqa3JxuzvnczvyVXF/wDhacAtblglu1SY8xp162hSkvs6MhU89rBCuWFlugu722279O/eZ2EB3VGj+I3sBHZiJkAGI/S/PZSsns/iDu2qRVaMR6QQaoBbvqdlBquv4YfCtkmdoUI49W7NrS0SHZp53J0211SmX9lsBiiHvUhKuXLKAAwbSKUX5T5R5rP5Vr8KIiVN/wD0NTO52QXAA6ROvPXRXNvNKD2WwPQHp+0/li3svO7rJfEPiDLyZnNK0szpKojBFFInBW2QE2y2vbTYZuuOdUqAudrBXt8FgazKFI5WhzTMbu1sba36wQNLphwbMwZGSaKdjKJYwjGL4VjkF3bUSdJHQbX36Yw0tpkh155LfEU62Na2pR7pYSQHaki0WmBI8+ik/C/BZZDyIpFROaxlR2UvJAwUBlCrsCm17bmwd9t2McTDTHMdFSxWLpNHa1W5nQMrgDAcJMSTEgwf0jnYfGXhLTw4R5VQBG1tZGp08xNua21ENp2G3rWJK1GGQ3ZU+G8Rz4svxB+YQIFgbDQdBErP4OFyrG8LRMXZ4zy1I1x0D9o0fYFXreviBvpdUNMRHvmvQ1MTS7VtRrhABEnQ6d0HnIm0+CfpnkgjeODNaoFBL/Z/aNKx0CRFahQ0oR5tr9SMb5g0ENNvuqbqL8RUZVrUiHzYTbKLwY31tF/CVrPg8lcplyWeUyIGLsPMQRYLWT2rvi9T+UXleTxkfEPhuW5sNlCe1PiGS5KwZguZCdaCKtS1Y1HVtpO4+fbpYgxLmRB1XW4FQxRqGrRiNDOh6CN91ROH+4y5d8vDBK+YZlZdbKpcixSsu2yljpI3s9TiBuQsygGV28R8XSxDa9R4FMAgwCY3uOpi408Elxbg0smZWPJnmCNF0rHICYW6uLvrzLJYeo+gw5hLsrP9eys4fFUqdA1MVYuJkkEZhtA/ttGvqtL4f4GyiLJK0TNJLGQ66trYebSOxJ6b7X2xbGHYJJXm38YxD8rGmADIte2k84WUZ5IssqN7vKGkWQFZm3RbaM6dKL56vcjaxt0OKUBu31Xqw+piMw7QQ0i7RrodybeGvPZSI4SQixZKVJ5HIeSN1j1pp+EVJ5dtTBq+V7Y3LI7rDJ309+KptxWZxq4tpY0CGkF0GdTIg3gZVZ/ZxxXL+8zxBJOYSXLOw5YK0rBV20rZ26mgBixReMxauRxXD1DQp1yRlHdEAzBuCSdTzjeVpURavMAD8jtiyuAlMETSX/efcP34ysJDPZqiKcrW3TZj6XW3/wAHBFkXizKmXNZvW0CaUVjIxbWa00NIJaySBsv6v30Kwl7pge/ey9fw2oaeGolmZxJIiIG8wYAtqL8/KM4PlkjT7SJpkzCMF5ZPkMZs3YvUK6dgb6HGlOB8wmeXRXMc+pUdNJ2Q0z/VF81uZtffU2sQn/s8zMTZ2ENFpCiQqULCiQbLkk2K27dvpjNAg1Bbmo+M0n08G92eZygzHPaNL333Wu5lwCKG5Iq9gAO5x0l4dOeVq/Tv6H+GMLKatlzGbBNHqLNfXGVhckzoiVywUIoZmBuwBvq+Yq/ntjBtdbsaXuDGi5sPNYR/RkLueXmFEXMCKZAwfzXVqoI7HewNt6vHJyibGy+i9vVZTHa0yXgE2Igkddvp9U/zXDydZkyrrLFy41iDU0qr5bK0WJAUWU23+/EhZMyNItz99FSbiiwN7OoCHZiXEfKTeJ0FzYOvbdW/wnkU/pNnGXmjflCSmI5YLqpKjbpvQ37H7p6YHazBFlyMbUf/AMe1ge1zc0W1IBMHXzNtIurP4znjHD8wssesKvwkkWQQQSRR2NEj5HE1cDszK5nCi74tgaYM6+V9eYssw8LcZneWRYooDLJDpDspASOML5Tp7aFrcXYXfFKk50kACYXqOI4eg2k173Oyg5rHUnx3kz9bJPhLRRiSeA0qIyStKurRzNkZFAN+YAeYE/twZlElnnP2TEiq/KzEi8y0NtMahxO8coGsK6ey7MSk5iJ83zZPLQ1M4jUXZ1NsbsbAmiDdXixhibgmVx+OsZmY9lMtBnYDygcuuvgqf7TI2HEJWY2rhSjdioULtXowYbd8VsQD2hXf4FUYcE0N2mfGSfSFAcHUmaIiwQ4a+6hTqLfKgCfuxG35guhiSOwcSNRH1sB5zCtng8pFO0uSSXMNq5ehgE5cTG9ZYE38Ndq3sbjE9GA6WSf2XB4qaj6Ip4otZaZBJlw20Efr0Oq1UZ2t3JvTWkHy38vU/wA1joQvGyskiy5iWSUFoVhn1tHKFeSRbUAopA6WbJ23uzWOcG5QTpB0Pv3zXtX1e2e2mSHF7IDmyADckG512GvS6jeI5nLRZkywmcGRdWs0rRGUajpA3alYitS3fXvjRzmgkif2lWqNDEVKDWVAyxjnmDT+kkcj4bK6+EMjI2YLj7NYYwp5iLrzezETfrVup79BTGzVmiCXT7PVcLib6baGWJJMiCYZpLQNOfLwsFpMEAXfbUepF79fXFpefS2CJrn1OnUOq2fuxkLBTPWzRhIwC21knp3wRYz4qzytxDMK2WFMwjeyQxIK+ZSGpWJAravrZvnVSO0Nl7jAUX/As75FswNo3sdyBJn/AEvEsAkcrlZXjTK35WemdgWJdFHViFA0/IdugiSez0C1pvyNBxYBdU0jSIFj0E63387B4PnfnNmIxGsLxsDHoXm2D18qixqvcdaqtsT0BmfnbAHJcnin8DDjDVS5zwfmvHhrrG2u6ecd8aLlswAI2mcKC+ptKgsAQANJN6T8uoxtWxOR2UBacN4GcXS7Vz8oOlpmLcwvEntHZNReBJBJTwhWorHbL9ofN57XoB69qxF8URt4f5Vxv4eZUs15BbZ1pk2+XS19+m8qyeF/F0ecjY6SjLQZGN1fQq3cbHbrt+NijVFQdVyOJcNfgnAEy06FOPEFpDLKq8xhEQEbdW6iqG5B9O9CuuN3khpgSqmFDTXYHOyiRfl16eKyiWbM5fLxNHlvd1dixcKTrZT5TcmploE0LF2TjmnM1oIEe+q9xSbQrV3tc/OQAACdAddImd/JPM/EVlyuezeYIllKuyoluDGQLItQAQFsdQSQAaxs6A4Pcf3soKRc+lVwmHYIbIBJ7pzT4k7xz5qy+zXLFc9OTnUl1IW0gsS4YqQ7AgLYFdCSNVYloCHnvSufxeq1+EYBSLYMSQLRIIG8T9YWg8dlCQSuYedpQnQACWFdKPri04wCYledoNzVWtzZbi/LqsWz5hjB1gwrPoljXLr9oigsCjlyu13QB6oDtVGg+B0mDbXzXssIKtUSDnLMzSXHuk7FsA7bxoYvqlcs8kZnT3mHLxZhQ8TEKNQ1DSToGpfLqUkjYlvnhJE3AB9+K1LGuFNxY6o9hh2trX1MG8RG0K3eCIjHm5odeWkuFHZ4iTLIzaTqNn4TqJJ2u1PfexRBDyLaLkcTe2ph2uAeIcRlOgF7fp6jZVjxWzImZdsrIQcxpucEpEADXKqqB9brSqjftDVtJg67/ZdLh8ONNge0Qye7qdPmm1vWU3gyGZX3Y5KII8sX2iAhmJ1MDrDksI2UK1dKPc41hwjINR78lMa1B/aDE1JDTYxFoERAAJBkTqpHgsxTORDIlcqjOEkSZqMhVt6D2dJB0qBvqvG7SA4ZLDqquJa59B5xU1HAS0t0AI3iADNyb2WsQMuo6mBfTbAE0B9On8nF5eTWIZrg+YXPysXFxSGWSUMp0JerUwBsbfokX2rHMLHdoel5XvaeLoHBMaAe8MobBuYiBbnv5rzx3xBlczmjOckdN+Yc5g0gG3moEA1QofjhUqNc6cq3wfD8Rh8P2Tat/CYPS/r9E/4fFF/SUGaObVY5pOYgIfmAWV5TALQo+T4qobemN2gdoHTr7j7KpXqP+BfQ7MksEHSNJzC8m3e0mdea2WB0sqp62x6nr88dBeKTjBFxhgirrSsjOkbqGWyVPWuxG+3bY42WqyrjTynMzs8kQRSyLKdBKtXlAZRr1evpuewxz3kmoTblPu8r2OFp0WYSm0B5Jhxbe43kHu5dxztzUPmJEUxxyuZGVtXMRtgHCkCyLaqu9qs1eIzFg7bfxV5jXnNVogAEAZXCD3ZGkwPCOtlLxQTxszzxtzJY5BzY5FJRUH6KK1E7VVjb0O+Ju8JLtSDcLl/wnhrKB7jXNJa4G5PU3i/Iif1RkjgkELSpmFURW84AJc2QoKEEDoEB1dNJxC4AwTOmvv6arqUKlZmdlIsnNZk2FgTfzzERrK8Z3LRZyRVyUbKUiA5crKCwS7cOTV1uQa6Ei+2sB57ilZUqYOmXYogy6ZANp2IiegN+SWyGdm4cgZOTK0+zaXEioF/QtDWs6r77AVeNmuNG4gyoMRRp8SOSoHNDdLQTO9xoPBWrj+eEmRZVkCEqNZYkFbolDQtiL0dOl16Yv1b0yTa3v9l5Lh/8PHMDRnhxAjfW4nlqqhwuVo4xGJZtIvMBob0+QG1IIWj5fi307bHtQbYRPW3RetrxVqF2QbMh0T3iINpBF9N7wRC9ZfN5eTL5i8mNUf2ilXegZGVDrN/D8ND5drJxgFpae7pfXmtn08RSr04q2d3TYT3QTb9f8q0+ybiIlzUoaCMPyhUiLppVKroKg6d9twAfLvfabDOl5kLncew/ZYdmV5jNoTNzJnnz+toV68aOnuU6vroxtej4qq9h6bb/ACvFmr8hlef4eXDFU8sTI10WRPHw4ZXLCU5kShSToCWVZmO4YkAXqI3umve8USKWUTM+/YXrqT8f8RUFNrMsjWYmBpFyefVR3EckZ5C+VjdojpRR1ZKAGlx2O130N9etalmYywSFboYkUKeTFODX3J2BvMj9tQtF9mecyqL7ua97UFXOjzEaj5A/fSSB921gYtYYt+XcLzPHG1nO7b/y3EZb9NY2nX1uq/BmtMzApnYZTmJOSCSY3kYbBwVBCghel7Me2+I9DFwZMe/9q4Wh9PNNNzQxua0EAcrnW/K40VFj5vNFaudq676+Zf8A1ar++8VfVemGXJoMsdIj9oWj6oZuIRSZ1o6DKsMiSAiVl3pglgU5/u9aN4uSHVJf5dV5QCpQwbmYaTMl4IgtBGomNh15iFp6SX5GZdR329PxxcXmVlP9D5fnZ8yyHLPIZI4hO6qG1HVrBNEoWFA1VHqT0oZGy6TGsSvXuxVc0qAptzgZS4tvpt0Mec7BUqXgmZRgjZeQMTtSkg30IZfKQfUGsQFjpiF3GYzDlmYOAHj6jmrDlQ2TzOVy02TSR0ZW31aiZSG8pVtJ07Dow1K2JASxzWuF/wB1zqjW4nD1a9KoQHTpEd0ReRN+hBiFtUbHWRpoVd2Ov0H87Y6S8KnOCLjGheCKHlh1GgmpnBJPYdut9fl8sbLVY1xlo5ZpomiXLCJnOoKSSwOnzgdSxqvS+9k45lRzXOIIj3uvc4OlWw9Bj6bjULgBBMADXunaN5mR9FxFyrmFsvlkYw7ze8OE1qCKY02nctXcg6diOuQWEjLtrP8AtaVG4mkKhrk9893IJg/Sdum51SeWAHJRMkFNtqkEjsyc3yWCGpaWiCwPr64QRADfZ9FqTTIqPqVZAiJAAOW8GR3r2MRySnFYFgjlWeKQNIQsMmrUXWPfUwJroVHbY9NjhUGUEOHgfBbYOqaz2VKDgQLvbGhdsLTz1nmTcJBeFCBgrSB2lVkTlMSI2ah57UHoSCtdDfyxp2cEA76R91bOOFVjntBDWQ45hqBJ7u2o10lK8M4dIizxRZuMTkActGI1hTbVJQWxQ6HpqxlrTcA38futMRiWO7OpUpksv3i3Qmw7okx5clZMjBr4VI8ksUrrq1apLA3FKz+u4IN9lAOLLXTQMmVw6rMvFWljCyeQ1sZIEaHe3MkKHTLCOfLBM/FFHyxIV1OQorU60Nn1Udid9gcQxDhlO3+10TVz0ana0yTmIFgCdm+ESNrapPI2RFyS8zVI7xwwFUmUN8Dnb9G7GkimAG531A0i56CxUtQkl2futsAXOlzSRqL2vpcGROmlx8AhxNO0Zy6RFVqKPTzEc1QehZC+cHUavoB2sUPmMRHJcfi0CiwPzl4JGYzBHMXi9tNtZV1zM/KhklMbSMiklV3LEC9sWHugEri0KfaVGsJAkxJ0CxHxTBLNKcyInCygNp+JoyAEKtW43FiwLBHzxzKsl2aNV77hj6VKiMOXCWyJ0mbyJ11vrBSWQ4fEkE75gsrpoZIdRV2302wI+Hzj51dV3BoDTm6QEr1nvr020Lg5g50SBaYB528OatXgDjscualMmVhSRkLc1FII3W7DE+t2K3G94sYapLzIElcbjuB7HDMLXuLQYg9eVh70UM3E8smUzQXMZqQZibTZUDSq+bUfMdRYGjuCa3rEWZoabm5V00Kr8RScWsGRs66zblaNQbx1Xv3sK7pA8uZEcXJddOmR9WpWYONTaQTte/QbgXjaYJi8CNFBka5jDUhmZ2YHNIEXAIsJP031snXhvhic5IoYxK0cytP7wgHKU1sjK25FNdjcgEbDGabBMNGms/ZR4zFONN1Su6A8ENyGx1+bxt4CQbrXcnJYGkqUFjvYroPwrF5eUXz94uWQZ3Mc29fNYm/1b8tf3dNV8qxyak5zK+l8OLDhafZ6QP8APnOqez5LOSZLLLZaMu/KjuibqiFJ8wvVVfvxuWONMcr2VJmIw1PGVdjDZdFhrMnbbx8lL+HuLPls1lYsxmJVMQaNowAyAvelWYtYI1LdKaoD6S03ZXAOJsqGNw7sRQq1aLGw4yDoTESQI6HcTJMaLX8sm5fmFr7bUPpQv8fXF5eQTnBF5kFgjBExyl6utAqNq7j5/wA9cZKwFSOK+AM1N72XzevmMHiUlqDAmtX6oCkp5b632AxUdQcZk+C9HR4xh6PZ5KcECHaaRt53uq1kfZzm1Vjy4XYrpVS5rqLN7bjt9+I/h3gHRW3ccwz3tADmgXJ+0X81ZvD/AIYkhzOYklyqIgAWPlux1IoroWs9F61v64noMLXEkQuVxLF061Cm1ry43LgQNT5DmdJEJHxdP/VTIkayMHUjnFeWg6WpsDV0HXucb4gw2YHmq/CWh9fIXOEg/LN+lrwqdkUfLykc4QanRXNrIrWAWQaQfhJPU998VGyx3K46r0dfJiqIJbnhriBGUjYG5vpt4gKKiysSPI6yCRIiDXmDOCQoBsUBvRq9vriMNAkzIH6q6+vUc1tIsLX1N7ENIEnfXkI8dFZPD02Wbh2bUZc3HTsupiH1XpJ6Gl0k18ruztNTcOzdb3/hcvHUKjcdQmprYGLjn4zMfZQeXzTckzRZZVkhZF5qA0qkP8SkkarA8x9fWjiDNImNN/fquoaLWVezL5D5lpiSRG4AMdB+4TnJ5tzHl5JJWRIZtKJEgDEN5mYAFRd+XVRu/ljIPdBOx2WlWkG1qlNgBL2yS4mxFgJINt4tGqtvs8y2VizuYEfOtLUawAoSxtY72oq62HTFjDtaKjgJsuNxivXq4Sk6plh17G8x+2sTdX3jaSnKZjkmpGjbRvRuqFHsfQ/MYsVJynLquJgzTGIYanyyJ8FingvIZls7GsYdCG87URpQ/FdiunS+5GOdRa7OMq9zxOtQGGf2hBBHdHM7fry2XnNccWJnWJEnFNGZ5lLPIpPpqoL6H4qrfsMl+wv1O61ZgS5oc8ltwQ1tg0/S/Xadt1cvZRnMswmRIAmY0gk6iQyXXlLElaYrYs9j9LGFLZ0uuJ+IaOIaGuc8uZtoIPkL9FGRcTUtmAc/IzQTHMJa6EcqdIW7PlLlR06GwDvWgcDMu0Mqy+hUY2mW0R325DBkibz9JP3UN4s4vmiYy8ccBkjEj8igJSSwDMynzbVsSa39cR1XEm9pvbdXOG4ek0Ogl4aS0B1y2wkAHS/QJ34Q4jG7wLmpJxy515BW6LN1V2o7Ck72A5HTptSIJGY6Gyj4nRdTa84dje805gdgNwNpv0kc1tatZ1azQG67fwu8dBeJWRceE7S51ps1l3CHTHrKuY3ZxpVRpJQhA6+gPXpYoOmXEke/Reww7qYbQbTpvE3MSJEXJM968Hw+hjJ8u0kStmJJJ8zlpAjwxEsyxXdmUWNmBFrqrUo2xqYIuSSPRT03OY9wpNa1jxIJsC7w1uLwYmCQp3McNL533mXhs5vMIqhJLR13+0fyk7Uh+JVN7nY3IWkvzFu/sqi3EinhuwZXHyGZFwbd0XHM8ytGyThXICMoc72tUfmRtf8AHF5eVClcYWVw4ImOZIU9CQd9uoPr8sZCwV6SQH4i1fMivvrBEtJEp719MYWVHZ5dVxqzGx5j3r7sbLVVzxlwgNk5moDQoKiU2BoNsfLduaP41iGvJpmF0OFua3FMzTe1utvVZbxl4o3R8qKSRFk6bawWU6Q/RQwYD8zii9wB7tpv53XsMHQNRjhW7xaS0Cf6SBrFiSIJ9NU84cYdOWB1QtI7c1gpMciKQPMSaAFMCACBZJGMtyw2TE69QocSKpqVQ0ZsoGXYtcRta50IJM7A6qf8OTMkWcbLyRSabaKNEYEddyhUEmqI6i1q8WKToY/JHSy5GPoziKDcQHCYDiTIOmhBIF55a6Kv8L4znJYcxGJ2SHTqkaqC7igCo21k6aHXFZrnEETb3y5ruYjDYdlSm5tOXTAHSLm8/LrKcKIXEUsOYnWZgIpppNo0IAFs25XUBQ3PTtWNhGrSZ57Kq9tRhdSqtaWA5g0XcZmw8Cb281bvBM6yZ7MxHMSyuEWiygRlotKs4pj1Y2Nhsx+WJqL5qETP+FzOJ4XLg6dQMa0SdDfvSQDbYa3KtXiXNx+5zc8OE5duE+Ig7eX7+/TE9WAwzouTgBUOIYKUZptOnv2FlQzGchljaN5xlVCtGTq5fu7dCwHlvSd/n07Yoy9ptMfpC9eGYOtSIeGmoZnSc/TfXTpruq7nskY9xbREnRIAQrgfMjZvVeoxCWx4LrUa4qDKbOGrdx756FaD7JOCSLJJmZBoXQUQHYsSQSaO9DSPx+WLeGpkHMV5r8Q4+m9goMMmZKYOXkzuahHD4yriT9BgWK2yMXsAB3C9KBLCsa3zuGXn/hSkMbhKVU1zbLuN7OEdATqoOPOZl4THOqFI6EXPCpoawCiEhf0eouhQJ3q48ziId5T9ldNGhSqB9FzhN3ZSTIuZdrvoYm++0/l8rnUz8CQ6FRDExSJwYU1KuosoJ3bzeZtyCKPTG4ZUDwB000VOpiMG7COdVkuOYAuBzGDaDG1rCAN91rMcas7HRRAAsgX36HF9ePWOPxU/0jPEMlE4lmZWjZbLMpamJYkDfzGgBV/XHPz/AMQjKLnRe0OEnAsqGq4FrQQQdJi1rnkN/RRuZyeblgllbL0XmGogaXl2NgJduoOkmgdze9WMHOWkkf5UlM4SlWa1r5DWmJMhum+xI5+XVx4Xy4iaCPNrOgeZHgXdBrvSSwYE6T5Rtvt9ThTABAfOtlrj3FzHvwuU90h53jp11MLZTHRFSEjY9jd336+nfsMdJeIUnjCyuHBFHy59I43fd2AJKINTE0SFoWbNUMCYWzG5nATErPh4/kkjWQZVIlLujapdNlV1KF1AfpbMaIG3S8VRiXETA+q7z+C0m1CwPc420bzN5120uPNJJ40zMSBphDcYJlh1kSHUQIyp3AHmW9zsCe4xj4hwF46j0Ug4NQe4tYXQYyutFvmnTkY0v5qx+BPFXv3N+xEbx6dgbVg11uRYNg9cS0a3aTIVDivC/gi2HSHT42/2j2gKy5CVlDWzAsImJI81fER8OwsUOmM157Mwo+E5fi2Zojrpp68ln3Gs3mMxmoY5IiYQYxGjKpGghRu6jc9dRvYg+lCm4uc8COVl6alSw9LCPcHQ4gyQSDImIHoDt4pHh8WfbN8h0lqyjxCwgiOzAD4VXT0I9BWNRnLspnqOimqHCsw3asLdJa7cu2JOpM6/qp3wJlkOXzdRTQm9JkZvMdnpU8q063v82H0FjDtlrtVx+N1iK9FxLSBeIttJNzIP7qGeWRI9D5hFHJZGykrtqZ7NF6AUEbOCSG8oHTfERMC58ir7Gh1Qups1Mio0D9LmRsQJFydbJpxbiKRRHIrlAgBV5iXJdpQB8Lg6QoBIqj1+d41c4NGWPFWKGGfWf8QKkm4bYRE7jUnc3HJXjwJmE9+lhinPLEK6YylEBQo+P9YXXzv5YsUSO0IBtGi4nEqb/g2VKjO9mMunWZ2669I6q5eKpZIsrLJDEJJETyp6jYHbqaFmhuarvid7iGkhcbCUqdWs1lQwDv75m07LHM/mlM6zZglZXi80BU8tLXSisS+oIRpcgAkX19KLnd6Xaxp7+q9hRw5FAU6A7jXSHT3jBkkWgkXbO6k/C2fhjzK682YBBE4eJA3KJAewjajqP6RsbkGr2xswgPF4j3/lVsZSqVMO4CnmLiIcYzAGIm1v/TqIGsXUz7L4If6y65hpAzKpV10kEk0zbkebcXfY3iTCgCSCqf4gfUPZtewNiYIM8rCwsFXvEeY5WYzSDOy6pfLpptKWytTMD002BpB2O9bjEdXuvcM2qv8ADmmrh6T+xEN3tJgESBHO5k+EpmcrA2WMU2bbm5YuwVVLJoYqDGCa82sDe683fGuUFsONwphXq06wqUaQyVIF7GbmSBMW9Nk78H5p5s3EuV05ZwoEjlixkijCDTWmrpb6AH7hjakZcA2x9QFDxGj2NBzsQe0beIEZXGb63F9ySOV1r0DsQVN7AkEA03zvv9MdBeMWNcW4pO+elikGlWdo3UINQi3BOqtXwebV9/THNdUe6oQfCOi9zRwWGp4NtRlyAHAyfm+sa2j7qOLwTFVieaNYI2K66Zn0sZDWmghOo+oAXv307p0m3vyVpvbsaS7KS9wBiYEgC83OnRWzwU8jSjMQopWSZ2m5zAuhA+KI7Eg8w2askAdrNigJOZu5vP2XD4qezb2NV12tGXKCAejhflYeYWicLQmRi6+Yb2FIUj0B3+vXr9MXSvMBTOMLK4cETJ45AHApQ10V3IJvc9Pke+CAwZWDZ/MpmE0mSdjlw5Dv5zIrOP0dihBN9T17VvzCc3O3mvf0muwxDjlAfEgd0Axz38ovzUxmRFFNCcrCkkZy6jMM/mOmgG5q2eUQAu4o30JxIQARluIv/nkqNMvex7a5LXZjki19spjvX25XU/4D4jAubzCZd0GXIBSLQwfagW1PZYDfYsT5ugAxLh3NzkN0VHjNCuMPTqVwS/Qum3hA+wHmpf2myJ7i0fMWEa106rqQjzFQFBPzs7WBfrjfExkiVU4HmGKD2tzQDpt1uQs8yuSZIvdsw1RcwTSmJ1cwgKQCyrYOoHoPQfTFUU4GU6amNl36mMDqnxFMQ6MrQ4EZ5Oxtp+82S4zMhzvNTOkRcsur6jYgW10csm9exFV1F/PG188g218vBRxSbhuyfS78gRFsxMzm0g+llavZao5Tvzmlt6AYHyH1ok7m7+8YsYUdzVcf8QE/EAFgb3Rpv9ANNOf6LN+KcMnjndJFdpCx3onmWfiWuoJ329cUXNcDB1Xr8LiaD6IqMcA2BvpG3SFLyzZaB4oc3ki8kaqszCRlY3uBpXYlEKr89PYY2lrSA5umqpNpV61N9SjVgOktET+puJN+kqyeDM1nE4m3PRY1fUralVRSDyqjUNVUo2J2FnpiemX9rf34Ll45mFPDx2ZkiCLk665ht+l9FbfaVxCOLISa0MiyEJQaqJ81lh0A0/fsO+JsQ4BlwuVwei6pihkdBAJnXTp75rNnmyE0EMnKZc0AIkismOQoFVWY0NjYHUdCOgvFX+G4TvpGy9DlxtCoWF00/mLgLtzTMD9dDa+qQSI5bNxifJBnnUiRCxr7XUrFNJoGr9aJPShWPleJF/3W0ithXGnVOVpsY/8ASARmnUT0E2mVoPs+yPu8MpOWERZibEgk1KotTqs7WSBXoT3xaw7IFxC8/wAZxPa1WgPzADlEHe30VR8a8IyyZ5A7TapVDsqIDfVQAxNgnTvs1dfkIK7G9p4rscIxWI+COUN7pgEmPqIvE8xKi+A8VWbMuJcojDMBlKxg6hsSNO/WwL/HrjRj5doLq3jMG6nh2uFQg0yCCSCNYvbT00RwUNDC2cgf3d4pNL8zzao2oUo0b0djt3G46YMsM4t78FrjZqvGHq96WyMtocJ172hGnnZbPw3iKPHqVgq6dZ1baVIu9+3U3jokjVeIyOzZIvp5rK+G8Rzsc0+bcnMwedSFcMshJ8oRbNAEq1adlvbfFBjngl+oXsMXRwj6TMM3uPsRIgjmToDpGtzumvDst/WJFy+WbLFojy3kLXGaBI83ruvQkX9cZaw5yGti1lpXxNN2GY6vVzw7vNbF4Maa212B+il/DOTQyxmaIZgxRMPeIZQ6AktSlFG7AMfxuiBeN6LSXgm8bqnxKo1uHc1hLQ4g5XC5iL36gf40WncL1abZla66dQaog7/zvi2V50J9gi4cETTOuoO4N11/RUetna9j88EWX5/NyZLNzLG2VHNYSXoKNHAbJJkoEtuD1Yki6s1im5xY8xF/RemoUKeKwzC4PhoI1mXdBe3k0bTaVXclweCPNPBNnU0spRXjDsCZANGo0BW6sRZ3798QBjQ7KT76rsVcXiH0G1adI2MkGJEax+oG/RdTKnh8jyJPDPPGSgjTWdIYMrM1hbobaQTRbfpvkA0zIIJCxVrtx1IU3sc1jhMmBMRAGsTrNrCyU8ScXzE6RjMiIK0ZdYjqDK+4DbeZdWxGs6SMb1KjnRm9+/oqeDwdKiXChmcQQHEREWMcjG8d6VHS56PdW1RTuw5skdadHdQgO4OzGqFiqxqXAWNjuQrNOjUcMzSHsjuNdr4yR4gTsdQn3GI9D5hGnCPHIsauI6UxsD9mDGNgB2rcA/TGakNm9/DbkoMGHVezOWWEEkZpOcEXM6/XUybhbF4dyaZeNI0CaSinUq6QxIstXzonF9gAaIXksTUdUquc6Zk6mSOk9Fn/ALZHzAmi3YZfRtVhddnVdd609f44pYrNI5L1H4bFA03aZ588sDTpM/fZQeQmJbLCQwjMoxZ2nB1clQCgZiKsLqO/mrRXQY1bct59eSsVu6KxGbsyIGXTNcGPONLTK9cMjZHyoGWjaRWln087WzLSlXFNRsqaAuyl0Ad8tBkGOZ1UNVzSyq01DBDWk5YAJkXt1vpAMJKbxDm88kispdUAkZI06qCAVIJI073dGtP4Y7Z9QQfGymdwvC4IhzTcy0ZjuQbjraNtdlJ8QaszG7ZFfdIo9atGvQadR+0Q6C4kJFevbvjdxl85e6PfqqdIZcMWCse1e4AgnUzGhEwW78voovgmZ1RploZlSOWdllWYrqIcKvlIXYadrFb/AHYjYRAaDAOsq7imOFR1Wq3M5oBaWzAgk3E8/Gy2DgXBYssiwRE6YwQQ25YPZu6G930Hri+xoY3KF4/E4h+Iqmq/U/6UR4o4ZLIElSZkbLuz6VG8oXot2CLqu48xsHGtVhMEHRWMBiKdPNTqNBzwJP8AT18tedtVmXBpWzZzCqsEDaGk5yKUEYUixYvSrAkbC/uJugzvExA3XrsU1uHYwuc50HLEzM6GDqR9P0XPfYZNASaZs4iaI5G0iNzqO3nsg6WKjVXQXWNgRAgnNp0UL6VVpcHtaKROYgTmFhytqJIEnxCmJOJ8Qhgigd4+ZKzrJFK0esxtQUG2umt9xv06dTK51QNDSqFKhgn1n12BwaIIIBiRqRba1tNVAZrM5ZweVFLl1gbVQYuzFmVdyQOW9AUdxt69YCWnoB78l12txDdXNe54i4gCAToJzC+nsSXEuIpMrZjMyySzxFWjWPyKsctEBiF2rvV9QLPUSOeCMzjJ5aaqhSwzqbhRpNDWmZce8SW2MCfXxgK0ey7gyrlzmY9X2hApiNJKkrVKLPUm/ptifCtAbPP7Ll8ervfXFJwENuI3zRry8FpKL3oAnrXr9e+LC4a94IuE4IkM3HqAJcqF32716/LBFTvGPCszmIByOWHPxtIgAaIWdItSa1b0dztiGuwuHdXU4XiqVGp/FBI2vYHnqNt1mOdaGYy5uNGUJImqIgaSGvcMvwr5fhraxR9KJyulw6WXraRrUcmHcQS4Oh24jodTfWb6lN+bCjGQCXW4Y6QdHLL6l2k3L7b/AAgUw364xI19hSNpVXtNK0NIub5og6bcpk+CW4hlMryss6ZiQFwVkDqDyyp3JpunmsAXtv12xlwYQLqOjUxLXVWmm21xBiZHhc2uef1TvOcKdTDJJw+YEyCPlgmpVjC/3SwLbWw2O5GNiw6lp5Qq9PFtcHNZXbpOaLjMT1Agcjcbq4+zbgySjMu78+My6eVLHsHXfWQ1jVRrYevTpixQYDMmR1XH4rialPsw1uR0TLTsdpF9lobL5lHe/wBg/n9uLa86o3xdkpJcrMsMnLkYCjZ7HpY6WNrGI6jS5pDTBVrB1adKu19VuZo1HvlqseRRspCSzLIYZ3mNHSfKFjLuLNK/mrUNugGKPQ3Isffsr1hJyl7Za1wDmADQjcgAxeDExubr1mJcqkMr8uQLL9lBGQFkiCEMzGUg2rFqqt7YbVg7KG+OnRZw7a9Sv8w7sFztQ4kQLWuBHhAO6MtOkiTTNmGhiWNYjCvmd2ZSq18KvuGcsaPUd8YBBkzA0hSVqNRjmUwwOfJcHbC9+ZFiAALJqkQOWXkZ0oqyHmpITH5pKCsqoW1CkN72K6b41A7tjH6KeoXfETVpB0ixEOsNQSYi5V0yPAHlaU5nKRJFAA2XkipdZNHVpQ0wYDV5hsdu5GLbKZLu8LDRecxWNbTpfwKjs7rOBvtzItBJFtlpsJBAb1A39f5vFlcFJyxddgwPUfvGMrCxri3CM2uYzPOlEGXldl1s1RudzGNIs3stmtgDZ9aDmvDjmMA/TovYUK+FfRpdg0ueyDAFxpmkm3h1iFDP4amglQZuoELC3ZgbUEWU02W29PUWRiHsy0jNZdX/AJGnVpOOHl7o0APlM2HuFH8bWQzyczzOzlr669RsMp7qRRBHYjGjj3jKs4fs+waGCwGnKPQjdWvw/l3kzCBszyzHCFnQimOzALRGl23F6twRXbFmm0lwE6C4XnsdWp06LnNpzmccrh43vqBY6WO6Y8EyM2cjMeXzLtok1S61q0NBSRbagNJOk0N/vxrTa54hp97f6U2LxFLDVBUq09RAjUEazYQbjvC9ls2QywASM7GMbBRpBHb4QFIH810x0IA0XjnOLjmcZKkjgsIvBEnqwRGrBEjMDerzNQoICKJvrv8AmemCKtcT8IQTuXQmKVdZDJsqvIOpUAaiNjsR88RPotdfQro4bidaiC095piQZ0GwOyrfGfZnNIEZcyryhQrmTV5tOwawCb06RR/V64gfhidCuvhPxBTp5mupw2SQBt6b3+yXj8CqkeWRJkZ45GlkbQGDdAdIN0AFA36kX12xuMPAAB3lVH8a7SpUe9phzcoAMRrcx4/ZP+CeEGhaGSWaad4nd1LFgQHAGmrO3fqPpjdtAAgkyQqtfijntcymwNa4AEAct9vDoFcInIBpKJN+gxOuXJSsSVuTZ/LGESedjDKTp1EK2kfMisFlVrjHhqDOaeaC7LThQaq6BttrBr6+UVWNKlJr9VcwfEK+FJNM687+Hqq9xH2fyywgPnC8sbtpZ1NaHIpTVkb+b0Goiu+IH4dzhOa66uE41RoPgUoaQJg3kTfYaW/VL5L2XKMtIkk/2zsrBlHlTRqFUaLA6jZ27em+Bhe7BN1LU/ER+IFRje6BBBNzPpp1XrhPs/ghy8nOInL0R5SoXRZGmzdk3ZPbavXenhgPmuqmN45VqlvY9wDzmfdldeSEAqqC1Vd9qodttqxZC4hM3Kfx7AD0AGMIu6sEURxPhcM+qOeJZUJDgN2NVYP4/jjDmhwupKNepRcTTMTZU7i3s85iogzMgZXamltwwfSaBFVVfeScVn4aQIP1XdwnHjSc4vpi4Hy209UqvhPNRSUudKQpBy0Yggq2n4h2A1EtYNi6HTGRQeLB1ohaP4rh3tzPpd8uzHkROn0tERuuHweJ4svHPmHaRGYiZDZcGjVtvYoUSen7Njh5aA43Cibxk0qlR1FgDXbcrcha+40Vx4fkEjDhI1hdjqZkQAMx7/P5g4mDQNAuS+q+pGdxMWEmYCkw2MrRGrBEasESWrGVhGvBEa8ERrwRcJB2OCIBA6YIu68ERrwRGvBEa8ETTMRfFQ2YU1dd/T8cEXkyDYr1G1eoH78FhH9JKOux9MZhJXFns6j9w73gkpZASdTbV0H7zjCynGvBEa8EScoB+RHQ4IvHMcdr+YI/fgiCGbrsPTvgiUjVVAAUADoANh9MYRe9eMojXgiNWCI14Im4fBEa8ERrwRGvBEa8ERrwRGvBEa8ERrwRGvBEa8EXhgp6gYIgIv6o/AYIurQ6AD6DBF614IjXgiNeCI14IjXgiNeCI14IjXgiNeCID4IjXgibh8ZWFSc9xvMLLnVEpAjC6BS+W7+X54wsqHHifN6YTz282Wdz5U3cOwB+H0AGMIpvI8anYpcpNyTA7L0UvQ6dqH4YyilDxpkjj1WWd5dxXSJmbTVd1XT+3BFJcKzLPGrsxOrfoBX4YInnMxlYRzMERzMERzMERzMERzMERzMERzMERzMERzMERzMERzMERzMERzMERzMERzMERzMEXRJgi5zMETVZPywRZ9xF/ts//hX9+MLKgg3lg/8ASSf+4+MLKsPDn3j/AMyf85MZWE9zr+TL/wCLNflJgisPBJPsI/p+84ysJ9zMERzMERzMERzMERzMERzMERzMERzMERzMERzMERzMERzMERzMERzMERzMERzMERzMEXVk6/TBFzmYIo+fOrGrO7BVA3JNAdtz9cEVMmnyzNM5zUdzBdQDjy9bon0vGFlIpwuIqlTWqxMgaxTBrfsOtk79KXBE+hVEYDVelmbqL+0JskV2JcD104Iu5jOZciNTm4QUM1gt3k1Cuna9/pginOBZ6JowkcqSaAAxU3V3X5H8MZWFI83BEc3BEc3BEc3BEc3BEc3BEc3BEc3BEc3BEc3BEc3BEc3BEc3BEc3BEc3BEc3BEc3BF6SXr9MEXnm4IonPlWjZXUOpoFTdHcegJwRRUHCMowv3VB/1/wDcBgkp4uRgUACOgKoanAFdO/bBJXjLwxM3+7rbrrkvbtZr1whE1/orKlyDlU6nf7T573VftwRSXD4IoNXKiVNVXQ61ddb9T+OCL2/E3HVV/A9P+j64IlcxxBlIpQb+R/7VOCL0meJANDceg/hgiSk4pXQb3W6mvx04IvUfEGKltIv0r/8Am/2YIiHiJbqtH/CfzKjBF7fOmjQH4D+GCJKDiTM1FVG3p3+9Rgi43E31EaF61dH8+XX7cESqZ4kbhb+VH9tDBEnmOJMvRVP3fwU4IvWZ4gy1Sg38v/FTgi6mdfuq18t/zUYIvLcQcfop/Py0YIuxcQYqxIAq+3oL7reCLxDxMsfhUbX0P70GCJWTPkAmh/03+QvBElFxNi2kqBfXY/8AiMES/NwRRkrBhR/nv3xlYXiJQvQmvSlr9gwReiw/kD+GCLzEqqbH06D69hgi88sXqs3d9F/PTeCJXX8/y/hgiTkRW6n8u33YLK7Oocgnt8gfzBwWF7DD+QP4YIk2jU9h9QBf41gsr0ANJW9j9O/3VgsJNIUHYH/lX9y4IlHN/pEfSv4YIvMKBTdkn51+4YIvLwqTZPe+i/vW8ESihR0AH0A/hgspNoQerMfw/hgi9zqHq+3yB/MHBYRGoX9I16UtfsGCIdFPUD8Bf41gi7GAAVvY/Tvt6YIkhlk+v/Kn/jgiWWhsKA+QH8MEXlFAbVe/3fwwRLc7BE0xhEYIjBEYIjBEYIjBEYIjBEYIjBEYIjBEYIjBEYIjBEYIjBEYIjBEYIjBEYIjB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data:image/jpeg;base64,/9j/4AAQSkZJRgABAQAAAQABAAD/2wCEAAkGBxISEhUTExEWFRUXGB0ZGRgYGBodGhgYGiIbGyMbHhgYHSghIRsmHhsaITEjJykrMC8uGSEzODMtNygtLisBCgoKDg0OGxAQGy0lICUvLS0tLS8tLS8vLy0rLy0tLS0tLy0tMi8rLTAtLS0tListLystLS01LTAtLS0tMi0tL//AABEIAQEAxAMBEQACEQEDEQH/xAAcAAABBQEBAQAAAAAAAAAAAAAAAwQFBgcBAgj/xABHEAACAgAEBAMFBAYHBwQDAQABAgMRAAQSIQUTMUEGIlEHFDJhcSOBkbFCUqHB0fAVJDRicnOyJTM1gpLC0nSz4fFDU+IW/8QAGwEBAAIDAQEAAAAAAAAAAAAAAAMEAQIFBgf/xAA+EQABAwIEAwYEBAYCAAcBAAABAAIRAyEEEjFBBVFhEyJxgbHwFDKRwQY0odEjM0Jy4fEVUyRDUmJzgrIW/9oADAMBAAIRAxEAPwDccEXMERgiMERgiMERgiMERgiMERgiMERgiMERgiMERgiMERgiMERgiMERgiLwRdwRcOCKn598wvEygzkoi91eflaYtOpSsdXy9enfV8V33rbBFUI/GOefKu+uWNxkMnICVi1PJLKUeVBuKddgGrp0GCK78YzE+X4YZRLLzIwsrNMIuZoDh3VxGNF8vUnlHz674IqevjHONFmGWcao1FUqnSM7NFyJNxvogY0DsT1vBF7434kzOXRopM7Mqw52SJswkUbStEMscwNSCMrYYgEhR5RZrc4IrJ4Y4tmpJnTMNTLkctKyALSzSc3WQR6lRtZG22CKG8IcSz+YSOI5xmebKQZoSMkYMZMmmRBpQAqyA0CL67jqCKY4FxDM/wBJTQ5jMNR5jRRaEMUkSsoVopVAIkSysiMSbYEUMET7g/F35nEjK9x5eal2A0oIYpCNh6ljv64IqTD4vzD8PheTOMrjOCOaaBEkblvE09KoRwdIZVNKfgN98ETk+Jc6VheXNcjlZTL5iSotaytNIynmCNHYJy0/QoBnu6GCKRy2dz0rcUMc8oeJpY8uHEAy6sAhXzFdfMBP6R0+YXeCJlmOJZpsnC8fEZ1cZ1MvIGihWVBK8amOUFCpkSyQyhQQ42PUkVl8VZicPksrFmGiM7urTAIXqKJ32DKVtmAvboDVYIq1xfxJnEDSrmkb3XL5SVhEEaLNPO7K51FSdBVfLpI3a9+mCJOLxLmzms4i5mRuWudJjaNAkSQ6RG8b6AWYO2ki267gbYIvPCOP5+SGFDPMFzGYy8SZl4VSQB4TLKEVowpUOuhXKH4jRNA4ImXE/F+dEeXrNOsujMoNMSFcxPDmEy8fMtCER7okFAC3UbDBFZ81x6R+LnJjNCONoDFoTRzEzBUT80alJoRmhYK32wRMeBcYzYj4e8makmM+YnWQMsYtIkzFKNCChcatfW/ltgijI/EnEPdyfei0mZyKZpGKRgQStKiaVpd0qQCm1HyHffBE4HibO5jLzSpLJGI80qTCJY2liRcvGZFjV1OvROWZhRYqDWCLSOEz8yCJ+YsuqNW5ijSr2AdarZoHqBZq8ETvBFw4IoLi+ZyMM/NzDiOUxGIMxYAxsQxA/RO4G43GNHVGt+YqzRwdeuJpNnwUBJ/QRj5Zmj08mOChLIDyoW1othrBDG9XX5417enzU/8AxWM/6z9E/h4zwpoDk/ehJHIGjKvJI7MJLBBkclzeojrttXTAV6ZtKHhWMaCTTMBScnhzJJHOGiURyxokupjRjiXQoJJ20r3FeuJNFQa0uMNElVo8Q4HEqx8zWI3eS/tpbeRWjZnk82slGZfMTt9BiI4imN102cGxrhOSPEgfoSpLgWQ4XM6S5aUs8USRALPKDy47Ch4y41AajuwPXG7ajX/KVUxGDr4f+awj0+uic5Lh/D+FLa/Yhgq63aR/Kt6UDuW0qLNLYG52xlz2t1WtDDVa5imJPLf6KOynEOCw5hsyk8YlbUb1uVBkILlYySqlyoLFQCSN8R9vT5qz/wATjP8ArK95fL8IzUsxScM+ZVllQZiRRIGURn7LWBekAWBeNm1WO0KirYDE0RmfTIHOLJzxeHheXmDTlY5GdJgCzgFo1aJW0jy/AStd9r6DGXVGN+YrFDBV64LqTSQFDzxcAdI0aZNMcXJWppR9l1CMQ1sqncBro7jGnb0+am/4rGf9ZS7TcE1Tscwp94DCVDNKY310CeVq0BthuACK2xnt6fNP+Kxn/WU4iHCEy6fafYmcTCRnlbXPGQQzSsSWYaBsT0UDpjPasiZstBw7El5YGHMNrT9FJZj3HiahNXNCNqDRtIpRqI2ljoglWIq9wTjLajXfKVFXwlah/NbHj+y9Z7wvkbjkeChAqKoUvp0RnUitGhp1RvMAwNHfGxMKFrS4wFHZSPhM7vym5jkTM3LMrGswBzL09m0rt2IFb40bVY7Qq1VwGIpCajYHWB6pf3jhmaSPIiVW0aRGgd1kQxdNLghw611u+uAqsJgG6VOH4mmztHMIbzTuTwfkjGsfJ8ixNCoDuKjdlc76r1FkVtfxWLvEipprxNeG5eUNOwjl53vAZi4Jk0crUG6EaKXT0+V40dUa35irVDBV64zUmz4LlcNy6ZYseWkTtJAz8wDVJrDG262HfY3sbHbGDUaBJKyzA16ji1jZI1AgqLyv9AxLIqSxASaQRzXNKrawiWfIgYk6Vob9MY7enzUv/FYz/rP0Rm8xwJxIDMg5kxnZkklVuay8ssrIQV1LsQCAbN9cY7enzWRwnGn/AMsq75TLJFGkcahURQqqOiqooAfIDEy5yWwRcOCKje2JR7ih9Jl/0vitivk816D8Nn/xZ/tPqFL+Bcsh4fliUX/dj9EfPG9ADswqXFajvjKlzqnvGuAwzx0UQOpDI+kWrKbBsb1Y3+WNn02uCr4bGVaL5BMGxHMFUjJynjWecOx9yy+4jBIEjWQC1dbon5AADqTisP477/KF3qjRwnCNLR/Ffvy5x4fqfILSMvl0jUIiKijYKoAAH0GLgAFgvMPe57szjJ5lZ/7RPCqxoc9lBypYjqfl+Wx3cV0YdT6i7xUxFIDvt1C9HwbiRe74XEd5rrCb+Xgf0KTfxH79wXMmSubGoV+m5tSHA7X+YOBqZ6JnVbDAfB8UphvykyP1keXon3skgRshZVSea/UA/q42woGTzUH4he4Yux/pH3TH2s+H8uuXGZRFjkV1BKgDWGvqB+kDRvrsca4qm0NzBT/h/G1jW7BxJaQddo+3RSXgXJDNwwZzMgSyLFykLC60PIC+/ViNIvr5T643otzgPd4KrxWqcNUfhqPdBOYx1At4C9vDko/2ywquWhKqB9r2AH6LY1xQEDxVn8NOca75P9P3CtXhXKRtkctqjQ3BHdqDflHWxiakB2Y8AuRj6r24upBPzO36qA8a8ITLcKzSRgBDKrov6gZ47H46q+RGIqzAykQOf3XR4XiXYjiFJz9YIJ5wD9oTv2Tj/Zyf43/1HG2F/l/VQ/iD867wHorjiwuKqb7P4VWXiJAA/rbj7hZA/afxxWoCC7xXb4u4mnh5P9AVB8W8MlbOZ7MQ3/V5Y2bT8S6wTrFehWz9b7HFWq0l7iNivRcOxFNuGo0an9YcBOhg6eYK0fwF4rXPQ09CeMAOP1h+uB6Hv6H7ruUKucX1XmOLcNODqS35Dp06H3cJt7TYVaLK2L/rcQ+46rGNcSLDxCl4G4tqVY/63fZKe1Qf7Nl/xR/61xnE/wAs+S14D+eb4H0K8ey/LoeHREopOqTcgfrthhgOzHms8de4Y1wB5egU3xzw/BmYXieNPMCFbSLRuzA+oxI+m14gqhhcbWw9QPa421E6jkVJxggAHrWJFVJkr3gsLhwRUf2w/wBhX/OX8nxWxXyea7/4c/Nn+0+oSXhNeK+5wclsly9A06xLrr+9pNX9Ma0u1yDLEea24geH/Ev7QVM03jLHlKcSHiCtmTmjFtlJeVydWnVtfxb6vg/d3xt/Evm5WhRD4MimKE/O3Nmiemlo1UP7EpRozK99SH7iGH7jiPB7hXvxO056btoP2WnYuryqSzUAkRkbcMpU/QisYIkQtmPLHBw1BlYT4UY+58RHbkpf11bfmccun8jvBfQOIAfE4f8AuPorJ4D4tnIMgzQ5ITxq7knm03QE0lEmvliei97Wd0SFzOLYbDVsYBVq5XEDa31lGSmk48+iadIY4jq5CAl2HTXqbY9SL7X033wCa5gmI2SqxnBm5qbC4utmOg6QPr15rT+H5JII0ijXSiAKo+Q/f88XmtDRAXlKtV9V5qPMk3Kontp/ssP+d/2tiri/lHivQ/hn8w/+37hWzwj/AGHK/wCRH/pGJ6X8tvgFxuI/m6v9zvVRftR/4ZP9Y/8A3Expif5Z8vVW+Bfn2ef/AOSkvZR/w5P8b/6jjGF/l/Vb8f8AzrvAeiuGLC4qqPgP/e8R/wDWSYr0NXeK7PFvkw//AMYSfhRQeIcVBFgtCCD0I0vjFL+Y/wAltjyRgsKRyd6hUzxXwWbhOaXNZY1EzeX0UncxN6qRdfL5i8V6jDSdmbp7su5w/F0+J4c4ev8AMBfr/wC4dRv+xhWPxLxyLO5PJzRnrnIQy90YarU/zuCDiaq8PY0jmFy8Fg6mFxNam/8A63QeYtdSvtT/AOGy/wCKP/WuN8T/ACz5eqqcB/PM8/QqD8ARcRORjOXlyyx29CRHLfE12VNdbxHQFTJ3SIV/i7sEMW7tWvLraERoFPZeDiIzUBzLwvENf+5VhT6DRbVvVagN+/0xKBUzDNEdFz3vwRw7xRDg63zEaTtHkrUcTrkLuCLhwRUb2xf2Ff8AOX8nxWxXyea7/wCHPzZ/tPqFOeBP+H5b/LGJKH8sKhxX85U8VOuoIIIsHY4lVAEgyFjGRZ+C8SIkDch7XVudURNhh6spqx16+oxzmzRqX0+y9vVDeLYGWfOLxyduPA7eS2PLZhJFDowZWFhlNgj5EY6AIIkLxL2OY4tcII2UJ418Qpkss7FhzGBWNe5Y7XXoLsn+IxHWqBjZV/hmBfi64aB3Rcnp+52VK4f4ebK8FzTyLpkmUMVOxVARpBHruT/zAdsVRTyUXE7ru1sc3E8UpNYZa0x4nf8AZTvsf/sB/wA5/wAlxNhfk81z/wAR/m//AKj7qreNOHScLzyZzLio3bVXYN+nGf7rCyPqa+HEFZppPzNXW4ZXZxHCOw1b5gI8tj4j/eq1PgvFI81Ck0Z8ri67qe6n5g7YvMeHCQvJYnDvw9U0n6j3KpXtp/ssP+d/2titi/lHiu7+GfzD/wC37hWzwj/Ycr/kR/6Riel/Lb4BcfiP5ur/AHO9Uh47yDT5DMRoCW0hgB1JQh6HzOmvvxis3MwgKThVcUcZTe7SY+oj7qA9kHEkfKGDUOZG7Er3KtuGA9LJH3YiwrgW5V0fxHh3txPaxZwF+o2V4zOYSNGd2CqossTQAHe8WSQBJXAYxz3BrRJKqvs4BeLMZgghcxmZJEv9ToD+N/hiDD3BdzK6/GiG1KdHdjAD4rz4RP8AtHin+OH/AEvjFL+a/wAlniH5LDeDvUKz8TyEeYieGVdSOKI/ePQg7g+oxO5ocIK5VCs+jUFSmYIWIZ3gs2Qz0eXYkxtNGyt+jIFbY/4l1EEdrPYjHNcwsflPML3lPF0sZhHVR8wa4HpIv5GFpntT/wCGy/4o/wDWuLuJ/lny9V5bgP55nn6FHssP+zYv8Un+tsYw38seace/PP8AL0CtGazKRozyMFRRZYmgBickASVyqdN1RwawSTskeF5znQpLVBxqUd9J3W/nponGGuzCVvXpdlUNPlY+I1/VO8bKFcOCKE8ReF4s7pE0kuhTYRWUKG6X8Nk/U4iqUg/VX8FxCphJNICTuQZ9U54DwVcpHyo5JGjHwq5U6ep2IUHv0JONmMDBAUWLxbsS/tHtAO5E3/VSeN1VTLi3CoMynLniWRfQ9QfUEbg/MY1cxrhBCnw+Jq4d+ek6D715quZbwDHCT7vnM3Cp/QSQafwK/tN4hGHA+UkLpP40+qP41JjjzIv6p/wzwdlopBM2ueYdJJ3LsPpew+tWMbNoNBnU9VXr8Ur1Gdm2Gt5NED9094/wRM3HypJJFjPxKhUaq3FkqTsR0BGN3sDxBUGExbsK/tGAE7Ezb9Uh4d8NR5IFYZJdDGyjMpXVsL+GwduxxrTpBmhUmM4hUxZBqNEjcTMctYTzjfCYs3C0My2rehogjcEHsRjd7A8QVDhcTUw1QVKZuFH+HvCkWSJ5EswVjbIzKVJ6XRXY/MV0GNKdEM0JVnGcSqYuO1a2RoQCD6+srniHwnDnWBnklIX4UVlCqT1NBbJ+pOFSiH6pg+JVcICKTWydTBJ9fRSHBeFjLRiJZJHRdlDlTpA7AhQa+t42YzKICrYnEHEP7RwAJ1jf9VIY3VdVTifgDKSy85DJl5CbLQvp3PeiCAfpWIHYdhMi3guvQ41iadPs3Q9vJwn35ri+A4WI5+ZzWZUGwk0xKX9BX54x8OD8xJ8SsnjNVo/hMYw82turOIAE0J9mANK6QPKOgoEEbfSsTxaAuVnJdmdfczv47qt8P8MrlZ2miOYZ33cmRCJLJPmDL69xXXtiNlENMglXsRxOpXpCk9rYGkA28LqeOYk//Sf+pcSrnJhxrhy5lYxJAxKOrqQyhlZSD19D0P8AJGj6YfqrGGxVTDklh1BB6gpv4j4N76oSUTBLB0I8aqSO52JPXpdbXWMVKYeIJUuDxz8I7NTaJ5mT94+6i8p4KjhBWFs7GCbOjMBQT6kL/O2NBh2jQn6q3U41WqmajGO8WyucQ8EpKtSPnZQCaD5gMNu41isYdh2u1J+qUuNVaRmmxg8Gx6K5wRBFVQKCgAD0AFYnAhclzi5xcdSlMZWq4cEXcERgiMERgiMERgiMERgiMERgiMERgiMERgiMERgiMERgiMERgiMERgi4cEXcEXDgi7giMERgiMERgiMERgiMERgizCDjE2qeVs1MHk9/jEVXGvu5YJpII5boqEnYlte/bBE/zmbmlh4XEcxLEJsu0kkiPpdnjhVgC/Xqxc+unfa8EVfg8QZySTKzNNKoMHD3kZWAiUzyOjl4f0uYAFGkbEg7AYInWe8Tyl+Macy9e7zNAoJHJbKloXKH+8xVrGCLUcoSUQnqVH5YIlcERgiMERgiMERgiMERgi4cEXcEXDgi7giMEXAwPfBF3BEYIjBEYIjBEYIok+GsmZXm92i5j6tT6RqbUNLWf7ymj698ESP/APkMhyuR7pFytWvRp2DVpseh0+X6bYInE3h3KPKkzZaMyIFCMVHlCWVodBpJsenbBF2Tw/lWUKYEKhZEqv0Zjcg+jHc+pwROOGcNhy6cuGNY0u9K9LOCJ3giMERgiMERgiMERgiMEXDgi7gi4cESWazAjXUQSPkLP4fXb78ESCo7+ZgK7Lf78ZWEhLm4hdo2xrYX+Fenf0wReP6VolKa6tSR1HyN7/fhCxKdI1myTpoENZ6+hXscFlJLmywsaivqBRPrt129BucES/KGrpQrZgd7/wDrBEtExvSfuPqMYWUoTgibyZnbbYh9Pm7+vT5b4IvMeZXU9uAAQKNCtvy74LIE6Lxk+JxyRcxZY5AB5mjYFdXpYJr78YBBuFu+k9jsrmkHkRdeo52ZA+wGm6Uhu3TV0OM2UZBBgpRJSAC3Q9+4v1wROMERgiMESc8hA2FnsP57YImsfGMszFFzETOOqK6lv+kG8ah7SYBUz8NWY3O5hA5kGEv70nrX1BxtChXqGcMAfhs0Lrf0/HBErgi4cEXcEXDgijuOHyLsx84PlNHbfp39PvxkLBWY+N+MMM3JJAzK4y+i1lAoFvMeUNw2knvtV9RilXzB5I5fden4Syk+gxtSIL9wdYsJ01j0VK4JLLzGVHZRICJKbSGSt7LbD6npivTmYG67+NbT7MucAC0iJE3tED9k+YDmDVJmELZc6UB10FDAAPYsHSWoAbmvVsbtMG86KjVBLHZQ0w8XNryJIsYImNb630SnDjqMLrJmCeW6hNwX03ahwdgQQOhI6b0MBeInf3KVSGdoHBgBLSXeMRLTuInafqF5lyGY5sCxyaHVBSNMoeFlu9QJBDfpUBdECtqxqQ6QB66KdlSgGVHubIm5DTDhtGotpMxN5hSc0DvFms57xLJBPYCqSrudYI1I1gKtVtfpt23IJBfNlVZUptqUsO2mA8QZNwLbHWT1i972WteHIwMvlgNdCJT9p8YBA2b579Pli9TEMC8njHZsQ821OmmuyeZ1xRLL5VGsEddS79Bv03/HGyrrNvEXiqbMBxl6bKyxsQwoTB0BvSpYGwQNgPhN33FR9Vzvl0I816PC4ClRvW/mNcLf0wY1MEacyLwqzm4FjEnPM4f3RCrs4LHWy+XlE3pHmWtW2m+4xCbfNOnquowl7oo5Y7SSIt3RrOk2B01MbFN8tw6UxTZeEvKxaKV1QMFKaWqtVEt5garttdXjAYS0tbdTvxdJldlaqA1sFoJ1md+QsYP1iU+4HxHP5bLPHljuZBaLpkdABRPL8xUMaBsfoj1xlhe1vd5qLFU8HXxINcWy2JloJ8bSQNL79FqHhrxJHmo0QyxNMIgZUU7htrodK9aurxcpVQ4ATdeWx+BfQe4hpyTYn9FYMs4ZQQb2/aNj+3Eq56VwRUDxt7QTlJuRFGHYC3LGgt7gUNySN+1Ajr2rVq+QwBdd3hnBjiqfavdDbxHT/KoHEuMyNDLKk0oOalIkQnZAovSG7q2sdhstV61nP7pIOpuvQYfCBtdtN7R/DaMp5yYkjmI63MqtqaIKmiNwR1BHcH1xCuw5oIIVvg4gzSxZkZlznJISqoV8uoaogS5NeatQWq1EEkDFhrpIdPej/HvquBVoBlN1E0x2LXSTN4+YwOkwTM5dFa/CXiZgy5fNvqzWokLp7VqA1L5dene9uwu9sWaVWe4/VcLiHDw0HE4cDsrb+VgbxPuFoeWdittW/Suw9N++J1xkocEXcESc8mkX+HzOCKLz8WpRqLgsQAy35d+/yxlYWXeM55Ic9I3KSMiGhMgLEAig9aqDE/Z3XQ36VSrEioSOWvv6L1XDKbKmDbTLpl3y7WvBtcR3vJRM+hlRY5WkXMwqCqQqGDxkElgDZNq1/je2Iy0QBz6bhW21Xh73ECaZnvOOjhtOlo18E24O5+xZMwQsZJMTbOSp1NoUAghhQWz8QP1xhriIIKkxFNr+0Y9kzAnYbCTYiDckDSNdF7i4mI+T/W8zs5dxp+FTVAgvudr7in6dbB0R3jz93WTh3VDU/gMuMovqb/8At0ExsZH0ZJwbMmSgjGwH5m+gqd+YZDsF72fzxH2bjb34q98bh2sJm2kbzpljntATviOWzUua1pcjvJUUkZ8pN2NDqaFDte1b4y8OLrX5FR4Wph2YUNcMoA7zTqOcjef1W5QSPEg1U7t36WQBq+69RH/zjqBfPXEZjl02VL8f8VFR5JJXhZ2EgcCkC+bYkNYF79/hGK+IcLMmCV2+EUHAOxRaHNbIjebG3X1VSMyStzHkAliCw5aVDYkdN1aUG69dW3XewDVeZNzcWB5+K6xa6kwtY3uv71RpF2gxIbpNpG+lokJsuafSUzFvJmBy0zCyLI6JY1LYYg71tYNHqARjXNbvanfVTvotdUmh3WsGYtgtBJBjYEWGsETtMqezfCZffHSPiQYHKWCzt5lVCg1GtA81teqxueuJC12YgO2+0KlTr0fh21H0P6xMAWM5rDXTaOmirHBck8Liea4oVsNINwdQZdKFb1Ei+l+vTETGEOBNhzXWxmJZUpGmzvPIkN8IMmdAOu9tU94HGmRaPPtIJog7IgisMzFSKYOBoAB3HXcVtvjZgFMh826Kti6j8ZTdhA0tcQCc2kSIiJnx23vZbjkXseUUlDT67izY7dR+3HRBleHc3KSDso3xjxyPKZZnkLjXcacutepgdxewIomz6fdiKrUDGyVe4dg34quGsi1zOkDn46LHOKJlp4VzC5iTmJUcglXU8jblWtT2UEWT0UdO9Jwa5uab6XXr8M/E0K5o9mMhlwy2A0kX63tz5aOuF8Iafl5WJGeCY8z3jQwKyAFSeukKumih3Nk2LWtmskBgFjeffoq9bF9m9+JqODXt7uSRcSDymTqCLDlYzHJwKFXnU5tGEAZmCK+p9JohSyhbva7PqNQGIsokydFf+MfkZkpmXEakQJveDPuLFSPD+NDMlcuIIYJdHLy866rirenYk3YsawAQWJGJGvDjlgDkffqqlfCOw7TVL3PEy9loM8hHgct50SHFuIHKmBopI5MwEIfMr5yx3GkaiRshA1UCQRg52UgtIJ5phqAxDajarXBkiGaW522J2BgLVvA/FJMxlVnmOk0bFAKaJGr76v03OLtJ5ewOK8lxHDsw+JfSYZA+4mPJWOOQMAR0PyI/YcSKkveCJpmd3A9N/wAf/r9uMhYK5m1+EAsD8ha7V8W3874wsrKfEuWvO5zliCJhCpLvIDYOgG42LAEjy1Xp+sCaVUHO6I0XqcA5vwtEOLj3jYA63IuI01158lWM2ULtJ/8AjCRrJLl9vOBYqMhQAWFVVeXUK6Yjt5WmF0Mr2jKbPl2UOv3Sdzc2B1noeal+DczOSAsJZmcsiz15stQJ6igfiB6jqa3JxuzvnczvyVXF/wDhacAtblglu1SY8xp162hSkvs6MhU89rBCuWFlugu722279O/eZ2EB3VGj+I3sBHZiJkAGI/S/PZSsns/iDu2qRVaMR6QQaoBbvqdlBquv4YfCtkmdoUI49W7NrS0SHZp53J0211SmX9lsBiiHvUhKuXLKAAwbSKUX5T5R5rP5Vr8KIiVN/wD0NTO52QXAA6ROvPXRXNvNKD2WwPQHp+0/li3svO7rJfEPiDLyZnNK0szpKojBFFInBW2QE2y2vbTYZuuOdUqAudrBXt8FgazKFI5WhzTMbu1sba36wQNLphwbMwZGSaKdjKJYwjGL4VjkF3bUSdJHQbX36Yw0tpkh155LfEU62Na2pR7pYSQHaki0WmBI8+ik/C/BZZDyIpFROaxlR2UvJAwUBlCrsCm17bmwd9t2McTDTHMdFSxWLpNHa1W5nQMrgDAcJMSTEgwf0jnYfGXhLTw4R5VQBG1tZGp08xNua21ENp2G3rWJK1GGQ3ZU+G8Rz4svxB+YQIFgbDQdBErP4OFyrG8LRMXZ4zy1I1x0D9o0fYFXreviBvpdUNMRHvmvQ1MTS7VtRrhABEnQ6d0HnIm0+CfpnkgjeODNaoFBL/Z/aNKx0CRFahQ0oR5tr9SMb5g0ENNvuqbqL8RUZVrUiHzYTbKLwY31tF/CVrPg8lcplyWeUyIGLsPMQRYLWT2rvi9T+UXleTxkfEPhuW5sNlCe1PiGS5KwZguZCdaCKtS1Y1HVtpO4+fbpYgxLmRB1XW4FQxRqGrRiNDOh6CN91ROH+4y5d8vDBK+YZlZdbKpcixSsu2yljpI3s9TiBuQsygGV28R8XSxDa9R4FMAgwCY3uOpi408Elxbg0smZWPJnmCNF0rHICYW6uLvrzLJYeo+gw5hLsrP9eys4fFUqdA1MVYuJkkEZhtA/ttGvqtL4f4GyiLJK0TNJLGQ66trYebSOxJ6b7X2xbGHYJJXm38YxD8rGmADIte2k84WUZ5IssqN7vKGkWQFZm3RbaM6dKL56vcjaxt0OKUBu31Xqw+piMw7QQ0i7RrodybeGvPZSI4SQixZKVJ5HIeSN1j1pp+EVJ5dtTBq+V7Y3LI7rDJ309+KptxWZxq4tpY0CGkF0GdTIg3gZVZ/ZxxXL+8zxBJOYSXLOw5YK0rBV20rZ26mgBixReMxauRxXD1DQp1yRlHdEAzBuCSdTzjeVpURavMAD8jtiyuAlMETSX/efcP34ysJDPZqiKcrW3TZj6XW3/wAHBFkXizKmXNZvW0CaUVjIxbWa00NIJaySBsv6v30Kwl7pge/ey9fw2oaeGolmZxJIiIG8wYAtqL8/KM4PlkjT7SJpkzCMF5ZPkMZs3YvUK6dgb6HGlOB8wmeXRXMc+pUdNJ2Q0z/VF81uZtffU2sQn/s8zMTZ2ENFpCiQqULCiQbLkk2K27dvpjNAg1Bbmo+M0n08G92eZygzHPaNL333Wu5lwCKG5Iq9gAO5x0l4dOeVq/Tv6H+GMLKatlzGbBNHqLNfXGVhckzoiVywUIoZmBuwBvq+Yq/ntjBtdbsaXuDGi5sPNYR/RkLueXmFEXMCKZAwfzXVqoI7HewNt6vHJyibGy+i9vVZTHa0yXgE2Igkddvp9U/zXDydZkyrrLFy41iDU0qr5bK0WJAUWU23+/EhZMyNItz99FSbiiwN7OoCHZiXEfKTeJ0FzYOvbdW/wnkU/pNnGXmjflCSmI5YLqpKjbpvQ37H7p6YHazBFlyMbUf/AMe1ge1zc0W1IBMHXzNtIurP4znjHD8wssesKvwkkWQQQSRR2NEj5HE1cDszK5nCi74tgaYM6+V9eYssw8LcZneWRYooDLJDpDspASOML5Tp7aFrcXYXfFKk50kACYXqOI4eg2k173Oyg5rHUnx3kz9bJPhLRRiSeA0qIyStKurRzNkZFAN+YAeYE/twZlElnnP2TEiq/KzEi8y0NtMahxO8coGsK6ey7MSk5iJ83zZPLQ1M4jUXZ1NsbsbAmiDdXixhibgmVx+OsZmY9lMtBnYDygcuuvgqf7TI2HEJWY2rhSjdioULtXowYbd8VsQD2hXf4FUYcE0N2mfGSfSFAcHUmaIiwQ4a+6hTqLfKgCfuxG35guhiSOwcSNRH1sB5zCtng8pFO0uSSXMNq5ehgE5cTG9ZYE38Ndq3sbjE9GA6WSf2XB4qaj6Ip4otZaZBJlw20Efr0Oq1UZ2t3JvTWkHy38vU/wA1joQvGyskiy5iWSUFoVhn1tHKFeSRbUAopA6WbJ23uzWOcG5QTpB0Pv3zXtX1e2e2mSHF7IDmyADckG512GvS6jeI5nLRZkywmcGRdWs0rRGUajpA3alYitS3fXvjRzmgkif2lWqNDEVKDWVAyxjnmDT+kkcj4bK6+EMjI2YLj7NYYwp5iLrzezETfrVup79BTGzVmiCXT7PVcLib6baGWJJMiCYZpLQNOfLwsFpMEAXfbUepF79fXFpefS2CJrn1OnUOq2fuxkLBTPWzRhIwC21knp3wRYz4qzytxDMK2WFMwjeyQxIK+ZSGpWJAravrZvnVSO0Nl7jAUX/As75FswNo3sdyBJn/AEvEsAkcrlZXjTK35WemdgWJdFHViFA0/IdugiSez0C1pvyNBxYBdU0jSIFj0E63387B4PnfnNmIxGsLxsDHoXm2D18qixqvcdaqtsT0BmfnbAHJcnin8DDjDVS5zwfmvHhrrG2u6ecd8aLlswAI2mcKC+ptKgsAQANJN6T8uoxtWxOR2UBacN4GcXS7Vz8oOlpmLcwvEntHZNReBJBJTwhWorHbL9ofN57XoB69qxF8URt4f5Vxv4eZUs15BbZ1pk2+XS19+m8qyeF/F0ecjY6SjLQZGN1fQq3cbHbrt+NijVFQdVyOJcNfgnAEy06FOPEFpDLKq8xhEQEbdW6iqG5B9O9CuuN3khpgSqmFDTXYHOyiRfl16eKyiWbM5fLxNHlvd1dixcKTrZT5TcmploE0LF2TjmnM1oIEe+q9xSbQrV3tc/OQAACdAddImd/JPM/EVlyuezeYIllKuyoluDGQLItQAQFsdQSQAaxs6A4Pcf3soKRc+lVwmHYIbIBJ7pzT4k7xz5qy+zXLFc9OTnUl1IW0gsS4YqQ7AgLYFdCSNVYloCHnvSufxeq1+EYBSLYMSQLRIIG8T9YWg8dlCQSuYedpQnQACWFdKPri04wCYledoNzVWtzZbi/LqsWz5hjB1gwrPoljXLr9oigsCjlyu13QB6oDtVGg+B0mDbXzXssIKtUSDnLMzSXHuk7FsA7bxoYvqlcs8kZnT3mHLxZhQ8TEKNQ1DSToGpfLqUkjYlvnhJE3AB9+K1LGuFNxY6o9hh2trX1MG8RG0K3eCIjHm5odeWkuFHZ4iTLIzaTqNn4TqJJ2u1PfexRBDyLaLkcTe2ph2uAeIcRlOgF7fp6jZVjxWzImZdsrIQcxpucEpEADXKqqB9brSqjftDVtJg67/ZdLh8ONNge0Qye7qdPmm1vWU3gyGZX3Y5KII8sX2iAhmJ1MDrDksI2UK1dKPc41hwjINR78lMa1B/aDE1JDTYxFoERAAJBkTqpHgsxTORDIlcqjOEkSZqMhVt6D2dJB0qBvqvG7SA4ZLDqquJa59B5xU1HAS0t0AI3iADNyb2WsQMuo6mBfTbAE0B9On8nF5eTWIZrg+YXPysXFxSGWSUMp0JerUwBsbfokX2rHMLHdoel5XvaeLoHBMaAe8MobBuYiBbnv5rzx3xBlczmjOckdN+Yc5g0gG3moEA1QofjhUqNc6cq3wfD8Rh8P2Tat/CYPS/r9E/4fFF/SUGaObVY5pOYgIfmAWV5TALQo+T4qobemN2gdoHTr7j7KpXqP+BfQ7MksEHSNJzC8m3e0mdea2WB0sqp62x6nr88dBeKTjBFxhgirrSsjOkbqGWyVPWuxG+3bY42WqyrjTynMzs8kQRSyLKdBKtXlAZRr1evpuewxz3kmoTblPu8r2OFp0WYSm0B5Jhxbe43kHu5dxztzUPmJEUxxyuZGVtXMRtgHCkCyLaqu9qs1eIzFg7bfxV5jXnNVogAEAZXCD3ZGkwPCOtlLxQTxszzxtzJY5BzY5FJRUH6KK1E7VVjb0O+Ju8JLtSDcLl/wnhrKB7jXNJa4G5PU3i/Iif1RkjgkELSpmFURW84AJc2QoKEEDoEB1dNJxC4AwTOmvv6arqUKlZmdlIsnNZk2FgTfzzERrK8Z3LRZyRVyUbKUiA5crKCwS7cOTV1uQa6Ei+2sB57ilZUqYOmXYogy6ZANp2IiegN+SWyGdm4cgZOTK0+zaXEioF/QtDWs6r77AVeNmuNG4gyoMRRp8SOSoHNDdLQTO9xoPBWrj+eEmRZVkCEqNZYkFbolDQtiL0dOl16Yv1b0yTa3v9l5Lh/8PHMDRnhxAjfW4nlqqhwuVo4xGJZtIvMBob0+QG1IIWj5fi307bHtQbYRPW3RetrxVqF2QbMh0T3iINpBF9N7wRC9ZfN5eTL5i8mNUf2ilXegZGVDrN/D8ND5drJxgFpae7pfXmtn08RSr04q2d3TYT3QTb9f8q0+ybiIlzUoaCMPyhUiLppVKroKg6d9twAfLvfabDOl5kLncew/ZYdmV5jNoTNzJnnz+toV68aOnuU6vroxtej4qq9h6bb/ACvFmr8hlef4eXDFU8sTI10WRPHw4ZXLCU5kShSToCWVZmO4YkAXqI3umve8USKWUTM+/YXrqT8f8RUFNrMsjWYmBpFyefVR3EckZ5C+VjdojpRR1ZKAGlx2O130N9etalmYywSFboYkUKeTFODX3J2BvMj9tQtF9mecyqL7ua97UFXOjzEaj5A/fSSB921gYtYYt+XcLzPHG1nO7b/y3EZb9NY2nX1uq/BmtMzApnYZTmJOSCSY3kYbBwVBCghel7Me2+I9DFwZMe/9q4Wh9PNNNzQxua0EAcrnW/K40VFj5vNFaudq676+Zf8A1ar++8VfVemGXJoMsdIj9oWj6oZuIRSZ1o6DKsMiSAiVl3pglgU5/u9aN4uSHVJf5dV5QCpQwbmYaTMl4IgtBGomNh15iFp6SX5GZdR329PxxcXmVlP9D5fnZ8yyHLPIZI4hO6qG1HVrBNEoWFA1VHqT0oZGy6TGsSvXuxVc0qAptzgZS4tvpt0Mec7BUqXgmZRgjZeQMTtSkg30IZfKQfUGsQFjpiF3GYzDlmYOAHj6jmrDlQ2TzOVy02TSR0ZW31aiZSG8pVtJ07Dow1K2JASxzWuF/wB1zqjW4nD1a9KoQHTpEd0ReRN+hBiFtUbHWRpoVd2Ov0H87Y6S8KnOCLjGheCKHlh1GgmpnBJPYdut9fl8sbLVY1xlo5ZpomiXLCJnOoKSSwOnzgdSxqvS+9k45lRzXOIIj3uvc4OlWw9Bj6bjULgBBMADXunaN5mR9FxFyrmFsvlkYw7ze8OE1qCKY02nctXcg6diOuQWEjLtrP8AtaVG4mkKhrk9893IJg/Sdum51SeWAHJRMkFNtqkEjsyc3yWCGpaWiCwPr64QRADfZ9FqTTIqPqVZAiJAAOW8GR3r2MRySnFYFgjlWeKQNIQsMmrUXWPfUwJroVHbY9NjhUGUEOHgfBbYOqaz2VKDgQLvbGhdsLTz1nmTcJBeFCBgrSB2lVkTlMSI2ah57UHoSCtdDfyxp2cEA76R91bOOFVjntBDWQ45hqBJ7u2o10lK8M4dIizxRZuMTkActGI1hTbVJQWxQ6HpqxlrTcA38futMRiWO7OpUpksv3i3Qmw7okx5clZMjBr4VI8ksUrrq1apLA3FKz+u4IN9lAOLLXTQMmVw6rMvFWljCyeQ1sZIEaHe3MkKHTLCOfLBM/FFHyxIV1OQorU60Nn1Udid9gcQxDhlO3+10TVz0ana0yTmIFgCdm+ESNrapPI2RFyS8zVI7xwwFUmUN8Dnb9G7GkimAG531A0i56CxUtQkl2futsAXOlzSRqL2vpcGROmlx8AhxNO0Zy6RFVqKPTzEc1QehZC+cHUavoB2sUPmMRHJcfi0CiwPzl4JGYzBHMXi9tNtZV1zM/KhklMbSMiklV3LEC9sWHugEri0KfaVGsJAkxJ0CxHxTBLNKcyInCygNp+JoyAEKtW43FiwLBHzxzKsl2aNV77hj6VKiMOXCWyJ0mbyJ11vrBSWQ4fEkE75gsrpoZIdRV2302wI+Hzj51dV3BoDTm6QEr1nvr020Lg5g50SBaYB528OatXgDjscualMmVhSRkLc1FII3W7DE+t2K3G94sYapLzIElcbjuB7HDMLXuLQYg9eVh70UM3E8smUzQXMZqQZibTZUDSq+bUfMdRYGjuCa3rEWZoabm5V00Kr8RScWsGRs66zblaNQbx1Xv3sK7pA8uZEcXJddOmR9WpWYONTaQTte/QbgXjaYJi8CNFBka5jDUhmZ2YHNIEXAIsJP031snXhvhic5IoYxK0cytP7wgHKU1sjK25FNdjcgEbDGabBMNGms/ZR4zFONN1Su6A8ENyGx1+bxt4CQbrXcnJYGkqUFjvYroPwrF5eUXz94uWQZ3Mc29fNYm/1b8tf3dNV8qxyak5zK+l8OLDhafZ6QP8APnOqez5LOSZLLLZaMu/KjuibqiFJ8wvVVfvxuWONMcr2VJmIw1PGVdjDZdFhrMnbbx8lL+HuLPls1lYsxmJVMQaNowAyAvelWYtYI1LdKaoD6S03ZXAOJsqGNw7sRQq1aLGw4yDoTESQI6HcTJMaLX8sm5fmFr7bUPpQv8fXF5eQTnBF5kFgjBExyl6utAqNq7j5/wA9cZKwFSOK+AM1N72XzevmMHiUlqDAmtX6oCkp5b632AxUdQcZk+C9HR4xh6PZ5KcECHaaRt53uq1kfZzm1Vjy4XYrpVS5rqLN7bjt9+I/h3gHRW3ccwz3tADmgXJ+0X81ZvD/AIYkhzOYklyqIgAWPlux1IoroWs9F61v64noMLXEkQuVxLF061Cm1ry43LgQNT5DmdJEJHxdP/VTIkayMHUjnFeWg6WpsDV0HXucb4gw2YHmq/CWh9fIXOEg/LN+lrwqdkUfLykc4QanRXNrIrWAWQaQfhJPU998VGyx3K46r0dfJiqIJbnhriBGUjYG5vpt4gKKiysSPI6yCRIiDXmDOCQoBsUBvRq9vriMNAkzIH6q6+vUc1tIsLX1N7ENIEnfXkI8dFZPD02Wbh2bUZc3HTsupiH1XpJ6Gl0k18ruztNTcOzdb3/hcvHUKjcdQmprYGLjn4zMfZQeXzTckzRZZVkhZF5qA0qkP8SkkarA8x9fWjiDNImNN/fquoaLWVezL5D5lpiSRG4AMdB+4TnJ5tzHl5JJWRIZtKJEgDEN5mYAFRd+XVRu/ljIPdBOx2WlWkG1qlNgBL2yS4mxFgJINt4tGqtvs8y2VizuYEfOtLUawAoSxtY72oq62HTFjDtaKjgJsuNxivXq4Sk6plh17G8x+2sTdX3jaSnKZjkmpGjbRvRuqFHsfQ/MYsVJynLquJgzTGIYanyyJ8FingvIZls7GsYdCG87URpQ/FdiunS+5GOdRa7OMq9zxOtQGGf2hBBHdHM7fry2XnNccWJnWJEnFNGZ5lLPIpPpqoL6H4qrfsMl+wv1O61ZgS5oc8ltwQ1tg0/S/Xadt1cvZRnMswmRIAmY0gk6iQyXXlLElaYrYs9j9LGFLZ0uuJ+IaOIaGuc8uZtoIPkL9FGRcTUtmAc/IzQTHMJa6EcqdIW7PlLlR06GwDvWgcDMu0Mqy+hUY2mW0R325DBkibz9JP3UN4s4vmiYy8ccBkjEj8igJSSwDMynzbVsSa39cR1XEm9pvbdXOG4ek0Ogl4aS0B1y2wkAHS/QJ34Q4jG7wLmpJxy515BW6LN1V2o7Ck72A5HTptSIJGY6Gyj4nRdTa84dje805gdgNwNpv0kc1tatZ1azQG67fwu8dBeJWRceE7S51ps1l3CHTHrKuY3ZxpVRpJQhA6+gPXpYoOmXEke/Reww7qYbQbTpvE3MSJEXJM968Hw+hjJ8u0kStmJJJ8zlpAjwxEsyxXdmUWNmBFrqrUo2xqYIuSSPRT03OY9wpNa1jxIJsC7w1uLwYmCQp3McNL533mXhs5vMIqhJLR13+0fyk7Uh+JVN7nY3IWkvzFu/sqi3EinhuwZXHyGZFwbd0XHM8ytGyThXICMoc72tUfmRtf8AHF5eVClcYWVw4ImOZIU9CQd9uoPr8sZCwV6SQH4i1fMivvrBEtJEp719MYWVHZ5dVxqzGx5j3r7sbLVVzxlwgNk5moDQoKiU2BoNsfLduaP41iGvJpmF0OFua3FMzTe1utvVZbxl4o3R8qKSRFk6bawWU6Q/RQwYD8zii9wB7tpv53XsMHQNRjhW7xaS0Cf6SBrFiSIJ9NU84cYdOWB1QtI7c1gpMciKQPMSaAFMCACBZJGMtyw2TE69QocSKpqVQ0ZsoGXYtcRta50IJM7A6qf8OTMkWcbLyRSabaKNEYEddyhUEmqI6i1q8WKToY/JHSy5GPoziKDcQHCYDiTIOmhBIF55a6Kv8L4znJYcxGJ2SHTqkaqC7igCo21k6aHXFZrnEETb3y5ruYjDYdlSm5tOXTAHSLm8/LrKcKIXEUsOYnWZgIpppNo0IAFs25XUBQ3PTtWNhGrSZ57Kq9tRhdSqtaWA5g0XcZmw8Cb281bvBM6yZ7MxHMSyuEWiygRlotKs4pj1Y2Nhsx+WJqL5qETP+FzOJ4XLg6dQMa0SdDfvSQDbYa3KtXiXNx+5zc8OE5duE+Ig7eX7+/TE9WAwzouTgBUOIYKUZptOnv2FlQzGchljaN5xlVCtGTq5fu7dCwHlvSd/n07Yoy9ptMfpC9eGYOtSIeGmoZnSc/TfXTpruq7nskY9xbREnRIAQrgfMjZvVeoxCWx4LrUa4qDKbOGrdx756FaD7JOCSLJJmZBoXQUQHYsSQSaO9DSPx+WLeGpkHMV5r8Q4+m9goMMmZKYOXkzuahHD4yriT9BgWK2yMXsAB3C9KBLCsa3zuGXn/hSkMbhKVU1zbLuN7OEdATqoOPOZl4THOqFI6EXPCpoawCiEhf0eouhQJ3q48ziId5T9ldNGhSqB9FzhN3ZSTIuZdrvoYm++0/l8rnUz8CQ6FRDExSJwYU1KuosoJ3bzeZtyCKPTG4ZUDwB000VOpiMG7COdVkuOYAuBzGDaDG1rCAN91rMcas7HRRAAsgX36HF9ePWOPxU/0jPEMlE4lmZWjZbLMpamJYkDfzGgBV/XHPz/AMQjKLnRe0OEnAsqGq4FrQQQdJi1rnkN/RRuZyeblgllbL0XmGogaXl2NgJduoOkmgdze9WMHOWkkf5UlM4SlWa1r5DWmJMhum+xI5+XVx4Xy4iaCPNrOgeZHgXdBrvSSwYE6T5Rtvt9ThTABAfOtlrj3FzHvwuU90h53jp11MLZTHRFSEjY9jd336+nfsMdJeIUnjCyuHBFHy59I43fd2AJKINTE0SFoWbNUMCYWzG5nATErPh4/kkjWQZVIlLujapdNlV1KF1AfpbMaIG3S8VRiXETA+q7z+C0m1CwPc420bzN5120uPNJJ40zMSBphDcYJlh1kSHUQIyp3AHmW9zsCe4xj4hwF46j0Ug4NQe4tYXQYyutFvmnTkY0v5qx+BPFXv3N+xEbx6dgbVg11uRYNg9cS0a3aTIVDivC/gi2HSHT42/2j2gKy5CVlDWzAsImJI81fER8OwsUOmM157Mwo+E5fi2Zojrpp68ln3Gs3mMxmoY5IiYQYxGjKpGghRu6jc9dRvYg+lCm4uc8COVl6alSw9LCPcHQ4gyQSDImIHoDt4pHh8WfbN8h0lqyjxCwgiOzAD4VXT0I9BWNRnLspnqOimqHCsw3asLdJa7cu2JOpM6/qp3wJlkOXzdRTQm9JkZvMdnpU8q063v82H0FjDtlrtVx+N1iK9FxLSBeIttJNzIP7qGeWRI9D5hFHJZGykrtqZ7NF6AUEbOCSG8oHTfERMC58ir7Gh1Qups1Mio0D9LmRsQJFydbJpxbiKRRHIrlAgBV5iXJdpQB8Lg6QoBIqj1+d41c4NGWPFWKGGfWf8QKkm4bYRE7jUnc3HJXjwJmE9+lhinPLEK6YylEBQo+P9YXXzv5YsUSO0IBtGi4nEqb/g2VKjO9mMunWZ2669I6q5eKpZIsrLJDEJJETyp6jYHbqaFmhuarvid7iGkhcbCUqdWs1lQwDv75m07LHM/mlM6zZglZXi80BU8tLXSisS+oIRpcgAkX19KLnd6Xaxp7+q9hRw5FAU6A7jXSHT3jBkkWgkXbO6k/C2fhjzK682YBBE4eJA3KJAewjajqP6RsbkGr2xswgPF4j3/lVsZSqVMO4CnmLiIcYzAGIm1v/TqIGsXUz7L4If6y65hpAzKpV10kEk0zbkebcXfY3iTCgCSCqf4gfUPZtewNiYIM8rCwsFXvEeY5WYzSDOy6pfLpptKWytTMD002BpB2O9bjEdXuvcM2qv8ADmmrh6T+xEN3tJgESBHO5k+EpmcrA2WMU2bbm5YuwVVLJoYqDGCa82sDe683fGuUFsONwphXq06wqUaQyVIF7GbmSBMW9Nk78H5p5s3EuV05ZwoEjlixkijCDTWmrpb6AH7hjakZcA2x9QFDxGj2NBzsQe0beIEZXGb63F9ySOV1r0DsQVN7AkEA03zvv9MdBeMWNcW4pO+elikGlWdo3UINQi3BOqtXwebV9/THNdUe6oQfCOi9zRwWGp4NtRlyAHAyfm+sa2j7qOLwTFVieaNYI2K66Zn0sZDWmghOo+oAXv307p0m3vyVpvbsaS7KS9wBiYEgC83OnRWzwU8jSjMQopWSZ2m5zAuhA+KI7Eg8w2askAdrNigJOZu5vP2XD4qezb2NV12tGXKCAejhflYeYWicLQmRi6+Yb2FIUj0B3+vXr9MXSvMBTOMLK4cETJ45AHApQ10V3IJvc9Pke+CAwZWDZ/MpmE0mSdjlw5Dv5zIrOP0dihBN9T17VvzCc3O3mvf0muwxDjlAfEgd0Axz38ovzUxmRFFNCcrCkkZy6jMM/mOmgG5q2eUQAu4o30JxIQARluIv/nkqNMvex7a5LXZjki19spjvX25XU/4D4jAubzCZd0GXIBSLQwfagW1PZYDfYsT5ugAxLh3NzkN0VHjNCuMPTqVwS/Qum3hA+wHmpf2myJ7i0fMWEa106rqQjzFQFBPzs7WBfrjfExkiVU4HmGKD2tzQDpt1uQs8yuSZIvdsw1RcwTSmJ1cwgKQCyrYOoHoPQfTFUU4GU6amNl36mMDqnxFMQ6MrQ4EZ5Oxtp+82S4zMhzvNTOkRcsur6jYgW10csm9exFV1F/PG188g218vBRxSbhuyfS78gRFsxMzm0g+llavZao5Tvzmlt6AYHyH1ok7m7+8YsYUdzVcf8QE/EAFgb3Rpv9ANNOf6LN+KcMnjndJFdpCx3onmWfiWuoJ329cUXNcDB1Xr8LiaD6IqMcA2BvpG3SFLyzZaB4oc3ki8kaqszCRlY3uBpXYlEKr89PYY2lrSA5umqpNpV61N9SjVgOktET+puJN+kqyeDM1nE4m3PRY1fUralVRSDyqjUNVUo2J2FnpiemX9rf34Ll45mFPDx2ZkiCLk665ht+l9FbfaVxCOLISa0MiyEJQaqJ81lh0A0/fsO+JsQ4BlwuVwei6pihkdBAJnXTp75rNnmyE0EMnKZc0AIkismOQoFVWY0NjYHUdCOgvFX+G4TvpGy9DlxtCoWF00/mLgLtzTMD9dDa+qQSI5bNxifJBnnUiRCxr7XUrFNJoGr9aJPShWPleJF/3W0ithXGnVOVpsY/8ASARmnUT0E2mVoPs+yPu8MpOWERZibEgk1KotTqs7WSBXoT3xaw7IFxC8/wAZxPa1WgPzADlEHe30VR8a8IyyZ5A7TapVDsqIDfVQAxNgnTvs1dfkIK7G9p4rscIxWI+COUN7pgEmPqIvE8xKi+A8VWbMuJcojDMBlKxg6hsSNO/WwL/HrjRj5doLq3jMG6nh2uFQg0yCCSCNYvbT00RwUNDC2cgf3d4pNL8zzao2oUo0b0djt3G46YMsM4t78FrjZqvGHq96WyMtocJ172hGnnZbPw3iKPHqVgq6dZ1baVIu9+3U3jokjVeIyOzZIvp5rK+G8Rzsc0+bcnMwedSFcMshJ8oRbNAEq1adlvbfFBjngl+oXsMXRwj6TMM3uPsRIgjmToDpGtzumvDst/WJFy+WbLFojy3kLXGaBI83ruvQkX9cZaw5yGti1lpXxNN2GY6vVzw7vNbF4Maa212B+il/DOTQyxmaIZgxRMPeIZQ6AktSlFG7AMfxuiBeN6LSXgm8bqnxKo1uHc1hLQ4g5XC5iL36gf40WncL1abZla66dQaog7/zvi2V50J9gi4cETTOuoO4N11/RUetna9j88EWX5/NyZLNzLG2VHNYSXoKNHAbJJkoEtuD1Yki6s1im5xY8xF/RemoUKeKwzC4PhoI1mXdBe3k0bTaVXclweCPNPBNnU0spRXjDsCZANGo0BW6sRZ3798QBjQ7KT76rsVcXiH0G1adI2MkGJEax+oG/RdTKnh8jyJPDPPGSgjTWdIYMrM1hbobaQTRbfpvkA0zIIJCxVrtx1IU3sc1jhMmBMRAGsTrNrCyU8ScXzE6RjMiIK0ZdYjqDK+4DbeZdWxGs6SMb1KjnRm9+/oqeDwdKiXChmcQQHEREWMcjG8d6VHS56PdW1RTuw5skdadHdQgO4OzGqFiqxqXAWNjuQrNOjUcMzSHsjuNdr4yR4gTsdQn3GI9D5hGnCPHIsauI6UxsD9mDGNgB2rcA/TGakNm9/DbkoMGHVezOWWEEkZpOcEXM6/XUybhbF4dyaZeNI0CaSinUq6QxIstXzonF9gAaIXksTUdUquc6Zk6mSOk9Fn/ALZHzAmi3YZfRtVhddnVdd609f44pYrNI5L1H4bFA03aZ588sDTpM/fZQeQmJbLCQwjMoxZ2nB1clQCgZiKsLqO/mrRXQY1bct59eSsVu6KxGbsyIGXTNcGPONLTK9cMjZHyoGWjaRWln087WzLSlXFNRsqaAuyl0Ad8tBkGOZ1UNVzSyq01DBDWk5YAJkXt1vpAMJKbxDm88kispdUAkZI06qCAVIJI073dGtP4Y7Z9QQfGymdwvC4IhzTcy0ZjuQbjraNtdlJ8QaszG7ZFfdIo9atGvQadR+0Q6C4kJFevbvjdxl85e6PfqqdIZcMWCse1e4AgnUzGhEwW78voovgmZ1RploZlSOWdllWYrqIcKvlIXYadrFb/AHYjYRAaDAOsq7imOFR1Wq3M5oBaWzAgk3E8/Gy2DgXBYssiwRE6YwQQ25YPZu6G930Hri+xoY3KF4/E4h+Iqmq/U/6UR4o4ZLIElSZkbLuz6VG8oXot2CLqu48xsHGtVhMEHRWMBiKdPNTqNBzwJP8AT18tedtVmXBpWzZzCqsEDaGk5yKUEYUixYvSrAkbC/uJugzvExA3XrsU1uHYwuc50HLEzM6GDqR9P0XPfYZNASaZs4iaI5G0iNzqO3nsg6WKjVXQXWNgRAgnNp0UL6VVpcHtaKROYgTmFhytqJIEnxCmJOJ8Qhgigd4+ZKzrJFK0esxtQUG2umt9xv06dTK51QNDSqFKhgn1n12BwaIIIBiRqRba1tNVAZrM5ZweVFLl1gbVQYuzFmVdyQOW9AUdxt69YCWnoB78l12txDdXNe54i4gCAToJzC+nsSXEuIpMrZjMyySzxFWjWPyKsctEBiF2rvV9QLPUSOeCMzjJ5aaqhSwzqbhRpNDWmZce8SW2MCfXxgK0ey7gyrlzmY9X2hApiNJKkrVKLPUm/ptifCtAbPP7Ll8ervfXFJwENuI3zRry8FpKL3oAnrXr9e+LC4a94IuE4IkM3HqAJcqF32716/LBFTvGPCszmIByOWHPxtIgAaIWdItSa1b0dztiGuwuHdXU4XiqVGp/FBI2vYHnqNt1mOdaGYy5uNGUJImqIgaSGvcMvwr5fhraxR9KJyulw6WXraRrUcmHcQS4Oh24jodTfWb6lN+bCjGQCXW4Y6QdHLL6l2k3L7b/AAgUw364xI19hSNpVXtNK0NIub5og6bcpk+CW4hlMryss6ZiQFwVkDqDyyp3JpunmsAXtv12xlwYQLqOjUxLXVWmm21xBiZHhc2uef1TvOcKdTDJJw+YEyCPlgmpVjC/3SwLbWw2O5GNiw6lp5Qq9PFtcHNZXbpOaLjMT1Agcjcbq4+zbgySjMu78+My6eVLHsHXfWQ1jVRrYevTpixQYDMmR1XH4rialPsw1uR0TLTsdpF9lobL5lHe/wBg/n9uLa86o3xdkpJcrMsMnLkYCjZ7HpY6WNrGI6jS5pDTBVrB1adKu19VuZo1HvlqseRRspCSzLIYZ3mNHSfKFjLuLNK/mrUNugGKPQ3Isffsr1hJyl7Za1wDmADQjcgAxeDExubr1mJcqkMr8uQLL9lBGQFkiCEMzGUg2rFqqt7YbVg7KG+OnRZw7a9Sv8w7sFztQ4kQLWuBHhAO6MtOkiTTNmGhiWNYjCvmd2ZSq18KvuGcsaPUd8YBBkzA0hSVqNRjmUwwOfJcHbC9+ZFiAALJqkQOWXkZ0oqyHmpITH5pKCsqoW1CkN72K6b41A7tjH6KeoXfETVpB0ixEOsNQSYi5V0yPAHlaU5nKRJFAA2XkipdZNHVpQ0wYDV5hsdu5GLbKZLu8LDRecxWNbTpfwKjs7rOBvtzItBJFtlpsJBAb1A39f5vFlcFJyxddgwPUfvGMrCxri3CM2uYzPOlEGXldl1s1RudzGNIs3stmtgDZ9aDmvDjmMA/TovYUK+FfRpdg0ueyDAFxpmkm3h1iFDP4amglQZuoELC3ZgbUEWU02W29PUWRiHsy0jNZdX/AJGnVpOOHl7o0APlM2HuFH8bWQzyczzOzlr669RsMp7qRRBHYjGjj3jKs4fs+waGCwGnKPQjdWvw/l3kzCBszyzHCFnQimOzALRGl23F6twRXbFmm0lwE6C4XnsdWp06LnNpzmccrh43vqBY6WO6Y8EyM2cjMeXzLtok1S61q0NBSRbagNJOk0N/vxrTa54hp97f6U2LxFLDVBUq09RAjUEazYQbjvC9ls2QywASM7GMbBRpBHb4QFIH810x0IA0XjnOLjmcZKkjgsIvBEnqwRGrBEjMDerzNQoICKJvrv8AmemCKtcT8IQTuXQmKVdZDJsqvIOpUAaiNjsR88RPotdfQro4bidaiC095piQZ0GwOyrfGfZnNIEZcyryhQrmTV5tOwawCb06RR/V64gfhidCuvhPxBTp5mupw2SQBt6b3+yXj8CqkeWRJkZ45GlkbQGDdAdIN0AFA36kX12xuMPAAB3lVH8a7SpUe9phzcoAMRrcx4/ZP+CeEGhaGSWaad4nd1LFgQHAGmrO3fqPpjdtAAgkyQqtfijntcymwNa4AEAct9vDoFcInIBpKJN+gxOuXJSsSVuTZ/LGESedjDKTp1EK2kfMisFlVrjHhqDOaeaC7LThQaq6BttrBr6+UVWNKlJr9VcwfEK+FJNM687+Hqq9xH2fyywgPnC8sbtpZ1NaHIpTVkb+b0Goiu+IH4dzhOa66uE41RoPgUoaQJg3kTfYaW/VL5L2XKMtIkk/2zsrBlHlTRqFUaLA6jZ27em+Bhe7BN1LU/ER+IFRje6BBBNzPpp1XrhPs/ghy8nOInL0R5SoXRZGmzdk3ZPbavXenhgPmuqmN45VqlvY9wDzmfdldeSEAqqC1Vd9qodttqxZC4hM3Kfx7AD0AGMIu6sEURxPhcM+qOeJZUJDgN2NVYP4/jjDmhwupKNepRcTTMTZU7i3s85iogzMgZXamltwwfSaBFVVfeScVn4aQIP1XdwnHjSc4vpi4Hy209UqvhPNRSUudKQpBy0Yggq2n4h2A1EtYNi6HTGRQeLB1ohaP4rh3tzPpd8uzHkROn0tERuuHweJ4svHPmHaRGYiZDZcGjVtvYoUSen7Njh5aA43Cibxk0qlR1FgDXbcrcha+40Vx4fkEjDhI1hdjqZkQAMx7/P5g4mDQNAuS+q+pGdxMWEmYCkw2MrRGrBEasESWrGVhGvBEa8ERrwRcJB2OCIBA6YIu68ERrwRGvBEa8ETTMRfFQ2YU1dd/T8cEXkyDYr1G1eoH78FhH9JKOux9MZhJXFns6j9w73gkpZASdTbV0H7zjCynGvBEa8EScoB+RHQ4IvHMcdr+YI/fgiCGbrsPTvgiUjVVAAUADoANh9MYRe9eMojXgiNWCI14Im4fBEa8ERrwRGvBEa8ERrwRGvBEa8ERrwRGvBEa8EXhgp6gYIgIv6o/AYIurQ6AD6DBF614IjXgiNeCI14IjXgiNeCI14IjXgiNeCID4IjXgibh8ZWFSc9xvMLLnVEpAjC6BS+W7+X54wsqHHifN6YTz282Wdz5U3cOwB+H0AGMIpvI8anYpcpNyTA7L0UvQ6dqH4YyilDxpkjj1WWd5dxXSJmbTVd1XT+3BFJcKzLPGrsxOrfoBX4YInnMxlYRzMERzMERzMERzMERzMERzMERzMERzMERzMERzMERzMERzMERzMERzMERzMERzMEXRJgi5zMETVZPywRZ9xF/ts//hX9+MLKgg3lg/8ASSf+4+MLKsPDn3j/AMyf85MZWE9zr+TL/wCLNflJgisPBJPsI/p+84ysJ9zMERzMERzMERzMERzMERzMERzMERzMERzMERzMERzMERzMERzMERzMERzMERzMERzMEXVk6/TBFzmYIo+fOrGrO7BVA3JNAdtz9cEVMmnyzNM5zUdzBdQDjy9bon0vGFlIpwuIqlTWqxMgaxTBrfsOtk79KXBE+hVEYDVelmbqL+0JskV2JcD104Iu5jOZciNTm4QUM1gt3k1Cuna9/pginOBZ6JowkcqSaAAxU3V3X5H8MZWFI83BEc3BEc3BEc3BEc3BEc3BEc3BEc3BEc3BEc3BEc3BEc3BEc3BEc3BEc3BEc3BEc3BF6SXr9MEXnm4IonPlWjZXUOpoFTdHcegJwRRUHCMowv3VB/1/wDcBgkp4uRgUACOgKoanAFdO/bBJXjLwxM3+7rbrrkvbtZr1whE1/orKlyDlU6nf7T573VftwRSXD4IoNXKiVNVXQ61ddb9T+OCL2/E3HVV/A9P+j64IlcxxBlIpQb+R/7VOCL0meJANDceg/hgiSk4pXQb3W6mvx04IvUfEGKltIv0r/8Am/2YIiHiJbqtH/CfzKjBF7fOmjQH4D+GCJKDiTM1FVG3p3+9Rgi43E31EaF61dH8+XX7cESqZ4kbhb+VH9tDBEnmOJMvRVP3fwU4IvWZ4gy1Sg38v/FTgi6mdfuq18t/zUYIvLcQcfop/Py0YIuxcQYqxIAq+3oL7reCLxDxMsfhUbX0P70GCJWTPkAmh/03+QvBElFxNi2kqBfXY/8AiMES/NwRRkrBhR/nv3xlYXiJQvQmvSlr9gwReiw/kD+GCLzEqqbH06D69hgi88sXqs3d9F/PTeCJXX8/y/hgiTkRW6n8u33YLK7Oocgnt8gfzBwWF7DD+QP4YIk2jU9h9QBf41gsr0ANJW9j9O/3VgsJNIUHYH/lX9y4IlHN/pEfSv4YIvMKBTdkn51+4YIvLwqTZPe+i/vW8ESihR0AH0A/hgspNoQerMfw/hgi9zqHq+3yB/MHBYRGoX9I16UtfsGCIdFPUD8Bf41gi7GAAVvY/Tvt6YIkhlk+v/Kn/jgiWWhsKA+QH8MEXlFAbVe/3fwwRLc7BE0xhEYIjBEYIjBEYIjBEYIjBEYIjBEYIjBEYIjBEYIjBEYIjBEYIjBEYIjBEYIjB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://payload299.cargocollective.com/1/7/226217/8294940/FortuneEuroCoverRe720_5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20072" cy="6784210"/>
          </a:xfrm>
          <a:prstGeom prst="rect">
            <a:avLst/>
          </a:prstGeom>
          <a:noFill/>
        </p:spPr>
      </p:pic>
      <p:pic>
        <p:nvPicPr>
          <p:cNvPr id="1036" name="Picture 12" descr="https://s-media-cache-ak0.pinimg.com/564x/39/53/b6/3953b60bef625ab061dc59a3e762fe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0"/>
            <a:ext cx="3583550" cy="3501008"/>
          </a:xfrm>
          <a:prstGeom prst="rect">
            <a:avLst/>
          </a:prstGeom>
          <a:noFill/>
        </p:spPr>
      </p:pic>
      <p:pic>
        <p:nvPicPr>
          <p:cNvPr id="1040" name="Picture 16" descr="http://www.onlinevisibilityexperts.com/sites/default/files/pictures/logos-col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717032"/>
            <a:ext cx="3565461" cy="31409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Dataset</a:t>
            </a:r>
            <a:endParaRPr lang="zh-CN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57" y="1484784"/>
            <a:ext cx="9045705" cy="436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Questions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(1)What is the geographical </a:t>
            </a:r>
            <a:r>
              <a:rPr lang="en-US" altLang="zh-CN" smtClean="0">
                <a:solidFill>
                  <a:srgbClr val="FF0000"/>
                </a:solidFill>
              </a:rPr>
              <a:t>distribution</a:t>
            </a:r>
            <a:r>
              <a:rPr lang="en-US" altLang="zh-CN" smtClean="0"/>
              <a:t> of an industry of interest in country level in a specified year</a:t>
            </a:r>
          </a:p>
          <a:p>
            <a:r>
              <a:rPr lang="en-US" altLang="zh-CN" smtClean="0"/>
              <a:t>(2)What is the market value </a:t>
            </a:r>
            <a:r>
              <a:rPr lang="en-US" altLang="zh-CN" smtClean="0">
                <a:solidFill>
                  <a:srgbClr val="0070C0"/>
                </a:solidFill>
              </a:rPr>
              <a:t>composition</a:t>
            </a:r>
            <a:r>
              <a:rPr lang="en-US" altLang="zh-CN" smtClean="0"/>
              <a:t> of an industry of interest in a specified year</a:t>
            </a:r>
          </a:p>
          <a:p>
            <a:r>
              <a:rPr lang="en-US" altLang="zh-CN" smtClean="0"/>
              <a:t>(3)What is the </a:t>
            </a:r>
            <a:r>
              <a:rPr lang="en-US" altLang="zh-CN" smtClean="0">
                <a:solidFill>
                  <a:srgbClr val="00B050"/>
                </a:solidFill>
              </a:rPr>
              <a:t>comparison</a:t>
            </a:r>
            <a:r>
              <a:rPr lang="en-US" altLang="zh-CN" smtClean="0"/>
              <a:t> of market value and P/E ratio between companies in a specified industry and specified year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What is the geographical </a:t>
            </a:r>
            <a:r>
              <a:rPr lang="en-US" altLang="zh-CN" sz="2400" smtClean="0">
                <a:solidFill>
                  <a:srgbClr val="FF0000"/>
                </a:solidFill>
              </a:rPr>
              <a:t>distribution</a:t>
            </a:r>
            <a:r>
              <a:rPr lang="en-US" altLang="zh-CN" sz="2400" smtClean="0"/>
              <a:t> of an industry of interest in country level in a specified year</a:t>
            </a:r>
            <a:endParaRPr lang="zh-CN" altLang="en-US" sz="240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5407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861048"/>
            <a:ext cx="1907704" cy="177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71600" y="621166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Number of Fortune 500 by industry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smtClean="0"/>
              <a:t>What is the market value </a:t>
            </a:r>
            <a:r>
              <a:rPr lang="en-US" altLang="zh-CN" sz="2400" smtClean="0">
                <a:solidFill>
                  <a:srgbClr val="0070C0"/>
                </a:solidFill>
              </a:rPr>
              <a:t>composition</a:t>
            </a:r>
            <a:r>
              <a:rPr lang="en-US" altLang="zh-CN" sz="2400" smtClean="0"/>
              <a:t> of an industry of interest in a specified year</a:t>
            </a:r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627784" y="14847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Market.value(m) </a:t>
            </a:r>
            <a:r>
              <a:rPr lang="en-US" altLang="zh-CN" smtClean="0"/>
              <a:t>by industry</a:t>
            </a:r>
            <a:endParaRPr lang="en-US" altLang="zh-CN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8" y="1973139"/>
            <a:ext cx="9102722" cy="464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smtClean="0"/>
              <a:t>What is the </a:t>
            </a:r>
            <a:r>
              <a:rPr lang="en-US" altLang="zh-CN" sz="2400" smtClean="0">
                <a:solidFill>
                  <a:srgbClr val="00B050"/>
                </a:solidFill>
              </a:rPr>
              <a:t>comparison</a:t>
            </a:r>
            <a:r>
              <a:rPr lang="en-US" altLang="zh-CN" sz="2400" smtClean="0"/>
              <a:t> of market value and P/E ratio between companies in a specified industry and specified year</a:t>
            </a:r>
            <a:endParaRPr lang="zh-CN" altLang="en-US" sz="240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" y="2305050"/>
            <a:ext cx="91186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177281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Market.value(m) of companies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96136" y="18448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P.e.ratio of companies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f.tqn.com/y/jobsearch/1/S/O/E/1/1850020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57236"/>
            <a:ext cx="9144000" cy="6100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53</Words>
  <Application>Microsoft Office PowerPoint</Application>
  <PresentationFormat>全屏显示(4:3)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Dataset</vt:lpstr>
      <vt:lpstr>Questions</vt:lpstr>
      <vt:lpstr>What is the geographical distribution of an industry of interest in country level in a specified year</vt:lpstr>
      <vt:lpstr>What is the market value composition of an industry of interest in a specified year</vt:lpstr>
      <vt:lpstr>What is the comparison of market value and P/E ratio between companies in a specified industry and specified year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User</dc:creator>
  <cp:lastModifiedBy>Windows User</cp:lastModifiedBy>
  <cp:revision>6</cp:revision>
  <dcterms:created xsi:type="dcterms:W3CDTF">2016-07-31T13:31:24Z</dcterms:created>
  <dcterms:modified xsi:type="dcterms:W3CDTF">2016-07-31T14:53:25Z</dcterms:modified>
</cp:coreProperties>
</file>