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048" y="575994"/>
            <a:ext cx="11133489" cy="905775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53955" y="369883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385572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What are the most popular phone and APPs in China?</a:t>
            </a:r>
          </a:p>
          <a:p>
            <a:pPr algn="r" defTabSz="385572">
              <a:defRPr sz="1900"/>
            </a:pPr>
            <a:r>
              <a:t>shuo zhang</a:t>
            </a:r>
          </a:p>
          <a:p>
            <a:pPr algn="r" defTabSz="385572">
              <a:defRPr sz="1600"/>
            </a:pPr>
            <a:r>
              <a:t>07/31/2016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74689" y="-559117"/>
            <a:ext cx="11320054" cy="228191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Data  Description </a:t>
            </a:r>
          </a:p>
        </p:txBody>
      </p:sp>
      <p:sp>
        <p:nvSpPr>
          <p:cNvPr id="123" name="Shape 123"/>
          <p:cNvSpPr/>
          <p:nvPr/>
        </p:nvSpPr>
        <p:spPr>
          <a:xfrm>
            <a:off x="123943" y="1261863"/>
            <a:ext cx="1275691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data set is provided by TalkingData, China’s largest third-party mobile data platform.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data is from 05/01/2016 to 05/07/2016 and iphone data is excluded.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After data merge, two data sets are analyzed in the shiny.</a:t>
            </a:r>
          </a:p>
        </p:txBody>
      </p:sp>
      <p:pic>
        <p:nvPicPr>
          <p:cNvPr id="1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65" y="3666814"/>
            <a:ext cx="9391506" cy="583534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5440736" y="4621503"/>
            <a:ext cx="1107351" cy="541927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2176463" y="4232440"/>
            <a:ext cx="1107351" cy="541927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52079" y="7491010"/>
            <a:ext cx="1107351" cy="541928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8324991" y="5795374"/>
            <a:ext cx="1107351" cy="541927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40736" y="7653204"/>
            <a:ext cx="1107351" cy="541927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623827" y="-186273"/>
            <a:ext cx="11320053" cy="2281912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Shiny answers</a:t>
            </a:r>
          </a:p>
        </p:txBody>
      </p:sp>
      <p:sp>
        <p:nvSpPr>
          <p:cNvPr id="132" name="Shape 132"/>
          <p:cNvSpPr/>
          <p:nvPr/>
        </p:nvSpPr>
        <p:spPr>
          <a:xfrm>
            <a:off x="711025" y="2409854"/>
            <a:ext cx="5173736" cy="5918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are the most popular phone brands in China? Top 10?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geographical distribution? What are the top cities that have the most users?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gender distribution? Do male and female users have the same taste?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age distribution? Do young and senior people have the similar preference?</a:t>
            </a:r>
          </a:p>
        </p:txBody>
      </p:sp>
      <p:sp>
        <p:nvSpPr>
          <p:cNvPr id="133" name="Shape 133"/>
          <p:cNvSpPr/>
          <p:nvPr/>
        </p:nvSpPr>
        <p:spPr>
          <a:xfrm>
            <a:off x="6967581" y="622300"/>
            <a:ext cx="5173736" cy="8509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are the most popular APP categories in China? Top 10?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geographical distribution? What are the top cities that have the most users?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gender distribution? Do male and female users have the same taste?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age distribution? Do young and senior people have the similar preference?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phone brand distribution? Do the users of different phone brands have the same preference?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distribution of active APPs compared with the inactive ones?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42374" y="-337947"/>
            <a:ext cx="11320051" cy="228191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Discovery</a:t>
            </a:r>
          </a:p>
        </p:txBody>
      </p:sp>
      <p:sp>
        <p:nvSpPr>
          <p:cNvPr id="136" name="Shape 136"/>
          <p:cNvSpPr/>
          <p:nvPr/>
        </p:nvSpPr>
        <p:spPr>
          <a:xfrm>
            <a:off x="681015" y="1940940"/>
            <a:ext cx="5632646" cy="6756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 algn="l">
              <a:spcBef>
                <a:spcPts val="4200"/>
              </a:spcBef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Geographical, Gender and Age distribution of phone: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Top 3 cities: Beijing, Shanghai, Shenzhen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male users than female users.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Compare Samsung Vivo and OPPO, female prefer fashion Vivo and OPPO  and male prefer Samsung. 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Different phone has different average user age.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Young generation prefer the fashion (and more affordable)  OPPO and Vivo, while senior people prefer Huawei and Samsung . Xiaomi  is the dominant.</a:t>
            </a:r>
          </a:p>
        </p:txBody>
      </p:sp>
      <p:sp>
        <p:nvSpPr>
          <p:cNvPr id="137" name="Shape 137"/>
          <p:cNvSpPr/>
          <p:nvPr/>
        </p:nvSpPr>
        <p:spPr>
          <a:xfrm>
            <a:off x="7000778" y="1979039"/>
            <a:ext cx="5632645" cy="6680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 algn="l">
              <a:spcBef>
                <a:spcPts val="4200"/>
              </a:spcBef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Geographical, Gender and Age distribution of APP: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Top 3 cities: Beijing, Shanghai, Shenzhen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male users than female users.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inactive than active.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Different APP has different average user age.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Young and senior generation have same taste of APP preference.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Phone distribution is different dependent on phone.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