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Twitter Analysis of Presidential Candidates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0" y="5791200"/>
            <a:ext cx="4267200" cy="685800"/>
          </a:xfrm>
        </p:spPr>
        <p:txBody>
          <a:bodyPr/>
          <a:lstStyle/>
          <a:p>
            <a:r>
              <a:rPr lang="en-US" dirty="0" err="1" smtClean="0"/>
              <a:t>Samriddhi</a:t>
            </a:r>
            <a:r>
              <a:rPr lang="en-US" dirty="0" smtClean="0"/>
              <a:t> </a:t>
            </a:r>
            <a:r>
              <a:rPr lang="en-US" dirty="0" err="1" smtClean="0"/>
              <a:t>Shakya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106" y="2285999"/>
            <a:ext cx="5715000" cy="3209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54097"/>
            <a:ext cx="1472997" cy="1472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331" y="3154097"/>
            <a:ext cx="1472997" cy="147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4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Tweeted Most about the Candidates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7484"/>
            <a:ext cx="7620000" cy="4766032"/>
          </a:xfrm>
        </p:spPr>
      </p:pic>
    </p:spTree>
    <p:extLst>
      <p:ext uri="{BB962C8B-B14F-4D97-AF65-F5344CB8AC3E}">
        <p14:creationId xmlns:p14="http://schemas.microsoft.com/office/powerpoint/2010/main" val="292457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 Demonstration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6654800" cy="4991100"/>
          </a:xfrm>
        </p:spPr>
      </p:pic>
    </p:spTree>
    <p:extLst>
      <p:ext uri="{BB962C8B-B14F-4D97-AF65-F5344CB8AC3E}">
        <p14:creationId xmlns:p14="http://schemas.microsoft.com/office/powerpoint/2010/main" val="1445167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more features</a:t>
            </a:r>
          </a:p>
          <a:p>
            <a:r>
              <a:rPr lang="en-US" dirty="0" smtClean="0"/>
              <a:t>Popular Hashtags</a:t>
            </a:r>
          </a:p>
          <a:p>
            <a:r>
              <a:rPr lang="en-US" dirty="0" smtClean="0"/>
              <a:t>Visualize Retweets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55" y="3505200"/>
            <a:ext cx="40005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07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0"/>
            <a:ext cx="5892800" cy="4419600"/>
          </a:xfrm>
        </p:spPr>
      </p:pic>
    </p:spTree>
    <p:extLst>
      <p:ext uri="{BB962C8B-B14F-4D97-AF65-F5344CB8AC3E}">
        <p14:creationId xmlns:p14="http://schemas.microsoft.com/office/powerpoint/2010/main" val="175410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free </a:t>
            </a:r>
            <a:r>
              <a:rPr lang="en-US" altLang="ja-JP" sz="2400" dirty="0"/>
              <a:t>social networking and micro-blogging </a:t>
            </a:r>
            <a:r>
              <a:rPr lang="en-US" altLang="ja-JP" sz="2400" dirty="0" smtClean="0"/>
              <a:t>App</a:t>
            </a:r>
          </a:p>
          <a:p>
            <a:r>
              <a:rPr lang="en-US" altLang="ja-JP" sz="2400" dirty="0"/>
              <a:t>text-based posts of up to 140 characters </a:t>
            </a:r>
            <a:endParaRPr lang="en-US" altLang="ja-JP" sz="2400" dirty="0" smtClean="0"/>
          </a:p>
          <a:p>
            <a:r>
              <a:rPr lang="en-US" altLang="ja-JP" sz="2400" b="1" dirty="0" smtClean="0"/>
              <a:t>Tweet</a:t>
            </a:r>
          </a:p>
          <a:p>
            <a:r>
              <a:rPr lang="en-US" altLang="ja-JP" sz="2400" b="1" dirty="0" smtClean="0"/>
              <a:t>Retweet</a:t>
            </a:r>
            <a:endParaRPr lang="en-US" altLang="ja-JP" sz="2400" b="1" dirty="0"/>
          </a:p>
          <a:p>
            <a:r>
              <a:rPr lang="en-US" altLang="ja-JP" sz="2400" b="1" dirty="0" smtClean="0"/>
              <a:t>Following</a:t>
            </a:r>
          </a:p>
          <a:p>
            <a:r>
              <a:rPr lang="en-US" altLang="ja-JP" sz="2400" b="1" dirty="0" smtClean="0"/>
              <a:t>Message</a:t>
            </a:r>
          </a:p>
          <a:p>
            <a:r>
              <a:rPr lang="en-US" altLang="ja-JP" sz="2400" b="1" dirty="0"/>
              <a:t>Hashtags </a:t>
            </a:r>
            <a:r>
              <a:rPr lang="en-US" altLang="ja-JP" sz="2400" b="1" dirty="0" smtClean="0"/>
              <a:t>(#)   #</a:t>
            </a:r>
            <a:r>
              <a:rPr lang="en-US" altLang="ja-JP" sz="2400" b="1" dirty="0" err="1" smtClean="0"/>
              <a:t>PokemonGo</a:t>
            </a:r>
            <a:r>
              <a:rPr lang="en-US" altLang="ja-JP" sz="2400" b="1" dirty="0" smtClean="0"/>
              <a:t> #election 2016</a:t>
            </a:r>
            <a:endParaRPr lang="en-US" altLang="ja-JP" sz="2400" b="1" dirty="0"/>
          </a:p>
          <a:p>
            <a:endParaRPr lang="en-US" altLang="ja-JP" sz="2400" b="1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438400"/>
            <a:ext cx="3037061" cy="1861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724400"/>
            <a:ext cx="1819275" cy="94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7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Election 2016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7620000" cy="4178495"/>
          </a:xfrm>
        </p:spPr>
      </p:pic>
    </p:spTree>
    <p:extLst>
      <p:ext uri="{BB962C8B-B14F-4D97-AF65-F5344CB8AC3E}">
        <p14:creationId xmlns:p14="http://schemas.microsoft.com/office/powerpoint/2010/main" val="225248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/>
          <a:lstStyle/>
          <a:p>
            <a:pPr algn="ctr"/>
            <a:r>
              <a:rPr lang="en-US" dirty="0" smtClean="0"/>
              <a:t>Twitter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Tweets by Presidential Candidates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Tweets by people about Presidential candidates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05000"/>
            <a:ext cx="2590800" cy="172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735137"/>
            <a:ext cx="2066925" cy="2066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0"/>
            <a:ext cx="48768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7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Twitter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6858000" cy="34374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3" y="4648200"/>
            <a:ext cx="7543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3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9067800" cy="6324600"/>
          </a:xfrm>
        </p:spPr>
      </p:pic>
    </p:spTree>
    <p:extLst>
      <p:ext uri="{BB962C8B-B14F-4D97-AF65-F5344CB8AC3E}">
        <p14:creationId xmlns:p14="http://schemas.microsoft.com/office/powerpoint/2010/main" val="88939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WordCloud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9200"/>
            <a:ext cx="5867400" cy="5182247"/>
          </a:xfrm>
        </p:spPr>
      </p:pic>
    </p:spTree>
    <p:extLst>
      <p:ext uri="{BB962C8B-B14F-4D97-AF65-F5344CB8AC3E}">
        <p14:creationId xmlns:p14="http://schemas.microsoft.com/office/powerpoint/2010/main" val="418143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Sentimental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1"/>
            <a:ext cx="8763000" cy="3581400"/>
          </a:xfrm>
        </p:spPr>
      </p:pic>
      <p:sp>
        <p:nvSpPr>
          <p:cNvPr id="5" name="Rectangle 4"/>
          <p:cNvSpPr/>
          <p:nvPr/>
        </p:nvSpPr>
        <p:spPr>
          <a:xfrm>
            <a:off x="152400" y="4724400"/>
            <a:ext cx="8153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Based on NRC </a:t>
            </a:r>
            <a:r>
              <a:rPr lang="en-US" sz="2400" dirty="0"/>
              <a:t>sentiment dictionary 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 </a:t>
            </a:r>
            <a:r>
              <a:rPr lang="en-US" sz="2400" dirty="0" smtClean="0"/>
              <a:t>classifier to detect </a:t>
            </a:r>
            <a:r>
              <a:rPr lang="en-US" sz="2400" dirty="0"/>
              <a:t>the sentiment of messages such as tweets and SMS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calculates eight </a:t>
            </a:r>
            <a:r>
              <a:rPr lang="en-US" sz="2400" dirty="0"/>
              <a:t>different emotions and their corresponding valence in a text file.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559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Tweets By Calendar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4" y="1600200"/>
            <a:ext cx="8792486" cy="4754904"/>
          </a:xfrm>
        </p:spPr>
      </p:pic>
    </p:spTree>
    <p:extLst>
      <p:ext uri="{BB962C8B-B14F-4D97-AF65-F5344CB8AC3E}">
        <p14:creationId xmlns:p14="http://schemas.microsoft.com/office/powerpoint/2010/main" val="3166994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75</TotalTime>
  <Words>81</Words>
  <Application>Microsoft Office PowerPoint</Application>
  <PresentationFormat>On-screen Show (4:3)</PresentationFormat>
  <Paragraphs>33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Twitter Analysis of Presidential Candidates</vt:lpstr>
      <vt:lpstr>Twitter</vt:lpstr>
      <vt:lpstr>Election 2016</vt:lpstr>
      <vt:lpstr>Twitter App</vt:lpstr>
      <vt:lpstr>Create Twitter Application</vt:lpstr>
      <vt:lpstr>PowerPoint Presentation</vt:lpstr>
      <vt:lpstr>WordCloud</vt:lpstr>
      <vt:lpstr>Sentimental Analysis</vt:lpstr>
      <vt:lpstr>Tweets By Calendar</vt:lpstr>
      <vt:lpstr>Who Tweeted Most about the Candidates ?</vt:lpstr>
      <vt:lpstr>Application Demonstration</vt:lpstr>
      <vt:lpstr>Future Works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Analysis of Presidential Candidates</dc:title>
  <dc:creator>Samriddhi Shakya</dc:creator>
  <cp:lastModifiedBy>Samriddhi Shakya</cp:lastModifiedBy>
  <cp:revision>13</cp:revision>
  <dcterms:created xsi:type="dcterms:W3CDTF">2006-08-16T00:00:00Z</dcterms:created>
  <dcterms:modified xsi:type="dcterms:W3CDTF">2016-07-31T23:23:05Z</dcterms:modified>
</cp:coreProperties>
</file>