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4D0A-5C1F-479F-B565-F2B484D5E8B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9D6503-1A67-4494-AD40-FFE93F11DE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4D0A-5C1F-479F-B565-F2B484D5E8B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503-1A67-4494-AD40-FFE93F11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4D0A-5C1F-479F-B565-F2B484D5E8B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503-1A67-4494-AD40-FFE93F11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E64D0A-5C1F-479F-B565-F2B484D5E8B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C9D6503-1A67-4494-AD40-FFE93F11DEB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4D0A-5C1F-479F-B565-F2B484D5E8B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503-1A67-4494-AD40-FFE93F11DEB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4D0A-5C1F-479F-B565-F2B484D5E8B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503-1A67-4494-AD40-FFE93F11DEB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503-1A67-4494-AD40-FFE93F11DE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4D0A-5C1F-479F-B565-F2B484D5E8B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4D0A-5C1F-479F-B565-F2B484D5E8B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503-1A67-4494-AD40-FFE93F11DEB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4D0A-5C1F-479F-B565-F2B484D5E8B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503-1A67-4494-AD40-FFE93F11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E64D0A-5C1F-479F-B565-F2B484D5E8B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C9D6503-1A67-4494-AD40-FFE93F11DE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4D0A-5C1F-479F-B565-F2B484D5E8B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9D6503-1A67-4494-AD40-FFE93F11DE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E64D0A-5C1F-479F-B565-F2B484D5E8B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C9D6503-1A67-4494-AD40-FFE93F11DEB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</a:rPr>
              <a:t>                                               </a:t>
            </a:r>
            <a:r>
              <a:rPr lang="en-US" sz="3200" b="1" dirty="0" err="1" smtClean="0">
                <a:solidFill>
                  <a:schemeClr val="tx1"/>
                </a:solidFill>
              </a:rPr>
              <a:t>Venkatesh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Sentiment Analysis of Yelp User Review Data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5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85" y="1524000"/>
            <a:ext cx="750902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83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Scraped the top 210 restaurants in and around Times Square, New York City.</a:t>
            </a:r>
          </a:p>
          <a:p>
            <a:r>
              <a:rPr lang="en-US" dirty="0" smtClean="0"/>
              <a:t>The data consists of the following  items: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1.  Name of the restaurant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Rating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Price Range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4. Number Of Reviews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5.  Location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6.  Reviews  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Web Scarping: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18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the Data Looks after scraping and cleaning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704975"/>
            <a:ext cx="77343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10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Data Analysis:</a:t>
            </a:r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400799" cy="487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Analysis: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81" y="1524000"/>
            <a:ext cx="64586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6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About The Data:</a:t>
            </a:r>
          </a:p>
          <a:p>
            <a:r>
              <a:rPr lang="en-US" dirty="0" smtClean="0"/>
              <a:t>Yelp User Review Data is semi structured data</a:t>
            </a:r>
          </a:p>
          <a:p>
            <a:r>
              <a:rPr lang="en-US" dirty="0" smtClean="0"/>
              <a:t>The data is just a sample out of the hundreds of reviews available. To be precise, the reviews presented in first page of each restaurant is scraped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Used VADER SENTIMENT ANALYSIS tool </a:t>
            </a:r>
          </a:p>
          <a:p>
            <a:pPr marL="0" indent="0">
              <a:buNone/>
            </a:pPr>
            <a:r>
              <a:rPr lang="en-US" dirty="0" smtClean="0"/>
              <a:t>VADER stands for </a:t>
            </a:r>
            <a:r>
              <a:rPr lang="en-US" i="1" dirty="0"/>
              <a:t>Valence Aware Dictionary and </a:t>
            </a:r>
            <a:r>
              <a:rPr lang="en-US" i="1" dirty="0" err="1"/>
              <a:t>sEntiment</a:t>
            </a:r>
            <a:r>
              <a:rPr lang="en-US" i="1" dirty="0"/>
              <a:t> Reasoner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/>
          </a:bodyPr>
          <a:lstStyle/>
          <a:p>
            <a:r>
              <a:rPr lang="en-US" b="1" dirty="0" smtClean="0"/>
              <a:t>Sentiment Analysis Of Yelp User</a:t>
            </a:r>
            <a:br>
              <a:rPr lang="en-US" b="1" dirty="0" smtClean="0"/>
            </a:br>
            <a:r>
              <a:rPr lang="en-US" b="1" dirty="0" smtClean="0"/>
              <a:t>Review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39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the data looks after performing Sentiment Analysis:</a:t>
            </a:r>
            <a:endParaRPr lang="en-US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386708" cy="504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4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2192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382607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46</TotalTime>
  <Words>131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Sentiment Analysis of Yelp User Review Data</vt:lpstr>
      <vt:lpstr>Yelp :</vt:lpstr>
      <vt:lpstr>Web Scarping:</vt:lpstr>
      <vt:lpstr>How the Data Looks after scraping and cleaning</vt:lpstr>
      <vt:lpstr>Exploratory Data Analysis:</vt:lpstr>
      <vt:lpstr>Exploratory Data Analysis:</vt:lpstr>
      <vt:lpstr>Sentiment Analysis Of Yelp User Review Data</vt:lpstr>
      <vt:lpstr>How the data looks after performing Sentiment Analysis:</vt:lpstr>
      <vt:lpstr>Thank You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Yelp User Review Data</dc:title>
  <dc:creator>venkatesh</dc:creator>
  <cp:lastModifiedBy>venkatesh</cp:lastModifiedBy>
  <cp:revision>5</cp:revision>
  <dcterms:created xsi:type="dcterms:W3CDTF">2016-08-15T00:06:46Z</dcterms:created>
  <dcterms:modified xsi:type="dcterms:W3CDTF">2016-08-15T01:47:15Z</dcterms:modified>
</cp:coreProperties>
</file>