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8" r:id="rId3"/>
    <p:sldId id="261" r:id="rId4"/>
    <p:sldId id="256" r:id="rId5"/>
    <p:sldId id="270" r:id="rId6"/>
    <p:sldId id="257" r:id="rId7"/>
    <p:sldId id="259" r:id="rId8"/>
    <p:sldId id="260" r:id="rId9"/>
    <p:sldId id="268" r:id="rId10"/>
    <p:sldId id="26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1CE-AD89-4249-AC9E-7B73B150749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952E-CF35-468A-BB26-547F96D4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5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1CE-AD89-4249-AC9E-7B73B150749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952E-CF35-468A-BB26-547F96D4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8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1CE-AD89-4249-AC9E-7B73B150749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952E-CF35-468A-BB26-547F96D4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8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1CE-AD89-4249-AC9E-7B73B150749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952E-CF35-468A-BB26-547F96D4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2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1CE-AD89-4249-AC9E-7B73B150749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952E-CF35-468A-BB26-547F96D4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1CE-AD89-4249-AC9E-7B73B150749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952E-CF35-468A-BB26-547F96D4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1CE-AD89-4249-AC9E-7B73B150749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952E-CF35-468A-BB26-547F96D4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7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1CE-AD89-4249-AC9E-7B73B150749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952E-CF35-468A-BB26-547F96D4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7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1CE-AD89-4249-AC9E-7B73B150749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952E-CF35-468A-BB26-547F96D4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9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1CE-AD89-4249-AC9E-7B73B150749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952E-CF35-468A-BB26-547F96D4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3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91CE-AD89-4249-AC9E-7B73B150749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952E-CF35-468A-BB26-547F96D4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2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491CE-AD89-4249-AC9E-7B73B1507496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F952E-CF35-468A-BB26-547F96D4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5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Makes an Idea Worth Spreading?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9784"/>
            <a:ext cx="10515600" cy="553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52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Fascinating					Funny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2355" y="1690278"/>
            <a:ext cx="8418632" cy="5167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723" y="1690279"/>
            <a:ext cx="8418632" cy="516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1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4" r="31453"/>
          <a:stretch/>
        </p:blipFill>
        <p:spPr>
          <a:xfrm>
            <a:off x="0" y="1309837"/>
            <a:ext cx="5424447" cy="55481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1" r="30745"/>
          <a:stretch/>
        </p:blipFill>
        <p:spPr>
          <a:xfrm>
            <a:off x="6079958" y="1309837"/>
            <a:ext cx="5425440" cy="554272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2158" y="365125"/>
            <a:ext cx="10515600" cy="1325563"/>
          </a:xfrm>
        </p:spPr>
        <p:txBody>
          <a:bodyPr/>
          <a:lstStyle/>
          <a:p>
            <a:r>
              <a:rPr lang="en-US" dirty="0"/>
              <a:t>	Low							High</a:t>
            </a:r>
          </a:p>
        </p:txBody>
      </p:sp>
    </p:spTree>
    <p:extLst>
      <p:ext uri="{BB962C8B-B14F-4D97-AF65-F5344CB8AC3E}">
        <p14:creationId xmlns:p14="http://schemas.microsoft.com/office/powerpoint/2010/main" val="132577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2922"/>
            <a:ext cx="12192000" cy="477464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Upload Date vs. Views</a:t>
            </a:r>
          </a:p>
        </p:txBody>
      </p:sp>
    </p:spTree>
    <p:extLst>
      <p:ext uri="{BB962C8B-B14F-4D97-AF65-F5344CB8AC3E}">
        <p14:creationId xmlns:p14="http://schemas.microsoft.com/office/powerpoint/2010/main" val="144066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5" y="218627"/>
            <a:ext cx="10459910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4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38" y="437254"/>
            <a:ext cx="10459910" cy="642074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57248" y="-2255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Upload Date vs. Views (</a:t>
            </a:r>
            <a:r>
              <a:rPr lang="en-US" dirty="0" err="1"/>
              <a:t>Boxcox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800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" y="480060"/>
            <a:ext cx="9894470" cy="5829300"/>
          </a:xfrm>
        </p:spPr>
      </p:pic>
    </p:spTree>
    <p:extLst>
      <p:ext uri="{BB962C8B-B14F-4D97-AF65-F5344CB8AC3E}">
        <p14:creationId xmlns:p14="http://schemas.microsoft.com/office/powerpoint/2010/main" val="110974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4" y="1860884"/>
            <a:ext cx="11879366" cy="465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9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7" y="2168770"/>
            <a:ext cx="11973893" cy="468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5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2" y="875120"/>
            <a:ext cx="10459910" cy="642074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Word Cloud</a:t>
            </a:r>
          </a:p>
        </p:txBody>
      </p:sp>
    </p:spTree>
    <p:extLst>
      <p:ext uri="{BB962C8B-B14F-4D97-AF65-F5344CB8AC3E}">
        <p14:creationId xmlns:p14="http://schemas.microsoft.com/office/powerpoint/2010/main" val="300457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Beautiful					Courageous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4061" y="1848594"/>
            <a:ext cx="8160724" cy="5009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630" y="1848594"/>
            <a:ext cx="8160725" cy="500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4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</Words>
  <Application>Microsoft Office PowerPoint</Application>
  <PresentationFormat>Widescreen</PresentationFormat>
  <Paragraphs>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What Makes an Idea Worth Spreading?</vt:lpstr>
      <vt:lpstr>Upload Date vs. Views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Word Cloud</vt:lpstr>
      <vt:lpstr> Beautiful     Courageous</vt:lpstr>
      <vt:lpstr> Fascinating     Funny</vt:lpstr>
      <vt:lpstr> Low       High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Leung</dc:creator>
  <cp:lastModifiedBy>Charles Leung</cp:lastModifiedBy>
  <cp:revision>3</cp:revision>
  <dcterms:created xsi:type="dcterms:W3CDTF">2016-08-15T10:20:36Z</dcterms:created>
  <dcterms:modified xsi:type="dcterms:W3CDTF">2016-08-15T11:00:38Z</dcterms:modified>
</cp:coreProperties>
</file>