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0" r:id="rId4"/>
    <p:sldId id="258" r:id="rId5"/>
    <p:sldId id="272" r:id="rId6"/>
    <p:sldId id="259" r:id="rId7"/>
    <p:sldId id="260" r:id="rId8"/>
    <p:sldId id="273" r:id="rId9"/>
    <p:sldId id="274" r:id="rId10"/>
    <p:sldId id="275" r:id="rId11"/>
    <p:sldId id="262" r:id="rId12"/>
    <p:sldId id="271" r:id="rId13"/>
    <p:sldId id="263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amriddhishakya.shinyapps.io/Trulia/" TargetMode="Externa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ulia#cite_note-nyt-buyout-3" TargetMode="External"/><Relationship Id="rId2" Type="http://schemas.openxmlformats.org/officeDocument/2006/relationships/hyperlink" Target="https://en.wikipedia.org/wiki/Zillo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0"/>
            <a:ext cx="7543800" cy="1524000"/>
          </a:xfrm>
        </p:spPr>
        <p:txBody>
          <a:bodyPr/>
          <a:lstStyle/>
          <a:p>
            <a:r>
              <a:rPr lang="en-US" sz="8000" dirty="0" smtClean="0"/>
              <a:t>Scrapping Trulia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5943600"/>
            <a:ext cx="2514600" cy="533400"/>
          </a:xfrm>
        </p:spPr>
        <p:txBody>
          <a:bodyPr/>
          <a:lstStyle/>
          <a:p>
            <a:r>
              <a:rPr lang="en-US" dirty="0" err="1" smtClean="0"/>
              <a:t>Samriddhi</a:t>
            </a:r>
            <a:r>
              <a:rPr lang="en-US" dirty="0" smtClean="0"/>
              <a:t> </a:t>
            </a:r>
            <a:r>
              <a:rPr lang="en-US" dirty="0" err="1" smtClean="0"/>
              <a:t>Shakya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5181600"/>
            <a:ext cx="144780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03144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2" y="-13855"/>
            <a:ext cx="8686800" cy="2006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" y="2438400"/>
            <a:ext cx="904905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781800"/>
          </a:xfrm>
        </p:spPr>
      </p:pic>
    </p:spTree>
    <p:extLst>
      <p:ext uri="{BB962C8B-B14F-4D97-AF65-F5344CB8AC3E}">
        <p14:creationId xmlns:p14="http://schemas.microsoft.com/office/powerpoint/2010/main" val="10812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8686800" cy="6730622"/>
          </a:xfrm>
        </p:spPr>
      </p:pic>
    </p:spTree>
    <p:extLst>
      <p:ext uri="{BB962C8B-B14F-4D97-AF65-F5344CB8AC3E}">
        <p14:creationId xmlns:p14="http://schemas.microsoft.com/office/powerpoint/2010/main" val="34291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200"/>
            <a:ext cx="5771251" cy="5867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2" y="235527"/>
            <a:ext cx="30099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 Demonstration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00150"/>
            <a:ext cx="5943600" cy="4457700"/>
          </a:xfrm>
        </p:spPr>
      </p:pic>
      <p:sp>
        <p:nvSpPr>
          <p:cNvPr id="3" name="Rectangle 2"/>
          <p:cNvSpPr/>
          <p:nvPr/>
        </p:nvSpPr>
        <p:spPr>
          <a:xfrm>
            <a:off x="685800" y="5975866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3"/>
              </a:rPr>
              <a:t>https://samriddhishakya.shinyapps.io/Trulia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13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Expanding to other boroughs </a:t>
            </a:r>
            <a:r>
              <a:rPr lang="en-US" sz="3200" dirty="0" smtClean="0"/>
              <a:t>in </a:t>
            </a:r>
            <a:r>
              <a:rPr lang="en-US" sz="3200" dirty="0" smtClean="0"/>
              <a:t>New York</a:t>
            </a:r>
          </a:p>
          <a:p>
            <a:r>
              <a:rPr lang="en-US" sz="3200" dirty="0" smtClean="0"/>
              <a:t>Include more data from the website</a:t>
            </a:r>
          </a:p>
          <a:p>
            <a:r>
              <a:rPr lang="en-US" sz="3200" dirty="0" smtClean="0"/>
              <a:t>Add more Features to the map</a:t>
            </a:r>
          </a:p>
          <a:p>
            <a:r>
              <a:rPr lang="en-US" sz="3200" dirty="0" smtClean="0"/>
              <a:t>Add Pictures of the Apartments </a:t>
            </a:r>
          </a:p>
          <a:p>
            <a:r>
              <a:rPr lang="en-US" sz="3200" dirty="0" smtClean="0"/>
              <a:t>Built </a:t>
            </a:r>
            <a:r>
              <a:rPr lang="en-US" sz="3200" dirty="0" smtClean="0"/>
              <a:t>a multiple linear </a:t>
            </a:r>
            <a:r>
              <a:rPr lang="en-US" sz="3200" dirty="0" smtClean="0"/>
              <a:t>regression model to estimate price based on different predictor </a:t>
            </a:r>
            <a:r>
              <a:rPr lang="en-US" sz="3200" dirty="0" smtClean="0"/>
              <a:t>values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59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Questions ?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7315200" cy="4648200"/>
          </a:xfrm>
        </p:spPr>
      </p:pic>
    </p:spTree>
    <p:extLst>
      <p:ext uri="{BB962C8B-B14F-4D97-AF65-F5344CB8AC3E}">
        <p14:creationId xmlns:p14="http://schemas.microsoft.com/office/powerpoint/2010/main" val="24923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Trulia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0772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nline </a:t>
            </a:r>
            <a:r>
              <a:rPr lang="en-US" sz="2800" dirty="0"/>
              <a:t>residential real estate site for home buyers, sellers, renters and real estate </a:t>
            </a:r>
            <a:r>
              <a:rPr lang="en-US" sz="2800" dirty="0" smtClean="0"/>
              <a:t>professionals</a:t>
            </a:r>
          </a:p>
          <a:p>
            <a:endParaRPr lang="en-US" sz="2800" dirty="0"/>
          </a:p>
          <a:p>
            <a:r>
              <a:rPr lang="en-US" sz="2800" dirty="0" smtClean="0"/>
              <a:t>It </a:t>
            </a:r>
            <a:r>
              <a:rPr lang="en-US" sz="2800" dirty="0"/>
              <a:t>lists properties for sale and rent as well as tools and information needed to be successful in the home search process.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On </a:t>
            </a:r>
            <a:r>
              <a:rPr lang="en-US" sz="2800" dirty="0"/>
              <a:t>July 28, 2014, </a:t>
            </a:r>
            <a:r>
              <a:rPr lang="en-US" sz="2800" dirty="0">
                <a:hlinkClick r:id="rId2" tooltip="Zillow"/>
              </a:rPr>
              <a:t>Zillow</a:t>
            </a:r>
            <a:r>
              <a:rPr lang="en-US" sz="2800" dirty="0"/>
              <a:t> announced a deal to buy Trulia for $3.5 billion.</a:t>
            </a:r>
            <a:r>
              <a:rPr lang="en-US" sz="2800" baseline="30000" dirty="0">
                <a:hlinkClick r:id="rId3"/>
              </a:rPr>
              <a:t>[3]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93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36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Some Facts about </a:t>
            </a:r>
            <a:r>
              <a:rPr lang="en-US" dirty="0" smtClean="0"/>
              <a:t>Manhattan</a:t>
            </a:r>
            <a:r>
              <a:rPr lang="en-US" dirty="0" smtClean="0"/>
              <a:t> </a:t>
            </a:r>
            <a:r>
              <a:rPr lang="en-US" dirty="0" smtClean="0"/>
              <a:t>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7848600" cy="5105400"/>
          </a:xfrm>
        </p:spPr>
        <p:txBody>
          <a:bodyPr>
            <a:noAutofit/>
          </a:bodyPr>
          <a:lstStyle/>
          <a:p>
            <a:r>
              <a:rPr lang="en-US" sz="2800" b="1" dirty="0"/>
              <a:t>A “two-bedroom” isn’t always a  </a:t>
            </a:r>
            <a:r>
              <a:rPr lang="en-US" sz="2800" b="1" dirty="0" smtClean="0"/>
              <a:t>two-bedroom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Be </a:t>
            </a:r>
            <a:r>
              <a:rPr lang="en-US" sz="2800" b="1" dirty="0"/>
              <a:t>wary of these words—“duplex," “cozy” and “charming</a:t>
            </a:r>
            <a:r>
              <a:rPr lang="en-US" sz="2800" b="1" dirty="0" smtClean="0"/>
              <a:t>:</a:t>
            </a:r>
            <a:r>
              <a:rPr lang="en-US" sz="2800" dirty="0" smtClean="0"/>
              <a:t>“</a:t>
            </a:r>
          </a:p>
          <a:p>
            <a:endParaRPr lang="en-US" sz="2800" dirty="0" smtClean="0"/>
          </a:p>
          <a:p>
            <a:r>
              <a:rPr lang="en-US" sz="2800" b="1" dirty="0" smtClean="0"/>
              <a:t>Prepare </a:t>
            </a:r>
            <a:r>
              <a:rPr lang="en-US" sz="2800" b="1" dirty="0"/>
              <a:t>to pay a broker’s </a:t>
            </a:r>
            <a:r>
              <a:rPr lang="en-US" sz="2800" b="1" dirty="0" smtClean="0"/>
              <a:t>fee: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Always </a:t>
            </a:r>
            <a:r>
              <a:rPr lang="en-US" sz="2800" b="1" dirty="0"/>
              <a:t>negotiate</a:t>
            </a:r>
            <a:r>
              <a:rPr lang="en-US" sz="2800" b="1" dirty="0" smtClean="0"/>
              <a:t>:</a:t>
            </a:r>
          </a:p>
          <a:p>
            <a:endParaRPr lang="en-US" sz="2800" b="1" dirty="0"/>
          </a:p>
          <a:p>
            <a:r>
              <a:rPr lang="en-US" sz="2800" dirty="0"/>
              <a:t> </a:t>
            </a:r>
            <a:r>
              <a:rPr lang="en-US" sz="2800" b="1" dirty="0" smtClean="0"/>
              <a:t>Have </a:t>
            </a:r>
            <a:r>
              <a:rPr lang="en-US" sz="2800" b="1" dirty="0"/>
              <a:t>all necessary documentation in order</a:t>
            </a:r>
            <a:r>
              <a:rPr lang="en-US" sz="2800" dirty="0"/>
              <a:t>:  </a:t>
            </a:r>
          </a:p>
          <a:p>
            <a:pPr fontAlgn="auto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9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pPr algn="ctr"/>
            <a:r>
              <a:rPr lang="en-US" dirty="0" smtClean="0"/>
              <a:t>Scrapping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80655"/>
            <a:ext cx="8001000" cy="3886200"/>
          </a:xfrm>
        </p:spPr>
      </p:pic>
      <p:sp>
        <p:nvSpPr>
          <p:cNvPr id="3" name="Rectangle 2"/>
          <p:cNvSpPr/>
          <p:nvPr/>
        </p:nvSpPr>
        <p:spPr>
          <a:xfrm>
            <a:off x="228600" y="49530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Apartment </a:t>
            </a:r>
            <a:r>
              <a:rPr lang="en-US" dirty="0"/>
              <a:t>Community Complex  -  Total = </a:t>
            </a:r>
            <a:r>
              <a:rPr lang="en-US" dirty="0" smtClean="0"/>
              <a:t>86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Studio Apartments</a:t>
            </a:r>
          </a:p>
          <a:p>
            <a:pPr lvl="1"/>
            <a:r>
              <a:rPr lang="en-US" dirty="0"/>
              <a:t>1 bed room Apartments</a:t>
            </a:r>
          </a:p>
          <a:p>
            <a:pPr lvl="1"/>
            <a:r>
              <a:rPr lang="en-US" dirty="0"/>
              <a:t>2 bedroom Apartments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8229600" cy="4876800"/>
          </a:xfrm>
        </p:spPr>
      </p:pic>
      <p:sp>
        <p:nvSpPr>
          <p:cNvPr id="3" name="Rectangle 2"/>
          <p:cNvSpPr/>
          <p:nvPr/>
        </p:nvSpPr>
        <p:spPr>
          <a:xfrm>
            <a:off x="609600" y="5486400"/>
            <a:ext cx="716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Individual Apartments/Condo/ Townhomes – </a:t>
            </a:r>
            <a:r>
              <a:rPr lang="en-US" b="1" dirty="0"/>
              <a:t>Total = 6767</a:t>
            </a:r>
          </a:p>
          <a:p>
            <a:pPr lvl="1"/>
            <a:r>
              <a:rPr lang="en-US" dirty="0"/>
              <a:t>1-7 bedroom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pPr algn="ctr"/>
            <a:r>
              <a:rPr lang="en-US" dirty="0" smtClean="0"/>
              <a:t>School Ratings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2914650" cy="4495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1239982"/>
            <a:ext cx="5486400" cy="51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Crime Info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2914650" cy="3667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88966"/>
            <a:ext cx="5439109" cy="43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1600" cy="6781800"/>
          </a:xfrm>
        </p:spPr>
      </p:pic>
    </p:spTree>
    <p:extLst>
      <p:ext uri="{BB962C8B-B14F-4D97-AF65-F5344CB8AC3E}">
        <p14:creationId xmlns:p14="http://schemas.microsoft.com/office/powerpoint/2010/main" val="28392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8915400" cy="6705600"/>
          </a:xfrm>
        </p:spPr>
      </p:pic>
    </p:spTree>
    <p:extLst>
      <p:ext uri="{BB962C8B-B14F-4D97-AF65-F5344CB8AC3E}">
        <p14:creationId xmlns:p14="http://schemas.microsoft.com/office/powerpoint/2010/main" val="38367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97</TotalTime>
  <Words>147</Words>
  <Application>Microsoft Office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Scrapping Trulia</vt:lpstr>
      <vt:lpstr>About Trulia</vt:lpstr>
      <vt:lpstr>Some Facts about Manhattan Rents</vt:lpstr>
      <vt:lpstr>Scrapping Project</vt:lpstr>
      <vt:lpstr>PowerPoint Presentation</vt:lpstr>
      <vt:lpstr>School Ratings</vt:lpstr>
      <vt:lpstr>Crime 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 Demonstration</vt:lpstr>
      <vt:lpstr>Future Works</vt:lpstr>
      <vt:lpstr>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Scrapping Trulia</dc:title>
  <dc:creator>Samriddhi Shakya</dc:creator>
  <cp:lastModifiedBy>Samriddhi Shakya</cp:lastModifiedBy>
  <cp:revision>14</cp:revision>
  <dcterms:created xsi:type="dcterms:W3CDTF">2006-08-16T00:00:00Z</dcterms:created>
  <dcterms:modified xsi:type="dcterms:W3CDTF">2016-08-17T04:28:42Z</dcterms:modified>
</cp:coreProperties>
</file>