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35" d="100"/>
          <a:sy n="35" d="100"/>
        </p:scale>
        <p:origin x="332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579E-3CE3-49B4-84D0-DEDC5093E8B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BB9D-79D7-47E9-B34B-A4AAF7FA8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5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579E-3CE3-49B4-84D0-DEDC5093E8B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BB9D-79D7-47E9-B34B-A4AAF7FA8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8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579E-3CE3-49B4-84D0-DEDC5093E8B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BB9D-79D7-47E9-B34B-A4AAF7FA8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579E-3CE3-49B4-84D0-DEDC5093E8B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BB9D-79D7-47E9-B34B-A4AAF7FA8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579E-3CE3-49B4-84D0-DEDC5093E8B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BB9D-79D7-47E9-B34B-A4AAF7FA8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579E-3CE3-49B4-84D0-DEDC5093E8B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BB9D-79D7-47E9-B34B-A4AAF7FA8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1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579E-3CE3-49B4-84D0-DEDC5093E8B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BB9D-79D7-47E9-B34B-A4AAF7FA8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6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579E-3CE3-49B4-84D0-DEDC5093E8B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BB9D-79D7-47E9-B34B-A4AAF7FA8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4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579E-3CE3-49B4-84D0-DEDC5093E8B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BB9D-79D7-47E9-B34B-A4AAF7FA8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8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579E-3CE3-49B4-84D0-DEDC5093E8B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BB9D-79D7-47E9-B34B-A4AAF7FA8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9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579E-3CE3-49B4-84D0-DEDC5093E8B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BB9D-79D7-47E9-B34B-A4AAF7FA8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5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D579E-3CE3-49B4-84D0-DEDC5093E8B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ABB9D-79D7-47E9-B34B-A4AAF7FA8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0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Determining Efficacy of Regional Greenhouse Gasses </a:t>
            </a:r>
            <a:r>
              <a:rPr lang="en-US" b="1" dirty="0" smtClean="0"/>
              <a:t>Initiative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Charles Leung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4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Greenhouse Gasses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CO2 comprises about 80.9% of all greenhouse gasses</a:t>
            </a:r>
          </a:p>
          <a:p>
            <a:r>
              <a:rPr lang="en-US" dirty="0" smtClean="0"/>
              <a:t>Greenhouse gasses trap radiative heat within the earth</a:t>
            </a:r>
          </a:p>
          <a:p>
            <a:r>
              <a:rPr lang="en-US" dirty="0" smtClean="0"/>
              <a:t>Many initiatives to reduce our greenhouse gas emissions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Greenhouse Gasses Initiative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States in the Northeast &amp; </a:t>
            </a:r>
            <a:r>
              <a:rPr lang="en-US" dirty="0" err="1" smtClean="0"/>
              <a:t>Midatlantic</a:t>
            </a:r>
            <a:endParaRPr lang="en-US" dirty="0" smtClean="0"/>
          </a:p>
          <a:p>
            <a:r>
              <a:rPr lang="en-US" dirty="0" smtClean="0"/>
              <a:t>Cap and trade market based approach</a:t>
            </a:r>
          </a:p>
          <a:p>
            <a:r>
              <a:rPr lang="en-US" dirty="0" smtClean="0"/>
              <a:t>Proceeds will be used to invest in green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8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Charles\AppData\Local\Microsoft\Windows\INetCacheContent.Word\Rplot01_excl_NJ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80306"/>
            <a:ext cx="10561320" cy="6777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0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Charles\AppData\Local\Microsoft\Windows\INetCacheContent.Word\FacilityCoun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" y="0"/>
            <a:ext cx="10698480" cy="6859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65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Charles\AppData\Local\Microsoft\Windows\INetCacheContent.Word\2samp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97" y="175099"/>
            <a:ext cx="10152664" cy="6509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31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472" y="0"/>
            <a:ext cx="6393212" cy="6884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740" y="0"/>
            <a:ext cx="6505665" cy="689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32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Determining Efficacy of Regional Greenhouse Gasses Initiative</vt:lpstr>
      <vt:lpstr>Greenhouse Gasses</vt:lpstr>
      <vt:lpstr>Regional Greenhouse Gasses Initiative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Efficacy of Regional Greenhouse Gasses Initiative</dc:title>
  <dc:creator>Charles Leung</dc:creator>
  <cp:lastModifiedBy>Charles Leung</cp:lastModifiedBy>
  <cp:revision>3</cp:revision>
  <dcterms:created xsi:type="dcterms:W3CDTF">2016-07-18T13:24:09Z</dcterms:created>
  <dcterms:modified xsi:type="dcterms:W3CDTF">2016-07-18T13:34:08Z</dcterms:modified>
</cp:coreProperties>
</file>