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5" autoAdjust="0"/>
  </p:normalViewPr>
  <p:slideViewPr>
    <p:cSldViewPr snapToGrid="0">
      <p:cViewPr varScale="1">
        <p:scale>
          <a:sx n="78" d="100"/>
          <a:sy n="78" d="100"/>
        </p:scale>
        <p:origin x="4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F727-9327-42BF-8C70-7E6EDDCB549F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96CA-7EDE-4332-84D4-42C7EE83C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31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F727-9327-42BF-8C70-7E6EDDCB549F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96CA-7EDE-4332-84D4-42C7EE83C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2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F727-9327-42BF-8C70-7E6EDDCB549F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96CA-7EDE-4332-84D4-42C7EE83C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4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F727-9327-42BF-8C70-7E6EDDCB549F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96CA-7EDE-4332-84D4-42C7EE83C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2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F727-9327-42BF-8C70-7E6EDDCB549F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96CA-7EDE-4332-84D4-42C7EE83C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1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F727-9327-42BF-8C70-7E6EDDCB549F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96CA-7EDE-4332-84D4-42C7EE83C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0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F727-9327-42BF-8C70-7E6EDDCB549F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96CA-7EDE-4332-84D4-42C7EE83C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0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F727-9327-42BF-8C70-7E6EDDCB549F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96CA-7EDE-4332-84D4-42C7EE83C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F727-9327-42BF-8C70-7E6EDDCB549F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96CA-7EDE-4332-84D4-42C7EE83C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4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F727-9327-42BF-8C70-7E6EDDCB549F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96CA-7EDE-4332-84D4-42C7EE83C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2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F727-9327-42BF-8C70-7E6EDDCB549F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96CA-7EDE-4332-84D4-42C7EE83C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5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F727-9327-42BF-8C70-7E6EDDCB549F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096CA-7EDE-4332-84D4-42C7EE83C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4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1974" y="248319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53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Visualizing Predictability of European Soccer Leagues</a:t>
            </a:r>
            <a:br>
              <a:rPr lang="en-US" sz="53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3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53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Connecting </a:t>
            </a:r>
            <a:r>
              <a:rPr lang="en-US" sz="3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Betting Odds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36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Predictability</a:t>
            </a:r>
            <a:endParaRPr lang="en-US" sz="36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681" y="959836"/>
            <a:ext cx="3628894" cy="6103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976" y="0"/>
            <a:ext cx="1233032" cy="20714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96" y="2846381"/>
            <a:ext cx="1507799" cy="2261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80" y="245029"/>
            <a:ext cx="1873734" cy="1656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875" y="48001"/>
            <a:ext cx="1673605" cy="21322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709" y="5403382"/>
            <a:ext cx="2512127" cy="13353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680" y="2846381"/>
            <a:ext cx="1500290" cy="18803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090" y="5403382"/>
            <a:ext cx="3504785" cy="130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6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1" y="1118191"/>
            <a:ext cx="7310082" cy="5177481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431871"/>
              </p:ext>
            </p:extLst>
          </p:nvPr>
        </p:nvGraphicFramePr>
        <p:xfrm>
          <a:off x="8369055" y="1747594"/>
          <a:ext cx="332220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019"/>
                <a:gridCol w="966651"/>
                <a:gridCol w="1149532"/>
              </a:tblGrid>
              <a:tr h="5777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Home</a:t>
                      </a:r>
                      <a:r>
                        <a:rPr lang="en-US" baseline="0" dirty="0" smtClean="0"/>
                        <a:t> Win</a:t>
                      </a:r>
                    </a:p>
                    <a:p>
                      <a:pPr algn="ctr"/>
                      <a:r>
                        <a:rPr lang="en-US" baseline="0" dirty="0" smtClean="0"/>
                        <a:t>(HW)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Draw</a:t>
                      </a:r>
                    </a:p>
                    <a:p>
                      <a:pPr algn="ctr"/>
                      <a:r>
                        <a:rPr lang="en-US" dirty="0" smtClean="0"/>
                        <a:t>(D)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Away Win</a:t>
                      </a:r>
                    </a:p>
                    <a:p>
                      <a:pPr algn="ctr"/>
                      <a:r>
                        <a:rPr lang="en-US" dirty="0" smtClean="0"/>
                        <a:t>(AW)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46.51%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30.30%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30.30%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08034" y="5130114"/>
            <a:ext cx="7562335" cy="50662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91302" y="1270610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Arsenal vs Liverpool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3295" y="5857692"/>
            <a:ext cx="7562335" cy="50662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630773"/>
              </p:ext>
            </p:extLst>
          </p:nvPr>
        </p:nvGraphicFramePr>
        <p:xfrm>
          <a:off x="8421307" y="4650746"/>
          <a:ext cx="332220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019"/>
                <a:gridCol w="966651"/>
                <a:gridCol w="1149532"/>
              </a:tblGrid>
              <a:tr h="5777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Home</a:t>
                      </a:r>
                      <a:r>
                        <a:rPr lang="en-US" baseline="0" dirty="0" smtClean="0"/>
                        <a:t> Win</a:t>
                      </a:r>
                    </a:p>
                    <a:p>
                      <a:pPr algn="ctr"/>
                      <a:r>
                        <a:rPr lang="en-US" baseline="0" dirty="0" smtClean="0"/>
                        <a:t>(HW)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Draw</a:t>
                      </a:r>
                    </a:p>
                    <a:p>
                      <a:pPr algn="ctr"/>
                      <a:r>
                        <a:rPr lang="en-US" dirty="0" smtClean="0"/>
                        <a:t>(D)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Away Win</a:t>
                      </a:r>
                    </a:p>
                    <a:p>
                      <a:pPr algn="ctr"/>
                      <a:r>
                        <a:rPr lang="en-US" dirty="0" smtClean="0"/>
                        <a:t>(AW)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60.25%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26.67%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18.18%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673737" y="4231811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Chelsea vs West Ham Utd.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6" idx="3"/>
          </p:cNvCxnSpPr>
          <p:nvPr/>
        </p:nvCxnSpPr>
        <p:spPr>
          <a:xfrm flipV="1">
            <a:off x="7770369" y="2827606"/>
            <a:ext cx="417925" cy="255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</p:cNvCxnSpPr>
          <p:nvPr/>
        </p:nvCxnSpPr>
        <p:spPr>
          <a:xfrm flipV="1">
            <a:off x="7665630" y="5636741"/>
            <a:ext cx="562090" cy="47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66403" y="3382667"/>
            <a:ext cx="4267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46.51% + 30.30% + 30.30% = 107.11%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107.11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% - 100% = 7.11%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overround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79331" y="6208886"/>
            <a:ext cx="4573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60.25% + 26.67% + 18.18% = 105.10%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105.10% - 100% = 5.10%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overround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03750" y="267578"/>
            <a:ext cx="8078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Betting Odds vs Probability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7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060" y="2058815"/>
            <a:ext cx="9286875" cy="1381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9060" y="1334530"/>
            <a:ext cx="6264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Bookmakers might have different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overround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26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053" y="1494759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Normalizing Probability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= P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/(P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+ P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+ P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AW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,  P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=P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/(P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+ P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+ P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AW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, P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=P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AW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/(P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+ P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+ P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AW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0">
              <a:buNone/>
            </a:pPr>
            <a:endParaRPr lang="en-US" baseline="-25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Calculating Entropy 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 = - (P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*log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+ P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*log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+ P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*log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Entropy and Predictability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Bigger Entropy            Less Predictability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06" y="169196"/>
            <a:ext cx="3393647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313483" y="191379"/>
            <a:ext cx="37581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Predictability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crackingthenutshell.com/wp-content/uploads/file/shannons-formula-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053" y="2319138"/>
            <a:ext cx="400050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eft-Right Arrow 3"/>
          <p:cNvSpPr/>
          <p:nvPr/>
        </p:nvSpPr>
        <p:spPr>
          <a:xfrm>
            <a:off x="3113903" y="5102021"/>
            <a:ext cx="580767" cy="22373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185430" y="135699"/>
            <a:ext cx="67790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- Entropy -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542793"/>
              </p:ext>
            </p:extLst>
          </p:nvPr>
        </p:nvGraphicFramePr>
        <p:xfrm>
          <a:off x="4264777" y="5325760"/>
          <a:ext cx="3678558" cy="145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186"/>
                <a:gridCol w="1226186"/>
                <a:gridCol w="1226186"/>
              </a:tblGrid>
              <a:tr h="5326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Home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Win</a:t>
                      </a:r>
                    </a:p>
                    <a:p>
                      <a:pPr algn="ctr"/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(HW)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Draw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Away Win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(AW)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086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20.0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086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86.96%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8.70%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4.35%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0860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0.5482(most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predictable)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016206"/>
              </p:ext>
            </p:extLst>
          </p:nvPr>
        </p:nvGraphicFramePr>
        <p:xfrm>
          <a:off x="8275937" y="5300488"/>
          <a:ext cx="3678558" cy="1483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186"/>
                <a:gridCol w="1226186"/>
                <a:gridCol w="1226186"/>
              </a:tblGrid>
              <a:tr h="4928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Home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Win</a:t>
                      </a:r>
                    </a:p>
                    <a:p>
                      <a:pPr algn="ctr"/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(HW)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Draw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Away Win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(AW)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218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218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33.33%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33.33%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33.33%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218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1.5850(least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predictable)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2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7021" y="2645022"/>
            <a:ext cx="5954486" cy="893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Shiny app</a:t>
            </a:r>
            <a:endParaRPr lang="en-US" sz="5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29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231</Words>
  <Application>Microsoft Office PowerPoint</Application>
  <PresentationFormat>Widescreen</PresentationFormat>
  <Paragraphs>76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Visualizing Predictability of European Soccer Leagues  Connecting Betting Odds with Predictability</vt:lpstr>
      <vt:lpstr>PowerPoint Presentation</vt:lpstr>
      <vt:lpstr>PowerPoint Presentation</vt:lpstr>
      <vt:lpstr>Probability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Competiveness of European Soccer Leagues</dc:title>
  <dc:creator>Yufei Yue</dc:creator>
  <cp:lastModifiedBy>Yufei Yue</cp:lastModifiedBy>
  <cp:revision>56</cp:revision>
  <dcterms:created xsi:type="dcterms:W3CDTF">2016-08-03T14:14:00Z</dcterms:created>
  <dcterms:modified xsi:type="dcterms:W3CDTF">2016-08-03T19:06:43Z</dcterms:modified>
</cp:coreProperties>
</file>