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96E0-0DE0-4E60-91F2-2C392719D663}" type="datetimeFigureOut">
              <a:rPr lang="en-US" smtClean="0"/>
              <a:t>07/17/2016 -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EA5-BF68-4D10-BFE0-5D65173B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96E0-0DE0-4E60-91F2-2C392719D663}" type="datetimeFigureOut">
              <a:rPr lang="en-US" smtClean="0"/>
              <a:t>07/17/2016 -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EA5-BF68-4D10-BFE0-5D65173B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9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96E0-0DE0-4E60-91F2-2C392719D663}" type="datetimeFigureOut">
              <a:rPr lang="en-US" smtClean="0"/>
              <a:t>07/17/2016 -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EA5-BF68-4D10-BFE0-5D65173B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7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96E0-0DE0-4E60-91F2-2C392719D663}" type="datetimeFigureOut">
              <a:rPr lang="en-US" smtClean="0"/>
              <a:t>07/17/2016 -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EA5-BF68-4D10-BFE0-5D65173B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96E0-0DE0-4E60-91F2-2C392719D663}" type="datetimeFigureOut">
              <a:rPr lang="en-US" smtClean="0"/>
              <a:t>07/17/2016 -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EA5-BF68-4D10-BFE0-5D65173B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96E0-0DE0-4E60-91F2-2C392719D663}" type="datetimeFigureOut">
              <a:rPr lang="en-US" smtClean="0"/>
              <a:t>07/17/2016 - Sunday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EA5-BF68-4D10-BFE0-5D65173B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2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96E0-0DE0-4E60-91F2-2C392719D663}" type="datetimeFigureOut">
              <a:rPr lang="en-US" smtClean="0"/>
              <a:t>07/17/2016 - Sunday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EA5-BF68-4D10-BFE0-5D65173B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96E0-0DE0-4E60-91F2-2C392719D663}" type="datetimeFigureOut">
              <a:rPr lang="en-US" smtClean="0"/>
              <a:t>07/17/2016 - Sunday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EA5-BF68-4D10-BFE0-5D65173B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96E0-0DE0-4E60-91F2-2C392719D663}" type="datetimeFigureOut">
              <a:rPr lang="en-US" smtClean="0"/>
              <a:t>07/17/2016 - Sunday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EA5-BF68-4D10-BFE0-5D65173B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4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96E0-0DE0-4E60-91F2-2C392719D663}" type="datetimeFigureOut">
              <a:rPr lang="en-US" smtClean="0"/>
              <a:t>07/17/2016 - Sunday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EA5-BF68-4D10-BFE0-5D65173B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96E0-0DE0-4E60-91F2-2C392719D663}" type="datetimeFigureOut">
              <a:rPr lang="en-US" smtClean="0"/>
              <a:t>07/17/2016 - Sunday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BEA5-BF68-4D10-BFE0-5D65173B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B96E0-0DE0-4E60-91F2-2C392719D663}" type="datetimeFigureOut">
              <a:rPr lang="en-US" smtClean="0"/>
              <a:t>07/17/2016 -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BEA5-BF68-4D10-BFE0-5D65173B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2086" y="3105664"/>
            <a:ext cx="1252152" cy="5272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52086" y="2040924"/>
            <a:ext cx="1235676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64940" y="3163327"/>
            <a:ext cx="1145060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11546" y="3155090"/>
            <a:ext cx="1655805" cy="42836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Forces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34929" y="4269257"/>
            <a:ext cx="1869989" cy="42836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Forces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1"/>
            <a:endCxn id="4" idx="3"/>
          </p:cNvCxnSpPr>
          <p:nvPr/>
        </p:nvCxnSpPr>
        <p:spPr>
          <a:xfrm flipH="1">
            <a:off x="6104238" y="3369274"/>
            <a:ext cx="807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4" idx="0"/>
          </p:cNvCxnSpPr>
          <p:nvPr/>
        </p:nvCxnSpPr>
        <p:spPr>
          <a:xfrm>
            <a:off x="5469924" y="2469292"/>
            <a:ext cx="8238" cy="6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4" idx="2"/>
          </p:cNvCxnSpPr>
          <p:nvPr/>
        </p:nvCxnSpPr>
        <p:spPr>
          <a:xfrm flipV="1">
            <a:off x="5469924" y="3632885"/>
            <a:ext cx="8238" cy="6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0"/>
            <a:endCxn id="6" idx="1"/>
          </p:cNvCxnSpPr>
          <p:nvPr/>
        </p:nvCxnSpPr>
        <p:spPr>
          <a:xfrm rot="5400000" flipH="1" flipV="1">
            <a:off x="3590669" y="1901910"/>
            <a:ext cx="908219" cy="16146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023294" y="5404021"/>
            <a:ext cx="897925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iStress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020073" y="5404020"/>
            <a:ext cx="897925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20969" y="5404020"/>
            <a:ext cx="897925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025985" y="5404020"/>
            <a:ext cx="1297460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30536" y="5404019"/>
            <a:ext cx="1400434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27" idx="0"/>
            <a:endCxn id="9" idx="2"/>
          </p:cNvCxnSpPr>
          <p:nvPr/>
        </p:nvCxnSpPr>
        <p:spPr>
          <a:xfrm rot="5400000" flipH="1" flipV="1">
            <a:off x="4117892" y="4051990"/>
            <a:ext cx="706396" cy="1997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8" idx="0"/>
            <a:endCxn id="9" idx="2"/>
          </p:cNvCxnSpPr>
          <p:nvPr/>
        </p:nvCxnSpPr>
        <p:spPr>
          <a:xfrm rot="5400000" flipH="1" flipV="1">
            <a:off x="4616283" y="4550379"/>
            <a:ext cx="706395" cy="1000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9" idx="0"/>
            <a:endCxn id="9" idx="2"/>
          </p:cNvCxnSpPr>
          <p:nvPr/>
        </p:nvCxnSpPr>
        <p:spPr>
          <a:xfrm rot="16200000" flipV="1">
            <a:off x="5116731" y="5050819"/>
            <a:ext cx="706395" cy="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0" idx="0"/>
            <a:endCxn id="9" idx="2"/>
          </p:cNvCxnSpPr>
          <p:nvPr/>
        </p:nvCxnSpPr>
        <p:spPr>
          <a:xfrm rot="16200000" flipV="1">
            <a:off x="5719123" y="4448427"/>
            <a:ext cx="706395" cy="1204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1" idx="0"/>
            <a:endCxn id="9" idx="2"/>
          </p:cNvCxnSpPr>
          <p:nvPr/>
        </p:nvCxnSpPr>
        <p:spPr>
          <a:xfrm rot="16200000" flipV="1">
            <a:off x="6447142" y="3720407"/>
            <a:ext cx="706394" cy="2660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588843" y="1645504"/>
            <a:ext cx="1219200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Radiation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588843" y="2185087"/>
            <a:ext cx="1219200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Chemicals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576485" y="2724669"/>
            <a:ext cx="1219200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570306" y="3260111"/>
            <a:ext cx="1219200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Pollution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50" idx="1"/>
            <a:endCxn id="8" idx="3"/>
          </p:cNvCxnSpPr>
          <p:nvPr/>
        </p:nvCxnSpPr>
        <p:spPr>
          <a:xfrm rot="10800000">
            <a:off x="8567352" y="3369275"/>
            <a:ext cx="1002955" cy="105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9" idx="1"/>
            <a:endCxn id="8" idx="3"/>
          </p:cNvCxnSpPr>
          <p:nvPr/>
        </p:nvCxnSpPr>
        <p:spPr>
          <a:xfrm rot="10800000" flipV="1">
            <a:off x="8567351" y="2938852"/>
            <a:ext cx="1009134" cy="430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1"/>
            <a:endCxn id="8" idx="3"/>
          </p:cNvCxnSpPr>
          <p:nvPr/>
        </p:nvCxnSpPr>
        <p:spPr>
          <a:xfrm rot="10800000" flipV="1">
            <a:off x="8567351" y="2399270"/>
            <a:ext cx="1021492" cy="970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1"/>
            <a:endCxn id="8" idx="3"/>
          </p:cNvCxnSpPr>
          <p:nvPr/>
        </p:nvCxnSpPr>
        <p:spPr>
          <a:xfrm rot="10800000" flipV="1">
            <a:off x="8567351" y="1859688"/>
            <a:ext cx="1021492" cy="1509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9567217" y="3798650"/>
            <a:ext cx="1219200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xStress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Elbow Connector 69"/>
          <p:cNvCxnSpPr>
            <a:stCxn id="68" idx="1"/>
            <a:endCxn id="8" idx="3"/>
          </p:cNvCxnSpPr>
          <p:nvPr/>
        </p:nvCxnSpPr>
        <p:spPr>
          <a:xfrm rot="10800000">
            <a:off x="8567351" y="3369274"/>
            <a:ext cx="999866" cy="643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" idx="0"/>
          </p:cNvCxnSpPr>
          <p:nvPr/>
        </p:nvCxnSpPr>
        <p:spPr>
          <a:xfrm rot="16200000" flipH="1" flipV="1">
            <a:off x="5331941" y="755818"/>
            <a:ext cx="8237" cy="4806779"/>
          </a:xfrm>
          <a:prstGeom prst="bentConnector4">
            <a:avLst>
              <a:gd name="adj1" fmla="val -17976824"/>
              <a:gd name="adj2" fmla="val 99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9" idx="1"/>
            <a:endCxn id="7" idx="2"/>
          </p:cNvCxnSpPr>
          <p:nvPr/>
        </p:nvCxnSpPr>
        <p:spPr>
          <a:xfrm rot="10800000">
            <a:off x="3237471" y="3591695"/>
            <a:ext cx="1297459" cy="891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" idx="3"/>
            <a:endCxn id="4" idx="1"/>
          </p:cNvCxnSpPr>
          <p:nvPr/>
        </p:nvCxnSpPr>
        <p:spPr>
          <a:xfrm flipV="1">
            <a:off x="3810000" y="3369275"/>
            <a:ext cx="1042086" cy="8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64940" y="543735"/>
            <a:ext cx="567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DRIVERS ON CANCER – THE ELUSIVE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CAUSE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HOW DO THESE FACTORS HURT OR HELP?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558976" y="4327924"/>
            <a:ext cx="1219200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Wear/Tear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36" idx="1"/>
            <a:endCxn id="8" idx="3"/>
          </p:cNvCxnSpPr>
          <p:nvPr/>
        </p:nvCxnSpPr>
        <p:spPr>
          <a:xfrm rot="10800000">
            <a:off x="8567352" y="3369274"/>
            <a:ext cx="991625" cy="1172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558976" y="4866462"/>
            <a:ext cx="1219200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Therapy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37" idx="1"/>
            <a:endCxn id="8" idx="3"/>
          </p:cNvCxnSpPr>
          <p:nvPr/>
        </p:nvCxnSpPr>
        <p:spPr>
          <a:xfrm rot="10800000">
            <a:off x="8567352" y="3369274"/>
            <a:ext cx="991625" cy="1711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626982" y="5404019"/>
            <a:ext cx="1297460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Hormones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39" idx="0"/>
            <a:endCxn id="9" idx="2"/>
          </p:cNvCxnSpPr>
          <p:nvPr/>
        </p:nvCxnSpPr>
        <p:spPr>
          <a:xfrm rot="5400000" flipH="1" flipV="1">
            <a:off x="3519621" y="3453716"/>
            <a:ext cx="706394" cy="3194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550738" y="5404999"/>
            <a:ext cx="1219200" cy="428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Viruses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43" idx="1"/>
            <a:endCxn id="8" idx="3"/>
          </p:cNvCxnSpPr>
          <p:nvPr/>
        </p:nvCxnSpPr>
        <p:spPr>
          <a:xfrm rot="10800000">
            <a:off x="8567352" y="3369275"/>
            <a:ext cx="983387" cy="2249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5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Ong</dc:creator>
  <cp:lastModifiedBy>Bernard Ong</cp:lastModifiedBy>
  <cp:revision>10</cp:revision>
  <dcterms:created xsi:type="dcterms:W3CDTF">2016-07-16T01:29:43Z</dcterms:created>
  <dcterms:modified xsi:type="dcterms:W3CDTF">2016-07-17T17:42:19Z</dcterms:modified>
</cp:coreProperties>
</file>