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4" r:id="rId4"/>
    <p:sldId id="285" r:id="rId5"/>
    <p:sldId id="286" r:id="rId6"/>
    <p:sldId id="287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63" r:id="rId16"/>
    <p:sldId id="270" r:id="rId17"/>
    <p:sldId id="271" r:id="rId18"/>
    <p:sldId id="275" r:id="rId19"/>
    <p:sldId id="276" r:id="rId20"/>
    <p:sldId id="277" r:id="rId21"/>
    <p:sldId id="278" r:id="rId22"/>
    <p:sldId id="272" r:id="rId23"/>
    <p:sldId id="273" r:id="rId24"/>
    <p:sldId id="274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7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4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1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64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16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1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06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429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08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97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1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8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7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8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5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8621DF-8A7D-46A1-9480-73C90810D254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2082A1-E1DD-4E35-8ECC-0BB457E8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7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Data Source: Indeed</a:t>
            </a:r>
          </a:p>
          <a:p>
            <a:r>
              <a:rPr lang="en-US" altLang="zh-CN" dirty="0" smtClean="0"/>
              <a:t>Review page and Salary page.</a:t>
            </a:r>
          </a:p>
          <a:p>
            <a:r>
              <a:rPr lang="en-US" altLang="zh-CN" dirty="0" smtClean="0"/>
              <a:t>The variables I </a:t>
            </a:r>
            <a:r>
              <a:rPr lang="en-US" altLang="zh-CN" dirty="0" err="1" smtClean="0"/>
              <a:t>webscaped</a:t>
            </a:r>
            <a:r>
              <a:rPr lang="en-US" altLang="zh-CN" dirty="0" smtClean="0"/>
              <a:t> are yearly salary,  benefit rating, culture rating, management rating, work life balance rating, and overall rating.</a:t>
            </a:r>
          </a:p>
          <a:p>
            <a:r>
              <a:rPr lang="en-US" altLang="zh-CN" dirty="0" smtClean="0"/>
              <a:t>I was trying to find out two things</a:t>
            </a:r>
          </a:p>
          <a:p>
            <a:r>
              <a:rPr lang="en-US" altLang="zh-CN" dirty="0" smtClean="0"/>
              <a:t>1.Does overall rating has linear relationship with year salary?</a:t>
            </a:r>
          </a:p>
          <a:p>
            <a:r>
              <a:rPr lang="en-US" altLang="zh-CN" dirty="0" smtClean="0"/>
              <a:t>2.Does benefit rating, culture rating, management rating, and </a:t>
            </a:r>
            <a:r>
              <a:rPr lang="en-US" altLang="zh-CN" dirty="0" err="1" smtClean="0"/>
              <a:t>workbalance</a:t>
            </a:r>
            <a:r>
              <a:rPr lang="en-US" altLang="zh-CN" dirty="0" smtClean="0"/>
              <a:t> rating can have multiple linear relationship with overall rating?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45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Model Assumption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38" y="1854559"/>
            <a:ext cx="9002332" cy="40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9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Model Assumption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798" y="1854559"/>
            <a:ext cx="9337182" cy="40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8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Model Assumption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451" y="1983346"/>
            <a:ext cx="8823098" cy="385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0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2635250"/>
            <a:ext cx="5448300" cy="3162300"/>
          </a:xfrm>
        </p:spPr>
      </p:pic>
    </p:spTree>
    <p:extLst>
      <p:ext uri="{BB962C8B-B14F-4D97-AF65-F5344CB8AC3E}">
        <p14:creationId xmlns:p14="http://schemas.microsoft.com/office/powerpoint/2010/main" val="82139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2" y="3373438"/>
            <a:ext cx="4905375" cy="1685925"/>
          </a:xfrm>
        </p:spPr>
      </p:pic>
    </p:spTree>
    <p:extLst>
      <p:ext uri="{BB962C8B-B14F-4D97-AF65-F5344CB8AC3E}">
        <p14:creationId xmlns:p14="http://schemas.microsoft.com/office/powerpoint/2010/main" val="184830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83" y="1392072"/>
            <a:ext cx="6677949" cy="2919069"/>
          </a:xfrm>
        </p:spPr>
      </p:pic>
    </p:spTree>
    <p:extLst>
      <p:ext uri="{BB962C8B-B14F-4D97-AF65-F5344CB8AC3E}">
        <p14:creationId xmlns:p14="http://schemas.microsoft.com/office/powerpoint/2010/main" val="155840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267095"/>
            <a:ext cx="11428571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1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odel3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4" y="2150772"/>
            <a:ext cx="8500056" cy="3412901"/>
          </a:xfrm>
        </p:spPr>
      </p:pic>
    </p:spTree>
    <p:extLst>
      <p:ext uri="{BB962C8B-B14F-4D97-AF65-F5344CB8AC3E}">
        <p14:creationId xmlns:p14="http://schemas.microsoft.com/office/powerpoint/2010/main" val="11348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odel3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710" y="1931831"/>
            <a:ext cx="8731876" cy="394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7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odel3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589" y="2112135"/>
            <a:ext cx="8319751" cy="37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1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If we separate the overall rating score as top, good and low, can we see the salary difference?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946" y="2557463"/>
            <a:ext cx="1013567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50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odel3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541" y="2073499"/>
            <a:ext cx="8135952" cy="385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odel3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046" y="1867437"/>
            <a:ext cx="8010658" cy="400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0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odel3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076" y="2009105"/>
            <a:ext cx="8113689" cy="386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27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model1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56" y="1986902"/>
            <a:ext cx="8641724" cy="3795711"/>
          </a:xfrm>
        </p:spPr>
      </p:pic>
    </p:spTree>
    <p:extLst>
      <p:ext uri="{BB962C8B-B14F-4D97-AF65-F5344CB8AC3E}">
        <p14:creationId xmlns:p14="http://schemas.microsoft.com/office/powerpoint/2010/main" val="2386933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model1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155" y="1906073"/>
            <a:ext cx="8113690" cy="391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17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model1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186" y="2123462"/>
            <a:ext cx="7907627" cy="38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0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model1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86" y="2285999"/>
            <a:ext cx="7276563" cy="35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21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Model1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473" y="1880317"/>
            <a:ext cx="8075054" cy="390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4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6" y="2292439"/>
            <a:ext cx="9852337" cy="2743200"/>
          </a:xfrm>
        </p:spPr>
      </p:pic>
    </p:spTree>
    <p:extLst>
      <p:ext uri="{BB962C8B-B14F-4D97-AF65-F5344CB8AC3E}">
        <p14:creationId xmlns:p14="http://schemas.microsoft.com/office/powerpoint/2010/main" val="762750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Overall_rating</a:t>
            </a:r>
            <a:r>
              <a:rPr lang="en-US" altLang="zh-CN" dirty="0"/>
              <a:t> </a:t>
            </a:r>
            <a:r>
              <a:rPr lang="en-US" altLang="zh-CN" dirty="0" smtClean="0"/>
              <a:t>= 0.23benefit_rating + 0.33culture_rating+0.34wl_bal rating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80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920" y="2557463"/>
            <a:ext cx="599615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920" y="2557463"/>
            <a:ext cx="599615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6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920" y="2557463"/>
            <a:ext cx="599615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2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920" y="2557463"/>
            <a:ext cx="599615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6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Run linear model and see the summary of this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 values is as high as 0.873, which is not significant</a:t>
            </a:r>
          </a:p>
          <a:p>
            <a:r>
              <a:rPr lang="en-US" altLang="zh-CN" dirty="0" smtClean="0"/>
              <a:t>Adjusted R square is just 0.02</a:t>
            </a:r>
          </a:p>
        </p:txBody>
      </p:sp>
    </p:spTree>
    <p:extLst>
      <p:ext uri="{BB962C8B-B14F-4D97-AF65-F5344CB8AC3E}">
        <p14:creationId xmlns:p14="http://schemas.microsoft.com/office/powerpoint/2010/main" val="298060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4149"/>
            <a:ext cx="10515600" cy="5562814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3600" dirty="0" smtClean="0"/>
              <a:t>Does benefit rating, culture rating, management rating, and </a:t>
            </a:r>
            <a:r>
              <a:rPr lang="en-US" altLang="zh-CN" sz="3600" dirty="0" err="1" smtClean="0"/>
              <a:t>workbalance</a:t>
            </a:r>
            <a:r>
              <a:rPr lang="en-US" altLang="zh-CN" sz="3600" dirty="0" smtClean="0"/>
              <a:t> rating can have multiple linear relationship with overall rating</a:t>
            </a:r>
            <a:r>
              <a:rPr lang="zh-CN" altLang="en-US" sz="3600" dirty="0" smtClean="0"/>
              <a:t>？</a:t>
            </a:r>
            <a:endParaRPr lang="en-US" altLang="zh-CN" sz="3600" dirty="0" smtClean="0"/>
          </a:p>
          <a:p>
            <a:endParaRPr lang="zh-CN" altLang="en-US" sz="3600" dirty="0" smtClean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1112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Model </a:t>
            </a:r>
            <a:r>
              <a:rPr lang="en-US" altLang="zh-CN" dirty="0" err="1" smtClean="0"/>
              <a:t>Assuption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952" y="1893195"/>
            <a:ext cx="8577330" cy="39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68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292</TotalTime>
  <Words>178</Words>
  <Application>Microsoft Office PowerPoint</Application>
  <PresentationFormat>Widescreen</PresentationFormat>
  <Paragraphs>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方正舒体</vt:lpstr>
      <vt:lpstr>Arial</vt:lpstr>
      <vt:lpstr>Garamond</vt:lpstr>
      <vt:lpstr>Organic</vt:lpstr>
      <vt:lpstr>PowerPoint Presentation</vt:lpstr>
      <vt:lpstr>If we separate the overall rating score as top, good and low, can we see the salary difference?</vt:lpstr>
      <vt:lpstr>PowerPoint Presentation</vt:lpstr>
      <vt:lpstr>PowerPoint Presentation</vt:lpstr>
      <vt:lpstr>PowerPoint Presentation</vt:lpstr>
      <vt:lpstr>PowerPoint Presentation</vt:lpstr>
      <vt:lpstr>Run linear model and see the summary of this model</vt:lpstr>
      <vt:lpstr>PowerPoint Presentation</vt:lpstr>
      <vt:lpstr>Full Model Assuption</vt:lpstr>
      <vt:lpstr>Full Model Assumption</vt:lpstr>
      <vt:lpstr>Full Model Assumption</vt:lpstr>
      <vt:lpstr>Full Model Assumption</vt:lpstr>
      <vt:lpstr>PowerPoint Presentation</vt:lpstr>
      <vt:lpstr>PowerPoint Presentation</vt:lpstr>
      <vt:lpstr> </vt:lpstr>
      <vt:lpstr>PowerPoint Presentation</vt:lpstr>
      <vt:lpstr>Model3</vt:lpstr>
      <vt:lpstr>Model3</vt:lpstr>
      <vt:lpstr>Model3</vt:lpstr>
      <vt:lpstr>Model3</vt:lpstr>
      <vt:lpstr>Model3</vt:lpstr>
      <vt:lpstr>Model3</vt:lpstr>
      <vt:lpstr>model1</vt:lpstr>
      <vt:lpstr>model1</vt:lpstr>
      <vt:lpstr>model1</vt:lpstr>
      <vt:lpstr>model1</vt:lpstr>
      <vt:lpstr>Model1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</cp:revision>
  <dcterms:created xsi:type="dcterms:W3CDTF">2016-08-16T13:54:21Z</dcterms:created>
  <dcterms:modified xsi:type="dcterms:W3CDTF">2016-08-16T18:46:32Z</dcterms:modified>
</cp:coreProperties>
</file>