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9E01-B31A-42F0-8D29-388AC4C76D9F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298F-F733-414C-8919-8D033536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9E01-B31A-42F0-8D29-388AC4C76D9F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298F-F733-414C-8919-8D033536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3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9E01-B31A-42F0-8D29-388AC4C76D9F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298F-F733-414C-8919-8D033536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2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9E01-B31A-42F0-8D29-388AC4C76D9F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298F-F733-414C-8919-8D033536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5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9E01-B31A-42F0-8D29-388AC4C76D9F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298F-F733-414C-8919-8D033536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4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9E01-B31A-42F0-8D29-388AC4C76D9F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298F-F733-414C-8919-8D033536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7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9E01-B31A-42F0-8D29-388AC4C76D9F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298F-F733-414C-8919-8D033536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4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9E01-B31A-42F0-8D29-388AC4C76D9F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298F-F733-414C-8919-8D033536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2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9E01-B31A-42F0-8D29-388AC4C76D9F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298F-F733-414C-8919-8D033536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2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9E01-B31A-42F0-8D29-388AC4C76D9F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298F-F733-414C-8919-8D033536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4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9E01-B31A-42F0-8D29-388AC4C76D9F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298F-F733-414C-8919-8D033536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4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E9E01-B31A-42F0-8D29-388AC4C76D9F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E298F-F733-414C-8919-8D033536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40MqveftZz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k1oXx4delI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Web Scraping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	</a:t>
            </a:r>
            <a:r>
              <a:rPr lang="en-US" sz="3600" dirty="0"/>
              <a:t>By Anne Song</a:t>
            </a:r>
          </a:p>
        </p:txBody>
      </p:sp>
    </p:spTree>
    <p:extLst>
      <p:ext uri="{BB962C8B-B14F-4D97-AF65-F5344CB8AC3E}">
        <p14:creationId xmlns:p14="http://schemas.microsoft.com/office/powerpoint/2010/main" val="235400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81" y="1190572"/>
            <a:ext cx="10558559" cy="50127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5380" y="406008"/>
            <a:ext cx="10515600" cy="598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i="1" dirty="0">
                <a:solidFill>
                  <a:schemeClr val="accent5">
                    <a:lumMod val="75000"/>
                  </a:schemeClr>
                </a:solidFill>
              </a:rPr>
              <a:t>Featured Academy Award Movies (2014 -2015)</a:t>
            </a:r>
          </a:p>
        </p:txBody>
      </p:sp>
    </p:spTree>
    <p:extLst>
      <p:ext uri="{BB962C8B-B14F-4D97-AF65-F5344CB8AC3E}">
        <p14:creationId xmlns:p14="http://schemas.microsoft.com/office/powerpoint/2010/main" val="291467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		    Awards vs Nominations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67" y="1878965"/>
            <a:ext cx="8658545" cy="4351338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308077"/>
              </p:ext>
            </p:extLst>
          </p:nvPr>
        </p:nvGraphicFramePr>
        <p:xfrm>
          <a:off x="0" y="1807204"/>
          <a:ext cx="1850830" cy="4351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767">
                  <a:extLst>
                    <a:ext uri="{9D8B030D-6E8A-4147-A177-3AD203B41FA5}">
                      <a16:colId xmlns:a16="http://schemas.microsoft.com/office/drawing/2014/main" val="1222356884"/>
                    </a:ext>
                  </a:extLst>
                </a:gridCol>
                <a:gridCol w="1536063">
                  <a:extLst>
                    <a:ext uri="{9D8B030D-6E8A-4147-A177-3AD203B41FA5}">
                      <a16:colId xmlns:a16="http://schemas.microsoft.com/office/drawing/2014/main" val="2092449426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Title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70294298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Mad_Max: Fury_Road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51487135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Revenant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89000233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Bridge of Spies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75904694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Big Short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0600768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Danish Girl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63118106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41840468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 Machina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29114364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Hateful Eight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82460984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Inside 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63390036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14676153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Spotlight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72533652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Birdman (film)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93314180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Grand Budapest Hotel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48983759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Whiplash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59780033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Imitation Game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49893040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American Sniper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420054710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Boyhood_(film)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5506559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Interstellar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14272936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Theory of Everything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71521182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Ida (film)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4125331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22051541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Citizenfour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81225412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Big Hero 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84278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04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Budget vs Box Office Earning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753" y="1963901"/>
            <a:ext cx="9797937" cy="475323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394248"/>
              </p:ext>
            </p:extLst>
          </p:nvPr>
        </p:nvGraphicFramePr>
        <p:xfrm>
          <a:off x="43923" y="1898145"/>
          <a:ext cx="1850830" cy="4351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767">
                  <a:extLst>
                    <a:ext uri="{9D8B030D-6E8A-4147-A177-3AD203B41FA5}">
                      <a16:colId xmlns:a16="http://schemas.microsoft.com/office/drawing/2014/main" val="108032716"/>
                    </a:ext>
                  </a:extLst>
                </a:gridCol>
                <a:gridCol w="1536063">
                  <a:extLst>
                    <a:ext uri="{9D8B030D-6E8A-4147-A177-3AD203B41FA5}">
                      <a16:colId xmlns:a16="http://schemas.microsoft.com/office/drawing/2014/main" val="2934650007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Title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13410871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Mad_Max: Fury_Road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8804474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Revenant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57305142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Bridge of Spies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23105031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Big Short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2200194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Danish Girl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43530460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56189628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 Machina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87564003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Hateful Eight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46566692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Inside 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423516890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57366099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Spotlight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51826997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Birdman (film)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1040767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Grand Budapest Hotel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56714770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Whiplash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77934235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Imitation Game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24163418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American Sniper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55496009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Boyhood_(film)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30716862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Interstellar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49213869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Theory of Everything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17490480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Ida (film)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86894021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39344279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Citizenfour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31328923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Big Hero 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228544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71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0MqveftZzs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49516" y="1651439"/>
            <a:ext cx="8471338" cy="47651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32765" y="475860"/>
            <a:ext cx="8304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Big Hero 6: First Flight Scene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396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1oXx4delI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2652" y="1706617"/>
            <a:ext cx="8205075" cy="46153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40475" y="475860"/>
            <a:ext cx="86894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Inside Out: Disgust and Anger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093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187</Words>
  <Application>Microsoft Office PowerPoint</Application>
  <PresentationFormat>Widescreen</PresentationFormat>
  <Paragraphs>106</Paragraphs>
  <Slides>6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Web Scraping Project</vt:lpstr>
      <vt:lpstr>PowerPoint Presentation</vt:lpstr>
      <vt:lpstr>      Awards vs Nominations</vt:lpstr>
      <vt:lpstr>  Budget vs Box Office Earning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Song</dc:creator>
  <cp:lastModifiedBy>Anne Song</cp:lastModifiedBy>
  <cp:revision>7</cp:revision>
  <dcterms:created xsi:type="dcterms:W3CDTF">2016-08-14T02:24:43Z</dcterms:created>
  <dcterms:modified xsi:type="dcterms:W3CDTF">2016-08-15T03:47:39Z</dcterms:modified>
</cp:coreProperties>
</file>