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5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3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9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1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2C50-382D-4FDE-82C0-AE3525AB91C5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0545-A556-4F37-A466-DEC79064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Evidence Based Funding</a:t>
            </a:r>
            <a:br>
              <a:rPr lang="en-US" dirty="0"/>
            </a:br>
            <a:r>
              <a:rPr lang="en-US" dirty="0"/>
              <a:t>at Pharm Companies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256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By Anne Song</a:t>
            </a:r>
          </a:p>
          <a:p>
            <a:endParaRPr lang="en-US" sz="3200" dirty="0"/>
          </a:p>
          <a:p>
            <a:r>
              <a:rPr lang="en-US" sz="3200" dirty="0"/>
              <a:t>			       </a:t>
            </a:r>
          </a:p>
        </p:txBody>
      </p:sp>
    </p:spTree>
    <p:extLst>
      <p:ext uri="{BB962C8B-B14F-4D97-AF65-F5344CB8AC3E}">
        <p14:creationId xmlns:p14="http://schemas.microsoft.com/office/powerpoint/2010/main" val="170560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of Pharmaceutical Companies in past 15 years</a:t>
            </a:r>
          </a:p>
          <a:p>
            <a:endParaRPr lang="en-US" dirty="0"/>
          </a:p>
          <a:p>
            <a:r>
              <a:rPr lang="en-US" dirty="0"/>
              <a:t>Workflow automation throughout most big pharma companies</a:t>
            </a:r>
          </a:p>
          <a:p>
            <a:endParaRPr lang="en-US" dirty="0"/>
          </a:p>
          <a:p>
            <a:r>
              <a:rPr lang="en-US" dirty="0"/>
              <a:t>The funding budget for new instrument became one of big ticket item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9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325757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Intro to Drug Development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48" y="996950"/>
            <a:ext cx="7524385" cy="5643288"/>
          </a:xfrm>
        </p:spPr>
      </p:pic>
    </p:spTree>
    <p:extLst>
      <p:ext uri="{BB962C8B-B14F-4D97-AF65-F5344CB8AC3E}">
        <p14:creationId xmlns:p14="http://schemas.microsoft.com/office/powerpoint/2010/main" val="1300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</a:t>
            </a:r>
            <a:r>
              <a:rPr lang="en-US" dirty="0" err="1"/>
              <a:t>GeneData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84" y="1386713"/>
            <a:ext cx="9171430" cy="5274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It’s  primary function is to analyze massive discovery phase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*Assay Analyzer</a:t>
            </a:r>
          </a:p>
          <a:p>
            <a:pPr marL="457200" lvl="1" indent="0">
              <a:buNone/>
            </a:pPr>
            <a:r>
              <a:rPr lang="en-US" dirty="0"/>
              <a:t>	Primary screening data (all single point data to get a feel for the 	success rate based on the chemical/physical properties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dirty="0" err="1"/>
              <a:t>Condoseo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Secondary screening to narrow down the potential targets (drug-	able chemicals)</a:t>
            </a:r>
          </a:p>
          <a:p>
            <a:pPr marL="457200" lvl="1" indent="0">
              <a:buNone/>
            </a:pPr>
            <a:r>
              <a:rPr lang="en-US" dirty="0"/>
              <a:t>*Database Explorer</a:t>
            </a:r>
          </a:p>
          <a:p>
            <a:pPr marL="457200" lvl="1" indent="0">
              <a:buNone/>
            </a:pPr>
            <a:r>
              <a:rPr lang="en-US" dirty="0"/>
              <a:t>	Combining above two sets of data, further analyze the leading 	targets</a:t>
            </a:r>
          </a:p>
          <a:p>
            <a:pPr marL="457200" lvl="1" indent="0">
              <a:buNone/>
            </a:pPr>
            <a:r>
              <a:rPr lang="en-US" dirty="0"/>
              <a:t>#To better determine the needs of the expensive licenses on each site, we compared two major sites’  (Basel and Nutley) usage log of </a:t>
            </a:r>
            <a:r>
              <a:rPr lang="en-US" dirty="0" err="1"/>
              <a:t>Genedata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9460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367" y="249202"/>
            <a:ext cx="8789274" cy="56451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Plots of Basel and Nutley Usage Data Comparison (</a:t>
            </a:r>
            <a:r>
              <a:rPr lang="en-US" sz="2800" dirty="0" err="1"/>
              <a:t>AssayAnalyzer</a:t>
            </a:r>
            <a:r>
              <a:rPr lang="en-US" sz="2800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" y="813717"/>
            <a:ext cx="4974021" cy="604428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59" y="813717"/>
            <a:ext cx="4981837" cy="60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9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80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Basel</a:t>
            </a:r>
            <a:r>
              <a:rPr lang="en-US" dirty="0"/>
              <a:t> 		</a:t>
            </a:r>
            <a:r>
              <a:rPr lang="en-US" dirty="0" err="1"/>
              <a:t>Condoseo</a:t>
            </a:r>
            <a:r>
              <a:rPr lang="en-US" dirty="0"/>
              <a:t> Usage Comparison         </a:t>
            </a:r>
            <a:r>
              <a:rPr lang="en-US" sz="3100" dirty="0"/>
              <a:t>Nutley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5" y="945932"/>
            <a:ext cx="5175402" cy="59118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70" y="945933"/>
            <a:ext cx="5003405" cy="59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66" y="189186"/>
            <a:ext cx="10515600" cy="926061"/>
          </a:xfrm>
        </p:spPr>
        <p:txBody>
          <a:bodyPr/>
          <a:lstStyle/>
          <a:p>
            <a:r>
              <a:rPr lang="en-US" sz="3200" dirty="0"/>
              <a:t>Basel</a:t>
            </a:r>
            <a:r>
              <a:rPr lang="en-US" dirty="0"/>
              <a:t>			Database Explorer        </a:t>
            </a:r>
            <a:r>
              <a:rPr lang="en-US" sz="3200" dirty="0"/>
              <a:t>Nutley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62" y="1115247"/>
            <a:ext cx="5500735" cy="57427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701" y="1115247"/>
            <a:ext cx="5107196" cy="58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2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70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Evidence Based Funding at Pharm Companies</vt:lpstr>
      <vt:lpstr>Introduction</vt:lpstr>
      <vt:lpstr>Brief Intro to Drug Development Process</vt:lpstr>
      <vt:lpstr>Case Study : GeneData</vt:lpstr>
      <vt:lpstr>Plots of Basel and Nutley Usage Data Comparison (AssayAnalyzer)</vt:lpstr>
      <vt:lpstr>Basel   Condoseo Usage Comparison         Nutley</vt:lpstr>
      <vt:lpstr>Basel   Database Explorer        Nutley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Based Funding at Pharm Companies</dc:title>
  <dc:creator>Anne Song</dc:creator>
  <cp:lastModifiedBy>Anne Song</cp:lastModifiedBy>
  <cp:revision>19</cp:revision>
  <dcterms:created xsi:type="dcterms:W3CDTF">2016-07-18T10:57:40Z</dcterms:created>
  <dcterms:modified xsi:type="dcterms:W3CDTF">2016-07-19T02:56:20Z</dcterms:modified>
</cp:coreProperties>
</file>