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Principal component analysis was conducted in each category. 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Rotations(or loading) results,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which are the coefficients of the linear combinations of the continuous</a:t>
            </a:r>
            <a:r>
              <a:rPr lang="en" sz="1200">
                <a:solidFill>
                  <a:srgbClr val="0000FF"/>
                </a:solidFill>
              </a:rPr>
              <a:t> as shown above.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4328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7045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Higgs Boson Machine Learning Challenge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553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DataUniversalis</a:t>
            </a:r>
          </a:p>
        </p:txBody>
      </p:sp>
      <p:pic>
        <p:nvPicPr>
          <p:cNvPr descr="DataUniversalis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450"/>
            <a:ext cx="1085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Forests(DF:PRI_jet_num=1)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Forests(DF:PRI_jet_num=2&amp;3)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f23_AMS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825" y="1307795"/>
            <a:ext cx="3746825" cy="2893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oc23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1"/>
            <a:ext cx="4108124" cy="3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Forests---Summary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388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Pros:                                          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can never go overfitting!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Good with very large data set 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Robust against outliers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593450" y="1254500"/>
            <a:ext cx="3879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a fast algorithm. Very time and memory space consuming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accurate than boosted tree models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Cannot handle NAs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Gradient Boosting Model (DF:PRI_jet_num=1)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0" y="1485600"/>
            <a:ext cx="314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Tuning four parameters, 5-fold 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1st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=c(3, 4, 5), n.trees =c(200, 500, 800),  shrinkage = c(0.1, 0.05, 0.01),  n.minobsinnode = c(10, 50, 100)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2nd tuning: 800 trees and interaction.depth (5,7,10)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3rd tuning: 5 interaction.depth and large trees(800, 2000, 5000),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4th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interaction.depth and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larger trees(5000, 7500, 10000)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25" y="1298349"/>
            <a:ext cx="1877879" cy="13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850" y="1325137"/>
            <a:ext cx="1877874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220625" y="9938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944750" y="9723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850" y="2772148"/>
            <a:ext cx="1877874" cy="1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885600" y="11487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839625" y="25940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307175" y="2512675"/>
            <a:ext cx="249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25" y="2796050"/>
            <a:ext cx="1691925" cy="12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6923" y="1175237"/>
            <a:ext cx="1973750" cy="143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 tuning for the other 2 subsets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50" y="1714674"/>
            <a:ext cx="3687625" cy="268941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562775" y="991450"/>
            <a:ext cx="45213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jet_num=c(2,3)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 5, n.trees =800,  shrinkage = 0.05,  n.minobsinnode = 100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50125" y="1017800"/>
            <a:ext cx="4574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jet_num=0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 5, n.trees =10000,  shrinkage = 0.1,  n.minobsinnode = 100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00" y="1783600"/>
            <a:ext cx="3205674" cy="24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Summary of Gradient Boosting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311700" y="101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208200" y="942750"/>
            <a:ext cx="84228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sqr(number of variables)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smaller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10000,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overfitting by smaller learning rate and cross-validation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Shrinkage: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N.minobsinnode: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variance in predictions at leaves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83650" y="2232775"/>
            <a:ext cx="41925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all features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accuracy and lower possibility of overfitting with more trees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56700" y="3877750"/>
            <a:ext cx="115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4345025" y="2135750"/>
            <a:ext cx="46353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Susceptible to outliers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Lack of interpretability and higher complexity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Harder to tune hyperparameters than other models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 Slow to train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0" y="607800"/>
            <a:ext cx="3896700" cy="36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chose “nnet” under “Caret” library.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tuning parameters: number of hidden units and weight decay.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 selected combination of different numbers of hidden units ranging between 6-20, as well different number of decay weights between 0-0.5.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99" y="421700"/>
            <a:ext cx="5119525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0" y="-76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0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9" y="492150"/>
            <a:ext cx="3032624" cy="20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7" y="2541275"/>
            <a:ext cx="3220099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225" y="343112"/>
            <a:ext cx="3353849" cy="21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290" y="2545049"/>
            <a:ext cx="3685621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6918000" y="619283"/>
            <a:ext cx="2138700" cy="27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6-20; Weight decay: 0.0001-0.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Fluctuation trend noticed as hidden unit increases.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0" y="0"/>
            <a:ext cx="8488500" cy="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Neural Networks -- jet_number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2750"/>
            <a:ext cx="3212025" cy="22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" y="2586825"/>
            <a:ext cx="3134438" cy="2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87" y="434700"/>
            <a:ext cx="3379974" cy="22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2397" y="2622437"/>
            <a:ext cx="3636252" cy="23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6-12; Weight decay: 0.001-0.5.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2/3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508099"/>
            <a:ext cx="3074775" cy="23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5" y="2839975"/>
            <a:ext cx="2914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950" y="456175"/>
            <a:ext cx="3646200" cy="238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49" y="2891899"/>
            <a:ext cx="33796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Weight decay: 0.001-0.15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831825"/>
            <a:ext cx="8520600" cy="37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Pros &amp; Cons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directly train hundreds or thousands of input variables.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 not require accurate procedures of confidence on other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9875"/>
            <a:ext cx="3448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5 parameters to tune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nrounds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max_depth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colsample_bytree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gamma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min_child_weight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046250" y="1229875"/>
            <a:ext cx="4709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Guidelines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Begin with rough grid, gradually fine tuning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Prefer slow learners (small eta, eg. 0.005)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Tune max_depth (9 or 10)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colsample_bytree (0.7)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gamma (5)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Fixed min_child_weight (0.1)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3162775"/>
            <a:ext cx="7069624" cy="1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tuning for all 3 subsets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650" y="861800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650" y="2862050"/>
            <a:ext cx="2666999" cy="19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71550"/>
            <a:ext cx="2503150" cy="18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50" y="2934525"/>
            <a:ext cx="2503149" cy="189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425" y="923250"/>
            <a:ext cx="2503149" cy="18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3250" y="2940987"/>
            <a:ext cx="2503150" cy="187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learned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Prioritize team's overall strategy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Imputation turns out to be necessary for us (for EDA, feature importance, NN, RF)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cloud computing for all team members not their own laptops (avoid crashing and uncertainties)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larger grids if possible (our grids are still too sparse)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team members focus on one model VS each work on their 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Flowchart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12" y="551824"/>
            <a:ext cx="5085975" cy="4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8416500" cy="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-- Missingness Imputation by kNN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4" y="1757128"/>
            <a:ext cx="2338792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38" y="1812775"/>
            <a:ext cx="2338736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92" y="1757125"/>
            <a:ext cx="2424508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05200" y="13534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82175" y="14016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42525" y="1353425"/>
            <a:ext cx="2070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2 or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Correlation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71025" y="3613175"/>
            <a:ext cx="41217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of same prefix (with some uppercase letters) have high positive or negative correlation.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" y="607799"/>
            <a:ext cx="2852273" cy="25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00" y="494948"/>
            <a:ext cx="3167924" cy="27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075" y="511824"/>
            <a:ext cx="3167925" cy="274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6187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33125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000050" y="3165225"/>
            <a:ext cx="204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2 or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Principal Component Analysis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4" y="596537"/>
            <a:ext cx="4652999" cy="30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3427125"/>
            <a:ext cx="5943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89375" y="772125"/>
            <a:ext cx="36975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Importance</a:t>
            </a:r>
            <a:r>
              <a:rPr lang="en" sz="1800">
                <a:solidFill>
                  <a:schemeClr val="dk1"/>
                </a:solidFill>
              </a:rPr>
              <a:t>: mass-related variables.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Impute missing values: </a:t>
            </a:r>
            <a:r>
              <a:rPr lang="en" sz="1800">
                <a:solidFill>
                  <a:schemeClr val="dk1"/>
                </a:solidFill>
              </a:rPr>
              <a:t>DER_mass_MMC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43875" y="2772825"/>
            <a:ext cx="98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PRI_jet_num=0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❏"/>
            </a:pPr>
            <a:r>
              <a:rPr b="1" lang="en" sz="2400">
                <a:solidFill>
                  <a:srgbClr val="6AA84F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Two parameters: ntree and mtry.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1st tuning: ntree = c(2000,5000,8000) mtry = c(3,4,5,6)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 However, R crushed due to large ntree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2nd tuning: ntree = c(500,800,1000) mtry = c(3,4,5)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Forests(DF:PRI_jet_num=0)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uc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323478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f0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25" y="1229875"/>
            <a:ext cx="3941678" cy="30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