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 id="2147483652" r:id="rId7"/>
    <p:sldMasterId id="2147483658" r:id="rId8"/>
    <p:sldMasterId id="2147483660" r:id="rId9"/>
    <p:sldMasterId id="2147483662" r:id="rId10"/>
    <p:sldMasterId id="2147483664" r:id="rId11"/>
  </p:sldMasterIdLst>
  <p:notesMasterIdLst>
    <p:notesMasterId r:id="rId12"/>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 id="309" r:id="rId66"/>
    <p:sldId id="310" r:id="rId67"/>
    <p:sldId id="311" r:id="rId68"/>
    <p:sldId id="312" r:id="rId69"/>
    <p:sldId id="313" r:id="rId70"/>
    <p:sldId id="314" r:id="rId71"/>
    <p:sldId id="315" r:id="rId72"/>
    <p:sldId id="316" r:id="rId73"/>
    <p:sldId id="317" r:id="rId74"/>
    <p:sldId id="318" r:id="rId75"/>
    <p:sldId id="319" r:id="rId76"/>
    <p:sldId id="320" r:id="rId77"/>
    <p:sldId id="321" r:id="rId78"/>
    <p:sldId id="322" r:id="rId79"/>
    <p:sldId id="323" r:id="rId80"/>
    <p:sldId id="324" r:id="rId81"/>
    <p:sldId id="325" r:id="rId82"/>
    <p:sldId id="326" r:id="rId83"/>
    <p:sldId id="327" r:id="rId84"/>
    <p:sldId id="328" r:id="rId85"/>
    <p:sldId id="329" r:id="rId86"/>
    <p:sldId id="330" r:id="rId87"/>
  </p:sldIdLst>
  <p:sldSz cy="6858000" cx="9144000"/>
  <p:notesSz cx="6858000" cy="9144000"/>
  <p:embeddedFontLst>
    <p:embeddedFont>
      <p:font typeface="Century Schoolbook"/>
      <p:regular r:id="rId88"/>
      <p:bold r:id="rId89"/>
      <p:italic r:id="rId90"/>
      <p:boldItalic r:id="rId91"/>
    </p:embeddedFont>
    <p:embeddedFont>
      <p:font typeface="Helvetica Neue"/>
      <p:regular r:id="rId92"/>
      <p:bold r:id="rId93"/>
      <p:italic r:id="rId94"/>
      <p:boldItalic r:id="rId9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96" roundtripDataSignature="AMtx7miC00kNdTsMJ0xvisjS93wfdqOP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2D537CC-87DD-4A61-8B41-04EA9B76CB8A}">
  <a:tblStyle styleId="{72D537CC-87DD-4A61-8B41-04EA9B76CB8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28.xml"/><Relationship Id="rId84" Type="http://schemas.openxmlformats.org/officeDocument/2006/relationships/slide" Target="slides/slide72.xml"/><Relationship Id="rId83" Type="http://schemas.openxmlformats.org/officeDocument/2006/relationships/slide" Target="slides/slide71.xml"/><Relationship Id="rId42" Type="http://schemas.openxmlformats.org/officeDocument/2006/relationships/slide" Target="slides/slide30.xml"/><Relationship Id="rId86" Type="http://schemas.openxmlformats.org/officeDocument/2006/relationships/slide" Target="slides/slide74.xml"/><Relationship Id="rId41" Type="http://schemas.openxmlformats.org/officeDocument/2006/relationships/slide" Target="slides/slide29.xml"/><Relationship Id="rId85" Type="http://schemas.openxmlformats.org/officeDocument/2006/relationships/slide" Target="slides/slide73.xml"/><Relationship Id="rId44" Type="http://schemas.openxmlformats.org/officeDocument/2006/relationships/slide" Target="slides/slide32.xml"/><Relationship Id="rId88" Type="http://schemas.openxmlformats.org/officeDocument/2006/relationships/font" Target="fonts/CenturySchoolbook-regular.fntdata"/><Relationship Id="rId43" Type="http://schemas.openxmlformats.org/officeDocument/2006/relationships/slide" Target="slides/slide31.xml"/><Relationship Id="rId87" Type="http://schemas.openxmlformats.org/officeDocument/2006/relationships/slide" Target="slides/slide75.xml"/><Relationship Id="rId46" Type="http://schemas.openxmlformats.org/officeDocument/2006/relationships/slide" Target="slides/slide34.xml"/><Relationship Id="rId45" Type="http://schemas.openxmlformats.org/officeDocument/2006/relationships/slide" Target="slides/slide33.xml"/><Relationship Id="rId89" Type="http://schemas.openxmlformats.org/officeDocument/2006/relationships/font" Target="fonts/CenturySchoolbook-bold.fntdata"/><Relationship Id="rId80" Type="http://schemas.openxmlformats.org/officeDocument/2006/relationships/slide" Target="slides/slide68.xml"/><Relationship Id="rId82" Type="http://schemas.openxmlformats.org/officeDocument/2006/relationships/slide" Target="slides/slide70.xml"/><Relationship Id="rId81" Type="http://schemas.openxmlformats.org/officeDocument/2006/relationships/slide" Target="slides/slide6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slide" Target="slides/slide36.xml"/><Relationship Id="rId47" Type="http://schemas.openxmlformats.org/officeDocument/2006/relationships/slide" Target="slides/slide35.xml"/><Relationship Id="rId49" Type="http://schemas.openxmlformats.org/officeDocument/2006/relationships/slide" Target="slides/slide37.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73" Type="http://schemas.openxmlformats.org/officeDocument/2006/relationships/slide" Target="slides/slide61.xml"/><Relationship Id="rId72" Type="http://schemas.openxmlformats.org/officeDocument/2006/relationships/slide" Target="slides/slide60.xml"/><Relationship Id="rId31" Type="http://schemas.openxmlformats.org/officeDocument/2006/relationships/slide" Target="slides/slide19.xml"/><Relationship Id="rId75" Type="http://schemas.openxmlformats.org/officeDocument/2006/relationships/slide" Target="slides/slide63.xml"/><Relationship Id="rId30" Type="http://schemas.openxmlformats.org/officeDocument/2006/relationships/slide" Target="slides/slide18.xml"/><Relationship Id="rId74" Type="http://schemas.openxmlformats.org/officeDocument/2006/relationships/slide" Target="slides/slide62.xml"/><Relationship Id="rId33" Type="http://schemas.openxmlformats.org/officeDocument/2006/relationships/slide" Target="slides/slide21.xml"/><Relationship Id="rId77" Type="http://schemas.openxmlformats.org/officeDocument/2006/relationships/slide" Target="slides/slide65.xml"/><Relationship Id="rId32" Type="http://schemas.openxmlformats.org/officeDocument/2006/relationships/slide" Target="slides/slide20.xml"/><Relationship Id="rId76" Type="http://schemas.openxmlformats.org/officeDocument/2006/relationships/slide" Target="slides/slide64.xml"/><Relationship Id="rId35" Type="http://schemas.openxmlformats.org/officeDocument/2006/relationships/slide" Target="slides/slide23.xml"/><Relationship Id="rId79" Type="http://schemas.openxmlformats.org/officeDocument/2006/relationships/slide" Target="slides/slide67.xml"/><Relationship Id="rId34" Type="http://schemas.openxmlformats.org/officeDocument/2006/relationships/slide" Target="slides/slide22.xml"/><Relationship Id="rId78" Type="http://schemas.openxmlformats.org/officeDocument/2006/relationships/slide" Target="slides/slide66.xml"/><Relationship Id="rId71" Type="http://schemas.openxmlformats.org/officeDocument/2006/relationships/slide" Target="slides/slide59.xml"/><Relationship Id="rId70" Type="http://schemas.openxmlformats.org/officeDocument/2006/relationships/slide" Target="slides/slide58.xml"/><Relationship Id="rId37" Type="http://schemas.openxmlformats.org/officeDocument/2006/relationships/slide" Target="slides/slide25.xml"/><Relationship Id="rId36" Type="http://schemas.openxmlformats.org/officeDocument/2006/relationships/slide" Target="slides/slide24.xml"/><Relationship Id="rId39" Type="http://schemas.openxmlformats.org/officeDocument/2006/relationships/slide" Target="slides/slide27.xml"/><Relationship Id="rId38" Type="http://schemas.openxmlformats.org/officeDocument/2006/relationships/slide" Target="slides/slide26.xml"/><Relationship Id="rId62" Type="http://schemas.openxmlformats.org/officeDocument/2006/relationships/slide" Target="slides/slide50.xml"/><Relationship Id="rId61" Type="http://schemas.openxmlformats.org/officeDocument/2006/relationships/slide" Target="slides/slide49.xml"/><Relationship Id="rId20" Type="http://schemas.openxmlformats.org/officeDocument/2006/relationships/slide" Target="slides/slide8.xml"/><Relationship Id="rId64" Type="http://schemas.openxmlformats.org/officeDocument/2006/relationships/slide" Target="slides/slide52.xml"/><Relationship Id="rId63" Type="http://schemas.openxmlformats.org/officeDocument/2006/relationships/slide" Target="slides/slide51.xml"/><Relationship Id="rId22" Type="http://schemas.openxmlformats.org/officeDocument/2006/relationships/slide" Target="slides/slide10.xml"/><Relationship Id="rId66" Type="http://schemas.openxmlformats.org/officeDocument/2006/relationships/slide" Target="slides/slide54.xml"/><Relationship Id="rId21" Type="http://schemas.openxmlformats.org/officeDocument/2006/relationships/slide" Target="slides/slide9.xml"/><Relationship Id="rId65" Type="http://schemas.openxmlformats.org/officeDocument/2006/relationships/slide" Target="slides/slide53.xml"/><Relationship Id="rId24" Type="http://schemas.openxmlformats.org/officeDocument/2006/relationships/slide" Target="slides/slide12.xml"/><Relationship Id="rId68" Type="http://schemas.openxmlformats.org/officeDocument/2006/relationships/slide" Target="slides/slide56.xml"/><Relationship Id="rId23" Type="http://schemas.openxmlformats.org/officeDocument/2006/relationships/slide" Target="slides/slide11.xml"/><Relationship Id="rId67" Type="http://schemas.openxmlformats.org/officeDocument/2006/relationships/slide" Target="slides/slide55.xml"/><Relationship Id="rId60" Type="http://schemas.openxmlformats.org/officeDocument/2006/relationships/slide" Target="slides/slide48.xml"/><Relationship Id="rId26" Type="http://schemas.openxmlformats.org/officeDocument/2006/relationships/slide" Target="slides/slide14.xml"/><Relationship Id="rId25" Type="http://schemas.openxmlformats.org/officeDocument/2006/relationships/slide" Target="slides/slide13.xml"/><Relationship Id="rId69" Type="http://schemas.openxmlformats.org/officeDocument/2006/relationships/slide" Target="slides/slide57.xml"/><Relationship Id="rId28" Type="http://schemas.openxmlformats.org/officeDocument/2006/relationships/slide" Target="slides/slide16.xml"/><Relationship Id="rId27" Type="http://schemas.openxmlformats.org/officeDocument/2006/relationships/slide" Target="slides/slide15.xml"/><Relationship Id="rId29" Type="http://schemas.openxmlformats.org/officeDocument/2006/relationships/slide" Target="slides/slide17.xml"/><Relationship Id="rId51" Type="http://schemas.openxmlformats.org/officeDocument/2006/relationships/slide" Target="slides/slide39.xml"/><Relationship Id="rId95" Type="http://schemas.openxmlformats.org/officeDocument/2006/relationships/font" Target="fonts/HelveticaNeue-boldItalic.fntdata"/><Relationship Id="rId50" Type="http://schemas.openxmlformats.org/officeDocument/2006/relationships/slide" Target="slides/slide38.xml"/><Relationship Id="rId94" Type="http://schemas.openxmlformats.org/officeDocument/2006/relationships/font" Target="fonts/HelveticaNeue-italic.fntdata"/><Relationship Id="rId53" Type="http://schemas.openxmlformats.org/officeDocument/2006/relationships/slide" Target="slides/slide41.xml"/><Relationship Id="rId52" Type="http://schemas.openxmlformats.org/officeDocument/2006/relationships/slide" Target="slides/slide40.xml"/><Relationship Id="rId96" Type="http://customschemas.google.com/relationships/presentationmetadata" Target="metadata"/><Relationship Id="rId11" Type="http://schemas.openxmlformats.org/officeDocument/2006/relationships/slideMaster" Target="slideMasters/slideMaster7.xml"/><Relationship Id="rId55" Type="http://schemas.openxmlformats.org/officeDocument/2006/relationships/slide" Target="slides/slide43.xml"/><Relationship Id="rId10" Type="http://schemas.openxmlformats.org/officeDocument/2006/relationships/slideMaster" Target="slideMasters/slideMaster6.xml"/><Relationship Id="rId54" Type="http://schemas.openxmlformats.org/officeDocument/2006/relationships/slide" Target="slides/slide42.xml"/><Relationship Id="rId13" Type="http://schemas.openxmlformats.org/officeDocument/2006/relationships/slide" Target="slides/slide1.xml"/><Relationship Id="rId57" Type="http://schemas.openxmlformats.org/officeDocument/2006/relationships/slide" Target="slides/slide45.xml"/><Relationship Id="rId12" Type="http://schemas.openxmlformats.org/officeDocument/2006/relationships/notesMaster" Target="notesMasters/notesMaster1.xml"/><Relationship Id="rId56" Type="http://schemas.openxmlformats.org/officeDocument/2006/relationships/slide" Target="slides/slide44.xml"/><Relationship Id="rId91" Type="http://schemas.openxmlformats.org/officeDocument/2006/relationships/font" Target="fonts/CenturySchoolbook-boldItalic.fntdata"/><Relationship Id="rId90" Type="http://schemas.openxmlformats.org/officeDocument/2006/relationships/font" Target="fonts/CenturySchoolbook-italic.fntdata"/><Relationship Id="rId93" Type="http://schemas.openxmlformats.org/officeDocument/2006/relationships/font" Target="fonts/HelveticaNeue-bold.fntdata"/><Relationship Id="rId92" Type="http://schemas.openxmlformats.org/officeDocument/2006/relationships/font" Target="fonts/HelveticaNeue-regular.fntdata"/><Relationship Id="rId15" Type="http://schemas.openxmlformats.org/officeDocument/2006/relationships/slide" Target="slides/slide3.xml"/><Relationship Id="rId59" Type="http://schemas.openxmlformats.org/officeDocument/2006/relationships/slide" Target="slides/slide47.xml"/><Relationship Id="rId14" Type="http://schemas.openxmlformats.org/officeDocument/2006/relationships/slide" Target="slides/slide2.xml"/><Relationship Id="rId58" Type="http://schemas.openxmlformats.org/officeDocument/2006/relationships/slide" Target="slides/slide46.xml"/><Relationship Id="rId17" Type="http://schemas.openxmlformats.org/officeDocument/2006/relationships/slide" Target="slides/slide5.xml"/><Relationship Id="rId16" Type="http://schemas.openxmlformats.org/officeDocument/2006/relationships/slide" Target="slides/slide4.xml"/><Relationship Id="rId19" Type="http://schemas.openxmlformats.org/officeDocument/2006/relationships/slide" Target="slides/slide7.xml"/><Relationship Id="rId1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86" name="Google Shape;1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188" name="Google Shape;188;p1: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189" name="Google Shape;189;p1: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190" name="Google Shape;190;p1: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30" name="Google Shape;330;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332" name="Google Shape;332;p10: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333" name="Google Shape;333;p10: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334" name="Google Shape;334;p10: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43" name="Google Shape;343;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345" name="Google Shape;345;p11: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346" name="Google Shape;346;p11: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347" name="Google Shape;347;p11: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58" name="Google Shape;358;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360" name="Google Shape;360;p12: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361" name="Google Shape;361;p1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362" name="Google Shape;362;p12: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89" name="Google Shape;389;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1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391" name="Google Shape;391;p13: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392" name="Google Shape;392;p13: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393" name="Google Shape;393;p13: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02" name="Google Shape;402;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1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404" name="Google Shape;404;p14: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405" name="Google Shape;405;p1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406" name="Google Shape;406;p14: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41" name="Google Shape;441;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1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443" name="Google Shape;443;p15: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444" name="Google Shape;444;p15: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445" name="Google Shape;445;p15: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82" name="Google Shape;482;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1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484" name="Google Shape;484;p16: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485" name="Google Shape;485;p16: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486" name="Google Shape;486;p16: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96" name="Google Shape;496;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p1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498" name="Google Shape;498;p17: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499" name="Google Shape;499;p17: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500" name="Google Shape;500;p17: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15" name="Google Shape;515;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6" name="Google Shape;516;p1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517" name="Google Shape;517;p18: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518" name="Google Shape;518;p1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519" name="Google Shape;519;p18: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29" name="Google Shape;529;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0" name="Google Shape;530;p1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531" name="Google Shape;531;p19: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532" name="Google Shape;532;p19: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533" name="Google Shape;533;p19: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97" name="Google Shape;197;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199" name="Google Shape;199;p2: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200" name="Google Shape;200;p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201" name="Google Shape;201;p2: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42" name="Google Shape;542;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p2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544" name="Google Shape;544;p20: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545" name="Google Shape;545;p20: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546" name="Google Shape;546;p20: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56" name="Google Shape;556;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7" name="Google Shape;557;p2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558" name="Google Shape;558;p21: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559" name="Google Shape;559;p21: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560" name="Google Shape;560;p21: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70" name="Google Shape;570;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1" name="Google Shape;571;p2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572" name="Google Shape;572;p22: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573" name="Google Shape;573;p2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574" name="Google Shape;574;p22: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10" name="Google Shape;610;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1" name="Google Shape;611;p2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612" name="Google Shape;612;p23: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613" name="Google Shape;613;p23: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614" name="Google Shape;614;p23: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51" name="Google Shape;651;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2" name="Google Shape;652;p2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653" name="Google Shape;653;p24: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654" name="Google Shape;654;p2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655" name="Google Shape;655;p24: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94" name="Google Shape;694;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5" name="Google Shape;695;p2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696" name="Google Shape;696;p25: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697" name="Google Shape;697;p25: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698" name="Google Shape;698;p25: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738" name="Google Shape;738;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9" name="Google Shape;739;p2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740" name="Google Shape;740;p26: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741" name="Google Shape;741;p26: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742" name="Google Shape;742;p26: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784" name="Google Shape;784;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5" name="Google Shape;785;p2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786" name="Google Shape;786;p27: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787" name="Google Shape;787;p27: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788" name="Google Shape;788;p27: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831" name="Google Shape;831;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2" name="Google Shape;832;p2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833" name="Google Shape;833;p28: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834" name="Google Shape;834;p2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835" name="Google Shape;835;p28: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880" name="Google Shape;880;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1" name="Google Shape;881;p2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882" name="Google Shape;882;p29: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883" name="Google Shape;883;p29: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884" name="Google Shape;884;p29: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10" name="Google Shape;21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212" name="Google Shape;212;p3: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213" name="Google Shape;213;p3: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214" name="Google Shape;214;p3: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925" name="Google Shape;925;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6" name="Google Shape;926;p3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927" name="Google Shape;927;p30: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928" name="Google Shape;928;p30: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929" name="Google Shape;929;p30: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971" name="Google Shape;971;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2" name="Google Shape;972;p3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973" name="Google Shape;973;p31: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974" name="Google Shape;974;p31: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975" name="Google Shape;975;p31: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018" name="Google Shape;1018;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9" name="Google Shape;1019;p3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1020" name="Google Shape;1020;p32: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1021" name="Google Shape;1021;p3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1022" name="Google Shape;1022;p32: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066" name="Google Shape;1066;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7" name="Google Shape;1067;p3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1068" name="Google Shape;1068;p33: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1069" name="Google Shape;1069;p33: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1070" name="Google Shape;1070;p33: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115" name="Google Shape;1115;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6" name="Google Shape;1116;p3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1117" name="Google Shape;1117;p34: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1118" name="Google Shape;1118;p3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1119" name="Google Shape;1119;p34: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4" name="Shape 1164"/>
        <p:cNvGrpSpPr/>
        <p:nvPr/>
      </p:nvGrpSpPr>
      <p:grpSpPr>
        <a:xfrm>
          <a:off x="0" y="0"/>
          <a:ext cx="0" cy="0"/>
          <a:chOff x="0" y="0"/>
          <a:chExt cx="0" cy="0"/>
        </a:xfrm>
      </p:grpSpPr>
      <p:sp>
        <p:nvSpPr>
          <p:cNvPr id="1165" name="Google Shape;1165;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166" name="Google Shape;1166;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7" name="Google Shape;1167;p3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1168" name="Google Shape;1168;p35: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1169" name="Google Shape;1169;p35: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1170" name="Google Shape;1170;p35: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6" name="Shape 1216"/>
        <p:cNvGrpSpPr/>
        <p:nvPr/>
      </p:nvGrpSpPr>
      <p:grpSpPr>
        <a:xfrm>
          <a:off x="0" y="0"/>
          <a:ext cx="0" cy="0"/>
          <a:chOff x="0" y="0"/>
          <a:chExt cx="0" cy="0"/>
        </a:xfrm>
      </p:grpSpPr>
      <p:sp>
        <p:nvSpPr>
          <p:cNvPr id="1217" name="Google Shape;121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218" name="Google Shape;1218;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9" name="Google Shape;1219;p3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1220" name="Google Shape;1220;p36: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1221" name="Google Shape;1221;p36: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1222" name="Google Shape;1222;p36: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0" name="Shape 1270"/>
        <p:cNvGrpSpPr/>
        <p:nvPr/>
      </p:nvGrpSpPr>
      <p:grpSpPr>
        <a:xfrm>
          <a:off x="0" y="0"/>
          <a:ext cx="0" cy="0"/>
          <a:chOff x="0" y="0"/>
          <a:chExt cx="0" cy="0"/>
        </a:xfrm>
      </p:grpSpPr>
      <p:sp>
        <p:nvSpPr>
          <p:cNvPr id="1271" name="Google Shape;1271;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272" name="Google Shape;1272;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3" name="Google Shape;1273;p3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1274" name="Google Shape;1274;p37: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1275" name="Google Shape;1275;p37: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1276" name="Google Shape;1276;p37: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0" name="Shape 1320"/>
        <p:cNvGrpSpPr/>
        <p:nvPr/>
      </p:nvGrpSpPr>
      <p:grpSpPr>
        <a:xfrm>
          <a:off x="0" y="0"/>
          <a:ext cx="0" cy="0"/>
          <a:chOff x="0" y="0"/>
          <a:chExt cx="0" cy="0"/>
        </a:xfrm>
      </p:grpSpPr>
      <p:sp>
        <p:nvSpPr>
          <p:cNvPr id="1321" name="Google Shape;132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322" name="Google Shape;1322;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3" name="Google Shape;1323;p3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1324" name="Google Shape;1324;p38: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1325" name="Google Shape;1325;p3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1326" name="Google Shape;1326;p38: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4" name="Shape 1334"/>
        <p:cNvGrpSpPr/>
        <p:nvPr/>
      </p:nvGrpSpPr>
      <p:grpSpPr>
        <a:xfrm>
          <a:off x="0" y="0"/>
          <a:ext cx="0" cy="0"/>
          <a:chOff x="0" y="0"/>
          <a:chExt cx="0" cy="0"/>
        </a:xfrm>
      </p:grpSpPr>
      <p:sp>
        <p:nvSpPr>
          <p:cNvPr id="1335" name="Google Shape;1335;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336" name="Google Shape;1336;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7" name="Google Shape;1337;p3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1338" name="Google Shape;1338;p39: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1339" name="Google Shape;1339;p39: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1340" name="Google Shape;1340;p39: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8" name="Shape 1348"/>
        <p:cNvGrpSpPr/>
        <p:nvPr/>
      </p:nvGrpSpPr>
      <p:grpSpPr>
        <a:xfrm>
          <a:off x="0" y="0"/>
          <a:ext cx="0" cy="0"/>
          <a:chOff x="0" y="0"/>
          <a:chExt cx="0" cy="0"/>
        </a:xfrm>
      </p:grpSpPr>
      <p:sp>
        <p:nvSpPr>
          <p:cNvPr id="1349" name="Google Shape;1349;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350" name="Google Shape;1350;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1" name="Google Shape;1351;p4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1352" name="Google Shape;1352;p40: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1353" name="Google Shape;1353;p40: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1354" name="Google Shape;1354;p40: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2" name="Shape 1362"/>
        <p:cNvGrpSpPr/>
        <p:nvPr/>
      </p:nvGrpSpPr>
      <p:grpSpPr>
        <a:xfrm>
          <a:off x="0" y="0"/>
          <a:ext cx="0" cy="0"/>
          <a:chOff x="0" y="0"/>
          <a:chExt cx="0" cy="0"/>
        </a:xfrm>
      </p:grpSpPr>
      <p:sp>
        <p:nvSpPr>
          <p:cNvPr id="1363" name="Google Shape;1363;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364" name="Google Shape;1364;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5" name="Google Shape;1365;p4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1366" name="Google Shape;1366;p41: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1367" name="Google Shape;1367;p41: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1368" name="Google Shape;1368;p41: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1" name="Shape 1411"/>
        <p:cNvGrpSpPr/>
        <p:nvPr/>
      </p:nvGrpSpPr>
      <p:grpSpPr>
        <a:xfrm>
          <a:off x="0" y="0"/>
          <a:ext cx="0" cy="0"/>
          <a:chOff x="0" y="0"/>
          <a:chExt cx="0" cy="0"/>
        </a:xfrm>
      </p:grpSpPr>
      <p:sp>
        <p:nvSpPr>
          <p:cNvPr id="1412" name="Google Shape;1412;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3" name="Google Shape;1413;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8" name="Shape 1418"/>
        <p:cNvGrpSpPr/>
        <p:nvPr/>
      </p:nvGrpSpPr>
      <p:grpSpPr>
        <a:xfrm>
          <a:off x="0" y="0"/>
          <a:ext cx="0" cy="0"/>
          <a:chOff x="0" y="0"/>
          <a:chExt cx="0" cy="0"/>
        </a:xfrm>
      </p:grpSpPr>
      <p:sp>
        <p:nvSpPr>
          <p:cNvPr id="1419" name="Google Shape;1419;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420" name="Google Shape;1420;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1" name="Google Shape;1421;p4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1422" name="Google Shape;1422;p43: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1423" name="Google Shape;1423;p43: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1424" name="Google Shape;1424;p43: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1" name="Shape 1431"/>
        <p:cNvGrpSpPr/>
        <p:nvPr/>
      </p:nvGrpSpPr>
      <p:grpSpPr>
        <a:xfrm>
          <a:off x="0" y="0"/>
          <a:ext cx="0" cy="0"/>
          <a:chOff x="0" y="0"/>
          <a:chExt cx="0" cy="0"/>
        </a:xfrm>
      </p:grpSpPr>
      <p:sp>
        <p:nvSpPr>
          <p:cNvPr id="1432" name="Google Shape;1432;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433" name="Google Shape;1433;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4" name="Google Shape;1434;p4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1435" name="Google Shape;1435;p44: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1436" name="Google Shape;1436;p4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1437" name="Google Shape;1437;p44: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4" name="Shape 1444"/>
        <p:cNvGrpSpPr/>
        <p:nvPr/>
      </p:nvGrpSpPr>
      <p:grpSpPr>
        <a:xfrm>
          <a:off x="0" y="0"/>
          <a:ext cx="0" cy="0"/>
          <a:chOff x="0" y="0"/>
          <a:chExt cx="0" cy="0"/>
        </a:xfrm>
      </p:grpSpPr>
      <p:sp>
        <p:nvSpPr>
          <p:cNvPr id="1445" name="Google Shape;1445;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446" name="Google Shape;1446;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7" name="Google Shape;1447;p4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1448" name="Google Shape;1448;p45: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1449" name="Google Shape;1449;p45: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1450" name="Google Shape;1450;p45: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7" name="Shape 1457"/>
        <p:cNvGrpSpPr/>
        <p:nvPr/>
      </p:nvGrpSpPr>
      <p:grpSpPr>
        <a:xfrm>
          <a:off x="0" y="0"/>
          <a:ext cx="0" cy="0"/>
          <a:chOff x="0" y="0"/>
          <a:chExt cx="0" cy="0"/>
        </a:xfrm>
      </p:grpSpPr>
      <p:sp>
        <p:nvSpPr>
          <p:cNvPr id="1458" name="Google Shape;1458;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459" name="Google Shape;1459;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0" name="Google Shape;1460;p4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1461" name="Google Shape;1461;p46: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1462" name="Google Shape;1462;p46: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1463" name="Google Shape;1463;p46: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0" name="Shape 1470"/>
        <p:cNvGrpSpPr/>
        <p:nvPr/>
      </p:nvGrpSpPr>
      <p:grpSpPr>
        <a:xfrm>
          <a:off x="0" y="0"/>
          <a:ext cx="0" cy="0"/>
          <a:chOff x="0" y="0"/>
          <a:chExt cx="0" cy="0"/>
        </a:xfrm>
      </p:grpSpPr>
      <p:sp>
        <p:nvSpPr>
          <p:cNvPr id="1471" name="Google Shape;1471;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472" name="Google Shape;1472;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3" name="Google Shape;1473;p4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1474" name="Google Shape;1474;p47: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1475" name="Google Shape;1475;p47: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1476" name="Google Shape;1476;p47: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3" name="Shape 1483"/>
        <p:cNvGrpSpPr/>
        <p:nvPr/>
      </p:nvGrpSpPr>
      <p:grpSpPr>
        <a:xfrm>
          <a:off x="0" y="0"/>
          <a:ext cx="0" cy="0"/>
          <a:chOff x="0" y="0"/>
          <a:chExt cx="0" cy="0"/>
        </a:xfrm>
      </p:grpSpPr>
      <p:sp>
        <p:nvSpPr>
          <p:cNvPr id="1484" name="Google Shape;1484;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485" name="Google Shape;1485;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6" name="Google Shape;1486;p4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1487" name="Google Shape;1487;p48: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1488" name="Google Shape;1488;p4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1489" name="Google Shape;1489;p48: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7" name="Shape 1497"/>
        <p:cNvGrpSpPr/>
        <p:nvPr/>
      </p:nvGrpSpPr>
      <p:grpSpPr>
        <a:xfrm>
          <a:off x="0" y="0"/>
          <a:ext cx="0" cy="0"/>
          <a:chOff x="0" y="0"/>
          <a:chExt cx="0" cy="0"/>
        </a:xfrm>
      </p:grpSpPr>
      <p:sp>
        <p:nvSpPr>
          <p:cNvPr id="1498" name="Google Shape;1498;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499" name="Google Shape;1499;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0" name="Google Shape;1500;p4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1501" name="Google Shape;1501;p49: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1502" name="Google Shape;1502;p49: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1503" name="Google Shape;1503;p49: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31" name="Google Shape;231;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233" name="Google Shape;233;p5: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234" name="Google Shape;234;p5: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235" name="Google Shape;235;p5: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1" name="Shape 1511"/>
        <p:cNvGrpSpPr/>
        <p:nvPr/>
      </p:nvGrpSpPr>
      <p:grpSpPr>
        <a:xfrm>
          <a:off x="0" y="0"/>
          <a:ext cx="0" cy="0"/>
          <a:chOff x="0" y="0"/>
          <a:chExt cx="0" cy="0"/>
        </a:xfrm>
      </p:grpSpPr>
      <p:sp>
        <p:nvSpPr>
          <p:cNvPr id="1512" name="Google Shape;1512;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513" name="Google Shape;1513;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4" name="Google Shape;1514;p5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1515" name="Google Shape;1515;p50: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1516" name="Google Shape;1516;p50: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1517" name="Google Shape;1517;p50: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5" name="Shape 1525"/>
        <p:cNvGrpSpPr/>
        <p:nvPr/>
      </p:nvGrpSpPr>
      <p:grpSpPr>
        <a:xfrm>
          <a:off x="0" y="0"/>
          <a:ext cx="0" cy="0"/>
          <a:chOff x="0" y="0"/>
          <a:chExt cx="0" cy="0"/>
        </a:xfrm>
      </p:grpSpPr>
      <p:sp>
        <p:nvSpPr>
          <p:cNvPr id="1526" name="Google Shape;1526;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527" name="Google Shape;1527;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8" name="Google Shape;1528;p5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1529" name="Google Shape;1529;p51: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1530" name="Google Shape;1530;p51: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1531" name="Google Shape;1531;p51: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9" name="Shape 1539"/>
        <p:cNvGrpSpPr/>
        <p:nvPr/>
      </p:nvGrpSpPr>
      <p:grpSpPr>
        <a:xfrm>
          <a:off x="0" y="0"/>
          <a:ext cx="0" cy="0"/>
          <a:chOff x="0" y="0"/>
          <a:chExt cx="0" cy="0"/>
        </a:xfrm>
      </p:grpSpPr>
      <p:sp>
        <p:nvSpPr>
          <p:cNvPr id="1540" name="Google Shape;1540;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541" name="Google Shape;1541;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2" name="Google Shape;1542;p5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1543" name="Google Shape;1543;p52: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1544" name="Google Shape;1544;p5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1545" name="Google Shape;1545;p52: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3" name="Shape 1553"/>
        <p:cNvGrpSpPr/>
        <p:nvPr/>
      </p:nvGrpSpPr>
      <p:grpSpPr>
        <a:xfrm>
          <a:off x="0" y="0"/>
          <a:ext cx="0" cy="0"/>
          <a:chOff x="0" y="0"/>
          <a:chExt cx="0" cy="0"/>
        </a:xfrm>
      </p:grpSpPr>
      <p:sp>
        <p:nvSpPr>
          <p:cNvPr id="1554" name="Google Shape;1554;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555" name="Google Shape;1555;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6" name="Google Shape;1556;p5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1557" name="Google Shape;1557;p53: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1558" name="Google Shape;1558;p53: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1559" name="Google Shape;1559;p53: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6" name="Shape 1566"/>
        <p:cNvGrpSpPr/>
        <p:nvPr/>
      </p:nvGrpSpPr>
      <p:grpSpPr>
        <a:xfrm>
          <a:off x="0" y="0"/>
          <a:ext cx="0" cy="0"/>
          <a:chOff x="0" y="0"/>
          <a:chExt cx="0" cy="0"/>
        </a:xfrm>
      </p:grpSpPr>
      <p:sp>
        <p:nvSpPr>
          <p:cNvPr id="1567" name="Google Shape;1567;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568" name="Google Shape;1568;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9" name="Google Shape;1569;p5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1570" name="Google Shape;1570;p54: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1571" name="Google Shape;1571;p5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1572" name="Google Shape;1572;p54: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0" name="Shape 1580"/>
        <p:cNvGrpSpPr/>
        <p:nvPr/>
      </p:nvGrpSpPr>
      <p:grpSpPr>
        <a:xfrm>
          <a:off x="0" y="0"/>
          <a:ext cx="0" cy="0"/>
          <a:chOff x="0" y="0"/>
          <a:chExt cx="0" cy="0"/>
        </a:xfrm>
      </p:grpSpPr>
      <p:sp>
        <p:nvSpPr>
          <p:cNvPr id="1581" name="Google Shape;1581;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582" name="Google Shape;1582;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3" name="Google Shape;1583;p5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1584" name="Google Shape;1584;p55: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1585" name="Google Shape;1585;p55: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1586" name="Google Shape;1586;p55: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6" name="Shape 1596"/>
        <p:cNvGrpSpPr/>
        <p:nvPr/>
      </p:nvGrpSpPr>
      <p:grpSpPr>
        <a:xfrm>
          <a:off x="0" y="0"/>
          <a:ext cx="0" cy="0"/>
          <a:chOff x="0" y="0"/>
          <a:chExt cx="0" cy="0"/>
        </a:xfrm>
      </p:grpSpPr>
      <p:sp>
        <p:nvSpPr>
          <p:cNvPr id="1597" name="Google Shape;1597;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598" name="Google Shape;1598;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9" name="Google Shape;1599;p5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1600" name="Google Shape;1600;p56: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1601" name="Google Shape;1601;p56: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1602" name="Google Shape;1602;p56: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0" name="Shape 1610"/>
        <p:cNvGrpSpPr/>
        <p:nvPr/>
      </p:nvGrpSpPr>
      <p:grpSpPr>
        <a:xfrm>
          <a:off x="0" y="0"/>
          <a:ext cx="0" cy="0"/>
          <a:chOff x="0" y="0"/>
          <a:chExt cx="0" cy="0"/>
        </a:xfrm>
      </p:grpSpPr>
      <p:sp>
        <p:nvSpPr>
          <p:cNvPr id="1611" name="Google Shape;1611;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612" name="Google Shape;1612;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3" name="Google Shape;1613;p5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1614" name="Google Shape;1614;p57: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1615" name="Google Shape;1615;p57: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1616" name="Google Shape;1616;p57: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4" name="Shape 1624"/>
        <p:cNvGrpSpPr/>
        <p:nvPr/>
      </p:nvGrpSpPr>
      <p:grpSpPr>
        <a:xfrm>
          <a:off x="0" y="0"/>
          <a:ext cx="0" cy="0"/>
          <a:chOff x="0" y="0"/>
          <a:chExt cx="0" cy="0"/>
        </a:xfrm>
      </p:grpSpPr>
      <p:sp>
        <p:nvSpPr>
          <p:cNvPr id="1625" name="Google Shape;1625;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626" name="Google Shape;1626;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7" name="Google Shape;1627;p5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1628" name="Google Shape;1628;p58: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1629" name="Google Shape;1629;p5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1630" name="Google Shape;1630;p58: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8" name="Shape 1638"/>
        <p:cNvGrpSpPr/>
        <p:nvPr/>
      </p:nvGrpSpPr>
      <p:grpSpPr>
        <a:xfrm>
          <a:off x="0" y="0"/>
          <a:ext cx="0" cy="0"/>
          <a:chOff x="0" y="0"/>
          <a:chExt cx="0" cy="0"/>
        </a:xfrm>
      </p:grpSpPr>
      <p:sp>
        <p:nvSpPr>
          <p:cNvPr id="1639" name="Google Shape;1639;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640" name="Google Shape;1640;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1" name="Google Shape;1641;p5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1642" name="Google Shape;1642;p59: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1643" name="Google Shape;1643;p59: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1644" name="Google Shape;1644;p59: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45" name="Google Shape;24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247" name="Google Shape;247;p6: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248" name="Google Shape;248;p6: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249" name="Google Shape;249;p6: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1" name="Shape 1651"/>
        <p:cNvGrpSpPr/>
        <p:nvPr/>
      </p:nvGrpSpPr>
      <p:grpSpPr>
        <a:xfrm>
          <a:off x="0" y="0"/>
          <a:ext cx="0" cy="0"/>
          <a:chOff x="0" y="0"/>
          <a:chExt cx="0" cy="0"/>
        </a:xfrm>
      </p:grpSpPr>
      <p:sp>
        <p:nvSpPr>
          <p:cNvPr id="1652" name="Google Shape;1652;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653" name="Google Shape;1653;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4" name="Google Shape;1654;p6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1655" name="Google Shape;1655;p60: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1656" name="Google Shape;1656;p60: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1657" name="Google Shape;1657;p60: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5" name="Shape 1665"/>
        <p:cNvGrpSpPr/>
        <p:nvPr/>
      </p:nvGrpSpPr>
      <p:grpSpPr>
        <a:xfrm>
          <a:off x="0" y="0"/>
          <a:ext cx="0" cy="0"/>
          <a:chOff x="0" y="0"/>
          <a:chExt cx="0" cy="0"/>
        </a:xfrm>
      </p:grpSpPr>
      <p:sp>
        <p:nvSpPr>
          <p:cNvPr id="1666" name="Google Shape;1666;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667" name="Google Shape;1667;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8" name="Google Shape;1668;p6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1669" name="Google Shape;1669;p61: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1670" name="Google Shape;1670;p61: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1671" name="Google Shape;1671;p61: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8" name="Shape 1678"/>
        <p:cNvGrpSpPr/>
        <p:nvPr/>
      </p:nvGrpSpPr>
      <p:grpSpPr>
        <a:xfrm>
          <a:off x="0" y="0"/>
          <a:ext cx="0" cy="0"/>
          <a:chOff x="0" y="0"/>
          <a:chExt cx="0" cy="0"/>
        </a:xfrm>
      </p:grpSpPr>
      <p:sp>
        <p:nvSpPr>
          <p:cNvPr id="1679" name="Google Shape;1679;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680" name="Google Shape;1680;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1" name="Google Shape;1681;p6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1682" name="Google Shape;1682;p62: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1683" name="Google Shape;1683;p6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1684" name="Google Shape;1684;p62: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2" name="Shape 1692"/>
        <p:cNvGrpSpPr/>
        <p:nvPr/>
      </p:nvGrpSpPr>
      <p:grpSpPr>
        <a:xfrm>
          <a:off x="0" y="0"/>
          <a:ext cx="0" cy="0"/>
          <a:chOff x="0" y="0"/>
          <a:chExt cx="0" cy="0"/>
        </a:xfrm>
      </p:grpSpPr>
      <p:sp>
        <p:nvSpPr>
          <p:cNvPr id="1693" name="Google Shape;1693;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694" name="Google Shape;1694;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5" name="Google Shape;1695;p6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1696" name="Google Shape;1696;p63: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1697" name="Google Shape;1697;p63: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1698" name="Google Shape;1698;p63: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6" name="Shape 1706"/>
        <p:cNvGrpSpPr/>
        <p:nvPr/>
      </p:nvGrpSpPr>
      <p:grpSpPr>
        <a:xfrm>
          <a:off x="0" y="0"/>
          <a:ext cx="0" cy="0"/>
          <a:chOff x="0" y="0"/>
          <a:chExt cx="0" cy="0"/>
        </a:xfrm>
      </p:grpSpPr>
      <p:sp>
        <p:nvSpPr>
          <p:cNvPr id="1707" name="Google Shape;1707;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708" name="Google Shape;1708;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9" name="Google Shape;1709;p6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1710" name="Google Shape;1710;p64: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1711" name="Google Shape;1711;p6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1712" name="Google Shape;1712;p64: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0" name="Shape 1720"/>
        <p:cNvGrpSpPr/>
        <p:nvPr/>
      </p:nvGrpSpPr>
      <p:grpSpPr>
        <a:xfrm>
          <a:off x="0" y="0"/>
          <a:ext cx="0" cy="0"/>
          <a:chOff x="0" y="0"/>
          <a:chExt cx="0" cy="0"/>
        </a:xfrm>
      </p:grpSpPr>
      <p:sp>
        <p:nvSpPr>
          <p:cNvPr id="1721" name="Google Shape;1721;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722" name="Google Shape;1722;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3" name="Google Shape;1723;p6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1724" name="Google Shape;1724;p65: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1725" name="Google Shape;1725;p65: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1726" name="Google Shape;1726;p65: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3" name="Shape 1733"/>
        <p:cNvGrpSpPr/>
        <p:nvPr/>
      </p:nvGrpSpPr>
      <p:grpSpPr>
        <a:xfrm>
          <a:off x="0" y="0"/>
          <a:ext cx="0" cy="0"/>
          <a:chOff x="0" y="0"/>
          <a:chExt cx="0" cy="0"/>
        </a:xfrm>
      </p:grpSpPr>
      <p:sp>
        <p:nvSpPr>
          <p:cNvPr id="1734" name="Google Shape;1734;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735" name="Google Shape;1735;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6" name="Google Shape;1736;p6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1737" name="Google Shape;1737;p66: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1738" name="Google Shape;1738;p66: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1739" name="Google Shape;1739;p66: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6" name="Shape 1746"/>
        <p:cNvGrpSpPr/>
        <p:nvPr/>
      </p:nvGrpSpPr>
      <p:grpSpPr>
        <a:xfrm>
          <a:off x="0" y="0"/>
          <a:ext cx="0" cy="0"/>
          <a:chOff x="0" y="0"/>
          <a:chExt cx="0" cy="0"/>
        </a:xfrm>
      </p:grpSpPr>
      <p:sp>
        <p:nvSpPr>
          <p:cNvPr id="1747" name="Google Shape;1747;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8" name="Google Shape;1748;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2" name="Shape 1752"/>
        <p:cNvGrpSpPr/>
        <p:nvPr/>
      </p:nvGrpSpPr>
      <p:grpSpPr>
        <a:xfrm>
          <a:off x="0" y="0"/>
          <a:ext cx="0" cy="0"/>
          <a:chOff x="0" y="0"/>
          <a:chExt cx="0" cy="0"/>
        </a:xfrm>
      </p:grpSpPr>
      <p:sp>
        <p:nvSpPr>
          <p:cNvPr id="1753" name="Google Shape;1753;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4" name="Google Shape;1754;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8" name="Shape 1758"/>
        <p:cNvGrpSpPr/>
        <p:nvPr/>
      </p:nvGrpSpPr>
      <p:grpSpPr>
        <a:xfrm>
          <a:off x="0" y="0"/>
          <a:ext cx="0" cy="0"/>
          <a:chOff x="0" y="0"/>
          <a:chExt cx="0" cy="0"/>
        </a:xfrm>
      </p:grpSpPr>
      <p:sp>
        <p:nvSpPr>
          <p:cNvPr id="1759" name="Google Shape;1759;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0" name="Google Shape;1760;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58" name="Google Shape;25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260" name="Google Shape;260;p7: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261" name="Google Shape;261;p7: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262" name="Google Shape;262;p7: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3" name="Shape 1783"/>
        <p:cNvGrpSpPr/>
        <p:nvPr/>
      </p:nvGrpSpPr>
      <p:grpSpPr>
        <a:xfrm>
          <a:off x="0" y="0"/>
          <a:ext cx="0" cy="0"/>
          <a:chOff x="0" y="0"/>
          <a:chExt cx="0" cy="0"/>
        </a:xfrm>
      </p:grpSpPr>
      <p:sp>
        <p:nvSpPr>
          <p:cNvPr id="1784" name="Google Shape;1784;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5" name="Google Shape;1785;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4" name="Shape 1794"/>
        <p:cNvGrpSpPr/>
        <p:nvPr/>
      </p:nvGrpSpPr>
      <p:grpSpPr>
        <a:xfrm>
          <a:off x="0" y="0"/>
          <a:ext cx="0" cy="0"/>
          <a:chOff x="0" y="0"/>
          <a:chExt cx="0" cy="0"/>
        </a:xfrm>
      </p:grpSpPr>
      <p:sp>
        <p:nvSpPr>
          <p:cNvPr id="1795" name="Google Shape;1795;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6" name="Google Shape;1796;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1" name="Shape 1801"/>
        <p:cNvGrpSpPr/>
        <p:nvPr/>
      </p:nvGrpSpPr>
      <p:grpSpPr>
        <a:xfrm>
          <a:off x="0" y="0"/>
          <a:ext cx="0" cy="0"/>
          <a:chOff x="0" y="0"/>
          <a:chExt cx="0" cy="0"/>
        </a:xfrm>
      </p:grpSpPr>
      <p:sp>
        <p:nvSpPr>
          <p:cNvPr id="1802" name="Google Shape;1802;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3" name="Google Shape;1803;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8" name="Shape 1808"/>
        <p:cNvGrpSpPr/>
        <p:nvPr/>
      </p:nvGrpSpPr>
      <p:grpSpPr>
        <a:xfrm>
          <a:off x="0" y="0"/>
          <a:ext cx="0" cy="0"/>
          <a:chOff x="0" y="0"/>
          <a:chExt cx="0" cy="0"/>
        </a:xfrm>
      </p:grpSpPr>
      <p:sp>
        <p:nvSpPr>
          <p:cNvPr id="1809" name="Google Shape;1809;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0" name="Google Shape;1810;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5" name="Shape 1815"/>
        <p:cNvGrpSpPr/>
        <p:nvPr/>
      </p:nvGrpSpPr>
      <p:grpSpPr>
        <a:xfrm>
          <a:off x="0" y="0"/>
          <a:ext cx="0" cy="0"/>
          <a:chOff x="0" y="0"/>
          <a:chExt cx="0" cy="0"/>
        </a:xfrm>
      </p:grpSpPr>
      <p:sp>
        <p:nvSpPr>
          <p:cNvPr id="1816" name="Google Shape;1816;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7" name="Google Shape;1817;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2" name="Shape 1822"/>
        <p:cNvGrpSpPr/>
        <p:nvPr/>
      </p:nvGrpSpPr>
      <p:grpSpPr>
        <a:xfrm>
          <a:off x="0" y="0"/>
          <a:ext cx="0" cy="0"/>
          <a:chOff x="0" y="0"/>
          <a:chExt cx="0" cy="0"/>
        </a:xfrm>
      </p:grpSpPr>
      <p:sp>
        <p:nvSpPr>
          <p:cNvPr id="1823" name="Google Shape;1823;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4" name="Google Shape;1824;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71" name="Google Shape;27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273" name="Google Shape;273;p8: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274" name="Google Shape;274;p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275" name="Google Shape;275;p8: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84" name="Google Shape;284;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286" name="Google Shape;286;p9: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287" name="Google Shape;287;p9: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Maria Petridou</a:t>
            </a:r>
            <a:endParaRPr/>
          </a:p>
        </p:txBody>
      </p:sp>
      <p:sp>
        <p:nvSpPr>
          <p:cNvPr id="288" name="Google Shape;288;p9: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University of Nottingham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77"/>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77"/>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4" name="Google Shape;24;p77"/>
          <p:cNvSpPr txBox="1"/>
          <p:nvPr>
            <p:ph idx="10" type="dt"/>
          </p:nvPr>
        </p:nvSpPr>
        <p:spPr>
          <a:xfrm rot="5400000">
            <a:off x="7589043" y="1081881"/>
            <a:ext cx="2011362" cy="3841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7"/>
          <p:cNvSpPr txBox="1"/>
          <p:nvPr>
            <p:ph idx="12" type="sldNum"/>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1pPr>
            <a:lvl2pPr indent="0" lvl="1"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2pPr>
            <a:lvl3pPr indent="0" lvl="2"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3pPr>
            <a:lvl4pPr indent="0" lvl="3"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4pPr>
            <a:lvl5pPr indent="0" lvl="4"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5pPr>
            <a:lvl6pPr indent="0" lvl="5"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6pPr>
            <a:lvl7pPr indent="0" lvl="6"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7pPr>
            <a:lvl8pPr indent="0" lvl="7"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8pPr>
            <a:lvl9pPr indent="0" lvl="8"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
        <p:nvSpPr>
          <p:cNvPr id="26" name="Google Shape;26;p77"/>
          <p:cNvSpPr txBox="1"/>
          <p:nvPr>
            <p:ph idx="11" type="ftr"/>
          </p:nvPr>
        </p:nvSpPr>
        <p:spPr>
          <a:xfrm rot="5400000">
            <a:off x="6989762" y="3736975"/>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dk2"/>
                </a:solidFill>
                <a:latin typeface="Century Schoolbook"/>
                <a:ea typeface="Century Schoolbook"/>
                <a:cs typeface="Century Schoolbook"/>
                <a:sym typeface="Century Schoolboo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57" name="Shape 157"/>
        <p:cNvGrpSpPr/>
        <p:nvPr/>
      </p:nvGrpSpPr>
      <p:grpSpPr>
        <a:xfrm>
          <a:off x="0" y="0"/>
          <a:ext cx="0" cy="0"/>
          <a:chOff x="0" y="0"/>
          <a:chExt cx="0" cy="0"/>
        </a:xfrm>
      </p:grpSpPr>
      <p:sp>
        <p:nvSpPr>
          <p:cNvPr id="158" name="Google Shape;158;p91"/>
          <p:cNvSpPr txBox="1"/>
          <p:nvPr>
            <p:ph type="title"/>
          </p:nvPr>
        </p:nvSpPr>
        <p:spPr>
          <a:xfrm rot="5400000">
            <a:off x="3371850" y="3200400"/>
            <a:ext cx="6309360" cy="457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2000"/>
              <a:buFont typeface="Century Schoolbook"/>
              <a:buNone/>
              <a:defRPr b="1" sz="2000" cap="small"/>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91"/>
          <p:cNvSpPr txBox="1"/>
          <p:nvPr>
            <p:ph idx="1" type="body"/>
          </p:nvPr>
        </p:nvSpPr>
        <p:spPr>
          <a:xfrm>
            <a:off x="6812280" y="274320"/>
            <a:ext cx="1527048" cy="4983480"/>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SzPts val="840"/>
              <a:buNone/>
              <a:defRPr sz="1200"/>
            </a:lvl1pPr>
            <a:lvl2pPr indent="-228600" lvl="1" marL="914400" algn="l">
              <a:spcBef>
                <a:spcPts val="1000"/>
              </a:spcBef>
              <a:spcAft>
                <a:spcPts val="0"/>
              </a:spcAft>
              <a:buSzPts val="960"/>
              <a:buNone/>
              <a:defRPr sz="1200"/>
            </a:lvl2pPr>
            <a:lvl3pPr indent="-228600" lvl="2" marL="1371600" algn="l">
              <a:spcBef>
                <a:spcPts val="200"/>
              </a:spcBef>
              <a:spcAft>
                <a:spcPts val="0"/>
              </a:spcAft>
              <a:buSzPts val="600"/>
              <a:buNone/>
              <a:defRPr sz="1000"/>
            </a:lvl3pPr>
            <a:lvl4pPr indent="-228600" lvl="3" marL="1828800" algn="l">
              <a:spcBef>
                <a:spcPts val="180"/>
              </a:spcBef>
              <a:spcAft>
                <a:spcPts val="0"/>
              </a:spcAft>
              <a:buSzPts val="540"/>
              <a:buNone/>
              <a:defRPr sz="900"/>
            </a:lvl4pPr>
            <a:lvl5pPr indent="-228600" lvl="4" marL="2286000" algn="l">
              <a:spcBef>
                <a:spcPts val="180"/>
              </a:spcBef>
              <a:spcAft>
                <a:spcPts val="0"/>
              </a:spcAft>
              <a:buSzPts val="612"/>
              <a:buNone/>
              <a:defRPr sz="900"/>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60" name="Google Shape;160;p91"/>
          <p:cNvSpPr txBox="1"/>
          <p:nvPr>
            <p:ph idx="2" type="body"/>
          </p:nvPr>
        </p:nvSpPr>
        <p:spPr>
          <a:xfrm>
            <a:off x="304800" y="274320"/>
            <a:ext cx="5638800" cy="6327648"/>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61" name="Google Shape;161;p91"/>
          <p:cNvSpPr txBox="1"/>
          <p:nvPr>
            <p:ph idx="10" type="dt"/>
          </p:nvPr>
        </p:nvSpPr>
        <p:spPr>
          <a:xfrm rot="5400000">
            <a:off x="7589043" y="1081881"/>
            <a:ext cx="2011362" cy="3841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91"/>
          <p:cNvSpPr txBox="1"/>
          <p:nvPr>
            <p:ph idx="12" type="sldNum"/>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1pPr>
            <a:lvl2pPr indent="0" lvl="1"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2pPr>
            <a:lvl3pPr indent="0" lvl="2"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3pPr>
            <a:lvl4pPr indent="0" lvl="3"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4pPr>
            <a:lvl5pPr indent="0" lvl="4"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5pPr>
            <a:lvl6pPr indent="0" lvl="5"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6pPr>
            <a:lvl7pPr indent="0" lvl="6"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7pPr>
            <a:lvl8pPr indent="0" lvl="7"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8pPr>
            <a:lvl9pPr indent="0" lvl="8"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
        <p:nvSpPr>
          <p:cNvPr id="163" name="Google Shape;163;p91"/>
          <p:cNvSpPr txBox="1"/>
          <p:nvPr>
            <p:ph idx="11" type="ftr"/>
          </p:nvPr>
        </p:nvSpPr>
        <p:spPr>
          <a:xfrm rot="5400000">
            <a:off x="6989762" y="3736975"/>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dk2"/>
                </a:solidFill>
                <a:latin typeface="Century Schoolbook"/>
                <a:ea typeface="Century Schoolbook"/>
                <a:cs typeface="Century Schoolbook"/>
                <a:sym typeface="Century Schoolboo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77" name="Shape 177"/>
        <p:cNvGrpSpPr/>
        <p:nvPr/>
      </p:nvGrpSpPr>
      <p:grpSpPr>
        <a:xfrm>
          <a:off x="0" y="0"/>
          <a:ext cx="0" cy="0"/>
          <a:chOff x="0" y="0"/>
          <a:chExt cx="0" cy="0"/>
        </a:xfrm>
      </p:grpSpPr>
      <p:sp>
        <p:nvSpPr>
          <p:cNvPr id="178" name="Google Shape;178;p93"/>
          <p:cNvSpPr txBox="1"/>
          <p:nvPr>
            <p:ph type="title"/>
          </p:nvPr>
        </p:nvSpPr>
        <p:spPr>
          <a:xfrm rot="5400000">
            <a:off x="3350133" y="3200400"/>
            <a:ext cx="6309360" cy="457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2000"/>
              <a:buFont typeface="Century Schoolbook"/>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93"/>
          <p:cNvSpPr/>
          <p:nvPr>
            <p:ph idx="2" type="pic"/>
          </p:nvPr>
        </p:nvSpPr>
        <p:spPr>
          <a:xfrm>
            <a:off x="0" y="0"/>
            <a:ext cx="6172200" cy="6858000"/>
          </a:xfrm>
          <a:prstGeom prst="rect">
            <a:avLst/>
          </a:prstGeom>
          <a:solidFill>
            <a:schemeClr val="lt2"/>
          </a:solidFill>
          <a:ln>
            <a:noFill/>
          </a:ln>
        </p:spPr>
      </p:sp>
      <p:sp>
        <p:nvSpPr>
          <p:cNvPr id="180" name="Google Shape;180;p93"/>
          <p:cNvSpPr txBox="1"/>
          <p:nvPr>
            <p:ph idx="1" type="body"/>
          </p:nvPr>
        </p:nvSpPr>
        <p:spPr>
          <a:xfrm>
            <a:off x="6765798" y="264795"/>
            <a:ext cx="1524000" cy="4956048"/>
          </a:xfrm>
          <a:prstGeom prst="rect">
            <a:avLst/>
          </a:prstGeom>
          <a:noFill/>
          <a:ln>
            <a:noFill/>
          </a:ln>
        </p:spPr>
        <p:txBody>
          <a:bodyPr anchorCtr="0" anchor="t" bIns="45700" lIns="91425" spcFirstLastPara="1" rIns="91425" wrap="square" tIns="45700">
            <a:normAutofit/>
          </a:bodyPr>
          <a:lstStyle>
            <a:lvl1pPr indent="-228600" lvl="0" marL="457200" algn="l">
              <a:spcBef>
                <a:spcPts val="100"/>
              </a:spcBef>
              <a:spcAft>
                <a:spcPts val="0"/>
              </a:spcAft>
              <a:buSzPts val="840"/>
              <a:buFont typeface="Century Schoolbook"/>
              <a:buNone/>
              <a:defRPr sz="1200"/>
            </a:lvl1pPr>
            <a:lvl2pPr indent="-289560" lvl="1" marL="914400" algn="l">
              <a:spcBef>
                <a:spcPts val="400"/>
              </a:spcBef>
              <a:spcAft>
                <a:spcPts val="0"/>
              </a:spcAft>
              <a:buSzPts val="960"/>
              <a:buChar char="⚫"/>
              <a:defRPr sz="1200"/>
            </a:lvl2pPr>
            <a:lvl3pPr indent="-266700" lvl="2" marL="1371600" algn="l">
              <a:spcBef>
                <a:spcPts val="200"/>
              </a:spcBef>
              <a:spcAft>
                <a:spcPts val="0"/>
              </a:spcAft>
              <a:buSzPts val="600"/>
              <a:buChar char="🞆"/>
              <a:defRPr sz="1000"/>
            </a:lvl3pPr>
            <a:lvl4pPr indent="-262889" lvl="3" marL="1828800" algn="l">
              <a:spcBef>
                <a:spcPts val="180"/>
              </a:spcBef>
              <a:spcAft>
                <a:spcPts val="0"/>
              </a:spcAft>
              <a:buSzPts val="540"/>
              <a:buChar char="🞆"/>
              <a:defRPr sz="900"/>
            </a:lvl4pPr>
            <a:lvl5pPr indent="-267461" lvl="4" marL="2286000" algn="l">
              <a:spcBef>
                <a:spcPts val="180"/>
              </a:spcBef>
              <a:spcAft>
                <a:spcPts val="0"/>
              </a:spcAft>
              <a:buSzPts val="612"/>
              <a:buChar char="⚫"/>
              <a:defRPr sz="900"/>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81" name="Google Shape;181;p93"/>
          <p:cNvSpPr txBox="1"/>
          <p:nvPr>
            <p:ph idx="10" type="dt"/>
          </p:nvPr>
        </p:nvSpPr>
        <p:spPr>
          <a:xfrm rot="5400000">
            <a:off x="7589043" y="1081881"/>
            <a:ext cx="2011362" cy="3841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2" name="Google Shape;182;p93"/>
          <p:cNvSpPr txBox="1"/>
          <p:nvPr>
            <p:ph idx="12" type="sldNum"/>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1pPr>
            <a:lvl2pPr indent="0" lvl="1"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2pPr>
            <a:lvl3pPr indent="0" lvl="2"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3pPr>
            <a:lvl4pPr indent="0" lvl="3"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4pPr>
            <a:lvl5pPr indent="0" lvl="4"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5pPr>
            <a:lvl6pPr indent="0" lvl="5"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6pPr>
            <a:lvl7pPr indent="0" lvl="6"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7pPr>
            <a:lvl8pPr indent="0" lvl="7"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8pPr>
            <a:lvl9pPr indent="0" lvl="8"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
        <p:nvSpPr>
          <p:cNvPr id="183" name="Google Shape;183;p93"/>
          <p:cNvSpPr txBox="1"/>
          <p:nvPr>
            <p:ph idx="11" type="ftr"/>
          </p:nvPr>
        </p:nvSpPr>
        <p:spPr>
          <a:xfrm rot="5400000">
            <a:off x="6989762" y="3736975"/>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dk2"/>
                </a:solidFill>
                <a:latin typeface="Century Schoolbook"/>
                <a:ea typeface="Century Schoolbook"/>
                <a:cs typeface="Century Schoolbook"/>
                <a:sym typeface="Century Schoolboo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9" name="Shape 49"/>
        <p:cNvGrpSpPr/>
        <p:nvPr/>
      </p:nvGrpSpPr>
      <p:grpSpPr>
        <a:xfrm>
          <a:off x="0" y="0"/>
          <a:ext cx="0" cy="0"/>
          <a:chOff x="0" y="0"/>
          <a:chExt cx="0" cy="0"/>
        </a:xfrm>
      </p:grpSpPr>
      <p:sp>
        <p:nvSpPr>
          <p:cNvPr id="50" name="Google Shape;50;p79"/>
          <p:cNvSpPr txBox="1"/>
          <p:nvPr>
            <p:ph type="ctrTitle"/>
          </p:nvPr>
        </p:nvSpPr>
        <p:spPr>
          <a:xfrm>
            <a:off x="2286000" y="3124200"/>
            <a:ext cx="6172200" cy="189436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9"/>
          <p:cNvSpPr txBox="1"/>
          <p:nvPr>
            <p:ph idx="1" type="subTitle"/>
          </p:nvPr>
        </p:nvSpPr>
        <p:spPr>
          <a:xfrm>
            <a:off x="2286000" y="5003322"/>
            <a:ext cx="6172200" cy="1371600"/>
          </a:xfrm>
          <a:prstGeom prst="rect">
            <a:avLst/>
          </a:prstGeom>
          <a:noFill/>
          <a:ln>
            <a:noFill/>
          </a:ln>
        </p:spPr>
        <p:txBody>
          <a:bodyPr anchorCtr="0" anchor="t" bIns="45700" lIns="91425" spcFirstLastPara="1" rIns="91425" wrap="square" tIns="45700">
            <a:noAutofit/>
          </a:bodyPr>
          <a:lstStyle>
            <a:lvl1pPr lvl="0" algn="l">
              <a:spcBef>
                <a:spcPts val="600"/>
              </a:spcBef>
              <a:spcAft>
                <a:spcPts val="0"/>
              </a:spcAft>
              <a:buSzPts val="1260"/>
              <a:buNone/>
              <a:defRPr b="1" sz="1800">
                <a:solidFill>
                  <a:schemeClr val="dk2"/>
                </a:solidFill>
              </a:defRPr>
            </a:lvl1pPr>
            <a:lvl2pPr lvl="1" algn="ctr">
              <a:spcBef>
                <a:spcPts val="360"/>
              </a:spcBef>
              <a:spcAft>
                <a:spcPts val="0"/>
              </a:spcAft>
              <a:buSzPts val="1440"/>
              <a:buNone/>
              <a:defRPr/>
            </a:lvl2pPr>
            <a:lvl3pPr lvl="2" algn="ctr">
              <a:spcBef>
                <a:spcPts val="360"/>
              </a:spcBef>
              <a:spcAft>
                <a:spcPts val="0"/>
              </a:spcAft>
              <a:buSzPts val="1080"/>
              <a:buNone/>
              <a:defRPr/>
            </a:lvl3pPr>
            <a:lvl4pPr lvl="3" algn="ctr">
              <a:spcBef>
                <a:spcPts val="360"/>
              </a:spcBef>
              <a:spcAft>
                <a:spcPts val="0"/>
              </a:spcAft>
              <a:buSzPts val="1080"/>
              <a:buNone/>
              <a:defRPr/>
            </a:lvl4pPr>
            <a:lvl5pPr lvl="4" algn="ctr">
              <a:spcBef>
                <a:spcPts val="360"/>
              </a:spcBef>
              <a:spcAft>
                <a:spcPts val="0"/>
              </a:spcAft>
              <a:buSzPts val="1224"/>
              <a:buNone/>
              <a:defRPr/>
            </a:lvl5pPr>
            <a:lvl6pPr lvl="5" algn="ctr">
              <a:spcBef>
                <a:spcPts val="360"/>
              </a:spcBef>
              <a:spcAft>
                <a:spcPts val="0"/>
              </a:spcAft>
              <a:buSzPts val="1800"/>
              <a:buNone/>
              <a:defRPr/>
            </a:lvl6pPr>
            <a:lvl7pPr lvl="6" algn="ctr">
              <a:spcBef>
                <a:spcPts val="360"/>
              </a:spcBef>
              <a:spcAft>
                <a:spcPts val="0"/>
              </a:spcAft>
              <a:buSzPts val="108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52" name="Google Shape;52;p79"/>
          <p:cNvSpPr txBox="1"/>
          <p:nvPr>
            <p:ph idx="10" type="dt"/>
          </p:nvPr>
        </p:nvSpPr>
        <p:spPr>
          <a:xfrm rot="5400000">
            <a:off x="7764462" y="1174750"/>
            <a:ext cx="2286000" cy="381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9"/>
          <p:cNvSpPr txBox="1"/>
          <p:nvPr>
            <p:ph idx="11" type="ftr"/>
          </p:nvPr>
        </p:nvSpPr>
        <p:spPr>
          <a:xfrm rot="5400000">
            <a:off x="7077075" y="4181475"/>
            <a:ext cx="3657600" cy="3841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dk2"/>
                </a:solidFill>
                <a:latin typeface="Century Schoolbook"/>
                <a:ea typeface="Century Schoolbook"/>
                <a:cs typeface="Century Schoolbook"/>
                <a:sym typeface="Century Schoolboo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9"/>
          <p:cNvSpPr txBox="1"/>
          <p:nvPr>
            <p:ph idx="12" type="sldNum"/>
          </p:nvPr>
        </p:nvSpPr>
        <p:spPr>
          <a:xfrm>
            <a:off x="1325562" y="4929187"/>
            <a:ext cx="609600" cy="5175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1pPr>
            <a:lvl2pPr indent="0" lvl="1"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2pPr>
            <a:lvl3pPr indent="0" lvl="2"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3pPr>
            <a:lvl4pPr indent="0" lvl="3"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4pPr>
            <a:lvl5pPr indent="0" lvl="4"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5pPr>
            <a:lvl6pPr indent="0" lvl="5"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6pPr>
            <a:lvl7pPr indent="0" lvl="6"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7pPr>
            <a:lvl8pPr indent="0" lvl="7"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8pPr>
            <a:lvl9pPr indent="0" lvl="8"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7" name="Shape 67"/>
        <p:cNvGrpSpPr/>
        <p:nvPr/>
      </p:nvGrpSpPr>
      <p:grpSpPr>
        <a:xfrm>
          <a:off x="0" y="0"/>
          <a:ext cx="0" cy="0"/>
          <a:chOff x="0" y="0"/>
          <a:chExt cx="0" cy="0"/>
        </a:xfrm>
      </p:grpSpPr>
      <p:sp>
        <p:nvSpPr>
          <p:cNvPr id="68" name="Google Shape;68;p81"/>
          <p:cNvSpPr txBox="1"/>
          <p:nvPr>
            <p:ph type="title"/>
          </p:nvPr>
        </p:nvSpPr>
        <p:spPr>
          <a:xfrm rot="5400000">
            <a:off x="4541837" y="2362202"/>
            <a:ext cx="5851525" cy="1676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1"/>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0" name="Google Shape;70;p81"/>
          <p:cNvSpPr txBox="1"/>
          <p:nvPr>
            <p:ph idx="10" type="dt"/>
          </p:nvPr>
        </p:nvSpPr>
        <p:spPr>
          <a:xfrm rot="5400000">
            <a:off x="7589043" y="1081881"/>
            <a:ext cx="2011362" cy="3841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81"/>
          <p:cNvSpPr txBox="1"/>
          <p:nvPr>
            <p:ph idx="11" type="ftr"/>
          </p:nvPr>
        </p:nvSpPr>
        <p:spPr>
          <a:xfrm rot="5400000">
            <a:off x="6989762" y="3736975"/>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dk2"/>
                </a:solidFill>
                <a:latin typeface="Century Schoolbook"/>
                <a:ea typeface="Century Schoolbook"/>
                <a:cs typeface="Century Schoolbook"/>
                <a:sym typeface="Century Schoolboo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81"/>
          <p:cNvSpPr txBox="1"/>
          <p:nvPr>
            <p:ph idx="12" type="sldNum"/>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1pPr>
            <a:lvl2pPr indent="0" lvl="1"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2pPr>
            <a:lvl3pPr indent="0" lvl="2"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3pPr>
            <a:lvl4pPr indent="0" lvl="3"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4pPr>
            <a:lvl5pPr indent="0" lvl="4"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5pPr>
            <a:lvl6pPr indent="0" lvl="5"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6pPr>
            <a:lvl7pPr indent="0" lvl="6"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7pPr>
            <a:lvl8pPr indent="0" lvl="7"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8pPr>
            <a:lvl9pPr indent="0" lvl="8"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82"/>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82"/>
          <p:cNvSpPr txBox="1"/>
          <p:nvPr>
            <p:ph idx="1" type="body"/>
          </p:nvPr>
        </p:nvSpPr>
        <p:spPr>
          <a:xfrm rot="5400000">
            <a:off x="1754187" y="303212"/>
            <a:ext cx="4873625" cy="7467600"/>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6" name="Google Shape;76;p82"/>
          <p:cNvSpPr txBox="1"/>
          <p:nvPr>
            <p:ph idx="10" type="dt"/>
          </p:nvPr>
        </p:nvSpPr>
        <p:spPr>
          <a:xfrm rot="5400000">
            <a:off x="7589043" y="1081881"/>
            <a:ext cx="2011362" cy="3841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82"/>
          <p:cNvSpPr txBox="1"/>
          <p:nvPr>
            <p:ph idx="11" type="ftr"/>
          </p:nvPr>
        </p:nvSpPr>
        <p:spPr>
          <a:xfrm rot="5400000">
            <a:off x="6989762" y="3736975"/>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dk2"/>
                </a:solidFill>
                <a:latin typeface="Century Schoolbook"/>
                <a:ea typeface="Century Schoolbook"/>
                <a:cs typeface="Century Schoolbook"/>
                <a:sym typeface="Century Schoolboo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82"/>
          <p:cNvSpPr txBox="1"/>
          <p:nvPr>
            <p:ph idx="12" type="sldNum"/>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1pPr>
            <a:lvl2pPr indent="0" lvl="1"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2pPr>
            <a:lvl3pPr indent="0" lvl="2"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3pPr>
            <a:lvl4pPr indent="0" lvl="3"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4pPr>
            <a:lvl5pPr indent="0" lvl="4"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5pPr>
            <a:lvl6pPr indent="0" lvl="5"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6pPr>
            <a:lvl7pPr indent="0" lvl="6"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7pPr>
            <a:lvl8pPr indent="0" lvl="7"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8pPr>
            <a:lvl9pPr indent="0" lvl="8"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83"/>
          <p:cNvSpPr txBox="1"/>
          <p:nvPr>
            <p:ph idx="10" type="dt"/>
          </p:nvPr>
        </p:nvSpPr>
        <p:spPr>
          <a:xfrm rot="5400000">
            <a:off x="7589043" y="1081881"/>
            <a:ext cx="2011362" cy="3841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83"/>
          <p:cNvSpPr txBox="1"/>
          <p:nvPr>
            <p:ph idx="11" type="ftr"/>
          </p:nvPr>
        </p:nvSpPr>
        <p:spPr>
          <a:xfrm rot="5400000">
            <a:off x="6989762" y="3736975"/>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dk2"/>
                </a:solidFill>
                <a:latin typeface="Century Schoolbook"/>
                <a:ea typeface="Century Schoolbook"/>
                <a:cs typeface="Century Schoolbook"/>
                <a:sym typeface="Century Schoolboo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83"/>
          <p:cNvSpPr txBox="1"/>
          <p:nvPr>
            <p:ph idx="12" type="sldNum"/>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1pPr>
            <a:lvl2pPr indent="0" lvl="1"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2pPr>
            <a:lvl3pPr indent="0" lvl="2"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3pPr>
            <a:lvl4pPr indent="0" lvl="3"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4pPr>
            <a:lvl5pPr indent="0" lvl="4"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5pPr>
            <a:lvl6pPr indent="0" lvl="5"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6pPr>
            <a:lvl7pPr indent="0" lvl="6"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7pPr>
            <a:lvl8pPr indent="0" lvl="7"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8pPr>
            <a:lvl9pPr indent="0" lvl="8"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3" name="Shape 83"/>
        <p:cNvGrpSpPr/>
        <p:nvPr/>
      </p:nvGrpSpPr>
      <p:grpSpPr>
        <a:xfrm>
          <a:off x="0" y="0"/>
          <a:ext cx="0" cy="0"/>
          <a:chOff x="0" y="0"/>
          <a:chExt cx="0" cy="0"/>
        </a:xfrm>
      </p:grpSpPr>
      <p:sp>
        <p:nvSpPr>
          <p:cNvPr id="84" name="Google Shape;84;p84"/>
          <p:cNvSpPr txBox="1"/>
          <p:nvPr>
            <p:ph type="title"/>
          </p:nvPr>
        </p:nvSpPr>
        <p:spPr>
          <a:xfrm>
            <a:off x="457200" y="273050"/>
            <a:ext cx="75438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84"/>
          <p:cNvSpPr txBox="1"/>
          <p:nvPr>
            <p:ph idx="1" type="body"/>
          </p:nvPr>
        </p:nvSpPr>
        <p:spPr>
          <a:xfrm>
            <a:off x="457200" y="2362200"/>
            <a:ext cx="3657600" cy="3886200"/>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6" name="Google Shape;86;p84"/>
          <p:cNvSpPr txBox="1"/>
          <p:nvPr>
            <p:ph idx="2" type="body"/>
          </p:nvPr>
        </p:nvSpPr>
        <p:spPr>
          <a:xfrm>
            <a:off x="4371975" y="2362200"/>
            <a:ext cx="3657600" cy="3886200"/>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7" name="Google Shape;87;p84"/>
          <p:cNvSpPr/>
          <p:nvPr>
            <p:ph idx="3" type="body"/>
          </p:nvPr>
        </p:nvSpPr>
        <p:spPr>
          <a:xfrm>
            <a:off x="4572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lvl1pPr indent="-228600" lvl="0" marL="457200" algn="l">
              <a:spcBef>
                <a:spcPts val="600"/>
              </a:spcBef>
              <a:spcAft>
                <a:spcPts val="0"/>
              </a:spcAft>
              <a:buSzPts val="1400"/>
              <a:buFont typeface="Century Schoolbook"/>
              <a:buNone/>
              <a:defRPr b="1" sz="2000">
                <a:solidFill>
                  <a:srgbClr val="FFFFFF"/>
                </a:solidFill>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8" name="Google Shape;88;p84"/>
          <p:cNvSpPr/>
          <p:nvPr>
            <p:ph idx="4" type="body"/>
          </p:nvPr>
        </p:nvSpPr>
        <p:spPr>
          <a:xfrm>
            <a:off x="43434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lvl1pPr indent="-228600" lvl="0" marL="457200" algn="l">
              <a:spcBef>
                <a:spcPts val="600"/>
              </a:spcBef>
              <a:spcAft>
                <a:spcPts val="0"/>
              </a:spcAft>
              <a:buSzPts val="1400"/>
              <a:buFont typeface="Century Schoolbook"/>
              <a:buNone/>
              <a:defRPr b="1" sz="2000">
                <a:solidFill>
                  <a:srgbClr val="FFFFFF"/>
                </a:solidFill>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9" name="Google Shape;89;p84"/>
          <p:cNvSpPr txBox="1"/>
          <p:nvPr>
            <p:ph idx="10" type="dt"/>
          </p:nvPr>
        </p:nvSpPr>
        <p:spPr>
          <a:xfrm rot="5400000">
            <a:off x="7589043" y="1081881"/>
            <a:ext cx="2011362" cy="3841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84"/>
          <p:cNvSpPr txBox="1"/>
          <p:nvPr>
            <p:ph idx="11" type="ftr"/>
          </p:nvPr>
        </p:nvSpPr>
        <p:spPr>
          <a:xfrm rot="5400000">
            <a:off x="6989762" y="3736975"/>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dk2"/>
                </a:solidFill>
                <a:latin typeface="Century Schoolbook"/>
                <a:ea typeface="Century Schoolbook"/>
                <a:cs typeface="Century Schoolbook"/>
                <a:sym typeface="Century Schoolboo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84"/>
          <p:cNvSpPr txBox="1"/>
          <p:nvPr>
            <p:ph idx="12" type="sldNum"/>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1pPr>
            <a:lvl2pPr indent="0" lvl="1"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2pPr>
            <a:lvl3pPr indent="0" lvl="2"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3pPr>
            <a:lvl4pPr indent="0" lvl="3"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4pPr>
            <a:lvl5pPr indent="0" lvl="4"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5pPr>
            <a:lvl6pPr indent="0" lvl="5"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6pPr>
            <a:lvl7pPr indent="0" lvl="6"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7pPr>
            <a:lvl8pPr indent="0" lvl="7"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8pPr>
            <a:lvl9pPr indent="0" lvl="8"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2" name="Shape 92"/>
        <p:cNvGrpSpPr/>
        <p:nvPr/>
      </p:nvGrpSpPr>
      <p:grpSpPr>
        <a:xfrm>
          <a:off x="0" y="0"/>
          <a:ext cx="0" cy="0"/>
          <a:chOff x="0" y="0"/>
          <a:chExt cx="0" cy="0"/>
        </a:xfrm>
      </p:grpSpPr>
      <p:sp>
        <p:nvSpPr>
          <p:cNvPr id="93" name="Google Shape;93;p85"/>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85"/>
          <p:cNvSpPr txBox="1"/>
          <p:nvPr>
            <p:ph idx="1" type="body"/>
          </p:nvPr>
        </p:nvSpPr>
        <p:spPr>
          <a:xfrm>
            <a:off x="457200" y="1600200"/>
            <a:ext cx="3657600" cy="4572000"/>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5" name="Google Shape;95;p85"/>
          <p:cNvSpPr txBox="1"/>
          <p:nvPr>
            <p:ph idx="2" type="body"/>
          </p:nvPr>
        </p:nvSpPr>
        <p:spPr>
          <a:xfrm>
            <a:off x="4270248" y="1600200"/>
            <a:ext cx="3657600" cy="4572000"/>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6" name="Google Shape;96;p85"/>
          <p:cNvSpPr txBox="1"/>
          <p:nvPr>
            <p:ph idx="10" type="dt"/>
          </p:nvPr>
        </p:nvSpPr>
        <p:spPr>
          <a:xfrm rot="5400000">
            <a:off x="7589043" y="1081881"/>
            <a:ext cx="2011362" cy="3841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85"/>
          <p:cNvSpPr txBox="1"/>
          <p:nvPr>
            <p:ph idx="11" type="ftr"/>
          </p:nvPr>
        </p:nvSpPr>
        <p:spPr>
          <a:xfrm rot="5400000">
            <a:off x="6989762" y="3736975"/>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dk2"/>
                </a:solidFill>
                <a:latin typeface="Century Schoolbook"/>
                <a:ea typeface="Century Schoolbook"/>
                <a:cs typeface="Century Schoolbook"/>
                <a:sym typeface="Century Schoolboo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85"/>
          <p:cNvSpPr txBox="1"/>
          <p:nvPr>
            <p:ph idx="12" type="sldNum"/>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1pPr>
            <a:lvl2pPr indent="0" lvl="1"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2pPr>
            <a:lvl3pPr indent="0" lvl="2"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3pPr>
            <a:lvl4pPr indent="0" lvl="3"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4pPr>
            <a:lvl5pPr indent="0" lvl="4"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5pPr>
            <a:lvl6pPr indent="0" lvl="5"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6pPr>
            <a:lvl7pPr indent="0" lvl="6"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7pPr>
            <a:lvl8pPr indent="0" lvl="7"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8pPr>
            <a:lvl9pPr indent="0" lvl="8"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121" name="Shape 121"/>
        <p:cNvGrpSpPr/>
        <p:nvPr/>
      </p:nvGrpSpPr>
      <p:grpSpPr>
        <a:xfrm>
          <a:off x="0" y="0"/>
          <a:ext cx="0" cy="0"/>
          <a:chOff x="0" y="0"/>
          <a:chExt cx="0" cy="0"/>
        </a:xfrm>
      </p:grpSpPr>
      <p:sp>
        <p:nvSpPr>
          <p:cNvPr id="122" name="Google Shape;122;p87"/>
          <p:cNvSpPr txBox="1"/>
          <p:nvPr>
            <p:ph type="title"/>
          </p:nvPr>
        </p:nvSpPr>
        <p:spPr>
          <a:xfrm>
            <a:off x="2286000" y="2895600"/>
            <a:ext cx="6172200" cy="205359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000"/>
              <a:buFont typeface="Century Schoolbook"/>
              <a:buNone/>
              <a:defRPr b="1" sz="3000" cap="small"/>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87"/>
          <p:cNvSpPr txBox="1"/>
          <p:nvPr>
            <p:ph idx="1" type="body"/>
          </p:nvPr>
        </p:nvSpPr>
        <p:spPr>
          <a:xfrm>
            <a:off x="2286000" y="5010150"/>
            <a:ext cx="6172200" cy="1371600"/>
          </a:xfrm>
          <a:prstGeom prst="rect">
            <a:avLst/>
          </a:prstGeom>
          <a:noFill/>
          <a:ln>
            <a:noFill/>
          </a:ln>
        </p:spPr>
        <p:txBody>
          <a:bodyPr anchorCtr="0" anchor="t" bIns="45700" lIns="91425" spcFirstLastPara="1" rIns="91425" wrap="square" tIns="45700">
            <a:noAutofit/>
          </a:bodyPr>
          <a:lstStyle>
            <a:lvl1pPr indent="-228600" lvl="0" marL="457200" algn="l">
              <a:spcBef>
                <a:spcPts val="600"/>
              </a:spcBef>
              <a:spcAft>
                <a:spcPts val="0"/>
              </a:spcAft>
              <a:buSzPts val="1260"/>
              <a:buNone/>
              <a:defRPr b="1" sz="1800">
                <a:solidFill>
                  <a:schemeClr val="lt2"/>
                </a:solidFill>
              </a:defRPr>
            </a:lvl1pPr>
            <a:lvl2pPr indent="-228600" lvl="1" marL="914400" algn="l">
              <a:spcBef>
                <a:spcPts val="360"/>
              </a:spcBef>
              <a:spcAft>
                <a:spcPts val="0"/>
              </a:spcAft>
              <a:buSzPts val="1440"/>
              <a:buNone/>
              <a:defRPr sz="1800">
                <a:solidFill>
                  <a:schemeClr val="lt1"/>
                </a:solidFill>
              </a:defRPr>
            </a:lvl2pPr>
            <a:lvl3pPr indent="-228600" lvl="2" marL="1371600" algn="l">
              <a:spcBef>
                <a:spcPts val="320"/>
              </a:spcBef>
              <a:spcAft>
                <a:spcPts val="0"/>
              </a:spcAft>
              <a:buSzPts val="960"/>
              <a:buNone/>
              <a:defRPr sz="1600">
                <a:solidFill>
                  <a:schemeClr val="lt1"/>
                </a:solidFill>
              </a:defRPr>
            </a:lvl3pPr>
            <a:lvl4pPr indent="-228600" lvl="3" marL="1828800" algn="l">
              <a:spcBef>
                <a:spcPts val="280"/>
              </a:spcBef>
              <a:spcAft>
                <a:spcPts val="0"/>
              </a:spcAft>
              <a:buSzPts val="840"/>
              <a:buNone/>
              <a:defRPr sz="1400">
                <a:solidFill>
                  <a:schemeClr val="lt1"/>
                </a:solidFill>
              </a:defRPr>
            </a:lvl4pPr>
            <a:lvl5pPr indent="-228600" lvl="4" marL="2286000" algn="l">
              <a:spcBef>
                <a:spcPts val="280"/>
              </a:spcBef>
              <a:spcAft>
                <a:spcPts val="0"/>
              </a:spcAft>
              <a:buSzPts val="952"/>
              <a:buNone/>
              <a:defRPr sz="1400">
                <a:solidFill>
                  <a:schemeClr val="lt1"/>
                </a:solidFill>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4" name="Google Shape;124;p87"/>
          <p:cNvSpPr txBox="1"/>
          <p:nvPr>
            <p:ph idx="10" type="dt"/>
          </p:nvPr>
        </p:nvSpPr>
        <p:spPr>
          <a:xfrm rot="5400000">
            <a:off x="7762875" y="1169987"/>
            <a:ext cx="2286000" cy="381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87"/>
          <p:cNvSpPr txBox="1"/>
          <p:nvPr>
            <p:ph idx="11" type="ftr"/>
          </p:nvPr>
        </p:nvSpPr>
        <p:spPr>
          <a:xfrm rot="5400000">
            <a:off x="7077075" y="4178300"/>
            <a:ext cx="3657600" cy="3841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2"/>
                </a:solidFill>
                <a:latin typeface="Century Schoolbook"/>
                <a:ea typeface="Century Schoolbook"/>
                <a:cs typeface="Century Schoolbook"/>
                <a:sym typeface="Century Schoolboo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87"/>
          <p:cNvSpPr txBox="1"/>
          <p:nvPr>
            <p:ph idx="12" type="sldNum"/>
          </p:nvPr>
        </p:nvSpPr>
        <p:spPr>
          <a:xfrm>
            <a:off x="1339850" y="4929187"/>
            <a:ext cx="609600" cy="5175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1pPr>
            <a:lvl2pPr indent="0" lvl="1"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2pPr>
            <a:lvl3pPr indent="0" lvl="2"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3pPr>
            <a:lvl4pPr indent="0" lvl="3"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4pPr>
            <a:lvl5pPr indent="0" lvl="4"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5pPr>
            <a:lvl6pPr indent="0" lvl="5"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6pPr>
            <a:lvl7pPr indent="0" lvl="6"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7pPr>
            <a:lvl8pPr indent="0" lvl="7"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8pPr>
            <a:lvl9pPr indent="0" lvl="8"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9" name="Shape 139"/>
        <p:cNvGrpSpPr/>
        <p:nvPr/>
      </p:nvGrpSpPr>
      <p:grpSpPr>
        <a:xfrm>
          <a:off x="0" y="0"/>
          <a:ext cx="0" cy="0"/>
          <a:chOff x="0" y="0"/>
          <a:chExt cx="0" cy="0"/>
        </a:xfrm>
      </p:grpSpPr>
      <p:sp>
        <p:nvSpPr>
          <p:cNvPr id="140" name="Google Shape;140;p89"/>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89"/>
          <p:cNvSpPr txBox="1"/>
          <p:nvPr>
            <p:ph idx="10" type="dt"/>
          </p:nvPr>
        </p:nvSpPr>
        <p:spPr>
          <a:xfrm rot="5400000">
            <a:off x="7589043" y="1081881"/>
            <a:ext cx="2011362" cy="3841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89"/>
          <p:cNvSpPr txBox="1"/>
          <p:nvPr>
            <p:ph idx="12" type="sldNum"/>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1pPr>
            <a:lvl2pPr indent="0" lvl="1"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2pPr>
            <a:lvl3pPr indent="0" lvl="2"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3pPr>
            <a:lvl4pPr indent="0" lvl="3"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4pPr>
            <a:lvl5pPr indent="0" lvl="4"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5pPr>
            <a:lvl6pPr indent="0" lvl="5"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6pPr>
            <a:lvl7pPr indent="0" lvl="6"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7pPr>
            <a:lvl8pPr indent="0" lvl="7"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8pPr>
            <a:lvl9pPr indent="0" lvl="8" marL="0" marR="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
        <p:nvSpPr>
          <p:cNvPr id="143" name="Google Shape;143;p89"/>
          <p:cNvSpPr txBox="1"/>
          <p:nvPr>
            <p:ph idx="11" type="ftr"/>
          </p:nvPr>
        </p:nvSpPr>
        <p:spPr>
          <a:xfrm rot="5400000">
            <a:off x="6989762" y="3736975"/>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dk2"/>
                </a:solidFill>
                <a:latin typeface="Century Schoolbook"/>
                <a:ea typeface="Century Schoolbook"/>
                <a:cs typeface="Century Schoolbook"/>
                <a:sym typeface="Century Schoolboo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5.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theme" Target="../theme/theme6.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3.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4.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8.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cxnSp>
        <p:nvCxnSpPr>
          <p:cNvPr id="10" name="Google Shape;10;p76"/>
          <p:cNvCxnSpPr/>
          <p:nvPr/>
        </p:nvCxnSpPr>
        <p:spPr>
          <a:xfrm>
            <a:off x="8763000" y="0"/>
            <a:ext cx="0" cy="6858000"/>
          </a:xfrm>
          <a:prstGeom prst="straightConnector1">
            <a:avLst/>
          </a:prstGeom>
          <a:noFill/>
          <a:ln cap="flat" cmpd="sng" w="38100">
            <a:solidFill>
              <a:srgbClr val="B2C1DB">
                <a:alpha val="92549"/>
              </a:srgbClr>
            </a:solidFill>
            <a:prstDash val="solid"/>
            <a:miter lim="800000"/>
            <a:headEnd len="med" w="med" type="none"/>
            <a:tailEnd len="med" w="med" type="none"/>
          </a:ln>
        </p:spPr>
      </p:cxnSp>
      <p:cxnSp>
        <p:nvCxnSpPr>
          <p:cNvPr id="11" name="Google Shape;11;p76"/>
          <p:cNvCxnSpPr/>
          <p:nvPr/>
        </p:nvCxnSpPr>
        <p:spPr>
          <a:xfrm>
            <a:off x="76200" y="0"/>
            <a:ext cx="0" cy="6858000"/>
          </a:xfrm>
          <a:prstGeom prst="straightConnector1">
            <a:avLst/>
          </a:prstGeom>
          <a:noFill/>
          <a:ln cap="flat" cmpd="thickThin" w="57150">
            <a:solidFill>
              <a:srgbClr val="B2C1DB"/>
            </a:solidFill>
            <a:prstDash val="solid"/>
            <a:miter lim="800000"/>
            <a:headEnd len="med" w="med" type="none"/>
            <a:tailEnd len="med" w="med" type="none"/>
          </a:ln>
        </p:spPr>
      </p:cxnSp>
      <p:cxnSp>
        <p:nvCxnSpPr>
          <p:cNvPr id="12" name="Google Shape;12;p76"/>
          <p:cNvCxnSpPr/>
          <p:nvPr/>
        </p:nvCxnSpPr>
        <p:spPr>
          <a:xfrm>
            <a:off x="8991600" y="0"/>
            <a:ext cx="0" cy="6858000"/>
          </a:xfrm>
          <a:prstGeom prst="straightConnector1">
            <a:avLst/>
          </a:prstGeom>
          <a:noFill/>
          <a:ln cap="flat" cmpd="sng" w="19050">
            <a:solidFill>
              <a:schemeClr val="accent1"/>
            </a:solidFill>
            <a:prstDash val="solid"/>
            <a:miter lim="800000"/>
            <a:headEnd len="med" w="med" type="none"/>
            <a:tailEnd len="med" w="med" type="none"/>
          </a:ln>
        </p:spPr>
      </p:cxnSp>
      <p:sp>
        <p:nvSpPr>
          <p:cNvPr id="13" name="Google Shape;13;p76"/>
          <p:cNvSpPr txBox="1"/>
          <p:nvPr/>
        </p:nvSpPr>
        <p:spPr>
          <a:xfrm>
            <a:off x="8839200" y="0"/>
            <a:ext cx="304800" cy="6858000"/>
          </a:xfrm>
          <a:prstGeom prst="rect">
            <a:avLst/>
          </a:prstGeom>
          <a:solidFill>
            <a:srgbClr val="B2C1DB">
              <a:alpha val="8666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4" name="Google Shape;14;p76"/>
          <p:cNvCxnSpPr/>
          <p:nvPr/>
        </p:nvCxnSpPr>
        <p:spPr>
          <a:xfrm>
            <a:off x="8915400" y="0"/>
            <a:ext cx="0" cy="6858000"/>
          </a:xfrm>
          <a:prstGeom prst="straightConnector1">
            <a:avLst/>
          </a:prstGeom>
          <a:noFill/>
          <a:ln cap="flat" cmpd="sng" w="9525">
            <a:solidFill>
              <a:schemeClr val="accent1"/>
            </a:solidFill>
            <a:prstDash val="solid"/>
            <a:miter lim="800000"/>
            <a:headEnd len="med" w="med" type="none"/>
            <a:tailEnd len="med" w="med" type="none"/>
          </a:ln>
        </p:spPr>
      </p:cxnSp>
      <p:sp>
        <p:nvSpPr>
          <p:cNvPr id="15" name="Google Shape;15;p76"/>
          <p:cNvSpPr/>
          <p:nvPr/>
        </p:nvSpPr>
        <p:spPr>
          <a:xfrm>
            <a:off x="8156575" y="5715000"/>
            <a:ext cx="549275" cy="54927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 name="Google Shape;16;p76"/>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SzPts val="1400"/>
              <a:buNone/>
              <a:defRPr b="0" i="0" sz="3000" u="none" cap="small"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9pPr>
          </a:lstStyle>
          <a:p/>
        </p:txBody>
      </p:sp>
      <p:sp>
        <p:nvSpPr>
          <p:cNvPr id="17" name="Google Shape;17;p76"/>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320039" lvl="2" marL="1371600" marR="0" rtl="0" algn="l">
              <a:spcBef>
                <a:spcPts val="480"/>
              </a:spcBef>
              <a:spcAft>
                <a:spcPts val="0"/>
              </a:spcAft>
              <a:buClr>
                <a:srgbClr val="4471A6"/>
              </a:buClr>
              <a:buSzPts val="1440"/>
              <a:buFont typeface="Noto Sans Symbols"/>
              <a:buChar char="🞆"/>
              <a:defRPr b="0" i="0" sz="2400" u="none" cap="none" strike="noStrike">
                <a:solidFill>
                  <a:schemeClr val="dk1"/>
                </a:solidFill>
                <a:latin typeface="Century Schoolbook"/>
                <a:ea typeface="Century Schoolbook"/>
                <a:cs typeface="Century Schoolbook"/>
                <a:sym typeface="Century Schoolbook"/>
              </a:defRPr>
            </a:lvl3pPr>
            <a:lvl4pPr indent="-304800" lvl="3" marL="1828800" marR="0" rtl="0" algn="l">
              <a:spcBef>
                <a:spcPts val="400"/>
              </a:spcBef>
              <a:spcAft>
                <a:spcPts val="0"/>
              </a:spcAft>
              <a:buClr>
                <a:srgbClr val="B2C1DB"/>
              </a:buClr>
              <a:buSzPts val="1200"/>
              <a:buFont typeface="Noto Sans Symbols"/>
              <a:buChar char="🞆"/>
              <a:defRPr b="0" i="0" sz="20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DCB3B2"/>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B1C0DA"/>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4571A5"/>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18" name="Google Shape;18;p76"/>
          <p:cNvSpPr txBox="1"/>
          <p:nvPr>
            <p:ph idx="10" type="dt"/>
          </p:nvPr>
        </p:nvSpPr>
        <p:spPr>
          <a:xfrm rot="5400000">
            <a:off x="7589043" y="1081881"/>
            <a:ext cx="2011362" cy="3841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 name="Google Shape;19;p76"/>
          <p:cNvSpPr txBox="1"/>
          <p:nvPr>
            <p:ph idx="12" type="sldNum"/>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1pPr>
            <a:lvl2pPr indent="0" lvl="1"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2pPr>
            <a:lvl3pPr indent="0" lvl="2"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3pPr>
            <a:lvl4pPr indent="0" lvl="3"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4pPr>
            <a:lvl5pPr indent="0" lvl="4"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5pPr>
            <a:lvl6pPr indent="0" lvl="5"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6pPr>
            <a:lvl7pPr indent="0" lvl="6"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7pPr>
            <a:lvl8pPr indent="0" lvl="7"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8pPr>
            <a:lvl9pPr indent="0" lvl="8"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
        <p:nvSpPr>
          <p:cNvPr id="20" name="Google Shape;20;p76"/>
          <p:cNvSpPr txBox="1"/>
          <p:nvPr>
            <p:ph idx="11" type="ftr"/>
          </p:nvPr>
        </p:nvSpPr>
        <p:spPr>
          <a:xfrm rot="5400000">
            <a:off x="6989762" y="3736975"/>
            <a:ext cx="3200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dk2"/>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 name="Shape 27"/>
        <p:cNvGrpSpPr/>
        <p:nvPr/>
      </p:nvGrpSpPr>
      <p:grpSpPr>
        <a:xfrm>
          <a:off x="0" y="0"/>
          <a:ext cx="0" cy="0"/>
          <a:chOff x="0" y="0"/>
          <a:chExt cx="0" cy="0"/>
        </a:xfrm>
      </p:grpSpPr>
      <p:sp>
        <p:nvSpPr>
          <p:cNvPr id="28" name="Google Shape;28;p78"/>
          <p:cNvSpPr txBox="1"/>
          <p:nvPr/>
        </p:nvSpPr>
        <p:spPr>
          <a:xfrm>
            <a:off x="381000" y="0"/>
            <a:ext cx="609600" cy="6858000"/>
          </a:xfrm>
          <a:prstGeom prst="rect">
            <a:avLst/>
          </a:prstGeom>
          <a:solidFill>
            <a:srgbClr val="B2C1DB">
              <a:alpha val="5372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 name="Google Shape;29;p78"/>
          <p:cNvSpPr txBox="1"/>
          <p:nvPr/>
        </p:nvSpPr>
        <p:spPr>
          <a:xfrm>
            <a:off x="276225" y="0"/>
            <a:ext cx="104775" cy="6858000"/>
          </a:xfrm>
          <a:prstGeom prst="rect">
            <a:avLst/>
          </a:prstGeom>
          <a:solidFill>
            <a:srgbClr val="D0D8E8">
              <a:alpha val="3568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 name="Google Shape;30;p78"/>
          <p:cNvSpPr txBox="1"/>
          <p:nvPr/>
        </p:nvSpPr>
        <p:spPr>
          <a:xfrm>
            <a:off x="990600" y="0"/>
            <a:ext cx="182562" cy="6858000"/>
          </a:xfrm>
          <a:prstGeom prst="rect">
            <a:avLst/>
          </a:prstGeom>
          <a:solidFill>
            <a:srgbClr val="D0D8E8">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 name="Google Shape;31;p78"/>
          <p:cNvSpPr txBox="1"/>
          <p:nvPr/>
        </p:nvSpPr>
        <p:spPr>
          <a:xfrm>
            <a:off x="1141412" y="0"/>
            <a:ext cx="230187" cy="6858000"/>
          </a:xfrm>
          <a:prstGeom prst="rect">
            <a:avLst/>
          </a:prstGeom>
          <a:solidFill>
            <a:srgbClr val="E9EDF4">
              <a:alpha val="70588"/>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2" name="Google Shape;32;p78"/>
          <p:cNvCxnSpPr/>
          <p:nvPr/>
        </p:nvCxnSpPr>
        <p:spPr>
          <a:xfrm>
            <a:off x="106362" y="0"/>
            <a:ext cx="0" cy="6858000"/>
          </a:xfrm>
          <a:prstGeom prst="straightConnector1">
            <a:avLst/>
          </a:prstGeom>
          <a:noFill/>
          <a:ln cap="flat" cmpd="sng" w="57150">
            <a:solidFill>
              <a:srgbClr val="B2C1DB">
                <a:alpha val="72549"/>
              </a:srgbClr>
            </a:solidFill>
            <a:prstDash val="solid"/>
            <a:miter lim="800000"/>
            <a:headEnd len="med" w="med" type="none"/>
            <a:tailEnd len="med" w="med" type="none"/>
          </a:ln>
        </p:spPr>
      </p:cxnSp>
      <p:cxnSp>
        <p:nvCxnSpPr>
          <p:cNvPr id="33" name="Google Shape;33;p78"/>
          <p:cNvCxnSpPr/>
          <p:nvPr/>
        </p:nvCxnSpPr>
        <p:spPr>
          <a:xfrm>
            <a:off x="914400" y="0"/>
            <a:ext cx="0" cy="6858000"/>
          </a:xfrm>
          <a:prstGeom prst="straightConnector1">
            <a:avLst/>
          </a:prstGeom>
          <a:noFill/>
          <a:ln cap="flat" cmpd="sng" w="57150">
            <a:solidFill>
              <a:srgbClr val="E9EDF4">
                <a:alpha val="82745"/>
              </a:srgbClr>
            </a:solidFill>
            <a:prstDash val="solid"/>
            <a:miter lim="800000"/>
            <a:headEnd len="med" w="med" type="none"/>
            <a:tailEnd len="med" w="med" type="none"/>
          </a:ln>
        </p:spPr>
      </p:cxnSp>
      <p:cxnSp>
        <p:nvCxnSpPr>
          <p:cNvPr id="34" name="Google Shape;34;p78"/>
          <p:cNvCxnSpPr/>
          <p:nvPr/>
        </p:nvCxnSpPr>
        <p:spPr>
          <a:xfrm>
            <a:off x="854075" y="0"/>
            <a:ext cx="0" cy="6858000"/>
          </a:xfrm>
          <a:prstGeom prst="straightConnector1">
            <a:avLst/>
          </a:prstGeom>
          <a:noFill/>
          <a:ln cap="flat" cmpd="sng" w="57150">
            <a:solidFill>
              <a:srgbClr val="B2C1DB"/>
            </a:solidFill>
            <a:prstDash val="solid"/>
            <a:miter lim="800000"/>
            <a:headEnd len="med" w="med" type="none"/>
            <a:tailEnd len="med" w="med" type="none"/>
          </a:ln>
        </p:spPr>
      </p:cxnSp>
      <p:cxnSp>
        <p:nvCxnSpPr>
          <p:cNvPr id="35" name="Google Shape;35;p78"/>
          <p:cNvCxnSpPr/>
          <p:nvPr/>
        </p:nvCxnSpPr>
        <p:spPr>
          <a:xfrm>
            <a:off x="1727200" y="0"/>
            <a:ext cx="0" cy="6858000"/>
          </a:xfrm>
          <a:prstGeom prst="straightConnector1">
            <a:avLst/>
          </a:prstGeom>
          <a:noFill/>
          <a:ln cap="flat" cmpd="sng" w="28575">
            <a:solidFill>
              <a:srgbClr val="B2C1DB">
                <a:alpha val="81568"/>
              </a:srgbClr>
            </a:solidFill>
            <a:prstDash val="solid"/>
            <a:miter lim="800000"/>
            <a:headEnd len="med" w="med" type="none"/>
            <a:tailEnd len="med" w="med" type="none"/>
          </a:ln>
        </p:spPr>
      </p:cxnSp>
      <p:cxnSp>
        <p:nvCxnSpPr>
          <p:cNvPr id="36" name="Google Shape;36;p78"/>
          <p:cNvCxnSpPr/>
          <p:nvPr/>
        </p:nvCxnSpPr>
        <p:spPr>
          <a:xfrm>
            <a:off x="1066800" y="0"/>
            <a:ext cx="0" cy="6858000"/>
          </a:xfrm>
          <a:prstGeom prst="straightConnector1">
            <a:avLst/>
          </a:prstGeom>
          <a:noFill/>
          <a:ln cap="flat" cmpd="sng" w="9525">
            <a:solidFill>
              <a:srgbClr val="B2C1DB"/>
            </a:solidFill>
            <a:prstDash val="solid"/>
            <a:miter lim="800000"/>
            <a:headEnd len="med" w="med" type="none"/>
            <a:tailEnd len="med" w="med" type="none"/>
          </a:ln>
        </p:spPr>
      </p:cxnSp>
      <p:cxnSp>
        <p:nvCxnSpPr>
          <p:cNvPr id="37" name="Google Shape;37;p78"/>
          <p:cNvCxnSpPr/>
          <p:nvPr/>
        </p:nvCxnSpPr>
        <p:spPr>
          <a:xfrm>
            <a:off x="9113837" y="0"/>
            <a:ext cx="0" cy="6858000"/>
          </a:xfrm>
          <a:prstGeom prst="straightConnector1">
            <a:avLst/>
          </a:prstGeom>
          <a:noFill/>
          <a:ln cap="flat" cmpd="thickThin" w="57150">
            <a:solidFill>
              <a:srgbClr val="B2C1DB"/>
            </a:solidFill>
            <a:prstDash val="solid"/>
            <a:miter lim="800000"/>
            <a:headEnd len="med" w="med" type="none"/>
            <a:tailEnd len="med" w="med" type="none"/>
          </a:ln>
        </p:spPr>
      </p:cxnSp>
      <p:sp>
        <p:nvSpPr>
          <p:cNvPr id="38" name="Google Shape;38;p78"/>
          <p:cNvSpPr txBox="1"/>
          <p:nvPr/>
        </p:nvSpPr>
        <p:spPr>
          <a:xfrm>
            <a:off x="1219200" y="0"/>
            <a:ext cx="76200" cy="6858000"/>
          </a:xfrm>
          <a:prstGeom prst="rect">
            <a:avLst/>
          </a:prstGeom>
          <a:solidFill>
            <a:srgbClr val="B2C1DB">
              <a:alpha val="50588"/>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 name="Google Shape;39;p78"/>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 name="Google Shape;40;p78"/>
          <p:cNvSpPr/>
          <p:nvPr/>
        </p:nvSpPr>
        <p:spPr>
          <a:xfrm>
            <a:off x="1309687" y="4867275"/>
            <a:ext cx="641350" cy="64135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 name="Google Shape;41;p78"/>
          <p:cNvSpPr/>
          <p:nvPr/>
        </p:nvSpPr>
        <p:spPr>
          <a:xfrm>
            <a:off x="1090612" y="5500687"/>
            <a:ext cx="138112" cy="13652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 name="Google Shape;42;p78"/>
          <p:cNvSpPr/>
          <p:nvPr/>
        </p:nvSpPr>
        <p:spPr>
          <a:xfrm>
            <a:off x="1663700" y="5788025"/>
            <a:ext cx="274637" cy="27463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 name="Google Shape;43;p78"/>
          <p:cNvSpPr/>
          <p:nvPr/>
        </p:nvSpPr>
        <p:spPr>
          <a:xfrm>
            <a:off x="1905000" y="4495800"/>
            <a:ext cx="365125" cy="36512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 name="Google Shape;44;p78"/>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SzPts val="1400"/>
              <a:buNone/>
              <a:defRPr b="0" i="0" sz="3000" u="none" cap="small"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9pPr>
          </a:lstStyle>
          <a:p/>
        </p:txBody>
      </p:sp>
      <p:sp>
        <p:nvSpPr>
          <p:cNvPr id="45" name="Google Shape;45;p78"/>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320039" lvl="2" marL="1371600" marR="0" rtl="0" algn="l">
              <a:spcBef>
                <a:spcPts val="480"/>
              </a:spcBef>
              <a:spcAft>
                <a:spcPts val="0"/>
              </a:spcAft>
              <a:buClr>
                <a:srgbClr val="4471A6"/>
              </a:buClr>
              <a:buSzPts val="1440"/>
              <a:buFont typeface="Noto Sans Symbols"/>
              <a:buChar char="🞆"/>
              <a:defRPr b="0" i="0" sz="2400" u="none" cap="none" strike="noStrike">
                <a:solidFill>
                  <a:schemeClr val="dk1"/>
                </a:solidFill>
                <a:latin typeface="Century Schoolbook"/>
                <a:ea typeface="Century Schoolbook"/>
                <a:cs typeface="Century Schoolbook"/>
                <a:sym typeface="Century Schoolbook"/>
              </a:defRPr>
            </a:lvl3pPr>
            <a:lvl4pPr indent="-304800" lvl="3" marL="1828800" marR="0" rtl="0" algn="l">
              <a:spcBef>
                <a:spcPts val="400"/>
              </a:spcBef>
              <a:spcAft>
                <a:spcPts val="0"/>
              </a:spcAft>
              <a:buClr>
                <a:srgbClr val="B2C1DB"/>
              </a:buClr>
              <a:buSzPts val="1200"/>
              <a:buFont typeface="Noto Sans Symbols"/>
              <a:buChar char="🞆"/>
              <a:defRPr b="0" i="0" sz="20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DCB3B2"/>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B1C0DA"/>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4571A5"/>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46" name="Google Shape;46;p78"/>
          <p:cNvSpPr txBox="1"/>
          <p:nvPr>
            <p:ph idx="10" type="dt"/>
          </p:nvPr>
        </p:nvSpPr>
        <p:spPr>
          <a:xfrm rot="5400000">
            <a:off x="7764462" y="1174750"/>
            <a:ext cx="2286000" cy="381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7" name="Google Shape;47;p78"/>
          <p:cNvSpPr txBox="1"/>
          <p:nvPr>
            <p:ph idx="11" type="ftr"/>
          </p:nvPr>
        </p:nvSpPr>
        <p:spPr>
          <a:xfrm rot="5400000">
            <a:off x="7077075" y="4181475"/>
            <a:ext cx="3657600" cy="3841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dk2"/>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Google Shape;48;p78"/>
          <p:cNvSpPr txBox="1"/>
          <p:nvPr>
            <p:ph idx="12" type="sldNum"/>
          </p:nvPr>
        </p:nvSpPr>
        <p:spPr>
          <a:xfrm>
            <a:off x="1325562" y="4929187"/>
            <a:ext cx="609600" cy="5175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1pPr>
            <a:lvl2pPr indent="0" lvl="1"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2pPr>
            <a:lvl3pPr indent="0" lvl="2"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3pPr>
            <a:lvl4pPr indent="0" lvl="3"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4pPr>
            <a:lvl5pPr indent="0" lvl="4"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5pPr>
            <a:lvl6pPr indent="0" lvl="5"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6pPr>
            <a:lvl7pPr indent="0" lvl="6"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7pPr>
            <a:lvl8pPr indent="0" lvl="7"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8pPr>
            <a:lvl9pPr indent="0" lvl="8"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 name="Shape 55"/>
        <p:cNvGrpSpPr/>
        <p:nvPr/>
      </p:nvGrpSpPr>
      <p:grpSpPr>
        <a:xfrm>
          <a:off x="0" y="0"/>
          <a:ext cx="0" cy="0"/>
          <a:chOff x="0" y="0"/>
          <a:chExt cx="0" cy="0"/>
        </a:xfrm>
      </p:grpSpPr>
      <p:cxnSp>
        <p:nvCxnSpPr>
          <p:cNvPr id="56" name="Google Shape;56;p80"/>
          <p:cNvCxnSpPr/>
          <p:nvPr/>
        </p:nvCxnSpPr>
        <p:spPr>
          <a:xfrm>
            <a:off x="8763000" y="0"/>
            <a:ext cx="0" cy="6858000"/>
          </a:xfrm>
          <a:prstGeom prst="straightConnector1">
            <a:avLst/>
          </a:prstGeom>
          <a:noFill/>
          <a:ln cap="flat" cmpd="sng" w="38100">
            <a:solidFill>
              <a:srgbClr val="B2C1DB">
                <a:alpha val="92549"/>
              </a:srgbClr>
            </a:solidFill>
            <a:prstDash val="solid"/>
            <a:miter lim="800000"/>
            <a:headEnd len="med" w="med" type="none"/>
            <a:tailEnd len="med" w="med" type="none"/>
          </a:ln>
        </p:spPr>
      </p:cxnSp>
      <p:sp>
        <p:nvSpPr>
          <p:cNvPr id="57" name="Google Shape;57;p80"/>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SzPts val="1400"/>
              <a:buNone/>
              <a:defRPr b="0" i="0" sz="3000" u="none" cap="small"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9pPr>
          </a:lstStyle>
          <a:p/>
        </p:txBody>
      </p:sp>
      <p:sp>
        <p:nvSpPr>
          <p:cNvPr id="58" name="Google Shape;58;p80"/>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320039" lvl="2" marL="1371600" marR="0" rtl="0" algn="l">
              <a:spcBef>
                <a:spcPts val="480"/>
              </a:spcBef>
              <a:spcAft>
                <a:spcPts val="0"/>
              </a:spcAft>
              <a:buClr>
                <a:srgbClr val="4471A6"/>
              </a:buClr>
              <a:buSzPts val="1440"/>
              <a:buFont typeface="Noto Sans Symbols"/>
              <a:buChar char="🞆"/>
              <a:defRPr b="0" i="0" sz="2400" u="none" cap="none" strike="noStrike">
                <a:solidFill>
                  <a:schemeClr val="dk1"/>
                </a:solidFill>
                <a:latin typeface="Century Schoolbook"/>
                <a:ea typeface="Century Schoolbook"/>
                <a:cs typeface="Century Schoolbook"/>
                <a:sym typeface="Century Schoolbook"/>
              </a:defRPr>
            </a:lvl3pPr>
            <a:lvl4pPr indent="-304800" lvl="3" marL="1828800" marR="0" rtl="0" algn="l">
              <a:spcBef>
                <a:spcPts val="400"/>
              </a:spcBef>
              <a:spcAft>
                <a:spcPts val="0"/>
              </a:spcAft>
              <a:buClr>
                <a:srgbClr val="B2C1DB"/>
              </a:buClr>
              <a:buSzPts val="1200"/>
              <a:buFont typeface="Noto Sans Symbols"/>
              <a:buChar char="🞆"/>
              <a:defRPr b="0" i="0" sz="20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DCB3B2"/>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B1C0DA"/>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4571A5"/>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59" name="Google Shape;59;p80"/>
          <p:cNvSpPr txBox="1"/>
          <p:nvPr>
            <p:ph idx="10" type="dt"/>
          </p:nvPr>
        </p:nvSpPr>
        <p:spPr>
          <a:xfrm rot="5400000">
            <a:off x="7589043" y="1081881"/>
            <a:ext cx="2011362" cy="3841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Google Shape;60;p80"/>
          <p:cNvSpPr txBox="1"/>
          <p:nvPr>
            <p:ph idx="11" type="ftr"/>
          </p:nvPr>
        </p:nvSpPr>
        <p:spPr>
          <a:xfrm rot="5400000">
            <a:off x="6989762" y="3736975"/>
            <a:ext cx="3200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dk2"/>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cxnSp>
        <p:nvCxnSpPr>
          <p:cNvPr id="61" name="Google Shape;61;p80"/>
          <p:cNvCxnSpPr/>
          <p:nvPr/>
        </p:nvCxnSpPr>
        <p:spPr>
          <a:xfrm>
            <a:off x="76200" y="0"/>
            <a:ext cx="0" cy="6858000"/>
          </a:xfrm>
          <a:prstGeom prst="straightConnector1">
            <a:avLst/>
          </a:prstGeom>
          <a:noFill/>
          <a:ln cap="flat" cmpd="thickThin" w="57150">
            <a:solidFill>
              <a:srgbClr val="B2C1DB"/>
            </a:solidFill>
            <a:prstDash val="solid"/>
            <a:miter lim="800000"/>
            <a:headEnd len="med" w="med" type="none"/>
            <a:tailEnd len="med" w="med" type="none"/>
          </a:ln>
        </p:spPr>
      </p:cxnSp>
      <p:cxnSp>
        <p:nvCxnSpPr>
          <p:cNvPr id="62" name="Google Shape;62;p80"/>
          <p:cNvCxnSpPr/>
          <p:nvPr/>
        </p:nvCxnSpPr>
        <p:spPr>
          <a:xfrm>
            <a:off x="8991600" y="0"/>
            <a:ext cx="0" cy="6858000"/>
          </a:xfrm>
          <a:prstGeom prst="straightConnector1">
            <a:avLst/>
          </a:prstGeom>
          <a:noFill/>
          <a:ln cap="flat" cmpd="sng" w="19050">
            <a:solidFill>
              <a:schemeClr val="accent1"/>
            </a:solidFill>
            <a:prstDash val="solid"/>
            <a:miter lim="800000"/>
            <a:headEnd len="med" w="med" type="none"/>
            <a:tailEnd len="med" w="med" type="none"/>
          </a:ln>
        </p:spPr>
      </p:cxnSp>
      <p:sp>
        <p:nvSpPr>
          <p:cNvPr id="63" name="Google Shape;63;p80"/>
          <p:cNvSpPr txBox="1"/>
          <p:nvPr/>
        </p:nvSpPr>
        <p:spPr>
          <a:xfrm>
            <a:off x="8839200" y="0"/>
            <a:ext cx="304800" cy="6858000"/>
          </a:xfrm>
          <a:prstGeom prst="rect">
            <a:avLst/>
          </a:prstGeom>
          <a:solidFill>
            <a:srgbClr val="B2C1DB">
              <a:alpha val="8666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64" name="Google Shape;64;p80"/>
          <p:cNvCxnSpPr/>
          <p:nvPr/>
        </p:nvCxnSpPr>
        <p:spPr>
          <a:xfrm>
            <a:off x="8915400" y="0"/>
            <a:ext cx="0" cy="6858000"/>
          </a:xfrm>
          <a:prstGeom prst="straightConnector1">
            <a:avLst/>
          </a:prstGeom>
          <a:noFill/>
          <a:ln cap="flat" cmpd="sng" w="9525">
            <a:solidFill>
              <a:schemeClr val="accent1"/>
            </a:solidFill>
            <a:prstDash val="solid"/>
            <a:miter lim="800000"/>
            <a:headEnd len="med" w="med" type="none"/>
            <a:tailEnd len="med" w="med" type="none"/>
          </a:ln>
        </p:spPr>
      </p:cxnSp>
      <p:sp>
        <p:nvSpPr>
          <p:cNvPr id="65" name="Google Shape;65;p80"/>
          <p:cNvSpPr/>
          <p:nvPr/>
        </p:nvSpPr>
        <p:spPr>
          <a:xfrm>
            <a:off x="8156575" y="5715000"/>
            <a:ext cx="549275" cy="54927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6" name="Google Shape;66;p80"/>
          <p:cNvSpPr txBox="1"/>
          <p:nvPr>
            <p:ph idx="12" type="sldNum"/>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1pPr>
            <a:lvl2pPr indent="0" lvl="1"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2pPr>
            <a:lvl3pPr indent="0" lvl="2"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3pPr>
            <a:lvl4pPr indent="0" lvl="3"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4pPr>
            <a:lvl5pPr indent="0" lvl="4"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5pPr>
            <a:lvl6pPr indent="0" lvl="5"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6pPr>
            <a:lvl7pPr indent="0" lvl="6"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7pPr>
            <a:lvl8pPr indent="0" lvl="7"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8pPr>
            <a:lvl9pPr indent="0" lvl="8"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3" r:id="rId1"/>
    <p:sldLayoutId id="2147483654" r:id="rId2"/>
    <p:sldLayoutId id="2147483655" r:id="rId3"/>
    <p:sldLayoutId id="2147483656" r:id="rId4"/>
    <p:sldLayoutId id="2147483657"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9" name="Shape 99"/>
        <p:cNvGrpSpPr/>
        <p:nvPr/>
      </p:nvGrpSpPr>
      <p:grpSpPr>
        <a:xfrm>
          <a:off x="0" y="0"/>
          <a:ext cx="0" cy="0"/>
          <a:chOff x="0" y="0"/>
          <a:chExt cx="0" cy="0"/>
        </a:xfrm>
      </p:grpSpPr>
      <p:sp>
        <p:nvSpPr>
          <p:cNvPr id="100" name="Google Shape;100;p86"/>
          <p:cNvSpPr txBox="1"/>
          <p:nvPr/>
        </p:nvSpPr>
        <p:spPr>
          <a:xfrm>
            <a:off x="381000" y="0"/>
            <a:ext cx="609600" cy="6858000"/>
          </a:xfrm>
          <a:prstGeom prst="rect">
            <a:avLst/>
          </a:prstGeom>
          <a:solidFill>
            <a:srgbClr val="B2C1DB">
              <a:alpha val="5372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1" name="Google Shape;101;p86"/>
          <p:cNvSpPr txBox="1"/>
          <p:nvPr/>
        </p:nvSpPr>
        <p:spPr>
          <a:xfrm>
            <a:off x="276225" y="0"/>
            <a:ext cx="104775" cy="6858000"/>
          </a:xfrm>
          <a:prstGeom prst="rect">
            <a:avLst/>
          </a:prstGeom>
          <a:solidFill>
            <a:srgbClr val="D0D8E8">
              <a:alpha val="3568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2" name="Google Shape;102;p86"/>
          <p:cNvSpPr txBox="1"/>
          <p:nvPr/>
        </p:nvSpPr>
        <p:spPr>
          <a:xfrm>
            <a:off x="990600" y="0"/>
            <a:ext cx="182562" cy="6858000"/>
          </a:xfrm>
          <a:prstGeom prst="rect">
            <a:avLst/>
          </a:prstGeom>
          <a:solidFill>
            <a:srgbClr val="D0D8E8">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3" name="Google Shape;103;p86"/>
          <p:cNvSpPr txBox="1"/>
          <p:nvPr/>
        </p:nvSpPr>
        <p:spPr>
          <a:xfrm>
            <a:off x="1141412" y="0"/>
            <a:ext cx="230187" cy="6858000"/>
          </a:xfrm>
          <a:prstGeom prst="rect">
            <a:avLst/>
          </a:prstGeom>
          <a:solidFill>
            <a:srgbClr val="E9EDF4">
              <a:alpha val="70588"/>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104" name="Google Shape;104;p86"/>
          <p:cNvCxnSpPr/>
          <p:nvPr/>
        </p:nvCxnSpPr>
        <p:spPr>
          <a:xfrm>
            <a:off x="106362" y="0"/>
            <a:ext cx="0" cy="6858000"/>
          </a:xfrm>
          <a:prstGeom prst="straightConnector1">
            <a:avLst/>
          </a:prstGeom>
          <a:noFill/>
          <a:ln cap="flat" cmpd="sng" w="57150">
            <a:solidFill>
              <a:srgbClr val="B2C1DB">
                <a:alpha val="72549"/>
              </a:srgbClr>
            </a:solidFill>
            <a:prstDash val="solid"/>
            <a:miter lim="800000"/>
            <a:headEnd len="med" w="med" type="none"/>
            <a:tailEnd len="med" w="med" type="none"/>
          </a:ln>
        </p:spPr>
      </p:cxnSp>
      <p:cxnSp>
        <p:nvCxnSpPr>
          <p:cNvPr id="105" name="Google Shape;105;p86"/>
          <p:cNvCxnSpPr/>
          <p:nvPr/>
        </p:nvCxnSpPr>
        <p:spPr>
          <a:xfrm>
            <a:off x="914400" y="0"/>
            <a:ext cx="0" cy="6858000"/>
          </a:xfrm>
          <a:prstGeom prst="straightConnector1">
            <a:avLst/>
          </a:prstGeom>
          <a:noFill/>
          <a:ln cap="flat" cmpd="sng" w="57150">
            <a:solidFill>
              <a:srgbClr val="E9EDF4">
                <a:alpha val="82745"/>
              </a:srgbClr>
            </a:solidFill>
            <a:prstDash val="solid"/>
            <a:miter lim="800000"/>
            <a:headEnd len="med" w="med" type="none"/>
            <a:tailEnd len="med" w="med" type="none"/>
          </a:ln>
        </p:spPr>
      </p:cxnSp>
      <p:cxnSp>
        <p:nvCxnSpPr>
          <p:cNvPr id="106" name="Google Shape;106;p86"/>
          <p:cNvCxnSpPr/>
          <p:nvPr/>
        </p:nvCxnSpPr>
        <p:spPr>
          <a:xfrm>
            <a:off x="854075" y="0"/>
            <a:ext cx="0" cy="6858000"/>
          </a:xfrm>
          <a:prstGeom prst="straightConnector1">
            <a:avLst/>
          </a:prstGeom>
          <a:noFill/>
          <a:ln cap="flat" cmpd="sng" w="57150">
            <a:solidFill>
              <a:srgbClr val="B2C1DB"/>
            </a:solidFill>
            <a:prstDash val="solid"/>
            <a:miter lim="800000"/>
            <a:headEnd len="med" w="med" type="none"/>
            <a:tailEnd len="med" w="med" type="none"/>
          </a:ln>
        </p:spPr>
      </p:cxnSp>
      <p:cxnSp>
        <p:nvCxnSpPr>
          <p:cNvPr id="107" name="Google Shape;107;p86"/>
          <p:cNvCxnSpPr/>
          <p:nvPr/>
        </p:nvCxnSpPr>
        <p:spPr>
          <a:xfrm>
            <a:off x="1727200" y="0"/>
            <a:ext cx="0" cy="6858000"/>
          </a:xfrm>
          <a:prstGeom prst="straightConnector1">
            <a:avLst/>
          </a:prstGeom>
          <a:noFill/>
          <a:ln cap="flat" cmpd="sng" w="28575">
            <a:solidFill>
              <a:srgbClr val="B2C1DB">
                <a:alpha val="81568"/>
              </a:srgbClr>
            </a:solidFill>
            <a:prstDash val="solid"/>
            <a:miter lim="800000"/>
            <a:headEnd len="med" w="med" type="none"/>
            <a:tailEnd len="med" w="med" type="none"/>
          </a:ln>
        </p:spPr>
      </p:cxnSp>
      <p:cxnSp>
        <p:nvCxnSpPr>
          <p:cNvPr id="108" name="Google Shape;108;p86"/>
          <p:cNvCxnSpPr/>
          <p:nvPr/>
        </p:nvCxnSpPr>
        <p:spPr>
          <a:xfrm>
            <a:off x="1066800" y="0"/>
            <a:ext cx="0" cy="6858000"/>
          </a:xfrm>
          <a:prstGeom prst="straightConnector1">
            <a:avLst/>
          </a:prstGeom>
          <a:noFill/>
          <a:ln cap="flat" cmpd="sng" w="9525">
            <a:solidFill>
              <a:srgbClr val="B2C1DB"/>
            </a:solidFill>
            <a:prstDash val="solid"/>
            <a:miter lim="800000"/>
            <a:headEnd len="med" w="med" type="none"/>
            <a:tailEnd len="med" w="med" type="none"/>
          </a:ln>
        </p:spPr>
      </p:cxnSp>
      <p:sp>
        <p:nvSpPr>
          <p:cNvPr id="109" name="Google Shape;109;p86"/>
          <p:cNvSpPr txBox="1"/>
          <p:nvPr/>
        </p:nvSpPr>
        <p:spPr>
          <a:xfrm>
            <a:off x="1219200" y="0"/>
            <a:ext cx="76200" cy="6858000"/>
          </a:xfrm>
          <a:prstGeom prst="rect">
            <a:avLst/>
          </a:prstGeom>
          <a:solidFill>
            <a:srgbClr val="B2C1DB">
              <a:alpha val="50588"/>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0" name="Google Shape;110;p86"/>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1" name="Google Shape;111;p86"/>
          <p:cNvSpPr/>
          <p:nvPr/>
        </p:nvSpPr>
        <p:spPr>
          <a:xfrm>
            <a:off x="1323975" y="4867275"/>
            <a:ext cx="642937" cy="64135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2" name="Google Shape;112;p86"/>
          <p:cNvSpPr/>
          <p:nvPr/>
        </p:nvSpPr>
        <p:spPr>
          <a:xfrm>
            <a:off x="1090612" y="5500687"/>
            <a:ext cx="138112" cy="13652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3" name="Google Shape;113;p86"/>
          <p:cNvSpPr/>
          <p:nvPr/>
        </p:nvSpPr>
        <p:spPr>
          <a:xfrm>
            <a:off x="1663700" y="5791200"/>
            <a:ext cx="274637" cy="27463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4" name="Google Shape;114;p86"/>
          <p:cNvSpPr/>
          <p:nvPr/>
        </p:nvSpPr>
        <p:spPr>
          <a:xfrm>
            <a:off x="1879600" y="4479925"/>
            <a:ext cx="365125" cy="36512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115" name="Google Shape;115;p86"/>
          <p:cNvCxnSpPr/>
          <p:nvPr/>
        </p:nvCxnSpPr>
        <p:spPr>
          <a:xfrm>
            <a:off x="9097962" y="0"/>
            <a:ext cx="0" cy="6858000"/>
          </a:xfrm>
          <a:prstGeom prst="straightConnector1">
            <a:avLst/>
          </a:prstGeom>
          <a:noFill/>
          <a:ln cap="flat" cmpd="thickThin" w="57150">
            <a:solidFill>
              <a:srgbClr val="B2C1DB"/>
            </a:solidFill>
            <a:prstDash val="solid"/>
            <a:miter lim="800000"/>
            <a:headEnd len="med" w="med" type="none"/>
            <a:tailEnd len="med" w="med" type="none"/>
          </a:ln>
        </p:spPr>
      </p:cxnSp>
      <p:sp>
        <p:nvSpPr>
          <p:cNvPr id="116" name="Google Shape;116;p86"/>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SzPts val="1400"/>
              <a:buNone/>
              <a:defRPr b="0" i="0" sz="3000" u="none" cap="small" strike="noStrike">
                <a:solidFill>
                  <a:schemeClr val="lt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3000" u="none" cap="none" strike="noStrike">
                <a:solidFill>
                  <a:schemeClr val="lt2"/>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3000" u="none" cap="none" strike="noStrike">
                <a:solidFill>
                  <a:schemeClr val="lt2"/>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3000" u="none" cap="none" strike="noStrike">
                <a:solidFill>
                  <a:schemeClr val="lt2"/>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3000" u="none" cap="none" strike="noStrike">
                <a:solidFill>
                  <a:schemeClr val="lt2"/>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3000" u="none" cap="none" strike="noStrike">
                <a:solidFill>
                  <a:schemeClr val="lt2"/>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3000" u="none" cap="none" strike="noStrike">
                <a:solidFill>
                  <a:schemeClr val="lt2"/>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3000" u="none" cap="none" strike="noStrike">
                <a:solidFill>
                  <a:schemeClr val="lt2"/>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3000" u="none" cap="none" strike="noStrike">
                <a:solidFill>
                  <a:schemeClr val="lt2"/>
                </a:solidFill>
                <a:latin typeface="Century Schoolbook"/>
                <a:ea typeface="Century Schoolbook"/>
                <a:cs typeface="Century Schoolbook"/>
                <a:sym typeface="Century Schoolbook"/>
              </a:defRPr>
            </a:lvl9pPr>
          </a:lstStyle>
          <a:p/>
        </p:txBody>
      </p:sp>
      <p:sp>
        <p:nvSpPr>
          <p:cNvPr id="117" name="Google Shape;117;p86"/>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lt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lt1"/>
                </a:solidFill>
                <a:latin typeface="Century Schoolbook"/>
                <a:ea typeface="Century Schoolbook"/>
                <a:cs typeface="Century Schoolbook"/>
                <a:sym typeface="Century Schoolbook"/>
              </a:defRPr>
            </a:lvl2pPr>
            <a:lvl3pPr indent="-320039" lvl="2" marL="1371600" marR="0" rtl="0" algn="l">
              <a:spcBef>
                <a:spcPts val="480"/>
              </a:spcBef>
              <a:spcAft>
                <a:spcPts val="0"/>
              </a:spcAft>
              <a:buClr>
                <a:srgbClr val="4471A6"/>
              </a:buClr>
              <a:buSzPts val="1440"/>
              <a:buFont typeface="Noto Sans Symbols"/>
              <a:buChar char="🞆"/>
              <a:defRPr b="0" i="0" sz="2400" u="none" cap="none" strike="noStrike">
                <a:solidFill>
                  <a:schemeClr val="lt1"/>
                </a:solidFill>
                <a:latin typeface="Century Schoolbook"/>
                <a:ea typeface="Century Schoolbook"/>
                <a:cs typeface="Century Schoolbook"/>
                <a:sym typeface="Century Schoolbook"/>
              </a:defRPr>
            </a:lvl3pPr>
            <a:lvl4pPr indent="-304800" lvl="3" marL="1828800" marR="0" rtl="0" algn="l">
              <a:spcBef>
                <a:spcPts val="400"/>
              </a:spcBef>
              <a:spcAft>
                <a:spcPts val="0"/>
              </a:spcAft>
              <a:buClr>
                <a:srgbClr val="B2C1DB"/>
              </a:buClr>
              <a:buSzPts val="1200"/>
              <a:buFont typeface="Noto Sans Symbols"/>
              <a:buChar char="🞆"/>
              <a:defRPr b="0" i="0" sz="2000" u="none" cap="none" strike="noStrike">
                <a:solidFill>
                  <a:schemeClr val="lt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DCB3B2"/>
              </a:buClr>
              <a:buSzPts val="1088"/>
              <a:buFont typeface="Noto Sans Symbols"/>
              <a:buChar char="⚫"/>
              <a:defRPr b="0" i="0" sz="1600" u="none" cap="none" strike="noStrike">
                <a:solidFill>
                  <a:schemeClr val="lt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lt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B1C0DA"/>
              </a:buClr>
              <a:buSzPts val="840"/>
              <a:buFont typeface="Noto Sans Symbols"/>
              <a:buChar char="⚪"/>
              <a:defRPr b="0" i="0" sz="1400" u="none" cap="none" strike="noStrike">
                <a:solidFill>
                  <a:schemeClr val="lt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lt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4571A5"/>
              </a:buClr>
              <a:buSzPts val="1400"/>
              <a:buFont typeface="Century Schoolbook"/>
              <a:buChar char="•"/>
              <a:defRPr b="0" i="0" sz="1400" u="none" cap="none" strike="noStrike">
                <a:solidFill>
                  <a:schemeClr val="lt2"/>
                </a:solidFill>
                <a:latin typeface="Century Schoolbook"/>
                <a:ea typeface="Century Schoolbook"/>
                <a:cs typeface="Century Schoolbook"/>
                <a:sym typeface="Century Schoolbook"/>
              </a:defRPr>
            </a:lvl9pPr>
          </a:lstStyle>
          <a:p/>
        </p:txBody>
      </p:sp>
      <p:sp>
        <p:nvSpPr>
          <p:cNvPr id="118" name="Google Shape;118;p86"/>
          <p:cNvSpPr txBox="1"/>
          <p:nvPr>
            <p:ph idx="10" type="dt"/>
          </p:nvPr>
        </p:nvSpPr>
        <p:spPr>
          <a:xfrm rot="5400000">
            <a:off x="7762875" y="1169987"/>
            <a:ext cx="2286000" cy="381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19" name="Google Shape;119;p86"/>
          <p:cNvSpPr txBox="1"/>
          <p:nvPr>
            <p:ph idx="11" type="ftr"/>
          </p:nvPr>
        </p:nvSpPr>
        <p:spPr>
          <a:xfrm rot="5400000">
            <a:off x="7077075" y="4178300"/>
            <a:ext cx="3657600" cy="3841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lt2"/>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20" name="Google Shape;120;p86"/>
          <p:cNvSpPr txBox="1"/>
          <p:nvPr>
            <p:ph idx="12" type="sldNum"/>
          </p:nvPr>
        </p:nvSpPr>
        <p:spPr>
          <a:xfrm>
            <a:off x="1339850" y="4929187"/>
            <a:ext cx="609600" cy="5175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1pPr>
            <a:lvl2pPr indent="0" lvl="1"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2pPr>
            <a:lvl3pPr indent="0" lvl="2"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3pPr>
            <a:lvl4pPr indent="0" lvl="3"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4pPr>
            <a:lvl5pPr indent="0" lvl="4"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5pPr>
            <a:lvl6pPr indent="0" lvl="5"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6pPr>
            <a:lvl7pPr indent="0" lvl="6"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7pPr>
            <a:lvl8pPr indent="0" lvl="7"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8pPr>
            <a:lvl9pPr indent="0" lvl="8"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cxnSp>
        <p:nvCxnSpPr>
          <p:cNvPr id="128" name="Google Shape;128;p88"/>
          <p:cNvCxnSpPr/>
          <p:nvPr/>
        </p:nvCxnSpPr>
        <p:spPr>
          <a:xfrm>
            <a:off x="8763000" y="0"/>
            <a:ext cx="0" cy="6858000"/>
          </a:xfrm>
          <a:prstGeom prst="straightConnector1">
            <a:avLst/>
          </a:prstGeom>
          <a:noFill/>
          <a:ln cap="flat" cmpd="sng" w="38100">
            <a:solidFill>
              <a:srgbClr val="B2C1DB">
                <a:alpha val="92549"/>
              </a:srgbClr>
            </a:solidFill>
            <a:prstDash val="solid"/>
            <a:miter lim="800000"/>
            <a:headEnd len="med" w="med" type="none"/>
            <a:tailEnd len="med" w="med" type="none"/>
          </a:ln>
        </p:spPr>
      </p:cxnSp>
      <p:cxnSp>
        <p:nvCxnSpPr>
          <p:cNvPr id="129" name="Google Shape;129;p88"/>
          <p:cNvCxnSpPr/>
          <p:nvPr/>
        </p:nvCxnSpPr>
        <p:spPr>
          <a:xfrm>
            <a:off x="76200" y="0"/>
            <a:ext cx="0" cy="6858000"/>
          </a:xfrm>
          <a:prstGeom prst="straightConnector1">
            <a:avLst/>
          </a:prstGeom>
          <a:noFill/>
          <a:ln cap="flat" cmpd="thickThin" w="57150">
            <a:solidFill>
              <a:srgbClr val="B2C1DB"/>
            </a:solidFill>
            <a:prstDash val="solid"/>
            <a:miter lim="800000"/>
            <a:headEnd len="med" w="med" type="none"/>
            <a:tailEnd len="med" w="med" type="none"/>
          </a:ln>
        </p:spPr>
      </p:cxnSp>
      <p:cxnSp>
        <p:nvCxnSpPr>
          <p:cNvPr id="130" name="Google Shape;130;p88"/>
          <p:cNvCxnSpPr/>
          <p:nvPr/>
        </p:nvCxnSpPr>
        <p:spPr>
          <a:xfrm>
            <a:off x="8991600" y="0"/>
            <a:ext cx="0" cy="6858000"/>
          </a:xfrm>
          <a:prstGeom prst="straightConnector1">
            <a:avLst/>
          </a:prstGeom>
          <a:noFill/>
          <a:ln cap="flat" cmpd="sng" w="19050">
            <a:solidFill>
              <a:schemeClr val="accent1"/>
            </a:solidFill>
            <a:prstDash val="solid"/>
            <a:miter lim="800000"/>
            <a:headEnd len="med" w="med" type="none"/>
            <a:tailEnd len="med" w="med" type="none"/>
          </a:ln>
        </p:spPr>
      </p:cxnSp>
      <p:sp>
        <p:nvSpPr>
          <p:cNvPr id="131" name="Google Shape;131;p88"/>
          <p:cNvSpPr txBox="1"/>
          <p:nvPr/>
        </p:nvSpPr>
        <p:spPr>
          <a:xfrm>
            <a:off x="8839200" y="0"/>
            <a:ext cx="304800" cy="6858000"/>
          </a:xfrm>
          <a:prstGeom prst="rect">
            <a:avLst/>
          </a:prstGeom>
          <a:solidFill>
            <a:srgbClr val="B2C1DB">
              <a:alpha val="8666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32" name="Google Shape;132;p88"/>
          <p:cNvCxnSpPr/>
          <p:nvPr/>
        </p:nvCxnSpPr>
        <p:spPr>
          <a:xfrm>
            <a:off x="8915400" y="0"/>
            <a:ext cx="0" cy="6858000"/>
          </a:xfrm>
          <a:prstGeom prst="straightConnector1">
            <a:avLst/>
          </a:prstGeom>
          <a:noFill/>
          <a:ln cap="flat" cmpd="sng" w="9525">
            <a:solidFill>
              <a:schemeClr val="accent1"/>
            </a:solidFill>
            <a:prstDash val="solid"/>
            <a:miter lim="800000"/>
            <a:headEnd len="med" w="med" type="none"/>
            <a:tailEnd len="med" w="med" type="none"/>
          </a:ln>
        </p:spPr>
      </p:cxnSp>
      <p:sp>
        <p:nvSpPr>
          <p:cNvPr id="133" name="Google Shape;133;p88"/>
          <p:cNvSpPr/>
          <p:nvPr/>
        </p:nvSpPr>
        <p:spPr>
          <a:xfrm>
            <a:off x="8156575" y="5715000"/>
            <a:ext cx="549275" cy="54927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4" name="Google Shape;134;p88"/>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SzPts val="1400"/>
              <a:buNone/>
              <a:defRPr b="0" i="0" sz="3000" u="none" cap="small"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9pPr>
          </a:lstStyle>
          <a:p/>
        </p:txBody>
      </p:sp>
      <p:sp>
        <p:nvSpPr>
          <p:cNvPr id="135" name="Google Shape;135;p88"/>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320039" lvl="2" marL="1371600" marR="0" rtl="0" algn="l">
              <a:spcBef>
                <a:spcPts val="480"/>
              </a:spcBef>
              <a:spcAft>
                <a:spcPts val="0"/>
              </a:spcAft>
              <a:buClr>
                <a:srgbClr val="4471A6"/>
              </a:buClr>
              <a:buSzPts val="1440"/>
              <a:buFont typeface="Noto Sans Symbols"/>
              <a:buChar char="🞆"/>
              <a:defRPr b="0" i="0" sz="2400" u="none" cap="none" strike="noStrike">
                <a:solidFill>
                  <a:schemeClr val="dk1"/>
                </a:solidFill>
                <a:latin typeface="Century Schoolbook"/>
                <a:ea typeface="Century Schoolbook"/>
                <a:cs typeface="Century Schoolbook"/>
                <a:sym typeface="Century Schoolbook"/>
              </a:defRPr>
            </a:lvl3pPr>
            <a:lvl4pPr indent="-304800" lvl="3" marL="1828800" marR="0" rtl="0" algn="l">
              <a:spcBef>
                <a:spcPts val="400"/>
              </a:spcBef>
              <a:spcAft>
                <a:spcPts val="0"/>
              </a:spcAft>
              <a:buClr>
                <a:srgbClr val="B2C1DB"/>
              </a:buClr>
              <a:buSzPts val="1200"/>
              <a:buFont typeface="Noto Sans Symbols"/>
              <a:buChar char="🞆"/>
              <a:defRPr b="0" i="0" sz="20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DCB3B2"/>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B1C0DA"/>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4571A5"/>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136" name="Google Shape;136;p88"/>
          <p:cNvSpPr txBox="1"/>
          <p:nvPr>
            <p:ph idx="10" type="dt"/>
          </p:nvPr>
        </p:nvSpPr>
        <p:spPr>
          <a:xfrm rot="5400000">
            <a:off x="7589043" y="1081881"/>
            <a:ext cx="2011362" cy="3841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7" name="Google Shape;137;p88"/>
          <p:cNvSpPr txBox="1"/>
          <p:nvPr>
            <p:ph idx="12" type="sldNum"/>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1pPr>
            <a:lvl2pPr indent="0" lvl="1"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2pPr>
            <a:lvl3pPr indent="0" lvl="2"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3pPr>
            <a:lvl4pPr indent="0" lvl="3"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4pPr>
            <a:lvl5pPr indent="0" lvl="4"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5pPr>
            <a:lvl6pPr indent="0" lvl="5"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6pPr>
            <a:lvl7pPr indent="0" lvl="6"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7pPr>
            <a:lvl8pPr indent="0" lvl="7"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8pPr>
            <a:lvl9pPr indent="0" lvl="8"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
        <p:nvSpPr>
          <p:cNvPr id="138" name="Google Shape;138;p88"/>
          <p:cNvSpPr txBox="1"/>
          <p:nvPr>
            <p:ph idx="11" type="ftr"/>
          </p:nvPr>
        </p:nvSpPr>
        <p:spPr>
          <a:xfrm rot="5400000">
            <a:off x="6989762" y="3736975"/>
            <a:ext cx="3200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dk2"/>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4" name="Shape 144"/>
        <p:cNvGrpSpPr/>
        <p:nvPr/>
      </p:nvGrpSpPr>
      <p:grpSpPr>
        <a:xfrm>
          <a:off x="0" y="0"/>
          <a:ext cx="0" cy="0"/>
          <a:chOff x="0" y="0"/>
          <a:chExt cx="0" cy="0"/>
        </a:xfrm>
      </p:grpSpPr>
      <p:cxnSp>
        <p:nvCxnSpPr>
          <p:cNvPr id="145" name="Google Shape;145;p90"/>
          <p:cNvCxnSpPr/>
          <p:nvPr/>
        </p:nvCxnSpPr>
        <p:spPr>
          <a:xfrm>
            <a:off x="8763000" y="0"/>
            <a:ext cx="0" cy="6858000"/>
          </a:xfrm>
          <a:prstGeom prst="straightConnector1">
            <a:avLst/>
          </a:prstGeom>
          <a:noFill/>
          <a:ln cap="flat" cmpd="sng" w="38100">
            <a:solidFill>
              <a:srgbClr val="B2C1DB">
                <a:alpha val="92549"/>
              </a:srgbClr>
            </a:solidFill>
            <a:prstDash val="solid"/>
            <a:miter lim="800000"/>
            <a:headEnd len="med" w="med" type="none"/>
            <a:tailEnd len="med" w="med" type="none"/>
          </a:ln>
        </p:spPr>
      </p:cxnSp>
      <p:cxnSp>
        <p:nvCxnSpPr>
          <p:cNvPr id="146" name="Google Shape;146;p90"/>
          <p:cNvCxnSpPr/>
          <p:nvPr/>
        </p:nvCxnSpPr>
        <p:spPr>
          <a:xfrm>
            <a:off x="6248400" y="0"/>
            <a:ext cx="0" cy="6858000"/>
          </a:xfrm>
          <a:prstGeom prst="straightConnector1">
            <a:avLst/>
          </a:prstGeom>
          <a:noFill/>
          <a:ln cap="flat" cmpd="sng" w="38100">
            <a:solidFill>
              <a:srgbClr val="B2C1DB"/>
            </a:solidFill>
            <a:prstDash val="solid"/>
            <a:miter lim="800000"/>
            <a:headEnd len="med" w="med" type="none"/>
            <a:tailEnd len="med" w="med" type="none"/>
          </a:ln>
        </p:spPr>
      </p:cxnSp>
      <p:cxnSp>
        <p:nvCxnSpPr>
          <p:cNvPr id="147" name="Google Shape;147;p90"/>
          <p:cNvCxnSpPr/>
          <p:nvPr/>
        </p:nvCxnSpPr>
        <p:spPr>
          <a:xfrm>
            <a:off x="6192837" y="0"/>
            <a:ext cx="0" cy="6858000"/>
          </a:xfrm>
          <a:prstGeom prst="straightConnector1">
            <a:avLst/>
          </a:prstGeom>
          <a:noFill/>
          <a:ln cap="flat" cmpd="sng" w="12700">
            <a:solidFill>
              <a:schemeClr val="accent1"/>
            </a:solidFill>
            <a:prstDash val="solid"/>
            <a:miter lim="800000"/>
            <a:headEnd len="med" w="med" type="none"/>
            <a:tailEnd len="med" w="med" type="none"/>
          </a:ln>
        </p:spPr>
      </p:cxnSp>
      <p:cxnSp>
        <p:nvCxnSpPr>
          <p:cNvPr id="148" name="Google Shape;148;p90"/>
          <p:cNvCxnSpPr/>
          <p:nvPr/>
        </p:nvCxnSpPr>
        <p:spPr>
          <a:xfrm>
            <a:off x="8991600" y="0"/>
            <a:ext cx="0" cy="6858000"/>
          </a:xfrm>
          <a:prstGeom prst="straightConnector1">
            <a:avLst/>
          </a:prstGeom>
          <a:noFill/>
          <a:ln cap="flat" cmpd="sng" w="19050">
            <a:solidFill>
              <a:schemeClr val="accent1"/>
            </a:solidFill>
            <a:prstDash val="solid"/>
            <a:miter lim="800000"/>
            <a:headEnd len="med" w="med" type="none"/>
            <a:tailEnd len="med" w="med" type="none"/>
          </a:ln>
        </p:spPr>
      </p:cxnSp>
      <p:sp>
        <p:nvSpPr>
          <p:cNvPr id="149" name="Google Shape;149;p90"/>
          <p:cNvSpPr txBox="1"/>
          <p:nvPr/>
        </p:nvSpPr>
        <p:spPr>
          <a:xfrm>
            <a:off x="8839200" y="0"/>
            <a:ext cx="304800" cy="6858000"/>
          </a:xfrm>
          <a:prstGeom prst="rect">
            <a:avLst/>
          </a:prstGeom>
          <a:solidFill>
            <a:srgbClr val="B2C1DB">
              <a:alpha val="8666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50" name="Google Shape;150;p90"/>
          <p:cNvCxnSpPr/>
          <p:nvPr/>
        </p:nvCxnSpPr>
        <p:spPr>
          <a:xfrm>
            <a:off x="8915400" y="0"/>
            <a:ext cx="0" cy="6858000"/>
          </a:xfrm>
          <a:prstGeom prst="straightConnector1">
            <a:avLst/>
          </a:prstGeom>
          <a:noFill/>
          <a:ln cap="flat" cmpd="sng" w="9525">
            <a:solidFill>
              <a:schemeClr val="accent1"/>
            </a:solidFill>
            <a:prstDash val="solid"/>
            <a:miter lim="800000"/>
            <a:headEnd len="med" w="med" type="none"/>
            <a:tailEnd len="med" w="med" type="none"/>
          </a:ln>
        </p:spPr>
      </p:cxnSp>
      <p:sp>
        <p:nvSpPr>
          <p:cNvPr id="151" name="Google Shape;151;p90"/>
          <p:cNvSpPr/>
          <p:nvPr/>
        </p:nvSpPr>
        <p:spPr>
          <a:xfrm>
            <a:off x="8156575" y="5715000"/>
            <a:ext cx="549275" cy="54927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2" name="Google Shape;152;p90"/>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SzPts val="1400"/>
              <a:buNone/>
              <a:defRPr b="0" i="0" sz="3000" u="none" cap="small"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9pPr>
          </a:lstStyle>
          <a:p/>
        </p:txBody>
      </p:sp>
      <p:sp>
        <p:nvSpPr>
          <p:cNvPr id="153" name="Google Shape;153;p90"/>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320039" lvl="2" marL="1371600" marR="0" rtl="0" algn="l">
              <a:spcBef>
                <a:spcPts val="480"/>
              </a:spcBef>
              <a:spcAft>
                <a:spcPts val="0"/>
              </a:spcAft>
              <a:buClr>
                <a:srgbClr val="4471A6"/>
              </a:buClr>
              <a:buSzPts val="1440"/>
              <a:buFont typeface="Noto Sans Symbols"/>
              <a:buChar char="🞆"/>
              <a:defRPr b="0" i="0" sz="2400" u="none" cap="none" strike="noStrike">
                <a:solidFill>
                  <a:schemeClr val="dk1"/>
                </a:solidFill>
                <a:latin typeface="Century Schoolbook"/>
                <a:ea typeface="Century Schoolbook"/>
                <a:cs typeface="Century Schoolbook"/>
                <a:sym typeface="Century Schoolbook"/>
              </a:defRPr>
            </a:lvl3pPr>
            <a:lvl4pPr indent="-304800" lvl="3" marL="1828800" marR="0" rtl="0" algn="l">
              <a:spcBef>
                <a:spcPts val="400"/>
              </a:spcBef>
              <a:spcAft>
                <a:spcPts val="0"/>
              </a:spcAft>
              <a:buClr>
                <a:srgbClr val="B2C1DB"/>
              </a:buClr>
              <a:buSzPts val="1200"/>
              <a:buFont typeface="Noto Sans Symbols"/>
              <a:buChar char="🞆"/>
              <a:defRPr b="0" i="0" sz="20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DCB3B2"/>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B1C0DA"/>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4571A5"/>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154" name="Google Shape;154;p90"/>
          <p:cNvSpPr txBox="1"/>
          <p:nvPr>
            <p:ph idx="10" type="dt"/>
          </p:nvPr>
        </p:nvSpPr>
        <p:spPr>
          <a:xfrm rot="5400000">
            <a:off x="7589043" y="1081881"/>
            <a:ext cx="2011362" cy="3841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5" name="Google Shape;155;p90"/>
          <p:cNvSpPr txBox="1"/>
          <p:nvPr>
            <p:ph idx="12" type="sldNum"/>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1pPr>
            <a:lvl2pPr indent="0" lvl="1"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2pPr>
            <a:lvl3pPr indent="0" lvl="2"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3pPr>
            <a:lvl4pPr indent="0" lvl="3"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4pPr>
            <a:lvl5pPr indent="0" lvl="4"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5pPr>
            <a:lvl6pPr indent="0" lvl="5"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6pPr>
            <a:lvl7pPr indent="0" lvl="6"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7pPr>
            <a:lvl8pPr indent="0" lvl="7"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8pPr>
            <a:lvl9pPr indent="0" lvl="8"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
        <p:nvSpPr>
          <p:cNvPr id="156" name="Google Shape;156;p90"/>
          <p:cNvSpPr txBox="1"/>
          <p:nvPr>
            <p:ph idx="11" type="ftr"/>
          </p:nvPr>
        </p:nvSpPr>
        <p:spPr>
          <a:xfrm rot="5400000">
            <a:off x="6989762" y="3736975"/>
            <a:ext cx="3200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dk2"/>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3"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cxnSp>
        <p:nvCxnSpPr>
          <p:cNvPr id="165" name="Google Shape;165;p92"/>
          <p:cNvCxnSpPr/>
          <p:nvPr/>
        </p:nvCxnSpPr>
        <p:spPr>
          <a:xfrm>
            <a:off x="8763000" y="0"/>
            <a:ext cx="0" cy="6858000"/>
          </a:xfrm>
          <a:prstGeom prst="straightConnector1">
            <a:avLst/>
          </a:prstGeom>
          <a:noFill/>
          <a:ln cap="flat" cmpd="sng" w="38100">
            <a:solidFill>
              <a:srgbClr val="B2C1DB"/>
            </a:solidFill>
            <a:prstDash val="solid"/>
            <a:miter lim="800000"/>
            <a:headEnd len="med" w="med" type="none"/>
            <a:tailEnd len="med" w="med" type="none"/>
          </a:ln>
        </p:spPr>
      </p:cxnSp>
      <p:sp>
        <p:nvSpPr>
          <p:cNvPr id="166" name="Google Shape;166;p92"/>
          <p:cNvSpPr/>
          <p:nvPr/>
        </p:nvSpPr>
        <p:spPr>
          <a:xfrm>
            <a:off x="8156575" y="5715000"/>
            <a:ext cx="549275" cy="54927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67" name="Google Shape;167;p92"/>
          <p:cNvCxnSpPr/>
          <p:nvPr/>
        </p:nvCxnSpPr>
        <p:spPr>
          <a:xfrm>
            <a:off x="8991600" y="0"/>
            <a:ext cx="0" cy="6858000"/>
          </a:xfrm>
          <a:prstGeom prst="straightConnector1">
            <a:avLst/>
          </a:prstGeom>
          <a:noFill/>
          <a:ln cap="flat" cmpd="sng" w="9525">
            <a:solidFill>
              <a:schemeClr val="dk1"/>
            </a:solidFill>
            <a:prstDash val="solid"/>
            <a:miter lim="800000"/>
            <a:headEnd len="med" w="med" type="none"/>
            <a:tailEnd len="med" w="med" type="none"/>
          </a:ln>
        </p:spPr>
      </p:cxnSp>
      <p:sp>
        <p:nvSpPr>
          <p:cNvPr id="168" name="Google Shape;168;p92"/>
          <p:cNvSpPr txBox="1"/>
          <p:nvPr/>
        </p:nvSpPr>
        <p:spPr>
          <a:xfrm>
            <a:off x="8839200" y="0"/>
            <a:ext cx="304800" cy="6858000"/>
          </a:xfrm>
          <a:prstGeom prst="rect">
            <a:avLst/>
          </a:prstGeom>
          <a:solidFill>
            <a:srgbClr val="B2C1D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69" name="Google Shape;169;p92"/>
          <p:cNvCxnSpPr/>
          <p:nvPr/>
        </p:nvCxnSpPr>
        <p:spPr>
          <a:xfrm>
            <a:off x="8915400" y="0"/>
            <a:ext cx="0" cy="6858000"/>
          </a:xfrm>
          <a:prstGeom prst="straightConnector1">
            <a:avLst/>
          </a:prstGeom>
          <a:noFill/>
          <a:ln cap="flat" cmpd="sng" w="9525">
            <a:solidFill>
              <a:schemeClr val="accent1"/>
            </a:solidFill>
            <a:prstDash val="solid"/>
            <a:miter lim="800000"/>
            <a:headEnd len="med" w="med" type="none"/>
            <a:tailEnd len="med" w="med" type="none"/>
          </a:ln>
        </p:spPr>
      </p:cxnSp>
      <p:cxnSp>
        <p:nvCxnSpPr>
          <p:cNvPr id="170" name="Google Shape;170;p92"/>
          <p:cNvCxnSpPr/>
          <p:nvPr/>
        </p:nvCxnSpPr>
        <p:spPr>
          <a:xfrm>
            <a:off x="6248400" y="0"/>
            <a:ext cx="0" cy="6858000"/>
          </a:xfrm>
          <a:prstGeom prst="straightConnector1">
            <a:avLst/>
          </a:prstGeom>
          <a:noFill/>
          <a:ln cap="flat" cmpd="sng" w="38100">
            <a:solidFill>
              <a:srgbClr val="B2C1DB"/>
            </a:solidFill>
            <a:prstDash val="solid"/>
            <a:miter lim="800000"/>
            <a:headEnd len="med" w="med" type="none"/>
            <a:tailEnd len="med" w="med" type="none"/>
          </a:ln>
        </p:spPr>
      </p:cxnSp>
      <p:cxnSp>
        <p:nvCxnSpPr>
          <p:cNvPr id="171" name="Google Shape;171;p92"/>
          <p:cNvCxnSpPr/>
          <p:nvPr/>
        </p:nvCxnSpPr>
        <p:spPr>
          <a:xfrm>
            <a:off x="6192837" y="0"/>
            <a:ext cx="0" cy="6858000"/>
          </a:xfrm>
          <a:prstGeom prst="straightConnector1">
            <a:avLst/>
          </a:prstGeom>
          <a:noFill/>
          <a:ln cap="flat" cmpd="sng" w="12700">
            <a:solidFill>
              <a:schemeClr val="accent1"/>
            </a:solidFill>
            <a:prstDash val="solid"/>
            <a:miter lim="800000"/>
            <a:headEnd len="med" w="med" type="none"/>
            <a:tailEnd len="med" w="med" type="none"/>
          </a:ln>
        </p:spPr>
      </p:cxnSp>
      <p:sp>
        <p:nvSpPr>
          <p:cNvPr id="172" name="Google Shape;172;p92"/>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SzPts val="1400"/>
              <a:buNone/>
              <a:defRPr b="0" i="0" sz="3000" u="none" cap="small"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9pPr>
          </a:lstStyle>
          <a:p/>
        </p:txBody>
      </p:sp>
      <p:sp>
        <p:nvSpPr>
          <p:cNvPr id="173" name="Google Shape;173;p92"/>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320039" lvl="2" marL="1371600" marR="0" rtl="0" algn="l">
              <a:spcBef>
                <a:spcPts val="480"/>
              </a:spcBef>
              <a:spcAft>
                <a:spcPts val="0"/>
              </a:spcAft>
              <a:buClr>
                <a:srgbClr val="4471A6"/>
              </a:buClr>
              <a:buSzPts val="1440"/>
              <a:buFont typeface="Noto Sans Symbols"/>
              <a:buChar char="🞆"/>
              <a:defRPr b="0" i="0" sz="2400" u="none" cap="none" strike="noStrike">
                <a:solidFill>
                  <a:schemeClr val="dk1"/>
                </a:solidFill>
                <a:latin typeface="Century Schoolbook"/>
                <a:ea typeface="Century Schoolbook"/>
                <a:cs typeface="Century Schoolbook"/>
                <a:sym typeface="Century Schoolbook"/>
              </a:defRPr>
            </a:lvl3pPr>
            <a:lvl4pPr indent="-304800" lvl="3" marL="1828800" marR="0" rtl="0" algn="l">
              <a:spcBef>
                <a:spcPts val="400"/>
              </a:spcBef>
              <a:spcAft>
                <a:spcPts val="0"/>
              </a:spcAft>
              <a:buClr>
                <a:srgbClr val="B2C1DB"/>
              </a:buClr>
              <a:buSzPts val="1200"/>
              <a:buFont typeface="Noto Sans Symbols"/>
              <a:buChar char="🞆"/>
              <a:defRPr b="0" i="0" sz="20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DCB3B2"/>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B1C0DA"/>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4571A5"/>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174" name="Google Shape;174;p92"/>
          <p:cNvSpPr txBox="1"/>
          <p:nvPr>
            <p:ph idx="10" type="dt"/>
          </p:nvPr>
        </p:nvSpPr>
        <p:spPr>
          <a:xfrm rot="5400000">
            <a:off x="7589043" y="1081881"/>
            <a:ext cx="2011362" cy="3841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5" name="Google Shape;175;p92"/>
          <p:cNvSpPr txBox="1"/>
          <p:nvPr>
            <p:ph idx="12" type="sldNum"/>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1pPr>
            <a:lvl2pPr indent="0" lvl="1"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2pPr>
            <a:lvl3pPr indent="0" lvl="2"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3pPr>
            <a:lvl4pPr indent="0" lvl="3"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4pPr>
            <a:lvl5pPr indent="0" lvl="4"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5pPr>
            <a:lvl6pPr indent="0" lvl="5"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6pPr>
            <a:lvl7pPr indent="0" lvl="6"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7pPr>
            <a:lvl8pPr indent="0" lvl="7"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8pPr>
            <a:lvl9pPr indent="0" lvl="8"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
        <p:nvSpPr>
          <p:cNvPr id="176" name="Google Shape;176;p92"/>
          <p:cNvSpPr txBox="1"/>
          <p:nvPr>
            <p:ph idx="11" type="ftr"/>
          </p:nvPr>
        </p:nvSpPr>
        <p:spPr>
          <a:xfrm rot="5400000">
            <a:off x="6989762" y="3736975"/>
            <a:ext cx="3200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dk2"/>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5"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4.png"/><Relationship Id="rId6"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9.png"/><Relationship Id="rId6"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9.png"/><Relationship Id="rId6"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9.png"/><Relationship Id="rId6"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9.png"/><Relationship Id="rId6"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9.png"/><Relationship Id="rId6"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9.png"/><Relationship Id="rId6"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9.png"/><Relationship Id="rId6"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9.png"/><Relationship Id="rId6"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9.png"/><Relationship Id="rId6"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9.png"/><Relationship Id="rId6"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9.png"/><Relationship Id="rId6"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9.png"/><Relationship Id="rId6"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9.png"/><Relationship Id="rId6"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9.png"/><Relationship Id="rId6"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9.png"/><Relationship Id="rId6"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2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2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3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32.png"/><Relationship Id="rId4" Type="http://schemas.openxmlformats.org/officeDocument/2006/relationships/image" Target="../media/image2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2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3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2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1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2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3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3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2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2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
          <p:cNvSpPr txBox="1"/>
          <p:nvPr>
            <p:ph type="title"/>
          </p:nvPr>
        </p:nvSpPr>
        <p:spPr>
          <a:xfrm>
            <a:off x="468312" y="1628775"/>
            <a:ext cx="7467600" cy="208756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2"/>
              </a:buClr>
              <a:buSzPts val="2700"/>
              <a:buFont typeface="Calibri"/>
              <a:buNone/>
            </a:pPr>
            <a:r>
              <a:rPr b="0" i="0" lang="en-US" sz="2700" u="none">
                <a:solidFill>
                  <a:schemeClr val="dk2"/>
                </a:solidFill>
                <a:latin typeface="Calibri"/>
                <a:ea typeface="Calibri"/>
                <a:cs typeface="Calibri"/>
                <a:sym typeface="Calibri"/>
              </a:rPr>
              <a:t>SOFTWARE PROJECT MANAGEMENT</a:t>
            </a:r>
            <a:br>
              <a:rPr b="1" i="0" lang="en-US" sz="2700" u="none">
                <a:solidFill>
                  <a:schemeClr val="dk2"/>
                </a:solidFill>
                <a:latin typeface="Calibri"/>
                <a:ea typeface="Calibri"/>
                <a:cs typeface="Calibri"/>
                <a:sym typeface="Calibri"/>
              </a:rPr>
            </a:br>
            <a:r>
              <a:rPr b="1" i="0" lang="en-US" sz="5400" u="none">
                <a:solidFill>
                  <a:schemeClr val="dk2"/>
                </a:solidFill>
                <a:latin typeface="Calibri"/>
                <a:ea typeface="Calibri"/>
                <a:cs typeface="Calibri"/>
                <a:sym typeface="Calibri"/>
              </a:rPr>
              <a:t>PROJECT SCHEDULING </a:t>
            </a:r>
            <a:r>
              <a:rPr b="1" i="0" lang="en-US" sz="2700" u="none">
                <a:solidFill>
                  <a:schemeClr val="dk2"/>
                </a:solidFill>
                <a:latin typeface="Calibri"/>
                <a:ea typeface="Calibri"/>
                <a:cs typeface="Calibri"/>
                <a:sym typeface="Calibri"/>
              </a:rPr>
              <a:t>– </a:t>
            </a:r>
            <a:br>
              <a:rPr b="1" i="0" lang="en-US" sz="2700" u="none">
                <a:solidFill>
                  <a:schemeClr val="dk2"/>
                </a:solidFill>
                <a:latin typeface="Calibri"/>
                <a:ea typeface="Calibri"/>
                <a:cs typeface="Calibri"/>
                <a:sym typeface="Calibri"/>
              </a:rPr>
            </a:br>
            <a:br>
              <a:rPr b="1" i="0" lang="en-US" sz="2700" u="none">
                <a:solidFill>
                  <a:schemeClr val="dk2"/>
                </a:solidFill>
                <a:latin typeface="Calibri"/>
                <a:ea typeface="Calibri"/>
                <a:cs typeface="Calibri"/>
                <a:sym typeface="Calibri"/>
              </a:rPr>
            </a:br>
            <a:br>
              <a:rPr b="1" i="0" lang="en-US" sz="2700" u="none">
                <a:solidFill>
                  <a:schemeClr val="dk2"/>
                </a:solidFill>
                <a:latin typeface="Calibri"/>
                <a:ea typeface="Calibri"/>
                <a:cs typeface="Calibri"/>
                <a:sym typeface="Calibri"/>
              </a:rPr>
            </a:br>
            <a:br>
              <a:rPr b="1" i="0" lang="en-US" sz="2700" u="none">
                <a:solidFill>
                  <a:schemeClr val="dk2"/>
                </a:solidFill>
                <a:latin typeface="Calibri"/>
                <a:ea typeface="Calibri"/>
                <a:cs typeface="Calibri"/>
                <a:sym typeface="Calibri"/>
              </a:rPr>
            </a:br>
            <a:endParaRPr/>
          </a:p>
        </p:txBody>
      </p:sp>
      <p:sp>
        <p:nvSpPr>
          <p:cNvPr id="193" name="Google Shape;193;p1"/>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sp>
        <p:nvSpPr>
          <p:cNvPr id="194" name="Google Shape;194;p1"/>
          <p:cNvSpPr txBox="1"/>
          <p:nvPr/>
        </p:nvSpPr>
        <p:spPr>
          <a:xfrm>
            <a:off x="1619250" y="2636837"/>
            <a:ext cx="5761037" cy="3416300"/>
          </a:xfrm>
          <a:prstGeom prst="rect">
            <a:avLst/>
          </a:prstGeom>
          <a:solidFill>
            <a:srgbClr val="DBEEF4"/>
          </a:solidFill>
          <a:ln>
            <a:noFill/>
          </a:ln>
        </p:spPr>
        <p:txBody>
          <a:bodyPr anchorCtr="0" anchor="t" bIns="45700" lIns="91425" spcFirstLastPara="1" rIns="91425" wrap="square" tIns="45700">
            <a:spAutoFit/>
          </a:bodyPr>
          <a:lstStyle/>
          <a:p>
            <a:pPr indent="-285750" lvl="0" marL="285750" marR="0" rtl="0" algn="l">
              <a:lnSpc>
                <a:spcPct val="200000"/>
              </a:lnSpc>
              <a:spcBef>
                <a:spcPts val="0"/>
              </a:spcBef>
              <a:spcAft>
                <a:spcPts val="0"/>
              </a:spcAft>
              <a:buClr>
                <a:schemeClr val="dk1"/>
              </a:buClr>
              <a:buSzPts val="3600"/>
              <a:buFont typeface="Noto Sans Symbols"/>
              <a:buChar char="✔"/>
            </a:pPr>
            <a:r>
              <a:rPr b="1" i="0" lang="en-US" sz="3600" u="none">
                <a:solidFill>
                  <a:schemeClr val="dk1"/>
                </a:solidFill>
                <a:latin typeface="Calibri"/>
                <a:ea typeface="Calibri"/>
                <a:cs typeface="Calibri"/>
                <a:sym typeface="Calibri"/>
              </a:rPr>
              <a:t>Gantt chart </a:t>
            </a:r>
            <a:endParaRPr/>
          </a:p>
          <a:p>
            <a:pPr indent="-285750" lvl="0" marL="285750" marR="0" rtl="0" algn="l">
              <a:lnSpc>
                <a:spcPct val="200000"/>
              </a:lnSpc>
              <a:spcBef>
                <a:spcPts val="0"/>
              </a:spcBef>
              <a:spcAft>
                <a:spcPts val="0"/>
              </a:spcAft>
              <a:buClr>
                <a:schemeClr val="dk1"/>
              </a:buClr>
              <a:buSzPts val="3600"/>
              <a:buFont typeface="Noto Sans Symbols"/>
              <a:buChar char="✔"/>
            </a:pPr>
            <a:r>
              <a:rPr b="1" i="0" lang="en-US" sz="3600" u="none">
                <a:solidFill>
                  <a:schemeClr val="dk1"/>
                </a:solidFill>
                <a:latin typeface="Calibri"/>
                <a:ea typeface="Calibri"/>
                <a:cs typeface="Calibri"/>
                <a:sym typeface="Calibri"/>
              </a:rPr>
              <a:t>PERT diagram</a:t>
            </a:r>
            <a:endParaRPr/>
          </a:p>
          <a:p>
            <a:pPr indent="-285750" lvl="0" marL="285750" marR="0" rtl="0" algn="l">
              <a:lnSpc>
                <a:spcPct val="200000"/>
              </a:lnSpc>
              <a:spcBef>
                <a:spcPts val="0"/>
              </a:spcBef>
              <a:spcAft>
                <a:spcPts val="0"/>
              </a:spcAft>
              <a:buClr>
                <a:schemeClr val="dk1"/>
              </a:buClr>
              <a:buSzPts val="3600"/>
              <a:buFont typeface="Noto Sans Symbols"/>
              <a:buChar char="✔"/>
            </a:pPr>
            <a:r>
              <a:rPr b="1" i="0" lang="en-US" sz="3600" u="none">
                <a:solidFill>
                  <a:schemeClr val="dk1"/>
                </a:solidFill>
                <a:latin typeface="Calibri"/>
                <a:ea typeface="Calibri"/>
                <a:cs typeface="Calibri"/>
                <a:sym typeface="Calibri"/>
              </a:rPr>
              <a:t>CPM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cxnSp>
        <p:nvCxnSpPr>
          <p:cNvPr id="336" name="Google Shape;336;p10"/>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337" name="Google Shape;337;p10"/>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PERT DIAGRAMS</a:t>
            </a:r>
            <a:endParaRPr/>
          </a:p>
        </p:txBody>
      </p:sp>
      <p:sp>
        <p:nvSpPr>
          <p:cNvPr id="338" name="Google Shape;338;p10"/>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339" name="Google Shape;339;p10"/>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340" name="Google Shape;340;p10"/>
          <p:cNvSpPr txBox="1"/>
          <p:nvPr>
            <p:ph idx="1" type="body"/>
          </p:nvPr>
        </p:nvSpPr>
        <p:spPr>
          <a:xfrm>
            <a:off x="500062" y="1571625"/>
            <a:ext cx="7467600" cy="48736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680"/>
              <a:buFont typeface="Noto Sans Symbols"/>
              <a:buChar char="🞆"/>
            </a:pPr>
            <a:r>
              <a:rPr b="0" i="0" lang="en-US" sz="2400" u="none">
                <a:solidFill>
                  <a:srgbClr val="0070C0"/>
                </a:solidFill>
                <a:latin typeface="Calibri"/>
                <a:ea typeface="Calibri"/>
                <a:cs typeface="Calibri"/>
                <a:sym typeface="Calibri"/>
              </a:rPr>
              <a:t>Activity-on-node</a:t>
            </a:r>
            <a:r>
              <a:rPr b="0" i="0" lang="en-US" sz="2400" u="none">
                <a:solidFill>
                  <a:schemeClr val="dk1"/>
                </a:solidFill>
                <a:latin typeface="Calibri"/>
                <a:ea typeface="Calibri"/>
                <a:cs typeface="Calibri"/>
                <a:sym typeface="Calibri"/>
              </a:rPr>
              <a:t> diagrams:</a:t>
            </a:r>
            <a:endParaRPr/>
          </a:p>
          <a:p>
            <a:pPr indent="-273049" lvl="1" marL="639762" marR="0" rtl="0" algn="l">
              <a:lnSpc>
                <a:spcPct val="100000"/>
              </a:lnSpc>
              <a:spcBef>
                <a:spcPts val="400"/>
              </a:spcBef>
              <a:spcAft>
                <a:spcPts val="0"/>
              </a:spcAft>
              <a:buClr>
                <a:schemeClr val="accent1"/>
              </a:buClr>
              <a:buSzPts val="1600"/>
              <a:buFont typeface="Noto Sans Symbols"/>
              <a:buChar char="⚫"/>
            </a:pPr>
            <a:r>
              <a:rPr b="0" i="0" lang="en-US" sz="2000" u="none" cap="none" strike="noStrike">
                <a:solidFill>
                  <a:schemeClr val="dk1"/>
                </a:solidFill>
                <a:latin typeface="Calibri"/>
                <a:ea typeface="Calibri"/>
                <a:cs typeface="Calibri"/>
                <a:sym typeface="Calibri"/>
              </a:rPr>
              <a:t>Maybe more than one single start and end node</a:t>
            </a:r>
            <a:endParaRPr/>
          </a:p>
          <a:p>
            <a:pPr indent="-273049" lvl="1" marL="639762" marR="0" rtl="0" algn="l">
              <a:lnSpc>
                <a:spcPct val="100000"/>
              </a:lnSpc>
              <a:spcBef>
                <a:spcPts val="400"/>
              </a:spcBef>
              <a:spcAft>
                <a:spcPts val="0"/>
              </a:spcAft>
              <a:buClr>
                <a:schemeClr val="accent1"/>
              </a:buClr>
              <a:buSzPts val="1600"/>
              <a:buFont typeface="Noto Sans Symbols"/>
              <a:buChar char="⚫"/>
            </a:pPr>
            <a:r>
              <a:rPr b="0" i="0" lang="en-US" sz="2000" u="none" cap="none" strike="noStrike">
                <a:solidFill>
                  <a:schemeClr val="dk1"/>
                </a:solidFill>
                <a:latin typeface="Calibri"/>
                <a:ea typeface="Calibri"/>
                <a:cs typeface="Calibri"/>
                <a:sym typeface="Calibri"/>
              </a:rPr>
              <a:t>Nodes represent activities</a:t>
            </a:r>
            <a:endParaRPr/>
          </a:p>
          <a:p>
            <a:pPr indent="-273049" lvl="1" marL="639762" marR="0" rtl="0" algn="l">
              <a:lnSpc>
                <a:spcPct val="100000"/>
              </a:lnSpc>
              <a:spcBef>
                <a:spcPts val="400"/>
              </a:spcBef>
              <a:spcAft>
                <a:spcPts val="0"/>
              </a:spcAft>
              <a:buClr>
                <a:schemeClr val="accent1"/>
              </a:buClr>
              <a:buSzPts val="1600"/>
              <a:buFont typeface="Noto Sans Symbols"/>
              <a:buChar char="⚫"/>
            </a:pPr>
            <a:r>
              <a:rPr b="0" i="0" lang="en-US" sz="2000" u="none" cap="none" strike="noStrike">
                <a:solidFill>
                  <a:schemeClr val="dk1"/>
                </a:solidFill>
                <a:latin typeface="Calibri"/>
                <a:ea typeface="Calibri"/>
                <a:cs typeface="Calibri"/>
                <a:sym typeface="Calibri"/>
              </a:rPr>
              <a:t>Arrows indicate precedence</a:t>
            </a:r>
            <a:endParaRPr/>
          </a:p>
          <a:p>
            <a:pPr indent="-273050" lvl="0" marL="273050" marR="0" rtl="0" algn="l">
              <a:lnSpc>
                <a:spcPct val="100000"/>
              </a:lnSpc>
              <a:spcBef>
                <a:spcPts val="600"/>
              </a:spcBef>
              <a:spcAft>
                <a:spcPts val="0"/>
              </a:spcAft>
              <a:buClr>
                <a:schemeClr val="accent1"/>
              </a:buClr>
              <a:buSzPts val="1540"/>
              <a:buFont typeface="Noto Sans Symbols"/>
              <a:buNone/>
            </a:pPr>
            <a:r>
              <a:t/>
            </a:r>
            <a:endParaRPr b="0" i="0" sz="2200" u="none">
              <a:solidFill>
                <a:schemeClr val="dk1"/>
              </a:solidFill>
              <a:latin typeface="Calibri"/>
              <a:ea typeface="Calibri"/>
              <a:cs typeface="Calibri"/>
              <a:sym typeface="Calibri"/>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a:solidFill>
                  <a:srgbClr val="0070C0"/>
                </a:solidFill>
                <a:latin typeface="Calibri"/>
                <a:ea typeface="Calibri"/>
                <a:cs typeface="Calibri"/>
                <a:sym typeface="Calibri"/>
              </a:rPr>
              <a:t>Activity-on-arrow </a:t>
            </a:r>
            <a:r>
              <a:rPr b="0" i="0" lang="en-US" sz="2400" u="none">
                <a:solidFill>
                  <a:schemeClr val="dk1"/>
                </a:solidFill>
                <a:latin typeface="Calibri"/>
                <a:ea typeface="Calibri"/>
                <a:cs typeface="Calibri"/>
                <a:sym typeface="Calibri"/>
              </a:rPr>
              <a:t>diagrams:</a:t>
            </a:r>
            <a:endParaRPr/>
          </a:p>
          <a:p>
            <a:pPr indent="-273049" lvl="1" marL="639762" marR="0" rtl="0" algn="l">
              <a:lnSpc>
                <a:spcPct val="100000"/>
              </a:lnSpc>
              <a:spcBef>
                <a:spcPts val="400"/>
              </a:spcBef>
              <a:spcAft>
                <a:spcPts val="0"/>
              </a:spcAft>
              <a:buClr>
                <a:schemeClr val="accent1"/>
              </a:buClr>
              <a:buSzPts val="1600"/>
              <a:buFont typeface="Noto Sans Symbols"/>
              <a:buChar char="⚫"/>
            </a:pPr>
            <a:r>
              <a:rPr b="0" i="0" lang="en-US" sz="2000" u="none" cap="none" strike="noStrike">
                <a:solidFill>
                  <a:schemeClr val="dk1"/>
                </a:solidFill>
                <a:latin typeface="Calibri"/>
                <a:ea typeface="Calibri"/>
                <a:cs typeface="Calibri"/>
                <a:sym typeface="Calibri"/>
              </a:rPr>
              <a:t>One single start and one single end node</a:t>
            </a:r>
            <a:endParaRPr/>
          </a:p>
          <a:p>
            <a:pPr indent="-273049" lvl="1" marL="639762" marR="0" rtl="0" algn="l">
              <a:lnSpc>
                <a:spcPct val="100000"/>
              </a:lnSpc>
              <a:spcBef>
                <a:spcPts val="400"/>
              </a:spcBef>
              <a:spcAft>
                <a:spcPts val="0"/>
              </a:spcAft>
              <a:buClr>
                <a:schemeClr val="accent1"/>
              </a:buClr>
              <a:buSzPts val="1600"/>
              <a:buFont typeface="Noto Sans Symbols"/>
              <a:buChar char="⚫"/>
            </a:pPr>
            <a:r>
              <a:rPr b="0" i="0" lang="en-US" sz="2000" u="none" cap="none" strike="noStrike">
                <a:solidFill>
                  <a:schemeClr val="dk1"/>
                </a:solidFill>
                <a:latin typeface="Calibri"/>
                <a:ea typeface="Calibri"/>
                <a:cs typeface="Calibri"/>
                <a:sym typeface="Calibri"/>
              </a:rPr>
              <a:t>Arrows represent activities</a:t>
            </a:r>
            <a:endParaRPr/>
          </a:p>
          <a:p>
            <a:pPr indent="-273049" lvl="1" marL="639762" marR="0" rtl="0" algn="l">
              <a:lnSpc>
                <a:spcPct val="100000"/>
              </a:lnSpc>
              <a:spcBef>
                <a:spcPts val="400"/>
              </a:spcBef>
              <a:spcAft>
                <a:spcPts val="0"/>
              </a:spcAft>
              <a:buClr>
                <a:schemeClr val="accent1"/>
              </a:buClr>
              <a:buSzPts val="1600"/>
              <a:buFont typeface="Noto Sans Symbols"/>
              <a:buChar char="⚫"/>
            </a:pPr>
            <a:r>
              <a:rPr b="0" i="0" lang="en-US" sz="2000" u="none" cap="none" strike="noStrike">
                <a:solidFill>
                  <a:schemeClr val="dk1"/>
                </a:solidFill>
                <a:latin typeface="Calibri"/>
                <a:ea typeface="Calibri"/>
                <a:cs typeface="Calibri"/>
                <a:sym typeface="Calibri"/>
              </a:rPr>
              <a:t>Nodes indicate beginning/end of activities</a:t>
            </a:r>
            <a:endParaRPr/>
          </a:p>
          <a:p>
            <a:pPr indent="-184150" lvl="0" marL="273050" marR="0" rtl="0" algn="l">
              <a:spcBef>
                <a:spcPts val="600"/>
              </a:spcBef>
              <a:spcAft>
                <a:spcPts val="0"/>
              </a:spcAft>
              <a:buClr>
                <a:schemeClr val="accent1"/>
              </a:buClr>
              <a:buSzPts val="1400"/>
              <a:buFont typeface="Noto Sans Symbols"/>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cxnSp>
        <p:nvCxnSpPr>
          <p:cNvPr id="349" name="Google Shape;349;p11"/>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350" name="Google Shape;350;p11"/>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PERT DIAGRAMS</a:t>
            </a:r>
            <a:endParaRPr/>
          </a:p>
        </p:txBody>
      </p:sp>
      <p:sp>
        <p:nvSpPr>
          <p:cNvPr id="351" name="Google Shape;351;p11"/>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352" name="Google Shape;352;p11"/>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pic>
        <p:nvPicPr>
          <p:cNvPr id="353" name="Google Shape;353;p11"/>
          <p:cNvPicPr preferRelativeResize="0"/>
          <p:nvPr>
            <p:ph idx="1" type="body"/>
          </p:nvPr>
        </p:nvPicPr>
        <p:blipFill rotWithShape="1">
          <a:blip r:embed="rId3">
            <a:alphaModFix/>
          </a:blip>
          <a:srcRect b="0" l="0" r="0" t="0"/>
          <a:stretch/>
        </p:blipFill>
        <p:spPr>
          <a:xfrm>
            <a:off x="428625" y="1857375"/>
            <a:ext cx="8229600" cy="3213100"/>
          </a:xfrm>
          <a:prstGeom prst="rect">
            <a:avLst/>
          </a:prstGeom>
          <a:noFill/>
          <a:ln>
            <a:noFill/>
          </a:ln>
        </p:spPr>
      </p:pic>
      <p:sp>
        <p:nvSpPr>
          <p:cNvPr id="354" name="Google Shape;354;p11"/>
          <p:cNvSpPr txBox="1"/>
          <p:nvPr/>
        </p:nvSpPr>
        <p:spPr>
          <a:xfrm>
            <a:off x="5500687" y="1785937"/>
            <a:ext cx="1785937" cy="3381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600"/>
              <a:buFont typeface="Calibri"/>
              <a:buNone/>
            </a:pPr>
            <a:r>
              <a:rPr b="0" i="0" lang="en-US" sz="1600" u="none">
                <a:solidFill>
                  <a:srgbClr val="FF0000"/>
                </a:solidFill>
                <a:latin typeface="Calibri"/>
                <a:ea typeface="Calibri"/>
                <a:cs typeface="Calibri"/>
                <a:sym typeface="Calibri"/>
              </a:rPr>
              <a:t>Activity-on-node</a:t>
            </a:r>
            <a:endParaRPr/>
          </a:p>
        </p:txBody>
      </p:sp>
      <p:sp>
        <p:nvSpPr>
          <p:cNvPr id="355" name="Google Shape;355;p11"/>
          <p:cNvSpPr txBox="1"/>
          <p:nvPr/>
        </p:nvSpPr>
        <p:spPr>
          <a:xfrm>
            <a:off x="4643437" y="5000625"/>
            <a:ext cx="1785937" cy="3381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600"/>
              <a:buFont typeface="Calibri"/>
              <a:buNone/>
            </a:pPr>
            <a:r>
              <a:rPr b="0" i="0" lang="en-US" sz="1600" u="none">
                <a:solidFill>
                  <a:srgbClr val="FF0000"/>
                </a:solidFill>
                <a:latin typeface="Calibri"/>
                <a:ea typeface="Calibri"/>
                <a:cs typeface="Calibri"/>
                <a:sym typeface="Calibri"/>
              </a:rPr>
              <a:t>Activity-on-arrow</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cxnSp>
        <p:nvCxnSpPr>
          <p:cNvPr id="364" name="Google Shape;364;p12"/>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365" name="Google Shape;365;p12"/>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PERT DIAGRAMS</a:t>
            </a:r>
            <a:endParaRPr/>
          </a:p>
        </p:txBody>
      </p:sp>
      <p:sp>
        <p:nvSpPr>
          <p:cNvPr id="366" name="Google Shape;366;p12"/>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367" name="Google Shape;367;p12"/>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368" name="Google Shape;368;p12"/>
          <p:cNvSpPr txBox="1"/>
          <p:nvPr>
            <p:ph idx="1" type="body"/>
          </p:nvPr>
        </p:nvSpPr>
        <p:spPr>
          <a:xfrm>
            <a:off x="500062" y="1571625"/>
            <a:ext cx="7467600" cy="2214562"/>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540"/>
              <a:buFont typeface="Noto Sans Symbols"/>
              <a:buChar char="🞆"/>
            </a:pPr>
            <a:r>
              <a:rPr b="0" i="0" lang="en-US" sz="2200" u="none">
                <a:solidFill>
                  <a:schemeClr val="dk1"/>
                </a:solidFill>
                <a:latin typeface="Calibri"/>
                <a:ea typeface="Calibri"/>
                <a:cs typeface="Calibri"/>
                <a:sym typeface="Calibri"/>
              </a:rPr>
              <a:t> Some basic rules for </a:t>
            </a:r>
            <a:r>
              <a:rPr b="0" i="0" lang="en-US" sz="2200" u="none">
                <a:solidFill>
                  <a:srgbClr val="376092"/>
                </a:solidFill>
                <a:latin typeface="Calibri"/>
                <a:ea typeface="Calibri"/>
                <a:cs typeface="Calibri"/>
                <a:sym typeface="Calibri"/>
              </a:rPr>
              <a:t>Activity –on-arrow</a:t>
            </a:r>
            <a:r>
              <a:rPr b="0" i="0" lang="en-US" sz="2200" u="none">
                <a:solidFill>
                  <a:schemeClr val="dk1"/>
                </a:solidFill>
                <a:latin typeface="Calibri"/>
                <a:ea typeface="Calibri"/>
                <a:cs typeface="Calibri"/>
                <a:sym typeface="Calibri"/>
              </a:rPr>
              <a:t>:</a:t>
            </a:r>
            <a:endParaRPr/>
          </a:p>
          <a:p>
            <a:pPr indent="-273049" lvl="1" marL="639762" marR="0" rtl="0" algn="l">
              <a:lnSpc>
                <a:spcPct val="100000"/>
              </a:lnSpc>
              <a:spcBef>
                <a:spcPts val="380"/>
              </a:spcBef>
              <a:spcAft>
                <a:spcPts val="0"/>
              </a:spcAft>
              <a:buClr>
                <a:schemeClr val="accent1"/>
              </a:buClr>
              <a:buSzPts val="1520"/>
              <a:buFont typeface="Noto Sans Symbols"/>
              <a:buChar char="⚫"/>
            </a:pPr>
            <a:r>
              <a:rPr b="0" i="0" lang="en-US" sz="1900" u="none" cap="none" strike="noStrike">
                <a:solidFill>
                  <a:schemeClr val="dk1"/>
                </a:solidFill>
                <a:latin typeface="Calibri"/>
                <a:ea typeface="Calibri"/>
                <a:cs typeface="Calibri"/>
                <a:sym typeface="Calibri"/>
              </a:rPr>
              <a:t>Tasks are represented as arrows</a:t>
            </a:r>
            <a:endParaRPr/>
          </a:p>
          <a:p>
            <a:pPr indent="-273049" lvl="1" marL="639762" marR="0" rtl="0" algn="l">
              <a:lnSpc>
                <a:spcPct val="100000"/>
              </a:lnSpc>
              <a:spcBef>
                <a:spcPts val="380"/>
              </a:spcBef>
              <a:spcAft>
                <a:spcPts val="0"/>
              </a:spcAft>
              <a:buClr>
                <a:schemeClr val="accent1"/>
              </a:buClr>
              <a:buSzPts val="1520"/>
              <a:buFont typeface="Noto Sans Symbols"/>
              <a:buChar char="⚫"/>
            </a:pPr>
            <a:r>
              <a:rPr b="0" i="0" lang="en-US" sz="1900" u="none" cap="none" strike="noStrike">
                <a:solidFill>
                  <a:schemeClr val="dk1"/>
                </a:solidFill>
                <a:latin typeface="Calibri"/>
                <a:ea typeface="Calibri"/>
                <a:cs typeface="Calibri"/>
                <a:sym typeface="Calibri"/>
              </a:rPr>
              <a:t>Nodes represent the start and finish points of tasks</a:t>
            </a:r>
            <a:endParaRPr/>
          </a:p>
          <a:p>
            <a:pPr indent="-273049" lvl="1" marL="639762" marR="0" rtl="0" algn="l">
              <a:lnSpc>
                <a:spcPct val="100000"/>
              </a:lnSpc>
              <a:spcBef>
                <a:spcPts val="380"/>
              </a:spcBef>
              <a:spcAft>
                <a:spcPts val="0"/>
              </a:spcAft>
              <a:buClr>
                <a:schemeClr val="accent1"/>
              </a:buClr>
              <a:buSzPts val="1520"/>
              <a:buFont typeface="Noto Sans Symbols"/>
              <a:buChar char="⚫"/>
            </a:pPr>
            <a:r>
              <a:rPr b="0" i="0" lang="en-US" sz="1900" u="none" cap="none" strike="noStrike">
                <a:solidFill>
                  <a:schemeClr val="dk1"/>
                </a:solidFill>
                <a:latin typeface="Calibri"/>
                <a:ea typeface="Calibri"/>
                <a:cs typeface="Calibri"/>
                <a:sym typeface="Calibri"/>
              </a:rPr>
              <a:t>There is </a:t>
            </a:r>
            <a:r>
              <a:rPr b="0" i="0" lang="en-US" sz="1900" u="none" cap="none" strike="noStrike">
                <a:solidFill>
                  <a:srgbClr val="376092"/>
                </a:solidFill>
                <a:latin typeface="Calibri"/>
                <a:ea typeface="Calibri"/>
                <a:cs typeface="Calibri"/>
                <a:sym typeface="Calibri"/>
              </a:rPr>
              <a:t>only one </a:t>
            </a:r>
            <a:r>
              <a:rPr b="0" i="0" lang="en-US" sz="1900" u="none" cap="none" strike="noStrike">
                <a:solidFill>
                  <a:schemeClr val="dk1"/>
                </a:solidFill>
                <a:latin typeface="Calibri"/>
                <a:ea typeface="Calibri"/>
                <a:cs typeface="Calibri"/>
                <a:sym typeface="Calibri"/>
              </a:rPr>
              <a:t>overall start node</a:t>
            </a:r>
            <a:endParaRPr/>
          </a:p>
          <a:p>
            <a:pPr indent="-273049" lvl="1" marL="639762" marR="0" rtl="0" algn="l">
              <a:lnSpc>
                <a:spcPct val="100000"/>
              </a:lnSpc>
              <a:spcBef>
                <a:spcPts val="380"/>
              </a:spcBef>
              <a:spcAft>
                <a:spcPts val="0"/>
              </a:spcAft>
              <a:buClr>
                <a:schemeClr val="accent1"/>
              </a:buClr>
              <a:buSzPts val="1520"/>
              <a:buFont typeface="Noto Sans Symbols"/>
              <a:buChar char="⚫"/>
            </a:pPr>
            <a:r>
              <a:rPr b="0" i="0" lang="en-US" sz="1900" u="none" cap="none" strike="noStrike">
                <a:solidFill>
                  <a:schemeClr val="dk1"/>
                </a:solidFill>
                <a:latin typeface="Calibri"/>
                <a:ea typeface="Calibri"/>
                <a:cs typeface="Calibri"/>
                <a:sym typeface="Calibri"/>
              </a:rPr>
              <a:t>There is </a:t>
            </a:r>
            <a:r>
              <a:rPr b="0" i="0" lang="en-US" sz="1900" u="none" cap="none" strike="noStrike">
                <a:solidFill>
                  <a:srgbClr val="376092"/>
                </a:solidFill>
                <a:latin typeface="Calibri"/>
                <a:ea typeface="Calibri"/>
                <a:cs typeface="Calibri"/>
                <a:sym typeface="Calibri"/>
              </a:rPr>
              <a:t>only one </a:t>
            </a:r>
            <a:r>
              <a:rPr b="0" i="0" lang="en-US" sz="1900" u="none" cap="none" strike="noStrike">
                <a:solidFill>
                  <a:schemeClr val="dk1"/>
                </a:solidFill>
                <a:latin typeface="Calibri"/>
                <a:ea typeface="Calibri"/>
                <a:cs typeface="Calibri"/>
                <a:sym typeface="Calibri"/>
              </a:rPr>
              <a:t>overall finish node</a:t>
            </a:r>
            <a:endParaRPr/>
          </a:p>
          <a:p>
            <a:pPr indent="-273049" lvl="1" marL="639762" marR="0" rtl="0" algn="l">
              <a:lnSpc>
                <a:spcPct val="100000"/>
              </a:lnSpc>
              <a:spcBef>
                <a:spcPts val="380"/>
              </a:spcBef>
              <a:spcAft>
                <a:spcPts val="0"/>
              </a:spcAft>
              <a:buClr>
                <a:schemeClr val="accent1"/>
              </a:buClr>
              <a:buSzPts val="1520"/>
              <a:buFont typeface="Noto Sans Symbols"/>
              <a:buChar char="⚫"/>
            </a:pPr>
            <a:r>
              <a:rPr b="0" i="0" lang="en-US" sz="1900" u="none" cap="none" strike="noStrike">
                <a:solidFill>
                  <a:schemeClr val="dk1"/>
                </a:solidFill>
                <a:latin typeface="Calibri"/>
                <a:ea typeface="Calibri"/>
                <a:cs typeface="Calibri"/>
                <a:sym typeface="Calibri"/>
              </a:rPr>
              <a:t>Two tasks cannot share the </a:t>
            </a:r>
            <a:r>
              <a:rPr b="0" i="0" lang="en-US" sz="1900" u="sng" cap="none" strike="noStrike">
                <a:solidFill>
                  <a:schemeClr val="dk1"/>
                </a:solidFill>
                <a:latin typeface="Calibri"/>
                <a:ea typeface="Calibri"/>
                <a:cs typeface="Calibri"/>
                <a:sym typeface="Calibri"/>
              </a:rPr>
              <a:t>same start and end node</a:t>
            </a:r>
            <a:r>
              <a:rPr b="0" i="0" lang="en-US" sz="1900" u="none" cap="none" strike="noStrike">
                <a:solidFill>
                  <a:schemeClr val="dk1"/>
                </a:solidFill>
                <a:latin typeface="Calibri"/>
                <a:ea typeface="Calibri"/>
                <a:cs typeface="Calibri"/>
                <a:sym typeface="Calibri"/>
              </a:rPr>
              <a:t>.</a:t>
            </a:r>
            <a:endParaRPr/>
          </a:p>
          <a:p>
            <a:pPr indent="-273049" lvl="1" marL="639762" marR="0" rtl="0" algn="l">
              <a:lnSpc>
                <a:spcPct val="100000"/>
              </a:lnSpc>
              <a:spcBef>
                <a:spcPts val="400"/>
              </a:spcBef>
              <a:spcAft>
                <a:spcPts val="0"/>
              </a:spcAft>
              <a:buClr>
                <a:schemeClr val="accent1"/>
              </a:buClr>
              <a:buSzPts val="1600"/>
              <a:buFont typeface="Noto Sans Symbols"/>
              <a:buNone/>
            </a:pPr>
            <a:r>
              <a:t/>
            </a:r>
            <a:endParaRPr b="0" i="0" sz="2000" u="none" cap="none" strike="noStrike">
              <a:solidFill>
                <a:schemeClr val="dk1"/>
              </a:solidFill>
              <a:latin typeface="Calibri"/>
              <a:ea typeface="Calibri"/>
              <a:cs typeface="Calibri"/>
              <a:sym typeface="Calibri"/>
            </a:endParaRPr>
          </a:p>
          <a:p>
            <a:pPr indent="-273049" lvl="1" marL="639762" marR="0" rtl="0" algn="l">
              <a:lnSpc>
                <a:spcPct val="100000"/>
              </a:lnSpc>
              <a:spcBef>
                <a:spcPts val="400"/>
              </a:spcBef>
              <a:spcAft>
                <a:spcPts val="0"/>
              </a:spcAft>
              <a:buClr>
                <a:schemeClr val="accent1"/>
              </a:buClr>
              <a:buSzPts val="1600"/>
              <a:buFont typeface="Noto Sans Symbols"/>
              <a:buNone/>
            </a:pPr>
            <a:r>
              <a:t/>
            </a:r>
            <a:endParaRPr b="0" i="0" sz="2000" u="none" cap="none" strike="noStrike">
              <a:solidFill>
                <a:schemeClr val="dk1"/>
              </a:solidFill>
              <a:latin typeface="Calibri"/>
              <a:ea typeface="Calibri"/>
              <a:cs typeface="Calibri"/>
              <a:sym typeface="Calibri"/>
            </a:endParaRPr>
          </a:p>
          <a:p>
            <a:pPr indent="-273049" lvl="1" marL="639762" marR="0" rtl="0" algn="l">
              <a:lnSpc>
                <a:spcPct val="100000"/>
              </a:lnSpc>
              <a:spcBef>
                <a:spcPts val="400"/>
              </a:spcBef>
              <a:spcAft>
                <a:spcPts val="0"/>
              </a:spcAft>
              <a:buClr>
                <a:schemeClr val="accent1"/>
              </a:buClr>
              <a:buSzPts val="1600"/>
              <a:buFont typeface="Noto Sans Symbols"/>
              <a:buNone/>
            </a:pPr>
            <a:r>
              <a:t/>
            </a:r>
            <a:endParaRPr b="0" i="0" sz="2000" u="none" cap="none" strike="noStrike">
              <a:solidFill>
                <a:schemeClr val="dk1"/>
              </a:solidFill>
              <a:latin typeface="Calibri"/>
              <a:ea typeface="Calibri"/>
              <a:cs typeface="Calibri"/>
              <a:sym typeface="Calibri"/>
            </a:endParaRPr>
          </a:p>
          <a:p>
            <a:pPr indent="-171449" lvl="1" marL="639762" marR="0" rtl="0" algn="l">
              <a:lnSpc>
                <a:spcPct val="100000"/>
              </a:lnSpc>
              <a:spcBef>
                <a:spcPts val="400"/>
              </a:spcBef>
              <a:spcAft>
                <a:spcPts val="0"/>
              </a:spcAft>
              <a:buClr>
                <a:schemeClr val="accent1"/>
              </a:buClr>
              <a:buSzPts val="1600"/>
              <a:buFont typeface="Noto Sans Symbols"/>
              <a:buNone/>
            </a:pPr>
            <a:r>
              <a:t/>
            </a:r>
            <a:endParaRPr b="0" i="0" sz="2000" u="none" cap="none" strike="noStrike">
              <a:solidFill>
                <a:schemeClr val="dk1"/>
              </a:solidFill>
              <a:latin typeface="Calibri"/>
              <a:ea typeface="Calibri"/>
              <a:cs typeface="Calibri"/>
              <a:sym typeface="Calibri"/>
            </a:endParaRPr>
          </a:p>
          <a:p>
            <a:pPr indent="-184150" lvl="0" marL="273050" marR="0" rtl="0" algn="l">
              <a:spcBef>
                <a:spcPts val="600"/>
              </a:spcBef>
              <a:spcAft>
                <a:spcPts val="0"/>
              </a:spcAft>
              <a:buClr>
                <a:schemeClr val="accent1"/>
              </a:buClr>
              <a:buSzPts val="1400"/>
              <a:buFont typeface="Noto Sans Symbols"/>
              <a:buNone/>
            </a:pPr>
            <a:r>
              <a:t/>
            </a:r>
            <a:endParaRPr b="0" i="0" sz="2000" u="none" cap="none" strike="noStrike">
              <a:solidFill>
                <a:schemeClr val="dk1"/>
              </a:solidFill>
              <a:latin typeface="Calibri"/>
              <a:ea typeface="Calibri"/>
              <a:cs typeface="Calibri"/>
              <a:sym typeface="Calibri"/>
            </a:endParaRPr>
          </a:p>
        </p:txBody>
      </p:sp>
      <p:grpSp>
        <p:nvGrpSpPr>
          <p:cNvPr id="369" name="Google Shape;369;p12"/>
          <p:cNvGrpSpPr/>
          <p:nvPr/>
        </p:nvGrpSpPr>
        <p:grpSpPr>
          <a:xfrm>
            <a:off x="3141662" y="4284662"/>
            <a:ext cx="503237" cy="503237"/>
            <a:chOff x="557" y="1995"/>
            <a:chExt cx="317" cy="317"/>
          </a:xfrm>
        </p:grpSpPr>
        <p:sp>
          <p:nvSpPr>
            <p:cNvPr id="370" name="Google Shape;370;p12"/>
            <p:cNvSpPr/>
            <p:nvPr/>
          </p:nvSpPr>
          <p:spPr>
            <a:xfrm>
              <a:off x="557" y="1995"/>
              <a:ext cx="317" cy="317"/>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1" name="Google Shape;371;p12"/>
            <p:cNvSpPr txBox="1"/>
            <p:nvPr/>
          </p:nvSpPr>
          <p:spPr>
            <a:xfrm>
              <a:off x="612" y="2024"/>
              <a:ext cx="181"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grpSp>
      <p:grpSp>
        <p:nvGrpSpPr>
          <p:cNvPr id="372" name="Google Shape;372;p12"/>
          <p:cNvGrpSpPr/>
          <p:nvPr/>
        </p:nvGrpSpPr>
        <p:grpSpPr>
          <a:xfrm>
            <a:off x="5022850" y="4284662"/>
            <a:ext cx="503237" cy="503237"/>
            <a:chOff x="557" y="1995"/>
            <a:chExt cx="317" cy="317"/>
          </a:xfrm>
        </p:grpSpPr>
        <p:sp>
          <p:nvSpPr>
            <p:cNvPr id="373" name="Google Shape;373;p12"/>
            <p:cNvSpPr/>
            <p:nvPr/>
          </p:nvSpPr>
          <p:spPr>
            <a:xfrm>
              <a:off x="557" y="1995"/>
              <a:ext cx="317" cy="317"/>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4" name="Google Shape;374;p12"/>
            <p:cNvSpPr txBox="1"/>
            <p:nvPr/>
          </p:nvSpPr>
          <p:spPr>
            <a:xfrm>
              <a:off x="612" y="2024"/>
              <a:ext cx="181"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3</a:t>
              </a:r>
              <a:endParaRPr/>
            </a:p>
          </p:txBody>
        </p:sp>
      </p:grpSp>
      <p:cxnSp>
        <p:nvCxnSpPr>
          <p:cNvPr id="375" name="Google Shape;375;p12"/>
          <p:cNvCxnSpPr/>
          <p:nvPr/>
        </p:nvCxnSpPr>
        <p:spPr>
          <a:xfrm>
            <a:off x="2214562" y="4572000"/>
            <a:ext cx="936625" cy="0"/>
          </a:xfrm>
          <a:prstGeom prst="straightConnector1">
            <a:avLst/>
          </a:prstGeom>
          <a:noFill/>
          <a:ln cap="flat" cmpd="sng" w="9525">
            <a:solidFill>
              <a:schemeClr val="dk1"/>
            </a:solidFill>
            <a:prstDash val="solid"/>
            <a:miter lim="800000"/>
            <a:headEnd len="med" w="med" type="none"/>
            <a:tailEnd len="lg" w="lg" type="stealth"/>
          </a:ln>
        </p:spPr>
      </p:cxnSp>
      <p:cxnSp>
        <p:nvCxnSpPr>
          <p:cNvPr id="376" name="Google Shape;376;p12"/>
          <p:cNvCxnSpPr/>
          <p:nvPr/>
        </p:nvCxnSpPr>
        <p:spPr>
          <a:xfrm>
            <a:off x="5526087" y="4513262"/>
            <a:ext cx="1296987" cy="12700"/>
          </a:xfrm>
          <a:prstGeom prst="straightConnector1">
            <a:avLst/>
          </a:prstGeom>
          <a:noFill/>
          <a:ln cap="flat" cmpd="sng" w="9525">
            <a:solidFill>
              <a:schemeClr val="dk1"/>
            </a:solidFill>
            <a:prstDash val="solid"/>
            <a:miter lim="800000"/>
            <a:headEnd len="med" w="med" type="none"/>
            <a:tailEnd len="lg" w="lg" type="stealth"/>
          </a:ln>
        </p:spPr>
      </p:cxnSp>
      <p:sp>
        <p:nvSpPr>
          <p:cNvPr id="377" name="Google Shape;377;p12"/>
          <p:cNvSpPr txBox="1"/>
          <p:nvPr/>
        </p:nvSpPr>
        <p:spPr>
          <a:xfrm>
            <a:off x="2500312" y="4214812"/>
            <a:ext cx="3365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a:t>
            </a:r>
            <a:endParaRPr/>
          </a:p>
        </p:txBody>
      </p:sp>
      <p:sp>
        <p:nvSpPr>
          <p:cNvPr id="378" name="Google Shape;378;p12"/>
          <p:cNvSpPr txBox="1"/>
          <p:nvPr/>
        </p:nvSpPr>
        <p:spPr>
          <a:xfrm>
            <a:off x="6072187" y="4143375"/>
            <a:ext cx="3492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a:t>
            </a:r>
            <a:endParaRPr/>
          </a:p>
        </p:txBody>
      </p:sp>
      <p:sp>
        <p:nvSpPr>
          <p:cNvPr id="379" name="Google Shape;379;p12"/>
          <p:cNvSpPr txBox="1"/>
          <p:nvPr/>
        </p:nvSpPr>
        <p:spPr>
          <a:xfrm>
            <a:off x="4114800" y="5005387"/>
            <a:ext cx="3492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a:t>
            </a:r>
            <a:endParaRPr/>
          </a:p>
        </p:txBody>
      </p:sp>
      <p:cxnSp>
        <p:nvCxnSpPr>
          <p:cNvPr id="380" name="Google Shape;380;p12"/>
          <p:cNvCxnSpPr/>
          <p:nvPr/>
        </p:nvCxnSpPr>
        <p:spPr>
          <a:xfrm>
            <a:off x="3571875" y="4357688"/>
            <a:ext cx="1524000" cy="1500"/>
          </a:xfrm>
          <a:prstGeom prst="curvedConnector3">
            <a:avLst>
              <a:gd fmla="val 0" name="adj1"/>
            </a:avLst>
          </a:prstGeom>
          <a:noFill/>
          <a:ln cap="flat" cmpd="sng" w="9525">
            <a:solidFill>
              <a:schemeClr val="dk1"/>
            </a:solidFill>
            <a:prstDash val="solid"/>
            <a:miter lim="800000"/>
            <a:headEnd len="med" w="med" type="none"/>
            <a:tailEnd len="lg" w="lg" type="stealth"/>
          </a:ln>
        </p:spPr>
      </p:cxnSp>
      <p:cxnSp>
        <p:nvCxnSpPr>
          <p:cNvPr id="381" name="Google Shape;381;p12"/>
          <p:cNvCxnSpPr/>
          <p:nvPr/>
        </p:nvCxnSpPr>
        <p:spPr>
          <a:xfrm>
            <a:off x="3571875" y="4714875"/>
            <a:ext cx="1524000" cy="1500"/>
          </a:xfrm>
          <a:prstGeom prst="curvedConnector3">
            <a:avLst>
              <a:gd fmla="val 0" name="adj1"/>
            </a:avLst>
          </a:prstGeom>
          <a:noFill/>
          <a:ln cap="flat" cmpd="sng" w="9525">
            <a:solidFill>
              <a:schemeClr val="dk1"/>
            </a:solidFill>
            <a:prstDash val="solid"/>
            <a:miter lim="800000"/>
            <a:headEnd len="med" w="med" type="none"/>
            <a:tailEnd len="lg" w="lg" type="stealth"/>
          </a:ln>
        </p:spPr>
      </p:cxnSp>
      <p:sp>
        <p:nvSpPr>
          <p:cNvPr id="382" name="Google Shape;382;p12"/>
          <p:cNvSpPr txBox="1"/>
          <p:nvPr/>
        </p:nvSpPr>
        <p:spPr>
          <a:xfrm>
            <a:off x="3644900" y="4967287"/>
            <a:ext cx="18415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3" name="Google Shape;383;p12"/>
          <p:cNvSpPr txBox="1"/>
          <p:nvPr/>
        </p:nvSpPr>
        <p:spPr>
          <a:xfrm>
            <a:off x="4143375" y="3643312"/>
            <a:ext cx="3492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B</a:t>
            </a:r>
            <a:endParaRPr/>
          </a:p>
        </p:txBody>
      </p:sp>
      <p:cxnSp>
        <p:nvCxnSpPr>
          <p:cNvPr id="384" name="Google Shape;384;p12"/>
          <p:cNvCxnSpPr/>
          <p:nvPr/>
        </p:nvCxnSpPr>
        <p:spPr>
          <a:xfrm flipH="1">
            <a:off x="3851275" y="3860800"/>
            <a:ext cx="936625" cy="1368425"/>
          </a:xfrm>
          <a:prstGeom prst="straightConnector1">
            <a:avLst/>
          </a:prstGeom>
          <a:noFill/>
          <a:ln cap="flat" cmpd="sng" w="19050">
            <a:solidFill>
              <a:srgbClr val="FF0000"/>
            </a:solidFill>
            <a:prstDash val="solid"/>
            <a:miter lim="800000"/>
            <a:headEnd len="med" w="med" type="none"/>
            <a:tailEnd len="med" w="med" type="none"/>
          </a:ln>
        </p:spPr>
      </p:cxnSp>
      <p:cxnSp>
        <p:nvCxnSpPr>
          <p:cNvPr id="385" name="Google Shape;385;p12"/>
          <p:cNvCxnSpPr/>
          <p:nvPr/>
        </p:nvCxnSpPr>
        <p:spPr>
          <a:xfrm>
            <a:off x="3924300" y="3860800"/>
            <a:ext cx="863600" cy="1368425"/>
          </a:xfrm>
          <a:prstGeom prst="straightConnector1">
            <a:avLst/>
          </a:prstGeom>
          <a:noFill/>
          <a:ln cap="flat" cmpd="sng" w="19050">
            <a:solidFill>
              <a:srgbClr val="FF0000"/>
            </a:solidFill>
            <a:prstDash val="solid"/>
            <a:miter lim="800000"/>
            <a:headEnd len="med" w="med" type="none"/>
            <a:tailEnd len="med" w="med" type="none"/>
          </a:ln>
        </p:spPr>
      </p:cxnSp>
      <p:sp>
        <p:nvSpPr>
          <p:cNvPr id="386" name="Google Shape;386;p12"/>
          <p:cNvSpPr txBox="1"/>
          <p:nvPr/>
        </p:nvSpPr>
        <p:spPr>
          <a:xfrm>
            <a:off x="3419475" y="5373687"/>
            <a:ext cx="1873250" cy="835025"/>
          </a:xfrm>
          <a:prstGeom prst="rect">
            <a:avLst/>
          </a:prstGeom>
          <a:noFill/>
          <a:ln cap="flat" cmpd="sng" w="9525">
            <a:solidFill>
              <a:srgbClr val="0066CC"/>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alibri"/>
              <a:buNone/>
            </a:pPr>
            <a:r>
              <a:rPr b="0" i="0" lang="en-US" sz="1600" u="none">
                <a:solidFill>
                  <a:schemeClr val="dk1"/>
                </a:solidFill>
                <a:latin typeface="Calibri"/>
                <a:ea typeface="Calibri"/>
                <a:cs typeface="Calibri"/>
                <a:sym typeface="Calibri"/>
              </a:rPr>
              <a:t>Tasks B &amp; C share the same start and end node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cxnSp>
        <p:nvCxnSpPr>
          <p:cNvPr id="395" name="Google Shape;395;p13"/>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396" name="Google Shape;396;p13"/>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DUMMY ACTIVITIES</a:t>
            </a:r>
            <a:endParaRPr/>
          </a:p>
        </p:txBody>
      </p:sp>
      <p:sp>
        <p:nvSpPr>
          <p:cNvPr id="397" name="Google Shape;397;p13"/>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398" name="Google Shape;398;p13"/>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399" name="Google Shape;399;p13"/>
          <p:cNvSpPr txBox="1"/>
          <p:nvPr>
            <p:ph idx="1" type="body"/>
          </p:nvPr>
        </p:nvSpPr>
        <p:spPr>
          <a:xfrm>
            <a:off x="500062" y="1571625"/>
            <a:ext cx="7467600" cy="435768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400"/>
              <a:buFont typeface="Noto Sans Symbols"/>
              <a:buChar char="🞆"/>
            </a:pPr>
            <a:r>
              <a:rPr b="0" i="0" lang="en-US" sz="2000" u="none">
                <a:solidFill>
                  <a:schemeClr val="dk1"/>
                </a:solidFill>
                <a:latin typeface="Calibri"/>
                <a:ea typeface="Calibri"/>
                <a:cs typeface="Calibri"/>
                <a:sym typeface="Calibri"/>
              </a:rPr>
              <a:t>Sometimes it is necessary to insert </a:t>
            </a:r>
            <a:r>
              <a:rPr b="0" i="0" lang="en-US" sz="2000" u="none">
                <a:solidFill>
                  <a:srgbClr val="376092"/>
                </a:solidFill>
                <a:latin typeface="Calibri"/>
                <a:ea typeface="Calibri"/>
                <a:cs typeface="Calibri"/>
                <a:sym typeface="Calibri"/>
              </a:rPr>
              <a:t>dummy activities </a:t>
            </a:r>
            <a:r>
              <a:rPr b="0" i="0" lang="en-US" sz="2000" u="none">
                <a:solidFill>
                  <a:schemeClr val="dk1"/>
                </a:solidFill>
                <a:latin typeface="Calibri"/>
                <a:ea typeface="Calibri"/>
                <a:cs typeface="Calibri"/>
                <a:sym typeface="Calibri"/>
              </a:rPr>
              <a:t>(duration zero) in order to maintain the clarity of the diagram and the precedence relationships between activities.</a:t>
            </a:r>
            <a:endParaRPr/>
          </a:p>
          <a:p>
            <a:pPr indent="-273050" lvl="0" marL="273050" marR="0" rtl="0" algn="l">
              <a:lnSpc>
                <a:spcPct val="100000"/>
              </a:lnSpc>
              <a:spcBef>
                <a:spcPts val="600"/>
              </a:spcBef>
              <a:spcAft>
                <a:spcPts val="0"/>
              </a:spcAft>
              <a:buClr>
                <a:schemeClr val="accent1"/>
              </a:buClr>
              <a:buSzPts val="1400"/>
              <a:buFont typeface="Noto Sans Symbols"/>
              <a:buChar char="🞆"/>
            </a:pPr>
            <a:r>
              <a:rPr b="0" i="0" lang="en-US" sz="2000" u="none">
                <a:solidFill>
                  <a:schemeClr val="dk1"/>
                </a:solidFill>
                <a:latin typeface="Calibri"/>
                <a:ea typeface="Calibri"/>
                <a:cs typeface="Calibri"/>
                <a:sym typeface="Calibri"/>
              </a:rPr>
              <a:t>In activity-on-arrow PERT diagrams, each activity </a:t>
            </a:r>
            <a:r>
              <a:rPr b="0" i="0" lang="en-US" sz="2000" u="none">
                <a:solidFill>
                  <a:srgbClr val="376092"/>
                </a:solidFill>
                <a:latin typeface="Calibri"/>
                <a:ea typeface="Calibri"/>
                <a:cs typeface="Calibri"/>
                <a:sym typeface="Calibri"/>
              </a:rPr>
              <a:t>must be uniquely identifiable</a:t>
            </a:r>
            <a:r>
              <a:rPr b="0" i="0" lang="en-US" sz="2000" u="none">
                <a:solidFill>
                  <a:schemeClr val="dk1"/>
                </a:solidFill>
                <a:latin typeface="Calibri"/>
                <a:ea typeface="Calibri"/>
                <a:cs typeface="Calibri"/>
                <a:sym typeface="Calibri"/>
              </a:rPr>
              <a:t> by its start and end nodes.</a:t>
            </a:r>
            <a:endParaRPr b="0" i="0" sz="1700" u="none">
              <a:solidFill>
                <a:schemeClr val="dk1"/>
              </a:solidFill>
              <a:latin typeface="Calibri"/>
              <a:ea typeface="Calibri"/>
              <a:cs typeface="Calibri"/>
              <a:sym typeface="Calibri"/>
            </a:endParaRPr>
          </a:p>
          <a:p>
            <a:pPr indent="-273050" lvl="0" marL="273050" marR="0" rtl="0" algn="l">
              <a:lnSpc>
                <a:spcPct val="100000"/>
              </a:lnSpc>
              <a:spcBef>
                <a:spcPts val="600"/>
              </a:spcBef>
              <a:spcAft>
                <a:spcPts val="0"/>
              </a:spcAft>
              <a:buClr>
                <a:schemeClr val="accent1"/>
              </a:buClr>
              <a:buSzPts val="1400"/>
              <a:buFont typeface="Noto Sans Symbols"/>
              <a:buChar char="🞆"/>
            </a:pPr>
            <a:r>
              <a:rPr b="0" i="0" lang="en-US" sz="2000" u="none">
                <a:solidFill>
                  <a:schemeClr val="dk1"/>
                </a:solidFill>
                <a:latin typeface="Calibri"/>
                <a:ea typeface="Calibri"/>
                <a:cs typeface="Calibri"/>
                <a:sym typeface="Calibri"/>
              </a:rPr>
              <a:t>However, sometimes multiple tasks have the same predecessors and successors.</a:t>
            </a:r>
            <a:endParaRPr/>
          </a:p>
          <a:p>
            <a:pPr indent="-273050" lvl="0" marL="273050" marR="0" rtl="0" algn="l">
              <a:lnSpc>
                <a:spcPct val="100000"/>
              </a:lnSpc>
              <a:spcBef>
                <a:spcPts val="600"/>
              </a:spcBef>
              <a:spcAft>
                <a:spcPts val="0"/>
              </a:spcAft>
              <a:buClr>
                <a:schemeClr val="accent1"/>
              </a:buClr>
              <a:buSzPts val="1400"/>
              <a:buFont typeface="Noto Sans Symbols"/>
              <a:buNone/>
            </a:pPr>
            <a:r>
              <a:t/>
            </a:r>
            <a:endParaRPr b="1" i="0" sz="2000" u="none">
              <a:solidFill>
                <a:schemeClr val="dk1"/>
              </a:solidFill>
              <a:latin typeface="Calibri"/>
              <a:ea typeface="Calibri"/>
              <a:cs typeface="Calibri"/>
              <a:sym typeface="Calibri"/>
            </a:endParaRPr>
          </a:p>
          <a:p>
            <a:pPr indent="-273049" lvl="1" marL="639762" marR="0" rtl="0" algn="l">
              <a:lnSpc>
                <a:spcPct val="100000"/>
              </a:lnSpc>
              <a:spcBef>
                <a:spcPts val="400"/>
              </a:spcBef>
              <a:spcAft>
                <a:spcPts val="0"/>
              </a:spcAft>
              <a:buClr>
                <a:schemeClr val="accent1"/>
              </a:buClr>
              <a:buSzPts val="1600"/>
              <a:buFont typeface="Noto Sans Symbols"/>
              <a:buNone/>
            </a:pPr>
            <a:r>
              <a:t/>
            </a:r>
            <a:endParaRPr b="0" i="0" sz="2000" u="none" cap="none" strike="noStrike">
              <a:solidFill>
                <a:schemeClr val="dk1"/>
              </a:solidFill>
              <a:latin typeface="Calibri"/>
              <a:ea typeface="Calibri"/>
              <a:cs typeface="Calibri"/>
              <a:sym typeface="Calibri"/>
            </a:endParaRPr>
          </a:p>
          <a:p>
            <a:pPr indent="-273049" lvl="1" marL="639762" marR="0" rtl="0" algn="l">
              <a:lnSpc>
                <a:spcPct val="100000"/>
              </a:lnSpc>
              <a:spcBef>
                <a:spcPts val="400"/>
              </a:spcBef>
              <a:spcAft>
                <a:spcPts val="0"/>
              </a:spcAft>
              <a:buClr>
                <a:schemeClr val="accent1"/>
              </a:buClr>
              <a:buSzPts val="1600"/>
              <a:buFont typeface="Noto Sans Symbols"/>
              <a:buNone/>
            </a:pPr>
            <a:r>
              <a:t/>
            </a:r>
            <a:endParaRPr b="0" i="0" sz="2000" u="none" cap="none" strike="noStrike">
              <a:solidFill>
                <a:schemeClr val="dk1"/>
              </a:solidFill>
              <a:latin typeface="Calibri"/>
              <a:ea typeface="Calibri"/>
              <a:cs typeface="Calibri"/>
              <a:sym typeface="Calibri"/>
            </a:endParaRPr>
          </a:p>
          <a:p>
            <a:pPr indent="-171449" lvl="1" marL="639762" marR="0" rtl="0" algn="l">
              <a:lnSpc>
                <a:spcPct val="100000"/>
              </a:lnSpc>
              <a:spcBef>
                <a:spcPts val="400"/>
              </a:spcBef>
              <a:spcAft>
                <a:spcPts val="0"/>
              </a:spcAft>
              <a:buClr>
                <a:schemeClr val="accent1"/>
              </a:buClr>
              <a:buSzPts val="1600"/>
              <a:buFont typeface="Noto Sans Symbols"/>
              <a:buNone/>
            </a:pPr>
            <a:r>
              <a:t/>
            </a:r>
            <a:endParaRPr b="0" i="0" sz="2000" u="none" cap="none" strike="noStrike">
              <a:solidFill>
                <a:schemeClr val="dk1"/>
              </a:solidFill>
              <a:latin typeface="Calibri"/>
              <a:ea typeface="Calibri"/>
              <a:cs typeface="Calibri"/>
              <a:sym typeface="Calibri"/>
            </a:endParaRPr>
          </a:p>
          <a:p>
            <a:pPr indent="-184150" lvl="0" marL="273050" marR="0" rtl="0" algn="l">
              <a:spcBef>
                <a:spcPts val="600"/>
              </a:spcBef>
              <a:spcAft>
                <a:spcPts val="0"/>
              </a:spcAft>
              <a:buClr>
                <a:schemeClr val="accent1"/>
              </a:buClr>
              <a:buSzPts val="1400"/>
              <a:buFont typeface="Noto Sans Symbols"/>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cxnSp>
        <p:nvCxnSpPr>
          <p:cNvPr id="408" name="Google Shape;408;p14"/>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409" name="Google Shape;409;p14"/>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DUMMY ACTIVITIES</a:t>
            </a:r>
            <a:endParaRPr/>
          </a:p>
        </p:txBody>
      </p:sp>
      <p:sp>
        <p:nvSpPr>
          <p:cNvPr id="410" name="Google Shape;410;p14"/>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411" name="Google Shape;411;p14"/>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412" name="Google Shape;412;p14"/>
          <p:cNvSpPr txBox="1"/>
          <p:nvPr>
            <p:ph idx="1" type="body"/>
          </p:nvPr>
        </p:nvSpPr>
        <p:spPr>
          <a:xfrm>
            <a:off x="500062" y="1571625"/>
            <a:ext cx="7467600" cy="200025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540"/>
              <a:buFont typeface="Noto Sans Symbols"/>
              <a:buNone/>
            </a:pPr>
            <a:r>
              <a:rPr b="1" i="0" lang="en-US" sz="2200" u="none">
                <a:solidFill>
                  <a:srgbClr val="376092"/>
                </a:solidFill>
                <a:latin typeface="Calibri"/>
                <a:ea typeface="Calibri"/>
                <a:cs typeface="Calibri"/>
                <a:sym typeface="Calibri"/>
              </a:rPr>
              <a:t>Case One</a:t>
            </a:r>
            <a:endParaRPr/>
          </a:p>
          <a:p>
            <a:pPr indent="-273050" lvl="0" marL="273050" marR="0" rtl="0" algn="l">
              <a:lnSpc>
                <a:spcPct val="100000"/>
              </a:lnSpc>
              <a:spcBef>
                <a:spcPts val="600"/>
              </a:spcBef>
              <a:spcAft>
                <a:spcPts val="0"/>
              </a:spcAft>
              <a:buClr>
                <a:schemeClr val="accent1"/>
              </a:buClr>
              <a:buSzPts val="1400"/>
              <a:buFont typeface="Noto Sans Symbols"/>
              <a:buChar char="🞆"/>
            </a:pPr>
            <a:r>
              <a:rPr b="0" i="0" lang="en-US" sz="2000" u="none">
                <a:solidFill>
                  <a:schemeClr val="dk1"/>
                </a:solidFill>
                <a:latin typeface="Calibri"/>
                <a:ea typeface="Calibri"/>
                <a:cs typeface="Calibri"/>
                <a:sym typeface="Calibri"/>
              </a:rPr>
              <a:t>A task should be uniquely identifiable from its start node and finish node</a:t>
            </a:r>
            <a:endParaRPr/>
          </a:p>
          <a:p>
            <a:pPr indent="-273049" lvl="1" marL="639762" marR="0" rtl="0" algn="l">
              <a:lnSpc>
                <a:spcPct val="100000"/>
              </a:lnSpc>
              <a:spcBef>
                <a:spcPts val="400"/>
              </a:spcBef>
              <a:spcAft>
                <a:spcPts val="0"/>
              </a:spcAft>
              <a:buClr>
                <a:schemeClr val="accent1"/>
              </a:buClr>
              <a:buSzPts val="1600"/>
              <a:buFont typeface="Noto Sans Symbols"/>
              <a:buChar char="✔"/>
            </a:pPr>
            <a:r>
              <a:rPr b="0" i="1" lang="en-US" sz="2000" u="none" cap="none" strike="noStrike">
                <a:solidFill>
                  <a:schemeClr val="dk1"/>
                </a:solidFill>
                <a:latin typeface="Calibri"/>
                <a:ea typeface="Calibri"/>
                <a:cs typeface="Calibri"/>
                <a:sym typeface="Calibri"/>
              </a:rPr>
              <a:t>This means that two or more tasks cannot share the same start and finish nodes</a:t>
            </a:r>
            <a:endParaRPr/>
          </a:p>
          <a:p>
            <a:pPr indent="-188595" lvl="0" marL="273050" marR="0" rtl="0" algn="l">
              <a:lnSpc>
                <a:spcPct val="100000"/>
              </a:lnSpc>
              <a:spcBef>
                <a:spcPts val="600"/>
              </a:spcBef>
              <a:spcAft>
                <a:spcPts val="0"/>
              </a:spcAft>
              <a:buClr>
                <a:schemeClr val="accent1"/>
              </a:buClr>
              <a:buSzPts val="1330"/>
              <a:buFont typeface="Noto Sans Symbols"/>
              <a:buNone/>
            </a:pPr>
            <a:r>
              <a:t/>
            </a:r>
            <a:endParaRPr b="1" i="0" sz="1900" u="none">
              <a:solidFill>
                <a:srgbClr val="376092"/>
              </a:solidFill>
              <a:latin typeface="Calibri"/>
              <a:ea typeface="Calibri"/>
              <a:cs typeface="Calibri"/>
              <a:sym typeface="Calibri"/>
            </a:endParaRPr>
          </a:p>
          <a:p>
            <a:pPr indent="-273050" lvl="0" marL="273050" marR="0" rtl="0" algn="l">
              <a:lnSpc>
                <a:spcPct val="100000"/>
              </a:lnSpc>
              <a:spcBef>
                <a:spcPts val="600"/>
              </a:spcBef>
              <a:spcAft>
                <a:spcPts val="0"/>
              </a:spcAft>
              <a:buClr>
                <a:schemeClr val="accent1"/>
              </a:buClr>
              <a:buSzPts val="1330"/>
              <a:buFont typeface="Noto Sans Symbols"/>
              <a:buNone/>
            </a:pPr>
            <a:r>
              <a:t/>
            </a:r>
            <a:endParaRPr b="1" i="0" sz="1900" u="none">
              <a:solidFill>
                <a:schemeClr val="dk1"/>
              </a:solidFill>
              <a:latin typeface="Calibri"/>
              <a:ea typeface="Calibri"/>
              <a:cs typeface="Calibri"/>
              <a:sym typeface="Calibri"/>
            </a:endParaRPr>
          </a:p>
          <a:p>
            <a:pPr indent="-273049" lvl="1" marL="639762" marR="0" rtl="0" algn="l">
              <a:lnSpc>
                <a:spcPct val="100000"/>
              </a:lnSpc>
              <a:spcBef>
                <a:spcPts val="380"/>
              </a:spcBef>
              <a:spcAft>
                <a:spcPts val="0"/>
              </a:spcAft>
              <a:buClr>
                <a:schemeClr val="accent1"/>
              </a:buClr>
              <a:buSzPts val="1520"/>
              <a:buFont typeface="Noto Sans Symbols"/>
              <a:buNone/>
            </a:pPr>
            <a:r>
              <a:t/>
            </a:r>
            <a:endParaRPr b="0" i="0" sz="1900" u="none" cap="none" strike="noStrike">
              <a:solidFill>
                <a:schemeClr val="dk1"/>
              </a:solidFill>
              <a:latin typeface="Calibri"/>
              <a:ea typeface="Calibri"/>
              <a:cs typeface="Calibri"/>
              <a:sym typeface="Calibri"/>
            </a:endParaRPr>
          </a:p>
          <a:p>
            <a:pPr indent="-273049" lvl="1" marL="639762" marR="0" rtl="0" algn="l">
              <a:lnSpc>
                <a:spcPct val="100000"/>
              </a:lnSpc>
              <a:spcBef>
                <a:spcPts val="380"/>
              </a:spcBef>
              <a:spcAft>
                <a:spcPts val="0"/>
              </a:spcAft>
              <a:buClr>
                <a:schemeClr val="accent1"/>
              </a:buClr>
              <a:buSzPts val="1520"/>
              <a:buFont typeface="Noto Sans Symbols"/>
              <a:buNone/>
            </a:pPr>
            <a:r>
              <a:t/>
            </a:r>
            <a:endParaRPr b="0" i="0" sz="1900" u="none" cap="none" strike="noStrike">
              <a:solidFill>
                <a:schemeClr val="dk1"/>
              </a:solidFill>
              <a:latin typeface="Calibri"/>
              <a:ea typeface="Calibri"/>
              <a:cs typeface="Calibri"/>
              <a:sym typeface="Calibri"/>
            </a:endParaRPr>
          </a:p>
          <a:p>
            <a:pPr indent="-176529" lvl="1" marL="639762" marR="0" rtl="0" algn="l">
              <a:lnSpc>
                <a:spcPct val="100000"/>
              </a:lnSpc>
              <a:spcBef>
                <a:spcPts val="380"/>
              </a:spcBef>
              <a:spcAft>
                <a:spcPts val="0"/>
              </a:spcAft>
              <a:buClr>
                <a:schemeClr val="accent1"/>
              </a:buClr>
              <a:buSzPts val="1520"/>
              <a:buFont typeface="Noto Sans Symbols"/>
              <a:buNone/>
            </a:pPr>
            <a:r>
              <a:t/>
            </a:r>
            <a:endParaRPr b="0" i="0" sz="1900" u="none" cap="none" strike="noStrike">
              <a:solidFill>
                <a:schemeClr val="dk1"/>
              </a:solidFill>
              <a:latin typeface="Calibri"/>
              <a:ea typeface="Calibri"/>
              <a:cs typeface="Calibri"/>
              <a:sym typeface="Calibri"/>
            </a:endParaRPr>
          </a:p>
          <a:p>
            <a:pPr indent="-188595" lvl="0" marL="273050" marR="0" rtl="0" algn="l">
              <a:spcBef>
                <a:spcPts val="600"/>
              </a:spcBef>
              <a:spcAft>
                <a:spcPts val="0"/>
              </a:spcAft>
              <a:buClr>
                <a:schemeClr val="accent1"/>
              </a:buClr>
              <a:buSzPts val="1330"/>
              <a:buFont typeface="Noto Sans Symbols"/>
              <a:buNone/>
            </a:pPr>
            <a:r>
              <a:t/>
            </a:r>
            <a:endParaRPr b="0" i="0" sz="1900" u="none" cap="none" strike="noStrike">
              <a:solidFill>
                <a:schemeClr val="dk1"/>
              </a:solidFill>
              <a:latin typeface="Calibri"/>
              <a:ea typeface="Calibri"/>
              <a:cs typeface="Calibri"/>
              <a:sym typeface="Calibri"/>
            </a:endParaRPr>
          </a:p>
        </p:txBody>
      </p:sp>
      <p:grpSp>
        <p:nvGrpSpPr>
          <p:cNvPr id="413" name="Google Shape;413;p14"/>
          <p:cNvGrpSpPr/>
          <p:nvPr/>
        </p:nvGrpSpPr>
        <p:grpSpPr>
          <a:xfrm>
            <a:off x="1714500" y="4214812"/>
            <a:ext cx="503237" cy="503237"/>
            <a:chOff x="557" y="1995"/>
            <a:chExt cx="317" cy="317"/>
          </a:xfrm>
        </p:grpSpPr>
        <p:sp>
          <p:nvSpPr>
            <p:cNvPr id="414" name="Google Shape;414;p14"/>
            <p:cNvSpPr/>
            <p:nvPr/>
          </p:nvSpPr>
          <p:spPr>
            <a:xfrm>
              <a:off x="557" y="1995"/>
              <a:ext cx="317" cy="317"/>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5" name="Google Shape;415;p14"/>
            <p:cNvSpPr txBox="1"/>
            <p:nvPr/>
          </p:nvSpPr>
          <p:spPr>
            <a:xfrm>
              <a:off x="612" y="2024"/>
              <a:ext cx="181"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grpSp>
      <p:grpSp>
        <p:nvGrpSpPr>
          <p:cNvPr id="416" name="Google Shape;416;p14"/>
          <p:cNvGrpSpPr/>
          <p:nvPr/>
        </p:nvGrpSpPr>
        <p:grpSpPr>
          <a:xfrm>
            <a:off x="3154362" y="4214812"/>
            <a:ext cx="503237" cy="503237"/>
            <a:chOff x="557" y="1995"/>
            <a:chExt cx="317" cy="317"/>
          </a:xfrm>
        </p:grpSpPr>
        <p:sp>
          <p:nvSpPr>
            <p:cNvPr id="417" name="Google Shape;417;p14"/>
            <p:cNvSpPr/>
            <p:nvPr/>
          </p:nvSpPr>
          <p:spPr>
            <a:xfrm>
              <a:off x="557" y="1995"/>
              <a:ext cx="317" cy="317"/>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8" name="Google Shape;418;p14"/>
            <p:cNvSpPr txBox="1"/>
            <p:nvPr/>
          </p:nvSpPr>
          <p:spPr>
            <a:xfrm>
              <a:off x="612" y="2024"/>
              <a:ext cx="181"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grpSp>
      <p:grpSp>
        <p:nvGrpSpPr>
          <p:cNvPr id="419" name="Google Shape;419;p14"/>
          <p:cNvGrpSpPr/>
          <p:nvPr/>
        </p:nvGrpSpPr>
        <p:grpSpPr>
          <a:xfrm>
            <a:off x="5035550" y="4214812"/>
            <a:ext cx="503237" cy="503237"/>
            <a:chOff x="557" y="1995"/>
            <a:chExt cx="317" cy="317"/>
          </a:xfrm>
        </p:grpSpPr>
        <p:sp>
          <p:nvSpPr>
            <p:cNvPr id="420" name="Google Shape;420;p14"/>
            <p:cNvSpPr/>
            <p:nvPr/>
          </p:nvSpPr>
          <p:spPr>
            <a:xfrm>
              <a:off x="557" y="1995"/>
              <a:ext cx="317" cy="317"/>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1" name="Google Shape;421;p14"/>
            <p:cNvSpPr txBox="1"/>
            <p:nvPr/>
          </p:nvSpPr>
          <p:spPr>
            <a:xfrm>
              <a:off x="612" y="2024"/>
              <a:ext cx="181"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3</a:t>
              </a:r>
              <a:endParaRPr/>
            </a:p>
          </p:txBody>
        </p:sp>
      </p:grpSp>
      <p:grpSp>
        <p:nvGrpSpPr>
          <p:cNvPr id="422" name="Google Shape;422;p14"/>
          <p:cNvGrpSpPr/>
          <p:nvPr/>
        </p:nvGrpSpPr>
        <p:grpSpPr>
          <a:xfrm>
            <a:off x="6835775" y="4214812"/>
            <a:ext cx="503237" cy="503237"/>
            <a:chOff x="557" y="1995"/>
            <a:chExt cx="317" cy="317"/>
          </a:xfrm>
        </p:grpSpPr>
        <p:sp>
          <p:nvSpPr>
            <p:cNvPr id="423" name="Google Shape;423;p14"/>
            <p:cNvSpPr/>
            <p:nvPr/>
          </p:nvSpPr>
          <p:spPr>
            <a:xfrm>
              <a:off x="557" y="1995"/>
              <a:ext cx="317" cy="317"/>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4" name="Google Shape;424;p14"/>
            <p:cNvSpPr txBox="1"/>
            <p:nvPr/>
          </p:nvSpPr>
          <p:spPr>
            <a:xfrm>
              <a:off x="612" y="2024"/>
              <a:ext cx="181"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p:txBody>
        </p:sp>
      </p:grpSp>
      <p:cxnSp>
        <p:nvCxnSpPr>
          <p:cNvPr id="425" name="Google Shape;425;p14"/>
          <p:cNvCxnSpPr/>
          <p:nvPr/>
        </p:nvCxnSpPr>
        <p:spPr>
          <a:xfrm>
            <a:off x="2217737" y="4456112"/>
            <a:ext cx="936625" cy="0"/>
          </a:xfrm>
          <a:prstGeom prst="straightConnector1">
            <a:avLst/>
          </a:prstGeom>
          <a:noFill/>
          <a:ln cap="flat" cmpd="sng" w="9525">
            <a:solidFill>
              <a:schemeClr val="dk1"/>
            </a:solidFill>
            <a:prstDash val="solid"/>
            <a:miter lim="800000"/>
            <a:headEnd len="med" w="med" type="none"/>
            <a:tailEnd len="lg" w="lg" type="stealth"/>
          </a:ln>
        </p:spPr>
      </p:cxnSp>
      <p:cxnSp>
        <p:nvCxnSpPr>
          <p:cNvPr id="426" name="Google Shape;426;p14"/>
          <p:cNvCxnSpPr/>
          <p:nvPr/>
        </p:nvCxnSpPr>
        <p:spPr>
          <a:xfrm>
            <a:off x="5538787" y="4443412"/>
            <a:ext cx="1296987" cy="12700"/>
          </a:xfrm>
          <a:prstGeom prst="straightConnector1">
            <a:avLst/>
          </a:prstGeom>
          <a:noFill/>
          <a:ln cap="flat" cmpd="sng" w="9525">
            <a:solidFill>
              <a:schemeClr val="dk1"/>
            </a:solidFill>
            <a:prstDash val="solid"/>
            <a:miter lim="800000"/>
            <a:headEnd len="med" w="med" type="none"/>
            <a:tailEnd len="lg" w="lg" type="stealth"/>
          </a:ln>
        </p:spPr>
      </p:cxnSp>
      <p:sp>
        <p:nvSpPr>
          <p:cNvPr id="427" name="Google Shape;427;p14"/>
          <p:cNvSpPr txBox="1"/>
          <p:nvPr/>
        </p:nvSpPr>
        <p:spPr>
          <a:xfrm>
            <a:off x="2527300" y="4156075"/>
            <a:ext cx="3365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a:t>
            </a:r>
            <a:endParaRPr/>
          </a:p>
        </p:txBody>
      </p:sp>
      <p:sp>
        <p:nvSpPr>
          <p:cNvPr id="428" name="Google Shape;428;p14"/>
          <p:cNvSpPr txBox="1"/>
          <p:nvPr/>
        </p:nvSpPr>
        <p:spPr>
          <a:xfrm>
            <a:off x="6070600" y="4146550"/>
            <a:ext cx="3492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a:t>
            </a:r>
            <a:endParaRPr/>
          </a:p>
        </p:txBody>
      </p:sp>
      <p:sp>
        <p:nvSpPr>
          <p:cNvPr id="429" name="Google Shape;429;p14"/>
          <p:cNvSpPr txBox="1"/>
          <p:nvPr/>
        </p:nvSpPr>
        <p:spPr>
          <a:xfrm>
            <a:off x="4127500" y="4935537"/>
            <a:ext cx="3492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a:t>
            </a:r>
            <a:endParaRPr/>
          </a:p>
        </p:txBody>
      </p:sp>
      <p:sp>
        <p:nvSpPr>
          <p:cNvPr id="430" name="Google Shape;430;p14"/>
          <p:cNvSpPr txBox="1"/>
          <p:nvPr/>
        </p:nvSpPr>
        <p:spPr>
          <a:xfrm>
            <a:off x="6575425" y="5087937"/>
            <a:ext cx="1527175" cy="1016000"/>
          </a:xfrm>
          <a:prstGeom prst="rect">
            <a:avLst/>
          </a:prstGeom>
          <a:solidFill>
            <a:schemeClr val="lt1"/>
          </a:solidFill>
          <a:ln cap="flat" cmpd="sng" w="25400">
            <a:solidFill>
              <a:srgbClr val="4BACC6"/>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500"/>
              <a:buFont typeface="Century Schoolbook"/>
              <a:buNone/>
            </a:pPr>
            <a:r>
              <a:rPr b="0" i="0" lang="en-US" sz="1500" u="none">
                <a:solidFill>
                  <a:srgbClr val="000000"/>
                </a:solidFill>
                <a:latin typeface="Century Schoolbook"/>
                <a:ea typeface="Century Schoolbook"/>
                <a:cs typeface="Century Schoolbook"/>
                <a:sym typeface="Century Schoolbook"/>
              </a:rPr>
              <a:t>Tasks B and C have the same start and finish nodes</a:t>
            </a:r>
            <a:endParaRPr/>
          </a:p>
        </p:txBody>
      </p:sp>
      <p:sp>
        <p:nvSpPr>
          <p:cNvPr id="431" name="Google Shape;431;p14"/>
          <p:cNvSpPr txBox="1"/>
          <p:nvPr/>
        </p:nvSpPr>
        <p:spPr>
          <a:xfrm>
            <a:off x="690562" y="4935537"/>
            <a:ext cx="1527175" cy="1016000"/>
          </a:xfrm>
          <a:prstGeom prst="rect">
            <a:avLst/>
          </a:prstGeom>
          <a:solidFill>
            <a:schemeClr val="lt1"/>
          </a:solidFill>
          <a:ln cap="flat" cmpd="sng" w="25400">
            <a:solidFill>
              <a:srgbClr val="4BACC6"/>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500"/>
              <a:buFont typeface="Century Schoolbook"/>
              <a:buNone/>
            </a:pPr>
            <a:r>
              <a:rPr b="0" i="0" lang="en-US" sz="1500" u="none">
                <a:solidFill>
                  <a:srgbClr val="000000"/>
                </a:solidFill>
                <a:latin typeface="Century Schoolbook"/>
                <a:ea typeface="Century Schoolbook"/>
                <a:cs typeface="Century Schoolbook"/>
                <a:sym typeface="Century Schoolbook"/>
              </a:rPr>
              <a:t>Task D has immediate predecessors of B and C</a:t>
            </a:r>
            <a:endParaRPr/>
          </a:p>
        </p:txBody>
      </p:sp>
      <p:sp>
        <p:nvSpPr>
          <p:cNvPr id="432" name="Google Shape;432;p14"/>
          <p:cNvSpPr/>
          <p:nvPr/>
        </p:nvSpPr>
        <p:spPr>
          <a:xfrm>
            <a:off x="785812" y="3714750"/>
            <a:ext cx="4286250" cy="1143000"/>
          </a:xfrm>
          <a:custGeom>
            <a:rect b="b" l="l" r="r" t="t"/>
            <a:pathLst>
              <a:path extrusionOk="0" h="800" w="2660">
                <a:moveTo>
                  <a:pt x="0" y="800"/>
                </a:moveTo>
                <a:cubicBezTo>
                  <a:pt x="180" y="675"/>
                  <a:pt x="636" y="100"/>
                  <a:pt x="1079" y="50"/>
                </a:cubicBezTo>
                <a:cubicBezTo>
                  <a:pt x="1522" y="0"/>
                  <a:pt x="2331" y="405"/>
                  <a:pt x="2660" y="498"/>
                </a:cubicBezTo>
              </a:path>
            </a:pathLst>
          </a:custGeom>
          <a:noFill/>
          <a:ln cap="flat" cmpd="sng" w="1270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33" name="Google Shape;433;p14"/>
          <p:cNvCxnSpPr/>
          <p:nvPr/>
        </p:nvCxnSpPr>
        <p:spPr>
          <a:xfrm>
            <a:off x="3584575" y="4287838"/>
            <a:ext cx="1524000" cy="1500"/>
          </a:xfrm>
          <a:prstGeom prst="curvedConnector3">
            <a:avLst>
              <a:gd fmla="val 0" name="adj1"/>
            </a:avLst>
          </a:prstGeom>
          <a:noFill/>
          <a:ln cap="flat" cmpd="sng" w="9525">
            <a:solidFill>
              <a:schemeClr val="dk1"/>
            </a:solidFill>
            <a:prstDash val="solid"/>
            <a:miter lim="800000"/>
            <a:headEnd len="med" w="med" type="none"/>
            <a:tailEnd len="lg" w="lg" type="stealth"/>
          </a:ln>
        </p:spPr>
      </p:cxnSp>
      <p:cxnSp>
        <p:nvCxnSpPr>
          <p:cNvPr id="434" name="Google Shape;434;p14"/>
          <p:cNvCxnSpPr/>
          <p:nvPr/>
        </p:nvCxnSpPr>
        <p:spPr>
          <a:xfrm>
            <a:off x="3584575" y="4645025"/>
            <a:ext cx="1524000" cy="1500"/>
          </a:xfrm>
          <a:prstGeom prst="curvedConnector3">
            <a:avLst>
              <a:gd fmla="val 0" name="adj1"/>
            </a:avLst>
          </a:prstGeom>
          <a:noFill/>
          <a:ln cap="flat" cmpd="sng" w="9525">
            <a:solidFill>
              <a:schemeClr val="dk1"/>
            </a:solidFill>
            <a:prstDash val="solid"/>
            <a:miter lim="800000"/>
            <a:headEnd len="med" w="med" type="none"/>
            <a:tailEnd len="lg" w="lg" type="stealth"/>
          </a:ln>
        </p:spPr>
      </p:cxnSp>
      <p:cxnSp>
        <p:nvCxnSpPr>
          <p:cNvPr id="435" name="Google Shape;435;p14"/>
          <p:cNvCxnSpPr/>
          <p:nvPr/>
        </p:nvCxnSpPr>
        <p:spPr>
          <a:xfrm rot="10800000">
            <a:off x="5538787" y="4718050"/>
            <a:ext cx="1036637" cy="584200"/>
          </a:xfrm>
          <a:prstGeom prst="straightConnector1">
            <a:avLst/>
          </a:prstGeom>
          <a:noFill/>
          <a:ln cap="flat" cmpd="sng" w="12700">
            <a:solidFill>
              <a:srgbClr val="FF0000"/>
            </a:solidFill>
            <a:prstDash val="solid"/>
            <a:miter lim="800000"/>
            <a:headEnd len="med" w="med" type="none"/>
            <a:tailEnd len="med" w="med" type="triangle"/>
          </a:ln>
        </p:spPr>
      </p:cxnSp>
      <p:sp>
        <p:nvSpPr>
          <p:cNvPr id="436" name="Google Shape;436;p14"/>
          <p:cNvSpPr/>
          <p:nvPr/>
        </p:nvSpPr>
        <p:spPr>
          <a:xfrm>
            <a:off x="3221037" y="4897437"/>
            <a:ext cx="3354387" cy="677862"/>
          </a:xfrm>
          <a:custGeom>
            <a:rect b="b" l="l" r="r" t="t"/>
            <a:pathLst>
              <a:path extrusionOk="0" h="427" w="2113">
                <a:moveTo>
                  <a:pt x="2113" y="256"/>
                </a:moveTo>
                <a:cubicBezTo>
                  <a:pt x="1817" y="277"/>
                  <a:pt x="674" y="427"/>
                  <a:pt x="337" y="384"/>
                </a:cubicBezTo>
                <a:cubicBezTo>
                  <a:pt x="0" y="341"/>
                  <a:pt x="141" y="80"/>
                  <a:pt x="90" y="0"/>
                </a:cubicBezTo>
              </a:path>
            </a:pathLst>
          </a:custGeom>
          <a:noFill/>
          <a:ln cap="flat" cmpd="sng" w="1270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7" name="Google Shape;437;p14"/>
          <p:cNvSpPr txBox="1"/>
          <p:nvPr/>
        </p:nvSpPr>
        <p:spPr>
          <a:xfrm>
            <a:off x="3657600" y="4897437"/>
            <a:ext cx="18415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8" name="Google Shape;438;p14"/>
          <p:cNvSpPr txBox="1"/>
          <p:nvPr/>
        </p:nvSpPr>
        <p:spPr>
          <a:xfrm>
            <a:off x="4214812" y="3643312"/>
            <a:ext cx="3492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B</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cxnSp>
        <p:nvCxnSpPr>
          <p:cNvPr id="447" name="Google Shape;447;p15"/>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448" name="Google Shape;448;p15"/>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DUMMY ACTIVITIES</a:t>
            </a:r>
            <a:endParaRPr/>
          </a:p>
        </p:txBody>
      </p:sp>
      <p:sp>
        <p:nvSpPr>
          <p:cNvPr id="449" name="Google Shape;449;p15"/>
          <p:cNvSpPr txBox="1"/>
          <p:nvPr/>
        </p:nvSpPr>
        <p:spPr>
          <a:xfrm>
            <a:off x="8043862" y="4916487"/>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450" name="Google Shape;450;p15"/>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451" name="Google Shape;451;p15"/>
          <p:cNvSpPr txBox="1"/>
          <p:nvPr>
            <p:ph idx="1" type="body"/>
          </p:nvPr>
        </p:nvSpPr>
        <p:spPr>
          <a:xfrm>
            <a:off x="428625" y="1500187"/>
            <a:ext cx="7467600" cy="1071562"/>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680"/>
              <a:buFont typeface="Noto Sans Symbols"/>
              <a:buChar char="🞆"/>
            </a:pPr>
            <a:r>
              <a:rPr b="0" i="0" lang="en-US" sz="2400" u="none">
                <a:solidFill>
                  <a:schemeClr val="dk1"/>
                </a:solidFill>
                <a:latin typeface="Calibri"/>
                <a:ea typeface="Calibri"/>
                <a:cs typeface="Calibri"/>
                <a:sym typeface="Calibri"/>
              </a:rPr>
              <a:t>Inserting a </a:t>
            </a:r>
            <a:r>
              <a:rPr b="0" i="1" lang="en-US" sz="2400" u="none">
                <a:solidFill>
                  <a:srgbClr val="376092"/>
                </a:solidFill>
                <a:latin typeface="Calibri"/>
                <a:ea typeface="Calibri"/>
                <a:cs typeface="Calibri"/>
                <a:sym typeface="Calibri"/>
              </a:rPr>
              <a:t>dummy activity </a:t>
            </a:r>
            <a:r>
              <a:rPr b="0" i="0" lang="en-US" sz="2400" u="none">
                <a:solidFill>
                  <a:schemeClr val="dk1"/>
                </a:solidFill>
                <a:latin typeface="Calibri"/>
                <a:ea typeface="Calibri"/>
                <a:cs typeface="Calibri"/>
                <a:sym typeface="Calibri"/>
              </a:rPr>
              <a:t>can ensure that multiple tasks have different successors.</a:t>
            </a:r>
            <a:endParaRPr/>
          </a:p>
          <a:p>
            <a:pPr indent="-273050" lvl="0" marL="273050" marR="0" rtl="0" algn="l">
              <a:lnSpc>
                <a:spcPct val="100000"/>
              </a:lnSpc>
              <a:spcBef>
                <a:spcPts val="600"/>
              </a:spcBef>
              <a:spcAft>
                <a:spcPts val="0"/>
              </a:spcAft>
              <a:buClr>
                <a:schemeClr val="accent1"/>
              </a:buClr>
              <a:buSzPts val="1680"/>
              <a:buFont typeface="Noto Sans Symbols"/>
              <a:buNone/>
            </a:pPr>
            <a:r>
              <a:t/>
            </a:r>
            <a:endParaRPr b="0" i="0" sz="2400" u="none">
              <a:solidFill>
                <a:schemeClr val="dk1"/>
              </a:solidFill>
              <a:latin typeface="Calibri"/>
              <a:ea typeface="Calibri"/>
              <a:cs typeface="Calibri"/>
              <a:sym typeface="Calibri"/>
            </a:endParaRPr>
          </a:p>
          <a:p>
            <a:pPr indent="-166370" lvl="0" marL="273050" marR="0" rtl="0" algn="l">
              <a:spcBef>
                <a:spcPts val="600"/>
              </a:spcBef>
              <a:spcAft>
                <a:spcPts val="0"/>
              </a:spcAft>
              <a:buClr>
                <a:schemeClr val="accent1"/>
              </a:buClr>
              <a:buSzPts val="1680"/>
              <a:buFont typeface="Noto Sans Symbols"/>
              <a:buNone/>
            </a:pPr>
            <a:r>
              <a:t/>
            </a:r>
            <a:endParaRPr b="0" i="0" sz="2400" u="none">
              <a:solidFill>
                <a:schemeClr val="dk1"/>
              </a:solidFill>
              <a:latin typeface="Calibri"/>
              <a:ea typeface="Calibri"/>
              <a:cs typeface="Calibri"/>
              <a:sym typeface="Calibri"/>
            </a:endParaRPr>
          </a:p>
        </p:txBody>
      </p:sp>
      <p:grpSp>
        <p:nvGrpSpPr>
          <p:cNvPr id="452" name="Google Shape;452;p15"/>
          <p:cNvGrpSpPr/>
          <p:nvPr/>
        </p:nvGrpSpPr>
        <p:grpSpPr>
          <a:xfrm>
            <a:off x="1631950" y="3071812"/>
            <a:ext cx="503237" cy="503237"/>
            <a:chOff x="557" y="1995"/>
            <a:chExt cx="317" cy="317"/>
          </a:xfrm>
        </p:grpSpPr>
        <p:sp>
          <p:nvSpPr>
            <p:cNvPr id="453" name="Google Shape;453;p15"/>
            <p:cNvSpPr/>
            <p:nvPr/>
          </p:nvSpPr>
          <p:spPr>
            <a:xfrm>
              <a:off x="557" y="1995"/>
              <a:ext cx="317" cy="317"/>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4" name="Google Shape;454;p15"/>
            <p:cNvSpPr txBox="1"/>
            <p:nvPr/>
          </p:nvSpPr>
          <p:spPr>
            <a:xfrm>
              <a:off x="612" y="2024"/>
              <a:ext cx="181"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grpSp>
      <p:grpSp>
        <p:nvGrpSpPr>
          <p:cNvPr id="455" name="Google Shape;455;p15"/>
          <p:cNvGrpSpPr/>
          <p:nvPr/>
        </p:nvGrpSpPr>
        <p:grpSpPr>
          <a:xfrm>
            <a:off x="3071812" y="3071812"/>
            <a:ext cx="503237" cy="503237"/>
            <a:chOff x="557" y="1995"/>
            <a:chExt cx="317" cy="317"/>
          </a:xfrm>
        </p:grpSpPr>
        <p:sp>
          <p:nvSpPr>
            <p:cNvPr id="456" name="Google Shape;456;p15"/>
            <p:cNvSpPr/>
            <p:nvPr/>
          </p:nvSpPr>
          <p:spPr>
            <a:xfrm>
              <a:off x="557" y="1995"/>
              <a:ext cx="317" cy="317"/>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7" name="Google Shape;457;p15"/>
            <p:cNvSpPr txBox="1"/>
            <p:nvPr/>
          </p:nvSpPr>
          <p:spPr>
            <a:xfrm>
              <a:off x="612" y="2024"/>
              <a:ext cx="181"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grpSp>
      <p:grpSp>
        <p:nvGrpSpPr>
          <p:cNvPr id="458" name="Google Shape;458;p15"/>
          <p:cNvGrpSpPr/>
          <p:nvPr/>
        </p:nvGrpSpPr>
        <p:grpSpPr>
          <a:xfrm>
            <a:off x="4953000" y="3071812"/>
            <a:ext cx="503237" cy="503237"/>
            <a:chOff x="557" y="1995"/>
            <a:chExt cx="317" cy="317"/>
          </a:xfrm>
        </p:grpSpPr>
        <p:sp>
          <p:nvSpPr>
            <p:cNvPr id="459" name="Google Shape;459;p15"/>
            <p:cNvSpPr/>
            <p:nvPr/>
          </p:nvSpPr>
          <p:spPr>
            <a:xfrm>
              <a:off x="557" y="1995"/>
              <a:ext cx="317" cy="317"/>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0" name="Google Shape;460;p15"/>
            <p:cNvSpPr txBox="1"/>
            <p:nvPr/>
          </p:nvSpPr>
          <p:spPr>
            <a:xfrm>
              <a:off x="612" y="2024"/>
              <a:ext cx="181"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3</a:t>
              </a:r>
              <a:endParaRPr/>
            </a:p>
          </p:txBody>
        </p:sp>
      </p:grpSp>
      <p:grpSp>
        <p:nvGrpSpPr>
          <p:cNvPr id="461" name="Google Shape;461;p15"/>
          <p:cNvGrpSpPr/>
          <p:nvPr/>
        </p:nvGrpSpPr>
        <p:grpSpPr>
          <a:xfrm>
            <a:off x="6753225" y="3071812"/>
            <a:ext cx="503237" cy="503237"/>
            <a:chOff x="557" y="1995"/>
            <a:chExt cx="317" cy="317"/>
          </a:xfrm>
        </p:grpSpPr>
        <p:sp>
          <p:nvSpPr>
            <p:cNvPr id="462" name="Google Shape;462;p15"/>
            <p:cNvSpPr/>
            <p:nvPr/>
          </p:nvSpPr>
          <p:spPr>
            <a:xfrm>
              <a:off x="557" y="1995"/>
              <a:ext cx="317" cy="317"/>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3" name="Google Shape;463;p15"/>
            <p:cNvSpPr txBox="1"/>
            <p:nvPr/>
          </p:nvSpPr>
          <p:spPr>
            <a:xfrm>
              <a:off x="612" y="2024"/>
              <a:ext cx="181"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5</a:t>
              </a:r>
              <a:endParaRPr/>
            </a:p>
          </p:txBody>
        </p:sp>
      </p:grpSp>
      <p:cxnSp>
        <p:nvCxnSpPr>
          <p:cNvPr id="464" name="Google Shape;464;p15"/>
          <p:cNvCxnSpPr/>
          <p:nvPr/>
        </p:nvCxnSpPr>
        <p:spPr>
          <a:xfrm>
            <a:off x="2135187" y="3313112"/>
            <a:ext cx="936625" cy="0"/>
          </a:xfrm>
          <a:prstGeom prst="straightConnector1">
            <a:avLst/>
          </a:prstGeom>
          <a:noFill/>
          <a:ln cap="flat" cmpd="sng" w="9525">
            <a:solidFill>
              <a:schemeClr val="dk1"/>
            </a:solidFill>
            <a:prstDash val="solid"/>
            <a:miter lim="800000"/>
            <a:headEnd len="med" w="med" type="none"/>
            <a:tailEnd len="lg" w="lg" type="stealth"/>
          </a:ln>
        </p:spPr>
      </p:cxnSp>
      <p:cxnSp>
        <p:nvCxnSpPr>
          <p:cNvPr id="465" name="Google Shape;465;p15"/>
          <p:cNvCxnSpPr/>
          <p:nvPr/>
        </p:nvCxnSpPr>
        <p:spPr>
          <a:xfrm>
            <a:off x="5456237" y="3300412"/>
            <a:ext cx="1296987" cy="12700"/>
          </a:xfrm>
          <a:prstGeom prst="straightConnector1">
            <a:avLst/>
          </a:prstGeom>
          <a:noFill/>
          <a:ln cap="flat" cmpd="sng" w="9525">
            <a:solidFill>
              <a:schemeClr val="dk1"/>
            </a:solidFill>
            <a:prstDash val="solid"/>
            <a:miter lim="800000"/>
            <a:headEnd len="med" w="med" type="none"/>
            <a:tailEnd len="lg" w="lg" type="stealth"/>
          </a:ln>
        </p:spPr>
      </p:cxnSp>
      <p:sp>
        <p:nvSpPr>
          <p:cNvPr id="466" name="Google Shape;466;p15"/>
          <p:cNvSpPr txBox="1"/>
          <p:nvPr/>
        </p:nvSpPr>
        <p:spPr>
          <a:xfrm rot="3240000">
            <a:off x="3769518" y="3656806"/>
            <a:ext cx="3492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a:t>
            </a:r>
            <a:endParaRPr/>
          </a:p>
        </p:txBody>
      </p:sp>
      <p:sp>
        <p:nvSpPr>
          <p:cNvPr id="467" name="Google Shape;467;p15"/>
          <p:cNvSpPr txBox="1"/>
          <p:nvPr/>
        </p:nvSpPr>
        <p:spPr>
          <a:xfrm>
            <a:off x="6492875" y="4159250"/>
            <a:ext cx="2108200" cy="1503362"/>
          </a:xfrm>
          <a:prstGeom prst="rect">
            <a:avLst/>
          </a:prstGeom>
          <a:solidFill>
            <a:schemeClr val="lt1"/>
          </a:solidFill>
          <a:ln cap="flat" cmpd="sng" w="25400">
            <a:solidFill>
              <a:srgbClr val="4BACC6"/>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A dummy task is inserted to preserve the immediate predecessors of D</a:t>
            </a:r>
            <a:endParaRPr/>
          </a:p>
        </p:txBody>
      </p:sp>
      <p:sp>
        <p:nvSpPr>
          <p:cNvPr id="468" name="Google Shape;468;p15"/>
          <p:cNvSpPr txBox="1"/>
          <p:nvPr/>
        </p:nvSpPr>
        <p:spPr>
          <a:xfrm>
            <a:off x="544512" y="4048125"/>
            <a:ext cx="2173287" cy="1228725"/>
          </a:xfrm>
          <a:prstGeom prst="rect">
            <a:avLst/>
          </a:prstGeom>
          <a:solidFill>
            <a:schemeClr val="lt1"/>
          </a:solidFill>
          <a:ln cap="flat" cmpd="sng" w="25400">
            <a:solidFill>
              <a:srgbClr val="4BACC6"/>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A new node is inserted to give C a different finish node to B</a:t>
            </a:r>
            <a:endParaRPr/>
          </a:p>
        </p:txBody>
      </p:sp>
      <p:cxnSp>
        <p:nvCxnSpPr>
          <p:cNvPr id="469" name="Google Shape;469;p15"/>
          <p:cNvCxnSpPr/>
          <p:nvPr/>
        </p:nvCxnSpPr>
        <p:spPr>
          <a:xfrm rot="10800000">
            <a:off x="4953000" y="3792537"/>
            <a:ext cx="1539875" cy="366712"/>
          </a:xfrm>
          <a:prstGeom prst="straightConnector1">
            <a:avLst/>
          </a:prstGeom>
          <a:noFill/>
          <a:ln cap="flat" cmpd="sng" w="38100">
            <a:solidFill>
              <a:srgbClr val="FF0000"/>
            </a:solidFill>
            <a:prstDash val="solid"/>
            <a:miter lim="800000"/>
            <a:headEnd len="med" w="med" type="none"/>
            <a:tailEnd len="med" w="med" type="triangle"/>
          </a:ln>
        </p:spPr>
      </p:cxnSp>
      <p:grpSp>
        <p:nvGrpSpPr>
          <p:cNvPr id="470" name="Google Shape;470;p15"/>
          <p:cNvGrpSpPr/>
          <p:nvPr/>
        </p:nvGrpSpPr>
        <p:grpSpPr>
          <a:xfrm>
            <a:off x="4044950" y="4159250"/>
            <a:ext cx="503237" cy="503237"/>
            <a:chOff x="557" y="1995"/>
            <a:chExt cx="317" cy="317"/>
          </a:xfrm>
        </p:grpSpPr>
        <p:sp>
          <p:nvSpPr>
            <p:cNvPr id="471" name="Google Shape;471;p15"/>
            <p:cNvSpPr/>
            <p:nvPr/>
          </p:nvSpPr>
          <p:spPr>
            <a:xfrm>
              <a:off x="557" y="1995"/>
              <a:ext cx="317" cy="317"/>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2" name="Google Shape;472;p15"/>
            <p:cNvSpPr txBox="1"/>
            <p:nvPr/>
          </p:nvSpPr>
          <p:spPr>
            <a:xfrm>
              <a:off x="612" y="2024"/>
              <a:ext cx="181"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p:txBody>
        </p:sp>
      </p:grpSp>
      <p:cxnSp>
        <p:nvCxnSpPr>
          <p:cNvPr id="473" name="Google Shape;473;p15"/>
          <p:cNvCxnSpPr/>
          <p:nvPr/>
        </p:nvCxnSpPr>
        <p:spPr>
          <a:xfrm>
            <a:off x="3575050" y="3325812"/>
            <a:ext cx="1377950" cy="0"/>
          </a:xfrm>
          <a:prstGeom prst="straightConnector1">
            <a:avLst/>
          </a:prstGeom>
          <a:noFill/>
          <a:ln cap="flat" cmpd="sng" w="9525">
            <a:solidFill>
              <a:schemeClr val="dk1"/>
            </a:solidFill>
            <a:prstDash val="solid"/>
            <a:miter lim="800000"/>
            <a:headEnd len="med" w="med" type="none"/>
            <a:tailEnd len="lg" w="lg" type="stealth"/>
          </a:ln>
        </p:spPr>
      </p:cxnSp>
      <p:cxnSp>
        <p:nvCxnSpPr>
          <p:cNvPr id="474" name="Google Shape;474;p15"/>
          <p:cNvCxnSpPr/>
          <p:nvPr/>
        </p:nvCxnSpPr>
        <p:spPr>
          <a:xfrm>
            <a:off x="3514725" y="3484562"/>
            <a:ext cx="568325" cy="793750"/>
          </a:xfrm>
          <a:prstGeom prst="straightConnector1">
            <a:avLst/>
          </a:prstGeom>
          <a:noFill/>
          <a:ln cap="flat" cmpd="sng" w="9525">
            <a:solidFill>
              <a:schemeClr val="dk1"/>
            </a:solidFill>
            <a:prstDash val="solid"/>
            <a:miter lim="800000"/>
            <a:headEnd len="med" w="med" type="none"/>
            <a:tailEnd len="lg" w="lg" type="stealth"/>
          </a:ln>
        </p:spPr>
      </p:cxnSp>
      <p:cxnSp>
        <p:nvCxnSpPr>
          <p:cNvPr id="475" name="Google Shape;475;p15"/>
          <p:cNvCxnSpPr/>
          <p:nvPr/>
        </p:nvCxnSpPr>
        <p:spPr>
          <a:xfrm flipH="1" rot="10800000">
            <a:off x="4476750" y="3484562"/>
            <a:ext cx="563562" cy="720725"/>
          </a:xfrm>
          <a:prstGeom prst="straightConnector1">
            <a:avLst/>
          </a:prstGeom>
          <a:noFill/>
          <a:ln cap="flat" cmpd="sng" w="9525">
            <a:solidFill>
              <a:srgbClr val="FF0000"/>
            </a:solidFill>
            <a:prstDash val="solid"/>
            <a:miter lim="800000"/>
            <a:headEnd len="med" w="med" type="none"/>
            <a:tailEnd len="lg" w="lg" type="stealth"/>
          </a:ln>
        </p:spPr>
      </p:cxnSp>
      <p:cxnSp>
        <p:nvCxnSpPr>
          <p:cNvPr id="476" name="Google Shape;476;p15"/>
          <p:cNvCxnSpPr/>
          <p:nvPr/>
        </p:nvCxnSpPr>
        <p:spPr>
          <a:xfrm>
            <a:off x="2717800" y="4048125"/>
            <a:ext cx="1354137" cy="381000"/>
          </a:xfrm>
          <a:prstGeom prst="straightConnector1">
            <a:avLst/>
          </a:prstGeom>
          <a:noFill/>
          <a:ln cap="flat" cmpd="sng" w="38100">
            <a:solidFill>
              <a:srgbClr val="FF0000"/>
            </a:solidFill>
            <a:prstDash val="solid"/>
            <a:miter lim="800000"/>
            <a:headEnd len="med" w="med" type="none"/>
            <a:tailEnd len="med" w="med" type="triangle"/>
          </a:ln>
        </p:spPr>
      </p:cxnSp>
      <p:sp>
        <p:nvSpPr>
          <p:cNvPr id="477" name="Google Shape;477;p15"/>
          <p:cNvSpPr txBox="1"/>
          <p:nvPr/>
        </p:nvSpPr>
        <p:spPr>
          <a:xfrm>
            <a:off x="4071937" y="2928937"/>
            <a:ext cx="3492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B</a:t>
            </a:r>
            <a:endParaRPr/>
          </a:p>
        </p:txBody>
      </p:sp>
      <p:sp>
        <p:nvSpPr>
          <p:cNvPr id="478" name="Google Shape;478;p15"/>
          <p:cNvSpPr txBox="1"/>
          <p:nvPr/>
        </p:nvSpPr>
        <p:spPr>
          <a:xfrm>
            <a:off x="2357437" y="2928937"/>
            <a:ext cx="3492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a:t>
            </a:r>
            <a:endParaRPr/>
          </a:p>
        </p:txBody>
      </p:sp>
      <p:sp>
        <p:nvSpPr>
          <p:cNvPr id="479" name="Google Shape;479;p15"/>
          <p:cNvSpPr txBox="1"/>
          <p:nvPr/>
        </p:nvSpPr>
        <p:spPr>
          <a:xfrm>
            <a:off x="6000750" y="2928937"/>
            <a:ext cx="3492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cxnSp>
        <p:nvCxnSpPr>
          <p:cNvPr id="488" name="Google Shape;488;p16"/>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489" name="Google Shape;489;p16"/>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DUMMY ACTIVITIES</a:t>
            </a:r>
            <a:endParaRPr/>
          </a:p>
        </p:txBody>
      </p:sp>
      <p:cxnSp>
        <p:nvCxnSpPr>
          <p:cNvPr id="490" name="Google Shape;490;p16"/>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491" name="Google Shape;491;p16"/>
          <p:cNvSpPr txBox="1"/>
          <p:nvPr>
            <p:ph idx="1" type="body"/>
          </p:nvPr>
        </p:nvSpPr>
        <p:spPr>
          <a:xfrm>
            <a:off x="642937" y="1500187"/>
            <a:ext cx="7467600" cy="23574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540"/>
              <a:buFont typeface="Noto Sans Symbols"/>
              <a:buNone/>
            </a:pPr>
            <a:r>
              <a:rPr b="1" i="0" lang="en-US" sz="2200" u="none">
                <a:solidFill>
                  <a:srgbClr val="376092"/>
                </a:solidFill>
                <a:latin typeface="Calibri"/>
                <a:ea typeface="Calibri"/>
                <a:cs typeface="Calibri"/>
                <a:sym typeface="Calibri"/>
              </a:rPr>
              <a:t>Case Two</a:t>
            </a:r>
            <a:endParaRPr/>
          </a:p>
          <a:p>
            <a:pPr indent="-273050" lvl="0" marL="273050" marR="0" rtl="0" algn="l">
              <a:lnSpc>
                <a:spcPct val="100000"/>
              </a:lnSpc>
              <a:spcBef>
                <a:spcPts val="600"/>
              </a:spcBef>
              <a:spcAft>
                <a:spcPts val="0"/>
              </a:spcAft>
              <a:buClr>
                <a:schemeClr val="accent1"/>
              </a:buClr>
              <a:buSzPts val="1400"/>
              <a:buFont typeface="Noto Sans Symbols"/>
              <a:buChar char="🞆"/>
            </a:pPr>
            <a:r>
              <a:rPr b="0" i="0" lang="en-US" sz="2000" u="none">
                <a:solidFill>
                  <a:schemeClr val="dk1"/>
                </a:solidFill>
                <a:latin typeface="Century Schoolbook"/>
                <a:ea typeface="Century Schoolbook"/>
                <a:cs typeface="Century Schoolbook"/>
                <a:sym typeface="Century Schoolbook"/>
              </a:rPr>
              <a:t>A task should be uniquely identifiable from its start node and finish node</a:t>
            </a:r>
            <a:endParaRPr/>
          </a:p>
          <a:p>
            <a:pPr indent="-273049" lvl="1" marL="639762" marR="0" rtl="0" algn="l">
              <a:lnSpc>
                <a:spcPct val="100000"/>
              </a:lnSpc>
              <a:spcBef>
                <a:spcPts val="360"/>
              </a:spcBef>
              <a:spcAft>
                <a:spcPts val="0"/>
              </a:spcAft>
              <a:buClr>
                <a:schemeClr val="accent1"/>
              </a:buClr>
              <a:buSzPts val="1440"/>
              <a:buFont typeface="Noto Sans Symbols"/>
              <a:buChar char="⚫"/>
            </a:pPr>
            <a:r>
              <a:rPr b="0" i="1" lang="en-US" sz="1800" u="none" cap="none" strike="noStrike">
                <a:solidFill>
                  <a:schemeClr val="dk1"/>
                </a:solidFill>
                <a:latin typeface="Century Schoolbook"/>
                <a:ea typeface="Century Schoolbook"/>
                <a:cs typeface="Century Schoolbook"/>
                <a:sym typeface="Century Schoolbook"/>
              </a:rPr>
              <a:t>This also means that a task cannot have more than one start node and one finish node</a:t>
            </a:r>
            <a:endParaRPr/>
          </a:p>
          <a:p>
            <a:pPr indent="-273049" lvl="1" marL="639762" marR="0" rtl="0" algn="l">
              <a:lnSpc>
                <a:spcPct val="100000"/>
              </a:lnSpc>
              <a:spcBef>
                <a:spcPts val="360"/>
              </a:spcBef>
              <a:spcAft>
                <a:spcPts val="0"/>
              </a:spcAft>
              <a:buClr>
                <a:schemeClr val="accent1"/>
              </a:buClr>
              <a:buSzPts val="1440"/>
              <a:buFont typeface="Noto Sans Symbols"/>
              <a:buChar char="⚫"/>
            </a:pPr>
            <a:r>
              <a:rPr b="0" i="1" lang="en-US" sz="1800" u="none" cap="none" strike="noStrike">
                <a:solidFill>
                  <a:schemeClr val="dk1"/>
                </a:solidFill>
                <a:latin typeface="Century Schoolbook"/>
                <a:ea typeface="Century Schoolbook"/>
                <a:cs typeface="Century Schoolbook"/>
                <a:sym typeface="Century Schoolbook"/>
              </a:rPr>
              <a:t>In other words… </a:t>
            </a:r>
            <a:r>
              <a:rPr b="1" i="1" lang="en-US" sz="1800" u="none" cap="none" strike="noStrike">
                <a:solidFill>
                  <a:srgbClr val="FF0000"/>
                </a:solidFill>
                <a:latin typeface="Century Schoolbook"/>
                <a:ea typeface="Century Schoolbook"/>
                <a:cs typeface="Century Schoolbook"/>
                <a:sym typeface="Century Schoolbook"/>
              </a:rPr>
              <a:t>two different arrows cannot represent the same task.</a:t>
            </a:r>
            <a:endParaRPr/>
          </a:p>
          <a:p>
            <a:pPr indent="-273050" lvl="0" marL="273050" marR="0" rtl="0" algn="l">
              <a:lnSpc>
                <a:spcPct val="100000"/>
              </a:lnSpc>
              <a:spcBef>
                <a:spcPts val="600"/>
              </a:spcBef>
              <a:spcAft>
                <a:spcPts val="0"/>
              </a:spcAft>
              <a:buClr>
                <a:schemeClr val="accent1"/>
              </a:buClr>
              <a:buSzPts val="1540"/>
              <a:buFont typeface="Noto Sans Symbols"/>
              <a:buNone/>
            </a:pPr>
            <a:r>
              <a:t/>
            </a:r>
            <a:endParaRPr b="1" i="0" sz="2200" u="none">
              <a:solidFill>
                <a:srgbClr val="376092"/>
              </a:solidFill>
              <a:latin typeface="Calibri"/>
              <a:ea typeface="Calibri"/>
              <a:cs typeface="Calibri"/>
              <a:sym typeface="Calibri"/>
            </a:endParaRPr>
          </a:p>
          <a:p>
            <a:pPr indent="-273050" lvl="0" marL="273050" marR="0" rtl="0" algn="l">
              <a:lnSpc>
                <a:spcPct val="100000"/>
              </a:lnSpc>
              <a:spcBef>
                <a:spcPts val="600"/>
              </a:spcBef>
              <a:spcAft>
                <a:spcPts val="0"/>
              </a:spcAft>
              <a:buClr>
                <a:schemeClr val="accent1"/>
              </a:buClr>
              <a:buSzPts val="1540"/>
              <a:buFont typeface="Noto Sans Symbols"/>
              <a:buNone/>
            </a:pPr>
            <a:r>
              <a:t/>
            </a:r>
            <a:endParaRPr b="1" i="0" sz="2200" u="none">
              <a:solidFill>
                <a:srgbClr val="376092"/>
              </a:solidFill>
              <a:latin typeface="Calibri"/>
              <a:ea typeface="Calibri"/>
              <a:cs typeface="Calibri"/>
              <a:sym typeface="Calibri"/>
            </a:endParaRPr>
          </a:p>
          <a:p>
            <a:pPr indent="-273050" lvl="0" marL="273050" marR="0" rtl="0" algn="l">
              <a:lnSpc>
                <a:spcPct val="100000"/>
              </a:lnSpc>
              <a:spcBef>
                <a:spcPts val="600"/>
              </a:spcBef>
              <a:spcAft>
                <a:spcPts val="0"/>
              </a:spcAft>
              <a:buClr>
                <a:schemeClr val="accent1"/>
              </a:buClr>
              <a:buSzPts val="1540"/>
              <a:buFont typeface="Noto Sans Symbols"/>
              <a:buNone/>
            </a:pPr>
            <a:r>
              <a:t/>
            </a:r>
            <a:endParaRPr b="1" i="0" sz="2200" u="none">
              <a:solidFill>
                <a:srgbClr val="376092"/>
              </a:solidFill>
              <a:latin typeface="Calibri"/>
              <a:ea typeface="Calibri"/>
              <a:cs typeface="Calibri"/>
              <a:sym typeface="Calibri"/>
            </a:endParaRPr>
          </a:p>
          <a:p>
            <a:pPr indent="-273050" lvl="0" marL="273050" marR="0" rtl="0" algn="l">
              <a:lnSpc>
                <a:spcPct val="100000"/>
              </a:lnSpc>
              <a:spcBef>
                <a:spcPts val="600"/>
              </a:spcBef>
              <a:spcAft>
                <a:spcPts val="0"/>
              </a:spcAft>
              <a:buClr>
                <a:schemeClr val="accent1"/>
              </a:buClr>
              <a:buSzPts val="1540"/>
              <a:buFont typeface="Noto Sans Symbols"/>
              <a:buNone/>
            </a:pPr>
            <a:r>
              <a:t/>
            </a:r>
            <a:endParaRPr b="1" i="0" sz="2200" u="none">
              <a:solidFill>
                <a:srgbClr val="376092"/>
              </a:solidFill>
              <a:latin typeface="Calibri"/>
              <a:ea typeface="Calibri"/>
              <a:cs typeface="Calibri"/>
              <a:sym typeface="Calibri"/>
            </a:endParaRPr>
          </a:p>
          <a:p>
            <a:pPr indent="-175260" lvl="0" marL="273050" marR="0" rtl="0" algn="l">
              <a:spcBef>
                <a:spcPts val="600"/>
              </a:spcBef>
              <a:spcAft>
                <a:spcPts val="0"/>
              </a:spcAft>
              <a:buClr>
                <a:schemeClr val="accent1"/>
              </a:buClr>
              <a:buSzPts val="1540"/>
              <a:buFont typeface="Noto Sans Symbols"/>
              <a:buNone/>
            </a:pPr>
            <a:r>
              <a:t/>
            </a:r>
            <a:endParaRPr b="1" i="0" sz="2200" u="none">
              <a:solidFill>
                <a:srgbClr val="376092"/>
              </a:solidFill>
              <a:latin typeface="Calibri"/>
              <a:ea typeface="Calibri"/>
              <a:cs typeface="Calibri"/>
              <a:sym typeface="Calibri"/>
            </a:endParaRPr>
          </a:p>
        </p:txBody>
      </p:sp>
      <p:pic>
        <p:nvPicPr>
          <p:cNvPr id="492" name="Google Shape;492;p16"/>
          <p:cNvPicPr preferRelativeResize="0"/>
          <p:nvPr/>
        </p:nvPicPr>
        <p:blipFill rotWithShape="1">
          <a:blip r:embed="rId3">
            <a:alphaModFix/>
          </a:blip>
          <a:srcRect b="0" l="0" r="0" t="0"/>
          <a:stretch/>
        </p:blipFill>
        <p:spPr>
          <a:xfrm>
            <a:off x="785812" y="3786187"/>
            <a:ext cx="7219950" cy="2381250"/>
          </a:xfrm>
          <a:prstGeom prst="rect">
            <a:avLst/>
          </a:prstGeom>
          <a:noFill/>
          <a:ln>
            <a:noFill/>
          </a:ln>
        </p:spPr>
      </p:pic>
      <p:sp>
        <p:nvSpPr>
          <p:cNvPr id="493" name="Google Shape;493;p16"/>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pic>
        <p:nvPicPr>
          <p:cNvPr id="502" name="Google Shape;502;p17"/>
          <p:cNvPicPr preferRelativeResize="0"/>
          <p:nvPr/>
        </p:nvPicPr>
        <p:blipFill rotWithShape="1">
          <a:blip r:embed="rId3">
            <a:alphaModFix/>
          </a:blip>
          <a:srcRect b="0" l="0" r="0" t="0"/>
          <a:stretch/>
        </p:blipFill>
        <p:spPr>
          <a:xfrm>
            <a:off x="571500" y="3000375"/>
            <a:ext cx="4933950" cy="2600325"/>
          </a:xfrm>
          <a:prstGeom prst="rect">
            <a:avLst/>
          </a:prstGeom>
          <a:noFill/>
          <a:ln>
            <a:noFill/>
          </a:ln>
        </p:spPr>
      </p:pic>
      <p:cxnSp>
        <p:nvCxnSpPr>
          <p:cNvPr id="503" name="Google Shape;503;p17"/>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504" name="Google Shape;504;p17"/>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DUMMY ACTIVITIES</a:t>
            </a:r>
            <a:endParaRPr/>
          </a:p>
        </p:txBody>
      </p:sp>
      <p:cxnSp>
        <p:nvCxnSpPr>
          <p:cNvPr id="505" name="Google Shape;505;p17"/>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506" name="Google Shape;506;p17"/>
          <p:cNvSpPr txBox="1"/>
          <p:nvPr>
            <p:ph idx="1" type="body"/>
          </p:nvPr>
        </p:nvSpPr>
        <p:spPr>
          <a:xfrm>
            <a:off x="642937" y="1500187"/>
            <a:ext cx="7467600" cy="142875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540"/>
              <a:buFont typeface="Noto Sans Symbols"/>
              <a:buNone/>
            </a:pPr>
            <a:r>
              <a:rPr b="1" i="0" lang="en-US" sz="2200" u="none">
                <a:solidFill>
                  <a:srgbClr val="376092"/>
                </a:solidFill>
                <a:latin typeface="Calibri"/>
                <a:ea typeface="Calibri"/>
                <a:cs typeface="Calibri"/>
                <a:sym typeface="Calibri"/>
              </a:rPr>
              <a:t>Possible Solution Two</a:t>
            </a:r>
            <a:endParaRPr/>
          </a:p>
          <a:p>
            <a:pPr indent="-273050" lvl="0" marL="273050" marR="0" rtl="0" algn="l">
              <a:lnSpc>
                <a:spcPct val="100000"/>
              </a:lnSpc>
              <a:spcBef>
                <a:spcPts val="600"/>
              </a:spcBef>
              <a:spcAft>
                <a:spcPts val="0"/>
              </a:spcAft>
              <a:buClr>
                <a:schemeClr val="accent1"/>
              </a:buClr>
              <a:buSzPts val="1400"/>
              <a:buFont typeface="Noto Sans Symbols"/>
              <a:buChar char="🞆"/>
            </a:pPr>
            <a:r>
              <a:rPr b="0" i="0" lang="en-US" sz="2000" u="none">
                <a:solidFill>
                  <a:schemeClr val="dk1"/>
                </a:solidFill>
                <a:latin typeface="Calibri"/>
                <a:ea typeface="Calibri"/>
                <a:cs typeface="Calibri"/>
                <a:sym typeface="Calibri"/>
              </a:rPr>
              <a:t>Another option would be to insert activity E as shown below, but this provokes C to have two different end nodes.</a:t>
            </a:r>
            <a:endParaRPr b="1" i="0" sz="2200" u="none">
              <a:solidFill>
                <a:srgbClr val="376092"/>
              </a:solidFill>
              <a:latin typeface="Calibri"/>
              <a:ea typeface="Calibri"/>
              <a:cs typeface="Calibri"/>
              <a:sym typeface="Calibri"/>
            </a:endParaRPr>
          </a:p>
          <a:p>
            <a:pPr indent="-273050" lvl="0" marL="273050" marR="0" rtl="0" algn="l">
              <a:lnSpc>
                <a:spcPct val="100000"/>
              </a:lnSpc>
              <a:spcBef>
                <a:spcPts val="600"/>
              </a:spcBef>
              <a:spcAft>
                <a:spcPts val="0"/>
              </a:spcAft>
              <a:buClr>
                <a:schemeClr val="accent1"/>
              </a:buClr>
              <a:buSzPts val="1540"/>
              <a:buFont typeface="Noto Sans Symbols"/>
              <a:buNone/>
            </a:pPr>
            <a:r>
              <a:t/>
            </a:r>
            <a:endParaRPr b="1" i="0" sz="2200" u="none">
              <a:solidFill>
                <a:srgbClr val="376092"/>
              </a:solidFill>
              <a:latin typeface="Calibri"/>
              <a:ea typeface="Calibri"/>
              <a:cs typeface="Calibri"/>
              <a:sym typeface="Calibri"/>
            </a:endParaRPr>
          </a:p>
          <a:p>
            <a:pPr indent="-273050" lvl="0" marL="273050" marR="0" rtl="0" algn="l">
              <a:lnSpc>
                <a:spcPct val="100000"/>
              </a:lnSpc>
              <a:spcBef>
                <a:spcPts val="600"/>
              </a:spcBef>
              <a:spcAft>
                <a:spcPts val="0"/>
              </a:spcAft>
              <a:buClr>
                <a:schemeClr val="accent1"/>
              </a:buClr>
              <a:buSzPts val="1540"/>
              <a:buFont typeface="Noto Sans Symbols"/>
              <a:buNone/>
            </a:pPr>
            <a:r>
              <a:t/>
            </a:r>
            <a:endParaRPr b="1" i="0" sz="2200" u="none">
              <a:solidFill>
                <a:srgbClr val="376092"/>
              </a:solidFill>
              <a:latin typeface="Calibri"/>
              <a:ea typeface="Calibri"/>
              <a:cs typeface="Calibri"/>
              <a:sym typeface="Calibri"/>
            </a:endParaRPr>
          </a:p>
          <a:p>
            <a:pPr indent="-175260" lvl="0" marL="273050" marR="0" rtl="0" algn="l">
              <a:spcBef>
                <a:spcPts val="600"/>
              </a:spcBef>
              <a:spcAft>
                <a:spcPts val="0"/>
              </a:spcAft>
              <a:buClr>
                <a:schemeClr val="accent1"/>
              </a:buClr>
              <a:buSzPts val="1540"/>
              <a:buFont typeface="Noto Sans Symbols"/>
              <a:buNone/>
            </a:pPr>
            <a:r>
              <a:t/>
            </a:r>
            <a:endParaRPr b="1" i="0" sz="2200" u="none">
              <a:solidFill>
                <a:srgbClr val="376092"/>
              </a:solidFill>
              <a:latin typeface="Calibri"/>
              <a:ea typeface="Calibri"/>
              <a:cs typeface="Calibri"/>
              <a:sym typeface="Calibri"/>
            </a:endParaRPr>
          </a:p>
        </p:txBody>
      </p:sp>
      <p:sp>
        <p:nvSpPr>
          <p:cNvPr id="507" name="Google Shape;507;p17"/>
          <p:cNvSpPr txBox="1"/>
          <p:nvPr/>
        </p:nvSpPr>
        <p:spPr>
          <a:xfrm>
            <a:off x="6072187" y="4857750"/>
            <a:ext cx="2286000" cy="554037"/>
          </a:xfrm>
          <a:prstGeom prst="rect">
            <a:avLst/>
          </a:prstGeom>
          <a:solidFill>
            <a:schemeClr val="lt1"/>
          </a:solidFill>
          <a:ln cap="flat" cmpd="sng" w="25400">
            <a:solidFill>
              <a:srgbClr val="4BACC6"/>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500"/>
              <a:buFont typeface="Century Schoolbook"/>
              <a:buNone/>
            </a:pPr>
            <a:r>
              <a:rPr b="0" i="0" lang="en-US" sz="1500" u="none">
                <a:solidFill>
                  <a:srgbClr val="000000"/>
                </a:solidFill>
                <a:latin typeface="Century Schoolbook"/>
                <a:ea typeface="Century Schoolbook"/>
                <a:cs typeface="Century Schoolbook"/>
                <a:sym typeface="Century Schoolbook"/>
              </a:rPr>
              <a:t>Two ending nodes for Task C</a:t>
            </a:r>
            <a:endParaRPr/>
          </a:p>
        </p:txBody>
      </p:sp>
      <p:cxnSp>
        <p:nvCxnSpPr>
          <p:cNvPr id="508" name="Google Shape;508;p17"/>
          <p:cNvCxnSpPr/>
          <p:nvPr/>
        </p:nvCxnSpPr>
        <p:spPr>
          <a:xfrm rot="10800000">
            <a:off x="3786187" y="3571875"/>
            <a:ext cx="2286000" cy="1643062"/>
          </a:xfrm>
          <a:prstGeom prst="straightConnector1">
            <a:avLst/>
          </a:prstGeom>
          <a:noFill/>
          <a:ln cap="flat" cmpd="sng" w="12700">
            <a:solidFill>
              <a:srgbClr val="FF0000"/>
            </a:solidFill>
            <a:prstDash val="solid"/>
            <a:miter lim="800000"/>
            <a:headEnd len="med" w="med" type="none"/>
            <a:tailEnd len="med" w="med" type="triangle"/>
          </a:ln>
        </p:spPr>
      </p:cxnSp>
      <p:sp>
        <p:nvSpPr>
          <p:cNvPr id="509" name="Google Shape;509;p17"/>
          <p:cNvSpPr/>
          <p:nvPr/>
        </p:nvSpPr>
        <p:spPr>
          <a:xfrm>
            <a:off x="2643187" y="4000500"/>
            <a:ext cx="357187" cy="428625"/>
          </a:xfrm>
          <a:prstGeom prst="ellipse">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10" name="Google Shape;510;p17"/>
          <p:cNvSpPr/>
          <p:nvPr/>
        </p:nvSpPr>
        <p:spPr>
          <a:xfrm>
            <a:off x="1428750" y="4714875"/>
            <a:ext cx="357187" cy="428625"/>
          </a:xfrm>
          <a:prstGeom prst="ellipse">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511" name="Google Shape;511;p17"/>
          <p:cNvCxnSpPr/>
          <p:nvPr/>
        </p:nvCxnSpPr>
        <p:spPr>
          <a:xfrm flipH="1">
            <a:off x="3786187" y="5214937"/>
            <a:ext cx="2286000" cy="46037"/>
          </a:xfrm>
          <a:prstGeom prst="straightConnector1">
            <a:avLst/>
          </a:prstGeom>
          <a:noFill/>
          <a:ln cap="flat" cmpd="sng" w="12700">
            <a:solidFill>
              <a:srgbClr val="FF0000"/>
            </a:solidFill>
            <a:prstDash val="solid"/>
            <a:miter lim="800000"/>
            <a:headEnd len="med" w="med" type="none"/>
            <a:tailEnd len="med" w="med" type="triangle"/>
          </a:ln>
        </p:spPr>
      </p:cxnSp>
      <p:sp>
        <p:nvSpPr>
          <p:cNvPr id="512" name="Google Shape;512;p17"/>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pic>
        <p:nvPicPr>
          <p:cNvPr id="521" name="Google Shape;521;p18"/>
          <p:cNvPicPr preferRelativeResize="0"/>
          <p:nvPr/>
        </p:nvPicPr>
        <p:blipFill rotWithShape="1">
          <a:blip r:embed="rId3">
            <a:alphaModFix/>
          </a:blip>
          <a:srcRect b="0" l="0" r="0" t="0"/>
          <a:stretch/>
        </p:blipFill>
        <p:spPr>
          <a:xfrm>
            <a:off x="2071687" y="3357562"/>
            <a:ext cx="4314825" cy="2133600"/>
          </a:xfrm>
          <a:prstGeom prst="rect">
            <a:avLst/>
          </a:prstGeom>
          <a:noFill/>
          <a:ln>
            <a:noFill/>
          </a:ln>
        </p:spPr>
      </p:pic>
      <p:cxnSp>
        <p:nvCxnSpPr>
          <p:cNvPr id="522" name="Google Shape;522;p18"/>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523" name="Google Shape;523;p18"/>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DUMMY ACTIVITIES</a:t>
            </a:r>
            <a:endParaRPr/>
          </a:p>
        </p:txBody>
      </p:sp>
      <p:cxnSp>
        <p:nvCxnSpPr>
          <p:cNvPr id="524" name="Google Shape;524;p18"/>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525" name="Google Shape;525;p18"/>
          <p:cNvSpPr txBox="1"/>
          <p:nvPr>
            <p:ph idx="1" type="body"/>
          </p:nvPr>
        </p:nvSpPr>
        <p:spPr>
          <a:xfrm>
            <a:off x="642937" y="1500187"/>
            <a:ext cx="7467600" cy="142875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540"/>
              <a:buFont typeface="Noto Sans Symbols"/>
              <a:buNone/>
            </a:pPr>
            <a:r>
              <a:rPr b="1" i="0" lang="en-US" sz="2200" u="none">
                <a:solidFill>
                  <a:srgbClr val="376092"/>
                </a:solidFill>
                <a:latin typeface="Calibri"/>
                <a:ea typeface="Calibri"/>
                <a:cs typeface="Calibri"/>
                <a:sym typeface="Calibri"/>
              </a:rPr>
              <a:t>Correct Solution!</a:t>
            </a:r>
            <a:endParaRPr/>
          </a:p>
          <a:p>
            <a:pPr indent="-273050" lvl="0" marL="273050" marR="0" rtl="0" algn="l">
              <a:lnSpc>
                <a:spcPct val="100000"/>
              </a:lnSpc>
              <a:spcBef>
                <a:spcPts val="600"/>
              </a:spcBef>
              <a:spcAft>
                <a:spcPts val="0"/>
              </a:spcAft>
              <a:buClr>
                <a:schemeClr val="accent1"/>
              </a:buClr>
              <a:buSzPts val="1400"/>
              <a:buFont typeface="Noto Sans Symbols"/>
              <a:buChar char="🞆"/>
            </a:pPr>
            <a:r>
              <a:rPr b="0" i="0" lang="en-US" sz="2000" u="none">
                <a:solidFill>
                  <a:schemeClr val="dk1"/>
                </a:solidFill>
                <a:latin typeface="Calibri"/>
                <a:ea typeface="Calibri"/>
                <a:cs typeface="Calibri"/>
                <a:sym typeface="Calibri"/>
              </a:rPr>
              <a:t>The solution is to insert a dummy task so that the precedence of E is preserved and activity C remains uniquely identifiable.</a:t>
            </a:r>
            <a:endParaRPr b="1" i="0" sz="2200" u="none">
              <a:solidFill>
                <a:srgbClr val="376092"/>
              </a:solidFill>
              <a:latin typeface="Calibri"/>
              <a:ea typeface="Calibri"/>
              <a:cs typeface="Calibri"/>
              <a:sym typeface="Calibri"/>
            </a:endParaRPr>
          </a:p>
          <a:p>
            <a:pPr indent="-273050" lvl="0" marL="273050" marR="0" rtl="0" algn="l">
              <a:lnSpc>
                <a:spcPct val="100000"/>
              </a:lnSpc>
              <a:spcBef>
                <a:spcPts val="600"/>
              </a:spcBef>
              <a:spcAft>
                <a:spcPts val="0"/>
              </a:spcAft>
              <a:buClr>
                <a:schemeClr val="accent1"/>
              </a:buClr>
              <a:buSzPts val="1540"/>
              <a:buFont typeface="Noto Sans Symbols"/>
              <a:buNone/>
            </a:pPr>
            <a:r>
              <a:t/>
            </a:r>
            <a:endParaRPr b="1" i="0" sz="2200" u="none">
              <a:solidFill>
                <a:srgbClr val="376092"/>
              </a:solidFill>
              <a:latin typeface="Calibri"/>
              <a:ea typeface="Calibri"/>
              <a:cs typeface="Calibri"/>
              <a:sym typeface="Calibri"/>
            </a:endParaRPr>
          </a:p>
          <a:p>
            <a:pPr indent="-175260" lvl="0" marL="273050" marR="0" rtl="0" algn="l">
              <a:spcBef>
                <a:spcPts val="600"/>
              </a:spcBef>
              <a:spcAft>
                <a:spcPts val="0"/>
              </a:spcAft>
              <a:buClr>
                <a:schemeClr val="accent1"/>
              </a:buClr>
              <a:buSzPts val="1540"/>
              <a:buFont typeface="Noto Sans Symbols"/>
              <a:buNone/>
            </a:pPr>
            <a:r>
              <a:t/>
            </a:r>
            <a:endParaRPr b="1" i="0" sz="2200" u="none">
              <a:solidFill>
                <a:srgbClr val="376092"/>
              </a:solidFill>
              <a:latin typeface="Calibri"/>
              <a:ea typeface="Calibri"/>
              <a:cs typeface="Calibri"/>
              <a:sym typeface="Calibri"/>
            </a:endParaRPr>
          </a:p>
        </p:txBody>
      </p:sp>
      <p:sp>
        <p:nvSpPr>
          <p:cNvPr id="526" name="Google Shape;526;p18"/>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cxnSp>
        <p:nvCxnSpPr>
          <p:cNvPr id="535" name="Google Shape;535;p19"/>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536" name="Google Shape;536;p19"/>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CPM – CRITICAL PATH METHOD</a:t>
            </a:r>
            <a:endParaRPr/>
          </a:p>
        </p:txBody>
      </p:sp>
      <p:sp>
        <p:nvSpPr>
          <p:cNvPr id="537" name="Google Shape;537;p19"/>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538" name="Google Shape;538;p19"/>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539" name="Google Shape;539;p19"/>
          <p:cNvSpPr txBox="1"/>
          <p:nvPr>
            <p:ph idx="1" type="body"/>
          </p:nvPr>
        </p:nvSpPr>
        <p:spPr>
          <a:xfrm>
            <a:off x="500062" y="1571625"/>
            <a:ext cx="7467600" cy="48736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400"/>
              <a:buFont typeface="Noto Sans Symbols"/>
              <a:buChar char="🞆"/>
            </a:pPr>
            <a:r>
              <a:rPr b="0" i="0" lang="en-US" sz="2000" u="none">
                <a:solidFill>
                  <a:schemeClr val="dk1"/>
                </a:solidFill>
                <a:latin typeface="Calibri"/>
                <a:ea typeface="Calibri"/>
                <a:cs typeface="Calibri"/>
                <a:sym typeface="Calibri"/>
              </a:rPr>
              <a:t>It is determined by adding the times for the activities in each sequence.</a:t>
            </a:r>
            <a:endParaRPr/>
          </a:p>
          <a:p>
            <a:pPr indent="-273050" lvl="0" marL="273050" marR="0" rtl="0" algn="l">
              <a:lnSpc>
                <a:spcPct val="100000"/>
              </a:lnSpc>
              <a:spcBef>
                <a:spcPts val="600"/>
              </a:spcBef>
              <a:spcAft>
                <a:spcPts val="0"/>
              </a:spcAft>
              <a:buClr>
                <a:schemeClr val="accent1"/>
              </a:buClr>
              <a:buSzPts val="1400"/>
              <a:buFont typeface="Noto Sans Symbols"/>
              <a:buChar char="🞆"/>
            </a:pPr>
            <a:r>
              <a:rPr b="0" i="0" lang="en-US" sz="2000" u="none">
                <a:solidFill>
                  <a:schemeClr val="dk1"/>
                </a:solidFill>
                <a:latin typeface="Calibri"/>
                <a:ea typeface="Calibri"/>
                <a:cs typeface="Calibri"/>
                <a:sym typeface="Calibri"/>
              </a:rPr>
              <a:t>CPM determines the </a:t>
            </a:r>
            <a:r>
              <a:rPr b="0" i="0" lang="en-US" sz="2000" u="none">
                <a:solidFill>
                  <a:srgbClr val="376092"/>
                </a:solidFill>
                <a:latin typeface="Calibri"/>
                <a:ea typeface="Calibri"/>
                <a:cs typeface="Calibri"/>
                <a:sym typeface="Calibri"/>
              </a:rPr>
              <a:t>total calendar time </a:t>
            </a:r>
            <a:r>
              <a:rPr b="0" i="0" lang="en-US" sz="2000" u="none">
                <a:solidFill>
                  <a:schemeClr val="dk1"/>
                </a:solidFill>
                <a:latin typeface="Calibri"/>
                <a:ea typeface="Calibri"/>
                <a:cs typeface="Calibri"/>
                <a:sym typeface="Calibri"/>
              </a:rPr>
              <a:t>required for the project.</a:t>
            </a:r>
            <a:endParaRPr/>
          </a:p>
          <a:p>
            <a:pPr indent="-273050" lvl="0" marL="273050" marR="0" rtl="0" algn="l">
              <a:lnSpc>
                <a:spcPct val="100000"/>
              </a:lnSpc>
              <a:spcBef>
                <a:spcPts val="600"/>
              </a:spcBef>
              <a:spcAft>
                <a:spcPts val="0"/>
              </a:spcAft>
              <a:buClr>
                <a:schemeClr val="accent1"/>
              </a:buClr>
              <a:buSzPts val="1400"/>
              <a:buFont typeface="Noto Sans Symbols"/>
              <a:buChar char="🞆"/>
            </a:pPr>
            <a:r>
              <a:rPr b="0" i="0" lang="en-US" sz="2000" u="none">
                <a:solidFill>
                  <a:schemeClr val="dk1"/>
                </a:solidFill>
                <a:latin typeface="Calibri"/>
                <a:ea typeface="Calibri"/>
                <a:cs typeface="Calibri"/>
                <a:sym typeface="Calibri"/>
              </a:rPr>
              <a:t>If activities outside the critical path speed up or slow down (within limits), the total project time does not change.</a:t>
            </a:r>
            <a:endParaRPr/>
          </a:p>
          <a:p>
            <a:pPr indent="-273050" lvl="0" marL="273050" marR="0" rtl="0" algn="l">
              <a:lnSpc>
                <a:spcPct val="100000"/>
              </a:lnSpc>
              <a:spcBef>
                <a:spcPts val="600"/>
              </a:spcBef>
              <a:spcAft>
                <a:spcPts val="0"/>
              </a:spcAft>
              <a:buClr>
                <a:schemeClr val="accent1"/>
              </a:buClr>
              <a:buSzPts val="1400"/>
              <a:buFont typeface="Noto Sans Symbols"/>
              <a:buChar char="🞆"/>
            </a:pPr>
            <a:r>
              <a:rPr b="0" i="0" lang="en-US" sz="2000" u="none">
                <a:solidFill>
                  <a:schemeClr val="dk1"/>
                </a:solidFill>
                <a:latin typeface="Calibri"/>
                <a:ea typeface="Calibri"/>
                <a:cs typeface="Calibri"/>
                <a:sym typeface="Calibri"/>
              </a:rPr>
              <a:t>The amount of time that a</a:t>
            </a:r>
            <a:r>
              <a:rPr b="0" i="0" lang="en-US" sz="2000" u="none">
                <a:solidFill>
                  <a:srgbClr val="376092"/>
                </a:solidFill>
                <a:latin typeface="Calibri"/>
                <a:ea typeface="Calibri"/>
                <a:cs typeface="Calibri"/>
                <a:sym typeface="Calibri"/>
              </a:rPr>
              <a:t> non-critical </a:t>
            </a:r>
            <a:r>
              <a:rPr b="0" i="0" lang="en-US" sz="2000" u="none">
                <a:solidFill>
                  <a:schemeClr val="dk1"/>
                </a:solidFill>
                <a:latin typeface="Calibri"/>
                <a:ea typeface="Calibri"/>
                <a:cs typeface="Calibri"/>
                <a:sym typeface="Calibri"/>
              </a:rPr>
              <a:t>activity can be delayed without delaying the project is called</a:t>
            </a:r>
            <a:r>
              <a:rPr b="0" i="0" lang="en-US" sz="2000" u="none">
                <a:solidFill>
                  <a:srgbClr val="376092"/>
                </a:solidFill>
                <a:latin typeface="Calibri"/>
                <a:ea typeface="Calibri"/>
                <a:cs typeface="Calibri"/>
                <a:sym typeface="Calibri"/>
              </a:rPr>
              <a:t> slack-time</a:t>
            </a:r>
            <a:r>
              <a:rPr b="0" i="0" lang="en-US" sz="2000" u="none">
                <a:solidFill>
                  <a:schemeClr val="dk1"/>
                </a:solidFill>
                <a:latin typeface="Calibri"/>
                <a:ea typeface="Calibri"/>
                <a:cs typeface="Calibri"/>
                <a:sym typeface="Calibri"/>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cxnSp>
        <p:nvCxnSpPr>
          <p:cNvPr id="203" name="Google Shape;203;p2"/>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204" name="Google Shape;204;p2"/>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76092"/>
              </a:buClr>
              <a:buSzPts val="3000"/>
              <a:buFont typeface="Calibri"/>
              <a:buNone/>
            </a:pPr>
            <a:r>
              <a:rPr b="0" i="0" lang="en-US" sz="3000" u="none">
                <a:solidFill>
                  <a:srgbClr val="376092"/>
                </a:solidFill>
                <a:latin typeface="Calibri"/>
                <a:ea typeface="Calibri"/>
                <a:cs typeface="Calibri"/>
                <a:sym typeface="Calibri"/>
              </a:rPr>
              <a:t>PROJECT WORK PLAN (/SCHEDULING)</a:t>
            </a:r>
            <a:endParaRPr/>
          </a:p>
        </p:txBody>
      </p:sp>
      <p:sp>
        <p:nvSpPr>
          <p:cNvPr id="205" name="Google Shape;205;p2"/>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206" name="Google Shape;206;p2"/>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207" name="Google Shape;207;p2"/>
          <p:cNvSpPr txBox="1"/>
          <p:nvPr>
            <p:ph idx="1" type="body"/>
          </p:nvPr>
        </p:nvSpPr>
        <p:spPr>
          <a:xfrm>
            <a:off x="457200" y="1600200"/>
            <a:ext cx="8258175" cy="41862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540"/>
              <a:buFont typeface="Noto Sans Symbols"/>
              <a:buChar char="🞆"/>
            </a:pPr>
            <a:r>
              <a:rPr b="0" i="0" lang="en-US" sz="2200" u="none" cap="none" strike="noStrike">
                <a:solidFill>
                  <a:schemeClr val="dk1"/>
                </a:solidFill>
                <a:latin typeface="Calibri"/>
                <a:ea typeface="Calibri"/>
                <a:cs typeface="Calibri"/>
                <a:sym typeface="Calibri"/>
              </a:rPr>
              <a:t>It is a dynamic document that defines the list of </a:t>
            </a:r>
            <a:r>
              <a:rPr b="0" i="0" lang="en-US" sz="2200" u="none" cap="none" strike="noStrike">
                <a:solidFill>
                  <a:srgbClr val="376092"/>
                </a:solidFill>
                <a:latin typeface="Calibri"/>
                <a:ea typeface="Calibri"/>
                <a:cs typeface="Calibri"/>
                <a:sym typeface="Calibri"/>
              </a:rPr>
              <a:t>tasks</a:t>
            </a:r>
            <a:r>
              <a:rPr b="0" i="0" lang="en-US" sz="2200" u="none" cap="none" strike="noStrike">
                <a:solidFill>
                  <a:schemeClr val="dk1"/>
                </a:solidFill>
                <a:latin typeface="Calibri"/>
                <a:ea typeface="Calibri"/>
                <a:cs typeface="Calibri"/>
                <a:sym typeface="Calibri"/>
              </a:rPr>
              <a:t> and </a:t>
            </a:r>
            <a:r>
              <a:rPr b="0" i="0" lang="en-US" sz="2200" u="none" cap="none" strike="noStrike">
                <a:solidFill>
                  <a:srgbClr val="376092"/>
                </a:solidFill>
                <a:latin typeface="Calibri"/>
                <a:ea typeface="Calibri"/>
                <a:cs typeface="Calibri"/>
                <a:sym typeface="Calibri"/>
              </a:rPr>
              <a:t>important</a:t>
            </a:r>
            <a:r>
              <a:rPr b="0" i="0" lang="en-US" sz="2200" u="none" cap="none" strike="noStrike">
                <a:solidFill>
                  <a:schemeClr val="dk1"/>
                </a:solidFill>
                <a:latin typeface="Calibri"/>
                <a:ea typeface="Calibri"/>
                <a:cs typeface="Calibri"/>
                <a:sym typeface="Calibri"/>
              </a:rPr>
              <a:t> </a:t>
            </a:r>
            <a:r>
              <a:rPr b="0" i="0" lang="en-US" sz="2200" u="none" cap="none" strike="noStrike">
                <a:solidFill>
                  <a:srgbClr val="376092"/>
                </a:solidFill>
                <a:latin typeface="Calibri"/>
                <a:ea typeface="Calibri"/>
                <a:cs typeface="Calibri"/>
                <a:sym typeface="Calibri"/>
              </a:rPr>
              <a:t>information</a:t>
            </a:r>
            <a:r>
              <a:rPr b="0" i="0" lang="en-US" sz="2200" u="none" cap="none" strike="noStrike">
                <a:solidFill>
                  <a:schemeClr val="dk1"/>
                </a:solidFill>
                <a:latin typeface="Calibri"/>
                <a:ea typeface="Calibri"/>
                <a:cs typeface="Calibri"/>
                <a:sym typeface="Calibri"/>
              </a:rPr>
              <a:t> about each task.</a:t>
            </a:r>
            <a:endParaRPr/>
          </a:p>
          <a:p>
            <a:pPr indent="-273050" lvl="0" marL="273050" marR="0" rtl="0" algn="l">
              <a:lnSpc>
                <a:spcPct val="100000"/>
              </a:lnSpc>
              <a:spcBef>
                <a:spcPts val="600"/>
              </a:spcBef>
              <a:spcAft>
                <a:spcPts val="0"/>
              </a:spcAft>
              <a:buClr>
                <a:schemeClr val="accent1"/>
              </a:buClr>
              <a:buSzPts val="1540"/>
              <a:buFont typeface="Noto Sans Symbols"/>
              <a:buChar char="🞆"/>
            </a:pPr>
            <a:r>
              <a:rPr b="0" i="0" lang="en-US" sz="2200" u="none" cap="none" strike="noStrike">
                <a:solidFill>
                  <a:schemeClr val="dk1"/>
                </a:solidFill>
                <a:latin typeface="Calibri"/>
                <a:ea typeface="Calibri"/>
                <a:cs typeface="Calibri"/>
                <a:sym typeface="Calibri"/>
              </a:rPr>
              <a:t>A project plan includes: start date, completion date, estimated duration, actual duration, precedence information, deliverables, completion status, required resources, key milestones, staffing plan, etc.</a:t>
            </a:r>
            <a:endParaRPr/>
          </a:p>
          <a:p>
            <a:pPr indent="-273050" lvl="0" marL="273050" marR="0" rtl="0" algn="l">
              <a:lnSpc>
                <a:spcPct val="100000"/>
              </a:lnSpc>
              <a:spcBef>
                <a:spcPts val="600"/>
              </a:spcBef>
              <a:spcAft>
                <a:spcPts val="0"/>
              </a:spcAft>
              <a:buClr>
                <a:schemeClr val="accent1"/>
              </a:buClr>
              <a:buSzPts val="1540"/>
              <a:buFont typeface="Noto Sans Symbols"/>
              <a:buChar char="🞆"/>
            </a:pPr>
            <a:r>
              <a:rPr b="0" i="0" lang="en-US" sz="2200" u="none" cap="none" strike="noStrike">
                <a:solidFill>
                  <a:schemeClr val="dk1"/>
                </a:solidFill>
                <a:latin typeface="Calibri"/>
                <a:ea typeface="Calibri"/>
                <a:cs typeface="Calibri"/>
                <a:sym typeface="Calibri"/>
              </a:rPr>
              <a:t>Common Tools to produce a Workplan</a:t>
            </a:r>
            <a:endParaRPr/>
          </a:p>
          <a:p>
            <a:pPr indent="-273049" lvl="1" marL="639762" marR="0" rtl="0" algn="l">
              <a:lnSpc>
                <a:spcPct val="100000"/>
              </a:lnSpc>
              <a:spcBef>
                <a:spcPts val="380"/>
              </a:spcBef>
              <a:spcAft>
                <a:spcPts val="0"/>
              </a:spcAft>
              <a:buClr>
                <a:schemeClr val="accent1"/>
              </a:buClr>
              <a:buSzPts val="1520"/>
              <a:buFont typeface="Noto Sans Symbols"/>
              <a:buChar char="⚫"/>
            </a:pPr>
            <a:r>
              <a:rPr b="0" i="0" lang="en-US" sz="1900" u="none" cap="none" strike="noStrike">
                <a:solidFill>
                  <a:schemeClr val="dk1"/>
                </a:solidFill>
                <a:latin typeface="Calibri"/>
                <a:ea typeface="Calibri"/>
                <a:cs typeface="Calibri"/>
                <a:sym typeface="Calibri"/>
              </a:rPr>
              <a:t> Gantt Chart  - is a type of </a:t>
            </a:r>
            <a:r>
              <a:rPr b="0" i="0" lang="en-US" sz="1900" u="none" cap="none" strike="noStrike">
                <a:solidFill>
                  <a:srgbClr val="376092"/>
                </a:solidFill>
                <a:latin typeface="Calibri"/>
                <a:ea typeface="Calibri"/>
                <a:cs typeface="Calibri"/>
                <a:sym typeface="Calibri"/>
              </a:rPr>
              <a:t>bar chart </a:t>
            </a:r>
            <a:r>
              <a:rPr b="0" i="0" lang="en-US" sz="1900" u="none" cap="none" strike="noStrike">
                <a:solidFill>
                  <a:schemeClr val="dk1"/>
                </a:solidFill>
                <a:latin typeface="Calibri"/>
                <a:ea typeface="Calibri"/>
                <a:cs typeface="Calibri"/>
                <a:sym typeface="Calibri"/>
              </a:rPr>
              <a:t>that illustrates a </a:t>
            </a:r>
            <a:r>
              <a:rPr b="0" i="0" lang="en-US" sz="1900" u="none" cap="none" strike="noStrike">
                <a:solidFill>
                  <a:srgbClr val="376092"/>
                </a:solidFill>
                <a:latin typeface="Calibri"/>
                <a:ea typeface="Calibri"/>
                <a:cs typeface="Calibri"/>
                <a:sym typeface="Calibri"/>
              </a:rPr>
              <a:t>project schedule</a:t>
            </a:r>
            <a:r>
              <a:rPr b="0" i="0" lang="en-US" sz="1900" u="none" cap="none" strike="noStrike">
                <a:solidFill>
                  <a:schemeClr val="dk1"/>
                </a:solidFill>
                <a:latin typeface="Calibri"/>
                <a:ea typeface="Calibri"/>
                <a:cs typeface="Calibri"/>
                <a:sym typeface="Calibri"/>
              </a:rPr>
              <a:t>. </a:t>
            </a:r>
            <a:endParaRPr/>
          </a:p>
          <a:p>
            <a:pPr indent="-273049" lvl="1" marL="639762" marR="0" rtl="0" algn="l">
              <a:lnSpc>
                <a:spcPct val="100000"/>
              </a:lnSpc>
              <a:spcBef>
                <a:spcPts val="380"/>
              </a:spcBef>
              <a:spcAft>
                <a:spcPts val="0"/>
              </a:spcAft>
              <a:buClr>
                <a:schemeClr val="accent1"/>
              </a:buClr>
              <a:buSzPts val="1520"/>
              <a:buFont typeface="Noto Sans Symbols"/>
              <a:buChar char="⚫"/>
            </a:pPr>
            <a:r>
              <a:rPr b="0" i="0" lang="en-US" sz="1900" u="none" cap="none" strike="noStrike">
                <a:solidFill>
                  <a:schemeClr val="dk1"/>
                </a:solidFill>
                <a:latin typeface="Calibri"/>
                <a:ea typeface="Calibri"/>
                <a:cs typeface="Calibri"/>
                <a:sym typeface="Calibri"/>
              </a:rPr>
              <a:t>PERT Diagrams - useful tool to identify critical tasks.</a:t>
            </a:r>
            <a:endParaRPr/>
          </a:p>
          <a:p>
            <a:pPr indent="-188595" lvl="0" marL="273050" marR="0" rtl="0" algn="l">
              <a:spcBef>
                <a:spcPts val="600"/>
              </a:spcBef>
              <a:spcAft>
                <a:spcPts val="0"/>
              </a:spcAft>
              <a:buClr>
                <a:schemeClr val="accent1"/>
              </a:buClr>
              <a:buSzPts val="1330"/>
              <a:buFont typeface="Noto Sans Symbols"/>
              <a:buNone/>
            </a:pPr>
            <a:r>
              <a:t/>
            </a:r>
            <a:endParaRPr b="0" i="0" sz="19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cxnSp>
        <p:nvCxnSpPr>
          <p:cNvPr id="548" name="Google Shape;548;p20"/>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549" name="Google Shape;549;p20"/>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CPM – CRITICAL PATH METHOD</a:t>
            </a:r>
            <a:endParaRPr/>
          </a:p>
        </p:txBody>
      </p:sp>
      <p:sp>
        <p:nvSpPr>
          <p:cNvPr id="550" name="Google Shape;550;p20"/>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551" name="Google Shape;551;p20"/>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552" name="Google Shape;552;p20"/>
          <p:cNvSpPr txBox="1"/>
          <p:nvPr/>
        </p:nvSpPr>
        <p:spPr>
          <a:xfrm>
            <a:off x="571500" y="1571625"/>
            <a:ext cx="82296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400"/>
              <a:buFont typeface="Noto Sans Symbols"/>
              <a:buChar char="🞆"/>
            </a:pPr>
            <a:r>
              <a:rPr b="0" i="0" lang="en-US" sz="2000" u="none">
                <a:solidFill>
                  <a:srgbClr val="376092"/>
                </a:solidFill>
                <a:latin typeface="Calibri"/>
                <a:ea typeface="Calibri"/>
                <a:cs typeface="Calibri"/>
                <a:sym typeface="Calibri"/>
              </a:rPr>
              <a:t>ET</a:t>
            </a:r>
            <a:r>
              <a:rPr b="0" i="0" lang="en-US" sz="2000" u="none">
                <a:solidFill>
                  <a:schemeClr val="dk1"/>
                </a:solidFill>
                <a:latin typeface="Calibri"/>
                <a:ea typeface="Calibri"/>
                <a:cs typeface="Calibri"/>
                <a:sym typeface="Calibri"/>
              </a:rPr>
              <a:t> – Earliest node time for given activity duration and precedence relationships</a:t>
            </a:r>
            <a:endParaRPr/>
          </a:p>
          <a:p>
            <a:pPr indent="-273050" lvl="0" marL="273050" marR="0" rtl="0" algn="l">
              <a:lnSpc>
                <a:spcPct val="100000"/>
              </a:lnSpc>
              <a:spcBef>
                <a:spcPts val="600"/>
              </a:spcBef>
              <a:spcAft>
                <a:spcPts val="0"/>
              </a:spcAft>
              <a:buClr>
                <a:schemeClr val="accent1"/>
              </a:buClr>
              <a:buSzPts val="1400"/>
              <a:buFont typeface="Noto Sans Symbols"/>
              <a:buChar char="🞆"/>
            </a:pPr>
            <a:r>
              <a:rPr b="0" i="0" lang="en-US" sz="2000" u="none">
                <a:solidFill>
                  <a:srgbClr val="376092"/>
                </a:solidFill>
                <a:latin typeface="Calibri"/>
                <a:ea typeface="Calibri"/>
                <a:cs typeface="Calibri"/>
                <a:sym typeface="Calibri"/>
              </a:rPr>
              <a:t>LT</a:t>
            </a:r>
            <a:r>
              <a:rPr b="0" i="0" lang="en-US" sz="2000" u="none">
                <a:solidFill>
                  <a:schemeClr val="dk1"/>
                </a:solidFill>
                <a:latin typeface="Calibri"/>
                <a:ea typeface="Calibri"/>
                <a:cs typeface="Calibri"/>
                <a:sym typeface="Calibri"/>
              </a:rPr>
              <a:t> – Latest node time assuming no delays</a:t>
            </a:r>
            <a:endParaRPr/>
          </a:p>
          <a:p>
            <a:pPr indent="-184150" lvl="0" marL="273050" marR="0" rtl="0" algn="l">
              <a:lnSpc>
                <a:spcPct val="100000"/>
              </a:lnSpc>
              <a:spcBef>
                <a:spcPts val="600"/>
              </a:spcBef>
              <a:spcAft>
                <a:spcPts val="0"/>
              </a:spcAft>
              <a:buClr>
                <a:schemeClr val="accent1"/>
              </a:buClr>
              <a:buSzPts val="1400"/>
              <a:buFont typeface="Noto Sans Symbols"/>
              <a:buNone/>
            </a:pPr>
            <a:r>
              <a:t/>
            </a:r>
            <a:endParaRPr b="0" i="0" sz="2000" u="none">
              <a:solidFill>
                <a:schemeClr val="dk1"/>
              </a:solidFill>
              <a:latin typeface="Calibri"/>
              <a:ea typeface="Calibri"/>
              <a:cs typeface="Calibri"/>
              <a:sym typeface="Calibri"/>
            </a:endParaRPr>
          </a:p>
          <a:p>
            <a:pPr indent="-184150" lvl="0" marL="273050" marR="0" rtl="0" algn="l">
              <a:lnSpc>
                <a:spcPct val="100000"/>
              </a:lnSpc>
              <a:spcBef>
                <a:spcPts val="600"/>
              </a:spcBef>
              <a:spcAft>
                <a:spcPts val="0"/>
              </a:spcAft>
              <a:buClr>
                <a:schemeClr val="accent1"/>
              </a:buClr>
              <a:buSzPts val="1400"/>
              <a:buFont typeface="Noto Sans Symbols"/>
              <a:buNone/>
            </a:pPr>
            <a:r>
              <a:t/>
            </a:r>
            <a:endParaRPr b="0" i="0" sz="2000" u="none">
              <a:solidFill>
                <a:schemeClr val="dk1"/>
              </a:solidFill>
              <a:latin typeface="Calibri"/>
              <a:ea typeface="Calibri"/>
              <a:cs typeface="Calibri"/>
              <a:sym typeface="Calibri"/>
            </a:endParaRPr>
          </a:p>
          <a:p>
            <a:pPr indent="-184150" lvl="0" marL="273050" marR="0" rtl="0" algn="l">
              <a:lnSpc>
                <a:spcPct val="100000"/>
              </a:lnSpc>
              <a:spcBef>
                <a:spcPts val="600"/>
              </a:spcBef>
              <a:spcAft>
                <a:spcPts val="0"/>
              </a:spcAft>
              <a:buClr>
                <a:schemeClr val="accent1"/>
              </a:buClr>
              <a:buSzPts val="1400"/>
              <a:buFont typeface="Noto Sans Symbols"/>
              <a:buNone/>
            </a:pPr>
            <a:r>
              <a:t/>
            </a:r>
            <a:endParaRPr b="0" i="0" sz="2000" u="none">
              <a:solidFill>
                <a:schemeClr val="dk1"/>
              </a:solidFill>
              <a:latin typeface="Calibri"/>
              <a:ea typeface="Calibri"/>
              <a:cs typeface="Calibri"/>
              <a:sym typeface="Calibri"/>
            </a:endParaRPr>
          </a:p>
          <a:p>
            <a:pPr indent="-184150" lvl="0" marL="273050" marR="0" rtl="0" algn="l">
              <a:lnSpc>
                <a:spcPct val="100000"/>
              </a:lnSpc>
              <a:spcBef>
                <a:spcPts val="600"/>
              </a:spcBef>
              <a:spcAft>
                <a:spcPts val="0"/>
              </a:spcAft>
              <a:buClr>
                <a:schemeClr val="accent1"/>
              </a:buClr>
              <a:buSzPts val="1400"/>
              <a:buFont typeface="Noto Sans Symbols"/>
              <a:buNone/>
            </a:pPr>
            <a:r>
              <a:t/>
            </a:r>
            <a:endParaRPr b="0" i="0" sz="2000" u="none">
              <a:solidFill>
                <a:schemeClr val="dk1"/>
              </a:solidFill>
              <a:latin typeface="Calibri"/>
              <a:ea typeface="Calibri"/>
              <a:cs typeface="Calibri"/>
              <a:sym typeface="Calibri"/>
            </a:endParaRPr>
          </a:p>
          <a:p>
            <a:pPr indent="-273050" lvl="0" marL="273050" marR="0" rtl="0" algn="l">
              <a:lnSpc>
                <a:spcPct val="100000"/>
              </a:lnSpc>
              <a:spcBef>
                <a:spcPts val="600"/>
              </a:spcBef>
              <a:spcAft>
                <a:spcPts val="0"/>
              </a:spcAft>
              <a:buClr>
                <a:schemeClr val="accent1"/>
              </a:buClr>
              <a:buSzPts val="1400"/>
              <a:buFont typeface="Noto Sans Symbols"/>
              <a:buChar char="🞆"/>
            </a:pPr>
            <a:r>
              <a:rPr b="0" i="0" lang="en-US" sz="2000" u="none">
                <a:solidFill>
                  <a:srgbClr val="376092"/>
                </a:solidFill>
                <a:latin typeface="Calibri"/>
                <a:ea typeface="Calibri"/>
                <a:cs typeface="Calibri"/>
                <a:sym typeface="Calibri"/>
              </a:rPr>
              <a:t>ES</a:t>
            </a:r>
            <a:r>
              <a:rPr b="0" i="0" lang="en-US" sz="2000" u="none">
                <a:solidFill>
                  <a:schemeClr val="dk1"/>
                </a:solidFill>
                <a:latin typeface="Calibri"/>
                <a:ea typeface="Calibri"/>
                <a:cs typeface="Calibri"/>
                <a:sym typeface="Calibri"/>
              </a:rPr>
              <a:t> – Activity earliest start time</a:t>
            </a:r>
            <a:endParaRPr/>
          </a:p>
          <a:p>
            <a:pPr indent="-273050" lvl="0" marL="273050" marR="0" rtl="0" algn="l">
              <a:lnSpc>
                <a:spcPct val="100000"/>
              </a:lnSpc>
              <a:spcBef>
                <a:spcPts val="600"/>
              </a:spcBef>
              <a:spcAft>
                <a:spcPts val="0"/>
              </a:spcAft>
              <a:buClr>
                <a:schemeClr val="accent1"/>
              </a:buClr>
              <a:buSzPts val="1400"/>
              <a:buFont typeface="Noto Sans Symbols"/>
              <a:buChar char="🞆"/>
            </a:pPr>
            <a:r>
              <a:rPr b="0" i="0" lang="en-US" sz="2000" u="none">
                <a:solidFill>
                  <a:srgbClr val="376092"/>
                </a:solidFill>
                <a:latin typeface="Calibri"/>
                <a:ea typeface="Calibri"/>
                <a:cs typeface="Calibri"/>
                <a:sym typeface="Calibri"/>
              </a:rPr>
              <a:t>LS</a:t>
            </a:r>
            <a:r>
              <a:rPr b="0" i="0" lang="en-US" sz="2000" u="none">
                <a:solidFill>
                  <a:schemeClr val="dk1"/>
                </a:solidFill>
                <a:latin typeface="Calibri"/>
                <a:ea typeface="Calibri"/>
                <a:cs typeface="Calibri"/>
                <a:sym typeface="Calibri"/>
              </a:rPr>
              <a:t> – Activity latest start time</a:t>
            </a:r>
            <a:endParaRPr/>
          </a:p>
          <a:p>
            <a:pPr indent="-273050" lvl="0" marL="273050" marR="0" rtl="0" algn="l">
              <a:lnSpc>
                <a:spcPct val="100000"/>
              </a:lnSpc>
              <a:spcBef>
                <a:spcPts val="600"/>
              </a:spcBef>
              <a:spcAft>
                <a:spcPts val="0"/>
              </a:spcAft>
              <a:buClr>
                <a:schemeClr val="accent1"/>
              </a:buClr>
              <a:buSzPts val="1400"/>
              <a:buFont typeface="Noto Sans Symbols"/>
              <a:buChar char="🞆"/>
            </a:pPr>
            <a:r>
              <a:rPr b="0" i="0" lang="en-US" sz="2000" u="none">
                <a:solidFill>
                  <a:srgbClr val="376092"/>
                </a:solidFill>
                <a:latin typeface="Calibri"/>
                <a:ea typeface="Calibri"/>
                <a:cs typeface="Calibri"/>
                <a:sym typeface="Calibri"/>
              </a:rPr>
              <a:t>EF</a:t>
            </a:r>
            <a:r>
              <a:rPr b="0" i="0" lang="en-US" sz="2000" u="none">
                <a:solidFill>
                  <a:schemeClr val="dk1"/>
                </a:solidFill>
                <a:latin typeface="Calibri"/>
                <a:ea typeface="Calibri"/>
                <a:cs typeface="Calibri"/>
                <a:sym typeface="Calibri"/>
              </a:rPr>
              <a:t> – Activity earliest finishing time</a:t>
            </a:r>
            <a:endParaRPr/>
          </a:p>
          <a:p>
            <a:pPr indent="-273050" lvl="0" marL="273050" marR="0" rtl="0" algn="l">
              <a:lnSpc>
                <a:spcPct val="100000"/>
              </a:lnSpc>
              <a:spcBef>
                <a:spcPts val="600"/>
              </a:spcBef>
              <a:spcAft>
                <a:spcPts val="0"/>
              </a:spcAft>
              <a:buClr>
                <a:schemeClr val="accent1"/>
              </a:buClr>
              <a:buSzPts val="1400"/>
              <a:buFont typeface="Noto Sans Symbols"/>
              <a:buChar char="🞆"/>
            </a:pPr>
            <a:r>
              <a:rPr b="0" i="0" lang="en-US" sz="2000" u="none">
                <a:solidFill>
                  <a:srgbClr val="376092"/>
                </a:solidFill>
                <a:latin typeface="Calibri"/>
                <a:ea typeface="Calibri"/>
                <a:cs typeface="Calibri"/>
                <a:sym typeface="Calibri"/>
              </a:rPr>
              <a:t>LF</a:t>
            </a:r>
            <a:r>
              <a:rPr b="0" i="0" lang="en-US" sz="2000" u="none">
                <a:solidFill>
                  <a:schemeClr val="dk1"/>
                </a:solidFill>
                <a:latin typeface="Calibri"/>
                <a:ea typeface="Calibri"/>
                <a:cs typeface="Calibri"/>
                <a:sym typeface="Calibri"/>
              </a:rPr>
              <a:t> – Activity latest finishing time</a:t>
            </a:r>
            <a:endParaRPr/>
          </a:p>
          <a:p>
            <a:pPr indent="-273050" lvl="0" marL="273050" marR="0" rtl="0" algn="l">
              <a:lnSpc>
                <a:spcPct val="100000"/>
              </a:lnSpc>
              <a:spcBef>
                <a:spcPts val="600"/>
              </a:spcBef>
              <a:spcAft>
                <a:spcPts val="0"/>
              </a:spcAft>
              <a:buClr>
                <a:schemeClr val="accent1"/>
              </a:buClr>
              <a:buSzPts val="1400"/>
              <a:buFont typeface="Noto Sans Symbols"/>
              <a:buChar char="🞆"/>
            </a:pPr>
            <a:r>
              <a:rPr b="0" i="0" lang="en-US" sz="2000" u="none">
                <a:solidFill>
                  <a:srgbClr val="376092"/>
                </a:solidFill>
                <a:latin typeface="Calibri"/>
                <a:ea typeface="Calibri"/>
                <a:cs typeface="Calibri"/>
                <a:sym typeface="Calibri"/>
              </a:rPr>
              <a:t>Slack Time </a:t>
            </a:r>
            <a:r>
              <a:rPr b="0" i="0" lang="en-US" sz="2000" u="none">
                <a:solidFill>
                  <a:schemeClr val="dk1"/>
                </a:solidFill>
                <a:latin typeface="Calibri"/>
                <a:ea typeface="Calibri"/>
                <a:cs typeface="Calibri"/>
                <a:sym typeface="Calibri"/>
              </a:rPr>
              <a:t>– Maximum activity delay time</a:t>
            </a:r>
            <a:endParaRPr/>
          </a:p>
        </p:txBody>
      </p:sp>
      <p:pic>
        <p:nvPicPr>
          <p:cNvPr id="553" name="Google Shape;553;p20"/>
          <p:cNvPicPr preferRelativeResize="0"/>
          <p:nvPr/>
        </p:nvPicPr>
        <p:blipFill rotWithShape="1">
          <a:blip r:embed="rId3">
            <a:alphaModFix/>
          </a:blip>
          <a:srcRect b="18919" l="0" r="0" t="14741"/>
          <a:stretch/>
        </p:blipFill>
        <p:spPr>
          <a:xfrm>
            <a:off x="2643187" y="2786062"/>
            <a:ext cx="3171825" cy="1285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cxnSp>
        <p:nvCxnSpPr>
          <p:cNvPr id="562" name="Google Shape;562;p21"/>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563" name="Google Shape;563;p21"/>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CPM – CRITICAL PATH METHOD</a:t>
            </a:r>
            <a:endParaRPr/>
          </a:p>
        </p:txBody>
      </p:sp>
      <p:sp>
        <p:nvSpPr>
          <p:cNvPr id="564" name="Google Shape;564;p21"/>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565" name="Google Shape;565;p21"/>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566" name="Google Shape;566;p21"/>
          <p:cNvSpPr txBox="1"/>
          <p:nvPr/>
        </p:nvSpPr>
        <p:spPr>
          <a:xfrm>
            <a:off x="571500" y="1571625"/>
            <a:ext cx="8229600" cy="457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67" name="Google Shape;567;p21"/>
          <p:cNvSpPr txBox="1"/>
          <p:nvPr/>
        </p:nvSpPr>
        <p:spPr>
          <a:xfrm>
            <a:off x="500062" y="1571625"/>
            <a:ext cx="7929562" cy="501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76092"/>
              </a:buClr>
              <a:buSzPts val="2000"/>
              <a:buFont typeface="Calibri"/>
              <a:buNone/>
            </a:pPr>
            <a:r>
              <a:rPr b="0" i="0" lang="en-US" sz="2000" u="none">
                <a:solidFill>
                  <a:srgbClr val="376092"/>
                </a:solidFill>
                <a:latin typeface="Calibri"/>
                <a:ea typeface="Calibri"/>
                <a:cs typeface="Calibri"/>
                <a:sym typeface="Calibri"/>
              </a:rPr>
              <a:t>Step 1. Calculate ET for each node.</a:t>
            </a:r>
            <a:endParaRPr/>
          </a:p>
          <a:p>
            <a:pPr indent="0" lvl="0" marL="0" marR="0" rtl="0" algn="l">
              <a:lnSpc>
                <a:spcPct val="10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For each node i for which predecessors j are labelled with ET(j), ET(i) is given</a:t>
            </a:r>
            <a:endParaRPr/>
          </a:p>
          <a:p>
            <a:pPr indent="0" lvl="0" marL="0" marR="0" rtl="0" algn="l">
              <a:lnSpc>
                <a:spcPct val="10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by:</a:t>
            </a:r>
            <a:endParaRPr/>
          </a:p>
          <a:p>
            <a:pPr indent="0" lvl="0" marL="0" marR="0" rtl="0" algn="l">
              <a:lnSpc>
                <a:spcPct val="10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		</a:t>
            </a:r>
            <a:r>
              <a:rPr b="0" i="1" lang="en-US" sz="2000" u="none">
                <a:solidFill>
                  <a:schemeClr val="dk1"/>
                </a:solidFill>
                <a:latin typeface="Calibri"/>
                <a:ea typeface="Calibri"/>
                <a:cs typeface="Calibri"/>
                <a:sym typeface="Calibri"/>
              </a:rPr>
              <a:t>ET(i)= maxj [ET(j)+ t(j,i)]</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where t(j,i) is the duration of task between nodes (j,i).</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376092"/>
              </a:buClr>
              <a:buSzPts val="2000"/>
              <a:buFont typeface="Calibri"/>
              <a:buNone/>
            </a:pPr>
            <a:r>
              <a:rPr b="0" i="0" lang="en-US" sz="2000" u="none">
                <a:solidFill>
                  <a:srgbClr val="376092"/>
                </a:solidFill>
                <a:latin typeface="Calibri"/>
                <a:ea typeface="Calibri"/>
                <a:cs typeface="Calibri"/>
                <a:sym typeface="Calibri"/>
              </a:rPr>
              <a:t>Step 2. Calculate LT for each node.</a:t>
            </a:r>
            <a:endParaRPr/>
          </a:p>
          <a:p>
            <a:pPr indent="0" lvl="0" marL="0" marR="0" rtl="0" algn="l">
              <a:lnSpc>
                <a:spcPct val="10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For each node i for which successors j are labelled with LT(j), LT(i) is given by:</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		LT(i)= minj [LT(j) – t(i,j)]</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where t(j,i) is the duration of task between nodes (i,j).</a:t>
            </a:r>
            <a:endParaRPr/>
          </a:p>
          <a:p>
            <a:pPr indent="0" lvl="0" marL="0" marR="0" rtl="0" algn="l">
              <a:lnSpc>
                <a:spcPct val="100000"/>
              </a:lnSpc>
              <a:spcBef>
                <a:spcPts val="0"/>
              </a:spcBef>
              <a:spcAft>
                <a:spcPts val="0"/>
              </a:spcAft>
              <a:buNone/>
            </a:pPr>
            <a:r>
              <a:t/>
            </a:r>
            <a:endParaRPr b="0" i="0" sz="2000" u="non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cxnSp>
        <p:nvCxnSpPr>
          <p:cNvPr id="576" name="Google Shape;576;p22"/>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577" name="Google Shape;577;p22"/>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CPM – CRITICAL PATH METHOD</a:t>
            </a:r>
            <a:endParaRPr/>
          </a:p>
        </p:txBody>
      </p:sp>
      <p:sp>
        <p:nvSpPr>
          <p:cNvPr id="578" name="Google Shape;578;p22"/>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579" name="Google Shape;579;p22"/>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grpSp>
        <p:nvGrpSpPr>
          <p:cNvPr id="580" name="Google Shape;580;p22"/>
          <p:cNvGrpSpPr/>
          <p:nvPr/>
        </p:nvGrpSpPr>
        <p:grpSpPr>
          <a:xfrm>
            <a:off x="3571875" y="1714500"/>
            <a:ext cx="1397000" cy="1397000"/>
            <a:chOff x="2376" y="1912"/>
            <a:chExt cx="880" cy="880"/>
          </a:xfrm>
        </p:grpSpPr>
        <p:sp>
          <p:nvSpPr>
            <p:cNvPr id="581" name="Google Shape;581;p22"/>
            <p:cNvSpPr/>
            <p:nvPr/>
          </p:nvSpPr>
          <p:spPr>
            <a:xfrm>
              <a:off x="2376" y="1912"/>
              <a:ext cx="880" cy="880"/>
            </a:xfrm>
            <a:prstGeom prst="ellipse">
              <a:avLst/>
            </a:prstGeom>
            <a:solidFill>
              <a:srgbClr val="95B3D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582" name="Google Shape;582;p22"/>
            <p:cNvCxnSpPr/>
            <p:nvPr/>
          </p:nvCxnSpPr>
          <p:spPr>
            <a:xfrm>
              <a:off x="2376" y="2361"/>
              <a:ext cx="880" cy="0"/>
            </a:xfrm>
            <a:prstGeom prst="straightConnector1">
              <a:avLst/>
            </a:prstGeom>
            <a:noFill/>
            <a:ln cap="flat" cmpd="sng" w="9525">
              <a:solidFill>
                <a:schemeClr val="dk1"/>
              </a:solidFill>
              <a:prstDash val="solid"/>
              <a:miter lim="800000"/>
              <a:headEnd len="med" w="med" type="none"/>
              <a:tailEnd len="med" w="med" type="none"/>
            </a:ln>
          </p:spPr>
        </p:cxnSp>
        <p:sp>
          <p:nvSpPr>
            <p:cNvPr id="583" name="Google Shape;583;p22"/>
            <p:cNvSpPr txBox="1"/>
            <p:nvPr/>
          </p:nvSpPr>
          <p:spPr>
            <a:xfrm>
              <a:off x="2546" y="2046"/>
              <a:ext cx="187"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84" name="Google Shape;584;p22"/>
            <p:cNvSpPr txBox="1"/>
            <p:nvPr/>
          </p:nvSpPr>
          <p:spPr>
            <a:xfrm>
              <a:off x="2845" y="2046"/>
              <a:ext cx="315"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85" name="Google Shape;585;p22"/>
            <p:cNvSpPr txBox="1"/>
            <p:nvPr/>
          </p:nvSpPr>
          <p:spPr>
            <a:xfrm>
              <a:off x="2703" y="2440"/>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cxnSp>
          <p:nvCxnSpPr>
            <p:cNvPr id="586" name="Google Shape;586;p22"/>
            <p:cNvCxnSpPr/>
            <p:nvPr/>
          </p:nvCxnSpPr>
          <p:spPr>
            <a:xfrm>
              <a:off x="2813" y="1912"/>
              <a:ext cx="0" cy="449"/>
            </a:xfrm>
            <a:prstGeom prst="straightConnector1">
              <a:avLst/>
            </a:prstGeom>
            <a:noFill/>
            <a:ln cap="flat" cmpd="sng" w="9525">
              <a:solidFill>
                <a:schemeClr val="dk1"/>
              </a:solidFill>
              <a:prstDash val="solid"/>
              <a:miter lim="800000"/>
              <a:headEnd len="med" w="med" type="none"/>
              <a:tailEnd len="med" w="med" type="none"/>
            </a:ln>
          </p:spPr>
        </p:cxnSp>
      </p:grpSp>
      <p:pic>
        <p:nvPicPr>
          <p:cNvPr id="587" name="Google Shape;587;p22"/>
          <p:cNvPicPr preferRelativeResize="0"/>
          <p:nvPr/>
        </p:nvPicPr>
        <p:blipFill rotWithShape="1">
          <a:blip r:embed="rId3">
            <a:alphaModFix/>
          </a:blip>
          <a:srcRect b="0" l="0" r="0" t="0"/>
          <a:stretch/>
        </p:blipFill>
        <p:spPr>
          <a:xfrm>
            <a:off x="7070725" y="2901950"/>
            <a:ext cx="1408112" cy="1408112"/>
          </a:xfrm>
          <a:prstGeom prst="rect">
            <a:avLst/>
          </a:prstGeom>
          <a:noFill/>
          <a:ln>
            <a:noFill/>
          </a:ln>
        </p:spPr>
      </p:pic>
      <p:cxnSp>
        <p:nvCxnSpPr>
          <p:cNvPr id="588" name="Google Shape;588;p22"/>
          <p:cNvCxnSpPr/>
          <p:nvPr/>
        </p:nvCxnSpPr>
        <p:spPr>
          <a:xfrm>
            <a:off x="4968875" y="2427287"/>
            <a:ext cx="2166937" cy="900112"/>
          </a:xfrm>
          <a:prstGeom prst="straightConnector1">
            <a:avLst/>
          </a:prstGeom>
          <a:noFill/>
          <a:ln cap="flat" cmpd="sng" w="38100">
            <a:solidFill>
              <a:schemeClr val="dk1"/>
            </a:solidFill>
            <a:prstDash val="solid"/>
            <a:miter lim="800000"/>
            <a:headEnd len="med" w="med" type="none"/>
            <a:tailEnd len="lg" w="lg" type="stealth"/>
          </a:ln>
        </p:spPr>
      </p:cxnSp>
      <p:cxnSp>
        <p:nvCxnSpPr>
          <p:cNvPr id="589" name="Google Shape;589;p22"/>
          <p:cNvCxnSpPr/>
          <p:nvPr/>
        </p:nvCxnSpPr>
        <p:spPr>
          <a:xfrm>
            <a:off x="3641725" y="5427662"/>
            <a:ext cx="1506537" cy="0"/>
          </a:xfrm>
          <a:prstGeom prst="straightConnector1">
            <a:avLst/>
          </a:prstGeom>
          <a:noFill/>
          <a:ln cap="flat" cmpd="sng" w="38100">
            <a:solidFill>
              <a:schemeClr val="dk1"/>
            </a:solidFill>
            <a:prstDash val="solid"/>
            <a:miter lim="800000"/>
            <a:headEnd len="med" w="med" type="none"/>
            <a:tailEnd len="lg" w="lg" type="stealth"/>
          </a:ln>
        </p:spPr>
      </p:cxnSp>
      <p:cxnSp>
        <p:nvCxnSpPr>
          <p:cNvPr id="590" name="Google Shape;590;p22"/>
          <p:cNvCxnSpPr/>
          <p:nvPr/>
        </p:nvCxnSpPr>
        <p:spPr>
          <a:xfrm flipH="1" rot="10800000">
            <a:off x="6496050" y="4110037"/>
            <a:ext cx="803275" cy="1282700"/>
          </a:xfrm>
          <a:prstGeom prst="straightConnector1">
            <a:avLst/>
          </a:prstGeom>
          <a:noFill/>
          <a:ln cap="flat" cmpd="sng" w="38100">
            <a:solidFill>
              <a:schemeClr val="dk1"/>
            </a:solidFill>
            <a:prstDash val="solid"/>
            <a:miter lim="800000"/>
            <a:headEnd len="med" w="med" type="none"/>
            <a:tailEnd len="lg" w="lg" type="stealth"/>
          </a:ln>
        </p:spPr>
      </p:cxnSp>
      <p:cxnSp>
        <p:nvCxnSpPr>
          <p:cNvPr id="591" name="Google Shape;591;p22"/>
          <p:cNvCxnSpPr/>
          <p:nvPr/>
        </p:nvCxnSpPr>
        <p:spPr>
          <a:xfrm>
            <a:off x="1566862" y="4110037"/>
            <a:ext cx="844550" cy="1009650"/>
          </a:xfrm>
          <a:prstGeom prst="straightConnector1">
            <a:avLst/>
          </a:prstGeom>
          <a:noFill/>
          <a:ln cap="flat" cmpd="sng" w="38100">
            <a:solidFill>
              <a:schemeClr val="dk1"/>
            </a:solidFill>
            <a:prstDash val="solid"/>
            <a:miter lim="800000"/>
            <a:headEnd len="med" w="med" type="none"/>
            <a:tailEnd len="lg" w="lg" type="stealth"/>
          </a:ln>
        </p:spPr>
      </p:cxnSp>
      <p:cxnSp>
        <p:nvCxnSpPr>
          <p:cNvPr id="592" name="Google Shape;592;p22"/>
          <p:cNvCxnSpPr/>
          <p:nvPr/>
        </p:nvCxnSpPr>
        <p:spPr>
          <a:xfrm flipH="1" rot="10800000">
            <a:off x="1701800" y="2427287"/>
            <a:ext cx="1870075" cy="744537"/>
          </a:xfrm>
          <a:prstGeom prst="straightConnector1">
            <a:avLst/>
          </a:prstGeom>
          <a:noFill/>
          <a:ln cap="flat" cmpd="sng" w="38100">
            <a:solidFill>
              <a:schemeClr val="dk1"/>
            </a:solidFill>
            <a:prstDash val="solid"/>
            <a:miter lim="800000"/>
            <a:headEnd len="med" w="med" type="none"/>
            <a:tailEnd len="lg" w="lg" type="stealth"/>
          </a:ln>
        </p:spPr>
      </p:cxnSp>
      <p:grpSp>
        <p:nvGrpSpPr>
          <p:cNvPr id="593" name="Google Shape;593;p22"/>
          <p:cNvGrpSpPr/>
          <p:nvPr/>
        </p:nvGrpSpPr>
        <p:grpSpPr>
          <a:xfrm>
            <a:off x="436562" y="2884487"/>
            <a:ext cx="1397000" cy="1397000"/>
            <a:chOff x="2376" y="1912"/>
            <a:chExt cx="880" cy="880"/>
          </a:xfrm>
        </p:grpSpPr>
        <p:sp>
          <p:nvSpPr>
            <p:cNvPr id="594" name="Google Shape;594;p22"/>
            <p:cNvSpPr/>
            <p:nvPr/>
          </p:nvSpPr>
          <p:spPr>
            <a:xfrm>
              <a:off x="2376" y="1912"/>
              <a:ext cx="880" cy="880"/>
            </a:xfrm>
            <a:prstGeom prst="ellipse">
              <a:avLst/>
            </a:prstGeom>
            <a:solidFill>
              <a:srgbClr val="95B3D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595" name="Google Shape;595;p22"/>
            <p:cNvCxnSpPr/>
            <p:nvPr/>
          </p:nvCxnSpPr>
          <p:spPr>
            <a:xfrm>
              <a:off x="2376" y="2361"/>
              <a:ext cx="880" cy="0"/>
            </a:xfrm>
            <a:prstGeom prst="straightConnector1">
              <a:avLst/>
            </a:prstGeom>
            <a:noFill/>
            <a:ln cap="flat" cmpd="sng" w="9525">
              <a:solidFill>
                <a:schemeClr val="dk1"/>
              </a:solidFill>
              <a:prstDash val="solid"/>
              <a:miter lim="800000"/>
              <a:headEnd len="med" w="med" type="none"/>
              <a:tailEnd len="med" w="med" type="none"/>
            </a:ln>
          </p:spPr>
        </p:cxnSp>
        <p:sp>
          <p:nvSpPr>
            <p:cNvPr id="596" name="Google Shape;596;p22"/>
            <p:cNvSpPr txBox="1"/>
            <p:nvPr/>
          </p:nvSpPr>
          <p:spPr>
            <a:xfrm>
              <a:off x="2546" y="2046"/>
              <a:ext cx="187"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97" name="Google Shape;597;p22"/>
            <p:cNvSpPr txBox="1"/>
            <p:nvPr/>
          </p:nvSpPr>
          <p:spPr>
            <a:xfrm>
              <a:off x="2845" y="2046"/>
              <a:ext cx="315"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98" name="Google Shape;598;p22"/>
            <p:cNvSpPr txBox="1"/>
            <p:nvPr/>
          </p:nvSpPr>
          <p:spPr>
            <a:xfrm>
              <a:off x="2703" y="2440"/>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cxnSp>
          <p:nvCxnSpPr>
            <p:cNvPr id="599" name="Google Shape;599;p22"/>
            <p:cNvCxnSpPr/>
            <p:nvPr/>
          </p:nvCxnSpPr>
          <p:spPr>
            <a:xfrm>
              <a:off x="2813" y="1912"/>
              <a:ext cx="0" cy="449"/>
            </a:xfrm>
            <a:prstGeom prst="straightConnector1">
              <a:avLst/>
            </a:prstGeom>
            <a:noFill/>
            <a:ln cap="flat" cmpd="sng" w="9525">
              <a:solidFill>
                <a:schemeClr val="dk1"/>
              </a:solidFill>
              <a:prstDash val="solid"/>
              <a:miter lim="800000"/>
              <a:headEnd len="med" w="med" type="none"/>
              <a:tailEnd len="med" w="med" type="none"/>
            </a:ln>
          </p:spPr>
        </p:cxnSp>
      </p:grpSp>
      <p:pic>
        <p:nvPicPr>
          <p:cNvPr id="600" name="Google Shape;600;p22"/>
          <p:cNvPicPr preferRelativeResize="0"/>
          <p:nvPr/>
        </p:nvPicPr>
        <p:blipFill rotWithShape="1">
          <a:blip r:embed="rId4">
            <a:alphaModFix/>
          </a:blip>
          <a:srcRect b="0" l="0" r="0" t="0"/>
          <a:stretch/>
        </p:blipFill>
        <p:spPr>
          <a:xfrm>
            <a:off x="2346325" y="4694237"/>
            <a:ext cx="1408112" cy="1408112"/>
          </a:xfrm>
          <a:prstGeom prst="rect">
            <a:avLst/>
          </a:prstGeom>
          <a:noFill/>
          <a:ln>
            <a:noFill/>
          </a:ln>
        </p:spPr>
      </p:pic>
      <p:pic>
        <p:nvPicPr>
          <p:cNvPr id="601" name="Google Shape;601;p22"/>
          <p:cNvPicPr preferRelativeResize="0"/>
          <p:nvPr/>
        </p:nvPicPr>
        <p:blipFill rotWithShape="1">
          <a:blip r:embed="rId5">
            <a:alphaModFix/>
          </a:blip>
          <a:srcRect b="0" l="0" r="0" t="0"/>
          <a:stretch/>
        </p:blipFill>
        <p:spPr>
          <a:xfrm>
            <a:off x="5145087" y="4694237"/>
            <a:ext cx="1408112" cy="1408112"/>
          </a:xfrm>
          <a:prstGeom prst="rect">
            <a:avLst/>
          </a:prstGeom>
          <a:noFill/>
          <a:ln>
            <a:noFill/>
          </a:ln>
        </p:spPr>
      </p:pic>
      <p:sp>
        <p:nvSpPr>
          <p:cNvPr id="602" name="Google Shape;602;p22"/>
          <p:cNvSpPr txBox="1"/>
          <p:nvPr/>
        </p:nvSpPr>
        <p:spPr>
          <a:xfrm rot="-1500000">
            <a:off x="2098675" y="2444750"/>
            <a:ext cx="806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 ( 3 )</a:t>
            </a:r>
            <a:endParaRPr/>
          </a:p>
        </p:txBody>
      </p:sp>
      <p:sp>
        <p:nvSpPr>
          <p:cNvPr id="603" name="Google Shape;603;p22"/>
          <p:cNvSpPr txBox="1"/>
          <p:nvPr/>
        </p:nvSpPr>
        <p:spPr>
          <a:xfrm rot="2820000">
            <a:off x="1718468" y="4282281"/>
            <a:ext cx="806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B ( 4 )</a:t>
            </a:r>
            <a:endParaRPr/>
          </a:p>
        </p:txBody>
      </p:sp>
      <p:sp>
        <p:nvSpPr>
          <p:cNvPr id="604" name="Google Shape;604;p22"/>
          <p:cNvSpPr txBox="1"/>
          <p:nvPr/>
        </p:nvSpPr>
        <p:spPr>
          <a:xfrm rot="1380000">
            <a:off x="5692775" y="2517775"/>
            <a:ext cx="819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 ( 5 )</a:t>
            </a:r>
            <a:endParaRPr/>
          </a:p>
        </p:txBody>
      </p:sp>
      <p:sp>
        <p:nvSpPr>
          <p:cNvPr id="605" name="Google Shape;605;p22"/>
          <p:cNvSpPr txBox="1"/>
          <p:nvPr/>
        </p:nvSpPr>
        <p:spPr>
          <a:xfrm rot="-3360000">
            <a:off x="6336506" y="4345781"/>
            <a:ext cx="806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 ( 2 )</a:t>
            </a:r>
            <a:endParaRPr/>
          </a:p>
        </p:txBody>
      </p:sp>
      <p:sp>
        <p:nvSpPr>
          <p:cNvPr id="606" name="Google Shape;606;p22"/>
          <p:cNvSpPr txBox="1"/>
          <p:nvPr/>
        </p:nvSpPr>
        <p:spPr>
          <a:xfrm>
            <a:off x="3998912" y="5060950"/>
            <a:ext cx="819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 ( 7 )</a:t>
            </a:r>
            <a:endParaRPr/>
          </a:p>
        </p:txBody>
      </p:sp>
      <p:pic>
        <p:nvPicPr>
          <p:cNvPr id="607" name="Google Shape;607;p22"/>
          <p:cNvPicPr preferRelativeResize="0"/>
          <p:nvPr/>
        </p:nvPicPr>
        <p:blipFill rotWithShape="1">
          <a:blip r:embed="rId6">
            <a:alphaModFix/>
          </a:blip>
          <a:srcRect b="0" l="0" r="0" t="0"/>
          <a:stretch/>
        </p:blipFill>
        <p:spPr>
          <a:xfrm>
            <a:off x="5930900" y="101600"/>
            <a:ext cx="2786062" cy="1612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cxnSp>
        <p:nvCxnSpPr>
          <p:cNvPr id="616" name="Google Shape;616;p23"/>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617" name="Google Shape;617;p23"/>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CPM – CRITICAL PATH METHOD</a:t>
            </a:r>
            <a:endParaRPr/>
          </a:p>
        </p:txBody>
      </p:sp>
      <p:sp>
        <p:nvSpPr>
          <p:cNvPr id="618" name="Google Shape;618;p23"/>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619" name="Google Shape;619;p23"/>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grpSp>
        <p:nvGrpSpPr>
          <p:cNvPr id="620" name="Google Shape;620;p23"/>
          <p:cNvGrpSpPr/>
          <p:nvPr/>
        </p:nvGrpSpPr>
        <p:grpSpPr>
          <a:xfrm>
            <a:off x="3571875" y="1714500"/>
            <a:ext cx="1397000" cy="1397000"/>
            <a:chOff x="2376" y="1912"/>
            <a:chExt cx="880" cy="880"/>
          </a:xfrm>
        </p:grpSpPr>
        <p:sp>
          <p:nvSpPr>
            <p:cNvPr id="621" name="Google Shape;621;p23"/>
            <p:cNvSpPr/>
            <p:nvPr/>
          </p:nvSpPr>
          <p:spPr>
            <a:xfrm>
              <a:off x="2376" y="1912"/>
              <a:ext cx="880" cy="880"/>
            </a:xfrm>
            <a:prstGeom prst="ellipse">
              <a:avLst/>
            </a:prstGeom>
            <a:solidFill>
              <a:srgbClr val="95B3D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622" name="Google Shape;622;p23"/>
            <p:cNvCxnSpPr/>
            <p:nvPr/>
          </p:nvCxnSpPr>
          <p:spPr>
            <a:xfrm>
              <a:off x="2376" y="2361"/>
              <a:ext cx="880" cy="0"/>
            </a:xfrm>
            <a:prstGeom prst="straightConnector1">
              <a:avLst/>
            </a:prstGeom>
            <a:noFill/>
            <a:ln cap="flat" cmpd="sng" w="9525">
              <a:solidFill>
                <a:schemeClr val="dk1"/>
              </a:solidFill>
              <a:prstDash val="solid"/>
              <a:miter lim="800000"/>
              <a:headEnd len="med" w="med" type="none"/>
              <a:tailEnd len="med" w="med" type="none"/>
            </a:ln>
          </p:spPr>
        </p:cxnSp>
        <p:sp>
          <p:nvSpPr>
            <p:cNvPr id="623" name="Google Shape;623;p23"/>
            <p:cNvSpPr txBox="1"/>
            <p:nvPr/>
          </p:nvSpPr>
          <p:spPr>
            <a:xfrm>
              <a:off x="2546" y="2046"/>
              <a:ext cx="187"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24" name="Google Shape;624;p23"/>
            <p:cNvSpPr txBox="1"/>
            <p:nvPr/>
          </p:nvSpPr>
          <p:spPr>
            <a:xfrm>
              <a:off x="2845" y="2046"/>
              <a:ext cx="315"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25" name="Google Shape;625;p23"/>
            <p:cNvSpPr txBox="1"/>
            <p:nvPr/>
          </p:nvSpPr>
          <p:spPr>
            <a:xfrm>
              <a:off x="2703" y="2440"/>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cxnSp>
          <p:nvCxnSpPr>
            <p:cNvPr id="626" name="Google Shape;626;p23"/>
            <p:cNvCxnSpPr/>
            <p:nvPr/>
          </p:nvCxnSpPr>
          <p:spPr>
            <a:xfrm>
              <a:off x="2813" y="1912"/>
              <a:ext cx="0" cy="449"/>
            </a:xfrm>
            <a:prstGeom prst="straightConnector1">
              <a:avLst/>
            </a:prstGeom>
            <a:noFill/>
            <a:ln cap="flat" cmpd="sng" w="9525">
              <a:solidFill>
                <a:schemeClr val="dk1"/>
              </a:solidFill>
              <a:prstDash val="solid"/>
              <a:miter lim="800000"/>
              <a:headEnd len="med" w="med" type="none"/>
              <a:tailEnd len="med" w="med" type="none"/>
            </a:ln>
          </p:spPr>
        </p:cxnSp>
      </p:grpSp>
      <p:pic>
        <p:nvPicPr>
          <p:cNvPr id="627" name="Google Shape;627;p23"/>
          <p:cNvPicPr preferRelativeResize="0"/>
          <p:nvPr/>
        </p:nvPicPr>
        <p:blipFill rotWithShape="1">
          <a:blip r:embed="rId3">
            <a:alphaModFix/>
          </a:blip>
          <a:srcRect b="0" l="0" r="0" t="0"/>
          <a:stretch/>
        </p:blipFill>
        <p:spPr>
          <a:xfrm>
            <a:off x="7070725" y="2901950"/>
            <a:ext cx="1408112" cy="1408112"/>
          </a:xfrm>
          <a:prstGeom prst="rect">
            <a:avLst/>
          </a:prstGeom>
          <a:noFill/>
          <a:ln>
            <a:noFill/>
          </a:ln>
        </p:spPr>
      </p:pic>
      <p:cxnSp>
        <p:nvCxnSpPr>
          <p:cNvPr id="628" name="Google Shape;628;p23"/>
          <p:cNvCxnSpPr/>
          <p:nvPr/>
        </p:nvCxnSpPr>
        <p:spPr>
          <a:xfrm>
            <a:off x="4968875" y="2427287"/>
            <a:ext cx="2166937" cy="900112"/>
          </a:xfrm>
          <a:prstGeom prst="straightConnector1">
            <a:avLst/>
          </a:prstGeom>
          <a:noFill/>
          <a:ln cap="flat" cmpd="sng" w="38100">
            <a:solidFill>
              <a:schemeClr val="dk1"/>
            </a:solidFill>
            <a:prstDash val="solid"/>
            <a:miter lim="800000"/>
            <a:headEnd len="med" w="med" type="none"/>
            <a:tailEnd len="lg" w="lg" type="stealth"/>
          </a:ln>
        </p:spPr>
      </p:cxnSp>
      <p:cxnSp>
        <p:nvCxnSpPr>
          <p:cNvPr id="629" name="Google Shape;629;p23"/>
          <p:cNvCxnSpPr/>
          <p:nvPr/>
        </p:nvCxnSpPr>
        <p:spPr>
          <a:xfrm>
            <a:off x="3641725" y="5427662"/>
            <a:ext cx="1506537" cy="0"/>
          </a:xfrm>
          <a:prstGeom prst="straightConnector1">
            <a:avLst/>
          </a:prstGeom>
          <a:noFill/>
          <a:ln cap="flat" cmpd="sng" w="38100">
            <a:solidFill>
              <a:schemeClr val="dk1"/>
            </a:solidFill>
            <a:prstDash val="solid"/>
            <a:miter lim="800000"/>
            <a:headEnd len="med" w="med" type="none"/>
            <a:tailEnd len="lg" w="lg" type="stealth"/>
          </a:ln>
        </p:spPr>
      </p:cxnSp>
      <p:cxnSp>
        <p:nvCxnSpPr>
          <p:cNvPr id="630" name="Google Shape;630;p23"/>
          <p:cNvCxnSpPr/>
          <p:nvPr/>
        </p:nvCxnSpPr>
        <p:spPr>
          <a:xfrm flipH="1" rot="10800000">
            <a:off x="6496050" y="4110037"/>
            <a:ext cx="803275" cy="1282700"/>
          </a:xfrm>
          <a:prstGeom prst="straightConnector1">
            <a:avLst/>
          </a:prstGeom>
          <a:noFill/>
          <a:ln cap="flat" cmpd="sng" w="38100">
            <a:solidFill>
              <a:schemeClr val="dk1"/>
            </a:solidFill>
            <a:prstDash val="solid"/>
            <a:miter lim="800000"/>
            <a:headEnd len="med" w="med" type="none"/>
            <a:tailEnd len="lg" w="lg" type="stealth"/>
          </a:ln>
        </p:spPr>
      </p:cxnSp>
      <p:cxnSp>
        <p:nvCxnSpPr>
          <p:cNvPr id="631" name="Google Shape;631;p23"/>
          <p:cNvCxnSpPr/>
          <p:nvPr/>
        </p:nvCxnSpPr>
        <p:spPr>
          <a:xfrm>
            <a:off x="1566862" y="4110037"/>
            <a:ext cx="844550" cy="1009650"/>
          </a:xfrm>
          <a:prstGeom prst="straightConnector1">
            <a:avLst/>
          </a:prstGeom>
          <a:noFill/>
          <a:ln cap="flat" cmpd="sng" w="38100">
            <a:solidFill>
              <a:schemeClr val="dk1"/>
            </a:solidFill>
            <a:prstDash val="solid"/>
            <a:miter lim="800000"/>
            <a:headEnd len="med" w="med" type="none"/>
            <a:tailEnd len="lg" w="lg" type="stealth"/>
          </a:ln>
        </p:spPr>
      </p:cxnSp>
      <p:cxnSp>
        <p:nvCxnSpPr>
          <p:cNvPr id="632" name="Google Shape;632;p23"/>
          <p:cNvCxnSpPr/>
          <p:nvPr/>
        </p:nvCxnSpPr>
        <p:spPr>
          <a:xfrm flipH="1" rot="10800000">
            <a:off x="1701800" y="2427287"/>
            <a:ext cx="1870075" cy="744537"/>
          </a:xfrm>
          <a:prstGeom prst="straightConnector1">
            <a:avLst/>
          </a:prstGeom>
          <a:noFill/>
          <a:ln cap="flat" cmpd="sng" w="38100">
            <a:solidFill>
              <a:schemeClr val="dk1"/>
            </a:solidFill>
            <a:prstDash val="solid"/>
            <a:miter lim="800000"/>
            <a:headEnd len="med" w="med" type="none"/>
            <a:tailEnd len="lg" w="lg" type="stealth"/>
          </a:ln>
        </p:spPr>
      </p:cxnSp>
      <p:grpSp>
        <p:nvGrpSpPr>
          <p:cNvPr id="633" name="Google Shape;633;p23"/>
          <p:cNvGrpSpPr/>
          <p:nvPr/>
        </p:nvGrpSpPr>
        <p:grpSpPr>
          <a:xfrm>
            <a:off x="436562" y="2884487"/>
            <a:ext cx="1397000" cy="1397000"/>
            <a:chOff x="2376" y="1912"/>
            <a:chExt cx="880" cy="880"/>
          </a:xfrm>
        </p:grpSpPr>
        <p:sp>
          <p:nvSpPr>
            <p:cNvPr id="634" name="Google Shape;634;p23"/>
            <p:cNvSpPr/>
            <p:nvPr/>
          </p:nvSpPr>
          <p:spPr>
            <a:xfrm>
              <a:off x="2376" y="1912"/>
              <a:ext cx="880" cy="880"/>
            </a:xfrm>
            <a:prstGeom prst="ellipse">
              <a:avLst/>
            </a:prstGeom>
            <a:solidFill>
              <a:srgbClr val="95B3D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635" name="Google Shape;635;p23"/>
            <p:cNvCxnSpPr/>
            <p:nvPr/>
          </p:nvCxnSpPr>
          <p:spPr>
            <a:xfrm>
              <a:off x="2376" y="2361"/>
              <a:ext cx="880" cy="0"/>
            </a:xfrm>
            <a:prstGeom prst="straightConnector1">
              <a:avLst/>
            </a:prstGeom>
            <a:noFill/>
            <a:ln cap="flat" cmpd="sng" w="9525">
              <a:solidFill>
                <a:schemeClr val="dk1"/>
              </a:solidFill>
              <a:prstDash val="solid"/>
              <a:miter lim="800000"/>
              <a:headEnd len="med" w="med" type="none"/>
              <a:tailEnd len="med" w="med" type="none"/>
            </a:ln>
          </p:spPr>
        </p:cxnSp>
        <p:sp>
          <p:nvSpPr>
            <p:cNvPr id="636" name="Google Shape;636;p23"/>
            <p:cNvSpPr txBox="1"/>
            <p:nvPr/>
          </p:nvSpPr>
          <p:spPr>
            <a:xfrm>
              <a:off x="2546" y="2046"/>
              <a:ext cx="187"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37" name="Google Shape;637;p23"/>
            <p:cNvSpPr txBox="1"/>
            <p:nvPr/>
          </p:nvSpPr>
          <p:spPr>
            <a:xfrm>
              <a:off x="2845" y="2046"/>
              <a:ext cx="315"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38" name="Google Shape;638;p23"/>
            <p:cNvSpPr txBox="1"/>
            <p:nvPr/>
          </p:nvSpPr>
          <p:spPr>
            <a:xfrm>
              <a:off x="2703" y="2440"/>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cxnSp>
          <p:nvCxnSpPr>
            <p:cNvPr id="639" name="Google Shape;639;p23"/>
            <p:cNvCxnSpPr/>
            <p:nvPr/>
          </p:nvCxnSpPr>
          <p:spPr>
            <a:xfrm>
              <a:off x="2813" y="1912"/>
              <a:ext cx="0" cy="449"/>
            </a:xfrm>
            <a:prstGeom prst="straightConnector1">
              <a:avLst/>
            </a:prstGeom>
            <a:noFill/>
            <a:ln cap="flat" cmpd="sng" w="9525">
              <a:solidFill>
                <a:schemeClr val="dk1"/>
              </a:solidFill>
              <a:prstDash val="solid"/>
              <a:miter lim="800000"/>
              <a:headEnd len="med" w="med" type="none"/>
              <a:tailEnd len="med" w="med" type="none"/>
            </a:ln>
          </p:spPr>
        </p:cxnSp>
      </p:grpSp>
      <p:pic>
        <p:nvPicPr>
          <p:cNvPr id="640" name="Google Shape;640;p23"/>
          <p:cNvPicPr preferRelativeResize="0"/>
          <p:nvPr/>
        </p:nvPicPr>
        <p:blipFill rotWithShape="1">
          <a:blip r:embed="rId4">
            <a:alphaModFix/>
          </a:blip>
          <a:srcRect b="0" l="0" r="0" t="0"/>
          <a:stretch/>
        </p:blipFill>
        <p:spPr>
          <a:xfrm>
            <a:off x="2346325" y="4694237"/>
            <a:ext cx="1408112" cy="1408112"/>
          </a:xfrm>
          <a:prstGeom prst="rect">
            <a:avLst/>
          </a:prstGeom>
          <a:noFill/>
          <a:ln>
            <a:noFill/>
          </a:ln>
        </p:spPr>
      </p:pic>
      <p:pic>
        <p:nvPicPr>
          <p:cNvPr id="641" name="Google Shape;641;p23"/>
          <p:cNvPicPr preferRelativeResize="0"/>
          <p:nvPr/>
        </p:nvPicPr>
        <p:blipFill rotWithShape="1">
          <a:blip r:embed="rId5">
            <a:alphaModFix/>
          </a:blip>
          <a:srcRect b="0" l="0" r="0" t="0"/>
          <a:stretch/>
        </p:blipFill>
        <p:spPr>
          <a:xfrm>
            <a:off x="5145087" y="4694237"/>
            <a:ext cx="1408112" cy="1408112"/>
          </a:xfrm>
          <a:prstGeom prst="rect">
            <a:avLst/>
          </a:prstGeom>
          <a:noFill/>
          <a:ln>
            <a:noFill/>
          </a:ln>
        </p:spPr>
      </p:pic>
      <p:sp>
        <p:nvSpPr>
          <p:cNvPr id="642" name="Google Shape;642;p23"/>
          <p:cNvSpPr txBox="1"/>
          <p:nvPr/>
        </p:nvSpPr>
        <p:spPr>
          <a:xfrm rot="-1500000">
            <a:off x="2098675" y="2444750"/>
            <a:ext cx="806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 ( 3 )</a:t>
            </a:r>
            <a:endParaRPr/>
          </a:p>
        </p:txBody>
      </p:sp>
      <p:sp>
        <p:nvSpPr>
          <p:cNvPr id="643" name="Google Shape;643;p23"/>
          <p:cNvSpPr txBox="1"/>
          <p:nvPr/>
        </p:nvSpPr>
        <p:spPr>
          <a:xfrm rot="2820000">
            <a:off x="1718468" y="4282281"/>
            <a:ext cx="806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B ( 4 )</a:t>
            </a:r>
            <a:endParaRPr/>
          </a:p>
        </p:txBody>
      </p:sp>
      <p:sp>
        <p:nvSpPr>
          <p:cNvPr id="644" name="Google Shape;644;p23"/>
          <p:cNvSpPr txBox="1"/>
          <p:nvPr/>
        </p:nvSpPr>
        <p:spPr>
          <a:xfrm rot="1380000">
            <a:off x="5692775" y="2517775"/>
            <a:ext cx="819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 ( 5 )</a:t>
            </a:r>
            <a:endParaRPr/>
          </a:p>
        </p:txBody>
      </p:sp>
      <p:sp>
        <p:nvSpPr>
          <p:cNvPr id="645" name="Google Shape;645;p23"/>
          <p:cNvSpPr txBox="1"/>
          <p:nvPr/>
        </p:nvSpPr>
        <p:spPr>
          <a:xfrm rot="-3360000">
            <a:off x="6336506" y="4345781"/>
            <a:ext cx="806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 ( 2 )</a:t>
            </a:r>
            <a:endParaRPr/>
          </a:p>
        </p:txBody>
      </p:sp>
      <p:sp>
        <p:nvSpPr>
          <p:cNvPr id="646" name="Google Shape;646;p23"/>
          <p:cNvSpPr txBox="1"/>
          <p:nvPr/>
        </p:nvSpPr>
        <p:spPr>
          <a:xfrm>
            <a:off x="3998912" y="5060950"/>
            <a:ext cx="819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 ( 7 )</a:t>
            </a:r>
            <a:endParaRPr/>
          </a:p>
        </p:txBody>
      </p:sp>
      <p:sp>
        <p:nvSpPr>
          <p:cNvPr id="647" name="Google Shape;647;p23"/>
          <p:cNvSpPr txBox="1"/>
          <p:nvPr/>
        </p:nvSpPr>
        <p:spPr>
          <a:xfrm>
            <a:off x="714375" y="3143250"/>
            <a:ext cx="2968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a:t>
            </a:r>
            <a:endParaRPr/>
          </a:p>
        </p:txBody>
      </p:sp>
      <p:pic>
        <p:nvPicPr>
          <p:cNvPr id="648" name="Google Shape;648;p23"/>
          <p:cNvPicPr preferRelativeResize="0"/>
          <p:nvPr/>
        </p:nvPicPr>
        <p:blipFill rotWithShape="1">
          <a:blip r:embed="rId6">
            <a:alphaModFix/>
          </a:blip>
          <a:srcRect b="0" l="0" r="0" t="0"/>
          <a:stretch/>
        </p:blipFill>
        <p:spPr>
          <a:xfrm>
            <a:off x="5930900" y="160337"/>
            <a:ext cx="2786062" cy="1612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cxnSp>
        <p:nvCxnSpPr>
          <p:cNvPr id="657" name="Google Shape;657;p24"/>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658" name="Google Shape;658;p24"/>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CPM – CRITICAL PATH METHOD</a:t>
            </a:r>
            <a:endParaRPr/>
          </a:p>
        </p:txBody>
      </p:sp>
      <p:sp>
        <p:nvSpPr>
          <p:cNvPr id="659" name="Google Shape;659;p24"/>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660" name="Google Shape;660;p24"/>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grpSp>
        <p:nvGrpSpPr>
          <p:cNvPr id="661" name="Google Shape;661;p24"/>
          <p:cNvGrpSpPr/>
          <p:nvPr/>
        </p:nvGrpSpPr>
        <p:grpSpPr>
          <a:xfrm>
            <a:off x="3571875" y="1714500"/>
            <a:ext cx="1397000" cy="1397000"/>
            <a:chOff x="2376" y="1912"/>
            <a:chExt cx="880" cy="880"/>
          </a:xfrm>
        </p:grpSpPr>
        <p:sp>
          <p:nvSpPr>
            <p:cNvPr id="662" name="Google Shape;662;p24"/>
            <p:cNvSpPr/>
            <p:nvPr/>
          </p:nvSpPr>
          <p:spPr>
            <a:xfrm>
              <a:off x="2376" y="1912"/>
              <a:ext cx="880" cy="880"/>
            </a:xfrm>
            <a:prstGeom prst="ellipse">
              <a:avLst/>
            </a:prstGeom>
            <a:solidFill>
              <a:srgbClr val="95B3D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663" name="Google Shape;663;p24"/>
            <p:cNvCxnSpPr/>
            <p:nvPr/>
          </p:nvCxnSpPr>
          <p:spPr>
            <a:xfrm>
              <a:off x="2376" y="2361"/>
              <a:ext cx="880" cy="0"/>
            </a:xfrm>
            <a:prstGeom prst="straightConnector1">
              <a:avLst/>
            </a:prstGeom>
            <a:noFill/>
            <a:ln cap="flat" cmpd="sng" w="9525">
              <a:solidFill>
                <a:schemeClr val="dk1"/>
              </a:solidFill>
              <a:prstDash val="solid"/>
              <a:miter lim="800000"/>
              <a:headEnd len="med" w="med" type="none"/>
              <a:tailEnd len="med" w="med" type="none"/>
            </a:ln>
          </p:spPr>
        </p:cxnSp>
        <p:sp>
          <p:nvSpPr>
            <p:cNvPr id="664" name="Google Shape;664;p24"/>
            <p:cNvSpPr txBox="1"/>
            <p:nvPr/>
          </p:nvSpPr>
          <p:spPr>
            <a:xfrm>
              <a:off x="2546" y="2046"/>
              <a:ext cx="187"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65" name="Google Shape;665;p24"/>
            <p:cNvSpPr txBox="1"/>
            <p:nvPr/>
          </p:nvSpPr>
          <p:spPr>
            <a:xfrm>
              <a:off x="2845" y="2046"/>
              <a:ext cx="315"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66" name="Google Shape;666;p24"/>
            <p:cNvSpPr txBox="1"/>
            <p:nvPr/>
          </p:nvSpPr>
          <p:spPr>
            <a:xfrm>
              <a:off x="2703" y="2440"/>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cxnSp>
          <p:nvCxnSpPr>
            <p:cNvPr id="667" name="Google Shape;667;p24"/>
            <p:cNvCxnSpPr/>
            <p:nvPr/>
          </p:nvCxnSpPr>
          <p:spPr>
            <a:xfrm>
              <a:off x="2813" y="1912"/>
              <a:ext cx="0" cy="449"/>
            </a:xfrm>
            <a:prstGeom prst="straightConnector1">
              <a:avLst/>
            </a:prstGeom>
            <a:noFill/>
            <a:ln cap="flat" cmpd="sng" w="9525">
              <a:solidFill>
                <a:schemeClr val="dk1"/>
              </a:solidFill>
              <a:prstDash val="solid"/>
              <a:miter lim="800000"/>
              <a:headEnd len="med" w="med" type="none"/>
              <a:tailEnd len="med" w="med" type="none"/>
            </a:ln>
          </p:spPr>
        </p:cxnSp>
      </p:grpSp>
      <p:pic>
        <p:nvPicPr>
          <p:cNvPr id="668" name="Google Shape;668;p24"/>
          <p:cNvPicPr preferRelativeResize="0"/>
          <p:nvPr/>
        </p:nvPicPr>
        <p:blipFill rotWithShape="1">
          <a:blip r:embed="rId3">
            <a:alphaModFix/>
          </a:blip>
          <a:srcRect b="0" l="0" r="0" t="0"/>
          <a:stretch/>
        </p:blipFill>
        <p:spPr>
          <a:xfrm>
            <a:off x="7070725" y="2901950"/>
            <a:ext cx="1408112" cy="1408112"/>
          </a:xfrm>
          <a:prstGeom prst="rect">
            <a:avLst/>
          </a:prstGeom>
          <a:noFill/>
          <a:ln>
            <a:noFill/>
          </a:ln>
        </p:spPr>
      </p:pic>
      <p:cxnSp>
        <p:nvCxnSpPr>
          <p:cNvPr id="669" name="Google Shape;669;p24"/>
          <p:cNvCxnSpPr/>
          <p:nvPr/>
        </p:nvCxnSpPr>
        <p:spPr>
          <a:xfrm>
            <a:off x="4968875" y="2427287"/>
            <a:ext cx="2166937" cy="900112"/>
          </a:xfrm>
          <a:prstGeom prst="straightConnector1">
            <a:avLst/>
          </a:prstGeom>
          <a:noFill/>
          <a:ln cap="flat" cmpd="sng" w="38100">
            <a:solidFill>
              <a:schemeClr val="dk1"/>
            </a:solidFill>
            <a:prstDash val="solid"/>
            <a:miter lim="800000"/>
            <a:headEnd len="med" w="med" type="none"/>
            <a:tailEnd len="lg" w="lg" type="stealth"/>
          </a:ln>
        </p:spPr>
      </p:cxnSp>
      <p:cxnSp>
        <p:nvCxnSpPr>
          <p:cNvPr id="670" name="Google Shape;670;p24"/>
          <p:cNvCxnSpPr/>
          <p:nvPr/>
        </p:nvCxnSpPr>
        <p:spPr>
          <a:xfrm>
            <a:off x="3641725" y="5427662"/>
            <a:ext cx="1506537" cy="0"/>
          </a:xfrm>
          <a:prstGeom prst="straightConnector1">
            <a:avLst/>
          </a:prstGeom>
          <a:noFill/>
          <a:ln cap="flat" cmpd="sng" w="38100">
            <a:solidFill>
              <a:schemeClr val="dk1"/>
            </a:solidFill>
            <a:prstDash val="solid"/>
            <a:miter lim="800000"/>
            <a:headEnd len="med" w="med" type="none"/>
            <a:tailEnd len="lg" w="lg" type="stealth"/>
          </a:ln>
        </p:spPr>
      </p:cxnSp>
      <p:cxnSp>
        <p:nvCxnSpPr>
          <p:cNvPr id="671" name="Google Shape;671;p24"/>
          <p:cNvCxnSpPr/>
          <p:nvPr/>
        </p:nvCxnSpPr>
        <p:spPr>
          <a:xfrm flipH="1" rot="10800000">
            <a:off x="6496050" y="4110037"/>
            <a:ext cx="803275" cy="1282700"/>
          </a:xfrm>
          <a:prstGeom prst="straightConnector1">
            <a:avLst/>
          </a:prstGeom>
          <a:noFill/>
          <a:ln cap="flat" cmpd="sng" w="38100">
            <a:solidFill>
              <a:schemeClr val="dk1"/>
            </a:solidFill>
            <a:prstDash val="solid"/>
            <a:miter lim="800000"/>
            <a:headEnd len="med" w="med" type="none"/>
            <a:tailEnd len="lg" w="lg" type="stealth"/>
          </a:ln>
        </p:spPr>
      </p:cxnSp>
      <p:cxnSp>
        <p:nvCxnSpPr>
          <p:cNvPr id="672" name="Google Shape;672;p24"/>
          <p:cNvCxnSpPr/>
          <p:nvPr/>
        </p:nvCxnSpPr>
        <p:spPr>
          <a:xfrm>
            <a:off x="1566862" y="4110037"/>
            <a:ext cx="844550" cy="1009650"/>
          </a:xfrm>
          <a:prstGeom prst="straightConnector1">
            <a:avLst/>
          </a:prstGeom>
          <a:noFill/>
          <a:ln cap="flat" cmpd="sng" w="38100">
            <a:solidFill>
              <a:schemeClr val="dk1"/>
            </a:solidFill>
            <a:prstDash val="solid"/>
            <a:miter lim="800000"/>
            <a:headEnd len="med" w="med" type="none"/>
            <a:tailEnd len="lg" w="lg" type="stealth"/>
          </a:ln>
        </p:spPr>
      </p:cxnSp>
      <p:cxnSp>
        <p:nvCxnSpPr>
          <p:cNvPr id="673" name="Google Shape;673;p24"/>
          <p:cNvCxnSpPr/>
          <p:nvPr/>
        </p:nvCxnSpPr>
        <p:spPr>
          <a:xfrm flipH="1" rot="10800000">
            <a:off x="1701800" y="2427287"/>
            <a:ext cx="1870075" cy="744537"/>
          </a:xfrm>
          <a:prstGeom prst="straightConnector1">
            <a:avLst/>
          </a:prstGeom>
          <a:noFill/>
          <a:ln cap="flat" cmpd="sng" w="38100">
            <a:solidFill>
              <a:schemeClr val="dk1"/>
            </a:solidFill>
            <a:prstDash val="solid"/>
            <a:miter lim="800000"/>
            <a:headEnd len="med" w="med" type="none"/>
            <a:tailEnd len="lg" w="lg" type="stealth"/>
          </a:ln>
        </p:spPr>
      </p:cxnSp>
      <p:grpSp>
        <p:nvGrpSpPr>
          <p:cNvPr id="674" name="Google Shape;674;p24"/>
          <p:cNvGrpSpPr/>
          <p:nvPr/>
        </p:nvGrpSpPr>
        <p:grpSpPr>
          <a:xfrm>
            <a:off x="436562" y="2884487"/>
            <a:ext cx="1397000" cy="1397000"/>
            <a:chOff x="2376" y="1912"/>
            <a:chExt cx="880" cy="880"/>
          </a:xfrm>
        </p:grpSpPr>
        <p:sp>
          <p:nvSpPr>
            <p:cNvPr id="675" name="Google Shape;675;p24"/>
            <p:cNvSpPr/>
            <p:nvPr/>
          </p:nvSpPr>
          <p:spPr>
            <a:xfrm>
              <a:off x="2376" y="1912"/>
              <a:ext cx="880" cy="880"/>
            </a:xfrm>
            <a:prstGeom prst="ellipse">
              <a:avLst/>
            </a:prstGeom>
            <a:solidFill>
              <a:srgbClr val="95B3D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676" name="Google Shape;676;p24"/>
            <p:cNvCxnSpPr/>
            <p:nvPr/>
          </p:nvCxnSpPr>
          <p:spPr>
            <a:xfrm>
              <a:off x="2376" y="2361"/>
              <a:ext cx="880" cy="0"/>
            </a:xfrm>
            <a:prstGeom prst="straightConnector1">
              <a:avLst/>
            </a:prstGeom>
            <a:noFill/>
            <a:ln cap="flat" cmpd="sng" w="9525">
              <a:solidFill>
                <a:schemeClr val="dk1"/>
              </a:solidFill>
              <a:prstDash val="solid"/>
              <a:miter lim="800000"/>
              <a:headEnd len="med" w="med" type="none"/>
              <a:tailEnd len="med" w="med" type="none"/>
            </a:ln>
          </p:spPr>
        </p:cxnSp>
        <p:sp>
          <p:nvSpPr>
            <p:cNvPr id="677" name="Google Shape;677;p24"/>
            <p:cNvSpPr txBox="1"/>
            <p:nvPr/>
          </p:nvSpPr>
          <p:spPr>
            <a:xfrm>
              <a:off x="2546" y="2046"/>
              <a:ext cx="187"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78" name="Google Shape;678;p24"/>
            <p:cNvSpPr txBox="1"/>
            <p:nvPr/>
          </p:nvSpPr>
          <p:spPr>
            <a:xfrm>
              <a:off x="2845" y="2046"/>
              <a:ext cx="315"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79" name="Google Shape;679;p24"/>
            <p:cNvSpPr txBox="1"/>
            <p:nvPr/>
          </p:nvSpPr>
          <p:spPr>
            <a:xfrm>
              <a:off x="2703" y="2440"/>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cxnSp>
          <p:nvCxnSpPr>
            <p:cNvPr id="680" name="Google Shape;680;p24"/>
            <p:cNvCxnSpPr/>
            <p:nvPr/>
          </p:nvCxnSpPr>
          <p:spPr>
            <a:xfrm>
              <a:off x="2813" y="1912"/>
              <a:ext cx="0" cy="449"/>
            </a:xfrm>
            <a:prstGeom prst="straightConnector1">
              <a:avLst/>
            </a:prstGeom>
            <a:noFill/>
            <a:ln cap="flat" cmpd="sng" w="9525">
              <a:solidFill>
                <a:schemeClr val="dk1"/>
              </a:solidFill>
              <a:prstDash val="solid"/>
              <a:miter lim="800000"/>
              <a:headEnd len="med" w="med" type="none"/>
              <a:tailEnd len="med" w="med" type="none"/>
            </a:ln>
          </p:spPr>
        </p:cxnSp>
      </p:grpSp>
      <p:pic>
        <p:nvPicPr>
          <p:cNvPr id="681" name="Google Shape;681;p24"/>
          <p:cNvPicPr preferRelativeResize="0"/>
          <p:nvPr/>
        </p:nvPicPr>
        <p:blipFill rotWithShape="1">
          <a:blip r:embed="rId4">
            <a:alphaModFix/>
          </a:blip>
          <a:srcRect b="0" l="0" r="0" t="0"/>
          <a:stretch/>
        </p:blipFill>
        <p:spPr>
          <a:xfrm>
            <a:off x="2346325" y="4694237"/>
            <a:ext cx="1408112" cy="1408112"/>
          </a:xfrm>
          <a:prstGeom prst="rect">
            <a:avLst/>
          </a:prstGeom>
          <a:noFill/>
          <a:ln>
            <a:noFill/>
          </a:ln>
        </p:spPr>
      </p:pic>
      <p:pic>
        <p:nvPicPr>
          <p:cNvPr id="682" name="Google Shape;682;p24"/>
          <p:cNvPicPr preferRelativeResize="0"/>
          <p:nvPr/>
        </p:nvPicPr>
        <p:blipFill rotWithShape="1">
          <a:blip r:embed="rId5">
            <a:alphaModFix/>
          </a:blip>
          <a:srcRect b="0" l="0" r="0" t="0"/>
          <a:stretch/>
        </p:blipFill>
        <p:spPr>
          <a:xfrm>
            <a:off x="5145087" y="4694237"/>
            <a:ext cx="1408112" cy="1408112"/>
          </a:xfrm>
          <a:prstGeom prst="rect">
            <a:avLst/>
          </a:prstGeom>
          <a:noFill/>
          <a:ln>
            <a:noFill/>
          </a:ln>
        </p:spPr>
      </p:pic>
      <p:sp>
        <p:nvSpPr>
          <p:cNvPr id="683" name="Google Shape;683;p24"/>
          <p:cNvSpPr txBox="1"/>
          <p:nvPr/>
        </p:nvSpPr>
        <p:spPr>
          <a:xfrm rot="-1500000">
            <a:off x="2098675" y="2444750"/>
            <a:ext cx="806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 ( 3 )</a:t>
            </a:r>
            <a:endParaRPr/>
          </a:p>
        </p:txBody>
      </p:sp>
      <p:sp>
        <p:nvSpPr>
          <p:cNvPr id="684" name="Google Shape;684;p24"/>
          <p:cNvSpPr txBox="1"/>
          <p:nvPr/>
        </p:nvSpPr>
        <p:spPr>
          <a:xfrm rot="2820000">
            <a:off x="1718468" y="4282281"/>
            <a:ext cx="806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B ( 4 )</a:t>
            </a:r>
            <a:endParaRPr/>
          </a:p>
        </p:txBody>
      </p:sp>
      <p:sp>
        <p:nvSpPr>
          <p:cNvPr id="685" name="Google Shape;685;p24"/>
          <p:cNvSpPr txBox="1"/>
          <p:nvPr/>
        </p:nvSpPr>
        <p:spPr>
          <a:xfrm rot="1380000">
            <a:off x="5692775" y="2517775"/>
            <a:ext cx="819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 ( 5 )</a:t>
            </a:r>
            <a:endParaRPr/>
          </a:p>
        </p:txBody>
      </p:sp>
      <p:sp>
        <p:nvSpPr>
          <p:cNvPr id="686" name="Google Shape;686;p24"/>
          <p:cNvSpPr txBox="1"/>
          <p:nvPr/>
        </p:nvSpPr>
        <p:spPr>
          <a:xfrm rot="-3360000">
            <a:off x="6336506" y="4345781"/>
            <a:ext cx="806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 ( 2 )</a:t>
            </a:r>
            <a:endParaRPr/>
          </a:p>
        </p:txBody>
      </p:sp>
      <p:sp>
        <p:nvSpPr>
          <p:cNvPr id="687" name="Google Shape;687;p24"/>
          <p:cNvSpPr txBox="1"/>
          <p:nvPr/>
        </p:nvSpPr>
        <p:spPr>
          <a:xfrm>
            <a:off x="3998912" y="5060950"/>
            <a:ext cx="819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 ( 7 )</a:t>
            </a:r>
            <a:endParaRPr/>
          </a:p>
        </p:txBody>
      </p:sp>
      <p:sp>
        <p:nvSpPr>
          <p:cNvPr id="688" name="Google Shape;688;p24"/>
          <p:cNvSpPr txBox="1"/>
          <p:nvPr/>
        </p:nvSpPr>
        <p:spPr>
          <a:xfrm>
            <a:off x="714375" y="3143250"/>
            <a:ext cx="2968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a:t>
            </a:r>
            <a:endParaRPr/>
          </a:p>
        </p:txBody>
      </p:sp>
      <p:sp>
        <p:nvSpPr>
          <p:cNvPr id="689" name="Google Shape;689;p24"/>
          <p:cNvSpPr txBox="1"/>
          <p:nvPr/>
        </p:nvSpPr>
        <p:spPr>
          <a:xfrm>
            <a:off x="2643187" y="5000625"/>
            <a:ext cx="2968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p:txBody>
      </p:sp>
      <p:sp>
        <p:nvSpPr>
          <p:cNvPr id="690" name="Google Shape;690;p24"/>
          <p:cNvSpPr txBox="1"/>
          <p:nvPr/>
        </p:nvSpPr>
        <p:spPr>
          <a:xfrm>
            <a:off x="3857625" y="1928812"/>
            <a:ext cx="2968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3</a:t>
            </a:r>
            <a:endParaRPr/>
          </a:p>
        </p:txBody>
      </p:sp>
      <p:pic>
        <p:nvPicPr>
          <p:cNvPr id="691" name="Google Shape;691;p24"/>
          <p:cNvPicPr preferRelativeResize="0"/>
          <p:nvPr/>
        </p:nvPicPr>
        <p:blipFill rotWithShape="1">
          <a:blip r:embed="rId6">
            <a:alphaModFix/>
          </a:blip>
          <a:srcRect b="0" l="0" r="0" t="0"/>
          <a:stretch/>
        </p:blipFill>
        <p:spPr>
          <a:xfrm>
            <a:off x="5930900" y="101600"/>
            <a:ext cx="2786062" cy="1612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cxnSp>
        <p:nvCxnSpPr>
          <p:cNvPr id="700" name="Google Shape;700;p25"/>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701" name="Google Shape;701;p25"/>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CPM – CRITICAL PATH METHOD</a:t>
            </a:r>
            <a:endParaRPr/>
          </a:p>
        </p:txBody>
      </p:sp>
      <p:sp>
        <p:nvSpPr>
          <p:cNvPr id="702" name="Google Shape;702;p25"/>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703" name="Google Shape;703;p25"/>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grpSp>
        <p:nvGrpSpPr>
          <p:cNvPr id="704" name="Google Shape;704;p25"/>
          <p:cNvGrpSpPr/>
          <p:nvPr/>
        </p:nvGrpSpPr>
        <p:grpSpPr>
          <a:xfrm>
            <a:off x="3571875" y="1714500"/>
            <a:ext cx="1397000" cy="1397000"/>
            <a:chOff x="2376" y="1912"/>
            <a:chExt cx="880" cy="880"/>
          </a:xfrm>
        </p:grpSpPr>
        <p:sp>
          <p:nvSpPr>
            <p:cNvPr id="705" name="Google Shape;705;p25"/>
            <p:cNvSpPr/>
            <p:nvPr/>
          </p:nvSpPr>
          <p:spPr>
            <a:xfrm>
              <a:off x="2376" y="1912"/>
              <a:ext cx="880" cy="880"/>
            </a:xfrm>
            <a:prstGeom prst="ellipse">
              <a:avLst/>
            </a:prstGeom>
            <a:solidFill>
              <a:srgbClr val="95B3D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706" name="Google Shape;706;p25"/>
            <p:cNvCxnSpPr/>
            <p:nvPr/>
          </p:nvCxnSpPr>
          <p:spPr>
            <a:xfrm>
              <a:off x="2376" y="2361"/>
              <a:ext cx="880" cy="0"/>
            </a:xfrm>
            <a:prstGeom prst="straightConnector1">
              <a:avLst/>
            </a:prstGeom>
            <a:noFill/>
            <a:ln cap="flat" cmpd="sng" w="9525">
              <a:solidFill>
                <a:schemeClr val="dk1"/>
              </a:solidFill>
              <a:prstDash val="solid"/>
              <a:miter lim="800000"/>
              <a:headEnd len="med" w="med" type="none"/>
              <a:tailEnd len="med" w="med" type="none"/>
            </a:ln>
          </p:spPr>
        </p:cxnSp>
        <p:sp>
          <p:nvSpPr>
            <p:cNvPr id="707" name="Google Shape;707;p25"/>
            <p:cNvSpPr txBox="1"/>
            <p:nvPr/>
          </p:nvSpPr>
          <p:spPr>
            <a:xfrm>
              <a:off x="2546" y="2046"/>
              <a:ext cx="187"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08" name="Google Shape;708;p25"/>
            <p:cNvSpPr txBox="1"/>
            <p:nvPr/>
          </p:nvSpPr>
          <p:spPr>
            <a:xfrm>
              <a:off x="2845" y="2046"/>
              <a:ext cx="315"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09" name="Google Shape;709;p25"/>
            <p:cNvSpPr txBox="1"/>
            <p:nvPr/>
          </p:nvSpPr>
          <p:spPr>
            <a:xfrm>
              <a:off x="2703" y="2440"/>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cxnSp>
          <p:nvCxnSpPr>
            <p:cNvPr id="710" name="Google Shape;710;p25"/>
            <p:cNvCxnSpPr/>
            <p:nvPr/>
          </p:nvCxnSpPr>
          <p:spPr>
            <a:xfrm>
              <a:off x="2813" y="1912"/>
              <a:ext cx="0" cy="449"/>
            </a:xfrm>
            <a:prstGeom prst="straightConnector1">
              <a:avLst/>
            </a:prstGeom>
            <a:noFill/>
            <a:ln cap="flat" cmpd="sng" w="9525">
              <a:solidFill>
                <a:schemeClr val="dk1"/>
              </a:solidFill>
              <a:prstDash val="solid"/>
              <a:miter lim="800000"/>
              <a:headEnd len="med" w="med" type="none"/>
              <a:tailEnd len="med" w="med" type="none"/>
            </a:ln>
          </p:spPr>
        </p:cxnSp>
      </p:grpSp>
      <p:pic>
        <p:nvPicPr>
          <p:cNvPr id="711" name="Google Shape;711;p25"/>
          <p:cNvPicPr preferRelativeResize="0"/>
          <p:nvPr/>
        </p:nvPicPr>
        <p:blipFill rotWithShape="1">
          <a:blip r:embed="rId3">
            <a:alphaModFix/>
          </a:blip>
          <a:srcRect b="0" l="0" r="0" t="0"/>
          <a:stretch/>
        </p:blipFill>
        <p:spPr>
          <a:xfrm>
            <a:off x="7070725" y="2901950"/>
            <a:ext cx="1408112" cy="1408112"/>
          </a:xfrm>
          <a:prstGeom prst="rect">
            <a:avLst/>
          </a:prstGeom>
          <a:noFill/>
          <a:ln>
            <a:noFill/>
          </a:ln>
        </p:spPr>
      </p:pic>
      <p:cxnSp>
        <p:nvCxnSpPr>
          <p:cNvPr id="712" name="Google Shape;712;p25"/>
          <p:cNvCxnSpPr/>
          <p:nvPr/>
        </p:nvCxnSpPr>
        <p:spPr>
          <a:xfrm>
            <a:off x="4968875" y="2427287"/>
            <a:ext cx="2166937" cy="900112"/>
          </a:xfrm>
          <a:prstGeom prst="straightConnector1">
            <a:avLst/>
          </a:prstGeom>
          <a:noFill/>
          <a:ln cap="flat" cmpd="sng" w="38100">
            <a:solidFill>
              <a:schemeClr val="dk1"/>
            </a:solidFill>
            <a:prstDash val="solid"/>
            <a:miter lim="800000"/>
            <a:headEnd len="med" w="med" type="none"/>
            <a:tailEnd len="lg" w="lg" type="stealth"/>
          </a:ln>
        </p:spPr>
      </p:cxnSp>
      <p:cxnSp>
        <p:nvCxnSpPr>
          <p:cNvPr id="713" name="Google Shape;713;p25"/>
          <p:cNvCxnSpPr/>
          <p:nvPr/>
        </p:nvCxnSpPr>
        <p:spPr>
          <a:xfrm>
            <a:off x="3641725" y="5427662"/>
            <a:ext cx="1506537" cy="0"/>
          </a:xfrm>
          <a:prstGeom prst="straightConnector1">
            <a:avLst/>
          </a:prstGeom>
          <a:noFill/>
          <a:ln cap="flat" cmpd="sng" w="38100">
            <a:solidFill>
              <a:schemeClr val="dk1"/>
            </a:solidFill>
            <a:prstDash val="solid"/>
            <a:miter lim="800000"/>
            <a:headEnd len="med" w="med" type="none"/>
            <a:tailEnd len="lg" w="lg" type="stealth"/>
          </a:ln>
        </p:spPr>
      </p:cxnSp>
      <p:cxnSp>
        <p:nvCxnSpPr>
          <p:cNvPr id="714" name="Google Shape;714;p25"/>
          <p:cNvCxnSpPr/>
          <p:nvPr/>
        </p:nvCxnSpPr>
        <p:spPr>
          <a:xfrm flipH="1" rot="10800000">
            <a:off x="6496050" y="4110037"/>
            <a:ext cx="803275" cy="1282700"/>
          </a:xfrm>
          <a:prstGeom prst="straightConnector1">
            <a:avLst/>
          </a:prstGeom>
          <a:noFill/>
          <a:ln cap="flat" cmpd="sng" w="38100">
            <a:solidFill>
              <a:schemeClr val="dk1"/>
            </a:solidFill>
            <a:prstDash val="solid"/>
            <a:miter lim="800000"/>
            <a:headEnd len="med" w="med" type="none"/>
            <a:tailEnd len="lg" w="lg" type="stealth"/>
          </a:ln>
        </p:spPr>
      </p:cxnSp>
      <p:cxnSp>
        <p:nvCxnSpPr>
          <p:cNvPr id="715" name="Google Shape;715;p25"/>
          <p:cNvCxnSpPr/>
          <p:nvPr/>
        </p:nvCxnSpPr>
        <p:spPr>
          <a:xfrm>
            <a:off x="1566862" y="4110037"/>
            <a:ext cx="844550" cy="1009650"/>
          </a:xfrm>
          <a:prstGeom prst="straightConnector1">
            <a:avLst/>
          </a:prstGeom>
          <a:noFill/>
          <a:ln cap="flat" cmpd="sng" w="38100">
            <a:solidFill>
              <a:schemeClr val="dk1"/>
            </a:solidFill>
            <a:prstDash val="solid"/>
            <a:miter lim="800000"/>
            <a:headEnd len="med" w="med" type="none"/>
            <a:tailEnd len="lg" w="lg" type="stealth"/>
          </a:ln>
        </p:spPr>
      </p:cxnSp>
      <p:cxnSp>
        <p:nvCxnSpPr>
          <p:cNvPr id="716" name="Google Shape;716;p25"/>
          <p:cNvCxnSpPr/>
          <p:nvPr/>
        </p:nvCxnSpPr>
        <p:spPr>
          <a:xfrm flipH="1" rot="10800000">
            <a:off x="1701800" y="2427287"/>
            <a:ext cx="1870075" cy="744537"/>
          </a:xfrm>
          <a:prstGeom prst="straightConnector1">
            <a:avLst/>
          </a:prstGeom>
          <a:noFill/>
          <a:ln cap="flat" cmpd="sng" w="38100">
            <a:solidFill>
              <a:schemeClr val="dk1"/>
            </a:solidFill>
            <a:prstDash val="solid"/>
            <a:miter lim="800000"/>
            <a:headEnd len="med" w="med" type="none"/>
            <a:tailEnd len="lg" w="lg" type="stealth"/>
          </a:ln>
        </p:spPr>
      </p:cxnSp>
      <p:grpSp>
        <p:nvGrpSpPr>
          <p:cNvPr id="717" name="Google Shape;717;p25"/>
          <p:cNvGrpSpPr/>
          <p:nvPr/>
        </p:nvGrpSpPr>
        <p:grpSpPr>
          <a:xfrm>
            <a:off x="436562" y="2884487"/>
            <a:ext cx="1397000" cy="1397000"/>
            <a:chOff x="2376" y="1912"/>
            <a:chExt cx="880" cy="880"/>
          </a:xfrm>
        </p:grpSpPr>
        <p:sp>
          <p:nvSpPr>
            <p:cNvPr id="718" name="Google Shape;718;p25"/>
            <p:cNvSpPr/>
            <p:nvPr/>
          </p:nvSpPr>
          <p:spPr>
            <a:xfrm>
              <a:off x="2376" y="1912"/>
              <a:ext cx="880" cy="880"/>
            </a:xfrm>
            <a:prstGeom prst="ellipse">
              <a:avLst/>
            </a:prstGeom>
            <a:solidFill>
              <a:srgbClr val="95B3D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719" name="Google Shape;719;p25"/>
            <p:cNvCxnSpPr/>
            <p:nvPr/>
          </p:nvCxnSpPr>
          <p:spPr>
            <a:xfrm>
              <a:off x="2376" y="2361"/>
              <a:ext cx="880" cy="0"/>
            </a:xfrm>
            <a:prstGeom prst="straightConnector1">
              <a:avLst/>
            </a:prstGeom>
            <a:noFill/>
            <a:ln cap="flat" cmpd="sng" w="9525">
              <a:solidFill>
                <a:schemeClr val="dk1"/>
              </a:solidFill>
              <a:prstDash val="solid"/>
              <a:miter lim="800000"/>
              <a:headEnd len="med" w="med" type="none"/>
              <a:tailEnd len="med" w="med" type="none"/>
            </a:ln>
          </p:spPr>
        </p:cxnSp>
        <p:sp>
          <p:nvSpPr>
            <p:cNvPr id="720" name="Google Shape;720;p25"/>
            <p:cNvSpPr txBox="1"/>
            <p:nvPr/>
          </p:nvSpPr>
          <p:spPr>
            <a:xfrm>
              <a:off x="2546" y="2046"/>
              <a:ext cx="187"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21" name="Google Shape;721;p25"/>
            <p:cNvSpPr txBox="1"/>
            <p:nvPr/>
          </p:nvSpPr>
          <p:spPr>
            <a:xfrm>
              <a:off x="2845" y="2046"/>
              <a:ext cx="315"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22" name="Google Shape;722;p25"/>
            <p:cNvSpPr txBox="1"/>
            <p:nvPr/>
          </p:nvSpPr>
          <p:spPr>
            <a:xfrm>
              <a:off x="2703" y="2440"/>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cxnSp>
          <p:nvCxnSpPr>
            <p:cNvPr id="723" name="Google Shape;723;p25"/>
            <p:cNvCxnSpPr/>
            <p:nvPr/>
          </p:nvCxnSpPr>
          <p:spPr>
            <a:xfrm>
              <a:off x="2813" y="1912"/>
              <a:ext cx="0" cy="449"/>
            </a:xfrm>
            <a:prstGeom prst="straightConnector1">
              <a:avLst/>
            </a:prstGeom>
            <a:noFill/>
            <a:ln cap="flat" cmpd="sng" w="9525">
              <a:solidFill>
                <a:schemeClr val="dk1"/>
              </a:solidFill>
              <a:prstDash val="solid"/>
              <a:miter lim="800000"/>
              <a:headEnd len="med" w="med" type="none"/>
              <a:tailEnd len="med" w="med" type="none"/>
            </a:ln>
          </p:spPr>
        </p:cxnSp>
      </p:grpSp>
      <p:pic>
        <p:nvPicPr>
          <p:cNvPr id="724" name="Google Shape;724;p25"/>
          <p:cNvPicPr preferRelativeResize="0"/>
          <p:nvPr/>
        </p:nvPicPr>
        <p:blipFill rotWithShape="1">
          <a:blip r:embed="rId4">
            <a:alphaModFix/>
          </a:blip>
          <a:srcRect b="0" l="0" r="0" t="0"/>
          <a:stretch/>
        </p:blipFill>
        <p:spPr>
          <a:xfrm>
            <a:off x="2346325" y="4694237"/>
            <a:ext cx="1408112" cy="1408112"/>
          </a:xfrm>
          <a:prstGeom prst="rect">
            <a:avLst/>
          </a:prstGeom>
          <a:noFill/>
          <a:ln>
            <a:noFill/>
          </a:ln>
        </p:spPr>
      </p:pic>
      <p:pic>
        <p:nvPicPr>
          <p:cNvPr id="725" name="Google Shape;725;p25"/>
          <p:cNvPicPr preferRelativeResize="0"/>
          <p:nvPr/>
        </p:nvPicPr>
        <p:blipFill rotWithShape="1">
          <a:blip r:embed="rId5">
            <a:alphaModFix/>
          </a:blip>
          <a:srcRect b="0" l="0" r="0" t="0"/>
          <a:stretch/>
        </p:blipFill>
        <p:spPr>
          <a:xfrm>
            <a:off x="5145087" y="4694237"/>
            <a:ext cx="1408112" cy="1408112"/>
          </a:xfrm>
          <a:prstGeom prst="rect">
            <a:avLst/>
          </a:prstGeom>
          <a:noFill/>
          <a:ln>
            <a:noFill/>
          </a:ln>
        </p:spPr>
      </p:pic>
      <p:sp>
        <p:nvSpPr>
          <p:cNvPr id="726" name="Google Shape;726;p25"/>
          <p:cNvSpPr txBox="1"/>
          <p:nvPr/>
        </p:nvSpPr>
        <p:spPr>
          <a:xfrm rot="-1500000">
            <a:off x="2098675" y="2444750"/>
            <a:ext cx="806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 ( 3 )</a:t>
            </a:r>
            <a:endParaRPr/>
          </a:p>
        </p:txBody>
      </p:sp>
      <p:sp>
        <p:nvSpPr>
          <p:cNvPr id="727" name="Google Shape;727;p25"/>
          <p:cNvSpPr txBox="1"/>
          <p:nvPr/>
        </p:nvSpPr>
        <p:spPr>
          <a:xfrm rot="2820000">
            <a:off x="1718468" y="4282281"/>
            <a:ext cx="806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B ( 4 )</a:t>
            </a:r>
            <a:endParaRPr/>
          </a:p>
        </p:txBody>
      </p:sp>
      <p:sp>
        <p:nvSpPr>
          <p:cNvPr id="728" name="Google Shape;728;p25"/>
          <p:cNvSpPr txBox="1"/>
          <p:nvPr/>
        </p:nvSpPr>
        <p:spPr>
          <a:xfrm rot="1380000">
            <a:off x="5692775" y="2517775"/>
            <a:ext cx="819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 ( 5 )</a:t>
            </a:r>
            <a:endParaRPr/>
          </a:p>
        </p:txBody>
      </p:sp>
      <p:sp>
        <p:nvSpPr>
          <p:cNvPr id="729" name="Google Shape;729;p25"/>
          <p:cNvSpPr txBox="1"/>
          <p:nvPr/>
        </p:nvSpPr>
        <p:spPr>
          <a:xfrm rot="-3360000">
            <a:off x="6336506" y="4345781"/>
            <a:ext cx="806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 ( 2 )</a:t>
            </a:r>
            <a:endParaRPr/>
          </a:p>
        </p:txBody>
      </p:sp>
      <p:sp>
        <p:nvSpPr>
          <p:cNvPr id="730" name="Google Shape;730;p25"/>
          <p:cNvSpPr txBox="1"/>
          <p:nvPr/>
        </p:nvSpPr>
        <p:spPr>
          <a:xfrm>
            <a:off x="3998912" y="5060950"/>
            <a:ext cx="819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 ( 7 )</a:t>
            </a:r>
            <a:endParaRPr/>
          </a:p>
        </p:txBody>
      </p:sp>
      <p:sp>
        <p:nvSpPr>
          <p:cNvPr id="731" name="Google Shape;731;p25"/>
          <p:cNvSpPr txBox="1"/>
          <p:nvPr/>
        </p:nvSpPr>
        <p:spPr>
          <a:xfrm>
            <a:off x="714375" y="3143250"/>
            <a:ext cx="2968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a:t>
            </a:r>
            <a:endParaRPr/>
          </a:p>
        </p:txBody>
      </p:sp>
      <p:sp>
        <p:nvSpPr>
          <p:cNvPr id="732" name="Google Shape;732;p25"/>
          <p:cNvSpPr txBox="1"/>
          <p:nvPr/>
        </p:nvSpPr>
        <p:spPr>
          <a:xfrm>
            <a:off x="2643187" y="5000625"/>
            <a:ext cx="2968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p:txBody>
      </p:sp>
      <p:sp>
        <p:nvSpPr>
          <p:cNvPr id="733" name="Google Shape;733;p25"/>
          <p:cNvSpPr txBox="1"/>
          <p:nvPr/>
        </p:nvSpPr>
        <p:spPr>
          <a:xfrm>
            <a:off x="3857625" y="1928812"/>
            <a:ext cx="2968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3</a:t>
            </a:r>
            <a:endParaRPr/>
          </a:p>
        </p:txBody>
      </p:sp>
      <p:sp>
        <p:nvSpPr>
          <p:cNvPr id="734" name="Google Shape;734;p25"/>
          <p:cNvSpPr txBox="1"/>
          <p:nvPr/>
        </p:nvSpPr>
        <p:spPr>
          <a:xfrm>
            <a:off x="5357812" y="5000625"/>
            <a:ext cx="43973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11</a:t>
            </a:r>
            <a:endParaRPr/>
          </a:p>
        </p:txBody>
      </p:sp>
      <p:pic>
        <p:nvPicPr>
          <p:cNvPr id="735" name="Google Shape;735;p25"/>
          <p:cNvPicPr preferRelativeResize="0"/>
          <p:nvPr/>
        </p:nvPicPr>
        <p:blipFill rotWithShape="1">
          <a:blip r:embed="rId6">
            <a:alphaModFix/>
          </a:blip>
          <a:srcRect b="0" l="0" r="0" t="0"/>
          <a:stretch/>
        </p:blipFill>
        <p:spPr>
          <a:xfrm>
            <a:off x="5930900" y="101600"/>
            <a:ext cx="2786062" cy="1612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cxnSp>
        <p:nvCxnSpPr>
          <p:cNvPr id="744" name="Google Shape;744;p26"/>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745" name="Google Shape;745;p26"/>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CPM – CRITICAL PATH METHOD</a:t>
            </a:r>
            <a:endParaRPr/>
          </a:p>
        </p:txBody>
      </p:sp>
      <p:sp>
        <p:nvSpPr>
          <p:cNvPr id="746" name="Google Shape;746;p26"/>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747" name="Google Shape;747;p26"/>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grpSp>
        <p:nvGrpSpPr>
          <p:cNvPr id="748" name="Google Shape;748;p26"/>
          <p:cNvGrpSpPr/>
          <p:nvPr/>
        </p:nvGrpSpPr>
        <p:grpSpPr>
          <a:xfrm>
            <a:off x="3571875" y="1714500"/>
            <a:ext cx="1397000" cy="1397000"/>
            <a:chOff x="2376" y="1912"/>
            <a:chExt cx="880" cy="880"/>
          </a:xfrm>
        </p:grpSpPr>
        <p:sp>
          <p:nvSpPr>
            <p:cNvPr id="749" name="Google Shape;749;p26"/>
            <p:cNvSpPr/>
            <p:nvPr/>
          </p:nvSpPr>
          <p:spPr>
            <a:xfrm>
              <a:off x="2376" y="1912"/>
              <a:ext cx="880" cy="880"/>
            </a:xfrm>
            <a:prstGeom prst="ellipse">
              <a:avLst/>
            </a:prstGeom>
            <a:solidFill>
              <a:srgbClr val="95B3D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750" name="Google Shape;750;p26"/>
            <p:cNvCxnSpPr/>
            <p:nvPr/>
          </p:nvCxnSpPr>
          <p:spPr>
            <a:xfrm>
              <a:off x="2376" y="2361"/>
              <a:ext cx="880" cy="0"/>
            </a:xfrm>
            <a:prstGeom prst="straightConnector1">
              <a:avLst/>
            </a:prstGeom>
            <a:noFill/>
            <a:ln cap="flat" cmpd="sng" w="9525">
              <a:solidFill>
                <a:schemeClr val="dk1"/>
              </a:solidFill>
              <a:prstDash val="solid"/>
              <a:miter lim="800000"/>
              <a:headEnd len="med" w="med" type="none"/>
              <a:tailEnd len="med" w="med" type="none"/>
            </a:ln>
          </p:spPr>
        </p:cxnSp>
        <p:sp>
          <p:nvSpPr>
            <p:cNvPr id="751" name="Google Shape;751;p26"/>
            <p:cNvSpPr txBox="1"/>
            <p:nvPr/>
          </p:nvSpPr>
          <p:spPr>
            <a:xfrm>
              <a:off x="2546" y="2046"/>
              <a:ext cx="187"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52" name="Google Shape;752;p26"/>
            <p:cNvSpPr txBox="1"/>
            <p:nvPr/>
          </p:nvSpPr>
          <p:spPr>
            <a:xfrm>
              <a:off x="2845" y="2046"/>
              <a:ext cx="315"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53" name="Google Shape;753;p26"/>
            <p:cNvSpPr txBox="1"/>
            <p:nvPr/>
          </p:nvSpPr>
          <p:spPr>
            <a:xfrm>
              <a:off x="2703" y="2440"/>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cxnSp>
          <p:nvCxnSpPr>
            <p:cNvPr id="754" name="Google Shape;754;p26"/>
            <p:cNvCxnSpPr/>
            <p:nvPr/>
          </p:nvCxnSpPr>
          <p:spPr>
            <a:xfrm>
              <a:off x="2813" y="1912"/>
              <a:ext cx="0" cy="449"/>
            </a:xfrm>
            <a:prstGeom prst="straightConnector1">
              <a:avLst/>
            </a:prstGeom>
            <a:noFill/>
            <a:ln cap="flat" cmpd="sng" w="9525">
              <a:solidFill>
                <a:schemeClr val="dk1"/>
              </a:solidFill>
              <a:prstDash val="solid"/>
              <a:miter lim="800000"/>
              <a:headEnd len="med" w="med" type="none"/>
              <a:tailEnd len="med" w="med" type="none"/>
            </a:ln>
          </p:spPr>
        </p:cxnSp>
      </p:grpSp>
      <p:pic>
        <p:nvPicPr>
          <p:cNvPr id="755" name="Google Shape;755;p26"/>
          <p:cNvPicPr preferRelativeResize="0"/>
          <p:nvPr/>
        </p:nvPicPr>
        <p:blipFill rotWithShape="1">
          <a:blip r:embed="rId3">
            <a:alphaModFix/>
          </a:blip>
          <a:srcRect b="0" l="0" r="0" t="0"/>
          <a:stretch/>
        </p:blipFill>
        <p:spPr>
          <a:xfrm>
            <a:off x="7070725" y="2901950"/>
            <a:ext cx="1408112" cy="1408112"/>
          </a:xfrm>
          <a:prstGeom prst="rect">
            <a:avLst/>
          </a:prstGeom>
          <a:noFill/>
          <a:ln>
            <a:noFill/>
          </a:ln>
        </p:spPr>
      </p:pic>
      <p:cxnSp>
        <p:nvCxnSpPr>
          <p:cNvPr id="756" name="Google Shape;756;p26"/>
          <p:cNvCxnSpPr/>
          <p:nvPr/>
        </p:nvCxnSpPr>
        <p:spPr>
          <a:xfrm>
            <a:off x="4968875" y="2427287"/>
            <a:ext cx="2166937" cy="900112"/>
          </a:xfrm>
          <a:prstGeom prst="straightConnector1">
            <a:avLst/>
          </a:prstGeom>
          <a:noFill/>
          <a:ln cap="flat" cmpd="sng" w="38100">
            <a:solidFill>
              <a:schemeClr val="dk1"/>
            </a:solidFill>
            <a:prstDash val="solid"/>
            <a:miter lim="800000"/>
            <a:headEnd len="med" w="med" type="none"/>
            <a:tailEnd len="lg" w="lg" type="stealth"/>
          </a:ln>
        </p:spPr>
      </p:cxnSp>
      <p:cxnSp>
        <p:nvCxnSpPr>
          <p:cNvPr id="757" name="Google Shape;757;p26"/>
          <p:cNvCxnSpPr/>
          <p:nvPr/>
        </p:nvCxnSpPr>
        <p:spPr>
          <a:xfrm>
            <a:off x="3641725" y="5427662"/>
            <a:ext cx="1506537" cy="0"/>
          </a:xfrm>
          <a:prstGeom prst="straightConnector1">
            <a:avLst/>
          </a:prstGeom>
          <a:noFill/>
          <a:ln cap="flat" cmpd="sng" w="38100">
            <a:solidFill>
              <a:schemeClr val="dk1"/>
            </a:solidFill>
            <a:prstDash val="solid"/>
            <a:miter lim="800000"/>
            <a:headEnd len="med" w="med" type="none"/>
            <a:tailEnd len="lg" w="lg" type="stealth"/>
          </a:ln>
        </p:spPr>
      </p:cxnSp>
      <p:cxnSp>
        <p:nvCxnSpPr>
          <p:cNvPr id="758" name="Google Shape;758;p26"/>
          <p:cNvCxnSpPr/>
          <p:nvPr/>
        </p:nvCxnSpPr>
        <p:spPr>
          <a:xfrm flipH="1" rot="10800000">
            <a:off x="6496050" y="4110037"/>
            <a:ext cx="803275" cy="1282700"/>
          </a:xfrm>
          <a:prstGeom prst="straightConnector1">
            <a:avLst/>
          </a:prstGeom>
          <a:noFill/>
          <a:ln cap="flat" cmpd="sng" w="38100">
            <a:solidFill>
              <a:schemeClr val="dk1"/>
            </a:solidFill>
            <a:prstDash val="solid"/>
            <a:miter lim="800000"/>
            <a:headEnd len="med" w="med" type="none"/>
            <a:tailEnd len="lg" w="lg" type="stealth"/>
          </a:ln>
        </p:spPr>
      </p:cxnSp>
      <p:cxnSp>
        <p:nvCxnSpPr>
          <p:cNvPr id="759" name="Google Shape;759;p26"/>
          <p:cNvCxnSpPr/>
          <p:nvPr/>
        </p:nvCxnSpPr>
        <p:spPr>
          <a:xfrm>
            <a:off x="1566862" y="4110037"/>
            <a:ext cx="844550" cy="1009650"/>
          </a:xfrm>
          <a:prstGeom prst="straightConnector1">
            <a:avLst/>
          </a:prstGeom>
          <a:noFill/>
          <a:ln cap="flat" cmpd="sng" w="38100">
            <a:solidFill>
              <a:schemeClr val="dk1"/>
            </a:solidFill>
            <a:prstDash val="solid"/>
            <a:miter lim="800000"/>
            <a:headEnd len="med" w="med" type="none"/>
            <a:tailEnd len="lg" w="lg" type="stealth"/>
          </a:ln>
        </p:spPr>
      </p:cxnSp>
      <p:cxnSp>
        <p:nvCxnSpPr>
          <p:cNvPr id="760" name="Google Shape;760;p26"/>
          <p:cNvCxnSpPr/>
          <p:nvPr/>
        </p:nvCxnSpPr>
        <p:spPr>
          <a:xfrm flipH="1" rot="10800000">
            <a:off x="1701800" y="2427287"/>
            <a:ext cx="1870075" cy="744537"/>
          </a:xfrm>
          <a:prstGeom prst="straightConnector1">
            <a:avLst/>
          </a:prstGeom>
          <a:noFill/>
          <a:ln cap="flat" cmpd="sng" w="38100">
            <a:solidFill>
              <a:schemeClr val="dk1"/>
            </a:solidFill>
            <a:prstDash val="solid"/>
            <a:miter lim="800000"/>
            <a:headEnd len="med" w="med" type="none"/>
            <a:tailEnd len="lg" w="lg" type="stealth"/>
          </a:ln>
        </p:spPr>
      </p:cxnSp>
      <p:grpSp>
        <p:nvGrpSpPr>
          <p:cNvPr id="761" name="Google Shape;761;p26"/>
          <p:cNvGrpSpPr/>
          <p:nvPr/>
        </p:nvGrpSpPr>
        <p:grpSpPr>
          <a:xfrm>
            <a:off x="436562" y="2884487"/>
            <a:ext cx="1397000" cy="1397000"/>
            <a:chOff x="2376" y="1912"/>
            <a:chExt cx="880" cy="880"/>
          </a:xfrm>
        </p:grpSpPr>
        <p:sp>
          <p:nvSpPr>
            <p:cNvPr id="762" name="Google Shape;762;p26"/>
            <p:cNvSpPr/>
            <p:nvPr/>
          </p:nvSpPr>
          <p:spPr>
            <a:xfrm>
              <a:off x="2376" y="1912"/>
              <a:ext cx="880" cy="880"/>
            </a:xfrm>
            <a:prstGeom prst="ellipse">
              <a:avLst/>
            </a:prstGeom>
            <a:solidFill>
              <a:srgbClr val="95B3D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763" name="Google Shape;763;p26"/>
            <p:cNvCxnSpPr/>
            <p:nvPr/>
          </p:nvCxnSpPr>
          <p:spPr>
            <a:xfrm>
              <a:off x="2376" y="2361"/>
              <a:ext cx="880" cy="0"/>
            </a:xfrm>
            <a:prstGeom prst="straightConnector1">
              <a:avLst/>
            </a:prstGeom>
            <a:noFill/>
            <a:ln cap="flat" cmpd="sng" w="9525">
              <a:solidFill>
                <a:schemeClr val="dk1"/>
              </a:solidFill>
              <a:prstDash val="solid"/>
              <a:miter lim="800000"/>
              <a:headEnd len="med" w="med" type="none"/>
              <a:tailEnd len="med" w="med" type="none"/>
            </a:ln>
          </p:spPr>
        </p:cxnSp>
        <p:sp>
          <p:nvSpPr>
            <p:cNvPr id="764" name="Google Shape;764;p26"/>
            <p:cNvSpPr txBox="1"/>
            <p:nvPr/>
          </p:nvSpPr>
          <p:spPr>
            <a:xfrm>
              <a:off x="2546" y="2046"/>
              <a:ext cx="187"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5" name="Google Shape;765;p26"/>
            <p:cNvSpPr txBox="1"/>
            <p:nvPr/>
          </p:nvSpPr>
          <p:spPr>
            <a:xfrm>
              <a:off x="2845" y="2046"/>
              <a:ext cx="315"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6" name="Google Shape;766;p26"/>
            <p:cNvSpPr txBox="1"/>
            <p:nvPr/>
          </p:nvSpPr>
          <p:spPr>
            <a:xfrm>
              <a:off x="2703" y="2440"/>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cxnSp>
          <p:nvCxnSpPr>
            <p:cNvPr id="767" name="Google Shape;767;p26"/>
            <p:cNvCxnSpPr/>
            <p:nvPr/>
          </p:nvCxnSpPr>
          <p:spPr>
            <a:xfrm>
              <a:off x="2813" y="1912"/>
              <a:ext cx="0" cy="449"/>
            </a:xfrm>
            <a:prstGeom prst="straightConnector1">
              <a:avLst/>
            </a:prstGeom>
            <a:noFill/>
            <a:ln cap="flat" cmpd="sng" w="9525">
              <a:solidFill>
                <a:schemeClr val="dk1"/>
              </a:solidFill>
              <a:prstDash val="solid"/>
              <a:miter lim="800000"/>
              <a:headEnd len="med" w="med" type="none"/>
              <a:tailEnd len="med" w="med" type="none"/>
            </a:ln>
          </p:spPr>
        </p:cxnSp>
      </p:grpSp>
      <p:pic>
        <p:nvPicPr>
          <p:cNvPr id="768" name="Google Shape;768;p26"/>
          <p:cNvPicPr preferRelativeResize="0"/>
          <p:nvPr/>
        </p:nvPicPr>
        <p:blipFill rotWithShape="1">
          <a:blip r:embed="rId4">
            <a:alphaModFix/>
          </a:blip>
          <a:srcRect b="0" l="0" r="0" t="0"/>
          <a:stretch/>
        </p:blipFill>
        <p:spPr>
          <a:xfrm>
            <a:off x="2346325" y="4694237"/>
            <a:ext cx="1408112" cy="1408112"/>
          </a:xfrm>
          <a:prstGeom prst="rect">
            <a:avLst/>
          </a:prstGeom>
          <a:noFill/>
          <a:ln>
            <a:noFill/>
          </a:ln>
        </p:spPr>
      </p:pic>
      <p:pic>
        <p:nvPicPr>
          <p:cNvPr id="769" name="Google Shape;769;p26"/>
          <p:cNvPicPr preferRelativeResize="0"/>
          <p:nvPr/>
        </p:nvPicPr>
        <p:blipFill rotWithShape="1">
          <a:blip r:embed="rId5">
            <a:alphaModFix/>
          </a:blip>
          <a:srcRect b="0" l="0" r="0" t="0"/>
          <a:stretch/>
        </p:blipFill>
        <p:spPr>
          <a:xfrm>
            <a:off x="5145087" y="4694237"/>
            <a:ext cx="1408112" cy="1408112"/>
          </a:xfrm>
          <a:prstGeom prst="rect">
            <a:avLst/>
          </a:prstGeom>
          <a:noFill/>
          <a:ln>
            <a:noFill/>
          </a:ln>
        </p:spPr>
      </p:pic>
      <p:sp>
        <p:nvSpPr>
          <p:cNvPr id="770" name="Google Shape;770;p26"/>
          <p:cNvSpPr txBox="1"/>
          <p:nvPr/>
        </p:nvSpPr>
        <p:spPr>
          <a:xfrm rot="-1500000">
            <a:off x="2098675" y="2444750"/>
            <a:ext cx="806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 ( 3 )</a:t>
            </a:r>
            <a:endParaRPr/>
          </a:p>
        </p:txBody>
      </p:sp>
      <p:sp>
        <p:nvSpPr>
          <p:cNvPr id="771" name="Google Shape;771;p26"/>
          <p:cNvSpPr txBox="1"/>
          <p:nvPr/>
        </p:nvSpPr>
        <p:spPr>
          <a:xfrm rot="2820000">
            <a:off x="1718468" y="4282281"/>
            <a:ext cx="806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B ( 4 )</a:t>
            </a:r>
            <a:endParaRPr/>
          </a:p>
        </p:txBody>
      </p:sp>
      <p:sp>
        <p:nvSpPr>
          <p:cNvPr id="772" name="Google Shape;772;p26"/>
          <p:cNvSpPr txBox="1"/>
          <p:nvPr/>
        </p:nvSpPr>
        <p:spPr>
          <a:xfrm rot="1380000">
            <a:off x="5692775" y="2517775"/>
            <a:ext cx="819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 ( 5 )</a:t>
            </a:r>
            <a:endParaRPr/>
          </a:p>
        </p:txBody>
      </p:sp>
      <p:sp>
        <p:nvSpPr>
          <p:cNvPr id="773" name="Google Shape;773;p26"/>
          <p:cNvSpPr txBox="1"/>
          <p:nvPr/>
        </p:nvSpPr>
        <p:spPr>
          <a:xfrm rot="-3360000">
            <a:off x="6336506" y="4345781"/>
            <a:ext cx="806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 ( 2 )</a:t>
            </a:r>
            <a:endParaRPr/>
          </a:p>
        </p:txBody>
      </p:sp>
      <p:sp>
        <p:nvSpPr>
          <p:cNvPr id="774" name="Google Shape;774;p26"/>
          <p:cNvSpPr txBox="1"/>
          <p:nvPr/>
        </p:nvSpPr>
        <p:spPr>
          <a:xfrm>
            <a:off x="3998912" y="5060950"/>
            <a:ext cx="819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 ( 7 )</a:t>
            </a:r>
            <a:endParaRPr/>
          </a:p>
        </p:txBody>
      </p:sp>
      <p:sp>
        <p:nvSpPr>
          <p:cNvPr id="775" name="Google Shape;775;p26"/>
          <p:cNvSpPr txBox="1"/>
          <p:nvPr/>
        </p:nvSpPr>
        <p:spPr>
          <a:xfrm>
            <a:off x="714375" y="3143250"/>
            <a:ext cx="2968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a:t>
            </a:r>
            <a:endParaRPr/>
          </a:p>
        </p:txBody>
      </p:sp>
      <p:sp>
        <p:nvSpPr>
          <p:cNvPr id="776" name="Google Shape;776;p26"/>
          <p:cNvSpPr txBox="1"/>
          <p:nvPr/>
        </p:nvSpPr>
        <p:spPr>
          <a:xfrm>
            <a:off x="2643187" y="5000625"/>
            <a:ext cx="2968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p:txBody>
      </p:sp>
      <p:sp>
        <p:nvSpPr>
          <p:cNvPr id="777" name="Google Shape;777;p26"/>
          <p:cNvSpPr txBox="1"/>
          <p:nvPr/>
        </p:nvSpPr>
        <p:spPr>
          <a:xfrm>
            <a:off x="3857625" y="1928812"/>
            <a:ext cx="2968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3</a:t>
            </a:r>
            <a:endParaRPr/>
          </a:p>
        </p:txBody>
      </p:sp>
      <p:sp>
        <p:nvSpPr>
          <p:cNvPr id="778" name="Google Shape;778;p26"/>
          <p:cNvSpPr txBox="1"/>
          <p:nvPr/>
        </p:nvSpPr>
        <p:spPr>
          <a:xfrm>
            <a:off x="5357812" y="5000625"/>
            <a:ext cx="43973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11</a:t>
            </a:r>
            <a:endParaRPr/>
          </a:p>
        </p:txBody>
      </p:sp>
      <p:sp>
        <p:nvSpPr>
          <p:cNvPr id="779" name="Google Shape;779;p26"/>
          <p:cNvSpPr txBox="1"/>
          <p:nvPr/>
        </p:nvSpPr>
        <p:spPr>
          <a:xfrm>
            <a:off x="7524750" y="2133600"/>
            <a:ext cx="503237"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Arial"/>
              <a:buNone/>
            </a:pPr>
            <a:r>
              <a:rPr b="0" i="0" lang="en-US" sz="1800" u="none">
                <a:solidFill>
                  <a:srgbClr val="FF0000"/>
                </a:solidFill>
                <a:latin typeface="Arial"/>
                <a:ea typeface="Arial"/>
                <a:cs typeface="Arial"/>
                <a:sym typeface="Arial"/>
              </a:rPr>
              <a:t>13</a:t>
            </a:r>
            <a:endParaRPr/>
          </a:p>
        </p:txBody>
      </p:sp>
      <p:sp>
        <p:nvSpPr>
          <p:cNvPr id="780" name="Google Shape;780;p26"/>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pic>
        <p:nvPicPr>
          <p:cNvPr id="781" name="Google Shape;781;p26"/>
          <p:cNvPicPr preferRelativeResize="0"/>
          <p:nvPr/>
        </p:nvPicPr>
        <p:blipFill rotWithShape="1">
          <a:blip r:embed="rId6">
            <a:alphaModFix/>
          </a:blip>
          <a:srcRect b="0" l="0" r="0" t="0"/>
          <a:stretch/>
        </p:blipFill>
        <p:spPr>
          <a:xfrm>
            <a:off x="5930900" y="101600"/>
            <a:ext cx="2786062" cy="1612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cxnSp>
        <p:nvCxnSpPr>
          <p:cNvPr id="790" name="Google Shape;790;p27"/>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791" name="Google Shape;791;p27"/>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CPM – CRITICAL PATH METHOD</a:t>
            </a:r>
            <a:endParaRPr/>
          </a:p>
        </p:txBody>
      </p:sp>
      <p:sp>
        <p:nvSpPr>
          <p:cNvPr id="792" name="Google Shape;792;p27"/>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793" name="Google Shape;793;p27"/>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grpSp>
        <p:nvGrpSpPr>
          <p:cNvPr id="794" name="Google Shape;794;p27"/>
          <p:cNvGrpSpPr/>
          <p:nvPr/>
        </p:nvGrpSpPr>
        <p:grpSpPr>
          <a:xfrm>
            <a:off x="3571875" y="1714500"/>
            <a:ext cx="1397000" cy="1397000"/>
            <a:chOff x="2376" y="1912"/>
            <a:chExt cx="880" cy="880"/>
          </a:xfrm>
        </p:grpSpPr>
        <p:sp>
          <p:nvSpPr>
            <p:cNvPr id="795" name="Google Shape;795;p27"/>
            <p:cNvSpPr/>
            <p:nvPr/>
          </p:nvSpPr>
          <p:spPr>
            <a:xfrm>
              <a:off x="2376" y="1912"/>
              <a:ext cx="880" cy="880"/>
            </a:xfrm>
            <a:prstGeom prst="ellipse">
              <a:avLst/>
            </a:prstGeom>
            <a:solidFill>
              <a:srgbClr val="95B3D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796" name="Google Shape;796;p27"/>
            <p:cNvCxnSpPr/>
            <p:nvPr/>
          </p:nvCxnSpPr>
          <p:spPr>
            <a:xfrm>
              <a:off x="2376" y="2361"/>
              <a:ext cx="880" cy="0"/>
            </a:xfrm>
            <a:prstGeom prst="straightConnector1">
              <a:avLst/>
            </a:prstGeom>
            <a:noFill/>
            <a:ln cap="flat" cmpd="sng" w="9525">
              <a:solidFill>
                <a:schemeClr val="dk1"/>
              </a:solidFill>
              <a:prstDash val="solid"/>
              <a:miter lim="800000"/>
              <a:headEnd len="med" w="med" type="none"/>
              <a:tailEnd len="med" w="med" type="none"/>
            </a:ln>
          </p:spPr>
        </p:cxnSp>
        <p:sp>
          <p:nvSpPr>
            <p:cNvPr id="797" name="Google Shape;797;p27"/>
            <p:cNvSpPr txBox="1"/>
            <p:nvPr/>
          </p:nvSpPr>
          <p:spPr>
            <a:xfrm>
              <a:off x="2546" y="2046"/>
              <a:ext cx="187"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98" name="Google Shape;798;p27"/>
            <p:cNvSpPr txBox="1"/>
            <p:nvPr/>
          </p:nvSpPr>
          <p:spPr>
            <a:xfrm>
              <a:off x="2845" y="2046"/>
              <a:ext cx="315"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99" name="Google Shape;799;p27"/>
            <p:cNvSpPr txBox="1"/>
            <p:nvPr/>
          </p:nvSpPr>
          <p:spPr>
            <a:xfrm>
              <a:off x="2703" y="2440"/>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cxnSp>
          <p:nvCxnSpPr>
            <p:cNvPr id="800" name="Google Shape;800;p27"/>
            <p:cNvCxnSpPr/>
            <p:nvPr/>
          </p:nvCxnSpPr>
          <p:spPr>
            <a:xfrm>
              <a:off x="2813" y="1912"/>
              <a:ext cx="0" cy="449"/>
            </a:xfrm>
            <a:prstGeom prst="straightConnector1">
              <a:avLst/>
            </a:prstGeom>
            <a:noFill/>
            <a:ln cap="flat" cmpd="sng" w="9525">
              <a:solidFill>
                <a:schemeClr val="dk1"/>
              </a:solidFill>
              <a:prstDash val="solid"/>
              <a:miter lim="800000"/>
              <a:headEnd len="med" w="med" type="none"/>
              <a:tailEnd len="med" w="med" type="none"/>
            </a:ln>
          </p:spPr>
        </p:cxnSp>
      </p:grpSp>
      <p:pic>
        <p:nvPicPr>
          <p:cNvPr id="801" name="Google Shape;801;p27"/>
          <p:cNvPicPr preferRelativeResize="0"/>
          <p:nvPr/>
        </p:nvPicPr>
        <p:blipFill rotWithShape="1">
          <a:blip r:embed="rId3">
            <a:alphaModFix/>
          </a:blip>
          <a:srcRect b="0" l="0" r="0" t="0"/>
          <a:stretch/>
        </p:blipFill>
        <p:spPr>
          <a:xfrm>
            <a:off x="7070725" y="2901950"/>
            <a:ext cx="1408112" cy="1408112"/>
          </a:xfrm>
          <a:prstGeom prst="rect">
            <a:avLst/>
          </a:prstGeom>
          <a:noFill/>
          <a:ln>
            <a:noFill/>
          </a:ln>
        </p:spPr>
      </p:pic>
      <p:cxnSp>
        <p:nvCxnSpPr>
          <p:cNvPr id="802" name="Google Shape;802;p27"/>
          <p:cNvCxnSpPr/>
          <p:nvPr/>
        </p:nvCxnSpPr>
        <p:spPr>
          <a:xfrm>
            <a:off x="4968875" y="2427287"/>
            <a:ext cx="2166937" cy="900112"/>
          </a:xfrm>
          <a:prstGeom prst="straightConnector1">
            <a:avLst/>
          </a:prstGeom>
          <a:noFill/>
          <a:ln cap="flat" cmpd="sng" w="38100">
            <a:solidFill>
              <a:schemeClr val="dk1"/>
            </a:solidFill>
            <a:prstDash val="solid"/>
            <a:miter lim="800000"/>
            <a:headEnd len="med" w="med" type="none"/>
            <a:tailEnd len="lg" w="lg" type="stealth"/>
          </a:ln>
        </p:spPr>
      </p:cxnSp>
      <p:cxnSp>
        <p:nvCxnSpPr>
          <p:cNvPr id="803" name="Google Shape;803;p27"/>
          <p:cNvCxnSpPr/>
          <p:nvPr/>
        </p:nvCxnSpPr>
        <p:spPr>
          <a:xfrm>
            <a:off x="3641725" y="5427662"/>
            <a:ext cx="1506537" cy="0"/>
          </a:xfrm>
          <a:prstGeom prst="straightConnector1">
            <a:avLst/>
          </a:prstGeom>
          <a:noFill/>
          <a:ln cap="flat" cmpd="sng" w="38100">
            <a:solidFill>
              <a:schemeClr val="dk1"/>
            </a:solidFill>
            <a:prstDash val="solid"/>
            <a:miter lim="800000"/>
            <a:headEnd len="med" w="med" type="none"/>
            <a:tailEnd len="lg" w="lg" type="stealth"/>
          </a:ln>
        </p:spPr>
      </p:cxnSp>
      <p:cxnSp>
        <p:nvCxnSpPr>
          <p:cNvPr id="804" name="Google Shape;804;p27"/>
          <p:cNvCxnSpPr/>
          <p:nvPr/>
        </p:nvCxnSpPr>
        <p:spPr>
          <a:xfrm flipH="1" rot="10800000">
            <a:off x="6496050" y="4110037"/>
            <a:ext cx="803275" cy="1282700"/>
          </a:xfrm>
          <a:prstGeom prst="straightConnector1">
            <a:avLst/>
          </a:prstGeom>
          <a:noFill/>
          <a:ln cap="flat" cmpd="sng" w="38100">
            <a:solidFill>
              <a:schemeClr val="dk1"/>
            </a:solidFill>
            <a:prstDash val="solid"/>
            <a:miter lim="800000"/>
            <a:headEnd len="med" w="med" type="none"/>
            <a:tailEnd len="lg" w="lg" type="stealth"/>
          </a:ln>
        </p:spPr>
      </p:cxnSp>
      <p:cxnSp>
        <p:nvCxnSpPr>
          <p:cNvPr id="805" name="Google Shape;805;p27"/>
          <p:cNvCxnSpPr/>
          <p:nvPr/>
        </p:nvCxnSpPr>
        <p:spPr>
          <a:xfrm>
            <a:off x="1566862" y="4110037"/>
            <a:ext cx="844550" cy="1009650"/>
          </a:xfrm>
          <a:prstGeom prst="straightConnector1">
            <a:avLst/>
          </a:prstGeom>
          <a:noFill/>
          <a:ln cap="flat" cmpd="sng" w="38100">
            <a:solidFill>
              <a:schemeClr val="dk1"/>
            </a:solidFill>
            <a:prstDash val="solid"/>
            <a:miter lim="800000"/>
            <a:headEnd len="med" w="med" type="none"/>
            <a:tailEnd len="lg" w="lg" type="stealth"/>
          </a:ln>
        </p:spPr>
      </p:cxnSp>
      <p:cxnSp>
        <p:nvCxnSpPr>
          <p:cNvPr id="806" name="Google Shape;806;p27"/>
          <p:cNvCxnSpPr/>
          <p:nvPr/>
        </p:nvCxnSpPr>
        <p:spPr>
          <a:xfrm flipH="1" rot="10800000">
            <a:off x="1701800" y="2427287"/>
            <a:ext cx="1870075" cy="744537"/>
          </a:xfrm>
          <a:prstGeom prst="straightConnector1">
            <a:avLst/>
          </a:prstGeom>
          <a:noFill/>
          <a:ln cap="flat" cmpd="sng" w="38100">
            <a:solidFill>
              <a:schemeClr val="dk1"/>
            </a:solidFill>
            <a:prstDash val="solid"/>
            <a:miter lim="800000"/>
            <a:headEnd len="med" w="med" type="none"/>
            <a:tailEnd len="lg" w="lg" type="stealth"/>
          </a:ln>
        </p:spPr>
      </p:cxnSp>
      <p:grpSp>
        <p:nvGrpSpPr>
          <p:cNvPr id="807" name="Google Shape;807;p27"/>
          <p:cNvGrpSpPr/>
          <p:nvPr/>
        </p:nvGrpSpPr>
        <p:grpSpPr>
          <a:xfrm>
            <a:off x="436562" y="2884487"/>
            <a:ext cx="1397000" cy="1397000"/>
            <a:chOff x="2376" y="1912"/>
            <a:chExt cx="880" cy="880"/>
          </a:xfrm>
        </p:grpSpPr>
        <p:sp>
          <p:nvSpPr>
            <p:cNvPr id="808" name="Google Shape;808;p27"/>
            <p:cNvSpPr/>
            <p:nvPr/>
          </p:nvSpPr>
          <p:spPr>
            <a:xfrm>
              <a:off x="2376" y="1912"/>
              <a:ext cx="880" cy="880"/>
            </a:xfrm>
            <a:prstGeom prst="ellipse">
              <a:avLst/>
            </a:prstGeom>
            <a:solidFill>
              <a:srgbClr val="95B3D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809" name="Google Shape;809;p27"/>
            <p:cNvCxnSpPr/>
            <p:nvPr/>
          </p:nvCxnSpPr>
          <p:spPr>
            <a:xfrm>
              <a:off x="2376" y="2361"/>
              <a:ext cx="880" cy="0"/>
            </a:xfrm>
            <a:prstGeom prst="straightConnector1">
              <a:avLst/>
            </a:prstGeom>
            <a:noFill/>
            <a:ln cap="flat" cmpd="sng" w="9525">
              <a:solidFill>
                <a:schemeClr val="dk1"/>
              </a:solidFill>
              <a:prstDash val="solid"/>
              <a:miter lim="800000"/>
              <a:headEnd len="med" w="med" type="none"/>
              <a:tailEnd len="med" w="med" type="none"/>
            </a:ln>
          </p:spPr>
        </p:cxnSp>
        <p:sp>
          <p:nvSpPr>
            <p:cNvPr id="810" name="Google Shape;810;p27"/>
            <p:cNvSpPr txBox="1"/>
            <p:nvPr/>
          </p:nvSpPr>
          <p:spPr>
            <a:xfrm>
              <a:off x="2546" y="2046"/>
              <a:ext cx="187"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11" name="Google Shape;811;p27"/>
            <p:cNvSpPr txBox="1"/>
            <p:nvPr/>
          </p:nvSpPr>
          <p:spPr>
            <a:xfrm>
              <a:off x="2845" y="2046"/>
              <a:ext cx="315"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12" name="Google Shape;812;p27"/>
            <p:cNvSpPr txBox="1"/>
            <p:nvPr/>
          </p:nvSpPr>
          <p:spPr>
            <a:xfrm>
              <a:off x="2703" y="2440"/>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cxnSp>
          <p:nvCxnSpPr>
            <p:cNvPr id="813" name="Google Shape;813;p27"/>
            <p:cNvCxnSpPr/>
            <p:nvPr/>
          </p:nvCxnSpPr>
          <p:spPr>
            <a:xfrm>
              <a:off x="2813" y="1912"/>
              <a:ext cx="0" cy="449"/>
            </a:xfrm>
            <a:prstGeom prst="straightConnector1">
              <a:avLst/>
            </a:prstGeom>
            <a:noFill/>
            <a:ln cap="flat" cmpd="sng" w="9525">
              <a:solidFill>
                <a:schemeClr val="dk1"/>
              </a:solidFill>
              <a:prstDash val="solid"/>
              <a:miter lim="800000"/>
              <a:headEnd len="med" w="med" type="none"/>
              <a:tailEnd len="med" w="med" type="none"/>
            </a:ln>
          </p:spPr>
        </p:cxnSp>
      </p:grpSp>
      <p:pic>
        <p:nvPicPr>
          <p:cNvPr id="814" name="Google Shape;814;p27"/>
          <p:cNvPicPr preferRelativeResize="0"/>
          <p:nvPr/>
        </p:nvPicPr>
        <p:blipFill rotWithShape="1">
          <a:blip r:embed="rId4">
            <a:alphaModFix/>
          </a:blip>
          <a:srcRect b="0" l="0" r="0" t="0"/>
          <a:stretch/>
        </p:blipFill>
        <p:spPr>
          <a:xfrm>
            <a:off x="2346325" y="4694237"/>
            <a:ext cx="1408112" cy="1408112"/>
          </a:xfrm>
          <a:prstGeom prst="rect">
            <a:avLst/>
          </a:prstGeom>
          <a:noFill/>
          <a:ln>
            <a:noFill/>
          </a:ln>
        </p:spPr>
      </p:pic>
      <p:pic>
        <p:nvPicPr>
          <p:cNvPr id="815" name="Google Shape;815;p27"/>
          <p:cNvPicPr preferRelativeResize="0"/>
          <p:nvPr/>
        </p:nvPicPr>
        <p:blipFill rotWithShape="1">
          <a:blip r:embed="rId5">
            <a:alphaModFix/>
          </a:blip>
          <a:srcRect b="0" l="0" r="0" t="0"/>
          <a:stretch/>
        </p:blipFill>
        <p:spPr>
          <a:xfrm>
            <a:off x="5145087" y="4694237"/>
            <a:ext cx="1408112" cy="1408112"/>
          </a:xfrm>
          <a:prstGeom prst="rect">
            <a:avLst/>
          </a:prstGeom>
          <a:noFill/>
          <a:ln>
            <a:noFill/>
          </a:ln>
        </p:spPr>
      </p:pic>
      <p:sp>
        <p:nvSpPr>
          <p:cNvPr id="816" name="Google Shape;816;p27"/>
          <p:cNvSpPr txBox="1"/>
          <p:nvPr/>
        </p:nvSpPr>
        <p:spPr>
          <a:xfrm rot="-1500000">
            <a:off x="2098675" y="2444750"/>
            <a:ext cx="806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 ( 3 )</a:t>
            </a:r>
            <a:endParaRPr/>
          </a:p>
        </p:txBody>
      </p:sp>
      <p:sp>
        <p:nvSpPr>
          <p:cNvPr id="817" name="Google Shape;817;p27"/>
          <p:cNvSpPr txBox="1"/>
          <p:nvPr/>
        </p:nvSpPr>
        <p:spPr>
          <a:xfrm rot="2820000">
            <a:off x="1718468" y="4282281"/>
            <a:ext cx="806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B ( 4 )</a:t>
            </a:r>
            <a:endParaRPr/>
          </a:p>
        </p:txBody>
      </p:sp>
      <p:sp>
        <p:nvSpPr>
          <p:cNvPr id="818" name="Google Shape;818;p27"/>
          <p:cNvSpPr txBox="1"/>
          <p:nvPr/>
        </p:nvSpPr>
        <p:spPr>
          <a:xfrm rot="1380000">
            <a:off x="5692775" y="2517775"/>
            <a:ext cx="819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 ( 5 )</a:t>
            </a:r>
            <a:endParaRPr/>
          </a:p>
        </p:txBody>
      </p:sp>
      <p:sp>
        <p:nvSpPr>
          <p:cNvPr id="819" name="Google Shape;819;p27"/>
          <p:cNvSpPr txBox="1"/>
          <p:nvPr/>
        </p:nvSpPr>
        <p:spPr>
          <a:xfrm rot="-3360000">
            <a:off x="6336506" y="4345781"/>
            <a:ext cx="806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 ( 2 )</a:t>
            </a:r>
            <a:endParaRPr/>
          </a:p>
        </p:txBody>
      </p:sp>
      <p:sp>
        <p:nvSpPr>
          <p:cNvPr id="820" name="Google Shape;820;p27"/>
          <p:cNvSpPr txBox="1"/>
          <p:nvPr/>
        </p:nvSpPr>
        <p:spPr>
          <a:xfrm>
            <a:off x="3998912" y="5060950"/>
            <a:ext cx="819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 ( 7 )</a:t>
            </a:r>
            <a:endParaRPr/>
          </a:p>
        </p:txBody>
      </p:sp>
      <p:sp>
        <p:nvSpPr>
          <p:cNvPr id="821" name="Google Shape;821;p27"/>
          <p:cNvSpPr txBox="1"/>
          <p:nvPr/>
        </p:nvSpPr>
        <p:spPr>
          <a:xfrm>
            <a:off x="714375" y="3143250"/>
            <a:ext cx="2968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a:t>
            </a:r>
            <a:endParaRPr/>
          </a:p>
        </p:txBody>
      </p:sp>
      <p:sp>
        <p:nvSpPr>
          <p:cNvPr id="822" name="Google Shape;822;p27"/>
          <p:cNvSpPr txBox="1"/>
          <p:nvPr/>
        </p:nvSpPr>
        <p:spPr>
          <a:xfrm>
            <a:off x="2643187" y="5000625"/>
            <a:ext cx="2968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p:txBody>
      </p:sp>
      <p:sp>
        <p:nvSpPr>
          <p:cNvPr id="823" name="Google Shape;823;p27"/>
          <p:cNvSpPr txBox="1"/>
          <p:nvPr/>
        </p:nvSpPr>
        <p:spPr>
          <a:xfrm>
            <a:off x="3857625" y="1928812"/>
            <a:ext cx="2968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3</a:t>
            </a:r>
            <a:endParaRPr/>
          </a:p>
        </p:txBody>
      </p:sp>
      <p:sp>
        <p:nvSpPr>
          <p:cNvPr id="824" name="Google Shape;824;p27"/>
          <p:cNvSpPr txBox="1"/>
          <p:nvPr/>
        </p:nvSpPr>
        <p:spPr>
          <a:xfrm>
            <a:off x="5357812" y="5000625"/>
            <a:ext cx="43973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11</a:t>
            </a:r>
            <a:endParaRPr/>
          </a:p>
        </p:txBody>
      </p:sp>
      <p:sp>
        <p:nvSpPr>
          <p:cNvPr id="825" name="Google Shape;825;p27"/>
          <p:cNvSpPr txBox="1"/>
          <p:nvPr/>
        </p:nvSpPr>
        <p:spPr>
          <a:xfrm>
            <a:off x="7524750" y="2133600"/>
            <a:ext cx="503237"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Arial"/>
              <a:buNone/>
            </a:pPr>
            <a:r>
              <a:rPr b="0" i="0" lang="en-US" sz="1800" u="none">
                <a:solidFill>
                  <a:srgbClr val="FF0000"/>
                </a:solidFill>
                <a:latin typeface="Arial"/>
                <a:ea typeface="Arial"/>
                <a:cs typeface="Arial"/>
                <a:sym typeface="Arial"/>
              </a:rPr>
              <a:t>13</a:t>
            </a:r>
            <a:endParaRPr/>
          </a:p>
        </p:txBody>
      </p:sp>
      <p:sp>
        <p:nvSpPr>
          <p:cNvPr id="826" name="Google Shape;826;p27"/>
          <p:cNvSpPr txBox="1"/>
          <p:nvPr/>
        </p:nvSpPr>
        <p:spPr>
          <a:xfrm>
            <a:off x="7596187" y="2420937"/>
            <a:ext cx="3603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Arial"/>
              <a:buNone/>
            </a:pPr>
            <a:r>
              <a:rPr b="0" i="0" lang="en-US" sz="1800" u="none">
                <a:solidFill>
                  <a:srgbClr val="FF0000"/>
                </a:solidFill>
                <a:latin typeface="Arial"/>
                <a:ea typeface="Arial"/>
                <a:cs typeface="Arial"/>
                <a:sym typeface="Arial"/>
              </a:rPr>
              <a:t>8</a:t>
            </a:r>
            <a:endParaRPr/>
          </a:p>
        </p:txBody>
      </p:sp>
      <p:sp>
        <p:nvSpPr>
          <p:cNvPr id="827" name="Google Shape;827;p27"/>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pic>
        <p:nvPicPr>
          <p:cNvPr id="828" name="Google Shape;828;p27"/>
          <p:cNvPicPr preferRelativeResize="0"/>
          <p:nvPr/>
        </p:nvPicPr>
        <p:blipFill rotWithShape="1">
          <a:blip r:embed="rId6">
            <a:alphaModFix/>
          </a:blip>
          <a:srcRect b="0" l="0" r="0" t="0"/>
          <a:stretch/>
        </p:blipFill>
        <p:spPr>
          <a:xfrm>
            <a:off x="5930900" y="101600"/>
            <a:ext cx="2786062" cy="1612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cxnSp>
        <p:nvCxnSpPr>
          <p:cNvPr id="837" name="Google Shape;837;p28"/>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838" name="Google Shape;838;p28"/>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CPM – CRITICAL PATH METHOD</a:t>
            </a:r>
            <a:endParaRPr/>
          </a:p>
        </p:txBody>
      </p:sp>
      <p:sp>
        <p:nvSpPr>
          <p:cNvPr id="839" name="Google Shape;839;p28"/>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840" name="Google Shape;840;p28"/>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grpSp>
        <p:nvGrpSpPr>
          <p:cNvPr id="841" name="Google Shape;841;p28"/>
          <p:cNvGrpSpPr/>
          <p:nvPr/>
        </p:nvGrpSpPr>
        <p:grpSpPr>
          <a:xfrm>
            <a:off x="3571875" y="1714500"/>
            <a:ext cx="1397000" cy="1397000"/>
            <a:chOff x="2376" y="1912"/>
            <a:chExt cx="880" cy="880"/>
          </a:xfrm>
        </p:grpSpPr>
        <p:sp>
          <p:nvSpPr>
            <p:cNvPr id="842" name="Google Shape;842;p28"/>
            <p:cNvSpPr/>
            <p:nvPr/>
          </p:nvSpPr>
          <p:spPr>
            <a:xfrm>
              <a:off x="2376" y="1912"/>
              <a:ext cx="880" cy="880"/>
            </a:xfrm>
            <a:prstGeom prst="ellipse">
              <a:avLst/>
            </a:prstGeom>
            <a:solidFill>
              <a:srgbClr val="95B3D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843" name="Google Shape;843;p28"/>
            <p:cNvCxnSpPr/>
            <p:nvPr/>
          </p:nvCxnSpPr>
          <p:spPr>
            <a:xfrm>
              <a:off x="2376" y="2361"/>
              <a:ext cx="880" cy="0"/>
            </a:xfrm>
            <a:prstGeom prst="straightConnector1">
              <a:avLst/>
            </a:prstGeom>
            <a:noFill/>
            <a:ln cap="flat" cmpd="sng" w="9525">
              <a:solidFill>
                <a:schemeClr val="dk1"/>
              </a:solidFill>
              <a:prstDash val="solid"/>
              <a:miter lim="800000"/>
              <a:headEnd len="med" w="med" type="none"/>
              <a:tailEnd len="med" w="med" type="none"/>
            </a:ln>
          </p:spPr>
        </p:cxnSp>
        <p:sp>
          <p:nvSpPr>
            <p:cNvPr id="844" name="Google Shape;844;p28"/>
            <p:cNvSpPr txBox="1"/>
            <p:nvPr/>
          </p:nvSpPr>
          <p:spPr>
            <a:xfrm>
              <a:off x="2546" y="2046"/>
              <a:ext cx="187"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45" name="Google Shape;845;p28"/>
            <p:cNvSpPr txBox="1"/>
            <p:nvPr/>
          </p:nvSpPr>
          <p:spPr>
            <a:xfrm>
              <a:off x="2845" y="2046"/>
              <a:ext cx="315"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46" name="Google Shape;846;p28"/>
            <p:cNvSpPr txBox="1"/>
            <p:nvPr/>
          </p:nvSpPr>
          <p:spPr>
            <a:xfrm>
              <a:off x="2703" y="2440"/>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cxnSp>
          <p:nvCxnSpPr>
            <p:cNvPr id="847" name="Google Shape;847;p28"/>
            <p:cNvCxnSpPr/>
            <p:nvPr/>
          </p:nvCxnSpPr>
          <p:spPr>
            <a:xfrm>
              <a:off x="2813" y="1912"/>
              <a:ext cx="0" cy="449"/>
            </a:xfrm>
            <a:prstGeom prst="straightConnector1">
              <a:avLst/>
            </a:prstGeom>
            <a:noFill/>
            <a:ln cap="flat" cmpd="sng" w="9525">
              <a:solidFill>
                <a:schemeClr val="dk1"/>
              </a:solidFill>
              <a:prstDash val="solid"/>
              <a:miter lim="800000"/>
              <a:headEnd len="med" w="med" type="none"/>
              <a:tailEnd len="med" w="med" type="none"/>
            </a:ln>
          </p:spPr>
        </p:cxnSp>
      </p:grpSp>
      <p:pic>
        <p:nvPicPr>
          <p:cNvPr id="848" name="Google Shape;848;p28"/>
          <p:cNvPicPr preferRelativeResize="0"/>
          <p:nvPr/>
        </p:nvPicPr>
        <p:blipFill rotWithShape="1">
          <a:blip r:embed="rId3">
            <a:alphaModFix/>
          </a:blip>
          <a:srcRect b="0" l="0" r="0" t="0"/>
          <a:stretch/>
        </p:blipFill>
        <p:spPr>
          <a:xfrm>
            <a:off x="7070725" y="2901950"/>
            <a:ext cx="1408112" cy="1408112"/>
          </a:xfrm>
          <a:prstGeom prst="rect">
            <a:avLst/>
          </a:prstGeom>
          <a:noFill/>
          <a:ln>
            <a:noFill/>
          </a:ln>
        </p:spPr>
      </p:pic>
      <p:cxnSp>
        <p:nvCxnSpPr>
          <p:cNvPr id="849" name="Google Shape;849;p28"/>
          <p:cNvCxnSpPr/>
          <p:nvPr/>
        </p:nvCxnSpPr>
        <p:spPr>
          <a:xfrm>
            <a:off x="4968875" y="2427287"/>
            <a:ext cx="2166937" cy="900112"/>
          </a:xfrm>
          <a:prstGeom prst="straightConnector1">
            <a:avLst/>
          </a:prstGeom>
          <a:noFill/>
          <a:ln cap="flat" cmpd="sng" w="38100">
            <a:solidFill>
              <a:schemeClr val="dk1"/>
            </a:solidFill>
            <a:prstDash val="solid"/>
            <a:miter lim="800000"/>
            <a:headEnd len="med" w="med" type="none"/>
            <a:tailEnd len="lg" w="lg" type="stealth"/>
          </a:ln>
        </p:spPr>
      </p:cxnSp>
      <p:cxnSp>
        <p:nvCxnSpPr>
          <p:cNvPr id="850" name="Google Shape;850;p28"/>
          <p:cNvCxnSpPr/>
          <p:nvPr/>
        </p:nvCxnSpPr>
        <p:spPr>
          <a:xfrm>
            <a:off x="3641725" y="5427662"/>
            <a:ext cx="1506537" cy="0"/>
          </a:xfrm>
          <a:prstGeom prst="straightConnector1">
            <a:avLst/>
          </a:prstGeom>
          <a:noFill/>
          <a:ln cap="flat" cmpd="sng" w="38100">
            <a:solidFill>
              <a:schemeClr val="dk1"/>
            </a:solidFill>
            <a:prstDash val="solid"/>
            <a:miter lim="800000"/>
            <a:headEnd len="med" w="med" type="none"/>
            <a:tailEnd len="lg" w="lg" type="stealth"/>
          </a:ln>
        </p:spPr>
      </p:cxnSp>
      <p:cxnSp>
        <p:nvCxnSpPr>
          <p:cNvPr id="851" name="Google Shape;851;p28"/>
          <p:cNvCxnSpPr/>
          <p:nvPr/>
        </p:nvCxnSpPr>
        <p:spPr>
          <a:xfrm flipH="1" rot="10800000">
            <a:off x="6496050" y="4110037"/>
            <a:ext cx="803275" cy="1282700"/>
          </a:xfrm>
          <a:prstGeom prst="straightConnector1">
            <a:avLst/>
          </a:prstGeom>
          <a:noFill/>
          <a:ln cap="flat" cmpd="sng" w="38100">
            <a:solidFill>
              <a:schemeClr val="dk1"/>
            </a:solidFill>
            <a:prstDash val="solid"/>
            <a:miter lim="800000"/>
            <a:headEnd len="med" w="med" type="none"/>
            <a:tailEnd len="lg" w="lg" type="stealth"/>
          </a:ln>
        </p:spPr>
      </p:cxnSp>
      <p:cxnSp>
        <p:nvCxnSpPr>
          <p:cNvPr id="852" name="Google Shape;852;p28"/>
          <p:cNvCxnSpPr/>
          <p:nvPr/>
        </p:nvCxnSpPr>
        <p:spPr>
          <a:xfrm>
            <a:off x="1566862" y="4110037"/>
            <a:ext cx="844550" cy="1009650"/>
          </a:xfrm>
          <a:prstGeom prst="straightConnector1">
            <a:avLst/>
          </a:prstGeom>
          <a:noFill/>
          <a:ln cap="flat" cmpd="sng" w="38100">
            <a:solidFill>
              <a:schemeClr val="dk1"/>
            </a:solidFill>
            <a:prstDash val="solid"/>
            <a:miter lim="800000"/>
            <a:headEnd len="med" w="med" type="none"/>
            <a:tailEnd len="lg" w="lg" type="stealth"/>
          </a:ln>
        </p:spPr>
      </p:cxnSp>
      <p:cxnSp>
        <p:nvCxnSpPr>
          <p:cNvPr id="853" name="Google Shape;853;p28"/>
          <p:cNvCxnSpPr/>
          <p:nvPr/>
        </p:nvCxnSpPr>
        <p:spPr>
          <a:xfrm flipH="1" rot="10800000">
            <a:off x="1701800" y="2427287"/>
            <a:ext cx="1870075" cy="744537"/>
          </a:xfrm>
          <a:prstGeom prst="straightConnector1">
            <a:avLst/>
          </a:prstGeom>
          <a:noFill/>
          <a:ln cap="flat" cmpd="sng" w="38100">
            <a:solidFill>
              <a:schemeClr val="dk1"/>
            </a:solidFill>
            <a:prstDash val="solid"/>
            <a:miter lim="800000"/>
            <a:headEnd len="med" w="med" type="none"/>
            <a:tailEnd len="lg" w="lg" type="stealth"/>
          </a:ln>
        </p:spPr>
      </p:cxnSp>
      <p:grpSp>
        <p:nvGrpSpPr>
          <p:cNvPr id="854" name="Google Shape;854;p28"/>
          <p:cNvGrpSpPr/>
          <p:nvPr/>
        </p:nvGrpSpPr>
        <p:grpSpPr>
          <a:xfrm>
            <a:off x="436562" y="2884487"/>
            <a:ext cx="1397000" cy="1397000"/>
            <a:chOff x="2376" y="1912"/>
            <a:chExt cx="880" cy="880"/>
          </a:xfrm>
        </p:grpSpPr>
        <p:sp>
          <p:nvSpPr>
            <p:cNvPr id="855" name="Google Shape;855;p28"/>
            <p:cNvSpPr/>
            <p:nvPr/>
          </p:nvSpPr>
          <p:spPr>
            <a:xfrm>
              <a:off x="2376" y="1912"/>
              <a:ext cx="880" cy="880"/>
            </a:xfrm>
            <a:prstGeom prst="ellipse">
              <a:avLst/>
            </a:prstGeom>
            <a:solidFill>
              <a:srgbClr val="95B3D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856" name="Google Shape;856;p28"/>
            <p:cNvCxnSpPr/>
            <p:nvPr/>
          </p:nvCxnSpPr>
          <p:spPr>
            <a:xfrm>
              <a:off x="2376" y="2361"/>
              <a:ext cx="880" cy="0"/>
            </a:xfrm>
            <a:prstGeom prst="straightConnector1">
              <a:avLst/>
            </a:prstGeom>
            <a:noFill/>
            <a:ln cap="flat" cmpd="sng" w="9525">
              <a:solidFill>
                <a:schemeClr val="dk1"/>
              </a:solidFill>
              <a:prstDash val="solid"/>
              <a:miter lim="800000"/>
              <a:headEnd len="med" w="med" type="none"/>
              <a:tailEnd len="med" w="med" type="none"/>
            </a:ln>
          </p:spPr>
        </p:cxnSp>
        <p:sp>
          <p:nvSpPr>
            <p:cNvPr id="857" name="Google Shape;857;p28"/>
            <p:cNvSpPr txBox="1"/>
            <p:nvPr/>
          </p:nvSpPr>
          <p:spPr>
            <a:xfrm>
              <a:off x="2546" y="2046"/>
              <a:ext cx="187"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58" name="Google Shape;858;p28"/>
            <p:cNvSpPr txBox="1"/>
            <p:nvPr/>
          </p:nvSpPr>
          <p:spPr>
            <a:xfrm>
              <a:off x="2845" y="2046"/>
              <a:ext cx="315"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59" name="Google Shape;859;p28"/>
            <p:cNvSpPr txBox="1"/>
            <p:nvPr/>
          </p:nvSpPr>
          <p:spPr>
            <a:xfrm>
              <a:off x="2703" y="2440"/>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cxnSp>
          <p:nvCxnSpPr>
            <p:cNvPr id="860" name="Google Shape;860;p28"/>
            <p:cNvCxnSpPr/>
            <p:nvPr/>
          </p:nvCxnSpPr>
          <p:spPr>
            <a:xfrm>
              <a:off x="2813" y="1912"/>
              <a:ext cx="0" cy="449"/>
            </a:xfrm>
            <a:prstGeom prst="straightConnector1">
              <a:avLst/>
            </a:prstGeom>
            <a:noFill/>
            <a:ln cap="flat" cmpd="sng" w="9525">
              <a:solidFill>
                <a:schemeClr val="dk1"/>
              </a:solidFill>
              <a:prstDash val="solid"/>
              <a:miter lim="800000"/>
              <a:headEnd len="med" w="med" type="none"/>
              <a:tailEnd len="med" w="med" type="none"/>
            </a:ln>
          </p:spPr>
        </p:cxnSp>
      </p:grpSp>
      <p:pic>
        <p:nvPicPr>
          <p:cNvPr id="861" name="Google Shape;861;p28"/>
          <p:cNvPicPr preferRelativeResize="0"/>
          <p:nvPr/>
        </p:nvPicPr>
        <p:blipFill rotWithShape="1">
          <a:blip r:embed="rId4">
            <a:alphaModFix/>
          </a:blip>
          <a:srcRect b="0" l="0" r="0" t="0"/>
          <a:stretch/>
        </p:blipFill>
        <p:spPr>
          <a:xfrm>
            <a:off x="2346325" y="4694237"/>
            <a:ext cx="1408112" cy="1408112"/>
          </a:xfrm>
          <a:prstGeom prst="rect">
            <a:avLst/>
          </a:prstGeom>
          <a:noFill/>
          <a:ln>
            <a:noFill/>
          </a:ln>
        </p:spPr>
      </p:pic>
      <p:pic>
        <p:nvPicPr>
          <p:cNvPr id="862" name="Google Shape;862;p28"/>
          <p:cNvPicPr preferRelativeResize="0"/>
          <p:nvPr/>
        </p:nvPicPr>
        <p:blipFill rotWithShape="1">
          <a:blip r:embed="rId5">
            <a:alphaModFix/>
          </a:blip>
          <a:srcRect b="0" l="0" r="0" t="0"/>
          <a:stretch/>
        </p:blipFill>
        <p:spPr>
          <a:xfrm>
            <a:off x="5145087" y="4694237"/>
            <a:ext cx="1408112" cy="1408112"/>
          </a:xfrm>
          <a:prstGeom prst="rect">
            <a:avLst/>
          </a:prstGeom>
          <a:noFill/>
          <a:ln>
            <a:noFill/>
          </a:ln>
        </p:spPr>
      </p:pic>
      <p:sp>
        <p:nvSpPr>
          <p:cNvPr id="863" name="Google Shape;863;p28"/>
          <p:cNvSpPr txBox="1"/>
          <p:nvPr/>
        </p:nvSpPr>
        <p:spPr>
          <a:xfrm rot="-1500000">
            <a:off x="2098675" y="2444750"/>
            <a:ext cx="806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 ( 3 )</a:t>
            </a:r>
            <a:endParaRPr/>
          </a:p>
        </p:txBody>
      </p:sp>
      <p:sp>
        <p:nvSpPr>
          <p:cNvPr id="864" name="Google Shape;864;p28"/>
          <p:cNvSpPr txBox="1"/>
          <p:nvPr/>
        </p:nvSpPr>
        <p:spPr>
          <a:xfrm rot="2820000">
            <a:off x="1718468" y="4282281"/>
            <a:ext cx="806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B ( 4 )</a:t>
            </a:r>
            <a:endParaRPr/>
          </a:p>
        </p:txBody>
      </p:sp>
      <p:sp>
        <p:nvSpPr>
          <p:cNvPr id="865" name="Google Shape;865;p28"/>
          <p:cNvSpPr txBox="1"/>
          <p:nvPr/>
        </p:nvSpPr>
        <p:spPr>
          <a:xfrm rot="1380000">
            <a:off x="5692775" y="2517775"/>
            <a:ext cx="819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 ( 5 )</a:t>
            </a:r>
            <a:endParaRPr/>
          </a:p>
        </p:txBody>
      </p:sp>
      <p:sp>
        <p:nvSpPr>
          <p:cNvPr id="866" name="Google Shape;866;p28"/>
          <p:cNvSpPr txBox="1"/>
          <p:nvPr/>
        </p:nvSpPr>
        <p:spPr>
          <a:xfrm rot="-3360000">
            <a:off x="6336506" y="4345781"/>
            <a:ext cx="806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 ( 2 )</a:t>
            </a:r>
            <a:endParaRPr/>
          </a:p>
        </p:txBody>
      </p:sp>
      <p:sp>
        <p:nvSpPr>
          <p:cNvPr id="867" name="Google Shape;867;p28"/>
          <p:cNvSpPr txBox="1"/>
          <p:nvPr/>
        </p:nvSpPr>
        <p:spPr>
          <a:xfrm>
            <a:off x="3998912" y="5060950"/>
            <a:ext cx="819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 ( 7 )</a:t>
            </a:r>
            <a:endParaRPr/>
          </a:p>
        </p:txBody>
      </p:sp>
      <p:sp>
        <p:nvSpPr>
          <p:cNvPr id="868" name="Google Shape;868;p28"/>
          <p:cNvSpPr txBox="1"/>
          <p:nvPr/>
        </p:nvSpPr>
        <p:spPr>
          <a:xfrm>
            <a:off x="714375" y="3143250"/>
            <a:ext cx="2968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a:t>
            </a:r>
            <a:endParaRPr/>
          </a:p>
        </p:txBody>
      </p:sp>
      <p:sp>
        <p:nvSpPr>
          <p:cNvPr id="869" name="Google Shape;869;p28"/>
          <p:cNvSpPr txBox="1"/>
          <p:nvPr/>
        </p:nvSpPr>
        <p:spPr>
          <a:xfrm>
            <a:off x="2643187" y="5000625"/>
            <a:ext cx="2968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p:txBody>
      </p:sp>
      <p:sp>
        <p:nvSpPr>
          <p:cNvPr id="870" name="Google Shape;870;p28"/>
          <p:cNvSpPr txBox="1"/>
          <p:nvPr/>
        </p:nvSpPr>
        <p:spPr>
          <a:xfrm>
            <a:off x="3857625" y="1928812"/>
            <a:ext cx="2968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3</a:t>
            </a:r>
            <a:endParaRPr/>
          </a:p>
        </p:txBody>
      </p:sp>
      <p:sp>
        <p:nvSpPr>
          <p:cNvPr id="871" name="Google Shape;871;p28"/>
          <p:cNvSpPr txBox="1"/>
          <p:nvPr/>
        </p:nvSpPr>
        <p:spPr>
          <a:xfrm>
            <a:off x="5357812" y="5000625"/>
            <a:ext cx="43973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11</a:t>
            </a:r>
            <a:endParaRPr/>
          </a:p>
        </p:txBody>
      </p:sp>
      <p:sp>
        <p:nvSpPr>
          <p:cNvPr id="872" name="Google Shape;872;p28"/>
          <p:cNvSpPr txBox="1"/>
          <p:nvPr/>
        </p:nvSpPr>
        <p:spPr>
          <a:xfrm>
            <a:off x="7524750" y="2133600"/>
            <a:ext cx="503237"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Arial"/>
              <a:buNone/>
            </a:pPr>
            <a:r>
              <a:rPr b="0" i="0" lang="en-US" sz="1800" u="none">
                <a:solidFill>
                  <a:srgbClr val="FF0000"/>
                </a:solidFill>
                <a:latin typeface="Arial"/>
                <a:ea typeface="Arial"/>
                <a:cs typeface="Arial"/>
                <a:sym typeface="Arial"/>
              </a:rPr>
              <a:t>13</a:t>
            </a:r>
            <a:endParaRPr/>
          </a:p>
        </p:txBody>
      </p:sp>
      <p:sp>
        <p:nvSpPr>
          <p:cNvPr id="873" name="Google Shape;873;p28"/>
          <p:cNvSpPr txBox="1"/>
          <p:nvPr/>
        </p:nvSpPr>
        <p:spPr>
          <a:xfrm>
            <a:off x="7596187" y="2420937"/>
            <a:ext cx="3603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Arial"/>
              <a:buNone/>
            </a:pPr>
            <a:r>
              <a:rPr b="0" i="0" lang="en-US" sz="1800" u="none">
                <a:solidFill>
                  <a:srgbClr val="FF0000"/>
                </a:solidFill>
                <a:latin typeface="Arial"/>
                <a:ea typeface="Arial"/>
                <a:cs typeface="Arial"/>
                <a:sym typeface="Arial"/>
              </a:rPr>
              <a:t>8</a:t>
            </a:r>
            <a:endParaRPr/>
          </a:p>
        </p:txBody>
      </p:sp>
      <p:sp>
        <p:nvSpPr>
          <p:cNvPr id="874" name="Google Shape;874;p28"/>
          <p:cNvSpPr/>
          <p:nvPr/>
        </p:nvSpPr>
        <p:spPr>
          <a:xfrm>
            <a:off x="7956550" y="2205037"/>
            <a:ext cx="215900" cy="576262"/>
          </a:xfrm>
          <a:prstGeom prst="rightBrace">
            <a:avLst>
              <a:gd fmla="val 8333" name="adj1"/>
              <a:gd fmla="val 50000" name="adj2"/>
            </a:avLst>
          </a:prstGeom>
          <a:noFill/>
          <a:ln cap="flat" cmpd="sng" w="222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75" name="Google Shape;875;p28"/>
          <p:cNvSpPr txBox="1"/>
          <p:nvPr/>
        </p:nvSpPr>
        <p:spPr>
          <a:xfrm>
            <a:off x="8172450" y="2349500"/>
            <a:ext cx="5762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600"/>
              <a:buFont typeface="Calibri"/>
              <a:buNone/>
            </a:pPr>
            <a:r>
              <a:rPr b="1" i="0" lang="en-US" sz="1600" u="none">
                <a:solidFill>
                  <a:srgbClr val="FF0000"/>
                </a:solidFill>
                <a:latin typeface="Calibri"/>
                <a:ea typeface="Calibri"/>
                <a:cs typeface="Calibri"/>
                <a:sym typeface="Calibri"/>
              </a:rPr>
              <a:t>max</a:t>
            </a:r>
            <a:endParaRPr/>
          </a:p>
        </p:txBody>
      </p:sp>
      <p:sp>
        <p:nvSpPr>
          <p:cNvPr id="876" name="Google Shape;876;p28"/>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pic>
        <p:nvPicPr>
          <p:cNvPr id="877" name="Google Shape;877;p28"/>
          <p:cNvPicPr preferRelativeResize="0"/>
          <p:nvPr/>
        </p:nvPicPr>
        <p:blipFill rotWithShape="1">
          <a:blip r:embed="rId6">
            <a:alphaModFix/>
          </a:blip>
          <a:srcRect b="0" l="0" r="0" t="0"/>
          <a:stretch/>
        </p:blipFill>
        <p:spPr>
          <a:xfrm>
            <a:off x="5930900" y="101600"/>
            <a:ext cx="2786062" cy="1612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cxnSp>
        <p:nvCxnSpPr>
          <p:cNvPr id="886" name="Google Shape;886;p29"/>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887" name="Google Shape;887;p29"/>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CPM – CRITICAL PATH METHOD</a:t>
            </a:r>
            <a:endParaRPr/>
          </a:p>
        </p:txBody>
      </p:sp>
      <p:sp>
        <p:nvSpPr>
          <p:cNvPr id="888" name="Google Shape;888;p29"/>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889" name="Google Shape;889;p29"/>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grpSp>
        <p:nvGrpSpPr>
          <p:cNvPr id="890" name="Google Shape;890;p29"/>
          <p:cNvGrpSpPr/>
          <p:nvPr/>
        </p:nvGrpSpPr>
        <p:grpSpPr>
          <a:xfrm>
            <a:off x="3571875" y="1714500"/>
            <a:ext cx="1397000" cy="1397000"/>
            <a:chOff x="2376" y="1912"/>
            <a:chExt cx="880" cy="880"/>
          </a:xfrm>
        </p:grpSpPr>
        <p:sp>
          <p:nvSpPr>
            <p:cNvPr id="891" name="Google Shape;891;p29"/>
            <p:cNvSpPr/>
            <p:nvPr/>
          </p:nvSpPr>
          <p:spPr>
            <a:xfrm>
              <a:off x="2376" y="1912"/>
              <a:ext cx="880" cy="880"/>
            </a:xfrm>
            <a:prstGeom prst="ellipse">
              <a:avLst/>
            </a:prstGeom>
            <a:solidFill>
              <a:srgbClr val="95B3D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892" name="Google Shape;892;p29"/>
            <p:cNvCxnSpPr/>
            <p:nvPr/>
          </p:nvCxnSpPr>
          <p:spPr>
            <a:xfrm>
              <a:off x="2376" y="2361"/>
              <a:ext cx="880" cy="0"/>
            </a:xfrm>
            <a:prstGeom prst="straightConnector1">
              <a:avLst/>
            </a:prstGeom>
            <a:noFill/>
            <a:ln cap="flat" cmpd="sng" w="9525">
              <a:solidFill>
                <a:schemeClr val="dk1"/>
              </a:solidFill>
              <a:prstDash val="solid"/>
              <a:miter lim="800000"/>
              <a:headEnd len="med" w="med" type="none"/>
              <a:tailEnd len="med" w="med" type="none"/>
            </a:ln>
          </p:spPr>
        </p:cxnSp>
        <p:sp>
          <p:nvSpPr>
            <p:cNvPr id="893" name="Google Shape;893;p29"/>
            <p:cNvSpPr txBox="1"/>
            <p:nvPr/>
          </p:nvSpPr>
          <p:spPr>
            <a:xfrm>
              <a:off x="2546" y="2046"/>
              <a:ext cx="187"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94" name="Google Shape;894;p29"/>
            <p:cNvSpPr txBox="1"/>
            <p:nvPr/>
          </p:nvSpPr>
          <p:spPr>
            <a:xfrm>
              <a:off x="2845" y="2046"/>
              <a:ext cx="315"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95" name="Google Shape;895;p29"/>
            <p:cNvSpPr txBox="1"/>
            <p:nvPr/>
          </p:nvSpPr>
          <p:spPr>
            <a:xfrm>
              <a:off x="2703" y="2440"/>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cxnSp>
          <p:nvCxnSpPr>
            <p:cNvPr id="896" name="Google Shape;896;p29"/>
            <p:cNvCxnSpPr/>
            <p:nvPr/>
          </p:nvCxnSpPr>
          <p:spPr>
            <a:xfrm>
              <a:off x="2813" y="1912"/>
              <a:ext cx="0" cy="449"/>
            </a:xfrm>
            <a:prstGeom prst="straightConnector1">
              <a:avLst/>
            </a:prstGeom>
            <a:noFill/>
            <a:ln cap="flat" cmpd="sng" w="9525">
              <a:solidFill>
                <a:schemeClr val="dk1"/>
              </a:solidFill>
              <a:prstDash val="solid"/>
              <a:miter lim="800000"/>
              <a:headEnd len="med" w="med" type="none"/>
              <a:tailEnd len="med" w="med" type="none"/>
            </a:ln>
          </p:spPr>
        </p:cxnSp>
      </p:grpSp>
      <p:pic>
        <p:nvPicPr>
          <p:cNvPr id="897" name="Google Shape;897;p29"/>
          <p:cNvPicPr preferRelativeResize="0"/>
          <p:nvPr/>
        </p:nvPicPr>
        <p:blipFill rotWithShape="1">
          <a:blip r:embed="rId3">
            <a:alphaModFix/>
          </a:blip>
          <a:srcRect b="0" l="0" r="0" t="0"/>
          <a:stretch/>
        </p:blipFill>
        <p:spPr>
          <a:xfrm>
            <a:off x="7070725" y="2901950"/>
            <a:ext cx="1408112" cy="1408112"/>
          </a:xfrm>
          <a:prstGeom prst="rect">
            <a:avLst/>
          </a:prstGeom>
          <a:noFill/>
          <a:ln>
            <a:noFill/>
          </a:ln>
        </p:spPr>
      </p:pic>
      <p:cxnSp>
        <p:nvCxnSpPr>
          <p:cNvPr id="898" name="Google Shape;898;p29"/>
          <p:cNvCxnSpPr/>
          <p:nvPr/>
        </p:nvCxnSpPr>
        <p:spPr>
          <a:xfrm>
            <a:off x="4968875" y="2427287"/>
            <a:ext cx="2166937" cy="900112"/>
          </a:xfrm>
          <a:prstGeom prst="straightConnector1">
            <a:avLst/>
          </a:prstGeom>
          <a:noFill/>
          <a:ln cap="flat" cmpd="sng" w="38100">
            <a:solidFill>
              <a:schemeClr val="dk1"/>
            </a:solidFill>
            <a:prstDash val="solid"/>
            <a:miter lim="800000"/>
            <a:headEnd len="med" w="med" type="none"/>
            <a:tailEnd len="lg" w="lg" type="stealth"/>
          </a:ln>
        </p:spPr>
      </p:cxnSp>
      <p:cxnSp>
        <p:nvCxnSpPr>
          <p:cNvPr id="899" name="Google Shape;899;p29"/>
          <p:cNvCxnSpPr/>
          <p:nvPr/>
        </p:nvCxnSpPr>
        <p:spPr>
          <a:xfrm>
            <a:off x="3641725" y="5427662"/>
            <a:ext cx="1506537" cy="0"/>
          </a:xfrm>
          <a:prstGeom prst="straightConnector1">
            <a:avLst/>
          </a:prstGeom>
          <a:noFill/>
          <a:ln cap="flat" cmpd="sng" w="38100">
            <a:solidFill>
              <a:schemeClr val="dk1"/>
            </a:solidFill>
            <a:prstDash val="solid"/>
            <a:miter lim="800000"/>
            <a:headEnd len="med" w="med" type="none"/>
            <a:tailEnd len="lg" w="lg" type="stealth"/>
          </a:ln>
        </p:spPr>
      </p:cxnSp>
      <p:cxnSp>
        <p:nvCxnSpPr>
          <p:cNvPr id="900" name="Google Shape;900;p29"/>
          <p:cNvCxnSpPr/>
          <p:nvPr/>
        </p:nvCxnSpPr>
        <p:spPr>
          <a:xfrm flipH="1" rot="10800000">
            <a:off x="6496050" y="4110037"/>
            <a:ext cx="803275" cy="1282700"/>
          </a:xfrm>
          <a:prstGeom prst="straightConnector1">
            <a:avLst/>
          </a:prstGeom>
          <a:noFill/>
          <a:ln cap="flat" cmpd="sng" w="38100">
            <a:solidFill>
              <a:schemeClr val="dk1"/>
            </a:solidFill>
            <a:prstDash val="solid"/>
            <a:miter lim="800000"/>
            <a:headEnd len="med" w="med" type="none"/>
            <a:tailEnd len="lg" w="lg" type="stealth"/>
          </a:ln>
        </p:spPr>
      </p:cxnSp>
      <p:cxnSp>
        <p:nvCxnSpPr>
          <p:cNvPr id="901" name="Google Shape;901;p29"/>
          <p:cNvCxnSpPr/>
          <p:nvPr/>
        </p:nvCxnSpPr>
        <p:spPr>
          <a:xfrm>
            <a:off x="1566862" y="4110037"/>
            <a:ext cx="844550" cy="1009650"/>
          </a:xfrm>
          <a:prstGeom prst="straightConnector1">
            <a:avLst/>
          </a:prstGeom>
          <a:noFill/>
          <a:ln cap="flat" cmpd="sng" w="38100">
            <a:solidFill>
              <a:schemeClr val="dk1"/>
            </a:solidFill>
            <a:prstDash val="solid"/>
            <a:miter lim="800000"/>
            <a:headEnd len="med" w="med" type="none"/>
            <a:tailEnd len="lg" w="lg" type="stealth"/>
          </a:ln>
        </p:spPr>
      </p:cxnSp>
      <p:cxnSp>
        <p:nvCxnSpPr>
          <p:cNvPr id="902" name="Google Shape;902;p29"/>
          <p:cNvCxnSpPr/>
          <p:nvPr/>
        </p:nvCxnSpPr>
        <p:spPr>
          <a:xfrm flipH="1" rot="10800000">
            <a:off x="1701800" y="2427287"/>
            <a:ext cx="1870075" cy="744537"/>
          </a:xfrm>
          <a:prstGeom prst="straightConnector1">
            <a:avLst/>
          </a:prstGeom>
          <a:noFill/>
          <a:ln cap="flat" cmpd="sng" w="38100">
            <a:solidFill>
              <a:schemeClr val="dk1"/>
            </a:solidFill>
            <a:prstDash val="solid"/>
            <a:miter lim="800000"/>
            <a:headEnd len="med" w="med" type="none"/>
            <a:tailEnd len="lg" w="lg" type="stealth"/>
          </a:ln>
        </p:spPr>
      </p:cxnSp>
      <p:grpSp>
        <p:nvGrpSpPr>
          <p:cNvPr id="903" name="Google Shape;903;p29"/>
          <p:cNvGrpSpPr/>
          <p:nvPr/>
        </p:nvGrpSpPr>
        <p:grpSpPr>
          <a:xfrm>
            <a:off x="436562" y="2884487"/>
            <a:ext cx="1397000" cy="1397000"/>
            <a:chOff x="2376" y="1912"/>
            <a:chExt cx="880" cy="880"/>
          </a:xfrm>
        </p:grpSpPr>
        <p:sp>
          <p:nvSpPr>
            <p:cNvPr id="904" name="Google Shape;904;p29"/>
            <p:cNvSpPr/>
            <p:nvPr/>
          </p:nvSpPr>
          <p:spPr>
            <a:xfrm>
              <a:off x="2376" y="1912"/>
              <a:ext cx="880" cy="880"/>
            </a:xfrm>
            <a:prstGeom prst="ellipse">
              <a:avLst/>
            </a:prstGeom>
            <a:solidFill>
              <a:srgbClr val="95B3D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905" name="Google Shape;905;p29"/>
            <p:cNvCxnSpPr/>
            <p:nvPr/>
          </p:nvCxnSpPr>
          <p:spPr>
            <a:xfrm>
              <a:off x="2376" y="2361"/>
              <a:ext cx="880" cy="0"/>
            </a:xfrm>
            <a:prstGeom prst="straightConnector1">
              <a:avLst/>
            </a:prstGeom>
            <a:noFill/>
            <a:ln cap="flat" cmpd="sng" w="9525">
              <a:solidFill>
                <a:schemeClr val="dk1"/>
              </a:solidFill>
              <a:prstDash val="solid"/>
              <a:miter lim="800000"/>
              <a:headEnd len="med" w="med" type="none"/>
              <a:tailEnd len="med" w="med" type="none"/>
            </a:ln>
          </p:spPr>
        </p:cxnSp>
        <p:sp>
          <p:nvSpPr>
            <p:cNvPr id="906" name="Google Shape;906;p29"/>
            <p:cNvSpPr txBox="1"/>
            <p:nvPr/>
          </p:nvSpPr>
          <p:spPr>
            <a:xfrm>
              <a:off x="2546" y="2046"/>
              <a:ext cx="187"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07" name="Google Shape;907;p29"/>
            <p:cNvSpPr txBox="1"/>
            <p:nvPr/>
          </p:nvSpPr>
          <p:spPr>
            <a:xfrm>
              <a:off x="2845" y="2046"/>
              <a:ext cx="315"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08" name="Google Shape;908;p29"/>
            <p:cNvSpPr txBox="1"/>
            <p:nvPr/>
          </p:nvSpPr>
          <p:spPr>
            <a:xfrm>
              <a:off x="2703" y="2440"/>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cxnSp>
          <p:nvCxnSpPr>
            <p:cNvPr id="909" name="Google Shape;909;p29"/>
            <p:cNvCxnSpPr/>
            <p:nvPr/>
          </p:nvCxnSpPr>
          <p:spPr>
            <a:xfrm>
              <a:off x="2813" y="1912"/>
              <a:ext cx="0" cy="449"/>
            </a:xfrm>
            <a:prstGeom prst="straightConnector1">
              <a:avLst/>
            </a:prstGeom>
            <a:noFill/>
            <a:ln cap="flat" cmpd="sng" w="9525">
              <a:solidFill>
                <a:schemeClr val="dk1"/>
              </a:solidFill>
              <a:prstDash val="solid"/>
              <a:miter lim="800000"/>
              <a:headEnd len="med" w="med" type="none"/>
              <a:tailEnd len="med" w="med" type="none"/>
            </a:ln>
          </p:spPr>
        </p:cxnSp>
      </p:grpSp>
      <p:pic>
        <p:nvPicPr>
          <p:cNvPr id="910" name="Google Shape;910;p29"/>
          <p:cNvPicPr preferRelativeResize="0"/>
          <p:nvPr/>
        </p:nvPicPr>
        <p:blipFill rotWithShape="1">
          <a:blip r:embed="rId4">
            <a:alphaModFix/>
          </a:blip>
          <a:srcRect b="0" l="0" r="0" t="0"/>
          <a:stretch/>
        </p:blipFill>
        <p:spPr>
          <a:xfrm>
            <a:off x="2346325" y="4694237"/>
            <a:ext cx="1408112" cy="1408112"/>
          </a:xfrm>
          <a:prstGeom prst="rect">
            <a:avLst/>
          </a:prstGeom>
          <a:noFill/>
          <a:ln>
            <a:noFill/>
          </a:ln>
        </p:spPr>
      </p:pic>
      <p:pic>
        <p:nvPicPr>
          <p:cNvPr id="911" name="Google Shape;911;p29"/>
          <p:cNvPicPr preferRelativeResize="0"/>
          <p:nvPr/>
        </p:nvPicPr>
        <p:blipFill rotWithShape="1">
          <a:blip r:embed="rId5">
            <a:alphaModFix/>
          </a:blip>
          <a:srcRect b="0" l="0" r="0" t="0"/>
          <a:stretch/>
        </p:blipFill>
        <p:spPr>
          <a:xfrm>
            <a:off x="5145087" y="4694237"/>
            <a:ext cx="1408112" cy="1408112"/>
          </a:xfrm>
          <a:prstGeom prst="rect">
            <a:avLst/>
          </a:prstGeom>
          <a:noFill/>
          <a:ln>
            <a:noFill/>
          </a:ln>
        </p:spPr>
      </p:pic>
      <p:sp>
        <p:nvSpPr>
          <p:cNvPr id="912" name="Google Shape;912;p29"/>
          <p:cNvSpPr txBox="1"/>
          <p:nvPr/>
        </p:nvSpPr>
        <p:spPr>
          <a:xfrm rot="-1500000">
            <a:off x="2098675" y="2444750"/>
            <a:ext cx="806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 ( 3 )</a:t>
            </a:r>
            <a:endParaRPr/>
          </a:p>
        </p:txBody>
      </p:sp>
      <p:sp>
        <p:nvSpPr>
          <p:cNvPr id="913" name="Google Shape;913;p29"/>
          <p:cNvSpPr txBox="1"/>
          <p:nvPr/>
        </p:nvSpPr>
        <p:spPr>
          <a:xfrm rot="2820000">
            <a:off x="1718468" y="4282281"/>
            <a:ext cx="806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B ( 4 )</a:t>
            </a:r>
            <a:endParaRPr/>
          </a:p>
        </p:txBody>
      </p:sp>
      <p:sp>
        <p:nvSpPr>
          <p:cNvPr id="914" name="Google Shape;914;p29"/>
          <p:cNvSpPr txBox="1"/>
          <p:nvPr/>
        </p:nvSpPr>
        <p:spPr>
          <a:xfrm rot="1380000">
            <a:off x="5692775" y="2517775"/>
            <a:ext cx="819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 ( 5 )</a:t>
            </a:r>
            <a:endParaRPr/>
          </a:p>
        </p:txBody>
      </p:sp>
      <p:sp>
        <p:nvSpPr>
          <p:cNvPr id="915" name="Google Shape;915;p29"/>
          <p:cNvSpPr txBox="1"/>
          <p:nvPr/>
        </p:nvSpPr>
        <p:spPr>
          <a:xfrm rot="-3360000">
            <a:off x="6336506" y="4345781"/>
            <a:ext cx="806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 ( 2 )</a:t>
            </a:r>
            <a:endParaRPr/>
          </a:p>
        </p:txBody>
      </p:sp>
      <p:sp>
        <p:nvSpPr>
          <p:cNvPr id="916" name="Google Shape;916;p29"/>
          <p:cNvSpPr txBox="1"/>
          <p:nvPr/>
        </p:nvSpPr>
        <p:spPr>
          <a:xfrm>
            <a:off x="3998912" y="5060950"/>
            <a:ext cx="819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 ( 7 )</a:t>
            </a:r>
            <a:endParaRPr/>
          </a:p>
        </p:txBody>
      </p:sp>
      <p:sp>
        <p:nvSpPr>
          <p:cNvPr id="917" name="Google Shape;917;p29"/>
          <p:cNvSpPr txBox="1"/>
          <p:nvPr/>
        </p:nvSpPr>
        <p:spPr>
          <a:xfrm>
            <a:off x="714375" y="3143250"/>
            <a:ext cx="2968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a:t>
            </a:r>
            <a:endParaRPr/>
          </a:p>
        </p:txBody>
      </p:sp>
      <p:sp>
        <p:nvSpPr>
          <p:cNvPr id="918" name="Google Shape;918;p29"/>
          <p:cNvSpPr txBox="1"/>
          <p:nvPr/>
        </p:nvSpPr>
        <p:spPr>
          <a:xfrm>
            <a:off x="2643187" y="5000625"/>
            <a:ext cx="2968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p:txBody>
      </p:sp>
      <p:sp>
        <p:nvSpPr>
          <p:cNvPr id="919" name="Google Shape;919;p29"/>
          <p:cNvSpPr txBox="1"/>
          <p:nvPr/>
        </p:nvSpPr>
        <p:spPr>
          <a:xfrm>
            <a:off x="3857625" y="1928812"/>
            <a:ext cx="2968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3</a:t>
            </a:r>
            <a:endParaRPr/>
          </a:p>
        </p:txBody>
      </p:sp>
      <p:sp>
        <p:nvSpPr>
          <p:cNvPr id="920" name="Google Shape;920;p29"/>
          <p:cNvSpPr txBox="1"/>
          <p:nvPr/>
        </p:nvSpPr>
        <p:spPr>
          <a:xfrm>
            <a:off x="5357812" y="5000625"/>
            <a:ext cx="43973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11</a:t>
            </a:r>
            <a:endParaRPr/>
          </a:p>
        </p:txBody>
      </p:sp>
      <p:sp>
        <p:nvSpPr>
          <p:cNvPr id="921" name="Google Shape;921;p29"/>
          <p:cNvSpPr txBox="1"/>
          <p:nvPr/>
        </p:nvSpPr>
        <p:spPr>
          <a:xfrm>
            <a:off x="7358062" y="3143250"/>
            <a:ext cx="500062"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13</a:t>
            </a:r>
            <a:endParaRPr/>
          </a:p>
        </p:txBody>
      </p:sp>
      <p:pic>
        <p:nvPicPr>
          <p:cNvPr id="922" name="Google Shape;922;p29"/>
          <p:cNvPicPr preferRelativeResize="0"/>
          <p:nvPr/>
        </p:nvPicPr>
        <p:blipFill rotWithShape="1">
          <a:blip r:embed="rId6">
            <a:alphaModFix/>
          </a:blip>
          <a:srcRect b="0" l="0" r="0" t="0"/>
          <a:stretch/>
        </p:blipFill>
        <p:spPr>
          <a:xfrm>
            <a:off x="5930900" y="101600"/>
            <a:ext cx="2786062" cy="1612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cxnSp>
        <p:nvCxnSpPr>
          <p:cNvPr id="216" name="Google Shape;216;p3"/>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217" name="Google Shape;217;p3"/>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76092"/>
              </a:buClr>
              <a:buSzPts val="3000"/>
              <a:buFont typeface="Calibri"/>
              <a:buNone/>
            </a:pPr>
            <a:r>
              <a:rPr b="0" i="0" lang="en-US" sz="3000" u="none">
                <a:solidFill>
                  <a:srgbClr val="376092"/>
                </a:solidFill>
                <a:latin typeface="Calibri"/>
                <a:ea typeface="Calibri"/>
                <a:cs typeface="Calibri"/>
                <a:sym typeface="Calibri"/>
              </a:rPr>
              <a:t>GANTT CHART &amp; PERT DIAGRAMS EXAMPLES</a:t>
            </a:r>
            <a:endParaRPr/>
          </a:p>
        </p:txBody>
      </p:sp>
      <p:sp>
        <p:nvSpPr>
          <p:cNvPr id="218" name="Google Shape;218;p3"/>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219" name="Google Shape;219;p3"/>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pic>
        <p:nvPicPr>
          <p:cNvPr id="220" name="Google Shape;220;p3"/>
          <p:cNvPicPr preferRelativeResize="0"/>
          <p:nvPr/>
        </p:nvPicPr>
        <p:blipFill rotWithShape="1">
          <a:blip r:embed="rId3">
            <a:alphaModFix/>
          </a:blip>
          <a:srcRect b="24165" l="1042" r="42187" t="19999"/>
          <a:stretch/>
        </p:blipFill>
        <p:spPr>
          <a:xfrm>
            <a:off x="1071562" y="1571625"/>
            <a:ext cx="6430962" cy="3952875"/>
          </a:xfrm>
          <a:prstGeom prst="rect">
            <a:avLst/>
          </a:prstGeom>
          <a:noFill/>
          <a:ln>
            <a:noFill/>
          </a:ln>
        </p:spPr>
      </p:pic>
      <p:sp>
        <p:nvSpPr>
          <p:cNvPr id="221" name="Google Shape;221;p3"/>
          <p:cNvSpPr txBox="1"/>
          <p:nvPr/>
        </p:nvSpPr>
        <p:spPr>
          <a:xfrm>
            <a:off x="428625" y="5857875"/>
            <a:ext cx="6072187" cy="3381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76092"/>
              </a:buClr>
              <a:buSzPts val="1600"/>
              <a:buFont typeface="Calibri"/>
              <a:buNone/>
            </a:pPr>
            <a:r>
              <a:rPr b="1" i="0" lang="en-US" sz="1600" u="none">
                <a:solidFill>
                  <a:srgbClr val="376092"/>
                </a:solidFill>
                <a:latin typeface="Calibri"/>
                <a:ea typeface="Calibri"/>
                <a:cs typeface="Calibri"/>
                <a:sym typeface="Calibri"/>
              </a:rPr>
              <a:t>Reading: (Kendall&amp;Kendall, chapter 3), (Dennis&amp;Wixom, chapters 2,3)</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cxnSp>
        <p:nvCxnSpPr>
          <p:cNvPr id="931" name="Google Shape;931;p30"/>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932" name="Google Shape;932;p30"/>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CPM – CRITICAL PATH METHOD</a:t>
            </a:r>
            <a:endParaRPr/>
          </a:p>
        </p:txBody>
      </p:sp>
      <p:sp>
        <p:nvSpPr>
          <p:cNvPr id="933" name="Google Shape;933;p30"/>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934" name="Google Shape;934;p30"/>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grpSp>
        <p:nvGrpSpPr>
          <p:cNvPr id="935" name="Google Shape;935;p30"/>
          <p:cNvGrpSpPr/>
          <p:nvPr/>
        </p:nvGrpSpPr>
        <p:grpSpPr>
          <a:xfrm>
            <a:off x="3571875" y="1714500"/>
            <a:ext cx="1397000" cy="1397000"/>
            <a:chOff x="2376" y="1912"/>
            <a:chExt cx="880" cy="880"/>
          </a:xfrm>
        </p:grpSpPr>
        <p:sp>
          <p:nvSpPr>
            <p:cNvPr id="936" name="Google Shape;936;p30"/>
            <p:cNvSpPr/>
            <p:nvPr/>
          </p:nvSpPr>
          <p:spPr>
            <a:xfrm>
              <a:off x="2376" y="1912"/>
              <a:ext cx="880" cy="880"/>
            </a:xfrm>
            <a:prstGeom prst="ellipse">
              <a:avLst/>
            </a:prstGeom>
            <a:solidFill>
              <a:srgbClr val="95B3D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937" name="Google Shape;937;p30"/>
            <p:cNvCxnSpPr/>
            <p:nvPr/>
          </p:nvCxnSpPr>
          <p:spPr>
            <a:xfrm>
              <a:off x="2376" y="2361"/>
              <a:ext cx="880" cy="0"/>
            </a:xfrm>
            <a:prstGeom prst="straightConnector1">
              <a:avLst/>
            </a:prstGeom>
            <a:noFill/>
            <a:ln cap="flat" cmpd="sng" w="9525">
              <a:solidFill>
                <a:schemeClr val="dk1"/>
              </a:solidFill>
              <a:prstDash val="solid"/>
              <a:miter lim="800000"/>
              <a:headEnd len="med" w="med" type="none"/>
              <a:tailEnd len="med" w="med" type="none"/>
            </a:ln>
          </p:spPr>
        </p:cxnSp>
        <p:sp>
          <p:nvSpPr>
            <p:cNvPr id="938" name="Google Shape;938;p30"/>
            <p:cNvSpPr txBox="1"/>
            <p:nvPr/>
          </p:nvSpPr>
          <p:spPr>
            <a:xfrm>
              <a:off x="2546" y="2046"/>
              <a:ext cx="187"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39" name="Google Shape;939;p30"/>
            <p:cNvSpPr txBox="1"/>
            <p:nvPr/>
          </p:nvSpPr>
          <p:spPr>
            <a:xfrm>
              <a:off x="2845" y="2046"/>
              <a:ext cx="315"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40" name="Google Shape;940;p30"/>
            <p:cNvSpPr txBox="1"/>
            <p:nvPr/>
          </p:nvSpPr>
          <p:spPr>
            <a:xfrm>
              <a:off x="2703" y="2440"/>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cxnSp>
          <p:nvCxnSpPr>
            <p:cNvPr id="941" name="Google Shape;941;p30"/>
            <p:cNvCxnSpPr/>
            <p:nvPr/>
          </p:nvCxnSpPr>
          <p:spPr>
            <a:xfrm>
              <a:off x="2813" y="1912"/>
              <a:ext cx="0" cy="449"/>
            </a:xfrm>
            <a:prstGeom prst="straightConnector1">
              <a:avLst/>
            </a:prstGeom>
            <a:noFill/>
            <a:ln cap="flat" cmpd="sng" w="9525">
              <a:solidFill>
                <a:schemeClr val="dk1"/>
              </a:solidFill>
              <a:prstDash val="solid"/>
              <a:miter lim="800000"/>
              <a:headEnd len="med" w="med" type="none"/>
              <a:tailEnd len="med" w="med" type="none"/>
            </a:ln>
          </p:spPr>
        </p:cxnSp>
      </p:grpSp>
      <p:pic>
        <p:nvPicPr>
          <p:cNvPr id="942" name="Google Shape;942;p30"/>
          <p:cNvPicPr preferRelativeResize="0"/>
          <p:nvPr/>
        </p:nvPicPr>
        <p:blipFill rotWithShape="1">
          <a:blip r:embed="rId3">
            <a:alphaModFix/>
          </a:blip>
          <a:srcRect b="0" l="0" r="0" t="0"/>
          <a:stretch/>
        </p:blipFill>
        <p:spPr>
          <a:xfrm>
            <a:off x="7070725" y="2901950"/>
            <a:ext cx="1408112" cy="1408112"/>
          </a:xfrm>
          <a:prstGeom prst="rect">
            <a:avLst/>
          </a:prstGeom>
          <a:noFill/>
          <a:ln>
            <a:noFill/>
          </a:ln>
        </p:spPr>
      </p:pic>
      <p:cxnSp>
        <p:nvCxnSpPr>
          <p:cNvPr id="943" name="Google Shape;943;p30"/>
          <p:cNvCxnSpPr/>
          <p:nvPr/>
        </p:nvCxnSpPr>
        <p:spPr>
          <a:xfrm>
            <a:off x="4968875" y="2427287"/>
            <a:ext cx="2166937" cy="900112"/>
          </a:xfrm>
          <a:prstGeom prst="straightConnector1">
            <a:avLst/>
          </a:prstGeom>
          <a:noFill/>
          <a:ln cap="flat" cmpd="sng" w="38100">
            <a:solidFill>
              <a:schemeClr val="dk1"/>
            </a:solidFill>
            <a:prstDash val="solid"/>
            <a:miter lim="800000"/>
            <a:headEnd len="med" w="med" type="none"/>
            <a:tailEnd len="lg" w="lg" type="stealth"/>
          </a:ln>
        </p:spPr>
      </p:cxnSp>
      <p:cxnSp>
        <p:nvCxnSpPr>
          <p:cNvPr id="944" name="Google Shape;944;p30"/>
          <p:cNvCxnSpPr/>
          <p:nvPr/>
        </p:nvCxnSpPr>
        <p:spPr>
          <a:xfrm>
            <a:off x="3641725" y="5427662"/>
            <a:ext cx="1506537" cy="0"/>
          </a:xfrm>
          <a:prstGeom prst="straightConnector1">
            <a:avLst/>
          </a:prstGeom>
          <a:noFill/>
          <a:ln cap="flat" cmpd="sng" w="38100">
            <a:solidFill>
              <a:schemeClr val="dk1"/>
            </a:solidFill>
            <a:prstDash val="solid"/>
            <a:miter lim="800000"/>
            <a:headEnd len="med" w="med" type="none"/>
            <a:tailEnd len="lg" w="lg" type="stealth"/>
          </a:ln>
        </p:spPr>
      </p:cxnSp>
      <p:cxnSp>
        <p:nvCxnSpPr>
          <p:cNvPr id="945" name="Google Shape;945;p30"/>
          <p:cNvCxnSpPr/>
          <p:nvPr/>
        </p:nvCxnSpPr>
        <p:spPr>
          <a:xfrm flipH="1" rot="10800000">
            <a:off x="6496050" y="4110037"/>
            <a:ext cx="803275" cy="1282700"/>
          </a:xfrm>
          <a:prstGeom prst="straightConnector1">
            <a:avLst/>
          </a:prstGeom>
          <a:noFill/>
          <a:ln cap="flat" cmpd="sng" w="38100">
            <a:solidFill>
              <a:schemeClr val="dk1"/>
            </a:solidFill>
            <a:prstDash val="solid"/>
            <a:miter lim="800000"/>
            <a:headEnd len="med" w="med" type="none"/>
            <a:tailEnd len="lg" w="lg" type="stealth"/>
          </a:ln>
        </p:spPr>
      </p:cxnSp>
      <p:cxnSp>
        <p:nvCxnSpPr>
          <p:cNvPr id="946" name="Google Shape;946;p30"/>
          <p:cNvCxnSpPr/>
          <p:nvPr/>
        </p:nvCxnSpPr>
        <p:spPr>
          <a:xfrm>
            <a:off x="1566862" y="4110037"/>
            <a:ext cx="844550" cy="1009650"/>
          </a:xfrm>
          <a:prstGeom prst="straightConnector1">
            <a:avLst/>
          </a:prstGeom>
          <a:noFill/>
          <a:ln cap="flat" cmpd="sng" w="38100">
            <a:solidFill>
              <a:schemeClr val="dk1"/>
            </a:solidFill>
            <a:prstDash val="solid"/>
            <a:miter lim="800000"/>
            <a:headEnd len="med" w="med" type="none"/>
            <a:tailEnd len="lg" w="lg" type="stealth"/>
          </a:ln>
        </p:spPr>
      </p:cxnSp>
      <p:cxnSp>
        <p:nvCxnSpPr>
          <p:cNvPr id="947" name="Google Shape;947;p30"/>
          <p:cNvCxnSpPr/>
          <p:nvPr/>
        </p:nvCxnSpPr>
        <p:spPr>
          <a:xfrm flipH="1" rot="10800000">
            <a:off x="1701800" y="2427287"/>
            <a:ext cx="1870075" cy="744537"/>
          </a:xfrm>
          <a:prstGeom prst="straightConnector1">
            <a:avLst/>
          </a:prstGeom>
          <a:noFill/>
          <a:ln cap="flat" cmpd="sng" w="38100">
            <a:solidFill>
              <a:schemeClr val="dk1"/>
            </a:solidFill>
            <a:prstDash val="solid"/>
            <a:miter lim="800000"/>
            <a:headEnd len="med" w="med" type="none"/>
            <a:tailEnd len="lg" w="lg" type="stealth"/>
          </a:ln>
        </p:spPr>
      </p:cxnSp>
      <p:grpSp>
        <p:nvGrpSpPr>
          <p:cNvPr id="948" name="Google Shape;948;p30"/>
          <p:cNvGrpSpPr/>
          <p:nvPr/>
        </p:nvGrpSpPr>
        <p:grpSpPr>
          <a:xfrm>
            <a:off x="436562" y="2884487"/>
            <a:ext cx="1397000" cy="1397000"/>
            <a:chOff x="2376" y="1912"/>
            <a:chExt cx="880" cy="880"/>
          </a:xfrm>
        </p:grpSpPr>
        <p:sp>
          <p:nvSpPr>
            <p:cNvPr id="949" name="Google Shape;949;p30"/>
            <p:cNvSpPr/>
            <p:nvPr/>
          </p:nvSpPr>
          <p:spPr>
            <a:xfrm>
              <a:off x="2376" y="1912"/>
              <a:ext cx="880" cy="880"/>
            </a:xfrm>
            <a:prstGeom prst="ellipse">
              <a:avLst/>
            </a:prstGeom>
            <a:solidFill>
              <a:srgbClr val="95B3D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950" name="Google Shape;950;p30"/>
            <p:cNvCxnSpPr/>
            <p:nvPr/>
          </p:nvCxnSpPr>
          <p:spPr>
            <a:xfrm>
              <a:off x="2376" y="2361"/>
              <a:ext cx="880" cy="0"/>
            </a:xfrm>
            <a:prstGeom prst="straightConnector1">
              <a:avLst/>
            </a:prstGeom>
            <a:noFill/>
            <a:ln cap="flat" cmpd="sng" w="9525">
              <a:solidFill>
                <a:schemeClr val="dk1"/>
              </a:solidFill>
              <a:prstDash val="solid"/>
              <a:miter lim="800000"/>
              <a:headEnd len="med" w="med" type="none"/>
              <a:tailEnd len="med" w="med" type="none"/>
            </a:ln>
          </p:spPr>
        </p:cxnSp>
        <p:sp>
          <p:nvSpPr>
            <p:cNvPr id="951" name="Google Shape;951;p30"/>
            <p:cNvSpPr txBox="1"/>
            <p:nvPr/>
          </p:nvSpPr>
          <p:spPr>
            <a:xfrm>
              <a:off x="2546" y="2046"/>
              <a:ext cx="187"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52" name="Google Shape;952;p30"/>
            <p:cNvSpPr txBox="1"/>
            <p:nvPr/>
          </p:nvSpPr>
          <p:spPr>
            <a:xfrm>
              <a:off x="2845" y="2046"/>
              <a:ext cx="315"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53" name="Google Shape;953;p30"/>
            <p:cNvSpPr txBox="1"/>
            <p:nvPr/>
          </p:nvSpPr>
          <p:spPr>
            <a:xfrm>
              <a:off x="2703" y="2440"/>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cxnSp>
          <p:nvCxnSpPr>
            <p:cNvPr id="954" name="Google Shape;954;p30"/>
            <p:cNvCxnSpPr/>
            <p:nvPr/>
          </p:nvCxnSpPr>
          <p:spPr>
            <a:xfrm>
              <a:off x="2813" y="1912"/>
              <a:ext cx="0" cy="449"/>
            </a:xfrm>
            <a:prstGeom prst="straightConnector1">
              <a:avLst/>
            </a:prstGeom>
            <a:noFill/>
            <a:ln cap="flat" cmpd="sng" w="9525">
              <a:solidFill>
                <a:schemeClr val="dk1"/>
              </a:solidFill>
              <a:prstDash val="solid"/>
              <a:miter lim="800000"/>
              <a:headEnd len="med" w="med" type="none"/>
              <a:tailEnd len="med" w="med" type="none"/>
            </a:ln>
          </p:spPr>
        </p:cxnSp>
      </p:grpSp>
      <p:pic>
        <p:nvPicPr>
          <p:cNvPr id="955" name="Google Shape;955;p30"/>
          <p:cNvPicPr preferRelativeResize="0"/>
          <p:nvPr/>
        </p:nvPicPr>
        <p:blipFill rotWithShape="1">
          <a:blip r:embed="rId4">
            <a:alphaModFix/>
          </a:blip>
          <a:srcRect b="0" l="0" r="0" t="0"/>
          <a:stretch/>
        </p:blipFill>
        <p:spPr>
          <a:xfrm>
            <a:off x="2346325" y="4694237"/>
            <a:ext cx="1408112" cy="1408112"/>
          </a:xfrm>
          <a:prstGeom prst="rect">
            <a:avLst/>
          </a:prstGeom>
          <a:noFill/>
          <a:ln>
            <a:noFill/>
          </a:ln>
        </p:spPr>
      </p:pic>
      <p:pic>
        <p:nvPicPr>
          <p:cNvPr id="956" name="Google Shape;956;p30"/>
          <p:cNvPicPr preferRelativeResize="0"/>
          <p:nvPr/>
        </p:nvPicPr>
        <p:blipFill rotWithShape="1">
          <a:blip r:embed="rId5">
            <a:alphaModFix/>
          </a:blip>
          <a:srcRect b="0" l="0" r="0" t="0"/>
          <a:stretch/>
        </p:blipFill>
        <p:spPr>
          <a:xfrm>
            <a:off x="5145087" y="4694237"/>
            <a:ext cx="1408112" cy="1408112"/>
          </a:xfrm>
          <a:prstGeom prst="rect">
            <a:avLst/>
          </a:prstGeom>
          <a:noFill/>
          <a:ln>
            <a:noFill/>
          </a:ln>
        </p:spPr>
      </p:pic>
      <p:sp>
        <p:nvSpPr>
          <p:cNvPr id="957" name="Google Shape;957;p30"/>
          <p:cNvSpPr txBox="1"/>
          <p:nvPr/>
        </p:nvSpPr>
        <p:spPr>
          <a:xfrm rot="-1500000">
            <a:off x="2098675" y="2444750"/>
            <a:ext cx="806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 ( 3 )</a:t>
            </a:r>
            <a:endParaRPr/>
          </a:p>
        </p:txBody>
      </p:sp>
      <p:sp>
        <p:nvSpPr>
          <p:cNvPr id="958" name="Google Shape;958;p30"/>
          <p:cNvSpPr txBox="1"/>
          <p:nvPr/>
        </p:nvSpPr>
        <p:spPr>
          <a:xfrm rot="2820000">
            <a:off x="1718468" y="4282281"/>
            <a:ext cx="806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B ( 4 )</a:t>
            </a:r>
            <a:endParaRPr/>
          </a:p>
        </p:txBody>
      </p:sp>
      <p:sp>
        <p:nvSpPr>
          <p:cNvPr id="959" name="Google Shape;959;p30"/>
          <p:cNvSpPr txBox="1"/>
          <p:nvPr/>
        </p:nvSpPr>
        <p:spPr>
          <a:xfrm rot="1380000">
            <a:off x="5692775" y="2517775"/>
            <a:ext cx="819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 ( 5 )</a:t>
            </a:r>
            <a:endParaRPr/>
          </a:p>
        </p:txBody>
      </p:sp>
      <p:sp>
        <p:nvSpPr>
          <p:cNvPr id="960" name="Google Shape;960;p30"/>
          <p:cNvSpPr txBox="1"/>
          <p:nvPr/>
        </p:nvSpPr>
        <p:spPr>
          <a:xfrm rot="-3360000">
            <a:off x="6336506" y="4345781"/>
            <a:ext cx="806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 ( 2 )</a:t>
            </a:r>
            <a:endParaRPr/>
          </a:p>
        </p:txBody>
      </p:sp>
      <p:sp>
        <p:nvSpPr>
          <p:cNvPr id="961" name="Google Shape;961;p30"/>
          <p:cNvSpPr txBox="1"/>
          <p:nvPr/>
        </p:nvSpPr>
        <p:spPr>
          <a:xfrm>
            <a:off x="3998912" y="5060950"/>
            <a:ext cx="819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 ( 7 )</a:t>
            </a:r>
            <a:endParaRPr/>
          </a:p>
        </p:txBody>
      </p:sp>
      <p:sp>
        <p:nvSpPr>
          <p:cNvPr id="962" name="Google Shape;962;p30"/>
          <p:cNvSpPr txBox="1"/>
          <p:nvPr/>
        </p:nvSpPr>
        <p:spPr>
          <a:xfrm>
            <a:off x="714375" y="3143250"/>
            <a:ext cx="2968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a:t>
            </a:r>
            <a:endParaRPr/>
          </a:p>
        </p:txBody>
      </p:sp>
      <p:sp>
        <p:nvSpPr>
          <p:cNvPr id="963" name="Google Shape;963;p30"/>
          <p:cNvSpPr txBox="1"/>
          <p:nvPr/>
        </p:nvSpPr>
        <p:spPr>
          <a:xfrm>
            <a:off x="2643187" y="5000625"/>
            <a:ext cx="2968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p:txBody>
      </p:sp>
      <p:sp>
        <p:nvSpPr>
          <p:cNvPr id="964" name="Google Shape;964;p30"/>
          <p:cNvSpPr txBox="1"/>
          <p:nvPr/>
        </p:nvSpPr>
        <p:spPr>
          <a:xfrm>
            <a:off x="3857625" y="1928812"/>
            <a:ext cx="2968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3</a:t>
            </a:r>
            <a:endParaRPr/>
          </a:p>
        </p:txBody>
      </p:sp>
      <p:sp>
        <p:nvSpPr>
          <p:cNvPr id="965" name="Google Shape;965;p30"/>
          <p:cNvSpPr txBox="1"/>
          <p:nvPr/>
        </p:nvSpPr>
        <p:spPr>
          <a:xfrm>
            <a:off x="5357812" y="5000625"/>
            <a:ext cx="43973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11</a:t>
            </a:r>
            <a:endParaRPr/>
          </a:p>
        </p:txBody>
      </p:sp>
      <p:sp>
        <p:nvSpPr>
          <p:cNvPr id="966" name="Google Shape;966;p30"/>
          <p:cNvSpPr txBox="1"/>
          <p:nvPr/>
        </p:nvSpPr>
        <p:spPr>
          <a:xfrm>
            <a:off x="7358062" y="3143250"/>
            <a:ext cx="500062"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13</a:t>
            </a:r>
            <a:endParaRPr/>
          </a:p>
        </p:txBody>
      </p:sp>
      <p:sp>
        <p:nvSpPr>
          <p:cNvPr id="967" name="Google Shape;967;p30"/>
          <p:cNvSpPr txBox="1"/>
          <p:nvPr/>
        </p:nvSpPr>
        <p:spPr>
          <a:xfrm>
            <a:off x="7858125" y="3143250"/>
            <a:ext cx="500062"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13</a:t>
            </a:r>
            <a:endParaRPr/>
          </a:p>
        </p:txBody>
      </p:sp>
      <p:pic>
        <p:nvPicPr>
          <p:cNvPr id="968" name="Google Shape;968;p30"/>
          <p:cNvPicPr preferRelativeResize="0"/>
          <p:nvPr/>
        </p:nvPicPr>
        <p:blipFill rotWithShape="1">
          <a:blip r:embed="rId6">
            <a:alphaModFix/>
          </a:blip>
          <a:srcRect b="0" l="0" r="0" t="0"/>
          <a:stretch/>
        </p:blipFill>
        <p:spPr>
          <a:xfrm>
            <a:off x="5930900" y="101600"/>
            <a:ext cx="2786062" cy="1612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6" name="Shape 976"/>
        <p:cNvGrpSpPr/>
        <p:nvPr/>
      </p:nvGrpSpPr>
      <p:grpSpPr>
        <a:xfrm>
          <a:off x="0" y="0"/>
          <a:ext cx="0" cy="0"/>
          <a:chOff x="0" y="0"/>
          <a:chExt cx="0" cy="0"/>
        </a:xfrm>
      </p:grpSpPr>
      <p:cxnSp>
        <p:nvCxnSpPr>
          <p:cNvPr id="977" name="Google Shape;977;p31"/>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978" name="Google Shape;978;p31"/>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CPM – CRITICAL PATH METHOD</a:t>
            </a:r>
            <a:endParaRPr/>
          </a:p>
        </p:txBody>
      </p:sp>
      <p:sp>
        <p:nvSpPr>
          <p:cNvPr id="979" name="Google Shape;979;p31"/>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980" name="Google Shape;980;p31"/>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grpSp>
        <p:nvGrpSpPr>
          <p:cNvPr id="981" name="Google Shape;981;p31"/>
          <p:cNvGrpSpPr/>
          <p:nvPr/>
        </p:nvGrpSpPr>
        <p:grpSpPr>
          <a:xfrm>
            <a:off x="3571875" y="1714500"/>
            <a:ext cx="1397000" cy="1397000"/>
            <a:chOff x="2376" y="1912"/>
            <a:chExt cx="880" cy="880"/>
          </a:xfrm>
        </p:grpSpPr>
        <p:sp>
          <p:nvSpPr>
            <p:cNvPr id="982" name="Google Shape;982;p31"/>
            <p:cNvSpPr/>
            <p:nvPr/>
          </p:nvSpPr>
          <p:spPr>
            <a:xfrm>
              <a:off x="2376" y="1912"/>
              <a:ext cx="880" cy="880"/>
            </a:xfrm>
            <a:prstGeom prst="ellipse">
              <a:avLst/>
            </a:prstGeom>
            <a:solidFill>
              <a:srgbClr val="95B3D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983" name="Google Shape;983;p31"/>
            <p:cNvCxnSpPr/>
            <p:nvPr/>
          </p:nvCxnSpPr>
          <p:spPr>
            <a:xfrm>
              <a:off x="2376" y="2361"/>
              <a:ext cx="880" cy="0"/>
            </a:xfrm>
            <a:prstGeom prst="straightConnector1">
              <a:avLst/>
            </a:prstGeom>
            <a:noFill/>
            <a:ln cap="flat" cmpd="sng" w="9525">
              <a:solidFill>
                <a:schemeClr val="dk1"/>
              </a:solidFill>
              <a:prstDash val="solid"/>
              <a:miter lim="800000"/>
              <a:headEnd len="med" w="med" type="none"/>
              <a:tailEnd len="med" w="med" type="none"/>
            </a:ln>
          </p:spPr>
        </p:cxnSp>
        <p:sp>
          <p:nvSpPr>
            <p:cNvPr id="984" name="Google Shape;984;p31"/>
            <p:cNvSpPr txBox="1"/>
            <p:nvPr/>
          </p:nvSpPr>
          <p:spPr>
            <a:xfrm>
              <a:off x="2546" y="2046"/>
              <a:ext cx="187"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85" name="Google Shape;985;p31"/>
            <p:cNvSpPr txBox="1"/>
            <p:nvPr/>
          </p:nvSpPr>
          <p:spPr>
            <a:xfrm>
              <a:off x="2845" y="2046"/>
              <a:ext cx="315"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86" name="Google Shape;986;p31"/>
            <p:cNvSpPr txBox="1"/>
            <p:nvPr/>
          </p:nvSpPr>
          <p:spPr>
            <a:xfrm>
              <a:off x="2703" y="2440"/>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cxnSp>
          <p:nvCxnSpPr>
            <p:cNvPr id="987" name="Google Shape;987;p31"/>
            <p:cNvCxnSpPr/>
            <p:nvPr/>
          </p:nvCxnSpPr>
          <p:spPr>
            <a:xfrm>
              <a:off x="2813" y="1912"/>
              <a:ext cx="0" cy="449"/>
            </a:xfrm>
            <a:prstGeom prst="straightConnector1">
              <a:avLst/>
            </a:prstGeom>
            <a:noFill/>
            <a:ln cap="flat" cmpd="sng" w="9525">
              <a:solidFill>
                <a:schemeClr val="dk1"/>
              </a:solidFill>
              <a:prstDash val="solid"/>
              <a:miter lim="800000"/>
              <a:headEnd len="med" w="med" type="none"/>
              <a:tailEnd len="med" w="med" type="none"/>
            </a:ln>
          </p:spPr>
        </p:cxnSp>
      </p:grpSp>
      <p:pic>
        <p:nvPicPr>
          <p:cNvPr id="988" name="Google Shape;988;p31"/>
          <p:cNvPicPr preferRelativeResize="0"/>
          <p:nvPr/>
        </p:nvPicPr>
        <p:blipFill rotWithShape="1">
          <a:blip r:embed="rId3">
            <a:alphaModFix/>
          </a:blip>
          <a:srcRect b="0" l="0" r="0" t="0"/>
          <a:stretch/>
        </p:blipFill>
        <p:spPr>
          <a:xfrm>
            <a:off x="7070725" y="2901950"/>
            <a:ext cx="1408112" cy="1408112"/>
          </a:xfrm>
          <a:prstGeom prst="rect">
            <a:avLst/>
          </a:prstGeom>
          <a:noFill/>
          <a:ln>
            <a:noFill/>
          </a:ln>
        </p:spPr>
      </p:pic>
      <p:cxnSp>
        <p:nvCxnSpPr>
          <p:cNvPr id="989" name="Google Shape;989;p31"/>
          <p:cNvCxnSpPr/>
          <p:nvPr/>
        </p:nvCxnSpPr>
        <p:spPr>
          <a:xfrm>
            <a:off x="4968875" y="2427287"/>
            <a:ext cx="2166937" cy="900112"/>
          </a:xfrm>
          <a:prstGeom prst="straightConnector1">
            <a:avLst/>
          </a:prstGeom>
          <a:noFill/>
          <a:ln cap="flat" cmpd="sng" w="38100">
            <a:solidFill>
              <a:schemeClr val="dk1"/>
            </a:solidFill>
            <a:prstDash val="solid"/>
            <a:miter lim="800000"/>
            <a:headEnd len="med" w="med" type="none"/>
            <a:tailEnd len="lg" w="lg" type="stealth"/>
          </a:ln>
        </p:spPr>
      </p:cxnSp>
      <p:cxnSp>
        <p:nvCxnSpPr>
          <p:cNvPr id="990" name="Google Shape;990;p31"/>
          <p:cNvCxnSpPr/>
          <p:nvPr/>
        </p:nvCxnSpPr>
        <p:spPr>
          <a:xfrm>
            <a:off x="3641725" y="5427662"/>
            <a:ext cx="1506537" cy="0"/>
          </a:xfrm>
          <a:prstGeom prst="straightConnector1">
            <a:avLst/>
          </a:prstGeom>
          <a:noFill/>
          <a:ln cap="flat" cmpd="sng" w="38100">
            <a:solidFill>
              <a:schemeClr val="dk1"/>
            </a:solidFill>
            <a:prstDash val="solid"/>
            <a:miter lim="800000"/>
            <a:headEnd len="med" w="med" type="none"/>
            <a:tailEnd len="lg" w="lg" type="stealth"/>
          </a:ln>
        </p:spPr>
      </p:cxnSp>
      <p:cxnSp>
        <p:nvCxnSpPr>
          <p:cNvPr id="991" name="Google Shape;991;p31"/>
          <p:cNvCxnSpPr/>
          <p:nvPr/>
        </p:nvCxnSpPr>
        <p:spPr>
          <a:xfrm flipH="1" rot="10800000">
            <a:off x="6496050" y="4110037"/>
            <a:ext cx="803275" cy="1282700"/>
          </a:xfrm>
          <a:prstGeom prst="straightConnector1">
            <a:avLst/>
          </a:prstGeom>
          <a:noFill/>
          <a:ln cap="flat" cmpd="sng" w="38100">
            <a:solidFill>
              <a:schemeClr val="dk1"/>
            </a:solidFill>
            <a:prstDash val="solid"/>
            <a:miter lim="800000"/>
            <a:headEnd len="med" w="med" type="none"/>
            <a:tailEnd len="lg" w="lg" type="stealth"/>
          </a:ln>
        </p:spPr>
      </p:cxnSp>
      <p:cxnSp>
        <p:nvCxnSpPr>
          <p:cNvPr id="992" name="Google Shape;992;p31"/>
          <p:cNvCxnSpPr/>
          <p:nvPr/>
        </p:nvCxnSpPr>
        <p:spPr>
          <a:xfrm>
            <a:off x="1566862" y="4110037"/>
            <a:ext cx="844550" cy="1009650"/>
          </a:xfrm>
          <a:prstGeom prst="straightConnector1">
            <a:avLst/>
          </a:prstGeom>
          <a:noFill/>
          <a:ln cap="flat" cmpd="sng" w="38100">
            <a:solidFill>
              <a:schemeClr val="dk1"/>
            </a:solidFill>
            <a:prstDash val="solid"/>
            <a:miter lim="800000"/>
            <a:headEnd len="med" w="med" type="none"/>
            <a:tailEnd len="lg" w="lg" type="stealth"/>
          </a:ln>
        </p:spPr>
      </p:cxnSp>
      <p:cxnSp>
        <p:nvCxnSpPr>
          <p:cNvPr id="993" name="Google Shape;993;p31"/>
          <p:cNvCxnSpPr/>
          <p:nvPr/>
        </p:nvCxnSpPr>
        <p:spPr>
          <a:xfrm flipH="1" rot="10800000">
            <a:off x="1701800" y="2427287"/>
            <a:ext cx="1870075" cy="744537"/>
          </a:xfrm>
          <a:prstGeom prst="straightConnector1">
            <a:avLst/>
          </a:prstGeom>
          <a:noFill/>
          <a:ln cap="flat" cmpd="sng" w="38100">
            <a:solidFill>
              <a:schemeClr val="dk1"/>
            </a:solidFill>
            <a:prstDash val="solid"/>
            <a:miter lim="800000"/>
            <a:headEnd len="med" w="med" type="none"/>
            <a:tailEnd len="lg" w="lg" type="stealth"/>
          </a:ln>
        </p:spPr>
      </p:cxnSp>
      <p:grpSp>
        <p:nvGrpSpPr>
          <p:cNvPr id="994" name="Google Shape;994;p31"/>
          <p:cNvGrpSpPr/>
          <p:nvPr/>
        </p:nvGrpSpPr>
        <p:grpSpPr>
          <a:xfrm>
            <a:off x="436562" y="2884487"/>
            <a:ext cx="1397000" cy="1397000"/>
            <a:chOff x="2376" y="1912"/>
            <a:chExt cx="880" cy="880"/>
          </a:xfrm>
        </p:grpSpPr>
        <p:sp>
          <p:nvSpPr>
            <p:cNvPr id="995" name="Google Shape;995;p31"/>
            <p:cNvSpPr/>
            <p:nvPr/>
          </p:nvSpPr>
          <p:spPr>
            <a:xfrm>
              <a:off x="2376" y="1912"/>
              <a:ext cx="880" cy="880"/>
            </a:xfrm>
            <a:prstGeom prst="ellipse">
              <a:avLst/>
            </a:prstGeom>
            <a:solidFill>
              <a:srgbClr val="95B3D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996" name="Google Shape;996;p31"/>
            <p:cNvCxnSpPr/>
            <p:nvPr/>
          </p:nvCxnSpPr>
          <p:spPr>
            <a:xfrm>
              <a:off x="2376" y="2361"/>
              <a:ext cx="880" cy="0"/>
            </a:xfrm>
            <a:prstGeom prst="straightConnector1">
              <a:avLst/>
            </a:prstGeom>
            <a:noFill/>
            <a:ln cap="flat" cmpd="sng" w="9525">
              <a:solidFill>
                <a:schemeClr val="dk1"/>
              </a:solidFill>
              <a:prstDash val="solid"/>
              <a:miter lim="800000"/>
              <a:headEnd len="med" w="med" type="none"/>
              <a:tailEnd len="med" w="med" type="none"/>
            </a:ln>
          </p:spPr>
        </p:cxnSp>
        <p:sp>
          <p:nvSpPr>
            <p:cNvPr id="997" name="Google Shape;997;p31"/>
            <p:cNvSpPr txBox="1"/>
            <p:nvPr/>
          </p:nvSpPr>
          <p:spPr>
            <a:xfrm>
              <a:off x="2546" y="2046"/>
              <a:ext cx="187"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8" name="Google Shape;998;p31"/>
            <p:cNvSpPr txBox="1"/>
            <p:nvPr/>
          </p:nvSpPr>
          <p:spPr>
            <a:xfrm>
              <a:off x="2845" y="2046"/>
              <a:ext cx="315"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9" name="Google Shape;999;p31"/>
            <p:cNvSpPr txBox="1"/>
            <p:nvPr/>
          </p:nvSpPr>
          <p:spPr>
            <a:xfrm>
              <a:off x="2703" y="2440"/>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cxnSp>
          <p:nvCxnSpPr>
            <p:cNvPr id="1000" name="Google Shape;1000;p31"/>
            <p:cNvCxnSpPr/>
            <p:nvPr/>
          </p:nvCxnSpPr>
          <p:spPr>
            <a:xfrm>
              <a:off x="2813" y="1912"/>
              <a:ext cx="0" cy="449"/>
            </a:xfrm>
            <a:prstGeom prst="straightConnector1">
              <a:avLst/>
            </a:prstGeom>
            <a:noFill/>
            <a:ln cap="flat" cmpd="sng" w="9525">
              <a:solidFill>
                <a:schemeClr val="dk1"/>
              </a:solidFill>
              <a:prstDash val="solid"/>
              <a:miter lim="800000"/>
              <a:headEnd len="med" w="med" type="none"/>
              <a:tailEnd len="med" w="med" type="none"/>
            </a:ln>
          </p:spPr>
        </p:cxnSp>
      </p:grpSp>
      <p:pic>
        <p:nvPicPr>
          <p:cNvPr id="1001" name="Google Shape;1001;p31"/>
          <p:cNvPicPr preferRelativeResize="0"/>
          <p:nvPr/>
        </p:nvPicPr>
        <p:blipFill rotWithShape="1">
          <a:blip r:embed="rId4">
            <a:alphaModFix/>
          </a:blip>
          <a:srcRect b="0" l="0" r="0" t="0"/>
          <a:stretch/>
        </p:blipFill>
        <p:spPr>
          <a:xfrm>
            <a:off x="2346325" y="4694237"/>
            <a:ext cx="1408112" cy="1408112"/>
          </a:xfrm>
          <a:prstGeom prst="rect">
            <a:avLst/>
          </a:prstGeom>
          <a:noFill/>
          <a:ln>
            <a:noFill/>
          </a:ln>
        </p:spPr>
      </p:pic>
      <p:pic>
        <p:nvPicPr>
          <p:cNvPr id="1002" name="Google Shape;1002;p31"/>
          <p:cNvPicPr preferRelativeResize="0"/>
          <p:nvPr/>
        </p:nvPicPr>
        <p:blipFill rotWithShape="1">
          <a:blip r:embed="rId5">
            <a:alphaModFix/>
          </a:blip>
          <a:srcRect b="0" l="0" r="0" t="0"/>
          <a:stretch/>
        </p:blipFill>
        <p:spPr>
          <a:xfrm>
            <a:off x="5145087" y="4694237"/>
            <a:ext cx="1408112" cy="1408112"/>
          </a:xfrm>
          <a:prstGeom prst="rect">
            <a:avLst/>
          </a:prstGeom>
          <a:noFill/>
          <a:ln>
            <a:noFill/>
          </a:ln>
        </p:spPr>
      </p:pic>
      <p:sp>
        <p:nvSpPr>
          <p:cNvPr id="1003" name="Google Shape;1003;p31"/>
          <p:cNvSpPr txBox="1"/>
          <p:nvPr/>
        </p:nvSpPr>
        <p:spPr>
          <a:xfrm rot="-1500000">
            <a:off x="2098675" y="2444750"/>
            <a:ext cx="806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 ( 3 )</a:t>
            </a:r>
            <a:endParaRPr/>
          </a:p>
        </p:txBody>
      </p:sp>
      <p:sp>
        <p:nvSpPr>
          <p:cNvPr id="1004" name="Google Shape;1004;p31"/>
          <p:cNvSpPr txBox="1"/>
          <p:nvPr/>
        </p:nvSpPr>
        <p:spPr>
          <a:xfrm rot="2820000">
            <a:off x="1718468" y="4282281"/>
            <a:ext cx="806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B ( 4 )</a:t>
            </a:r>
            <a:endParaRPr/>
          </a:p>
        </p:txBody>
      </p:sp>
      <p:sp>
        <p:nvSpPr>
          <p:cNvPr id="1005" name="Google Shape;1005;p31"/>
          <p:cNvSpPr txBox="1"/>
          <p:nvPr/>
        </p:nvSpPr>
        <p:spPr>
          <a:xfrm rot="1380000">
            <a:off x="5692775" y="2517775"/>
            <a:ext cx="819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 ( 5 )</a:t>
            </a:r>
            <a:endParaRPr/>
          </a:p>
        </p:txBody>
      </p:sp>
      <p:sp>
        <p:nvSpPr>
          <p:cNvPr id="1006" name="Google Shape;1006;p31"/>
          <p:cNvSpPr txBox="1"/>
          <p:nvPr/>
        </p:nvSpPr>
        <p:spPr>
          <a:xfrm rot="-3360000">
            <a:off x="6336506" y="4345781"/>
            <a:ext cx="806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 ( 2 )</a:t>
            </a:r>
            <a:endParaRPr/>
          </a:p>
        </p:txBody>
      </p:sp>
      <p:sp>
        <p:nvSpPr>
          <p:cNvPr id="1007" name="Google Shape;1007;p31"/>
          <p:cNvSpPr txBox="1"/>
          <p:nvPr/>
        </p:nvSpPr>
        <p:spPr>
          <a:xfrm>
            <a:off x="3998912" y="5060950"/>
            <a:ext cx="819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 ( 7 )</a:t>
            </a:r>
            <a:endParaRPr/>
          </a:p>
        </p:txBody>
      </p:sp>
      <p:sp>
        <p:nvSpPr>
          <p:cNvPr id="1008" name="Google Shape;1008;p31"/>
          <p:cNvSpPr txBox="1"/>
          <p:nvPr/>
        </p:nvSpPr>
        <p:spPr>
          <a:xfrm>
            <a:off x="714375" y="3143250"/>
            <a:ext cx="2968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a:t>
            </a:r>
            <a:endParaRPr/>
          </a:p>
        </p:txBody>
      </p:sp>
      <p:sp>
        <p:nvSpPr>
          <p:cNvPr id="1009" name="Google Shape;1009;p31"/>
          <p:cNvSpPr txBox="1"/>
          <p:nvPr/>
        </p:nvSpPr>
        <p:spPr>
          <a:xfrm>
            <a:off x="2643187" y="5000625"/>
            <a:ext cx="2968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p:txBody>
      </p:sp>
      <p:sp>
        <p:nvSpPr>
          <p:cNvPr id="1010" name="Google Shape;1010;p31"/>
          <p:cNvSpPr txBox="1"/>
          <p:nvPr/>
        </p:nvSpPr>
        <p:spPr>
          <a:xfrm>
            <a:off x="3857625" y="1928812"/>
            <a:ext cx="2968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3</a:t>
            </a:r>
            <a:endParaRPr/>
          </a:p>
        </p:txBody>
      </p:sp>
      <p:sp>
        <p:nvSpPr>
          <p:cNvPr id="1011" name="Google Shape;1011;p31"/>
          <p:cNvSpPr txBox="1"/>
          <p:nvPr/>
        </p:nvSpPr>
        <p:spPr>
          <a:xfrm>
            <a:off x="5357812" y="5000625"/>
            <a:ext cx="43973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11</a:t>
            </a:r>
            <a:endParaRPr/>
          </a:p>
        </p:txBody>
      </p:sp>
      <p:sp>
        <p:nvSpPr>
          <p:cNvPr id="1012" name="Google Shape;1012;p31"/>
          <p:cNvSpPr txBox="1"/>
          <p:nvPr/>
        </p:nvSpPr>
        <p:spPr>
          <a:xfrm>
            <a:off x="7358062" y="3143250"/>
            <a:ext cx="500062"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13</a:t>
            </a:r>
            <a:endParaRPr/>
          </a:p>
        </p:txBody>
      </p:sp>
      <p:sp>
        <p:nvSpPr>
          <p:cNvPr id="1013" name="Google Shape;1013;p31"/>
          <p:cNvSpPr txBox="1"/>
          <p:nvPr/>
        </p:nvSpPr>
        <p:spPr>
          <a:xfrm>
            <a:off x="7858125" y="3143250"/>
            <a:ext cx="500062"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13</a:t>
            </a:r>
            <a:endParaRPr/>
          </a:p>
        </p:txBody>
      </p:sp>
      <p:sp>
        <p:nvSpPr>
          <p:cNvPr id="1014" name="Google Shape;1014;p31"/>
          <p:cNvSpPr txBox="1"/>
          <p:nvPr/>
        </p:nvSpPr>
        <p:spPr>
          <a:xfrm>
            <a:off x="5929312" y="5000625"/>
            <a:ext cx="43973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11</a:t>
            </a:r>
            <a:endParaRPr/>
          </a:p>
        </p:txBody>
      </p:sp>
      <p:pic>
        <p:nvPicPr>
          <p:cNvPr id="1015" name="Google Shape;1015;p31"/>
          <p:cNvPicPr preferRelativeResize="0"/>
          <p:nvPr/>
        </p:nvPicPr>
        <p:blipFill rotWithShape="1">
          <a:blip r:embed="rId6">
            <a:alphaModFix/>
          </a:blip>
          <a:srcRect b="0" l="0" r="0" t="0"/>
          <a:stretch/>
        </p:blipFill>
        <p:spPr>
          <a:xfrm>
            <a:off x="5930900" y="101600"/>
            <a:ext cx="2786062" cy="1612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cxnSp>
        <p:nvCxnSpPr>
          <p:cNvPr id="1024" name="Google Shape;1024;p32"/>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1025" name="Google Shape;1025;p32"/>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CPM – CRITICAL PATH METHOD</a:t>
            </a:r>
            <a:endParaRPr/>
          </a:p>
        </p:txBody>
      </p:sp>
      <p:sp>
        <p:nvSpPr>
          <p:cNvPr id="1026" name="Google Shape;1026;p32"/>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1027" name="Google Shape;1027;p32"/>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grpSp>
        <p:nvGrpSpPr>
          <p:cNvPr id="1028" name="Google Shape;1028;p32"/>
          <p:cNvGrpSpPr/>
          <p:nvPr/>
        </p:nvGrpSpPr>
        <p:grpSpPr>
          <a:xfrm>
            <a:off x="3571875" y="1714500"/>
            <a:ext cx="1397000" cy="1397000"/>
            <a:chOff x="2376" y="1912"/>
            <a:chExt cx="880" cy="880"/>
          </a:xfrm>
        </p:grpSpPr>
        <p:sp>
          <p:nvSpPr>
            <p:cNvPr id="1029" name="Google Shape;1029;p32"/>
            <p:cNvSpPr/>
            <p:nvPr/>
          </p:nvSpPr>
          <p:spPr>
            <a:xfrm>
              <a:off x="2376" y="1912"/>
              <a:ext cx="880" cy="880"/>
            </a:xfrm>
            <a:prstGeom prst="ellipse">
              <a:avLst/>
            </a:prstGeom>
            <a:solidFill>
              <a:srgbClr val="95B3D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030" name="Google Shape;1030;p32"/>
            <p:cNvCxnSpPr/>
            <p:nvPr/>
          </p:nvCxnSpPr>
          <p:spPr>
            <a:xfrm>
              <a:off x="2376" y="2361"/>
              <a:ext cx="880" cy="0"/>
            </a:xfrm>
            <a:prstGeom prst="straightConnector1">
              <a:avLst/>
            </a:prstGeom>
            <a:noFill/>
            <a:ln cap="flat" cmpd="sng" w="9525">
              <a:solidFill>
                <a:schemeClr val="dk1"/>
              </a:solidFill>
              <a:prstDash val="solid"/>
              <a:miter lim="800000"/>
              <a:headEnd len="med" w="med" type="none"/>
              <a:tailEnd len="med" w="med" type="none"/>
            </a:ln>
          </p:spPr>
        </p:cxnSp>
        <p:sp>
          <p:nvSpPr>
            <p:cNvPr id="1031" name="Google Shape;1031;p32"/>
            <p:cNvSpPr txBox="1"/>
            <p:nvPr/>
          </p:nvSpPr>
          <p:spPr>
            <a:xfrm>
              <a:off x="2546" y="2046"/>
              <a:ext cx="187"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32" name="Google Shape;1032;p32"/>
            <p:cNvSpPr txBox="1"/>
            <p:nvPr/>
          </p:nvSpPr>
          <p:spPr>
            <a:xfrm>
              <a:off x="2845" y="2046"/>
              <a:ext cx="315"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33" name="Google Shape;1033;p32"/>
            <p:cNvSpPr txBox="1"/>
            <p:nvPr/>
          </p:nvSpPr>
          <p:spPr>
            <a:xfrm>
              <a:off x="2703" y="2440"/>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cxnSp>
          <p:nvCxnSpPr>
            <p:cNvPr id="1034" name="Google Shape;1034;p32"/>
            <p:cNvCxnSpPr/>
            <p:nvPr/>
          </p:nvCxnSpPr>
          <p:spPr>
            <a:xfrm>
              <a:off x="2813" y="1912"/>
              <a:ext cx="0" cy="449"/>
            </a:xfrm>
            <a:prstGeom prst="straightConnector1">
              <a:avLst/>
            </a:prstGeom>
            <a:noFill/>
            <a:ln cap="flat" cmpd="sng" w="9525">
              <a:solidFill>
                <a:schemeClr val="dk1"/>
              </a:solidFill>
              <a:prstDash val="solid"/>
              <a:miter lim="800000"/>
              <a:headEnd len="med" w="med" type="none"/>
              <a:tailEnd len="med" w="med" type="none"/>
            </a:ln>
          </p:spPr>
        </p:cxnSp>
      </p:grpSp>
      <p:pic>
        <p:nvPicPr>
          <p:cNvPr id="1035" name="Google Shape;1035;p32"/>
          <p:cNvPicPr preferRelativeResize="0"/>
          <p:nvPr/>
        </p:nvPicPr>
        <p:blipFill rotWithShape="1">
          <a:blip r:embed="rId3">
            <a:alphaModFix/>
          </a:blip>
          <a:srcRect b="0" l="0" r="0" t="0"/>
          <a:stretch/>
        </p:blipFill>
        <p:spPr>
          <a:xfrm>
            <a:off x="7070725" y="2901950"/>
            <a:ext cx="1408112" cy="1408112"/>
          </a:xfrm>
          <a:prstGeom prst="rect">
            <a:avLst/>
          </a:prstGeom>
          <a:noFill/>
          <a:ln>
            <a:noFill/>
          </a:ln>
        </p:spPr>
      </p:pic>
      <p:cxnSp>
        <p:nvCxnSpPr>
          <p:cNvPr id="1036" name="Google Shape;1036;p32"/>
          <p:cNvCxnSpPr/>
          <p:nvPr/>
        </p:nvCxnSpPr>
        <p:spPr>
          <a:xfrm>
            <a:off x="4968875" y="2427287"/>
            <a:ext cx="2166937" cy="900112"/>
          </a:xfrm>
          <a:prstGeom prst="straightConnector1">
            <a:avLst/>
          </a:prstGeom>
          <a:noFill/>
          <a:ln cap="flat" cmpd="sng" w="38100">
            <a:solidFill>
              <a:schemeClr val="dk1"/>
            </a:solidFill>
            <a:prstDash val="solid"/>
            <a:miter lim="800000"/>
            <a:headEnd len="med" w="med" type="none"/>
            <a:tailEnd len="lg" w="lg" type="stealth"/>
          </a:ln>
        </p:spPr>
      </p:cxnSp>
      <p:cxnSp>
        <p:nvCxnSpPr>
          <p:cNvPr id="1037" name="Google Shape;1037;p32"/>
          <p:cNvCxnSpPr/>
          <p:nvPr/>
        </p:nvCxnSpPr>
        <p:spPr>
          <a:xfrm>
            <a:off x="3641725" y="5427662"/>
            <a:ext cx="1506537" cy="0"/>
          </a:xfrm>
          <a:prstGeom prst="straightConnector1">
            <a:avLst/>
          </a:prstGeom>
          <a:noFill/>
          <a:ln cap="flat" cmpd="sng" w="38100">
            <a:solidFill>
              <a:schemeClr val="dk1"/>
            </a:solidFill>
            <a:prstDash val="solid"/>
            <a:miter lim="800000"/>
            <a:headEnd len="med" w="med" type="none"/>
            <a:tailEnd len="lg" w="lg" type="stealth"/>
          </a:ln>
        </p:spPr>
      </p:cxnSp>
      <p:cxnSp>
        <p:nvCxnSpPr>
          <p:cNvPr id="1038" name="Google Shape;1038;p32"/>
          <p:cNvCxnSpPr/>
          <p:nvPr/>
        </p:nvCxnSpPr>
        <p:spPr>
          <a:xfrm flipH="1" rot="10800000">
            <a:off x="6496050" y="4110037"/>
            <a:ext cx="803275" cy="1282700"/>
          </a:xfrm>
          <a:prstGeom prst="straightConnector1">
            <a:avLst/>
          </a:prstGeom>
          <a:noFill/>
          <a:ln cap="flat" cmpd="sng" w="38100">
            <a:solidFill>
              <a:schemeClr val="dk1"/>
            </a:solidFill>
            <a:prstDash val="solid"/>
            <a:miter lim="800000"/>
            <a:headEnd len="med" w="med" type="none"/>
            <a:tailEnd len="lg" w="lg" type="stealth"/>
          </a:ln>
        </p:spPr>
      </p:cxnSp>
      <p:cxnSp>
        <p:nvCxnSpPr>
          <p:cNvPr id="1039" name="Google Shape;1039;p32"/>
          <p:cNvCxnSpPr/>
          <p:nvPr/>
        </p:nvCxnSpPr>
        <p:spPr>
          <a:xfrm>
            <a:off x="1566862" y="4110037"/>
            <a:ext cx="844550" cy="1009650"/>
          </a:xfrm>
          <a:prstGeom prst="straightConnector1">
            <a:avLst/>
          </a:prstGeom>
          <a:noFill/>
          <a:ln cap="flat" cmpd="sng" w="38100">
            <a:solidFill>
              <a:schemeClr val="dk1"/>
            </a:solidFill>
            <a:prstDash val="solid"/>
            <a:miter lim="800000"/>
            <a:headEnd len="med" w="med" type="none"/>
            <a:tailEnd len="lg" w="lg" type="stealth"/>
          </a:ln>
        </p:spPr>
      </p:cxnSp>
      <p:cxnSp>
        <p:nvCxnSpPr>
          <p:cNvPr id="1040" name="Google Shape;1040;p32"/>
          <p:cNvCxnSpPr/>
          <p:nvPr/>
        </p:nvCxnSpPr>
        <p:spPr>
          <a:xfrm flipH="1" rot="10800000">
            <a:off x="1701800" y="2427287"/>
            <a:ext cx="1870075" cy="744537"/>
          </a:xfrm>
          <a:prstGeom prst="straightConnector1">
            <a:avLst/>
          </a:prstGeom>
          <a:noFill/>
          <a:ln cap="flat" cmpd="sng" w="38100">
            <a:solidFill>
              <a:schemeClr val="dk1"/>
            </a:solidFill>
            <a:prstDash val="solid"/>
            <a:miter lim="800000"/>
            <a:headEnd len="med" w="med" type="none"/>
            <a:tailEnd len="lg" w="lg" type="stealth"/>
          </a:ln>
        </p:spPr>
      </p:cxnSp>
      <p:grpSp>
        <p:nvGrpSpPr>
          <p:cNvPr id="1041" name="Google Shape;1041;p32"/>
          <p:cNvGrpSpPr/>
          <p:nvPr/>
        </p:nvGrpSpPr>
        <p:grpSpPr>
          <a:xfrm>
            <a:off x="436562" y="2884487"/>
            <a:ext cx="1397000" cy="1397000"/>
            <a:chOff x="2376" y="1912"/>
            <a:chExt cx="880" cy="880"/>
          </a:xfrm>
        </p:grpSpPr>
        <p:sp>
          <p:nvSpPr>
            <p:cNvPr id="1042" name="Google Shape;1042;p32"/>
            <p:cNvSpPr/>
            <p:nvPr/>
          </p:nvSpPr>
          <p:spPr>
            <a:xfrm>
              <a:off x="2376" y="1912"/>
              <a:ext cx="880" cy="880"/>
            </a:xfrm>
            <a:prstGeom prst="ellipse">
              <a:avLst/>
            </a:prstGeom>
            <a:solidFill>
              <a:srgbClr val="95B3D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043" name="Google Shape;1043;p32"/>
            <p:cNvCxnSpPr/>
            <p:nvPr/>
          </p:nvCxnSpPr>
          <p:spPr>
            <a:xfrm>
              <a:off x="2376" y="2361"/>
              <a:ext cx="880" cy="0"/>
            </a:xfrm>
            <a:prstGeom prst="straightConnector1">
              <a:avLst/>
            </a:prstGeom>
            <a:noFill/>
            <a:ln cap="flat" cmpd="sng" w="9525">
              <a:solidFill>
                <a:schemeClr val="dk1"/>
              </a:solidFill>
              <a:prstDash val="solid"/>
              <a:miter lim="800000"/>
              <a:headEnd len="med" w="med" type="none"/>
              <a:tailEnd len="med" w="med" type="none"/>
            </a:ln>
          </p:spPr>
        </p:cxnSp>
        <p:sp>
          <p:nvSpPr>
            <p:cNvPr id="1044" name="Google Shape;1044;p32"/>
            <p:cNvSpPr txBox="1"/>
            <p:nvPr/>
          </p:nvSpPr>
          <p:spPr>
            <a:xfrm>
              <a:off x="2546" y="2046"/>
              <a:ext cx="187"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45" name="Google Shape;1045;p32"/>
            <p:cNvSpPr txBox="1"/>
            <p:nvPr/>
          </p:nvSpPr>
          <p:spPr>
            <a:xfrm>
              <a:off x="2845" y="2046"/>
              <a:ext cx="315"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46" name="Google Shape;1046;p32"/>
            <p:cNvSpPr txBox="1"/>
            <p:nvPr/>
          </p:nvSpPr>
          <p:spPr>
            <a:xfrm>
              <a:off x="2703" y="2440"/>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cxnSp>
          <p:nvCxnSpPr>
            <p:cNvPr id="1047" name="Google Shape;1047;p32"/>
            <p:cNvCxnSpPr/>
            <p:nvPr/>
          </p:nvCxnSpPr>
          <p:spPr>
            <a:xfrm>
              <a:off x="2813" y="1912"/>
              <a:ext cx="0" cy="449"/>
            </a:xfrm>
            <a:prstGeom prst="straightConnector1">
              <a:avLst/>
            </a:prstGeom>
            <a:noFill/>
            <a:ln cap="flat" cmpd="sng" w="9525">
              <a:solidFill>
                <a:schemeClr val="dk1"/>
              </a:solidFill>
              <a:prstDash val="solid"/>
              <a:miter lim="800000"/>
              <a:headEnd len="med" w="med" type="none"/>
              <a:tailEnd len="med" w="med" type="none"/>
            </a:ln>
          </p:spPr>
        </p:cxnSp>
      </p:grpSp>
      <p:pic>
        <p:nvPicPr>
          <p:cNvPr id="1048" name="Google Shape;1048;p32"/>
          <p:cNvPicPr preferRelativeResize="0"/>
          <p:nvPr/>
        </p:nvPicPr>
        <p:blipFill rotWithShape="1">
          <a:blip r:embed="rId4">
            <a:alphaModFix/>
          </a:blip>
          <a:srcRect b="0" l="0" r="0" t="0"/>
          <a:stretch/>
        </p:blipFill>
        <p:spPr>
          <a:xfrm>
            <a:off x="2346325" y="4694237"/>
            <a:ext cx="1408112" cy="1408112"/>
          </a:xfrm>
          <a:prstGeom prst="rect">
            <a:avLst/>
          </a:prstGeom>
          <a:noFill/>
          <a:ln>
            <a:noFill/>
          </a:ln>
        </p:spPr>
      </p:pic>
      <p:pic>
        <p:nvPicPr>
          <p:cNvPr id="1049" name="Google Shape;1049;p32"/>
          <p:cNvPicPr preferRelativeResize="0"/>
          <p:nvPr/>
        </p:nvPicPr>
        <p:blipFill rotWithShape="1">
          <a:blip r:embed="rId5">
            <a:alphaModFix/>
          </a:blip>
          <a:srcRect b="0" l="0" r="0" t="0"/>
          <a:stretch/>
        </p:blipFill>
        <p:spPr>
          <a:xfrm>
            <a:off x="5145087" y="4694237"/>
            <a:ext cx="1408112" cy="1408112"/>
          </a:xfrm>
          <a:prstGeom prst="rect">
            <a:avLst/>
          </a:prstGeom>
          <a:noFill/>
          <a:ln>
            <a:noFill/>
          </a:ln>
        </p:spPr>
      </p:pic>
      <p:sp>
        <p:nvSpPr>
          <p:cNvPr id="1050" name="Google Shape;1050;p32"/>
          <p:cNvSpPr txBox="1"/>
          <p:nvPr/>
        </p:nvSpPr>
        <p:spPr>
          <a:xfrm rot="-1500000">
            <a:off x="2098675" y="2444750"/>
            <a:ext cx="806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 ( 3 )</a:t>
            </a:r>
            <a:endParaRPr/>
          </a:p>
        </p:txBody>
      </p:sp>
      <p:sp>
        <p:nvSpPr>
          <p:cNvPr id="1051" name="Google Shape;1051;p32"/>
          <p:cNvSpPr txBox="1"/>
          <p:nvPr/>
        </p:nvSpPr>
        <p:spPr>
          <a:xfrm rot="2820000">
            <a:off x="1718468" y="4282281"/>
            <a:ext cx="806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B ( 4 )</a:t>
            </a:r>
            <a:endParaRPr/>
          </a:p>
        </p:txBody>
      </p:sp>
      <p:sp>
        <p:nvSpPr>
          <p:cNvPr id="1052" name="Google Shape;1052;p32"/>
          <p:cNvSpPr txBox="1"/>
          <p:nvPr/>
        </p:nvSpPr>
        <p:spPr>
          <a:xfrm rot="1380000">
            <a:off x="5692775" y="2517775"/>
            <a:ext cx="819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 ( 5 )</a:t>
            </a:r>
            <a:endParaRPr/>
          </a:p>
        </p:txBody>
      </p:sp>
      <p:sp>
        <p:nvSpPr>
          <p:cNvPr id="1053" name="Google Shape;1053;p32"/>
          <p:cNvSpPr txBox="1"/>
          <p:nvPr/>
        </p:nvSpPr>
        <p:spPr>
          <a:xfrm rot="-3360000">
            <a:off x="6336506" y="4345781"/>
            <a:ext cx="806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 ( 2 )</a:t>
            </a:r>
            <a:endParaRPr/>
          </a:p>
        </p:txBody>
      </p:sp>
      <p:sp>
        <p:nvSpPr>
          <p:cNvPr id="1054" name="Google Shape;1054;p32"/>
          <p:cNvSpPr txBox="1"/>
          <p:nvPr/>
        </p:nvSpPr>
        <p:spPr>
          <a:xfrm>
            <a:off x="3998912" y="5060950"/>
            <a:ext cx="819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 ( 7 )</a:t>
            </a:r>
            <a:endParaRPr/>
          </a:p>
        </p:txBody>
      </p:sp>
      <p:sp>
        <p:nvSpPr>
          <p:cNvPr id="1055" name="Google Shape;1055;p32"/>
          <p:cNvSpPr txBox="1"/>
          <p:nvPr/>
        </p:nvSpPr>
        <p:spPr>
          <a:xfrm>
            <a:off x="714375" y="3143250"/>
            <a:ext cx="2968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a:t>
            </a:r>
            <a:endParaRPr/>
          </a:p>
        </p:txBody>
      </p:sp>
      <p:sp>
        <p:nvSpPr>
          <p:cNvPr id="1056" name="Google Shape;1056;p32"/>
          <p:cNvSpPr txBox="1"/>
          <p:nvPr/>
        </p:nvSpPr>
        <p:spPr>
          <a:xfrm>
            <a:off x="2643187" y="5000625"/>
            <a:ext cx="2968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p:txBody>
      </p:sp>
      <p:sp>
        <p:nvSpPr>
          <p:cNvPr id="1057" name="Google Shape;1057;p32"/>
          <p:cNvSpPr txBox="1"/>
          <p:nvPr/>
        </p:nvSpPr>
        <p:spPr>
          <a:xfrm>
            <a:off x="3857625" y="1928812"/>
            <a:ext cx="2968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3</a:t>
            </a:r>
            <a:endParaRPr/>
          </a:p>
        </p:txBody>
      </p:sp>
      <p:sp>
        <p:nvSpPr>
          <p:cNvPr id="1058" name="Google Shape;1058;p32"/>
          <p:cNvSpPr txBox="1"/>
          <p:nvPr/>
        </p:nvSpPr>
        <p:spPr>
          <a:xfrm>
            <a:off x="5357812" y="5000625"/>
            <a:ext cx="43973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11</a:t>
            </a:r>
            <a:endParaRPr/>
          </a:p>
        </p:txBody>
      </p:sp>
      <p:sp>
        <p:nvSpPr>
          <p:cNvPr id="1059" name="Google Shape;1059;p32"/>
          <p:cNvSpPr txBox="1"/>
          <p:nvPr/>
        </p:nvSpPr>
        <p:spPr>
          <a:xfrm>
            <a:off x="7358062" y="3143250"/>
            <a:ext cx="500062"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13</a:t>
            </a:r>
            <a:endParaRPr/>
          </a:p>
        </p:txBody>
      </p:sp>
      <p:sp>
        <p:nvSpPr>
          <p:cNvPr id="1060" name="Google Shape;1060;p32"/>
          <p:cNvSpPr txBox="1"/>
          <p:nvPr/>
        </p:nvSpPr>
        <p:spPr>
          <a:xfrm>
            <a:off x="7858125" y="3143250"/>
            <a:ext cx="500062"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13</a:t>
            </a:r>
            <a:endParaRPr/>
          </a:p>
        </p:txBody>
      </p:sp>
      <p:sp>
        <p:nvSpPr>
          <p:cNvPr id="1061" name="Google Shape;1061;p32"/>
          <p:cNvSpPr txBox="1"/>
          <p:nvPr/>
        </p:nvSpPr>
        <p:spPr>
          <a:xfrm>
            <a:off x="5929312" y="5000625"/>
            <a:ext cx="43973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11</a:t>
            </a:r>
            <a:endParaRPr/>
          </a:p>
        </p:txBody>
      </p:sp>
      <p:sp>
        <p:nvSpPr>
          <p:cNvPr id="1062" name="Google Shape;1062;p32"/>
          <p:cNvSpPr txBox="1"/>
          <p:nvPr/>
        </p:nvSpPr>
        <p:spPr>
          <a:xfrm>
            <a:off x="4357687" y="1928812"/>
            <a:ext cx="35718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8</a:t>
            </a:r>
            <a:endParaRPr/>
          </a:p>
        </p:txBody>
      </p:sp>
      <p:pic>
        <p:nvPicPr>
          <p:cNvPr id="1063" name="Google Shape;1063;p32"/>
          <p:cNvPicPr preferRelativeResize="0"/>
          <p:nvPr/>
        </p:nvPicPr>
        <p:blipFill rotWithShape="1">
          <a:blip r:embed="rId6">
            <a:alphaModFix/>
          </a:blip>
          <a:srcRect b="0" l="0" r="0" t="0"/>
          <a:stretch/>
        </p:blipFill>
        <p:spPr>
          <a:xfrm>
            <a:off x="5930900" y="101600"/>
            <a:ext cx="2786062" cy="1612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cxnSp>
        <p:nvCxnSpPr>
          <p:cNvPr id="1072" name="Google Shape;1072;p33"/>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1073" name="Google Shape;1073;p33"/>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CPM – CRITICAL PATH METHOD</a:t>
            </a:r>
            <a:endParaRPr/>
          </a:p>
        </p:txBody>
      </p:sp>
      <p:sp>
        <p:nvSpPr>
          <p:cNvPr id="1074" name="Google Shape;1074;p33"/>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1075" name="Google Shape;1075;p33"/>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grpSp>
        <p:nvGrpSpPr>
          <p:cNvPr id="1076" name="Google Shape;1076;p33"/>
          <p:cNvGrpSpPr/>
          <p:nvPr/>
        </p:nvGrpSpPr>
        <p:grpSpPr>
          <a:xfrm>
            <a:off x="3571875" y="1714500"/>
            <a:ext cx="1397000" cy="1397000"/>
            <a:chOff x="2376" y="1912"/>
            <a:chExt cx="880" cy="880"/>
          </a:xfrm>
        </p:grpSpPr>
        <p:sp>
          <p:nvSpPr>
            <p:cNvPr id="1077" name="Google Shape;1077;p33"/>
            <p:cNvSpPr/>
            <p:nvPr/>
          </p:nvSpPr>
          <p:spPr>
            <a:xfrm>
              <a:off x="2376" y="1912"/>
              <a:ext cx="880" cy="880"/>
            </a:xfrm>
            <a:prstGeom prst="ellipse">
              <a:avLst/>
            </a:prstGeom>
            <a:solidFill>
              <a:srgbClr val="95B3D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078" name="Google Shape;1078;p33"/>
            <p:cNvCxnSpPr/>
            <p:nvPr/>
          </p:nvCxnSpPr>
          <p:spPr>
            <a:xfrm>
              <a:off x="2376" y="2361"/>
              <a:ext cx="880" cy="0"/>
            </a:xfrm>
            <a:prstGeom prst="straightConnector1">
              <a:avLst/>
            </a:prstGeom>
            <a:noFill/>
            <a:ln cap="flat" cmpd="sng" w="9525">
              <a:solidFill>
                <a:schemeClr val="dk1"/>
              </a:solidFill>
              <a:prstDash val="solid"/>
              <a:miter lim="800000"/>
              <a:headEnd len="med" w="med" type="none"/>
              <a:tailEnd len="med" w="med" type="none"/>
            </a:ln>
          </p:spPr>
        </p:cxnSp>
        <p:sp>
          <p:nvSpPr>
            <p:cNvPr id="1079" name="Google Shape;1079;p33"/>
            <p:cNvSpPr txBox="1"/>
            <p:nvPr/>
          </p:nvSpPr>
          <p:spPr>
            <a:xfrm>
              <a:off x="2546" y="2046"/>
              <a:ext cx="187"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80" name="Google Shape;1080;p33"/>
            <p:cNvSpPr txBox="1"/>
            <p:nvPr/>
          </p:nvSpPr>
          <p:spPr>
            <a:xfrm>
              <a:off x="2845" y="2046"/>
              <a:ext cx="315"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81" name="Google Shape;1081;p33"/>
            <p:cNvSpPr txBox="1"/>
            <p:nvPr/>
          </p:nvSpPr>
          <p:spPr>
            <a:xfrm>
              <a:off x="2703" y="2440"/>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cxnSp>
          <p:nvCxnSpPr>
            <p:cNvPr id="1082" name="Google Shape;1082;p33"/>
            <p:cNvCxnSpPr/>
            <p:nvPr/>
          </p:nvCxnSpPr>
          <p:spPr>
            <a:xfrm>
              <a:off x="2813" y="1912"/>
              <a:ext cx="0" cy="449"/>
            </a:xfrm>
            <a:prstGeom prst="straightConnector1">
              <a:avLst/>
            </a:prstGeom>
            <a:noFill/>
            <a:ln cap="flat" cmpd="sng" w="9525">
              <a:solidFill>
                <a:schemeClr val="dk1"/>
              </a:solidFill>
              <a:prstDash val="solid"/>
              <a:miter lim="800000"/>
              <a:headEnd len="med" w="med" type="none"/>
              <a:tailEnd len="med" w="med" type="none"/>
            </a:ln>
          </p:spPr>
        </p:cxnSp>
      </p:grpSp>
      <p:pic>
        <p:nvPicPr>
          <p:cNvPr id="1083" name="Google Shape;1083;p33"/>
          <p:cNvPicPr preferRelativeResize="0"/>
          <p:nvPr/>
        </p:nvPicPr>
        <p:blipFill rotWithShape="1">
          <a:blip r:embed="rId3">
            <a:alphaModFix/>
          </a:blip>
          <a:srcRect b="0" l="0" r="0" t="0"/>
          <a:stretch/>
        </p:blipFill>
        <p:spPr>
          <a:xfrm>
            <a:off x="7070725" y="2901950"/>
            <a:ext cx="1408112" cy="1408112"/>
          </a:xfrm>
          <a:prstGeom prst="rect">
            <a:avLst/>
          </a:prstGeom>
          <a:noFill/>
          <a:ln>
            <a:noFill/>
          </a:ln>
        </p:spPr>
      </p:pic>
      <p:cxnSp>
        <p:nvCxnSpPr>
          <p:cNvPr id="1084" name="Google Shape;1084;p33"/>
          <p:cNvCxnSpPr/>
          <p:nvPr/>
        </p:nvCxnSpPr>
        <p:spPr>
          <a:xfrm>
            <a:off x="4968875" y="2427287"/>
            <a:ext cx="2166937" cy="900112"/>
          </a:xfrm>
          <a:prstGeom prst="straightConnector1">
            <a:avLst/>
          </a:prstGeom>
          <a:noFill/>
          <a:ln cap="flat" cmpd="sng" w="38100">
            <a:solidFill>
              <a:schemeClr val="dk1"/>
            </a:solidFill>
            <a:prstDash val="solid"/>
            <a:miter lim="800000"/>
            <a:headEnd len="med" w="med" type="none"/>
            <a:tailEnd len="lg" w="lg" type="stealth"/>
          </a:ln>
        </p:spPr>
      </p:cxnSp>
      <p:cxnSp>
        <p:nvCxnSpPr>
          <p:cNvPr id="1085" name="Google Shape;1085;p33"/>
          <p:cNvCxnSpPr/>
          <p:nvPr/>
        </p:nvCxnSpPr>
        <p:spPr>
          <a:xfrm>
            <a:off x="3641725" y="5427662"/>
            <a:ext cx="1506537" cy="0"/>
          </a:xfrm>
          <a:prstGeom prst="straightConnector1">
            <a:avLst/>
          </a:prstGeom>
          <a:noFill/>
          <a:ln cap="flat" cmpd="sng" w="38100">
            <a:solidFill>
              <a:schemeClr val="dk1"/>
            </a:solidFill>
            <a:prstDash val="solid"/>
            <a:miter lim="800000"/>
            <a:headEnd len="med" w="med" type="none"/>
            <a:tailEnd len="lg" w="lg" type="stealth"/>
          </a:ln>
        </p:spPr>
      </p:cxnSp>
      <p:cxnSp>
        <p:nvCxnSpPr>
          <p:cNvPr id="1086" name="Google Shape;1086;p33"/>
          <p:cNvCxnSpPr/>
          <p:nvPr/>
        </p:nvCxnSpPr>
        <p:spPr>
          <a:xfrm flipH="1" rot="10800000">
            <a:off x="6496050" y="4110037"/>
            <a:ext cx="803275" cy="1282700"/>
          </a:xfrm>
          <a:prstGeom prst="straightConnector1">
            <a:avLst/>
          </a:prstGeom>
          <a:noFill/>
          <a:ln cap="flat" cmpd="sng" w="38100">
            <a:solidFill>
              <a:schemeClr val="dk1"/>
            </a:solidFill>
            <a:prstDash val="solid"/>
            <a:miter lim="800000"/>
            <a:headEnd len="med" w="med" type="none"/>
            <a:tailEnd len="lg" w="lg" type="stealth"/>
          </a:ln>
        </p:spPr>
      </p:cxnSp>
      <p:cxnSp>
        <p:nvCxnSpPr>
          <p:cNvPr id="1087" name="Google Shape;1087;p33"/>
          <p:cNvCxnSpPr/>
          <p:nvPr/>
        </p:nvCxnSpPr>
        <p:spPr>
          <a:xfrm>
            <a:off x="1566862" y="4110037"/>
            <a:ext cx="844550" cy="1009650"/>
          </a:xfrm>
          <a:prstGeom prst="straightConnector1">
            <a:avLst/>
          </a:prstGeom>
          <a:noFill/>
          <a:ln cap="flat" cmpd="sng" w="38100">
            <a:solidFill>
              <a:schemeClr val="dk1"/>
            </a:solidFill>
            <a:prstDash val="solid"/>
            <a:miter lim="800000"/>
            <a:headEnd len="med" w="med" type="none"/>
            <a:tailEnd len="lg" w="lg" type="stealth"/>
          </a:ln>
        </p:spPr>
      </p:cxnSp>
      <p:cxnSp>
        <p:nvCxnSpPr>
          <p:cNvPr id="1088" name="Google Shape;1088;p33"/>
          <p:cNvCxnSpPr/>
          <p:nvPr/>
        </p:nvCxnSpPr>
        <p:spPr>
          <a:xfrm flipH="1" rot="10800000">
            <a:off x="1701800" y="2427287"/>
            <a:ext cx="1870075" cy="744537"/>
          </a:xfrm>
          <a:prstGeom prst="straightConnector1">
            <a:avLst/>
          </a:prstGeom>
          <a:noFill/>
          <a:ln cap="flat" cmpd="sng" w="38100">
            <a:solidFill>
              <a:schemeClr val="dk1"/>
            </a:solidFill>
            <a:prstDash val="solid"/>
            <a:miter lim="800000"/>
            <a:headEnd len="med" w="med" type="none"/>
            <a:tailEnd len="lg" w="lg" type="stealth"/>
          </a:ln>
        </p:spPr>
      </p:cxnSp>
      <p:grpSp>
        <p:nvGrpSpPr>
          <p:cNvPr id="1089" name="Google Shape;1089;p33"/>
          <p:cNvGrpSpPr/>
          <p:nvPr/>
        </p:nvGrpSpPr>
        <p:grpSpPr>
          <a:xfrm>
            <a:off x="436562" y="2884487"/>
            <a:ext cx="1397000" cy="1397000"/>
            <a:chOff x="2376" y="1912"/>
            <a:chExt cx="880" cy="880"/>
          </a:xfrm>
        </p:grpSpPr>
        <p:sp>
          <p:nvSpPr>
            <p:cNvPr id="1090" name="Google Shape;1090;p33"/>
            <p:cNvSpPr/>
            <p:nvPr/>
          </p:nvSpPr>
          <p:spPr>
            <a:xfrm>
              <a:off x="2376" y="1912"/>
              <a:ext cx="880" cy="880"/>
            </a:xfrm>
            <a:prstGeom prst="ellipse">
              <a:avLst/>
            </a:prstGeom>
            <a:solidFill>
              <a:srgbClr val="95B3D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091" name="Google Shape;1091;p33"/>
            <p:cNvCxnSpPr/>
            <p:nvPr/>
          </p:nvCxnSpPr>
          <p:spPr>
            <a:xfrm>
              <a:off x="2376" y="2361"/>
              <a:ext cx="880" cy="0"/>
            </a:xfrm>
            <a:prstGeom prst="straightConnector1">
              <a:avLst/>
            </a:prstGeom>
            <a:noFill/>
            <a:ln cap="flat" cmpd="sng" w="9525">
              <a:solidFill>
                <a:schemeClr val="dk1"/>
              </a:solidFill>
              <a:prstDash val="solid"/>
              <a:miter lim="800000"/>
              <a:headEnd len="med" w="med" type="none"/>
              <a:tailEnd len="med" w="med" type="none"/>
            </a:ln>
          </p:spPr>
        </p:cxnSp>
        <p:sp>
          <p:nvSpPr>
            <p:cNvPr id="1092" name="Google Shape;1092;p33"/>
            <p:cNvSpPr txBox="1"/>
            <p:nvPr/>
          </p:nvSpPr>
          <p:spPr>
            <a:xfrm>
              <a:off x="2546" y="2046"/>
              <a:ext cx="187"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93" name="Google Shape;1093;p33"/>
            <p:cNvSpPr txBox="1"/>
            <p:nvPr/>
          </p:nvSpPr>
          <p:spPr>
            <a:xfrm>
              <a:off x="2845" y="2046"/>
              <a:ext cx="315"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94" name="Google Shape;1094;p33"/>
            <p:cNvSpPr txBox="1"/>
            <p:nvPr/>
          </p:nvSpPr>
          <p:spPr>
            <a:xfrm>
              <a:off x="2703" y="2440"/>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cxnSp>
          <p:nvCxnSpPr>
            <p:cNvPr id="1095" name="Google Shape;1095;p33"/>
            <p:cNvCxnSpPr/>
            <p:nvPr/>
          </p:nvCxnSpPr>
          <p:spPr>
            <a:xfrm>
              <a:off x="2813" y="1912"/>
              <a:ext cx="0" cy="449"/>
            </a:xfrm>
            <a:prstGeom prst="straightConnector1">
              <a:avLst/>
            </a:prstGeom>
            <a:noFill/>
            <a:ln cap="flat" cmpd="sng" w="9525">
              <a:solidFill>
                <a:schemeClr val="dk1"/>
              </a:solidFill>
              <a:prstDash val="solid"/>
              <a:miter lim="800000"/>
              <a:headEnd len="med" w="med" type="none"/>
              <a:tailEnd len="med" w="med" type="none"/>
            </a:ln>
          </p:spPr>
        </p:cxnSp>
      </p:grpSp>
      <p:pic>
        <p:nvPicPr>
          <p:cNvPr id="1096" name="Google Shape;1096;p33"/>
          <p:cNvPicPr preferRelativeResize="0"/>
          <p:nvPr/>
        </p:nvPicPr>
        <p:blipFill rotWithShape="1">
          <a:blip r:embed="rId4">
            <a:alphaModFix/>
          </a:blip>
          <a:srcRect b="0" l="0" r="0" t="0"/>
          <a:stretch/>
        </p:blipFill>
        <p:spPr>
          <a:xfrm>
            <a:off x="2346325" y="4694237"/>
            <a:ext cx="1408112" cy="1408112"/>
          </a:xfrm>
          <a:prstGeom prst="rect">
            <a:avLst/>
          </a:prstGeom>
          <a:noFill/>
          <a:ln>
            <a:noFill/>
          </a:ln>
        </p:spPr>
      </p:pic>
      <p:pic>
        <p:nvPicPr>
          <p:cNvPr id="1097" name="Google Shape;1097;p33"/>
          <p:cNvPicPr preferRelativeResize="0"/>
          <p:nvPr/>
        </p:nvPicPr>
        <p:blipFill rotWithShape="1">
          <a:blip r:embed="rId5">
            <a:alphaModFix/>
          </a:blip>
          <a:srcRect b="0" l="0" r="0" t="0"/>
          <a:stretch/>
        </p:blipFill>
        <p:spPr>
          <a:xfrm>
            <a:off x="5145087" y="4694237"/>
            <a:ext cx="1408112" cy="1408112"/>
          </a:xfrm>
          <a:prstGeom prst="rect">
            <a:avLst/>
          </a:prstGeom>
          <a:noFill/>
          <a:ln>
            <a:noFill/>
          </a:ln>
        </p:spPr>
      </p:pic>
      <p:sp>
        <p:nvSpPr>
          <p:cNvPr id="1098" name="Google Shape;1098;p33"/>
          <p:cNvSpPr txBox="1"/>
          <p:nvPr/>
        </p:nvSpPr>
        <p:spPr>
          <a:xfrm rot="-1500000">
            <a:off x="2098675" y="2444750"/>
            <a:ext cx="806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 ( 3 )</a:t>
            </a:r>
            <a:endParaRPr/>
          </a:p>
        </p:txBody>
      </p:sp>
      <p:sp>
        <p:nvSpPr>
          <p:cNvPr id="1099" name="Google Shape;1099;p33"/>
          <p:cNvSpPr txBox="1"/>
          <p:nvPr/>
        </p:nvSpPr>
        <p:spPr>
          <a:xfrm rot="2820000">
            <a:off x="1718468" y="4282281"/>
            <a:ext cx="806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B ( 4 )</a:t>
            </a:r>
            <a:endParaRPr/>
          </a:p>
        </p:txBody>
      </p:sp>
      <p:sp>
        <p:nvSpPr>
          <p:cNvPr id="1100" name="Google Shape;1100;p33"/>
          <p:cNvSpPr txBox="1"/>
          <p:nvPr/>
        </p:nvSpPr>
        <p:spPr>
          <a:xfrm rot="1380000">
            <a:off x="5692775" y="2517775"/>
            <a:ext cx="819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 ( 5 )</a:t>
            </a:r>
            <a:endParaRPr/>
          </a:p>
        </p:txBody>
      </p:sp>
      <p:sp>
        <p:nvSpPr>
          <p:cNvPr id="1101" name="Google Shape;1101;p33"/>
          <p:cNvSpPr txBox="1"/>
          <p:nvPr/>
        </p:nvSpPr>
        <p:spPr>
          <a:xfrm rot="-3360000">
            <a:off x="6336506" y="4345781"/>
            <a:ext cx="806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 ( 2 )</a:t>
            </a:r>
            <a:endParaRPr/>
          </a:p>
        </p:txBody>
      </p:sp>
      <p:sp>
        <p:nvSpPr>
          <p:cNvPr id="1102" name="Google Shape;1102;p33"/>
          <p:cNvSpPr txBox="1"/>
          <p:nvPr/>
        </p:nvSpPr>
        <p:spPr>
          <a:xfrm>
            <a:off x="3998912" y="5060950"/>
            <a:ext cx="819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 ( 7 )</a:t>
            </a:r>
            <a:endParaRPr/>
          </a:p>
        </p:txBody>
      </p:sp>
      <p:sp>
        <p:nvSpPr>
          <p:cNvPr id="1103" name="Google Shape;1103;p33"/>
          <p:cNvSpPr txBox="1"/>
          <p:nvPr/>
        </p:nvSpPr>
        <p:spPr>
          <a:xfrm>
            <a:off x="714375" y="3143250"/>
            <a:ext cx="2968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a:t>
            </a:r>
            <a:endParaRPr/>
          </a:p>
        </p:txBody>
      </p:sp>
      <p:sp>
        <p:nvSpPr>
          <p:cNvPr id="1104" name="Google Shape;1104;p33"/>
          <p:cNvSpPr txBox="1"/>
          <p:nvPr/>
        </p:nvSpPr>
        <p:spPr>
          <a:xfrm>
            <a:off x="2643187" y="5000625"/>
            <a:ext cx="2968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p:txBody>
      </p:sp>
      <p:sp>
        <p:nvSpPr>
          <p:cNvPr id="1105" name="Google Shape;1105;p33"/>
          <p:cNvSpPr txBox="1"/>
          <p:nvPr/>
        </p:nvSpPr>
        <p:spPr>
          <a:xfrm>
            <a:off x="3857625" y="1928812"/>
            <a:ext cx="2968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3</a:t>
            </a:r>
            <a:endParaRPr/>
          </a:p>
        </p:txBody>
      </p:sp>
      <p:sp>
        <p:nvSpPr>
          <p:cNvPr id="1106" name="Google Shape;1106;p33"/>
          <p:cNvSpPr txBox="1"/>
          <p:nvPr/>
        </p:nvSpPr>
        <p:spPr>
          <a:xfrm>
            <a:off x="5357812" y="5000625"/>
            <a:ext cx="43973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11</a:t>
            </a:r>
            <a:endParaRPr/>
          </a:p>
        </p:txBody>
      </p:sp>
      <p:sp>
        <p:nvSpPr>
          <p:cNvPr id="1107" name="Google Shape;1107;p33"/>
          <p:cNvSpPr txBox="1"/>
          <p:nvPr/>
        </p:nvSpPr>
        <p:spPr>
          <a:xfrm>
            <a:off x="7358062" y="3143250"/>
            <a:ext cx="500062"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13</a:t>
            </a:r>
            <a:endParaRPr/>
          </a:p>
        </p:txBody>
      </p:sp>
      <p:sp>
        <p:nvSpPr>
          <p:cNvPr id="1108" name="Google Shape;1108;p33"/>
          <p:cNvSpPr txBox="1"/>
          <p:nvPr/>
        </p:nvSpPr>
        <p:spPr>
          <a:xfrm>
            <a:off x="7858125" y="3143250"/>
            <a:ext cx="500062"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13</a:t>
            </a:r>
            <a:endParaRPr/>
          </a:p>
        </p:txBody>
      </p:sp>
      <p:sp>
        <p:nvSpPr>
          <p:cNvPr id="1109" name="Google Shape;1109;p33"/>
          <p:cNvSpPr txBox="1"/>
          <p:nvPr/>
        </p:nvSpPr>
        <p:spPr>
          <a:xfrm>
            <a:off x="5929312" y="5000625"/>
            <a:ext cx="43973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11</a:t>
            </a:r>
            <a:endParaRPr/>
          </a:p>
        </p:txBody>
      </p:sp>
      <p:sp>
        <p:nvSpPr>
          <p:cNvPr id="1110" name="Google Shape;1110;p33"/>
          <p:cNvSpPr txBox="1"/>
          <p:nvPr/>
        </p:nvSpPr>
        <p:spPr>
          <a:xfrm>
            <a:off x="4357687" y="1928812"/>
            <a:ext cx="35718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8</a:t>
            </a:r>
            <a:endParaRPr/>
          </a:p>
        </p:txBody>
      </p:sp>
      <p:sp>
        <p:nvSpPr>
          <p:cNvPr id="1111" name="Google Shape;1111;p33"/>
          <p:cNvSpPr txBox="1"/>
          <p:nvPr/>
        </p:nvSpPr>
        <p:spPr>
          <a:xfrm>
            <a:off x="3143250" y="5000625"/>
            <a:ext cx="35718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p:txBody>
      </p:sp>
      <p:pic>
        <p:nvPicPr>
          <p:cNvPr id="1112" name="Google Shape;1112;p33"/>
          <p:cNvPicPr preferRelativeResize="0"/>
          <p:nvPr/>
        </p:nvPicPr>
        <p:blipFill rotWithShape="1">
          <a:blip r:embed="rId6">
            <a:alphaModFix/>
          </a:blip>
          <a:srcRect b="0" l="0" r="0" t="0"/>
          <a:stretch/>
        </p:blipFill>
        <p:spPr>
          <a:xfrm>
            <a:off x="5930900" y="101600"/>
            <a:ext cx="2786062" cy="16129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0" name="Shape 1120"/>
        <p:cNvGrpSpPr/>
        <p:nvPr/>
      </p:nvGrpSpPr>
      <p:grpSpPr>
        <a:xfrm>
          <a:off x="0" y="0"/>
          <a:ext cx="0" cy="0"/>
          <a:chOff x="0" y="0"/>
          <a:chExt cx="0" cy="0"/>
        </a:xfrm>
      </p:grpSpPr>
      <p:cxnSp>
        <p:nvCxnSpPr>
          <p:cNvPr id="1121" name="Google Shape;1121;p34"/>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1122" name="Google Shape;1122;p34"/>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CPM – CRITICAL PATH METHOD</a:t>
            </a:r>
            <a:endParaRPr/>
          </a:p>
        </p:txBody>
      </p:sp>
      <p:sp>
        <p:nvSpPr>
          <p:cNvPr id="1123" name="Google Shape;1123;p34"/>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1124" name="Google Shape;1124;p34"/>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grpSp>
        <p:nvGrpSpPr>
          <p:cNvPr id="1125" name="Google Shape;1125;p34"/>
          <p:cNvGrpSpPr/>
          <p:nvPr/>
        </p:nvGrpSpPr>
        <p:grpSpPr>
          <a:xfrm>
            <a:off x="3571875" y="1714500"/>
            <a:ext cx="1397000" cy="1397000"/>
            <a:chOff x="2376" y="1912"/>
            <a:chExt cx="880" cy="880"/>
          </a:xfrm>
        </p:grpSpPr>
        <p:sp>
          <p:nvSpPr>
            <p:cNvPr id="1126" name="Google Shape;1126;p34"/>
            <p:cNvSpPr/>
            <p:nvPr/>
          </p:nvSpPr>
          <p:spPr>
            <a:xfrm>
              <a:off x="2376" y="1912"/>
              <a:ext cx="880" cy="880"/>
            </a:xfrm>
            <a:prstGeom prst="ellipse">
              <a:avLst/>
            </a:prstGeom>
            <a:solidFill>
              <a:srgbClr val="95B3D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127" name="Google Shape;1127;p34"/>
            <p:cNvCxnSpPr/>
            <p:nvPr/>
          </p:nvCxnSpPr>
          <p:spPr>
            <a:xfrm>
              <a:off x="2376" y="2361"/>
              <a:ext cx="880" cy="0"/>
            </a:xfrm>
            <a:prstGeom prst="straightConnector1">
              <a:avLst/>
            </a:prstGeom>
            <a:noFill/>
            <a:ln cap="flat" cmpd="sng" w="9525">
              <a:solidFill>
                <a:schemeClr val="dk1"/>
              </a:solidFill>
              <a:prstDash val="solid"/>
              <a:miter lim="800000"/>
              <a:headEnd len="med" w="med" type="none"/>
              <a:tailEnd len="med" w="med" type="none"/>
            </a:ln>
          </p:spPr>
        </p:cxnSp>
        <p:sp>
          <p:nvSpPr>
            <p:cNvPr id="1128" name="Google Shape;1128;p34"/>
            <p:cNvSpPr txBox="1"/>
            <p:nvPr/>
          </p:nvSpPr>
          <p:spPr>
            <a:xfrm>
              <a:off x="2546" y="2046"/>
              <a:ext cx="187"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29" name="Google Shape;1129;p34"/>
            <p:cNvSpPr txBox="1"/>
            <p:nvPr/>
          </p:nvSpPr>
          <p:spPr>
            <a:xfrm>
              <a:off x="2845" y="2046"/>
              <a:ext cx="315"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30" name="Google Shape;1130;p34"/>
            <p:cNvSpPr txBox="1"/>
            <p:nvPr/>
          </p:nvSpPr>
          <p:spPr>
            <a:xfrm>
              <a:off x="2703" y="2440"/>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cxnSp>
          <p:nvCxnSpPr>
            <p:cNvPr id="1131" name="Google Shape;1131;p34"/>
            <p:cNvCxnSpPr/>
            <p:nvPr/>
          </p:nvCxnSpPr>
          <p:spPr>
            <a:xfrm>
              <a:off x="2813" y="1912"/>
              <a:ext cx="0" cy="449"/>
            </a:xfrm>
            <a:prstGeom prst="straightConnector1">
              <a:avLst/>
            </a:prstGeom>
            <a:noFill/>
            <a:ln cap="flat" cmpd="sng" w="9525">
              <a:solidFill>
                <a:schemeClr val="dk1"/>
              </a:solidFill>
              <a:prstDash val="solid"/>
              <a:miter lim="800000"/>
              <a:headEnd len="med" w="med" type="none"/>
              <a:tailEnd len="med" w="med" type="none"/>
            </a:ln>
          </p:spPr>
        </p:cxnSp>
      </p:grpSp>
      <p:pic>
        <p:nvPicPr>
          <p:cNvPr id="1132" name="Google Shape;1132;p34"/>
          <p:cNvPicPr preferRelativeResize="0"/>
          <p:nvPr/>
        </p:nvPicPr>
        <p:blipFill rotWithShape="1">
          <a:blip r:embed="rId3">
            <a:alphaModFix/>
          </a:blip>
          <a:srcRect b="0" l="0" r="0" t="0"/>
          <a:stretch/>
        </p:blipFill>
        <p:spPr>
          <a:xfrm>
            <a:off x="7070725" y="2901950"/>
            <a:ext cx="1408112" cy="1408112"/>
          </a:xfrm>
          <a:prstGeom prst="rect">
            <a:avLst/>
          </a:prstGeom>
          <a:noFill/>
          <a:ln>
            <a:noFill/>
          </a:ln>
        </p:spPr>
      </p:pic>
      <p:cxnSp>
        <p:nvCxnSpPr>
          <p:cNvPr id="1133" name="Google Shape;1133;p34"/>
          <p:cNvCxnSpPr/>
          <p:nvPr/>
        </p:nvCxnSpPr>
        <p:spPr>
          <a:xfrm>
            <a:off x="4968875" y="2427287"/>
            <a:ext cx="2166937" cy="900112"/>
          </a:xfrm>
          <a:prstGeom prst="straightConnector1">
            <a:avLst/>
          </a:prstGeom>
          <a:noFill/>
          <a:ln cap="flat" cmpd="sng" w="38100">
            <a:solidFill>
              <a:schemeClr val="dk1"/>
            </a:solidFill>
            <a:prstDash val="solid"/>
            <a:miter lim="800000"/>
            <a:headEnd len="med" w="med" type="none"/>
            <a:tailEnd len="lg" w="lg" type="stealth"/>
          </a:ln>
        </p:spPr>
      </p:cxnSp>
      <p:cxnSp>
        <p:nvCxnSpPr>
          <p:cNvPr id="1134" name="Google Shape;1134;p34"/>
          <p:cNvCxnSpPr/>
          <p:nvPr/>
        </p:nvCxnSpPr>
        <p:spPr>
          <a:xfrm>
            <a:off x="3641725" y="5427662"/>
            <a:ext cx="1506537" cy="0"/>
          </a:xfrm>
          <a:prstGeom prst="straightConnector1">
            <a:avLst/>
          </a:prstGeom>
          <a:noFill/>
          <a:ln cap="flat" cmpd="sng" w="38100">
            <a:solidFill>
              <a:schemeClr val="dk1"/>
            </a:solidFill>
            <a:prstDash val="solid"/>
            <a:miter lim="800000"/>
            <a:headEnd len="med" w="med" type="none"/>
            <a:tailEnd len="lg" w="lg" type="stealth"/>
          </a:ln>
        </p:spPr>
      </p:cxnSp>
      <p:cxnSp>
        <p:nvCxnSpPr>
          <p:cNvPr id="1135" name="Google Shape;1135;p34"/>
          <p:cNvCxnSpPr/>
          <p:nvPr/>
        </p:nvCxnSpPr>
        <p:spPr>
          <a:xfrm flipH="1" rot="10800000">
            <a:off x="6496050" y="4110037"/>
            <a:ext cx="803275" cy="1282700"/>
          </a:xfrm>
          <a:prstGeom prst="straightConnector1">
            <a:avLst/>
          </a:prstGeom>
          <a:noFill/>
          <a:ln cap="flat" cmpd="sng" w="38100">
            <a:solidFill>
              <a:schemeClr val="dk1"/>
            </a:solidFill>
            <a:prstDash val="solid"/>
            <a:miter lim="800000"/>
            <a:headEnd len="med" w="med" type="none"/>
            <a:tailEnd len="lg" w="lg" type="stealth"/>
          </a:ln>
        </p:spPr>
      </p:cxnSp>
      <p:cxnSp>
        <p:nvCxnSpPr>
          <p:cNvPr id="1136" name="Google Shape;1136;p34"/>
          <p:cNvCxnSpPr/>
          <p:nvPr/>
        </p:nvCxnSpPr>
        <p:spPr>
          <a:xfrm>
            <a:off x="1566862" y="4110037"/>
            <a:ext cx="844550" cy="1009650"/>
          </a:xfrm>
          <a:prstGeom prst="straightConnector1">
            <a:avLst/>
          </a:prstGeom>
          <a:noFill/>
          <a:ln cap="flat" cmpd="sng" w="38100">
            <a:solidFill>
              <a:schemeClr val="dk1"/>
            </a:solidFill>
            <a:prstDash val="solid"/>
            <a:miter lim="800000"/>
            <a:headEnd len="med" w="med" type="none"/>
            <a:tailEnd len="lg" w="lg" type="stealth"/>
          </a:ln>
        </p:spPr>
      </p:cxnSp>
      <p:cxnSp>
        <p:nvCxnSpPr>
          <p:cNvPr id="1137" name="Google Shape;1137;p34"/>
          <p:cNvCxnSpPr/>
          <p:nvPr/>
        </p:nvCxnSpPr>
        <p:spPr>
          <a:xfrm flipH="1" rot="10800000">
            <a:off x="1701800" y="2427287"/>
            <a:ext cx="1870075" cy="744537"/>
          </a:xfrm>
          <a:prstGeom prst="straightConnector1">
            <a:avLst/>
          </a:prstGeom>
          <a:noFill/>
          <a:ln cap="flat" cmpd="sng" w="38100">
            <a:solidFill>
              <a:schemeClr val="dk1"/>
            </a:solidFill>
            <a:prstDash val="solid"/>
            <a:miter lim="800000"/>
            <a:headEnd len="med" w="med" type="none"/>
            <a:tailEnd len="lg" w="lg" type="stealth"/>
          </a:ln>
        </p:spPr>
      </p:cxnSp>
      <p:grpSp>
        <p:nvGrpSpPr>
          <p:cNvPr id="1138" name="Google Shape;1138;p34"/>
          <p:cNvGrpSpPr/>
          <p:nvPr/>
        </p:nvGrpSpPr>
        <p:grpSpPr>
          <a:xfrm>
            <a:off x="436562" y="2884487"/>
            <a:ext cx="1397000" cy="1397000"/>
            <a:chOff x="2376" y="1912"/>
            <a:chExt cx="880" cy="880"/>
          </a:xfrm>
        </p:grpSpPr>
        <p:sp>
          <p:nvSpPr>
            <p:cNvPr id="1139" name="Google Shape;1139;p34"/>
            <p:cNvSpPr/>
            <p:nvPr/>
          </p:nvSpPr>
          <p:spPr>
            <a:xfrm>
              <a:off x="2376" y="1912"/>
              <a:ext cx="880" cy="880"/>
            </a:xfrm>
            <a:prstGeom prst="ellipse">
              <a:avLst/>
            </a:prstGeom>
            <a:solidFill>
              <a:srgbClr val="95B3D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140" name="Google Shape;1140;p34"/>
            <p:cNvCxnSpPr/>
            <p:nvPr/>
          </p:nvCxnSpPr>
          <p:spPr>
            <a:xfrm>
              <a:off x="2376" y="2361"/>
              <a:ext cx="880" cy="0"/>
            </a:xfrm>
            <a:prstGeom prst="straightConnector1">
              <a:avLst/>
            </a:prstGeom>
            <a:noFill/>
            <a:ln cap="flat" cmpd="sng" w="9525">
              <a:solidFill>
                <a:schemeClr val="dk1"/>
              </a:solidFill>
              <a:prstDash val="solid"/>
              <a:miter lim="800000"/>
              <a:headEnd len="med" w="med" type="none"/>
              <a:tailEnd len="med" w="med" type="none"/>
            </a:ln>
          </p:spPr>
        </p:cxnSp>
        <p:sp>
          <p:nvSpPr>
            <p:cNvPr id="1141" name="Google Shape;1141;p34"/>
            <p:cNvSpPr txBox="1"/>
            <p:nvPr/>
          </p:nvSpPr>
          <p:spPr>
            <a:xfrm>
              <a:off x="2546" y="2046"/>
              <a:ext cx="187"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42" name="Google Shape;1142;p34"/>
            <p:cNvSpPr txBox="1"/>
            <p:nvPr/>
          </p:nvSpPr>
          <p:spPr>
            <a:xfrm>
              <a:off x="2845" y="2046"/>
              <a:ext cx="315"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43" name="Google Shape;1143;p34"/>
            <p:cNvSpPr txBox="1"/>
            <p:nvPr/>
          </p:nvSpPr>
          <p:spPr>
            <a:xfrm>
              <a:off x="2703" y="2440"/>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cxnSp>
          <p:nvCxnSpPr>
            <p:cNvPr id="1144" name="Google Shape;1144;p34"/>
            <p:cNvCxnSpPr/>
            <p:nvPr/>
          </p:nvCxnSpPr>
          <p:spPr>
            <a:xfrm>
              <a:off x="2813" y="1912"/>
              <a:ext cx="0" cy="449"/>
            </a:xfrm>
            <a:prstGeom prst="straightConnector1">
              <a:avLst/>
            </a:prstGeom>
            <a:noFill/>
            <a:ln cap="flat" cmpd="sng" w="9525">
              <a:solidFill>
                <a:schemeClr val="dk1"/>
              </a:solidFill>
              <a:prstDash val="solid"/>
              <a:miter lim="800000"/>
              <a:headEnd len="med" w="med" type="none"/>
              <a:tailEnd len="med" w="med" type="none"/>
            </a:ln>
          </p:spPr>
        </p:cxnSp>
      </p:grpSp>
      <p:pic>
        <p:nvPicPr>
          <p:cNvPr id="1145" name="Google Shape;1145;p34"/>
          <p:cNvPicPr preferRelativeResize="0"/>
          <p:nvPr/>
        </p:nvPicPr>
        <p:blipFill rotWithShape="1">
          <a:blip r:embed="rId4">
            <a:alphaModFix/>
          </a:blip>
          <a:srcRect b="0" l="0" r="0" t="0"/>
          <a:stretch/>
        </p:blipFill>
        <p:spPr>
          <a:xfrm>
            <a:off x="2346325" y="4694237"/>
            <a:ext cx="1408112" cy="1408112"/>
          </a:xfrm>
          <a:prstGeom prst="rect">
            <a:avLst/>
          </a:prstGeom>
          <a:noFill/>
          <a:ln>
            <a:noFill/>
          </a:ln>
        </p:spPr>
      </p:pic>
      <p:pic>
        <p:nvPicPr>
          <p:cNvPr id="1146" name="Google Shape;1146;p34"/>
          <p:cNvPicPr preferRelativeResize="0"/>
          <p:nvPr/>
        </p:nvPicPr>
        <p:blipFill rotWithShape="1">
          <a:blip r:embed="rId5">
            <a:alphaModFix/>
          </a:blip>
          <a:srcRect b="0" l="0" r="0" t="0"/>
          <a:stretch/>
        </p:blipFill>
        <p:spPr>
          <a:xfrm>
            <a:off x="5145087" y="4694237"/>
            <a:ext cx="1408112" cy="1408112"/>
          </a:xfrm>
          <a:prstGeom prst="rect">
            <a:avLst/>
          </a:prstGeom>
          <a:noFill/>
          <a:ln>
            <a:noFill/>
          </a:ln>
        </p:spPr>
      </p:pic>
      <p:sp>
        <p:nvSpPr>
          <p:cNvPr id="1147" name="Google Shape;1147;p34"/>
          <p:cNvSpPr txBox="1"/>
          <p:nvPr/>
        </p:nvSpPr>
        <p:spPr>
          <a:xfrm rot="-1500000">
            <a:off x="2098675" y="2444750"/>
            <a:ext cx="806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 ( 3 )</a:t>
            </a:r>
            <a:endParaRPr/>
          </a:p>
        </p:txBody>
      </p:sp>
      <p:sp>
        <p:nvSpPr>
          <p:cNvPr id="1148" name="Google Shape;1148;p34"/>
          <p:cNvSpPr txBox="1"/>
          <p:nvPr/>
        </p:nvSpPr>
        <p:spPr>
          <a:xfrm rot="2820000">
            <a:off x="1718468" y="4282281"/>
            <a:ext cx="806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B ( 4 )</a:t>
            </a:r>
            <a:endParaRPr/>
          </a:p>
        </p:txBody>
      </p:sp>
      <p:sp>
        <p:nvSpPr>
          <p:cNvPr id="1149" name="Google Shape;1149;p34"/>
          <p:cNvSpPr txBox="1"/>
          <p:nvPr/>
        </p:nvSpPr>
        <p:spPr>
          <a:xfrm rot="1380000">
            <a:off x="5692775" y="2517775"/>
            <a:ext cx="819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 ( 5 )</a:t>
            </a:r>
            <a:endParaRPr/>
          </a:p>
        </p:txBody>
      </p:sp>
      <p:sp>
        <p:nvSpPr>
          <p:cNvPr id="1150" name="Google Shape;1150;p34"/>
          <p:cNvSpPr txBox="1"/>
          <p:nvPr/>
        </p:nvSpPr>
        <p:spPr>
          <a:xfrm rot="-3360000">
            <a:off x="6336506" y="4345781"/>
            <a:ext cx="806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 ( 2 )</a:t>
            </a:r>
            <a:endParaRPr/>
          </a:p>
        </p:txBody>
      </p:sp>
      <p:sp>
        <p:nvSpPr>
          <p:cNvPr id="1151" name="Google Shape;1151;p34"/>
          <p:cNvSpPr txBox="1"/>
          <p:nvPr/>
        </p:nvSpPr>
        <p:spPr>
          <a:xfrm>
            <a:off x="3998912" y="5060950"/>
            <a:ext cx="819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 ( 7 )</a:t>
            </a:r>
            <a:endParaRPr/>
          </a:p>
        </p:txBody>
      </p:sp>
      <p:sp>
        <p:nvSpPr>
          <p:cNvPr id="1152" name="Google Shape;1152;p34"/>
          <p:cNvSpPr txBox="1"/>
          <p:nvPr/>
        </p:nvSpPr>
        <p:spPr>
          <a:xfrm>
            <a:off x="714375" y="3143250"/>
            <a:ext cx="2968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a:t>
            </a:r>
            <a:endParaRPr/>
          </a:p>
        </p:txBody>
      </p:sp>
      <p:sp>
        <p:nvSpPr>
          <p:cNvPr id="1153" name="Google Shape;1153;p34"/>
          <p:cNvSpPr txBox="1"/>
          <p:nvPr/>
        </p:nvSpPr>
        <p:spPr>
          <a:xfrm>
            <a:off x="2643187" y="5000625"/>
            <a:ext cx="2968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p:txBody>
      </p:sp>
      <p:sp>
        <p:nvSpPr>
          <p:cNvPr id="1154" name="Google Shape;1154;p34"/>
          <p:cNvSpPr txBox="1"/>
          <p:nvPr/>
        </p:nvSpPr>
        <p:spPr>
          <a:xfrm>
            <a:off x="3857625" y="1928812"/>
            <a:ext cx="2968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3</a:t>
            </a:r>
            <a:endParaRPr/>
          </a:p>
        </p:txBody>
      </p:sp>
      <p:sp>
        <p:nvSpPr>
          <p:cNvPr id="1155" name="Google Shape;1155;p34"/>
          <p:cNvSpPr txBox="1"/>
          <p:nvPr/>
        </p:nvSpPr>
        <p:spPr>
          <a:xfrm>
            <a:off x="5357812" y="5000625"/>
            <a:ext cx="43973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11</a:t>
            </a:r>
            <a:endParaRPr/>
          </a:p>
        </p:txBody>
      </p:sp>
      <p:sp>
        <p:nvSpPr>
          <p:cNvPr id="1156" name="Google Shape;1156;p34"/>
          <p:cNvSpPr txBox="1"/>
          <p:nvPr/>
        </p:nvSpPr>
        <p:spPr>
          <a:xfrm>
            <a:off x="7358062" y="3143250"/>
            <a:ext cx="500062"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13</a:t>
            </a:r>
            <a:endParaRPr/>
          </a:p>
        </p:txBody>
      </p:sp>
      <p:sp>
        <p:nvSpPr>
          <p:cNvPr id="1157" name="Google Shape;1157;p34"/>
          <p:cNvSpPr txBox="1"/>
          <p:nvPr/>
        </p:nvSpPr>
        <p:spPr>
          <a:xfrm>
            <a:off x="7858125" y="3143250"/>
            <a:ext cx="500062"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13</a:t>
            </a:r>
            <a:endParaRPr/>
          </a:p>
        </p:txBody>
      </p:sp>
      <p:sp>
        <p:nvSpPr>
          <p:cNvPr id="1158" name="Google Shape;1158;p34"/>
          <p:cNvSpPr txBox="1"/>
          <p:nvPr/>
        </p:nvSpPr>
        <p:spPr>
          <a:xfrm>
            <a:off x="5929312" y="5000625"/>
            <a:ext cx="43973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11</a:t>
            </a:r>
            <a:endParaRPr/>
          </a:p>
        </p:txBody>
      </p:sp>
      <p:sp>
        <p:nvSpPr>
          <p:cNvPr id="1159" name="Google Shape;1159;p34"/>
          <p:cNvSpPr txBox="1"/>
          <p:nvPr/>
        </p:nvSpPr>
        <p:spPr>
          <a:xfrm>
            <a:off x="4357687" y="1928812"/>
            <a:ext cx="35718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8</a:t>
            </a:r>
            <a:endParaRPr/>
          </a:p>
        </p:txBody>
      </p:sp>
      <p:sp>
        <p:nvSpPr>
          <p:cNvPr id="1160" name="Google Shape;1160;p34"/>
          <p:cNvSpPr txBox="1"/>
          <p:nvPr/>
        </p:nvSpPr>
        <p:spPr>
          <a:xfrm>
            <a:off x="3143250" y="5000625"/>
            <a:ext cx="35718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p:txBody>
      </p:sp>
      <p:sp>
        <p:nvSpPr>
          <p:cNvPr id="1161" name="Google Shape;1161;p34"/>
          <p:cNvSpPr txBox="1"/>
          <p:nvPr/>
        </p:nvSpPr>
        <p:spPr>
          <a:xfrm>
            <a:off x="827087" y="2060575"/>
            <a:ext cx="3603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Arial"/>
              <a:buNone/>
            </a:pPr>
            <a:r>
              <a:rPr b="0" i="0" lang="en-US" sz="1800" u="none">
                <a:solidFill>
                  <a:srgbClr val="FF0000"/>
                </a:solidFill>
                <a:latin typeface="Arial"/>
                <a:ea typeface="Arial"/>
                <a:cs typeface="Arial"/>
                <a:sym typeface="Arial"/>
              </a:rPr>
              <a:t>5</a:t>
            </a:r>
            <a:endParaRPr/>
          </a:p>
        </p:txBody>
      </p:sp>
      <p:sp>
        <p:nvSpPr>
          <p:cNvPr id="1162" name="Google Shape;1162;p34"/>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pic>
        <p:nvPicPr>
          <p:cNvPr id="1163" name="Google Shape;1163;p34"/>
          <p:cNvPicPr preferRelativeResize="0"/>
          <p:nvPr/>
        </p:nvPicPr>
        <p:blipFill rotWithShape="1">
          <a:blip r:embed="rId6">
            <a:alphaModFix/>
          </a:blip>
          <a:srcRect b="0" l="0" r="0" t="0"/>
          <a:stretch/>
        </p:blipFill>
        <p:spPr>
          <a:xfrm>
            <a:off x="5930900" y="101600"/>
            <a:ext cx="2786062" cy="16129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cxnSp>
        <p:nvCxnSpPr>
          <p:cNvPr id="1172" name="Google Shape;1172;p35"/>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1173" name="Google Shape;1173;p35"/>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CPM – CRITICAL PATH METHOD</a:t>
            </a:r>
            <a:endParaRPr/>
          </a:p>
        </p:txBody>
      </p:sp>
      <p:sp>
        <p:nvSpPr>
          <p:cNvPr id="1174" name="Google Shape;1174;p35"/>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1175" name="Google Shape;1175;p35"/>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grpSp>
        <p:nvGrpSpPr>
          <p:cNvPr id="1176" name="Google Shape;1176;p35"/>
          <p:cNvGrpSpPr/>
          <p:nvPr/>
        </p:nvGrpSpPr>
        <p:grpSpPr>
          <a:xfrm>
            <a:off x="3571875" y="1714500"/>
            <a:ext cx="1397000" cy="1397000"/>
            <a:chOff x="2376" y="1912"/>
            <a:chExt cx="880" cy="880"/>
          </a:xfrm>
        </p:grpSpPr>
        <p:sp>
          <p:nvSpPr>
            <p:cNvPr id="1177" name="Google Shape;1177;p35"/>
            <p:cNvSpPr/>
            <p:nvPr/>
          </p:nvSpPr>
          <p:spPr>
            <a:xfrm>
              <a:off x="2376" y="1912"/>
              <a:ext cx="880" cy="880"/>
            </a:xfrm>
            <a:prstGeom prst="ellipse">
              <a:avLst/>
            </a:prstGeom>
            <a:solidFill>
              <a:srgbClr val="95B3D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178" name="Google Shape;1178;p35"/>
            <p:cNvCxnSpPr/>
            <p:nvPr/>
          </p:nvCxnSpPr>
          <p:spPr>
            <a:xfrm>
              <a:off x="2376" y="2361"/>
              <a:ext cx="880" cy="0"/>
            </a:xfrm>
            <a:prstGeom prst="straightConnector1">
              <a:avLst/>
            </a:prstGeom>
            <a:noFill/>
            <a:ln cap="flat" cmpd="sng" w="9525">
              <a:solidFill>
                <a:schemeClr val="dk1"/>
              </a:solidFill>
              <a:prstDash val="solid"/>
              <a:miter lim="800000"/>
              <a:headEnd len="med" w="med" type="none"/>
              <a:tailEnd len="med" w="med" type="none"/>
            </a:ln>
          </p:spPr>
        </p:cxnSp>
        <p:sp>
          <p:nvSpPr>
            <p:cNvPr id="1179" name="Google Shape;1179;p35"/>
            <p:cNvSpPr txBox="1"/>
            <p:nvPr/>
          </p:nvSpPr>
          <p:spPr>
            <a:xfrm>
              <a:off x="2546" y="2046"/>
              <a:ext cx="187"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80" name="Google Shape;1180;p35"/>
            <p:cNvSpPr txBox="1"/>
            <p:nvPr/>
          </p:nvSpPr>
          <p:spPr>
            <a:xfrm>
              <a:off x="2845" y="2046"/>
              <a:ext cx="315"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81" name="Google Shape;1181;p35"/>
            <p:cNvSpPr txBox="1"/>
            <p:nvPr/>
          </p:nvSpPr>
          <p:spPr>
            <a:xfrm>
              <a:off x="2703" y="2440"/>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cxnSp>
          <p:nvCxnSpPr>
            <p:cNvPr id="1182" name="Google Shape;1182;p35"/>
            <p:cNvCxnSpPr/>
            <p:nvPr/>
          </p:nvCxnSpPr>
          <p:spPr>
            <a:xfrm>
              <a:off x="2813" y="1912"/>
              <a:ext cx="0" cy="449"/>
            </a:xfrm>
            <a:prstGeom prst="straightConnector1">
              <a:avLst/>
            </a:prstGeom>
            <a:noFill/>
            <a:ln cap="flat" cmpd="sng" w="9525">
              <a:solidFill>
                <a:schemeClr val="dk1"/>
              </a:solidFill>
              <a:prstDash val="solid"/>
              <a:miter lim="800000"/>
              <a:headEnd len="med" w="med" type="none"/>
              <a:tailEnd len="med" w="med" type="none"/>
            </a:ln>
          </p:spPr>
        </p:cxnSp>
      </p:grpSp>
      <p:pic>
        <p:nvPicPr>
          <p:cNvPr id="1183" name="Google Shape;1183;p35"/>
          <p:cNvPicPr preferRelativeResize="0"/>
          <p:nvPr/>
        </p:nvPicPr>
        <p:blipFill rotWithShape="1">
          <a:blip r:embed="rId3">
            <a:alphaModFix/>
          </a:blip>
          <a:srcRect b="0" l="0" r="0" t="0"/>
          <a:stretch/>
        </p:blipFill>
        <p:spPr>
          <a:xfrm>
            <a:off x="7070725" y="2901950"/>
            <a:ext cx="1408112" cy="1408112"/>
          </a:xfrm>
          <a:prstGeom prst="rect">
            <a:avLst/>
          </a:prstGeom>
          <a:noFill/>
          <a:ln>
            <a:noFill/>
          </a:ln>
        </p:spPr>
      </p:pic>
      <p:cxnSp>
        <p:nvCxnSpPr>
          <p:cNvPr id="1184" name="Google Shape;1184;p35"/>
          <p:cNvCxnSpPr/>
          <p:nvPr/>
        </p:nvCxnSpPr>
        <p:spPr>
          <a:xfrm>
            <a:off x="4968875" y="2427287"/>
            <a:ext cx="2166937" cy="900112"/>
          </a:xfrm>
          <a:prstGeom prst="straightConnector1">
            <a:avLst/>
          </a:prstGeom>
          <a:noFill/>
          <a:ln cap="flat" cmpd="sng" w="38100">
            <a:solidFill>
              <a:schemeClr val="dk1"/>
            </a:solidFill>
            <a:prstDash val="solid"/>
            <a:miter lim="800000"/>
            <a:headEnd len="med" w="med" type="none"/>
            <a:tailEnd len="lg" w="lg" type="stealth"/>
          </a:ln>
        </p:spPr>
      </p:cxnSp>
      <p:cxnSp>
        <p:nvCxnSpPr>
          <p:cNvPr id="1185" name="Google Shape;1185;p35"/>
          <p:cNvCxnSpPr/>
          <p:nvPr/>
        </p:nvCxnSpPr>
        <p:spPr>
          <a:xfrm>
            <a:off x="3641725" y="5427662"/>
            <a:ext cx="1506537" cy="0"/>
          </a:xfrm>
          <a:prstGeom prst="straightConnector1">
            <a:avLst/>
          </a:prstGeom>
          <a:noFill/>
          <a:ln cap="flat" cmpd="sng" w="38100">
            <a:solidFill>
              <a:schemeClr val="dk1"/>
            </a:solidFill>
            <a:prstDash val="solid"/>
            <a:miter lim="800000"/>
            <a:headEnd len="med" w="med" type="none"/>
            <a:tailEnd len="lg" w="lg" type="stealth"/>
          </a:ln>
        </p:spPr>
      </p:cxnSp>
      <p:cxnSp>
        <p:nvCxnSpPr>
          <p:cNvPr id="1186" name="Google Shape;1186;p35"/>
          <p:cNvCxnSpPr/>
          <p:nvPr/>
        </p:nvCxnSpPr>
        <p:spPr>
          <a:xfrm flipH="1" rot="10800000">
            <a:off x="6496050" y="4110037"/>
            <a:ext cx="803275" cy="1282700"/>
          </a:xfrm>
          <a:prstGeom prst="straightConnector1">
            <a:avLst/>
          </a:prstGeom>
          <a:noFill/>
          <a:ln cap="flat" cmpd="sng" w="38100">
            <a:solidFill>
              <a:schemeClr val="dk1"/>
            </a:solidFill>
            <a:prstDash val="solid"/>
            <a:miter lim="800000"/>
            <a:headEnd len="med" w="med" type="none"/>
            <a:tailEnd len="lg" w="lg" type="stealth"/>
          </a:ln>
        </p:spPr>
      </p:cxnSp>
      <p:cxnSp>
        <p:nvCxnSpPr>
          <p:cNvPr id="1187" name="Google Shape;1187;p35"/>
          <p:cNvCxnSpPr/>
          <p:nvPr/>
        </p:nvCxnSpPr>
        <p:spPr>
          <a:xfrm>
            <a:off x="1566862" y="4110037"/>
            <a:ext cx="844550" cy="1009650"/>
          </a:xfrm>
          <a:prstGeom prst="straightConnector1">
            <a:avLst/>
          </a:prstGeom>
          <a:noFill/>
          <a:ln cap="flat" cmpd="sng" w="38100">
            <a:solidFill>
              <a:schemeClr val="dk1"/>
            </a:solidFill>
            <a:prstDash val="solid"/>
            <a:miter lim="800000"/>
            <a:headEnd len="med" w="med" type="none"/>
            <a:tailEnd len="lg" w="lg" type="stealth"/>
          </a:ln>
        </p:spPr>
      </p:cxnSp>
      <p:cxnSp>
        <p:nvCxnSpPr>
          <p:cNvPr id="1188" name="Google Shape;1188;p35"/>
          <p:cNvCxnSpPr/>
          <p:nvPr/>
        </p:nvCxnSpPr>
        <p:spPr>
          <a:xfrm flipH="1" rot="10800000">
            <a:off x="1701800" y="2427287"/>
            <a:ext cx="1870075" cy="744537"/>
          </a:xfrm>
          <a:prstGeom prst="straightConnector1">
            <a:avLst/>
          </a:prstGeom>
          <a:noFill/>
          <a:ln cap="flat" cmpd="sng" w="38100">
            <a:solidFill>
              <a:schemeClr val="dk1"/>
            </a:solidFill>
            <a:prstDash val="solid"/>
            <a:miter lim="800000"/>
            <a:headEnd len="med" w="med" type="none"/>
            <a:tailEnd len="lg" w="lg" type="stealth"/>
          </a:ln>
        </p:spPr>
      </p:cxnSp>
      <p:grpSp>
        <p:nvGrpSpPr>
          <p:cNvPr id="1189" name="Google Shape;1189;p35"/>
          <p:cNvGrpSpPr/>
          <p:nvPr/>
        </p:nvGrpSpPr>
        <p:grpSpPr>
          <a:xfrm>
            <a:off x="436562" y="2884487"/>
            <a:ext cx="1397000" cy="1397000"/>
            <a:chOff x="2376" y="1912"/>
            <a:chExt cx="880" cy="880"/>
          </a:xfrm>
        </p:grpSpPr>
        <p:sp>
          <p:nvSpPr>
            <p:cNvPr id="1190" name="Google Shape;1190;p35"/>
            <p:cNvSpPr/>
            <p:nvPr/>
          </p:nvSpPr>
          <p:spPr>
            <a:xfrm>
              <a:off x="2376" y="1912"/>
              <a:ext cx="880" cy="880"/>
            </a:xfrm>
            <a:prstGeom prst="ellipse">
              <a:avLst/>
            </a:prstGeom>
            <a:solidFill>
              <a:srgbClr val="95B3D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191" name="Google Shape;1191;p35"/>
            <p:cNvCxnSpPr/>
            <p:nvPr/>
          </p:nvCxnSpPr>
          <p:spPr>
            <a:xfrm>
              <a:off x="2376" y="2361"/>
              <a:ext cx="880" cy="0"/>
            </a:xfrm>
            <a:prstGeom prst="straightConnector1">
              <a:avLst/>
            </a:prstGeom>
            <a:noFill/>
            <a:ln cap="flat" cmpd="sng" w="9525">
              <a:solidFill>
                <a:schemeClr val="dk1"/>
              </a:solidFill>
              <a:prstDash val="solid"/>
              <a:miter lim="800000"/>
              <a:headEnd len="med" w="med" type="none"/>
              <a:tailEnd len="med" w="med" type="none"/>
            </a:ln>
          </p:spPr>
        </p:cxnSp>
        <p:sp>
          <p:nvSpPr>
            <p:cNvPr id="1192" name="Google Shape;1192;p35"/>
            <p:cNvSpPr txBox="1"/>
            <p:nvPr/>
          </p:nvSpPr>
          <p:spPr>
            <a:xfrm>
              <a:off x="2546" y="2046"/>
              <a:ext cx="187"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93" name="Google Shape;1193;p35"/>
            <p:cNvSpPr txBox="1"/>
            <p:nvPr/>
          </p:nvSpPr>
          <p:spPr>
            <a:xfrm>
              <a:off x="2845" y="2046"/>
              <a:ext cx="315"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94" name="Google Shape;1194;p35"/>
            <p:cNvSpPr txBox="1"/>
            <p:nvPr/>
          </p:nvSpPr>
          <p:spPr>
            <a:xfrm>
              <a:off x="2703" y="2440"/>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cxnSp>
          <p:nvCxnSpPr>
            <p:cNvPr id="1195" name="Google Shape;1195;p35"/>
            <p:cNvCxnSpPr/>
            <p:nvPr/>
          </p:nvCxnSpPr>
          <p:spPr>
            <a:xfrm>
              <a:off x="2813" y="1912"/>
              <a:ext cx="0" cy="449"/>
            </a:xfrm>
            <a:prstGeom prst="straightConnector1">
              <a:avLst/>
            </a:prstGeom>
            <a:noFill/>
            <a:ln cap="flat" cmpd="sng" w="9525">
              <a:solidFill>
                <a:schemeClr val="dk1"/>
              </a:solidFill>
              <a:prstDash val="solid"/>
              <a:miter lim="800000"/>
              <a:headEnd len="med" w="med" type="none"/>
              <a:tailEnd len="med" w="med" type="none"/>
            </a:ln>
          </p:spPr>
        </p:cxnSp>
      </p:grpSp>
      <p:pic>
        <p:nvPicPr>
          <p:cNvPr id="1196" name="Google Shape;1196;p35"/>
          <p:cNvPicPr preferRelativeResize="0"/>
          <p:nvPr/>
        </p:nvPicPr>
        <p:blipFill rotWithShape="1">
          <a:blip r:embed="rId4">
            <a:alphaModFix/>
          </a:blip>
          <a:srcRect b="0" l="0" r="0" t="0"/>
          <a:stretch/>
        </p:blipFill>
        <p:spPr>
          <a:xfrm>
            <a:off x="2346325" y="4694237"/>
            <a:ext cx="1408112" cy="1408112"/>
          </a:xfrm>
          <a:prstGeom prst="rect">
            <a:avLst/>
          </a:prstGeom>
          <a:noFill/>
          <a:ln>
            <a:noFill/>
          </a:ln>
        </p:spPr>
      </p:pic>
      <p:pic>
        <p:nvPicPr>
          <p:cNvPr id="1197" name="Google Shape;1197;p35"/>
          <p:cNvPicPr preferRelativeResize="0"/>
          <p:nvPr/>
        </p:nvPicPr>
        <p:blipFill rotWithShape="1">
          <a:blip r:embed="rId5">
            <a:alphaModFix/>
          </a:blip>
          <a:srcRect b="0" l="0" r="0" t="0"/>
          <a:stretch/>
        </p:blipFill>
        <p:spPr>
          <a:xfrm>
            <a:off x="5145087" y="4694237"/>
            <a:ext cx="1408112" cy="1408112"/>
          </a:xfrm>
          <a:prstGeom prst="rect">
            <a:avLst/>
          </a:prstGeom>
          <a:noFill/>
          <a:ln>
            <a:noFill/>
          </a:ln>
        </p:spPr>
      </p:pic>
      <p:sp>
        <p:nvSpPr>
          <p:cNvPr id="1198" name="Google Shape;1198;p35"/>
          <p:cNvSpPr txBox="1"/>
          <p:nvPr/>
        </p:nvSpPr>
        <p:spPr>
          <a:xfrm rot="-1500000">
            <a:off x="2098675" y="2444750"/>
            <a:ext cx="806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 ( 3 )</a:t>
            </a:r>
            <a:endParaRPr/>
          </a:p>
        </p:txBody>
      </p:sp>
      <p:sp>
        <p:nvSpPr>
          <p:cNvPr id="1199" name="Google Shape;1199;p35"/>
          <p:cNvSpPr txBox="1"/>
          <p:nvPr/>
        </p:nvSpPr>
        <p:spPr>
          <a:xfrm rot="2820000">
            <a:off x="1718468" y="4282281"/>
            <a:ext cx="806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B ( 4 )</a:t>
            </a:r>
            <a:endParaRPr/>
          </a:p>
        </p:txBody>
      </p:sp>
      <p:sp>
        <p:nvSpPr>
          <p:cNvPr id="1200" name="Google Shape;1200;p35"/>
          <p:cNvSpPr txBox="1"/>
          <p:nvPr/>
        </p:nvSpPr>
        <p:spPr>
          <a:xfrm rot="1380000">
            <a:off x="5692775" y="2517775"/>
            <a:ext cx="819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 ( 5 )</a:t>
            </a:r>
            <a:endParaRPr/>
          </a:p>
        </p:txBody>
      </p:sp>
      <p:sp>
        <p:nvSpPr>
          <p:cNvPr id="1201" name="Google Shape;1201;p35"/>
          <p:cNvSpPr txBox="1"/>
          <p:nvPr/>
        </p:nvSpPr>
        <p:spPr>
          <a:xfrm rot="-3360000">
            <a:off x="6336506" y="4345781"/>
            <a:ext cx="806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 ( 2 )</a:t>
            </a:r>
            <a:endParaRPr/>
          </a:p>
        </p:txBody>
      </p:sp>
      <p:sp>
        <p:nvSpPr>
          <p:cNvPr id="1202" name="Google Shape;1202;p35"/>
          <p:cNvSpPr txBox="1"/>
          <p:nvPr/>
        </p:nvSpPr>
        <p:spPr>
          <a:xfrm>
            <a:off x="3998912" y="5060950"/>
            <a:ext cx="819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 ( 7 )</a:t>
            </a:r>
            <a:endParaRPr/>
          </a:p>
        </p:txBody>
      </p:sp>
      <p:sp>
        <p:nvSpPr>
          <p:cNvPr id="1203" name="Google Shape;1203;p35"/>
          <p:cNvSpPr txBox="1"/>
          <p:nvPr/>
        </p:nvSpPr>
        <p:spPr>
          <a:xfrm>
            <a:off x="714375" y="3143250"/>
            <a:ext cx="2968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a:t>
            </a:r>
            <a:endParaRPr/>
          </a:p>
        </p:txBody>
      </p:sp>
      <p:sp>
        <p:nvSpPr>
          <p:cNvPr id="1204" name="Google Shape;1204;p35"/>
          <p:cNvSpPr txBox="1"/>
          <p:nvPr/>
        </p:nvSpPr>
        <p:spPr>
          <a:xfrm>
            <a:off x="2643187" y="5000625"/>
            <a:ext cx="2968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p:txBody>
      </p:sp>
      <p:sp>
        <p:nvSpPr>
          <p:cNvPr id="1205" name="Google Shape;1205;p35"/>
          <p:cNvSpPr txBox="1"/>
          <p:nvPr/>
        </p:nvSpPr>
        <p:spPr>
          <a:xfrm>
            <a:off x="3857625" y="1928812"/>
            <a:ext cx="2968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3</a:t>
            </a:r>
            <a:endParaRPr/>
          </a:p>
        </p:txBody>
      </p:sp>
      <p:sp>
        <p:nvSpPr>
          <p:cNvPr id="1206" name="Google Shape;1206;p35"/>
          <p:cNvSpPr txBox="1"/>
          <p:nvPr/>
        </p:nvSpPr>
        <p:spPr>
          <a:xfrm>
            <a:off x="5357812" y="5000625"/>
            <a:ext cx="43973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11</a:t>
            </a:r>
            <a:endParaRPr/>
          </a:p>
        </p:txBody>
      </p:sp>
      <p:sp>
        <p:nvSpPr>
          <p:cNvPr id="1207" name="Google Shape;1207;p35"/>
          <p:cNvSpPr txBox="1"/>
          <p:nvPr/>
        </p:nvSpPr>
        <p:spPr>
          <a:xfrm>
            <a:off x="7358062" y="3143250"/>
            <a:ext cx="500062"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13</a:t>
            </a:r>
            <a:endParaRPr/>
          </a:p>
        </p:txBody>
      </p:sp>
      <p:sp>
        <p:nvSpPr>
          <p:cNvPr id="1208" name="Google Shape;1208;p35"/>
          <p:cNvSpPr txBox="1"/>
          <p:nvPr/>
        </p:nvSpPr>
        <p:spPr>
          <a:xfrm>
            <a:off x="7858125" y="3143250"/>
            <a:ext cx="500062"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13</a:t>
            </a:r>
            <a:endParaRPr/>
          </a:p>
        </p:txBody>
      </p:sp>
      <p:sp>
        <p:nvSpPr>
          <p:cNvPr id="1209" name="Google Shape;1209;p35"/>
          <p:cNvSpPr txBox="1"/>
          <p:nvPr/>
        </p:nvSpPr>
        <p:spPr>
          <a:xfrm>
            <a:off x="5929312" y="5000625"/>
            <a:ext cx="43973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11</a:t>
            </a:r>
            <a:endParaRPr/>
          </a:p>
        </p:txBody>
      </p:sp>
      <p:sp>
        <p:nvSpPr>
          <p:cNvPr id="1210" name="Google Shape;1210;p35"/>
          <p:cNvSpPr txBox="1"/>
          <p:nvPr/>
        </p:nvSpPr>
        <p:spPr>
          <a:xfrm>
            <a:off x="4357687" y="1928812"/>
            <a:ext cx="35718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8</a:t>
            </a:r>
            <a:endParaRPr/>
          </a:p>
        </p:txBody>
      </p:sp>
      <p:sp>
        <p:nvSpPr>
          <p:cNvPr id="1211" name="Google Shape;1211;p35"/>
          <p:cNvSpPr txBox="1"/>
          <p:nvPr/>
        </p:nvSpPr>
        <p:spPr>
          <a:xfrm>
            <a:off x="3143250" y="5000625"/>
            <a:ext cx="35718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p:txBody>
      </p:sp>
      <p:sp>
        <p:nvSpPr>
          <p:cNvPr id="1212" name="Google Shape;1212;p35"/>
          <p:cNvSpPr txBox="1"/>
          <p:nvPr/>
        </p:nvSpPr>
        <p:spPr>
          <a:xfrm>
            <a:off x="827087" y="2060575"/>
            <a:ext cx="3603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Arial"/>
              <a:buNone/>
            </a:pPr>
            <a:r>
              <a:rPr b="0" i="0" lang="en-US" sz="1800" u="none">
                <a:solidFill>
                  <a:srgbClr val="FF0000"/>
                </a:solidFill>
                <a:latin typeface="Arial"/>
                <a:ea typeface="Arial"/>
                <a:cs typeface="Arial"/>
                <a:sym typeface="Arial"/>
              </a:rPr>
              <a:t>5</a:t>
            </a:r>
            <a:endParaRPr/>
          </a:p>
        </p:txBody>
      </p:sp>
      <p:sp>
        <p:nvSpPr>
          <p:cNvPr id="1213" name="Google Shape;1213;p35"/>
          <p:cNvSpPr txBox="1"/>
          <p:nvPr/>
        </p:nvSpPr>
        <p:spPr>
          <a:xfrm>
            <a:off x="827087" y="2349500"/>
            <a:ext cx="3603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Arial"/>
              <a:buNone/>
            </a:pPr>
            <a:r>
              <a:rPr b="0" i="0" lang="en-US" sz="1800" u="none">
                <a:solidFill>
                  <a:srgbClr val="FF0000"/>
                </a:solidFill>
                <a:latin typeface="Arial"/>
                <a:ea typeface="Arial"/>
                <a:cs typeface="Arial"/>
                <a:sym typeface="Arial"/>
              </a:rPr>
              <a:t>0</a:t>
            </a:r>
            <a:endParaRPr/>
          </a:p>
        </p:txBody>
      </p:sp>
      <p:sp>
        <p:nvSpPr>
          <p:cNvPr id="1214" name="Google Shape;1214;p35"/>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pic>
        <p:nvPicPr>
          <p:cNvPr id="1215" name="Google Shape;1215;p35"/>
          <p:cNvPicPr preferRelativeResize="0"/>
          <p:nvPr/>
        </p:nvPicPr>
        <p:blipFill rotWithShape="1">
          <a:blip r:embed="rId6">
            <a:alphaModFix/>
          </a:blip>
          <a:srcRect b="0" l="0" r="0" t="0"/>
          <a:stretch/>
        </p:blipFill>
        <p:spPr>
          <a:xfrm>
            <a:off x="5930900" y="101600"/>
            <a:ext cx="2786062" cy="16129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3" name="Shape 1223"/>
        <p:cNvGrpSpPr/>
        <p:nvPr/>
      </p:nvGrpSpPr>
      <p:grpSpPr>
        <a:xfrm>
          <a:off x="0" y="0"/>
          <a:ext cx="0" cy="0"/>
          <a:chOff x="0" y="0"/>
          <a:chExt cx="0" cy="0"/>
        </a:xfrm>
      </p:grpSpPr>
      <p:cxnSp>
        <p:nvCxnSpPr>
          <p:cNvPr id="1224" name="Google Shape;1224;p36"/>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1225" name="Google Shape;1225;p36"/>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CPM – CRITICAL PATH METHOD</a:t>
            </a:r>
            <a:endParaRPr/>
          </a:p>
        </p:txBody>
      </p:sp>
      <p:sp>
        <p:nvSpPr>
          <p:cNvPr id="1226" name="Google Shape;1226;p36"/>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1227" name="Google Shape;1227;p36"/>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grpSp>
        <p:nvGrpSpPr>
          <p:cNvPr id="1228" name="Google Shape;1228;p36"/>
          <p:cNvGrpSpPr/>
          <p:nvPr/>
        </p:nvGrpSpPr>
        <p:grpSpPr>
          <a:xfrm>
            <a:off x="3571875" y="1714500"/>
            <a:ext cx="1397000" cy="1397000"/>
            <a:chOff x="2376" y="1912"/>
            <a:chExt cx="880" cy="880"/>
          </a:xfrm>
        </p:grpSpPr>
        <p:sp>
          <p:nvSpPr>
            <p:cNvPr id="1229" name="Google Shape;1229;p36"/>
            <p:cNvSpPr/>
            <p:nvPr/>
          </p:nvSpPr>
          <p:spPr>
            <a:xfrm>
              <a:off x="2376" y="1912"/>
              <a:ext cx="880" cy="880"/>
            </a:xfrm>
            <a:prstGeom prst="ellipse">
              <a:avLst/>
            </a:prstGeom>
            <a:solidFill>
              <a:srgbClr val="95B3D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230" name="Google Shape;1230;p36"/>
            <p:cNvCxnSpPr/>
            <p:nvPr/>
          </p:nvCxnSpPr>
          <p:spPr>
            <a:xfrm>
              <a:off x="2376" y="2361"/>
              <a:ext cx="880" cy="0"/>
            </a:xfrm>
            <a:prstGeom prst="straightConnector1">
              <a:avLst/>
            </a:prstGeom>
            <a:noFill/>
            <a:ln cap="flat" cmpd="sng" w="9525">
              <a:solidFill>
                <a:schemeClr val="dk1"/>
              </a:solidFill>
              <a:prstDash val="solid"/>
              <a:miter lim="800000"/>
              <a:headEnd len="med" w="med" type="none"/>
              <a:tailEnd len="med" w="med" type="none"/>
            </a:ln>
          </p:spPr>
        </p:cxnSp>
        <p:sp>
          <p:nvSpPr>
            <p:cNvPr id="1231" name="Google Shape;1231;p36"/>
            <p:cNvSpPr txBox="1"/>
            <p:nvPr/>
          </p:nvSpPr>
          <p:spPr>
            <a:xfrm>
              <a:off x="2546" y="2046"/>
              <a:ext cx="187"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32" name="Google Shape;1232;p36"/>
            <p:cNvSpPr txBox="1"/>
            <p:nvPr/>
          </p:nvSpPr>
          <p:spPr>
            <a:xfrm>
              <a:off x="2845" y="2046"/>
              <a:ext cx="315"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33" name="Google Shape;1233;p36"/>
            <p:cNvSpPr txBox="1"/>
            <p:nvPr/>
          </p:nvSpPr>
          <p:spPr>
            <a:xfrm>
              <a:off x="2703" y="2440"/>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cxnSp>
          <p:nvCxnSpPr>
            <p:cNvPr id="1234" name="Google Shape;1234;p36"/>
            <p:cNvCxnSpPr/>
            <p:nvPr/>
          </p:nvCxnSpPr>
          <p:spPr>
            <a:xfrm>
              <a:off x="2813" y="1912"/>
              <a:ext cx="0" cy="449"/>
            </a:xfrm>
            <a:prstGeom prst="straightConnector1">
              <a:avLst/>
            </a:prstGeom>
            <a:noFill/>
            <a:ln cap="flat" cmpd="sng" w="9525">
              <a:solidFill>
                <a:schemeClr val="dk1"/>
              </a:solidFill>
              <a:prstDash val="solid"/>
              <a:miter lim="800000"/>
              <a:headEnd len="med" w="med" type="none"/>
              <a:tailEnd len="med" w="med" type="none"/>
            </a:ln>
          </p:spPr>
        </p:cxnSp>
      </p:grpSp>
      <p:pic>
        <p:nvPicPr>
          <p:cNvPr id="1235" name="Google Shape;1235;p36"/>
          <p:cNvPicPr preferRelativeResize="0"/>
          <p:nvPr/>
        </p:nvPicPr>
        <p:blipFill rotWithShape="1">
          <a:blip r:embed="rId3">
            <a:alphaModFix/>
          </a:blip>
          <a:srcRect b="0" l="0" r="0" t="0"/>
          <a:stretch/>
        </p:blipFill>
        <p:spPr>
          <a:xfrm>
            <a:off x="7070725" y="2901950"/>
            <a:ext cx="1408112" cy="1408112"/>
          </a:xfrm>
          <a:prstGeom prst="rect">
            <a:avLst/>
          </a:prstGeom>
          <a:noFill/>
          <a:ln>
            <a:noFill/>
          </a:ln>
        </p:spPr>
      </p:pic>
      <p:cxnSp>
        <p:nvCxnSpPr>
          <p:cNvPr id="1236" name="Google Shape;1236;p36"/>
          <p:cNvCxnSpPr/>
          <p:nvPr/>
        </p:nvCxnSpPr>
        <p:spPr>
          <a:xfrm>
            <a:off x="4968875" y="2427287"/>
            <a:ext cx="2166937" cy="900112"/>
          </a:xfrm>
          <a:prstGeom prst="straightConnector1">
            <a:avLst/>
          </a:prstGeom>
          <a:noFill/>
          <a:ln cap="flat" cmpd="sng" w="38100">
            <a:solidFill>
              <a:schemeClr val="dk1"/>
            </a:solidFill>
            <a:prstDash val="solid"/>
            <a:miter lim="800000"/>
            <a:headEnd len="med" w="med" type="none"/>
            <a:tailEnd len="lg" w="lg" type="stealth"/>
          </a:ln>
        </p:spPr>
      </p:cxnSp>
      <p:cxnSp>
        <p:nvCxnSpPr>
          <p:cNvPr id="1237" name="Google Shape;1237;p36"/>
          <p:cNvCxnSpPr/>
          <p:nvPr/>
        </p:nvCxnSpPr>
        <p:spPr>
          <a:xfrm>
            <a:off x="3641725" y="5427662"/>
            <a:ext cx="1506537" cy="0"/>
          </a:xfrm>
          <a:prstGeom prst="straightConnector1">
            <a:avLst/>
          </a:prstGeom>
          <a:noFill/>
          <a:ln cap="flat" cmpd="sng" w="38100">
            <a:solidFill>
              <a:schemeClr val="dk1"/>
            </a:solidFill>
            <a:prstDash val="solid"/>
            <a:miter lim="800000"/>
            <a:headEnd len="med" w="med" type="none"/>
            <a:tailEnd len="lg" w="lg" type="stealth"/>
          </a:ln>
        </p:spPr>
      </p:cxnSp>
      <p:cxnSp>
        <p:nvCxnSpPr>
          <p:cNvPr id="1238" name="Google Shape;1238;p36"/>
          <p:cNvCxnSpPr/>
          <p:nvPr/>
        </p:nvCxnSpPr>
        <p:spPr>
          <a:xfrm flipH="1" rot="10800000">
            <a:off x="6496050" y="4110037"/>
            <a:ext cx="803275" cy="1282700"/>
          </a:xfrm>
          <a:prstGeom prst="straightConnector1">
            <a:avLst/>
          </a:prstGeom>
          <a:noFill/>
          <a:ln cap="flat" cmpd="sng" w="38100">
            <a:solidFill>
              <a:schemeClr val="dk1"/>
            </a:solidFill>
            <a:prstDash val="solid"/>
            <a:miter lim="800000"/>
            <a:headEnd len="med" w="med" type="none"/>
            <a:tailEnd len="lg" w="lg" type="stealth"/>
          </a:ln>
        </p:spPr>
      </p:cxnSp>
      <p:cxnSp>
        <p:nvCxnSpPr>
          <p:cNvPr id="1239" name="Google Shape;1239;p36"/>
          <p:cNvCxnSpPr/>
          <p:nvPr/>
        </p:nvCxnSpPr>
        <p:spPr>
          <a:xfrm>
            <a:off x="1566862" y="4110037"/>
            <a:ext cx="844550" cy="1009650"/>
          </a:xfrm>
          <a:prstGeom prst="straightConnector1">
            <a:avLst/>
          </a:prstGeom>
          <a:noFill/>
          <a:ln cap="flat" cmpd="sng" w="38100">
            <a:solidFill>
              <a:schemeClr val="dk1"/>
            </a:solidFill>
            <a:prstDash val="solid"/>
            <a:miter lim="800000"/>
            <a:headEnd len="med" w="med" type="none"/>
            <a:tailEnd len="lg" w="lg" type="stealth"/>
          </a:ln>
        </p:spPr>
      </p:cxnSp>
      <p:cxnSp>
        <p:nvCxnSpPr>
          <p:cNvPr id="1240" name="Google Shape;1240;p36"/>
          <p:cNvCxnSpPr/>
          <p:nvPr/>
        </p:nvCxnSpPr>
        <p:spPr>
          <a:xfrm flipH="1" rot="10800000">
            <a:off x="1701800" y="2427287"/>
            <a:ext cx="1870075" cy="744537"/>
          </a:xfrm>
          <a:prstGeom prst="straightConnector1">
            <a:avLst/>
          </a:prstGeom>
          <a:noFill/>
          <a:ln cap="flat" cmpd="sng" w="38100">
            <a:solidFill>
              <a:schemeClr val="dk1"/>
            </a:solidFill>
            <a:prstDash val="solid"/>
            <a:miter lim="800000"/>
            <a:headEnd len="med" w="med" type="none"/>
            <a:tailEnd len="lg" w="lg" type="stealth"/>
          </a:ln>
        </p:spPr>
      </p:cxnSp>
      <p:grpSp>
        <p:nvGrpSpPr>
          <p:cNvPr id="1241" name="Google Shape;1241;p36"/>
          <p:cNvGrpSpPr/>
          <p:nvPr/>
        </p:nvGrpSpPr>
        <p:grpSpPr>
          <a:xfrm>
            <a:off x="436562" y="2884487"/>
            <a:ext cx="1397000" cy="1397000"/>
            <a:chOff x="2376" y="1912"/>
            <a:chExt cx="880" cy="880"/>
          </a:xfrm>
        </p:grpSpPr>
        <p:sp>
          <p:nvSpPr>
            <p:cNvPr id="1242" name="Google Shape;1242;p36"/>
            <p:cNvSpPr/>
            <p:nvPr/>
          </p:nvSpPr>
          <p:spPr>
            <a:xfrm>
              <a:off x="2376" y="1912"/>
              <a:ext cx="880" cy="880"/>
            </a:xfrm>
            <a:prstGeom prst="ellipse">
              <a:avLst/>
            </a:prstGeom>
            <a:solidFill>
              <a:srgbClr val="95B3D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243" name="Google Shape;1243;p36"/>
            <p:cNvCxnSpPr/>
            <p:nvPr/>
          </p:nvCxnSpPr>
          <p:spPr>
            <a:xfrm>
              <a:off x="2376" y="2361"/>
              <a:ext cx="880" cy="0"/>
            </a:xfrm>
            <a:prstGeom prst="straightConnector1">
              <a:avLst/>
            </a:prstGeom>
            <a:noFill/>
            <a:ln cap="flat" cmpd="sng" w="9525">
              <a:solidFill>
                <a:schemeClr val="dk1"/>
              </a:solidFill>
              <a:prstDash val="solid"/>
              <a:miter lim="800000"/>
              <a:headEnd len="med" w="med" type="none"/>
              <a:tailEnd len="med" w="med" type="none"/>
            </a:ln>
          </p:spPr>
        </p:cxnSp>
        <p:sp>
          <p:nvSpPr>
            <p:cNvPr id="1244" name="Google Shape;1244;p36"/>
            <p:cNvSpPr txBox="1"/>
            <p:nvPr/>
          </p:nvSpPr>
          <p:spPr>
            <a:xfrm>
              <a:off x="2546" y="2046"/>
              <a:ext cx="187"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45" name="Google Shape;1245;p36"/>
            <p:cNvSpPr txBox="1"/>
            <p:nvPr/>
          </p:nvSpPr>
          <p:spPr>
            <a:xfrm>
              <a:off x="2845" y="2046"/>
              <a:ext cx="315"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46" name="Google Shape;1246;p36"/>
            <p:cNvSpPr txBox="1"/>
            <p:nvPr/>
          </p:nvSpPr>
          <p:spPr>
            <a:xfrm>
              <a:off x="2703" y="2440"/>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cxnSp>
          <p:nvCxnSpPr>
            <p:cNvPr id="1247" name="Google Shape;1247;p36"/>
            <p:cNvCxnSpPr/>
            <p:nvPr/>
          </p:nvCxnSpPr>
          <p:spPr>
            <a:xfrm>
              <a:off x="2813" y="1912"/>
              <a:ext cx="0" cy="449"/>
            </a:xfrm>
            <a:prstGeom prst="straightConnector1">
              <a:avLst/>
            </a:prstGeom>
            <a:noFill/>
            <a:ln cap="flat" cmpd="sng" w="9525">
              <a:solidFill>
                <a:schemeClr val="dk1"/>
              </a:solidFill>
              <a:prstDash val="solid"/>
              <a:miter lim="800000"/>
              <a:headEnd len="med" w="med" type="none"/>
              <a:tailEnd len="med" w="med" type="none"/>
            </a:ln>
          </p:spPr>
        </p:cxnSp>
      </p:grpSp>
      <p:pic>
        <p:nvPicPr>
          <p:cNvPr id="1248" name="Google Shape;1248;p36"/>
          <p:cNvPicPr preferRelativeResize="0"/>
          <p:nvPr/>
        </p:nvPicPr>
        <p:blipFill rotWithShape="1">
          <a:blip r:embed="rId4">
            <a:alphaModFix/>
          </a:blip>
          <a:srcRect b="0" l="0" r="0" t="0"/>
          <a:stretch/>
        </p:blipFill>
        <p:spPr>
          <a:xfrm>
            <a:off x="2346325" y="4694237"/>
            <a:ext cx="1408112" cy="1408112"/>
          </a:xfrm>
          <a:prstGeom prst="rect">
            <a:avLst/>
          </a:prstGeom>
          <a:noFill/>
          <a:ln>
            <a:noFill/>
          </a:ln>
        </p:spPr>
      </p:pic>
      <p:pic>
        <p:nvPicPr>
          <p:cNvPr id="1249" name="Google Shape;1249;p36"/>
          <p:cNvPicPr preferRelativeResize="0"/>
          <p:nvPr/>
        </p:nvPicPr>
        <p:blipFill rotWithShape="1">
          <a:blip r:embed="rId5">
            <a:alphaModFix/>
          </a:blip>
          <a:srcRect b="0" l="0" r="0" t="0"/>
          <a:stretch/>
        </p:blipFill>
        <p:spPr>
          <a:xfrm>
            <a:off x="5145087" y="4694237"/>
            <a:ext cx="1408112" cy="1408112"/>
          </a:xfrm>
          <a:prstGeom prst="rect">
            <a:avLst/>
          </a:prstGeom>
          <a:noFill/>
          <a:ln>
            <a:noFill/>
          </a:ln>
        </p:spPr>
      </p:pic>
      <p:sp>
        <p:nvSpPr>
          <p:cNvPr id="1250" name="Google Shape;1250;p36"/>
          <p:cNvSpPr txBox="1"/>
          <p:nvPr/>
        </p:nvSpPr>
        <p:spPr>
          <a:xfrm rot="-1500000">
            <a:off x="2098675" y="2444750"/>
            <a:ext cx="806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 ( 3 )</a:t>
            </a:r>
            <a:endParaRPr/>
          </a:p>
        </p:txBody>
      </p:sp>
      <p:sp>
        <p:nvSpPr>
          <p:cNvPr id="1251" name="Google Shape;1251;p36"/>
          <p:cNvSpPr txBox="1"/>
          <p:nvPr/>
        </p:nvSpPr>
        <p:spPr>
          <a:xfrm rot="2820000">
            <a:off x="1718468" y="4282281"/>
            <a:ext cx="806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B ( 4 )</a:t>
            </a:r>
            <a:endParaRPr/>
          </a:p>
        </p:txBody>
      </p:sp>
      <p:sp>
        <p:nvSpPr>
          <p:cNvPr id="1252" name="Google Shape;1252;p36"/>
          <p:cNvSpPr txBox="1"/>
          <p:nvPr/>
        </p:nvSpPr>
        <p:spPr>
          <a:xfrm rot="1380000">
            <a:off x="5692775" y="2517775"/>
            <a:ext cx="819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 ( 5 )</a:t>
            </a:r>
            <a:endParaRPr/>
          </a:p>
        </p:txBody>
      </p:sp>
      <p:sp>
        <p:nvSpPr>
          <p:cNvPr id="1253" name="Google Shape;1253;p36"/>
          <p:cNvSpPr txBox="1"/>
          <p:nvPr/>
        </p:nvSpPr>
        <p:spPr>
          <a:xfrm rot="-3360000">
            <a:off x="6336506" y="4345781"/>
            <a:ext cx="806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 ( 2 )</a:t>
            </a:r>
            <a:endParaRPr/>
          </a:p>
        </p:txBody>
      </p:sp>
      <p:sp>
        <p:nvSpPr>
          <p:cNvPr id="1254" name="Google Shape;1254;p36"/>
          <p:cNvSpPr txBox="1"/>
          <p:nvPr/>
        </p:nvSpPr>
        <p:spPr>
          <a:xfrm>
            <a:off x="3998912" y="5060950"/>
            <a:ext cx="819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 ( 7 )</a:t>
            </a:r>
            <a:endParaRPr/>
          </a:p>
        </p:txBody>
      </p:sp>
      <p:sp>
        <p:nvSpPr>
          <p:cNvPr id="1255" name="Google Shape;1255;p36"/>
          <p:cNvSpPr txBox="1"/>
          <p:nvPr/>
        </p:nvSpPr>
        <p:spPr>
          <a:xfrm>
            <a:off x="714375" y="3143250"/>
            <a:ext cx="2968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a:t>
            </a:r>
            <a:endParaRPr/>
          </a:p>
        </p:txBody>
      </p:sp>
      <p:sp>
        <p:nvSpPr>
          <p:cNvPr id="1256" name="Google Shape;1256;p36"/>
          <p:cNvSpPr txBox="1"/>
          <p:nvPr/>
        </p:nvSpPr>
        <p:spPr>
          <a:xfrm>
            <a:off x="2643187" y="5000625"/>
            <a:ext cx="2968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p:txBody>
      </p:sp>
      <p:sp>
        <p:nvSpPr>
          <p:cNvPr id="1257" name="Google Shape;1257;p36"/>
          <p:cNvSpPr txBox="1"/>
          <p:nvPr/>
        </p:nvSpPr>
        <p:spPr>
          <a:xfrm>
            <a:off x="3857625" y="1928812"/>
            <a:ext cx="2968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3</a:t>
            </a:r>
            <a:endParaRPr/>
          </a:p>
        </p:txBody>
      </p:sp>
      <p:sp>
        <p:nvSpPr>
          <p:cNvPr id="1258" name="Google Shape;1258;p36"/>
          <p:cNvSpPr txBox="1"/>
          <p:nvPr/>
        </p:nvSpPr>
        <p:spPr>
          <a:xfrm>
            <a:off x="5357812" y="5000625"/>
            <a:ext cx="43973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11</a:t>
            </a:r>
            <a:endParaRPr/>
          </a:p>
        </p:txBody>
      </p:sp>
      <p:sp>
        <p:nvSpPr>
          <p:cNvPr id="1259" name="Google Shape;1259;p36"/>
          <p:cNvSpPr txBox="1"/>
          <p:nvPr/>
        </p:nvSpPr>
        <p:spPr>
          <a:xfrm>
            <a:off x="7358062" y="3143250"/>
            <a:ext cx="500062"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13</a:t>
            </a:r>
            <a:endParaRPr/>
          </a:p>
        </p:txBody>
      </p:sp>
      <p:sp>
        <p:nvSpPr>
          <p:cNvPr id="1260" name="Google Shape;1260;p36"/>
          <p:cNvSpPr txBox="1"/>
          <p:nvPr/>
        </p:nvSpPr>
        <p:spPr>
          <a:xfrm>
            <a:off x="7858125" y="3143250"/>
            <a:ext cx="500062"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13</a:t>
            </a:r>
            <a:endParaRPr/>
          </a:p>
        </p:txBody>
      </p:sp>
      <p:sp>
        <p:nvSpPr>
          <p:cNvPr id="1261" name="Google Shape;1261;p36"/>
          <p:cNvSpPr txBox="1"/>
          <p:nvPr/>
        </p:nvSpPr>
        <p:spPr>
          <a:xfrm>
            <a:off x="5929312" y="5000625"/>
            <a:ext cx="43973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11</a:t>
            </a:r>
            <a:endParaRPr/>
          </a:p>
        </p:txBody>
      </p:sp>
      <p:sp>
        <p:nvSpPr>
          <p:cNvPr id="1262" name="Google Shape;1262;p36"/>
          <p:cNvSpPr txBox="1"/>
          <p:nvPr/>
        </p:nvSpPr>
        <p:spPr>
          <a:xfrm>
            <a:off x="4357687" y="1928812"/>
            <a:ext cx="35718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8</a:t>
            </a:r>
            <a:endParaRPr/>
          </a:p>
        </p:txBody>
      </p:sp>
      <p:sp>
        <p:nvSpPr>
          <p:cNvPr id="1263" name="Google Shape;1263;p36"/>
          <p:cNvSpPr txBox="1"/>
          <p:nvPr/>
        </p:nvSpPr>
        <p:spPr>
          <a:xfrm>
            <a:off x="3143250" y="5000625"/>
            <a:ext cx="35718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p:txBody>
      </p:sp>
      <p:sp>
        <p:nvSpPr>
          <p:cNvPr id="1264" name="Google Shape;1264;p36"/>
          <p:cNvSpPr txBox="1"/>
          <p:nvPr/>
        </p:nvSpPr>
        <p:spPr>
          <a:xfrm>
            <a:off x="827087" y="2060575"/>
            <a:ext cx="3603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Arial"/>
              <a:buNone/>
            </a:pPr>
            <a:r>
              <a:rPr b="0" i="0" lang="en-US" sz="1800" u="none">
                <a:solidFill>
                  <a:srgbClr val="FF0000"/>
                </a:solidFill>
                <a:latin typeface="Arial"/>
                <a:ea typeface="Arial"/>
                <a:cs typeface="Arial"/>
                <a:sym typeface="Arial"/>
              </a:rPr>
              <a:t>5</a:t>
            </a:r>
            <a:endParaRPr/>
          </a:p>
        </p:txBody>
      </p:sp>
      <p:sp>
        <p:nvSpPr>
          <p:cNvPr id="1265" name="Google Shape;1265;p36"/>
          <p:cNvSpPr txBox="1"/>
          <p:nvPr/>
        </p:nvSpPr>
        <p:spPr>
          <a:xfrm>
            <a:off x="827087" y="2349500"/>
            <a:ext cx="3603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Arial"/>
              <a:buNone/>
            </a:pPr>
            <a:r>
              <a:rPr b="0" i="0" lang="en-US" sz="1800" u="none">
                <a:solidFill>
                  <a:srgbClr val="FF0000"/>
                </a:solidFill>
                <a:latin typeface="Arial"/>
                <a:ea typeface="Arial"/>
                <a:cs typeface="Arial"/>
                <a:sym typeface="Arial"/>
              </a:rPr>
              <a:t>0</a:t>
            </a:r>
            <a:endParaRPr/>
          </a:p>
        </p:txBody>
      </p:sp>
      <p:sp>
        <p:nvSpPr>
          <p:cNvPr id="1266" name="Google Shape;1266;p36"/>
          <p:cNvSpPr/>
          <p:nvPr/>
        </p:nvSpPr>
        <p:spPr>
          <a:xfrm>
            <a:off x="1116012" y="2133600"/>
            <a:ext cx="215900" cy="503237"/>
          </a:xfrm>
          <a:prstGeom prst="rightBrace">
            <a:avLst>
              <a:gd fmla="val 8333" name="adj1"/>
              <a:gd fmla="val 50000" name="adj2"/>
            </a:avLst>
          </a:prstGeom>
          <a:noFill/>
          <a:ln cap="flat" cmpd="sng" w="222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67" name="Google Shape;1267;p36"/>
          <p:cNvSpPr txBox="1"/>
          <p:nvPr/>
        </p:nvSpPr>
        <p:spPr>
          <a:xfrm>
            <a:off x="1331912" y="2205037"/>
            <a:ext cx="5762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600"/>
              <a:buFont typeface="Calibri"/>
              <a:buNone/>
            </a:pPr>
            <a:r>
              <a:rPr b="1" i="0" lang="en-US" sz="1600" u="none">
                <a:solidFill>
                  <a:srgbClr val="FF0000"/>
                </a:solidFill>
                <a:latin typeface="Calibri"/>
                <a:ea typeface="Calibri"/>
                <a:cs typeface="Calibri"/>
                <a:sym typeface="Calibri"/>
              </a:rPr>
              <a:t>min</a:t>
            </a:r>
            <a:endParaRPr/>
          </a:p>
        </p:txBody>
      </p:sp>
      <p:sp>
        <p:nvSpPr>
          <p:cNvPr id="1268" name="Google Shape;1268;p36"/>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pic>
        <p:nvPicPr>
          <p:cNvPr id="1269" name="Google Shape;1269;p36"/>
          <p:cNvPicPr preferRelativeResize="0"/>
          <p:nvPr/>
        </p:nvPicPr>
        <p:blipFill rotWithShape="1">
          <a:blip r:embed="rId6">
            <a:alphaModFix/>
          </a:blip>
          <a:srcRect b="0" l="0" r="0" t="0"/>
          <a:stretch/>
        </p:blipFill>
        <p:spPr>
          <a:xfrm>
            <a:off x="5930900" y="101600"/>
            <a:ext cx="2786062" cy="16129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7" name="Shape 1277"/>
        <p:cNvGrpSpPr/>
        <p:nvPr/>
      </p:nvGrpSpPr>
      <p:grpSpPr>
        <a:xfrm>
          <a:off x="0" y="0"/>
          <a:ext cx="0" cy="0"/>
          <a:chOff x="0" y="0"/>
          <a:chExt cx="0" cy="0"/>
        </a:xfrm>
      </p:grpSpPr>
      <p:cxnSp>
        <p:nvCxnSpPr>
          <p:cNvPr id="1278" name="Google Shape;1278;p37"/>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1279" name="Google Shape;1279;p37"/>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CPM – CRITICAL PATH METHOD</a:t>
            </a:r>
            <a:endParaRPr/>
          </a:p>
        </p:txBody>
      </p:sp>
      <p:sp>
        <p:nvSpPr>
          <p:cNvPr id="1280" name="Google Shape;1280;p37"/>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1281" name="Google Shape;1281;p37"/>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grpSp>
        <p:nvGrpSpPr>
          <p:cNvPr id="1282" name="Google Shape;1282;p37"/>
          <p:cNvGrpSpPr/>
          <p:nvPr/>
        </p:nvGrpSpPr>
        <p:grpSpPr>
          <a:xfrm>
            <a:off x="3571875" y="1714500"/>
            <a:ext cx="1397000" cy="1397000"/>
            <a:chOff x="2376" y="1912"/>
            <a:chExt cx="880" cy="880"/>
          </a:xfrm>
        </p:grpSpPr>
        <p:sp>
          <p:nvSpPr>
            <p:cNvPr id="1283" name="Google Shape;1283;p37"/>
            <p:cNvSpPr/>
            <p:nvPr/>
          </p:nvSpPr>
          <p:spPr>
            <a:xfrm>
              <a:off x="2376" y="1912"/>
              <a:ext cx="880" cy="880"/>
            </a:xfrm>
            <a:prstGeom prst="ellipse">
              <a:avLst/>
            </a:prstGeom>
            <a:solidFill>
              <a:srgbClr val="95B3D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284" name="Google Shape;1284;p37"/>
            <p:cNvCxnSpPr/>
            <p:nvPr/>
          </p:nvCxnSpPr>
          <p:spPr>
            <a:xfrm>
              <a:off x="2376" y="2361"/>
              <a:ext cx="880" cy="0"/>
            </a:xfrm>
            <a:prstGeom prst="straightConnector1">
              <a:avLst/>
            </a:prstGeom>
            <a:noFill/>
            <a:ln cap="flat" cmpd="sng" w="9525">
              <a:solidFill>
                <a:schemeClr val="dk1"/>
              </a:solidFill>
              <a:prstDash val="solid"/>
              <a:miter lim="800000"/>
              <a:headEnd len="med" w="med" type="none"/>
              <a:tailEnd len="med" w="med" type="none"/>
            </a:ln>
          </p:spPr>
        </p:cxnSp>
        <p:sp>
          <p:nvSpPr>
            <p:cNvPr id="1285" name="Google Shape;1285;p37"/>
            <p:cNvSpPr txBox="1"/>
            <p:nvPr/>
          </p:nvSpPr>
          <p:spPr>
            <a:xfrm>
              <a:off x="2546" y="2046"/>
              <a:ext cx="187"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86" name="Google Shape;1286;p37"/>
            <p:cNvSpPr txBox="1"/>
            <p:nvPr/>
          </p:nvSpPr>
          <p:spPr>
            <a:xfrm>
              <a:off x="2845" y="2046"/>
              <a:ext cx="315"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87" name="Google Shape;1287;p37"/>
            <p:cNvSpPr txBox="1"/>
            <p:nvPr/>
          </p:nvSpPr>
          <p:spPr>
            <a:xfrm>
              <a:off x="2703" y="2440"/>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cxnSp>
          <p:nvCxnSpPr>
            <p:cNvPr id="1288" name="Google Shape;1288;p37"/>
            <p:cNvCxnSpPr/>
            <p:nvPr/>
          </p:nvCxnSpPr>
          <p:spPr>
            <a:xfrm>
              <a:off x="2813" y="1912"/>
              <a:ext cx="0" cy="449"/>
            </a:xfrm>
            <a:prstGeom prst="straightConnector1">
              <a:avLst/>
            </a:prstGeom>
            <a:noFill/>
            <a:ln cap="flat" cmpd="sng" w="9525">
              <a:solidFill>
                <a:schemeClr val="dk1"/>
              </a:solidFill>
              <a:prstDash val="solid"/>
              <a:miter lim="800000"/>
              <a:headEnd len="med" w="med" type="none"/>
              <a:tailEnd len="med" w="med" type="none"/>
            </a:ln>
          </p:spPr>
        </p:cxnSp>
      </p:grpSp>
      <p:pic>
        <p:nvPicPr>
          <p:cNvPr id="1289" name="Google Shape;1289;p37"/>
          <p:cNvPicPr preferRelativeResize="0"/>
          <p:nvPr/>
        </p:nvPicPr>
        <p:blipFill rotWithShape="1">
          <a:blip r:embed="rId3">
            <a:alphaModFix/>
          </a:blip>
          <a:srcRect b="0" l="0" r="0" t="0"/>
          <a:stretch/>
        </p:blipFill>
        <p:spPr>
          <a:xfrm>
            <a:off x="7070725" y="2901950"/>
            <a:ext cx="1408112" cy="1408112"/>
          </a:xfrm>
          <a:prstGeom prst="rect">
            <a:avLst/>
          </a:prstGeom>
          <a:noFill/>
          <a:ln>
            <a:noFill/>
          </a:ln>
        </p:spPr>
      </p:pic>
      <p:cxnSp>
        <p:nvCxnSpPr>
          <p:cNvPr id="1290" name="Google Shape;1290;p37"/>
          <p:cNvCxnSpPr/>
          <p:nvPr/>
        </p:nvCxnSpPr>
        <p:spPr>
          <a:xfrm>
            <a:off x="4968875" y="2427287"/>
            <a:ext cx="2166937" cy="900112"/>
          </a:xfrm>
          <a:prstGeom prst="straightConnector1">
            <a:avLst/>
          </a:prstGeom>
          <a:noFill/>
          <a:ln cap="flat" cmpd="sng" w="38100">
            <a:solidFill>
              <a:schemeClr val="dk1"/>
            </a:solidFill>
            <a:prstDash val="solid"/>
            <a:miter lim="800000"/>
            <a:headEnd len="med" w="med" type="none"/>
            <a:tailEnd len="lg" w="lg" type="stealth"/>
          </a:ln>
        </p:spPr>
      </p:cxnSp>
      <p:cxnSp>
        <p:nvCxnSpPr>
          <p:cNvPr id="1291" name="Google Shape;1291;p37"/>
          <p:cNvCxnSpPr/>
          <p:nvPr/>
        </p:nvCxnSpPr>
        <p:spPr>
          <a:xfrm>
            <a:off x="3641725" y="5427662"/>
            <a:ext cx="1506537" cy="0"/>
          </a:xfrm>
          <a:prstGeom prst="straightConnector1">
            <a:avLst/>
          </a:prstGeom>
          <a:noFill/>
          <a:ln cap="flat" cmpd="sng" w="38100">
            <a:solidFill>
              <a:schemeClr val="dk1"/>
            </a:solidFill>
            <a:prstDash val="solid"/>
            <a:miter lim="800000"/>
            <a:headEnd len="med" w="med" type="none"/>
            <a:tailEnd len="lg" w="lg" type="stealth"/>
          </a:ln>
        </p:spPr>
      </p:cxnSp>
      <p:cxnSp>
        <p:nvCxnSpPr>
          <p:cNvPr id="1292" name="Google Shape;1292;p37"/>
          <p:cNvCxnSpPr/>
          <p:nvPr/>
        </p:nvCxnSpPr>
        <p:spPr>
          <a:xfrm flipH="1" rot="10800000">
            <a:off x="6496050" y="4110037"/>
            <a:ext cx="803275" cy="1282700"/>
          </a:xfrm>
          <a:prstGeom prst="straightConnector1">
            <a:avLst/>
          </a:prstGeom>
          <a:noFill/>
          <a:ln cap="flat" cmpd="sng" w="38100">
            <a:solidFill>
              <a:schemeClr val="dk1"/>
            </a:solidFill>
            <a:prstDash val="solid"/>
            <a:miter lim="800000"/>
            <a:headEnd len="med" w="med" type="none"/>
            <a:tailEnd len="lg" w="lg" type="stealth"/>
          </a:ln>
        </p:spPr>
      </p:cxnSp>
      <p:cxnSp>
        <p:nvCxnSpPr>
          <p:cNvPr id="1293" name="Google Shape;1293;p37"/>
          <p:cNvCxnSpPr/>
          <p:nvPr/>
        </p:nvCxnSpPr>
        <p:spPr>
          <a:xfrm>
            <a:off x="1566862" y="4110037"/>
            <a:ext cx="844550" cy="1009650"/>
          </a:xfrm>
          <a:prstGeom prst="straightConnector1">
            <a:avLst/>
          </a:prstGeom>
          <a:noFill/>
          <a:ln cap="flat" cmpd="sng" w="38100">
            <a:solidFill>
              <a:schemeClr val="dk1"/>
            </a:solidFill>
            <a:prstDash val="solid"/>
            <a:miter lim="800000"/>
            <a:headEnd len="med" w="med" type="none"/>
            <a:tailEnd len="lg" w="lg" type="stealth"/>
          </a:ln>
        </p:spPr>
      </p:cxnSp>
      <p:cxnSp>
        <p:nvCxnSpPr>
          <p:cNvPr id="1294" name="Google Shape;1294;p37"/>
          <p:cNvCxnSpPr/>
          <p:nvPr/>
        </p:nvCxnSpPr>
        <p:spPr>
          <a:xfrm flipH="1" rot="10800000">
            <a:off x="1701800" y="2427287"/>
            <a:ext cx="1870075" cy="744537"/>
          </a:xfrm>
          <a:prstGeom prst="straightConnector1">
            <a:avLst/>
          </a:prstGeom>
          <a:noFill/>
          <a:ln cap="flat" cmpd="sng" w="38100">
            <a:solidFill>
              <a:schemeClr val="dk1"/>
            </a:solidFill>
            <a:prstDash val="solid"/>
            <a:miter lim="800000"/>
            <a:headEnd len="med" w="med" type="none"/>
            <a:tailEnd len="lg" w="lg" type="stealth"/>
          </a:ln>
        </p:spPr>
      </p:cxnSp>
      <p:grpSp>
        <p:nvGrpSpPr>
          <p:cNvPr id="1295" name="Google Shape;1295;p37"/>
          <p:cNvGrpSpPr/>
          <p:nvPr/>
        </p:nvGrpSpPr>
        <p:grpSpPr>
          <a:xfrm>
            <a:off x="436562" y="2884487"/>
            <a:ext cx="1397000" cy="1397000"/>
            <a:chOff x="2376" y="1912"/>
            <a:chExt cx="880" cy="880"/>
          </a:xfrm>
        </p:grpSpPr>
        <p:sp>
          <p:nvSpPr>
            <p:cNvPr id="1296" name="Google Shape;1296;p37"/>
            <p:cNvSpPr/>
            <p:nvPr/>
          </p:nvSpPr>
          <p:spPr>
            <a:xfrm>
              <a:off x="2376" y="1912"/>
              <a:ext cx="880" cy="880"/>
            </a:xfrm>
            <a:prstGeom prst="ellipse">
              <a:avLst/>
            </a:prstGeom>
            <a:solidFill>
              <a:srgbClr val="95B3D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297" name="Google Shape;1297;p37"/>
            <p:cNvCxnSpPr/>
            <p:nvPr/>
          </p:nvCxnSpPr>
          <p:spPr>
            <a:xfrm>
              <a:off x="2376" y="2361"/>
              <a:ext cx="880" cy="0"/>
            </a:xfrm>
            <a:prstGeom prst="straightConnector1">
              <a:avLst/>
            </a:prstGeom>
            <a:noFill/>
            <a:ln cap="flat" cmpd="sng" w="9525">
              <a:solidFill>
                <a:schemeClr val="dk1"/>
              </a:solidFill>
              <a:prstDash val="solid"/>
              <a:miter lim="800000"/>
              <a:headEnd len="med" w="med" type="none"/>
              <a:tailEnd len="med" w="med" type="none"/>
            </a:ln>
          </p:spPr>
        </p:cxnSp>
        <p:sp>
          <p:nvSpPr>
            <p:cNvPr id="1298" name="Google Shape;1298;p37"/>
            <p:cNvSpPr txBox="1"/>
            <p:nvPr/>
          </p:nvSpPr>
          <p:spPr>
            <a:xfrm>
              <a:off x="2546" y="2046"/>
              <a:ext cx="187"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99" name="Google Shape;1299;p37"/>
            <p:cNvSpPr txBox="1"/>
            <p:nvPr/>
          </p:nvSpPr>
          <p:spPr>
            <a:xfrm>
              <a:off x="2845" y="2046"/>
              <a:ext cx="315"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00" name="Google Shape;1300;p37"/>
            <p:cNvSpPr txBox="1"/>
            <p:nvPr/>
          </p:nvSpPr>
          <p:spPr>
            <a:xfrm>
              <a:off x="2703" y="2440"/>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cxnSp>
          <p:nvCxnSpPr>
            <p:cNvPr id="1301" name="Google Shape;1301;p37"/>
            <p:cNvCxnSpPr/>
            <p:nvPr/>
          </p:nvCxnSpPr>
          <p:spPr>
            <a:xfrm>
              <a:off x="2813" y="1912"/>
              <a:ext cx="0" cy="449"/>
            </a:xfrm>
            <a:prstGeom prst="straightConnector1">
              <a:avLst/>
            </a:prstGeom>
            <a:noFill/>
            <a:ln cap="flat" cmpd="sng" w="9525">
              <a:solidFill>
                <a:schemeClr val="dk1"/>
              </a:solidFill>
              <a:prstDash val="solid"/>
              <a:miter lim="800000"/>
              <a:headEnd len="med" w="med" type="none"/>
              <a:tailEnd len="med" w="med" type="none"/>
            </a:ln>
          </p:spPr>
        </p:cxnSp>
      </p:grpSp>
      <p:pic>
        <p:nvPicPr>
          <p:cNvPr id="1302" name="Google Shape;1302;p37"/>
          <p:cNvPicPr preferRelativeResize="0"/>
          <p:nvPr/>
        </p:nvPicPr>
        <p:blipFill rotWithShape="1">
          <a:blip r:embed="rId4">
            <a:alphaModFix/>
          </a:blip>
          <a:srcRect b="0" l="0" r="0" t="0"/>
          <a:stretch/>
        </p:blipFill>
        <p:spPr>
          <a:xfrm>
            <a:off x="2346325" y="4694237"/>
            <a:ext cx="1408112" cy="1408112"/>
          </a:xfrm>
          <a:prstGeom prst="rect">
            <a:avLst/>
          </a:prstGeom>
          <a:noFill/>
          <a:ln>
            <a:noFill/>
          </a:ln>
        </p:spPr>
      </p:pic>
      <p:pic>
        <p:nvPicPr>
          <p:cNvPr id="1303" name="Google Shape;1303;p37"/>
          <p:cNvPicPr preferRelativeResize="0"/>
          <p:nvPr/>
        </p:nvPicPr>
        <p:blipFill rotWithShape="1">
          <a:blip r:embed="rId5">
            <a:alphaModFix/>
          </a:blip>
          <a:srcRect b="0" l="0" r="0" t="0"/>
          <a:stretch/>
        </p:blipFill>
        <p:spPr>
          <a:xfrm>
            <a:off x="5145087" y="4694237"/>
            <a:ext cx="1408112" cy="1408112"/>
          </a:xfrm>
          <a:prstGeom prst="rect">
            <a:avLst/>
          </a:prstGeom>
          <a:noFill/>
          <a:ln>
            <a:noFill/>
          </a:ln>
        </p:spPr>
      </p:pic>
      <p:sp>
        <p:nvSpPr>
          <p:cNvPr id="1304" name="Google Shape;1304;p37"/>
          <p:cNvSpPr txBox="1"/>
          <p:nvPr/>
        </p:nvSpPr>
        <p:spPr>
          <a:xfrm rot="-1500000">
            <a:off x="2098675" y="2444750"/>
            <a:ext cx="806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 ( 3 )</a:t>
            </a:r>
            <a:endParaRPr/>
          </a:p>
        </p:txBody>
      </p:sp>
      <p:sp>
        <p:nvSpPr>
          <p:cNvPr id="1305" name="Google Shape;1305;p37"/>
          <p:cNvSpPr txBox="1"/>
          <p:nvPr/>
        </p:nvSpPr>
        <p:spPr>
          <a:xfrm rot="2820000">
            <a:off x="1718468" y="4282281"/>
            <a:ext cx="806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B ( 4 )</a:t>
            </a:r>
            <a:endParaRPr/>
          </a:p>
        </p:txBody>
      </p:sp>
      <p:sp>
        <p:nvSpPr>
          <p:cNvPr id="1306" name="Google Shape;1306;p37"/>
          <p:cNvSpPr txBox="1"/>
          <p:nvPr/>
        </p:nvSpPr>
        <p:spPr>
          <a:xfrm rot="1380000">
            <a:off x="5692775" y="2517775"/>
            <a:ext cx="819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 ( 5 )</a:t>
            </a:r>
            <a:endParaRPr/>
          </a:p>
        </p:txBody>
      </p:sp>
      <p:sp>
        <p:nvSpPr>
          <p:cNvPr id="1307" name="Google Shape;1307;p37"/>
          <p:cNvSpPr txBox="1"/>
          <p:nvPr/>
        </p:nvSpPr>
        <p:spPr>
          <a:xfrm rot="-3360000">
            <a:off x="6336506" y="4345781"/>
            <a:ext cx="806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 ( 2 )</a:t>
            </a:r>
            <a:endParaRPr/>
          </a:p>
        </p:txBody>
      </p:sp>
      <p:sp>
        <p:nvSpPr>
          <p:cNvPr id="1308" name="Google Shape;1308;p37"/>
          <p:cNvSpPr txBox="1"/>
          <p:nvPr/>
        </p:nvSpPr>
        <p:spPr>
          <a:xfrm>
            <a:off x="3998912" y="5060950"/>
            <a:ext cx="819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 ( 7 )</a:t>
            </a:r>
            <a:endParaRPr/>
          </a:p>
        </p:txBody>
      </p:sp>
      <p:sp>
        <p:nvSpPr>
          <p:cNvPr id="1309" name="Google Shape;1309;p37"/>
          <p:cNvSpPr txBox="1"/>
          <p:nvPr/>
        </p:nvSpPr>
        <p:spPr>
          <a:xfrm>
            <a:off x="714375" y="3143250"/>
            <a:ext cx="2968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a:t>
            </a:r>
            <a:endParaRPr/>
          </a:p>
        </p:txBody>
      </p:sp>
      <p:sp>
        <p:nvSpPr>
          <p:cNvPr id="1310" name="Google Shape;1310;p37"/>
          <p:cNvSpPr txBox="1"/>
          <p:nvPr/>
        </p:nvSpPr>
        <p:spPr>
          <a:xfrm>
            <a:off x="2643187" y="5000625"/>
            <a:ext cx="2968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p:txBody>
      </p:sp>
      <p:sp>
        <p:nvSpPr>
          <p:cNvPr id="1311" name="Google Shape;1311;p37"/>
          <p:cNvSpPr txBox="1"/>
          <p:nvPr/>
        </p:nvSpPr>
        <p:spPr>
          <a:xfrm>
            <a:off x="3857625" y="1928812"/>
            <a:ext cx="2968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3</a:t>
            </a:r>
            <a:endParaRPr/>
          </a:p>
        </p:txBody>
      </p:sp>
      <p:sp>
        <p:nvSpPr>
          <p:cNvPr id="1312" name="Google Shape;1312;p37"/>
          <p:cNvSpPr txBox="1"/>
          <p:nvPr/>
        </p:nvSpPr>
        <p:spPr>
          <a:xfrm>
            <a:off x="5357812" y="5000625"/>
            <a:ext cx="43973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11</a:t>
            </a:r>
            <a:endParaRPr/>
          </a:p>
        </p:txBody>
      </p:sp>
      <p:sp>
        <p:nvSpPr>
          <p:cNvPr id="1313" name="Google Shape;1313;p37"/>
          <p:cNvSpPr txBox="1"/>
          <p:nvPr/>
        </p:nvSpPr>
        <p:spPr>
          <a:xfrm>
            <a:off x="7358062" y="3143250"/>
            <a:ext cx="500062"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13</a:t>
            </a:r>
            <a:endParaRPr/>
          </a:p>
        </p:txBody>
      </p:sp>
      <p:sp>
        <p:nvSpPr>
          <p:cNvPr id="1314" name="Google Shape;1314;p37"/>
          <p:cNvSpPr txBox="1"/>
          <p:nvPr/>
        </p:nvSpPr>
        <p:spPr>
          <a:xfrm>
            <a:off x="7858125" y="3143250"/>
            <a:ext cx="500062"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13</a:t>
            </a:r>
            <a:endParaRPr/>
          </a:p>
        </p:txBody>
      </p:sp>
      <p:sp>
        <p:nvSpPr>
          <p:cNvPr id="1315" name="Google Shape;1315;p37"/>
          <p:cNvSpPr txBox="1"/>
          <p:nvPr/>
        </p:nvSpPr>
        <p:spPr>
          <a:xfrm>
            <a:off x="5929312" y="5000625"/>
            <a:ext cx="43973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11</a:t>
            </a:r>
            <a:endParaRPr/>
          </a:p>
        </p:txBody>
      </p:sp>
      <p:sp>
        <p:nvSpPr>
          <p:cNvPr id="1316" name="Google Shape;1316;p37"/>
          <p:cNvSpPr txBox="1"/>
          <p:nvPr/>
        </p:nvSpPr>
        <p:spPr>
          <a:xfrm>
            <a:off x="4357687" y="1928812"/>
            <a:ext cx="35718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8</a:t>
            </a:r>
            <a:endParaRPr/>
          </a:p>
        </p:txBody>
      </p:sp>
      <p:sp>
        <p:nvSpPr>
          <p:cNvPr id="1317" name="Google Shape;1317;p37"/>
          <p:cNvSpPr txBox="1"/>
          <p:nvPr/>
        </p:nvSpPr>
        <p:spPr>
          <a:xfrm>
            <a:off x="3143250" y="5000625"/>
            <a:ext cx="35718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p:txBody>
      </p:sp>
      <p:sp>
        <p:nvSpPr>
          <p:cNvPr id="1318" name="Google Shape;1318;p37"/>
          <p:cNvSpPr txBox="1"/>
          <p:nvPr/>
        </p:nvSpPr>
        <p:spPr>
          <a:xfrm>
            <a:off x="1285875" y="3143250"/>
            <a:ext cx="35718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a:t>
            </a:r>
            <a:endParaRPr/>
          </a:p>
        </p:txBody>
      </p:sp>
      <p:pic>
        <p:nvPicPr>
          <p:cNvPr id="1319" name="Google Shape;1319;p37"/>
          <p:cNvPicPr preferRelativeResize="0"/>
          <p:nvPr/>
        </p:nvPicPr>
        <p:blipFill rotWithShape="1">
          <a:blip r:embed="rId6">
            <a:alphaModFix/>
          </a:blip>
          <a:srcRect b="0" l="0" r="0" t="0"/>
          <a:stretch/>
        </p:blipFill>
        <p:spPr>
          <a:xfrm>
            <a:off x="5930900" y="101600"/>
            <a:ext cx="2786062" cy="16129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7" name="Shape 1327"/>
        <p:cNvGrpSpPr/>
        <p:nvPr/>
      </p:nvGrpSpPr>
      <p:grpSpPr>
        <a:xfrm>
          <a:off x="0" y="0"/>
          <a:ext cx="0" cy="0"/>
          <a:chOff x="0" y="0"/>
          <a:chExt cx="0" cy="0"/>
        </a:xfrm>
      </p:grpSpPr>
      <p:cxnSp>
        <p:nvCxnSpPr>
          <p:cNvPr id="1328" name="Google Shape;1328;p38"/>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1329" name="Google Shape;1329;p38"/>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CPM – CRITICAL PATH METHOD</a:t>
            </a:r>
            <a:endParaRPr/>
          </a:p>
        </p:txBody>
      </p:sp>
      <p:sp>
        <p:nvSpPr>
          <p:cNvPr id="1330" name="Google Shape;1330;p38"/>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1331" name="Google Shape;1331;p38"/>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1332" name="Google Shape;1332;p38"/>
          <p:cNvSpPr txBox="1"/>
          <p:nvPr>
            <p:ph idx="1" type="body"/>
          </p:nvPr>
        </p:nvSpPr>
        <p:spPr>
          <a:xfrm>
            <a:off x="500062" y="1571625"/>
            <a:ext cx="7467600" cy="12144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400"/>
              <a:buFont typeface="Noto Sans Symbols"/>
              <a:buChar char="🞆"/>
            </a:pPr>
            <a:r>
              <a:rPr b="0" i="0" lang="en-US" sz="2000" u="none">
                <a:solidFill>
                  <a:schemeClr val="dk1"/>
                </a:solidFill>
                <a:latin typeface="Century Schoolbook"/>
                <a:ea typeface="Century Schoolbook"/>
                <a:cs typeface="Century Schoolbook"/>
                <a:sym typeface="Century Schoolbook"/>
              </a:rPr>
              <a:t>An </a:t>
            </a:r>
            <a:r>
              <a:rPr b="0" i="0" lang="en-US" sz="2000" u="none">
                <a:solidFill>
                  <a:srgbClr val="376092"/>
                </a:solidFill>
                <a:latin typeface="Century Schoolbook"/>
                <a:ea typeface="Century Schoolbook"/>
                <a:cs typeface="Century Schoolbook"/>
                <a:sym typeface="Century Schoolbook"/>
              </a:rPr>
              <a:t>activity with zero slack time </a:t>
            </a:r>
            <a:r>
              <a:rPr b="0" i="0" lang="en-US" sz="2000" u="none">
                <a:solidFill>
                  <a:schemeClr val="dk1"/>
                </a:solidFill>
                <a:latin typeface="Century Schoolbook"/>
                <a:ea typeface="Century Schoolbook"/>
                <a:cs typeface="Century Schoolbook"/>
                <a:sym typeface="Century Schoolbook"/>
              </a:rPr>
              <a:t>is a </a:t>
            </a:r>
            <a:r>
              <a:rPr b="0" i="0" lang="en-US" sz="2000" u="none">
                <a:solidFill>
                  <a:srgbClr val="376092"/>
                </a:solidFill>
                <a:latin typeface="Century Schoolbook"/>
                <a:ea typeface="Century Schoolbook"/>
                <a:cs typeface="Century Schoolbook"/>
                <a:sym typeface="Century Schoolbook"/>
              </a:rPr>
              <a:t>critical activity </a:t>
            </a:r>
            <a:r>
              <a:rPr b="0" i="0" lang="en-US" sz="2000" u="none">
                <a:solidFill>
                  <a:schemeClr val="dk1"/>
                </a:solidFill>
                <a:latin typeface="Century Schoolbook"/>
                <a:ea typeface="Century Schoolbook"/>
                <a:cs typeface="Century Schoolbook"/>
                <a:sym typeface="Century Schoolbook"/>
              </a:rPr>
              <a:t>and </a:t>
            </a:r>
            <a:r>
              <a:rPr b="0" i="1" lang="en-US" sz="2000" u="none">
                <a:solidFill>
                  <a:schemeClr val="dk1"/>
                </a:solidFill>
                <a:latin typeface="Century Schoolbook"/>
                <a:ea typeface="Century Schoolbook"/>
                <a:cs typeface="Century Schoolbook"/>
                <a:sym typeface="Century Schoolbook"/>
              </a:rPr>
              <a:t>cannot be delayed </a:t>
            </a:r>
            <a:r>
              <a:rPr b="0" i="0" lang="en-US" sz="2000" u="none">
                <a:solidFill>
                  <a:schemeClr val="dk1"/>
                </a:solidFill>
                <a:latin typeface="Century Schoolbook"/>
                <a:ea typeface="Century Schoolbook"/>
                <a:cs typeface="Century Schoolbook"/>
                <a:sym typeface="Century Schoolbook"/>
              </a:rPr>
              <a:t>without causing a delay in the whole project.</a:t>
            </a:r>
            <a:endParaRPr/>
          </a:p>
        </p:txBody>
      </p:sp>
      <p:pic>
        <p:nvPicPr>
          <p:cNvPr id="1333" name="Google Shape;1333;p38"/>
          <p:cNvPicPr preferRelativeResize="0"/>
          <p:nvPr/>
        </p:nvPicPr>
        <p:blipFill rotWithShape="1">
          <a:blip r:embed="rId3">
            <a:alphaModFix/>
          </a:blip>
          <a:srcRect b="0" l="0" r="0" t="0"/>
          <a:stretch/>
        </p:blipFill>
        <p:spPr>
          <a:xfrm>
            <a:off x="2071687" y="2500312"/>
            <a:ext cx="4799012" cy="36576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1" name="Shape 1341"/>
        <p:cNvGrpSpPr/>
        <p:nvPr/>
      </p:nvGrpSpPr>
      <p:grpSpPr>
        <a:xfrm>
          <a:off x="0" y="0"/>
          <a:ext cx="0" cy="0"/>
          <a:chOff x="0" y="0"/>
          <a:chExt cx="0" cy="0"/>
        </a:xfrm>
      </p:grpSpPr>
      <p:cxnSp>
        <p:nvCxnSpPr>
          <p:cNvPr id="1342" name="Google Shape;1342;p39"/>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1343" name="Google Shape;1343;p39"/>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CPM – CRITICAL PATH METHOD</a:t>
            </a:r>
            <a:endParaRPr/>
          </a:p>
        </p:txBody>
      </p:sp>
      <p:sp>
        <p:nvSpPr>
          <p:cNvPr id="1344" name="Google Shape;1344;p39"/>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1345" name="Google Shape;1345;p39"/>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1346" name="Google Shape;1346;p39"/>
          <p:cNvSpPr txBox="1"/>
          <p:nvPr/>
        </p:nvSpPr>
        <p:spPr>
          <a:xfrm>
            <a:off x="571500" y="1571625"/>
            <a:ext cx="8229600" cy="457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47" name="Google Shape;1347;p39"/>
          <p:cNvSpPr txBox="1"/>
          <p:nvPr/>
        </p:nvSpPr>
        <p:spPr>
          <a:xfrm>
            <a:off x="500062" y="1571625"/>
            <a:ext cx="7715250" cy="37861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76092"/>
              </a:buClr>
              <a:buSzPts val="2000"/>
              <a:buFont typeface="Calibri"/>
              <a:buNone/>
            </a:pPr>
            <a:r>
              <a:rPr b="0" i="0" lang="en-US" sz="2000" u="none">
                <a:solidFill>
                  <a:srgbClr val="376092"/>
                </a:solidFill>
                <a:latin typeface="Calibri"/>
                <a:ea typeface="Calibri"/>
                <a:cs typeface="Calibri"/>
                <a:sym typeface="Calibri"/>
              </a:rPr>
              <a:t>Step 3. Calculate processing times for each activity.</a:t>
            </a:r>
            <a:endParaRPr/>
          </a:p>
          <a:p>
            <a:pPr indent="0" lvl="0" marL="0" marR="0" rtl="0" algn="l">
              <a:lnSpc>
                <a:spcPct val="10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For each activity X with start node i and end node j:</a:t>
            </a:r>
            <a:endParaRPr/>
          </a:p>
          <a:p>
            <a:pPr indent="0" lvl="0" marL="0" marR="0" rtl="0" algn="l">
              <a:lnSpc>
                <a:spcPct val="10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	ES(X) = ET(i)</a:t>
            </a:r>
            <a:endParaRPr/>
          </a:p>
          <a:p>
            <a:pPr indent="0" lvl="0" marL="0" marR="0" rtl="0" algn="l">
              <a:lnSpc>
                <a:spcPct val="10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	EF(X) = ES(X) + t(X)</a:t>
            </a:r>
            <a:endParaRPr/>
          </a:p>
          <a:p>
            <a:pPr indent="0" lvl="0" marL="0" marR="0" rtl="0" algn="l">
              <a:lnSpc>
                <a:spcPct val="10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	LF(X) = LT(j)</a:t>
            </a:r>
            <a:endParaRPr/>
          </a:p>
          <a:p>
            <a:pPr indent="0" lvl="0" marL="0" marR="0" rtl="0" algn="l">
              <a:lnSpc>
                <a:spcPct val="10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	LS(X) = LF(X) – t(X)</a:t>
            </a:r>
            <a:endParaRPr/>
          </a:p>
          <a:p>
            <a:pPr indent="0" lvl="0" marL="0" marR="0" rtl="0" algn="l">
              <a:lnSpc>
                <a:spcPct val="10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	Slack Time (X) = LS(X) – ES(X) = LF(X) – EF(X)</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Where t(X) is the duration of activity X.</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An activity with </a:t>
            </a:r>
            <a:r>
              <a:rPr b="0" i="0" lang="en-US" sz="2000" u="none">
                <a:solidFill>
                  <a:srgbClr val="376092"/>
                </a:solidFill>
                <a:latin typeface="Calibri"/>
                <a:ea typeface="Calibri"/>
                <a:cs typeface="Calibri"/>
                <a:sym typeface="Calibri"/>
              </a:rPr>
              <a:t>zero slack time </a:t>
            </a:r>
            <a:r>
              <a:rPr b="0" i="0" lang="en-US" sz="2000" u="none">
                <a:solidFill>
                  <a:schemeClr val="dk1"/>
                </a:solidFill>
                <a:latin typeface="Calibri"/>
                <a:ea typeface="Calibri"/>
                <a:cs typeface="Calibri"/>
                <a:sym typeface="Calibri"/>
              </a:rPr>
              <a:t>is a </a:t>
            </a:r>
            <a:r>
              <a:rPr b="0" i="0" lang="en-US" sz="2000" u="none">
                <a:solidFill>
                  <a:srgbClr val="376092"/>
                </a:solidFill>
                <a:latin typeface="Calibri"/>
                <a:ea typeface="Calibri"/>
                <a:cs typeface="Calibri"/>
                <a:sym typeface="Calibri"/>
              </a:rPr>
              <a:t>critical activity </a:t>
            </a:r>
            <a:r>
              <a:rPr b="0" i="0" lang="en-US" sz="2000" u="none">
                <a:solidFill>
                  <a:schemeClr val="dk1"/>
                </a:solidFill>
                <a:latin typeface="Calibri"/>
                <a:ea typeface="Calibri"/>
                <a:cs typeface="Calibri"/>
                <a:sym typeface="Calibri"/>
              </a:rPr>
              <a:t>and cannot be delayed without causing a delay in the whole project.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
          <p:cNvSpPr txBox="1"/>
          <p:nvPr>
            <p:ph type="ctrTitle"/>
          </p:nvPr>
        </p:nvSpPr>
        <p:spPr>
          <a:xfrm>
            <a:off x="1979612" y="908050"/>
            <a:ext cx="6715125" cy="1893887"/>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entury Schoolbook"/>
              <a:buNone/>
            </a:pPr>
            <a:r>
              <a:rPr b="1" i="0" lang="en-US" sz="3000" u="none">
                <a:solidFill>
                  <a:schemeClr val="dk2"/>
                </a:solidFill>
                <a:latin typeface="Century Schoolbook"/>
                <a:ea typeface="Century Schoolbook"/>
                <a:cs typeface="Century Schoolbook"/>
                <a:sym typeface="Century Schoolbook"/>
              </a:rPr>
              <a:t>LECTURE  – PERT DIAGRAMS &amp; CPM</a:t>
            </a:r>
            <a:endParaRPr/>
          </a:p>
        </p:txBody>
      </p:sp>
      <p:sp>
        <p:nvSpPr>
          <p:cNvPr id="227" name="Google Shape;227;p4"/>
          <p:cNvSpPr txBox="1"/>
          <p:nvPr>
            <p:ph idx="1" type="subTitle"/>
          </p:nvPr>
        </p:nvSpPr>
        <p:spPr>
          <a:xfrm>
            <a:off x="2195512" y="3429000"/>
            <a:ext cx="6172200" cy="1714500"/>
          </a:xfrm>
          <a:prstGeom prst="rect">
            <a:avLst/>
          </a:prstGeom>
          <a:noFill/>
          <a:ln>
            <a:noFill/>
          </a:ln>
        </p:spPr>
        <p:txBody>
          <a:bodyPr anchorCtr="0" anchor="t" bIns="45700" lIns="91425" spcFirstLastPara="1" rIns="91425" wrap="square" tIns="45700">
            <a:noAutofit/>
          </a:bodyPr>
          <a:lstStyle/>
          <a:p>
            <a:pPr indent="-80010" lvl="0" marL="0" rtl="0" algn="l">
              <a:lnSpc>
                <a:spcPct val="100000"/>
              </a:lnSpc>
              <a:spcBef>
                <a:spcPts val="0"/>
              </a:spcBef>
              <a:spcAft>
                <a:spcPts val="0"/>
              </a:spcAft>
              <a:buClr>
                <a:schemeClr val="accent1"/>
              </a:buClr>
              <a:buSzPts val="1260"/>
              <a:buFont typeface="Arial"/>
              <a:buChar char="•"/>
            </a:pPr>
            <a:r>
              <a:rPr b="1" i="0" lang="en-US" sz="1800" u="none">
                <a:solidFill>
                  <a:schemeClr val="dk2"/>
                </a:solidFill>
                <a:latin typeface="Century Schoolbook"/>
                <a:ea typeface="Century Schoolbook"/>
                <a:cs typeface="Century Schoolbook"/>
                <a:sym typeface="Century Schoolbook"/>
              </a:rPr>
              <a:t> Project Scheduling</a:t>
            </a:r>
            <a:endParaRPr/>
          </a:p>
          <a:p>
            <a:pPr indent="-80010" lvl="0" marL="0" rtl="0" algn="l">
              <a:lnSpc>
                <a:spcPct val="100000"/>
              </a:lnSpc>
              <a:spcBef>
                <a:spcPts val="600"/>
              </a:spcBef>
              <a:spcAft>
                <a:spcPts val="0"/>
              </a:spcAft>
              <a:buClr>
                <a:schemeClr val="accent1"/>
              </a:buClr>
              <a:buSzPts val="1260"/>
              <a:buFont typeface="Arial"/>
              <a:buChar char="•"/>
            </a:pPr>
            <a:r>
              <a:rPr b="1" i="0" lang="en-US" sz="1800" u="none">
                <a:solidFill>
                  <a:schemeClr val="dk2"/>
                </a:solidFill>
                <a:latin typeface="Century Schoolbook"/>
                <a:ea typeface="Century Schoolbook"/>
                <a:cs typeface="Century Schoolbook"/>
                <a:sym typeface="Century Schoolbook"/>
              </a:rPr>
              <a:t> Project Scheduling Objectives</a:t>
            </a:r>
            <a:endParaRPr/>
          </a:p>
          <a:p>
            <a:pPr indent="-80010" lvl="0" marL="0" rtl="0" algn="l">
              <a:lnSpc>
                <a:spcPct val="100000"/>
              </a:lnSpc>
              <a:spcBef>
                <a:spcPts val="600"/>
              </a:spcBef>
              <a:spcAft>
                <a:spcPts val="0"/>
              </a:spcAft>
              <a:buClr>
                <a:schemeClr val="accent1"/>
              </a:buClr>
              <a:buSzPts val="1260"/>
              <a:buFont typeface="Arial"/>
              <a:buChar char="•"/>
            </a:pPr>
            <a:r>
              <a:rPr b="1" i="0" lang="en-US" sz="1800" u="none">
                <a:solidFill>
                  <a:schemeClr val="dk2"/>
                </a:solidFill>
                <a:latin typeface="Century Schoolbook"/>
                <a:ea typeface="Century Schoolbook"/>
                <a:cs typeface="Century Schoolbook"/>
                <a:sym typeface="Century Schoolbook"/>
              </a:rPr>
              <a:t> Phases of Project Scheduling</a:t>
            </a:r>
            <a:endParaRPr/>
          </a:p>
          <a:p>
            <a:pPr indent="-80010" lvl="0" marL="0" rtl="0" algn="l">
              <a:lnSpc>
                <a:spcPct val="100000"/>
              </a:lnSpc>
              <a:spcBef>
                <a:spcPts val="600"/>
              </a:spcBef>
              <a:spcAft>
                <a:spcPts val="0"/>
              </a:spcAft>
              <a:buClr>
                <a:schemeClr val="accent1"/>
              </a:buClr>
              <a:buSzPts val="1260"/>
              <a:buFont typeface="Arial"/>
              <a:buChar char="•"/>
            </a:pPr>
            <a:r>
              <a:rPr b="1" i="0" lang="en-US" sz="1800" u="none">
                <a:solidFill>
                  <a:schemeClr val="dk2"/>
                </a:solidFill>
                <a:latin typeface="Century Schoolbook"/>
                <a:ea typeface="Century Schoolbook"/>
                <a:cs typeface="Century Schoolbook"/>
                <a:sym typeface="Century Schoolbook"/>
              </a:rPr>
              <a:t> PERT Diagrams &amp; Dummy Activities</a:t>
            </a:r>
            <a:endParaRPr/>
          </a:p>
          <a:p>
            <a:pPr indent="-80010" lvl="0" marL="0" rtl="0" algn="l">
              <a:lnSpc>
                <a:spcPct val="100000"/>
              </a:lnSpc>
              <a:spcBef>
                <a:spcPts val="600"/>
              </a:spcBef>
              <a:spcAft>
                <a:spcPts val="0"/>
              </a:spcAft>
              <a:buClr>
                <a:schemeClr val="accent1"/>
              </a:buClr>
              <a:buSzPts val="1260"/>
              <a:buFont typeface="Arial"/>
              <a:buChar char="•"/>
            </a:pPr>
            <a:r>
              <a:rPr b="1" i="0" lang="en-US" sz="1800" u="none">
                <a:solidFill>
                  <a:schemeClr val="dk2"/>
                </a:solidFill>
                <a:latin typeface="Century Schoolbook"/>
                <a:ea typeface="Century Schoolbook"/>
                <a:cs typeface="Century Schoolbook"/>
                <a:sym typeface="Century Schoolbook"/>
              </a:rPr>
              <a:t> CPM – Critical Path Method</a:t>
            </a:r>
            <a:endParaRPr/>
          </a:p>
          <a:p>
            <a:pPr indent="0" lvl="0" marL="0" rtl="0" algn="l">
              <a:spcBef>
                <a:spcPts val="600"/>
              </a:spcBef>
              <a:spcAft>
                <a:spcPts val="0"/>
              </a:spcAft>
              <a:buSzPts val="1260"/>
              <a:buNone/>
            </a:pPr>
            <a:r>
              <a:t/>
            </a:r>
            <a:endParaRPr b="1" i="0" sz="1800" u="none">
              <a:solidFill>
                <a:schemeClr val="dk2"/>
              </a:solidFill>
              <a:latin typeface="Century Schoolbook"/>
              <a:ea typeface="Century Schoolbook"/>
              <a:cs typeface="Century Schoolbook"/>
              <a:sym typeface="Century Schoolbook"/>
            </a:endParaRPr>
          </a:p>
        </p:txBody>
      </p:sp>
      <p:sp>
        <p:nvSpPr>
          <p:cNvPr id="228" name="Google Shape;228;p4"/>
          <p:cNvSpPr txBox="1"/>
          <p:nvPr/>
        </p:nvSpPr>
        <p:spPr>
          <a:xfrm>
            <a:off x="1325562" y="4929187"/>
            <a:ext cx="609600" cy="5175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5" name="Shape 1355"/>
        <p:cNvGrpSpPr/>
        <p:nvPr/>
      </p:nvGrpSpPr>
      <p:grpSpPr>
        <a:xfrm>
          <a:off x="0" y="0"/>
          <a:ext cx="0" cy="0"/>
          <a:chOff x="0" y="0"/>
          <a:chExt cx="0" cy="0"/>
        </a:xfrm>
      </p:grpSpPr>
      <p:cxnSp>
        <p:nvCxnSpPr>
          <p:cNvPr id="1356" name="Google Shape;1356;p40"/>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1357" name="Google Shape;1357;p40"/>
          <p:cNvSpPr txBox="1"/>
          <p:nvPr>
            <p:ph type="title"/>
          </p:nvPr>
        </p:nvSpPr>
        <p:spPr>
          <a:xfrm>
            <a:off x="419100" y="-24288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CPM – CRITICAL PATH METHOD</a:t>
            </a:r>
            <a:endParaRPr/>
          </a:p>
        </p:txBody>
      </p:sp>
      <p:sp>
        <p:nvSpPr>
          <p:cNvPr id="1358" name="Google Shape;1358;p40"/>
          <p:cNvSpPr txBox="1"/>
          <p:nvPr/>
        </p:nvSpPr>
        <p:spPr>
          <a:xfrm>
            <a:off x="428625" y="3241675"/>
            <a:ext cx="7715250"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76092"/>
              </a:buClr>
              <a:buSzPts val="2000"/>
              <a:buFont typeface="Calibri"/>
              <a:buNone/>
            </a:pPr>
            <a:r>
              <a:rPr b="0" i="0" lang="en-US" sz="2000" u="none">
                <a:solidFill>
                  <a:srgbClr val="376092"/>
                </a:solidFill>
                <a:latin typeface="Calibri"/>
                <a:ea typeface="Calibri"/>
                <a:cs typeface="Calibri"/>
                <a:sym typeface="Calibri"/>
              </a:rPr>
              <a:t>Step 3. Calculate processing times for each activity.</a:t>
            </a:r>
            <a:endParaRPr/>
          </a:p>
        </p:txBody>
      </p:sp>
      <p:sp>
        <p:nvSpPr>
          <p:cNvPr id="1359" name="Google Shape;1359;p40"/>
          <p:cNvSpPr txBox="1"/>
          <p:nvPr/>
        </p:nvSpPr>
        <p:spPr>
          <a:xfrm>
            <a:off x="323850" y="6381750"/>
            <a:ext cx="6858000" cy="3381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76092"/>
              </a:buClr>
              <a:buSzPts val="1600"/>
              <a:buFont typeface="Arial"/>
              <a:buNone/>
            </a:pPr>
            <a:r>
              <a:rPr b="0" i="1" lang="en-US" sz="1600" u="none">
                <a:solidFill>
                  <a:srgbClr val="376092"/>
                </a:solidFill>
                <a:latin typeface="Arial"/>
                <a:ea typeface="Arial"/>
                <a:cs typeface="Arial"/>
                <a:sym typeface="Arial"/>
              </a:rPr>
              <a:t>Reading: (Kendall&amp;Kendall, chapter 3), (Dennis &amp;Wixom, chapter 3)</a:t>
            </a:r>
            <a:endParaRPr/>
          </a:p>
        </p:txBody>
      </p:sp>
      <p:graphicFrame>
        <p:nvGraphicFramePr>
          <p:cNvPr id="1360" name="Google Shape;1360;p40"/>
          <p:cNvGraphicFramePr/>
          <p:nvPr/>
        </p:nvGraphicFramePr>
        <p:xfrm>
          <a:off x="217487" y="3860800"/>
          <a:ext cx="3000000" cy="3000000"/>
        </p:xfrm>
        <a:graphic>
          <a:graphicData uri="http://schemas.openxmlformats.org/drawingml/2006/table">
            <a:tbl>
              <a:tblPr>
                <a:noFill/>
                <a:tableStyleId>{72D537CC-87DD-4A61-8B41-04EA9B76CB8A}</a:tableStyleId>
              </a:tblPr>
              <a:tblGrid>
                <a:gridCol w="895350"/>
                <a:gridCol w="1195375"/>
                <a:gridCol w="715950"/>
                <a:gridCol w="777875"/>
                <a:gridCol w="784225"/>
                <a:gridCol w="758825"/>
                <a:gridCol w="1362075"/>
                <a:gridCol w="1949450"/>
              </a:tblGrid>
              <a:tr h="427025">
                <a:tc>
                  <a:txBody>
                    <a:bodyPr/>
                    <a:lstStyle/>
                    <a:p>
                      <a:pPr indent="0" lvl="0" marL="0" marR="0" rtl="0" algn="ctr">
                        <a:lnSpc>
                          <a:spcPct val="100000"/>
                        </a:lnSpc>
                        <a:spcBef>
                          <a:spcPts val="0"/>
                        </a:spcBef>
                        <a:spcAft>
                          <a:spcPts val="0"/>
                        </a:spcAft>
                        <a:buClr>
                          <a:schemeClr val="dk1"/>
                        </a:buClr>
                        <a:buSzPts val="2000"/>
                        <a:buFont typeface="Calibri"/>
                        <a:buNone/>
                      </a:pPr>
                      <a:r>
                        <a:rPr b="1" i="0" lang="en-US" sz="2000" u="none" cap="none" strike="noStrike">
                          <a:solidFill>
                            <a:schemeClr val="dk1"/>
                          </a:solidFill>
                          <a:latin typeface="Calibri"/>
                          <a:ea typeface="Calibri"/>
                          <a:cs typeface="Calibri"/>
                          <a:sym typeface="Calibri"/>
                        </a:rPr>
                        <a:t>Task</a:t>
                      </a:r>
                      <a:endParaRPr/>
                    </a:p>
                  </a:txBody>
                  <a:tcPr marT="45725" marB="45725" marR="91450" marL="91450">
                    <a:lnL cap="flat" cmpd="sng" w="12700">
                      <a:solidFill>
                        <a:schemeClr val="dk2"/>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2"/>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000"/>
                        <a:buFont typeface="Calibri"/>
                        <a:buNone/>
                      </a:pPr>
                      <a:r>
                        <a:rPr b="1" i="0" lang="en-US" sz="2000" u="none" cap="none" strike="noStrike">
                          <a:solidFill>
                            <a:schemeClr val="dk1"/>
                          </a:solidFill>
                          <a:latin typeface="Calibri"/>
                          <a:ea typeface="Calibri"/>
                          <a:cs typeface="Calibri"/>
                          <a:sym typeface="Calibri"/>
                        </a:rPr>
                        <a:t>Duration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2"/>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000"/>
                        <a:buFont typeface="Calibri"/>
                        <a:buNone/>
                      </a:pPr>
                      <a:r>
                        <a:rPr b="1" i="0" lang="en-US" sz="2000" u="none" cap="none" strike="noStrike">
                          <a:solidFill>
                            <a:schemeClr val="dk1"/>
                          </a:solidFill>
                          <a:latin typeface="Calibri"/>
                          <a:ea typeface="Calibri"/>
                          <a:cs typeface="Calibri"/>
                          <a:sym typeface="Calibri"/>
                        </a:rPr>
                        <a:t>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2"/>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000"/>
                        <a:buFont typeface="Calibri"/>
                        <a:buNone/>
                      </a:pPr>
                      <a:r>
                        <a:rPr b="1" i="0" lang="en-US" sz="2000" u="none" cap="none" strike="noStrike">
                          <a:solidFill>
                            <a:schemeClr val="dk1"/>
                          </a:solidFill>
                          <a:latin typeface="Calibri"/>
                          <a:ea typeface="Calibri"/>
                          <a:cs typeface="Calibri"/>
                          <a:sym typeface="Calibri"/>
                        </a:rPr>
                        <a:t>EF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2"/>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000"/>
                        <a:buFont typeface="Calibri"/>
                        <a:buNone/>
                      </a:pPr>
                      <a:r>
                        <a:rPr b="1" i="0" lang="en-US" sz="2000" u="none" cap="none" strike="noStrike">
                          <a:solidFill>
                            <a:schemeClr val="dk1"/>
                          </a:solidFill>
                          <a:latin typeface="Calibri"/>
                          <a:ea typeface="Calibri"/>
                          <a:cs typeface="Calibri"/>
                          <a:sym typeface="Calibri"/>
                        </a:rPr>
                        <a:t>LS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2"/>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000"/>
                        <a:buFont typeface="Calibri"/>
                        <a:buNone/>
                      </a:pPr>
                      <a:r>
                        <a:rPr b="1" i="0" lang="en-US" sz="2000" u="none" cap="none" strike="noStrike">
                          <a:solidFill>
                            <a:schemeClr val="dk1"/>
                          </a:solidFill>
                          <a:latin typeface="Calibri"/>
                          <a:ea typeface="Calibri"/>
                          <a:cs typeface="Calibri"/>
                          <a:sym typeface="Calibri"/>
                        </a:rPr>
                        <a:t>LF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2"/>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000"/>
                        <a:buFont typeface="Calibri"/>
                        <a:buNone/>
                      </a:pPr>
                      <a:r>
                        <a:rPr b="1" i="0" lang="en-US" sz="2000" u="none" cap="none" strike="noStrike">
                          <a:solidFill>
                            <a:schemeClr val="dk1"/>
                          </a:solidFill>
                          <a:latin typeface="Calibri"/>
                          <a:ea typeface="Calibri"/>
                          <a:cs typeface="Calibri"/>
                          <a:sym typeface="Calibri"/>
                        </a:rPr>
                        <a:t>Slack</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2"/>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000"/>
                        <a:buFont typeface="Calibri"/>
                        <a:buNone/>
                      </a:pPr>
                      <a:r>
                        <a:rPr b="1" i="0" lang="en-US" sz="2000" u="none" cap="none" strike="noStrike">
                          <a:solidFill>
                            <a:schemeClr val="dk1"/>
                          </a:solidFill>
                          <a:latin typeface="Calibri"/>
                          <a:ea typeface="Calibri"/>
                          <a:cs typeface="Calibri"/>
                          <a:sym typeface="Calibri"/>
                        </a:rPr>
                        <a:t>Critical Task</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r h="360350">
                <a:tc>
                  <a:txBody>
                    <a:bodyPr/>
                    <a:lstStyle/>
                    <a:p>
                      <a:pPr indent="0" lvl="0" marL="0" marR="0" rtl="0" algn="ctr">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A</a:t>
                      </a:r>
                      <a:endParaRPr/>
                    </a:p>
                  </a:txBody>
                  <a:tcPr marT="45725" marB="45725" marR="91450" marL="91450">
                    <a:lnL cap="flat" cmpd="sng" w="12700">
                      <a:solidFill>
                        <a:schemeClr val="dk2"/>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2"/>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61950">
                <a:tc>
                  <a:txBody>
                    <a:bodyPr/>
                    <a:lstStyle/>
                    <a:p>
                      <a:pPr indent="0" lvl="0" marL="0" marR="0" rtl="0" algn="ctr">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B</a:t>
                      </a:r>
                      <a:endParaRPr/>
                    </a:p>
                  </a:txBody>
                  <a:tcPr marT="45725" marB="45725" marR="91450" marL="91450">
                    <a:lnL cap="flat" cmpd="sng" w="12700">
                      <a:solidFill>
                        <a:schemeClr val="dk2"/>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Yes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60350">
                <a:tc>
                  <a:txBody>
                    <a:bodyPr/>
                    <a:lstStyle/>
                    <a:p>
                      <a:pPr indent="0" lvl="0" marL="0" marR="0" rtl="0" algn="ctr">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C</a:t>
                      </a:r>
                      <a:endParaRPr/>
                    </a:p>
                  </a:txBody>
                  <a:tcPr marT="45725" marB="45725" marR="91450" marL="91450">
                    <a:lnL cap="flat" cmpd="sng" w="12700">
                      <a:solidFill>
                        <a:schemeClr val="dk2"/>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11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11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Yes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61950">
                <a:tc>
                  <a:txBody>
                    <a:bodyPr/>
                    <a:lstStyle/>
                    <a:p>
                      <a:pPr indent="0" lvl="0" marL="0" marR="0" rtl="0" algn="ctr">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D</a:t>
                      </a:r>
                      <a:endParaRPr/>
                    </a:p>
                  </a:txBody>
                  <a:tcPr marT="45725" marB="45725" marR="91450" marL="91450">
                    <a:lnL cap="flat" cmpd="sng" w="12700">
                      <a:solidFill>
                        <a:schemeClr val="dk2"/>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13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60350">
                <a:tc>
                  <a:txBody>
                    <a:bodyPr/>
                    <a:lstStyle/>
                    <a:p>
                      <a:pPr indent="0" lvl="0" marL="0" marR="0" rtl="0" algn="ctr">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E</a:t>
                      </a:r>
                      <a:endParaRPr/>
                    </a:p>
                  </a:txBody>
                  <a:tcPr marT="45725" marB="45725" marR="91450" marL="91450">
                    <a:lnL cap="flat" cmpd="sng" w="12700">
                      <a:solidFill>
                        <a:schemeClr val="dk2"/>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2"/>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2"/>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11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2"/>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13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2"/>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11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2"/>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13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2"/>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2"/>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Yes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2"/>
                      </a:solidFill>
                      <a:prstDash val="solid"/>
                      <a:round/>
                      <a:headEnd len="sm" w="sm" type="none"/>
                      <a:tailEnd len="sm" w="sm" type="none"/>
                    </a:lnB>
                    <a:solidFill>
                      <a:schemeClr val="accent1"/>
                    </a:solidFill>
                  </a:tcPr>
                </a:tc>
              </a:tr>
            </a:tbl>
          </a:graphicData>
        </a:graphic>
      </p:graphicFrame>
      <p:pic>
        <p:nvPicPr>
          <p:cNvPr id="1361" name="Google Shape;1361;p40"/>
          <p:cNvPicPr preferRelativeResize="0"/>
          <p:nvPr/>
        </p:nvPicPr>
        <p:blipFill rotWithShape="1">
          <a:blip r:embed="rId3">
            <a:alphaModFix/>
          </a:blip>
          <a:srcRect b="0" l="0" r="0" t="0"/>
          <a:stretch/>
        </p:blipFill>
        <p:spPr>
          <a:xfrm>
            <a:off x="1992312" y="981075"/>
            <a:ext cx="4587875" cy="22606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9" name="Shape 1369"/>
        <p:cNvGrpSpPr/>
        <p:nvPr/>
      </p:nvGrpSpPr>
      <p:grpSpPr>
        <a:xfrm>
          <a:off x="0" y="0"/>
          <a:ext cx="0" cy="0"/>
          <a:chOff x="0" y="0"/>
          <a:chExt cx="0" cy="0"/>
        </a:xfrm>
      </p:grpSpPr>
      <p:cxnSp>
        <p:nvCxnSpPr>
          <p:cNvPr id="1370" name="Google Shape;1370;p41"/>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1371" name="Google Shape;1371;p41"/>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CPM – CRITICAL PATH METHOD</a:t>
            </a:r>
            <a:endParaRPr/>
          </a:p>
        </p:txBody>
      </p:sp>
      <p:sp>
        <p:nvSpPr>
          <p:cNvPr id="1372" name="Google Shape;1372;p41"/>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1373" name="Google Shape;1373;p41"/>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grpSp>
        <p:nvGrpSpPr>
          <p:cNvPr id="1374" name="Google Shape;1374;p41"/>
          <p:cNvGrpSpPr/>
          <p:nvPr/>
        </p:nvGrpSpPr>
        <p:grpSpPr>
          <a:xfrm>
            <a:off x="3571875" y="1714500"/>
            <a:ext cx="1397000" cy="1397000"/>
            <a:chOff x="2376" y="1912"/>
            <a:chExt cx="880" cy="880"/>
          </a:xfrm>
        </p:grpSpPr>
        <p:sp>
          <p:nvSpPr>
            <p:cNvPr id="1375" name="Google Shape;1375;p41"/>
            <p:cNvSpPr/>
            <p:nvPr/>
          </p:nvSpPr>
          <p:spPr>
            <a:xfrm>
              <a:off x="2376" y="1912"/>
              <a:ext cx="880" cy="880"/>
            </a:xfrm>
            <a:prstGeom prst="ellipse">
              <a:avLst/>
            </a:prstGeom>
            <a:solidFill>
              <a:srgbClr val="95B3D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376" name="Google Shape;1376;p41"/>
            <p:cNvCxnSpPr/>
            <p:nvPr/>
          </p:nvCxnSpPr>
          <p:spPr>
            <a:xfrm>
              <a:off x="2376" y="2361"/>
              <a:ext cx="880" cy="0"/>
            </a:xfrm>
            <a:prstGeom prst="straightConnector1">
              <a:avLst/>
            </a:prstGeom>
            <a:noFill/>
            <a:ln cap="flat" cmpd="sng" w="9525">
              <a:solidFill>
                <a:schemeClr val="dk1"/>
              </a:solidFill>
              <a:prstDash val="solid"/>
              <a:miter lim="800000"/>
              <a:headEnd len="med" w="med" type="none"/>
              <a:tailEnd len="med" w="med" type="none"/>
            </a:ln>
          </p:spPr>
        </p:cxnSp>
        <p:sp>
          <p:nvSpPr>
            <p:cNvPr id="1377" name="Google Shape;1377;p41"/>
            <p:cNvSpPr txBox="1"/>
            <p:nvPr/>
          </p:nvSpPr>
          <p:spPr>
            <a:xfrm>
              <a:off x="2546" y="2046"/>
              <a:ext cx="187"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78" name="Google Shape;1378;p41"/>
            <p:cNvSpPr txBox="1"/>
            <p:nvPr/>
          </p:nvSpPr>
          <p:spPr>
            <a:xfrm>
              <a:off x="2845" y="2046"/>
              <a:ext cx="315"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79" name="Google Shape;1379;p41"/>
            <p:cNvSpPr txBox="1"/>
            <p:nvPr/>
          </p:nvSpPr>
          <p:spPr>
            <a:xfrm>
              <a:off x="2703" y="2440"/>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cxnSp>
          <p:nvCxnSpPr>
            <p:cNvPr id="1380" name="Google Shape;1380;p41"/>
            <p:cNvCxnSpPr/>
            <p:nvPr/>
          </p:nvCxnSpPr>
          <p:spPr>
            <a:xfrm>
              <a:off x="2813" y="1912"/>
              <a:ext cx="0" cy="449"/>
            </a:xfrm>
            <a:prstGeom prst="straightConnector1">
              <a:avLst/>
            </a:prstGeom>
            <a:noFill/>
            <a:ln cap="flat" cmpd="sng" w="9525">
              <a:solidFill>
                <a:schemeClr val="dk1"/>
              </a:solidFill>
              <a:prstDash val="solid"/>
              <a:miter lim="800000"/>
              <a:headEnd len="med" w="med" type="none"/>
              <a:tailEnd len="med" w="med" type="none"/>
            </a:ln>
          </p:spPr>
        </p:cxnSp>
      </p:grpSp>
      <p:pic>
        <p:nvPicPr>
          <p:cNvPr id="1381" name="Google Shape;1381;p41"/>
          <p:cNvPicPr preferRelativeResize="0"/>
          <p:nvPr/>
        </p:nvPicPr>
        <p:blipFill rotWithShape="1">
          <a:blip r:embed="rId3">
            <a:alphaModFix/>
          </a:blip>
          <a:srcRect b="0" l="0" r="0" t="0"/>
          <a:stretch/>
        </p:blipFill>
        <p:spPr>
          <a:xfrm>
            <a:off x="7070725" y="2901950"/>
            <a:ext cx="1408112" cy="1408112"/>
          </a:xfrm>
          <a:prstGeom prst="rect">
            <a:avLst/>
          </a:prstGeom>
          <a:noFill/>
          <a:ln>
            <a:noFill/>
          </a:ln>
        </p:spPr>
      </p:pic>
      <p:cxnSp>
        <p:nvCxnSpPr>
          <p:cNvPr id="1382" name="Google Shape;1382;p41"/>
          <p:cNvCxnSpPr/>
          <p:nvPr/>
        </p:nvCxnSpPr>
        <p:spPr>
          <a:xfrm>
            <a:off x="4968875" y="2427287"/>
            <a:ext cx="2166937" cy="900112"/>
          </a:xfrm>
          <a:prstGeom prst="straightConnector1">
            <a:avLst/>
          </a:prstGeom>
          <a:noFill/>
          <a:ln cap="flat" cmpd="sng" w="38100">
            <a:solidFill>
              <a:schemeClr val="dk1"/>
            </a:solidFill>
            <a:prstDash val="solid"/>
            <a:miter lim="800000"/>
            <a:headEnd len="med" w="med" type="none"/>
            <a:tailEnd len="lg" w="lg" type="stealth"/>
          </a:ln>
        </p:spPr>
      </p:cxnSp>
      <p:cxnSp>
        <p:nvCxnSpPr>
          <p:cNvPr id="1383" name="Google Shape;1383;p41"/>
          <p:cNvCxnSpPr/>
          <p:nvPr/>
        </p:nvCxnSpPr>
        <p:spPr>
          <a:xfrm>
            <a:off x="3641725" y="5427662"/>
            <a:ext cx="1506537" cy="0"/>
          </a:xfrm>
          <a:prstGeom prst="straightConnector1">
            <a:avLst/>
          </a:prstGeom>
          <a:noFill/>
          <a:ln cap="flat" cmpd="sng" w="38100">
            <a:solidFill>
              <a:srgbClr val="FF0000"/>
            </a:solidFill>
            <a:prstDash val="solid"/>
            <a:miter lim="800000"/>
            <a:headEnd len="med" w="med" type="none"/>
            <a:tailEnd len="lg" w="lg" type="stealth"/>
          </a:ln>
        </p:spPr>
      </p:cxnSp>
      <p:cxnSp>
        <p:nvCxnSpPr>
          <p:cNvPr id="1384" name="Google Shape;1384;p41"/>
          <p:cNvCxnSpPr/>
          <p:nvPr/>
        </p:nvCxnSpPr>
        <p:spPr>
          <a:xfrm flipH="1" rot="10800000">
            <a:off x="6496050" y="4110037"/>
            <a:ext cx="803275" cy="1282700"/>
          </a:xfrm>
          <a:prstGeom prst="straightConnector1">
            <a:avLst/>
          </a:prstGeom>
          <a:noFill/>
          <a:ln cap="flat" cmpd="sng" w="38100">
            <a:solidFill>
              <a:srgbClr val="FF0000"/>
            </a:solidFill>
            <a:prstDash val="solid"/>
            <a:miter lim="800000"/>
            <a:headEnd len="med" w="med" type="none"/>
            <a:tailEnd len="lg" w="lg" type="stealth"/>
          </a:ln>
        </p:spPr>
      </p:cxnSp>
      <p:cxnSp>
        <p:nvCxnSpPr>
          <p:cNvPr id="1385" name="Google Shape;1385;p41"/>
          <p:cNvCxnSpPr/>
          <p:nvPr/>
        </p:nvCxnSpPr>
        <p:spPr>
          <a:xfrm>
            <a:off x="1566862" y="4110037"/>
            <a:ext cx="844550" cy="1009650"/>
          </a:xfrm>
          <a:prstGeom prst="straightConnector1">
            <a:avLst/>
          </a:prstGeom>
          <a:noFill/>
          <a:ln cap="flat" cmpd="sng" w="38100">
            <a:solidFill>
              <a:srgbClr val="FF0000"/>
            </a:solidFill>
            <a:prstDash val="solid"/>
            <a:miter lim="800000"/>
            <a:headEnd len="med" w="med" type="none"/>
            <a:tailEnd len="lg" w="lg" type="stealth"/>
          </a:ln>
        </p:spPr>
      </p:cxnSp>
      <p:cxnSp>
        <p:nvCxnSpPr>
          <p:cNvPr id="1386" name="Google Shape;1386;p41"/>
          <p:cNvCxnSpPr/>
          <p:nvPr/>
        </p:nvCxnSpPr>
        <p:spPr>
          <a:xfrm flipH="1" rot="10800000">
            <a:off x="1701800" y="2427287"/>
            <a:ext cx="1870075" cy="744537"/>
          </a:xfrm>
          <a:prstGeom prst="straightConnector1">
            <a:avLst/>
          </a:prstGeom>
          <a:noFill/>
          <a:ln cap="flat" cmpd="sng" w="38100">
            <a:solidFill>
              <a:schemeClr val="dk1"/>
            </a:solidFill>
            <a:prstDash val="solid"/>
            <a:miter lim="800000"/>
            <a:headEnd len="med" w="med" type="none"/>
            <a:tailEnd len="lg" w="lg" type="stealth"/>
          </a:ln>
        </p:spPr>
      </p:cxnSp>
      <p:grpSp>
        <p:nvGrpSpPr>
          <p:cNvPr id="1387" name="Google Shape;1387;p41"/>
          <p:cNvGrpSpPr/>
          <p:nvPr/>
        </p:nvGrpSpPr>
        <p:grpSpPr>
          <a:xfrm>
            <a:off x="436562" y="2884487"/>
            <a:ext cx="1397000" cy="1397000"/>
            <a:chOff x="2376" y="1912"/>
            <a:chExt cx="880" cy="880"/>
          </a:xfrm>
        </p:grpSpPr>
        <p:sp>
          <p:nvSpPr>
            <p:cNvPr id="1388" name="Google Shape;1388;p41"/>
            <p:cNvSpPr/>
            <p:nvPr/>
          </p:nvSpPr>
          <p:spPr>
            <a:xfrm>
              <a:off x="2376" y="1912"/>
              <a:ext cx="880" cy="880"/>
            </a:xfrm>
            <a:prstGeom prst="ellipse">
              <a:avLst/>
            </a:prstGeom>
            <a:solidFill>
              <a:srgbClr val="95B3D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389" name="Google Shape;1389;p41"/>
            <p:cNvCxnSpPr/>
            <p:nvPr/>
          </p:nvCxnSpPr>
          <p:spPr>
            <a:xfrm>
              <a:off x="2376" y="2361"/>
              <a:ext cx="880" cy="0"/>
            </a:xfrm>
            <a:prstGeom prst="straightConnector1">
              <a:avLst/>
            </a:prstGeom>
            <a:noFill/>
            <a:ln cap="flat" cmpd="sng" w="9525">
              <a:solidFill>
                <a:schemeClr val="dk1"/>
              </a:solidFill>
              <a:prstDash val="solid"/>
              <a:miter lim="800000"/>
              <a:headEnd len="med" w="med" type="none"/>
              <a:tailEnd len="med" w="med" type="none"/>
            </a:ln>
          </p:spPr>
        </p:cxnSp>
        <p:sp>
          <p:nvSpPr>
            <p:cNvPr id="1390" name="Google Shape;1390;p41"/>
            <p:cNvSpPr txBox="1"/>
            <p:nvPr/>
          </p:nvSpPr>
          <p:spPr>
            <a:xfrm>
              <a:off x="2546" y="2046"/>
              <a:ext cx="187"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91" name="Google Shape;1391;p41"/>
            <p:cNvSpPr txBox="1"/>
            <p:nvPr/>
          </p:nvSpPr>
          <p:spPr>
            <a:xfrm>
              <a:off x="2845" y="2046"/>
              <a:ext cx="315"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92" name="Google Shape;1392;p41"/>
            <p:cNvSpPr txBox="1"/>
            <p:nvPr/>
          </p:nvSpPr>
          <p:spPr>
            <a:xfrm>
              <a:off x="2703" y="2440"/>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cxnSp>
          <p:nvCxnSpPr>
            <p:cNvPr id="1393" name="Google Shape;1393;p41"/>
            <p:cNvCxnSpPr/>
            <p:nvPr/>
          </p:nvCxnSpPr>
          <p:spPr>
            <a:xfrm>
              <a:off x="2813" y="1912"/>
              <a:ext cx="0" cy="449"/>
            </a:xfrm>
            <a:prstGeom prst="straightConnector1">
              <a:avLst/>
            </a:prstGeom>
            <a:noFill/>
            <a:ln cap="flat" cmpd="sng" w="9525">
              <a:solidFill>
                <a:schemeClr val="dk1"/>
              </a:solidFill>
              <a:prstDash val="solid"/>
              <a:miter lim="800000"/>
              <a:headEnd len="med" w="med" type="none"/>
              <a:tailEnd len="med" w="med" type="none"/>
            </a:ln>
          </p:spPr>
        </p:cxnSp>
      </p:grpSp>
      <p:pic>
        <p:nvPicPr>
          <p:cNvPr id="1394" name="Google Shape;1394;p41"/>
          <p:cNvPicPr preferRelativeResize="0"/>
          <p:nvPr/>
        </p:nvPicPr>
        <p:blipFill rotWithShape="1">
          <a:blip r:embed="rId4">
            <a:alphaModFix/>
          </a:blip>
          <a:srcRect b="0" l="0" r="0" t="0"/>
          <a:stretch/>
        </p:blipFill>
        <p:spPr>
          <a:xfrm>
            <a:off x="2346325" y="4694237"/>
            <a:ext cx="1408112" cy="1408112"/>
          </a:xfrm>
          <a:prstGeom prst="rect">
            <a:avLst/>
          </a:prstGeom>
          <a:noFill/>
          <a:ln>
            <a:noFill/>
          </a:ln>
        </p:spPr>
      </p:pic>
      <p:pic>
        <p:nvPicPr>
          <p:cNvPr id="1395" name="Google Shape;1395;p41"/>
          <p:cNvPicPr preferRelativeResize="0"/>
          <p:nvPr/>
        </p:nvPicPr>
        <p:blipFill rotWithShape="1">
          <a:blip r:embed="rId5">
            <a:alphaModFix/>
          </a:blip>
          <a:srcRect b="0" l="0" r="0" t="0"/>
          <a:stretch/>
        </p:blipFill>
        <p:spPr>
          <a:xfrm>
            <a:off x="5145087" y="4694237"/>
            <a:ext cx="1408112" cy="1408112"/>
          </a:xfrm>
          <a:prstGeom prst="rect">
            <a:avLst/>
          </a:prstGeom>
          <a:noFill/>
          <a:ln>
            <a:noFill/>
          </a:ln>
        </p:spPr>
      </p:pic>
      <p:sp>
        <p:nvSpPr>
          <p:cNvPr id="1396" name="Google Shape;1396;p41"/>
          <p:cNvSpPr txBox="1"/>
          <p:nvPr/>
        </p:nvSpPr>
        <p:spPr>
          <a:xfrm rot="-1500000">
            <a:off x="2098675" y="2444750"/>
            <a:ext cx="806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 ( 3 )</a:t>
            </a:r>
            <a:endParaRPr/>
          </a:p>
        </p:txBody>
      </p:sp>
      <p:sp>
        <p:nvSpPr>
          <p:cNvPr id="1397" name="Google Shape;1397;p41"/>
          <p:cNvSpPr txBox="1"/>
          <p:nvPr/>
        </p:nvSpPr>
        <p:spPr>
          <a:xfrm rot="2820000">
            <a:off x="1718468" y="4282281"/>
            <a:ext cx="806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B ( 4 )</a:t>
            </a:r>
            <a:endParaRPr/>
          </a:p>
        </p:txBody>
      </p:sp>
      <p:sp>
        <p:nvSpPr>
          <p:cNvPr id="1398" name="Google Shape;1398;p41"/>
          <p:cNvSpPr txBox="1"/>
          <p:nvPr/>
        </p:nvSpPr>
        <p:spPr>
          <a:xfrm rot="1380000">
            <a:off x="5692775" y="2517775"/>
            <a:ext cx="819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 ( 5 )</a:t>
            </a:r>
            <a:endParaRPr/>
          </a:p>
        </p:txBody>
      </p:sp>
      <p:sp>
        <p:nvSpPr>
          <p:cNvPr id="1399" name="Google Shape;1399;p41"/>
          <p:cNvSpPr txBox="1"/>
          <p:nvPr/>
        </p:nvSpPr>
        <p:spPr>
          <a:xfrm rot="-3360000">
            <a:off x="6336506" y="4345781"/>
            <a:ext cx="806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 ( 2 )</a:t>
            </a:r>
            <a:endParaRPr/>
          </a:p>
        </p:txBody>
      </p:sp>
      <p:sp>
        <p:nvSpPr>
          <p:cNvPr id="1400" name="Google Shape;1400;p41"/>
          <p:cNvSpPr txBox="1"/>
          <p:nvPr/>
        </p:nvSpPr>
        <p:spPr>
          <a:xfrm>
            <a:off x="3998912" y="5060950"/>
            <a:ext cx="819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 ( 7 )</a:t>
            </a:r>
            <a:endParaRPr/>
          </a:p>
        </p:txBody>
      </p:sp>
      <p:sp>
        <p:nvSpPr>
          <p:cNvPr id="1401" name="Google Shape;1401;p41"/>
          <p:cNvSpPr txBox="1"/>
          <p:nvPr/>
        </p:nvSpPr>
        <p:spPr>
          <a:xfrm>
            <a:off x="714375" y="3143250"/>
            <a:ext cx="2968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a:t>
            </a:r>
            <a:endParaRPr/>
          </a:p>
        </p:txBody>
      </p:sp>
      <p:sp>
        <p:nvSpPr>
          <p:cNvPr id="1402" name="Google Shape;1402;p41"/>
          <p:cNvSpPr txBox="1"/>
          <p:nvPr/>
        </p:nvSpPr>
        <p:spPr>
          <a:xfrm>
            <a:off x="2643187" y="5000625"/>
            <a:ext cx="2968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p:txBody>
      </p:sp>
      <p:sp>
        <p:nvSpPr>
          <p:cNvPr id="1403" name="Google Shape;1403;p41"/>
          <p:cNvSpPr txBox="1"/>
          <p:nvPr/>
        </p:nvSpPr>
        <p:spPr>
          <a:xfrm>
            <a:off x="3857625" y="1928812"/>
            <a:ext cx="2968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3</a:t>
            </a:r>
            <a:endParaRPr/>
          </a:p>
        </p:txBody>
      </p:sp>
      <p:sp>
        <p:nvSpPr>
          <p:cNvPr id="1404" name="Google Shape;1404;p41"/>
          <p:cNvSpPr txBox="1"/>
          <p:nvPr/>
        </p:nvSpPr>
        <p:spPr>
          <a:xfrm>
            <a:off x="5357812" y="5000625"/>
            <a:ext cx="43973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11</a:t>
            </a:r>
            <a:endParaRPr/>
          </a:p>
        </p:txBody>
      </p:sp>
      <p:sp>
        <p:nvSpPr>
          <p:cNvPr id="1405" name="Google Shape;1405;p41"/>
          <p:cNvSpPr txBox="1"/>
          <p:nvPr/>
        </p:nvSpPr>
        <p:spPr>
          <a:xfrm>
            <a:off x="7358062" y="3143250"/>
            <a:ext cx="500062"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13</a:t>
            </a:r>
            <a:endParaRPr/>
          </a:p>
        </p:txBody>
      </p:sp>
      <p:sp>
        <p:nvSpPr>
          <p:cNvPr id="1406" name="Google Shape;1406;p41"/>
          <p:cNvSpPr txBox="1"/>
          <p:nvPr/>
        </p:nvSpPr>
        <p:spPr>
          <a:xfrm>
            <a:off x="7858125" y="3143250"/>
            <a:ext cx="500062"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13</a:t>
            </a:r>
            <a:endParaRPr/>
          </a:p>
        </p:txBody>
      </p:sp>
      <p:sp>
        <p:nvSpPr>
          <p:cNvPr id="1407" name="Google Shape;1407;p41"/>
          <p:cNvSpPr txBox="1"/>
          <p:nvPr/>
        </p:nvSpPr>
        <p:spPr>
          <a:xfrm>
            <a:off x="5929312" y="5000625"/>
            <a:ext cx="43973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11</a:t>
            </a:r>
            <a:endParaRPr/>
          </a:p>
        </p:txBody>
      </p:sp>
      <p:sp>
        <p:nvSpPr>
          <p:cNvPr id="1408" name="Google Shape;1408;p41"/>
          <p:cNvSpPr txBox="1"/>
          <p:nvPr/>
        </p:nvSpPr>
        <p:spPr>
          <a:xfrm>
            <a:off x="4357687" y="1928812"/>
            <a:ext cx="35718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8</a:t>
            </a:r>
            <a:endParaRPr/>
          </a:p>
        </p:txBody>
      </p:sp>
      <p:sp>
        <p:nvSpPr>
          <p:cNvPr id="1409" name="Google Shape;1409;p41"/>
          <p:cNvSpPr txBox="1"/>
          <p:nvPr/>
        </p:nvSpPr>
        <p:spPr>
          <a:xfrm>
            <a:off x="3143250" y="5000625"/>
            <a:ext cx="35718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p:txBody>
      </p:sp>
      <p:sp>
        <p:nvSpPr>
          <p:cNvPr id="1410" name="Google Shape;1410;p41"/>
          <p:cNvSpPr txBox="1"/>
          <p:nvPr/>
        </p:nvSpPr>
        <p:spPr>
          <a:xfrm>
            <a:off x="1285875" y="3143250"/>
            <a:ext cx="35718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4" name="Shape 1414"/>
        <p:cNvGrpSpPr/>
        <p:nvPr/>
      </p:nvGrpSpPr>
      <p:grpSpPr>
        <a:xfrm>
          <a:off x="0" y="0"/>
          <a:ext cx="0" cy="0"/>
          <a:chOff x="0" y="0"/>
          <a:chExt cx="0" cy="0"/>
        </a:xfrm>
      </p:grpSpPr>
      <p:sp>
        <p:nvSpPr>
          <p:cNvPr id="1415" name="Google Shape;1415;p42"/>
          <p:cNvSpPr txBox="1"/>
          <p:nvPr>
            <p:ph type="ctrTitle"/>
          </p:nvPr>
        </p:nvSpPr>
        <p:spPr>
          <a:xfrm>
            <a:off x="2195512" y="1196975"/>
            <a:ext cx="6715125" cy="1893887"/>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entury Schoolbook"/>
              <a:buNone/>
            </a:pPr>
            <a:r>
              <a:rPr b="1" i="0" lang="en-US" sz="3000" u="none">
                <a:solidFill>
                  <a:schemeClr val="dk2"/>
                </a:solidFill>
                <a:latin typeface="Century Schoolbook"/>
                <a:ea typeface="Century Schoolbook"/>
                <a:cs typeface="Century Schoolbook"/>
                <a:sym typeface="Century Schoolbook"/>
              </a:rPr>
              <a:t>LECTURE  – GANTT CHART</a:t>
            </a:r>
            <a:endParaRPr/>
          </a:p>
        </p:txBody>
      </p:sp>
      <p:sp>
        <p:nvSpPr>
          <p:cNvPr id="1416" name="Google Shape;1416;p42"/>
          <p:cNvSpPr txBox="1"/>
          <p:nvPr>
            <p:ph idx="1" type="subTitle"/>
          </p:nvPr>
        </p:nvSpPr>
        <p:spPr>
          <a:xfrm>
            <a:off x="2484437" y="3500437"/>
            <a:ext cx="6172200" cy="1357312"/>
          </a:xfrm>
          <a:prstGeom prst="rect">
            <a:avLst/>
          </a:prstGeom>
          <a:noFill/>
          <a:ln>
            <a:noFill/>
          </a:ln>
        </p:spPr>
        <p:txBody>
          <a:bodyPr anchorCtr="0" anchor="t" bIns="45700" lIns="91425" spcFirstLastPara="1" rIns="91425" wrap="square" tIns="45700">
            <a:noAutofit/>
          </a:bodyPr>
          <a:lstStyle/>
          <a:p>
            <a:pPr indent="-80010" lvl="0" marL="0" rtl="0" algn="l">
              <a:lnSpc>
                <a:spcPct val="100000"/>
              </a:lnSpc>
              <a:spcBef>
                <a:spcPts val="0"/>
              </a:spcBef>
              <a:spcAft>
                <a:spcPts val="0"/>
              </a:spcAft>
              <a:buClr>
                <a:schemeClr val="accent1"/>
              </a:buClr>
              <a:buSzPts val="1260"/>
              <a:buFont typeface="Arial"/>
              <a:buChar char="•"/>
            </a:pPr>
            <a:r>
              <a:rPr b="1" i="0" lang="en-US" sz="1800" u="none">
                <a:solidFill>
                  <a:schemeClr val="dk2"/>
                </a:solidFill>
                <a:latin typeface="Century Schoolbook"/>
                <a:ea typeface="Century Schoolbook"/>
                <a:cs typeface="Century Schoolbook"/>
                <a:sym typeface="Century Schoolbook"/>
              </a:rPr>
              <a:t> GANTT Charts</a:t>
            </a:r>
            <a:endParaRPr/>
          </a:p>
          <a:p>
            <a:pPr indent="-80010" lvl="0" marL="0" rtl="0" algn="l">
              <a:lnSpc>
                <a:spcPct val="100000"/>
              </a:lnSpc>
              <a:spcBef>
                <a:spcPts val="600"/>
              </a:spcBef>
              <a:spcAft>
                <a:spcPts val="0"/>
              </a:spcAft>
              <a:buClr>
                <a:schemeClr val="accent1"/>
              </a:buClr>
              <a:buSzPts val="1260"/>
              <a:buFont typeface="Arial"/>
              <a:buChar char="•"/>
            </a:pPr>
            <a:r>
              <a:rPr b="1" i="0" lang="en-US" sz="1800" u="none">
                <a:solidFill>
                  <a:schemeClr val="dk2"/>
                </a:solidFill>
                <a:latin typeface="Century Schoolbook"/>
                <a:ea typeface="Century Schoolbook"/>
                <a:cs typeface="Century Schoolbook"/>
                <a:sym typeface="Century Schoolbook"/>
              </a:rPr>
              <a:t> Constructing GANTT Charts</a:t>
            </a:r>
            <a:endParaRPr/>
          </a:p>
          <a:p>
            <a:pPr indent="-80010" lvl="0" marL="0" rtl="0" algn="l">
              <a:lnSpc>
                <a:spcPct val="100000"/>
              </a:lnSpc>
              <a:spcBef>
                <a:spcPts val="600"/>
              </a:spcBef>
              <a:spcAft>
                <a:spcPts val="0"/>
              </a:spcAft>
              <a:buClr>
                <a:schemeClr val="accent1"/>
              </a:buClr>
              <a:buSzPts val="1260"/>
              <a:buFont typeface="Arial"/>
              <a:buChar char="•"/>
            </a:pPr>
            <a:r>
              <a:rPr b="1" i="0" lang="en-US" sz="1800" u="none">
                <a:solidFill>
                  <a:schemeClr val="dk2"/>
                </a:solidFill>
                <a:latin typeface="Century Schoolbook"/>
                <a:ea typeface="Century Schoolbook"/>
                <a:cs typeface="Century Schoolbook"/>
                <a:sym typeface="Century Schoolbook"/>
              </a:rPr>
              <a:t> Staffing and Re-scheduling</a:t>
            </a:r>
            <a:endParaRPr/>
          </a:p>
          <a:p>
            <a:pPr indent="-80010" lvl="0" marL="0" rtl="0" algn="l">
              <a:lnSpc>
                <a:spcPct val="100000"/>
              </a:lnSpc>
              <a:spcBef>
                <a:spcPts val="600"/>
              </a:spcBef>
              <a:spcAft>
                <a:spcPts val="0"/>
              </a:spcAft>
              <a:buClr>
                <a:schemeClr val="accent1"/>
              </a:buClr>
              <a:buSzPts val="1260"/>
              <a:buFont typeface="Arial"/>
              <a:buChar char="•"/>
            </a:pPr>
            <a:r>
              <a:rPr b="1" i="0" lang="en-US" sz="1800" u="none">
                <a:solidFill>
                  <a:schemeClr val="dk2"/>
                </a:solidFill>
                <a:latin typeface="Century Schoolbook"/>
                <a:ea typeface="Century Schoolbook"/>
                <a:cs typeface="Century Schoolbook"/>
                <a:sym typeface="Century Schoolbook"/>
              </a:rPr>
              <a:t> Project Management Software</a:t>
            </a:r>
            <a:endParaRPr/>
          </a:p>
        </p:txBody>
      </p:sp>
      <p:sp>
        <p:nvSpPr>
          <p:cNvPr id="1417" name="Google Shape;1417;p42"/>
          <p:cNvSpPr txBox="1"/>
          <p:nvPr/>
        </p:nvSpPr>
        <p:spPr>
          <a:xfrm>
            <a:off x="1325562" y="4929187"/>
            <a:ext cx="609600" cy="5175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5" name="Shape 1425"/>
        <p:cNvGrpSpPr/>
        <p:nvPr/>
      </p:nvGrpSpPr>
      <p:grpSpPr>
        <a:xfrm>
          <a:off x="0" y="0"/>
          <a:ext cx="0" cy="0"/>
          <a:chOff x="0" y="0"/>
          <a:chExt cx="0" cy="0"/>
        </a:xfrm>
      </p:grpSpPr>
      <p:cxnSp>
        <p:nvCxnSpPr>
          <p:cNvPr id="1426" name="Google Shape;1426;p43"/>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1427" name="Google Shape;1427;p43"/>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GANTT CHART</a:t>
            </a:r>
            <a:endParaRPr/>
          </a:p>
        </p:txBody>
      </p:sp>
      <p:sp>
        <p:nvSpPr>
          <p:cNvPr id="1428" name="Google Shape;1428;p43"/>
          <p:cNvSpPr txBox="1"/>
          <p:nvPr>
            <p:ph idx="1" type="body"/>
          </p:nvPr>
        </p:nvSpPr>
        <p:spPr>
          <a:xfrm>
            <a:off x="457200" y="1600200"/>
            <a:ext cx="7900987" cy="447198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680"/>
              <a:buFont typeface="Noto Sans Symbols"/>
              <a:buChar char="🞆"/>
            </a:pPr>
            <a:r>
              <a:rPr b="0" i="0" lang="en-US" sz="2400" u="none">
                <a:solidFill>
                  <a:schemeClr val="dk1"/>
                </a:solidFill>
                <a:latin typeface="Calibri"/>
                <a:ea typeface="Calibri"/>
                <a:cs typeface="Calibri"/>
                <a:sym typeface="Calibri"/>
              </a:rPr>
              <a:t>A GANTT chart is a type of </a:t>
            </a:r>
            <a:r>
              <a:rPr b="0" i="0" lang="en-US" sz="2400" u="none">
                <a:solidFill>
                  <a:srgbClr val="376092"/>
                </a:solidFill>
                <a:latin typeface="Calibri"/>
                <a:ea typeface="Calibri"/>
                <a:cs typeface="Calibri"/>
                <a:sym typeface="Calibri"/>
              </a:rPr>
              <a:t>bar chart </a:t>
            </a:r>
            <a:r>
              <a:rPr b="0" i="0" lang="en-US" sz="2400" u="none">
                <a:solidFill>
                  <a:schemeClr val="dk1"/>
                </a:solidFill>
                <a:latin typeface="Calibri"/>
                <a:ea typeface="Calibri"/>
                <a:cs typeface="Calibri"/>
                <a:sym typeface="Calibri"/>
              </a:rPr>
              <a:t>that illustrates a </a:t>
            </a:r>
            <a:r>
              <a:rPr b="0" i="0" lang="en-US" sz="2400" u="none">
                <a:solidFill>
                  <a:srgbClr val="376092"/>
                </a:solidFill>
                <a:latin typeface="Calibri"/>
                <a:ea typeface="Calibri"/>
                <a:cs typeface="Calibri"/>
                <a:sym typeface="Calibri"/>
              </a:rPr>
              <a:t>project schedule</a:t>
            </a:r>
            <a:r>
              <a:rPr b="0" i="0" lang="en-US" sz="2400" u="none">
                <a:solidFill>
                  <a:schemeClr val="dk1"/>
                </a:solidFill>
                <a:latin typeface="Calibri"/>
                <a:ea typeface="Calibri"/>
                <a:cs typeface="Calibri"/>
                <a:sym typeface="Calibri"/>
              </a:rPr>
              <a:t>. </a:t>
            </a:r>
            <a:endParaRPr/>
          </a:p>
          <a:p>
            <a:pPr indent="-273050" lvl="0" marL="273050" marR="0" rtl="0" algn="just">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alibri"/>
                <a:ea typeface="Calibri"/>
                <a:cs typeface="Calibri"/>
                <a:sym typeface="Calibri"/>
              </a:rPr>
              <a:t>After the PERT/CPM analysis is completed, the following phase is to construct the GANTT chart and then to re-allocate resources and re-schedule if necessary.</a:t>
            </a:r>
            <a:endParaRPr/>
          </a:p>
          <a:p>
            <a:pPr indent="-273050" lvl="0" marL="273050" marR="0" rtl="0" algn="just">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alibri"/>
                <a:ea typeface="Calibri"/>
                <a:cs typeface="Calibri"/>
                <a:sym typeface="Calibri"/>
              </a:rPr>
              <a:t>GANTT charts have become a common technique for representing the phases and activities of a project </a:t>
            </a:r>
            <a:r>
              <a:rPr b="0" i="0" lang="en-US" sz="2400" u="none">
                <a:solidFill>
                  <a:srgbClr val="376092"/>
                </a:solidFill>
                <a:latin typeface="Calibri"/>
                <a:ea typeface="Calibri"/>
                <a:cs typeface="Calibri"/>
                <a:sym typeface="Calibri"/>
              </a:rPr>
              <a:t>work breakdown structure.</a:t>
            </a:r>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alibri"/>
                <a:ea typeface="Calibri"/>
                <a:cs typeface="Calibri"/>
                <a:sym typeface="Calibri"/>
              </a:rPr>
              <a:t>It was introduced by Henry Gantt around 1910 – 1915.</a:t>
            </a:r>
            <a:endParaRPr/>
          </a:p>
        </p:txBody>
      </p:sp>
      <p:sp>
        <p:nvSpPr>
          <p:cNvPr id="1429" name="Google Shape;1429;p43"/>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1430" name="Google Shape;1430;p43"/>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8" name="Shape 1438"/>
        <p:cNvGrpSpPr/>
        <p:nvPr/>
      </p:nvGrpSpPr>
      <p:grpSpPr>
        <a:xfrm>
          <a:off x="0" y="0"/>
          <a:ext cx="0" cy="0"/>
          <a:chOff x="0" y="0"/>
          <a:chExt cx="0" cy="0"/>
        </a:xfrm>
      </p:grpSpPr>
      <p:cxnSp>
        <p:nvCxnSpPr>
          <p:cNvPr id="1439" name="Google Shape;1439;p44"/>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1440" name="Google Shape;1440;p44"/>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GANTT CHART</a:t>
            </a:r>
            <a:endParaRPr/>
          </a:p>
        </p:txBody>
      </p:sp>
      <p:sp>
        <p:nvSpPr>
          <p:cNvPr id="1441" name="Google Shape;1441;p44"/>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1442" name="Google Shape;1442;p44"/>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pic>
        <p:nvPicPr>
          <p:cNvPr descr="Gantt Chart-Orig" id="1443" name="Google Shape;1443;p44"/>
          <p:cNvPicPr preferRelativeResize="0"/>
          <p:nvPr>
            <p:ph idx="1" type="body"/>
          </p:nvPr>
        </p:nvPicPr>
        <p:blipFill rotWithShape="1">
          <a:blip r:embed="rId3">
            <a:alphaModFix/>
          </a:blip>
          <a:srcRect b="0" l="0" r="23425" t="0"/>
          <a:stretch/>
        </p:blipFill>
        <p:spPr>
          <a:xfrm>
            <a:off x="142875" y="1857375"/>
            <a:ext cx="8731250" cy="30003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1" name="Shape 1451"/>
        <p:cNvGrpSpPr/>
        <p:nvPr/>
      </p:nvGrpSpPr>
      <p:grpSpPr>
        <a:xfrm>
          <a:off x="0" y="0"/>
          <a:ext cx="0" cy="0"/>
          <a:chOff x="0" y="0"/>
          <a:chExt cx="0" cy="0"/>
        </a:xfrm>
      </p:grpSpPr>
      <p:cxnSp>
        <p:nvCxnSpPr>
          <p:cNvPr id="1452" name="Google Shape;1452;p45"/>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1453" name="Google Shape;1453;p45"/>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GANTT CHART</a:t>
            </a:r>
            <a:endParaRPr/>
          </a:p>
        </p:txBody>
      </p:sp>
      <p:sp>
        <p:nvSpPr>
          <p:cNvPr id="1454" name="Google Shape;1454;p45"/>
          <p:cNvSpPr txBox="1"/>
          <p:nvPr>
            <p:ph idx="1" type="body"/>
          </p:nvPr>
        </p:nvSpPr>
        <p:spPr>
          <a:xfrm>
            <a:off x="457200" y="1600200"/>
            <a:ext cx="7900987" cy="447198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680"/>
              <a:buFont typeface="Noto Sans Symbols"/>
              <a:buChar char="🞆"/>
            </a:pPr>
            <a:r>
              <a:rPr b="0" i="0" lang="en-US" sz="2400" u="none">
                <a:solidFill>
                  <a:schemeClr val="dk1"/>
                </a:solidFill>
                <a:latin typeface="Calibri"/>
                <a:ea typeface="Calibri"/>
                <a:cs typeface="Calibri"/>
                <a:sym typeface="Calibri"/>
              </a:rPr>
              <a:t>Characteristics:</a:t>
            </a:r>
            <a:endParaRPr/>
          </a:p>
          <a:p>
            <a:pPr indent="-273049" lvl="1" marL="639762" marR="0" rtl="0" algn="l">
              <a:lnSpc>
                <a:spcPct val="100000"/>
              </a:lnSpc>
              <a:spcBef>
                <a:spcPts val="400"/>
              </a:spcBef>
              <a:spcAft>
                <a:spcPts val="0"/>
              </a:spcAft>
              <a:buClr>
                <a:schemeClr val="accent1"/>
              </a:buClr>
              <a:buSzPts val="1600"/>
              <a:buFont typeface="Noto Sans Symbols"/>
              <a:buChar char="⚫"/>
            </a:pPr>
            <a:r>
              <a:rPr b="0" i="0" lang="en-US" sz="2000" u="none" cap="none" strike="noStrike">
                <a:solidFill>
                  <a:schemeClr val="dk1"/>
                </a:solidFill>
                <a:latin typeface="Century Schoolbook"/>
                <a:ea typeface="Century Schoolbook"/>
                <a:cs typeface="Century Schoolbook"/>
                <a:sym typeface="Century Schoolbook"/>
              </a:rPr>
              <a:t>The bar in each row identifies the corresponding task</a:t>
            </a:r>
            <a:endParaRPr/>
          </a:p>
          <a:p>
            <a:pPr indent="-273049" lvl="1" marL="639762" marR="0" rtl="0" algn="l">
              <a:lnSpc>
                <a:spcPct val="100000"/>
              </a:lnSpc>
              <a:spcBef>
                <a:spcPts val="400"/>
              </a:spcBef>
              <a:spcAft>
                <a:spcPts val="0"/>
              </a:spcAft>
              <a:buClr>
                <a:schemeClr val="accent1"/>
              </a:buClr>
              <a:buSzPts val="1600"/>
              <a:buFont typeface="Noto Sans Symbols"/>
              <a:buChar char="⚫"/>
            </a:pPr>
            <a:r>
              <a:rPr b="0" i="0" lang="en-US" sz="2000" u="none" cap="none" strike="noStrike">
                <a:solidFill>
                  <a:schemeClr val="dk1"/>
                </a:solidFill>
                <a:latin typeface="Century Schoolbook"/>
                <a:ea typeface="Century Schoolbook"/>
                <a:cs typeface="Century Schoolbook"/>
                <a:sym typeface="Century Schoolbook"/>
              </a:rPr>
              <a:t>The horizontal position of the bar identifies start and end times of the task</a:t>
            </a:r>
            <a:endParaRPr/>
          </a:p>
          <a:p>
            <a:pPr indent="-273049" lvl="1" marL="639762" marR="0" rtl="0" algn="l">
              <a:lnSpc>
                <a:spcPct val="100000"/>
              </a:lnSpc>
              <a:spcBef>
                <a:spcPts val="400"/>
              </a:spcBef>
              <a:spcAft>
                <a:spcPts val="0"/>
              </a:spcAft>
              <a:buClr>
                <a:schemeClr val="accent1"/>
              </a:buClr>
              <a:buSzPts val="1600"/>
              <a:buFont typeface="Noto Sans Symbols"/>
              <a:buChar char="⚫"/>
            </a:pPr>
            <a:r>
              <a:rPr b="0" i="0" lang="en-US" sz="2000" u="none" cap="none" strike="noStrike">
                <a:solidFill>
                  <a:schemeClr val="dk1"/>
                </a:solidFill>
                <a:latin typeface="Century Schoolbook"/>
                <a:ea typeface="Century Schoolbook"/>
                <a:cs typeface="Century Schoolbook"/>
                <a:sym typeface="Century Schoolbook"/>
              </a:rPr>
              <a:t>Bar length represents the duration of the task</a:t>
            </a:r>
            <a:endParaRPr/>
          </a:p>
          <a:p>
            <a:pPr indent="-273049" lvl="1" marL="639762" marR="0" rtl="0" algn="l">
              <a:lnSpc>
                <a:spcPct val="100000"/>
              </a:lnSpc>
              <a:spcBef>
                <a:spcPts val="400"/>
              </a:spcBef>
              <a:spcAft>
                <a:spcPts val="0"/>
              </a:spcAft>
              <a:buClr>
                <a:schemeClr val="accent1"/>
              </a:buClr>
              <a:buSzPts val="1600"/>
              <a:buFont typeface="Noto Sans Symbols"/>
              <a:buChar char="⚫"/>
            </a:pPr>
            <a:r>
              <a:rPr b="0" i="0" lang="en-US" sz="2000" u="none" cap="none" strike="noStrike">
                <a:solidFill>
                  <a:schemeClr val="dk1"/>
                </a:solidFill>
                <a:latin typeface="Century Schoolbook"/>
                <a:ea typeface="Century Schoolbook"/>
                <a:cs typeface="Century Schoolbook"/>
                <a:sym typeface="Century Schoolbook"/>
              </a:rPr>
              <a:t>Task durations can be compared easily</a:t>
            </a:r>
            <a:endParaRPr/>
          </a:p>
          <a:p>
            <a:pPr indent="-273049" lvl="1" marL="639762" marR="0" rtl="0" algn="l">
              <a:lnSpc>
                <a:spcPct val="100000"/>
              </a:lnSpc>
              <a:spcBef>
                <a:spcPts val="400"/>
              </a:spcBef>
              <a:spcAft>
                <a:spcPts val="0"/>
              </a:spcAft>
              <a:buClr>
                <a:schemeClr val="accent1"/>
              </a:buClr>
              <a:buSzPts val="1600"/>
              <a:buFont typeface="Noto Sans Symbols"/>
              <a:buChar char="⚫"/>
            </a:pPr>
            <a:r>
              <a:rPr b="0" i="0" lang="en-US" sz="2000" u="none" cap="none" strike="noStrike">
                <a:solidFill>
                  <a:schemeClr val="dk1"/>
                </a:solidFill>
                <a:latin typeface="Century Schoolbook"/>
                <a:ea typeface="Century Schoolbook"/>
                <a:cs typeface="Century Schoolbook"/>
                <a:sym typeface="Century Schoolbook"/>
              </a:rPr>
              <a:t>Good for allocating resources and re-scheduling</a:t>
            </a:r>
            <a:endParaRPr/>
          </a:p>
          <a:p>
            <a:pPr indent="-273049" lvl="1" marL="639762" marR="0" rtl="0" algn="l">
              <a:lnSpc>
                <a:spcPct val="100000"/>
              </a:lnSpc>
              <a:spcBef>
                <a:spcPts val="400"/>
              </a:spcBef>
              <a:spcAft>
                <a:spcPts val="0"/>
              </a:spcAft>
              <a:buClr>
                <a:schemeClr val="accent1"/>
              </a:buClr>
              <a:buSzPts val="1600"/>
              <a:buFont typeface="Noto Sans Symbols"/>
              <a:buChar char="⚫"/>
            </a:pPr>
            <a:r>
              <a:rPr b="0" i="0" lang="en-US" sz="2000" u="none" cap="none" strike="noStrike">
                <a:solidFill>
                  <a:schemeClr val="dk1"/>
                </a:solidFill>
                <a:latin typeface="Century Schoolbook"/>
                <a:ea typeface="Century Schoolbook"/>
                <a:cs typeface="Century Schoolbook"/>
                <a:sym typeface="Century Schoolbook"/>
              </a:rPr>
              <a:t>Precedence relationships can be represented using arrows</a:t>
            </a:r>
            <a:endParaRPr/>
          </a:p>
          <a:p>
            <a:pPr indent="-273049" lvl="1" marL="639762" marR="0" rtl="0" algn="l">
              <a:lnSpc>
                <a:spcPct val="100000"/>
              </a:lnSpc>
              <a:spcBef>
                <a:spcPts val="400"/>
              </a:spcBef>
              <a:spcAft>
                <a:spcPts val="0"/>
              </a:spcAft>
              <a:buClr>
                <a:schemeClr val="accent1"/>
              </a:buClr>
              <a:buSzPts val="1600"/>
              <a:buFont typeface="Noto Sans Symbols"/>
              <a:buChar char="⚫"/>
            </a:pPr>
            <a:r>
              <a:rPr b="0" i="0" lang="en-US" sz="2000" u="none" cap="none" strike="noStrike">
                <a:solidFill>
                  <a:schemeClr val="dk1"/>
                </a:solidFill>
                <a:latin typeface="Century Schoolbook"/>
                <a:ea typeface="Century Schoolbook"/>
                <a:cs typeface="Century Schoolbook"/>
                <a:sym typeface="Century Schoolbook"/>
              </a:rPr>
              <a:t>Critical activities are usually highlighted</a:t>
            </a:r>
            <a:endParaRPr/>
          </a:p>
          <a:p>
            <a:pPr indent="-273049" lvl="1" marL="639762" marR="0" rtl="0" algn="l">
              <a:lnSpc>
                <a:spcPct val="100000"/>
              </a:lnSpc>
              <a:spcBef>
                <a:spcPts val="400"/>
              </a:spcBef>
              <a:spcAft>
                <a:spcPts val="0"/>
              </a:spcAft>
              <a:buClr>
                <a:schemeClr val="accent1"/>
              </a:buClr>
              <a:buSzPts val="1600"/>
              <a:buFont typeface="Noto Sans Symbols"/>
              <a:buChar char="⚫"/>
            </a:pPr>
            <a:r>
              <a:rPr b="0" i="0" lang="en-US" sz="2000" u="none" cap="none" strike="noStrike">
                <a:solidFill>
                  <a:schemeClr val="dk1"/>
                </a:solidFill>
                <a:latin typeface="Century Schoolbook"/>
                <a:ea typeface="Century Schoolbook"/>
                <a:cs typeface="Century Schoolbook"/>
                <a:sym typeface="Century Schoolbook"/>
              </a:rPr>
              <a:t>Slack times are represented using bars with doted lines</a:t>
            </a:r>
            <a:endParaRPr/>
          </a:p>
          <a:p>
            <a:pPr indent="-273049" lvl="1" marL="639762" marR="0" rtl="0" algn="l">
              <a:lnSpc>
                <a:spcPct val="100000"/>
              </a:lnSpc>
              <a:spcBef>
                <a:spcPts val="400"/>
              </a:spcBef>
              <a:spcAft>
                <a:spcPts val="0"/>
              </a:spcAft>
              <a:buClr>
                <a:schemeClr val="accent1"/>
              </a:buClr>
              <a:buSzPts val="1600"/>
              <a:buFont typeface="Noto Sans Symbols"/>
              <a:buChar char="⚫"/>
            </a:pPr>
            <a:r>
              <a:rPr b="0" i="0" lang="en-US" sz="2000" u="none" cap="none" strike="noStrike">
                <a:solidFill>
                  <a:schemeClr val="dk1"/>
                </a:solidFill>
                <a:latin typeface="Calibri"/>
                <a:ea typeface="Calibri"/>
                <a:cs typeface="Calibri"/>
                <a:sym typeface="Calibri"/>
              </a:rPr>
              <a:t>The bar of each activity </a:t>
            </a:r>
            <a:r>
              <a:rPr b="0" i="0" lang="en-US" sz="2000" u="none" cap="none" strike="noStrike">
                <a:solidFill>
                  <a:srgbClr val="376092"/>
                </a:solidFill>
                <a:latin typeface="Calibri"/>
                <a:ea typeface="Calibri"/>
                <a:cs typeface="Calibri"/>
                <a:sym typeface="Calibri"/>
              </a:rPr>
              <a:t>begins</a:t>
            </a:r>
            <a:r>
              <a:rPr b="0" i="0" lang="en-US" sz="2000" u="none" cap="none" strike="noStrike">
                <a:solidFill>
                  <a:schemeClr val="dk1"/>
                </a:solidFill>
                <a:latin typeface="Calibri"/>
                <a:ea typeface="Calibri"/>
                <a:cs typeface="Calibri"/>
                <a:sym typeface="Calibri"/>
              </a:rPr>
              <a:t> at the activity </a:t>
            </a:r>
            <a:r>
              <a:rPr b="0" i="0" lang="en-US" sz="2000" u="none" cap="none" strike="noStrike">
                <a:solidFill>
                  <a:srgbClr val="376092"/>
                </a:solidFill>
                <a:latin typeface="Calibri"/>
                <a:ea typeface="Calibri"/>
                <a:cs typeface="Calibri"/>
                <a:sym typeface="Calibri"/>
              </a:rPr>
              <a:t>earliest start time </a:t>
            </a:r>
            <a:r>
              <a:rPr b="0" i="0" lang="en-US" sz="2000" u="none" cap="none" strike="noStrike">
                <a:solidFill>
                  <a:schemeClr val="dk1"/>
                </a:solidFill>
                <a:latin typeface="Calibri"/>
                <a:ea typeface="Calibri"/>
                <a:cs typeface="Calibri"/>
                <a:sym typeface="Calibri"/>
              </a:rPr>
              <a:t>(ES)</a:t>
            </a:r>
            <a:endParaRPr/>
          </a:p>
          <a:p>
            <a:pPr indent="-273049" lvl="1" marL="639762" marR="0" rtl="0" algn="l">
              <a:lnSpc>
                <a:spcPct val="100000"/>
              </a:lnSpc>
              <a:spcBef>
                <a:spcPts val="400"/>
              </a:spcBef>
              <a:spcAft>
                <a:spcPts val="0"/>
              </a:spcAft>
              <a:buClr>
                <a:schemeClr val="accent1"/>
              </a:buClr>
              <a:buSzPts val="1600"/>
              <a:buFont typeface="Noto Sans Symbols"/>
              <a:buChar char="⚫"/>
            </a:pPr>
            <a:r>
              <a:rPr b="0" i="0" lang="en-US" sz="2000" u="none" cap="none" strike="noStrike">
                <a:solidFill>
                  <a:schemeClr val="dk1"/>
                </a:solidFill>
                <a:latin typeface="Calibri"/>
                <a:ea typeface="Calibri"/>
                <a:cs typeface="Calibri"/>
                <a:sym typeface="Calibri"/>
              </a:rPr>
              <a:t>The bar of each activity </a:t>
            </a:r>
            <a:r>
              <a:rPr b="0" i="0" lang="en-US" sz="2000" u="none" cap="none" strike="noStrike">
                <a:solidFill>
                  <a:srgbClr val="376092"/>
                </a:solidFill>
                <a:latin typeface="Calibri"/>
                <a:ea typeface="Calibri"/>
                <a:cs typeface="Calibri"/>
                <a:sym typeface="Calibri"/>
              </a:rPr>
              <a:t>ends</a:t>
            </a:r>
            <a:r>
              <a:rPr b="0" i="0" lang="en-US" sz="2000" u="none" cap="none" strike="noStrike">
                <a:solidFill>
                  <a:schemeClr val="dk1"/>
                </a:solidFill>
                <a:latin typeface="Calibri"/>
                <a:ea typeface="Calibri"/>
                <a:cs typeface="Calibri"/>
                <a:sym typeface="Calibri"/>
              </a:rPr>
              <a:t> at the activity </a:t>
            </a:r>
            <a:r>
              <a:rPr b="0" i="0" lang="en-US" sz="2000" u="none" cap="none" strike="noStrike">
                <a:solidFill>
                  <a:srgbClr val="376092"/>
                </a:solidFill>
                <a:latin typeface="Calibri"/>
                <a:ea typeface="Calibri"/>
                <a:cs typeface="Calibri"/>
                <a:sym typeface="Calibri"/>
              </a:rPr>
              <a:t>latest finish time </a:t>
            </a:r>
            <a:r>
              <a:rPr b="0" i="0" lang="en-US" sz="2000" u="none" cap="none" strike="noStrike">
                <a:solidFill>
                  <a:schemeClr val="dk1"/>
                </a:solidFill>
                <a:latin typeface="Calibri"/>
                <a:ea typeface="Calibri"/>
                <a:cs typeface="Calibri"/>
                <a:sym typeface="Calibri"/>
              </a:rPr>
              <a:t>(LF).</a:t>
            </a:r>
            <a:endParaRPr/>
          </a:p>
          <a:p>
            <a:pPr indent="-171449" lvl="1" marL="639762" marR="0" rtl="0" algn="l">
              <a:lnSpc>
                <a:spcPct val="100000"/>
              </a:lnSpc>
              <a:spcBef>
                <a:spcPts val="400"/>
              </a:spcBef>
              <a:spcAft>
                <a:spcPts val="0"/>
              </a:spcAft>
              <a:buClr>
                <a:schemeClr val="accent1"/>
              </a:buClr>
              <a:buSzPts val="1600"/>
              <a:buFont typeface="Noto Sans Symbols"/>
              <a:buNone/>
            </a:pPr>
            <a:r>
              <a:t/>
            </a:r>
            <a:endParaRPr b="0" i="0" sz="2000" u="none" cap="none" strike="noStrike">
              <a:solidFill>
                <a:schemeClr val="dk1"/>
              </a:solidFill>
              <a:latin typeface="Calibri"/>
              <a:ea typeface="Calibri"/>
              <a:cs typeface="Calibri"/>
              <a:sym typeface="Calibri"/>
            </a:endParaRPr>
          </a:p>
          <a:p>
            <a:pPr indent="-166369" lvl="1" marL="639762" marR="0" rtl="0" algn="l">
              <a:lnSpc>
                <a:spcPct val="100000"/>
              </a:lnSpc>
              <a:spcBef>
                <a:spcPts val="420"/>
              </a:spcBef>
              <a:spcAft>
                <a:spcPts val="0"/>
              </a:spcAft>
              <a:buClr>
                <a:schemeClr val="accent1"/>
              </a:buClr>
              <a:buSzPts val="1680"/>
              <a:buFont typeface="Noto Sans Symbols"/>
              <a:buNone/>
            </a:pPr>
            <a:r>
              <a:t/>
            </a:r>
            <a:endParaRPr b="0" i="0" sz="2100" u="none" cap="none" strike="noStrike">
              <a:solidFill>
                <a:schemeClr val="dk1"/>
              </a:solidFill>
              <a:latin typeface="Century Schoolbook"/>
              <a:ea typeface="Century Schoolbook"/>
              <a:cs typeface="Century Schoolbook"/>
              <a:sym typeface="Century Schoolbook"/>
            </a:endParaRPr>
          </a:p>
          <a:p>
            <a:pPr indent="-166369" lvl="1" marL="639762" marR="0" rtl="0" algn="l">
              <a:lnSpc>
                <a:spcPct val="100000"/>
              </a:lnSpc>
              <a:spcBef>
                <a:spcPts val="420"/>
              </a:spcBef>
              <a:spcAft>
                <a:spcPts val="0"/>
              </a:spcAft>
              <a:buClr>
                <a:schemeClr val="accent1"/>
              </a:buClr>
              <a:buSzPts val="1680"/>
              <a:buFont typeface="Noto Sans Symbols"/>
              <a:buNone/>
            </a:pPr>
            <a:r>
              <a:t/>
            </a:r>
            <a:endParaRPr b="0" i="0" sz="2100" u="none" cap="none" strike="noStrike">
              <a:solidFill>
                <a:schemeClr val="dk1"/>
              </a:solidFill>
              <a:latin typeface="Century Schoolbook"/>
              <a:ea typeface="Century Schoolbook"/>
              <a:cs typeface="Century Schoolbook"/>
              <a:sym typeface="Century Schoolbook"/>
            </a:endParaRPr>
          </a:p>
          <a:p>
            <a:pPr indent="-166369" lvl="1" marL="639762" marR="0" rtl="0" algn="l">
              <a:lnSpc>
                <a:spcPct val="100000"/>
              </a:lnSpc>
              <a:spcBef>
                <a:spcPts val="420"/>
              </a:spcBef>
              <a:spcAft>
                <a:spcPts val="0"/>
              </a:spcAft>
              <a:buClr>
                <a:schemeClr val="accent1"/>
              </a:buClr>
              <a:buSzPts val="1680"/>
              <a:buFont typeface="Noto Sans Symbols"/>
              <a:buNone/>
            </a:pPr>
            <a:r>
              <a:t/>
            </a:r>
            <a:endParaRPr b="0" i="0" sz="2100" u="none" cap="none" strike="noStrike">
              <a:solidFill>
                <a:schemeClr val="dk1"/>
              </a:solidFill>
              <a:latin typeface="Century Schoolbook"/>
              <a:ea typeface="Century Schoolbook"/>
              <a:cs typeface="Century Schoolbook"/>
              <a:sym typeface="Century Schoolbook"/>
            </a:endParaRPr>
          </a:p>
          <a:p>
            <a:pPr indent="-166369" lvl="1" marL="639762" marR="0" rtl="0" algn="l">
              <a:lnSpc>
                <a:spcPct val="100000"/>
              </a:lnSpc>
              <a:spcBef>
                <a:spcPts val="420"/>
              </a:spcBef>
              <a:spcAft>
                <a:spcPts val="0"/>
              </a:spcAft>
              <a:buClr>
                <a:schemeClr val="accent1"/>
              </a:buClr>
              <a:buSzPts val="1680"/>
              <a:buFont typeface="Noto Sans Symbols"/>
              <a:buNone/>
            </a:pPr>
            <a:r>
              <a:t/>
            </a:r>
            <a:endParaRPr b="0" i="0" sz="2100" u="none" cap="none" strike="noStrike">
              <a:solidFill>
                <a:schemeClr val="dk1"/>
              </a:solidFill>
              <a:latin typeface="Century Schoolbook"/>
              <a:ea typeface="Century Schoolbook"/>
              <a:cs typeface="Century Schoolbook"/>
              <a:sym typeface="Century Schoolbook"/>
            </a:endParaRPr>
          </a:p>
          <a:p>
            <a:pPr indent="-166369" lvl="1" marL="639762" marR="0" rtl="0" algn="l">
              <a:lnSpc>
                <a:spcPct val="100000"/>
              </a:lnSpc>
              <a:spcBef>
                <a:spcPts val="420"/>
              </a:spcBef>
              <a:spcAft>
                <a:spcPts val="0"/>
              </a:spcAft>
              <a:buClr>
                <a:schemeClr val="accent1"/>
              </a:buClr>
              <a:buSzPts val="1680"/>
              <a:buFont typeface="Noto Sans Symbols"/>
              <a:buNone/>
            </a:pPr>
            <a:r>
              <a:t/>
            </a:r>
            <a:endParaRPr b="0" i="0" sz="2100" u="none" cap="none" strike="noStrike">
              <a:solidFill>
                <a:schemeClr val="dk1"/>
              </a:solidFill>
              <a:latin typeface="Calibri"/>
              <a:ea typeface="Calibri"/>
              <a:cs typeface="Calibri"/>
              <a:sym typeface="Calibri"/>
            </a:endParaRPr>
          </a:p>
          <a:p>
            <a:pPr indent="-166369" lvl="1" marL="639762" marR="0" rtl="0" algn="l">
              <a:lnSpc>
                <a:spcPct val="100000"/>
              </a:lnSpc>
              <a:spcBef>
                <a:spcPts val="420"/>
              </a:spcBef>
              <a:spcAft>
                <a:spcPts val="0"/>
              </a:spcAft>
              <a:buClr>
                <a:schemeClr val="accent1"/>
              </a:buClr>
              <a:buSzPts val="1680"/>
              <a:buFont typeface="Noto Sans Symbols"/>
              <a:buNone/>
            </a:pPr>
            <a:r>
              <a:t/>
            </a:r>
            <a:endParaRPr b="0" i="0" sz="2100" u="none" cap="none" strike="noStrike">
              <a:solidFill>
                <a:schemeClr val="dk1"/>
              </a:solidFill>
              <a:latin typeface="Calibri"/>
              <a:ea typeface="Calibri"/>
              <a:cs typeface="Calibri"/>
              <a:sym typeface="Calibri"/>
            </a:endParaRPr>
          </a:p>
          <a:p>
            <a:pPr indent="-179705" lvl="0" marL="273050" marR="0" rtl="0" algn="l">
              <a:spcBef>
                <a:spcPts val="600"/>
              </a:spcBef>
              <a:spcAft>
                <a:spcPts val="0"/>
              </a:spcAft>
              <a:buClr>
                <a:schemeClr val="accent1"/>
              </a:buClr>
              <a:buSzPts val="1470"/>
              <a:buFont typeface="Noto Sans Symbols"/>
              <a:buNone/>
            </a:pPr>
            <a:r>
              <a:t/>
            </a:r>
            <a:endParaRPr b="0" i="0" sz="2100" u="none" cap="none" strike="noStrike">
              <a:solidFill>
                <a:schemeClr val="dk1"/>
              </a:solidFill>
              <a:latin typeface="Calibri"/>
              <a:ea typeface="Calibri"/>
              <a:cs typeface="Calibri"/>
              <a:sym typeface="Calibri"/>
            </a:endParaRPr>
          </a:p>
        </p:txBody>
      </p:sp>
      <p:sp>
        <p:nvSpPr>
          <p:cNvPr id="1455" name="Google Shape;1455;p45"/>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1456" name="Google Shape;1456;p45"/>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4" name="Shape 1464"/>
        <p:cNvGrpSpPr/>
        <p:nvPr/>
      </p:nvGrpSpPr>
      <p:grpSpPr>
        <a:xfrm>
          <a:off x="0" y="0"/>
          <a:ext cx="0" cy="0"/>
          <a:chOff x="0" y="0"/>
          <a:chExt cx="0" cy="0"/>
        </a:xfrm>
      </p:grpSpPr>
      <p:cxnSp>
        <p:nvCxnSpPr>
          <p:cNvPr id="1465" name="Google Shape;1465;p46"/>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1466" name="Google Shape;1466;p46"/>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GANTT CHART</a:t>
            </a:r>
            <a:endParaRPr/>
          </a:p>
        </p:txBody>
      </p:sp>
      <p:sp>
        <p:nvSpPr>
          <p:cNvPr id="1467" name="Google Shape;1467;p46"/>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1468" name="Google Shape;1468;p46"/>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1469" name="Google Shape;1469;p46"/>
          <p:cNvSpPr txBox="1"/>
          <p:nvPr/>
        </p:nvSpPr>
        <p:spPr>
          <a:xfrm>
            <a:off x="500062" y="1643062"/>
            <a:ext cx="8229600" cy="38862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1680"/>
              <a:buFont typeface="Noto Sans Symbols"/>
              <a:buChar char="🞆"/>
            </a:pPr>
            <a:r>
              <a:rPr b="0" i="0" lang="en-US" sz="2400" u="none">
                <a:solidFill>
                  <a:srgbClr val="376092"/>
                </a:solidFill>
                <a:latin typeface="Calibri"/>
                <a:ea typeface="Calibri"/>
                <a:cs typeface="Calibri"/>
                <a:sym typeface="Calibri"/>
              </a:rPr>
              <a:t>Advantages</a:t>
            </a:r>
            <a:endParaRPr/>
          </a:p>
          <a:p>
            <a:pPr indent="-273048" lvl="1" marL="639762" marR="0" rtl="0" algn="l">
              <a:lnSpc>
                <a:spcPct val="90000"/>
              </a:lnSpc>
              <a:spcBef>
                <a:spcPts val="440"/>
              </a:spcBef>
              <a:spcAft>
                <a:spcPts val="0"/>
              </a:spcAft>
              <a:buClr>
                <a:schemeClr val="accent1"/>
              </a:buClr>
              <a:buSzPts val="1760"/>
              <a:buFont typeface="Noto Sans Symbols"/>
              <a:buChar char="⚫"/>
            </a:pPr>
            <a:r>
              <a:rPr b="0" i="0" lang="en-US" sz="2200" u="none" cap="none" strike="noStrike">
                <a:solidFill>
                  <a:schemeClr val="dk1"/>
                </a:solidFill>
                <a:latin typeface="Calibri"/>
                <a:ea typeface="Calibri"/>
                <a:cs typeface="Calibri"/>
                <a:sym typeface="Calibri"/>
              </a:rPr>
              <a:t>Simple</a:t>
            </a:r>
            <a:endParaRPr/>
          </a:p>
          <a:p>
            <a:pPr indent="-273048" lvl="1" marL="639762" marR="0" rtl="0" algn="l">
              <a:lnSpc>
                <a:spcPct val="90000"/>
              </a:lnSpc>
              <a:spcBef>
                <a:spcPts val="440"/>
              </a:spcBef>
              <a:spcAft>
                <a:spcPts val="0"/>
              </a:spcAft>
              <a:buClr>
                <a:schemeClr val="accent1"/>
              </a:buClr>
              <a:buSzPts val="1760"/>
              <a:buFont typeface="Noto Sans Symbols"/>
              <a:buChar char="⚫"/>
            </a:pPr>
            <a:r>
              <a:rPr b="0" i="0" lang="en-US" sz="2200" u="none" cap="none" strike="noStrike">
                <a:solidFill>
                  <a:schemeClr val="dk1"/>
                </a:solidFill>
                <a:latin typeface="Calibri"/>
                <a:ea typeface="Calibri"/>
                <a:cs typeface="Calibri"/>
                <a:sym typeface="Calibri"/>
              </a:rPr>
              <a:t>Good visual communication to others</a:t>
            </a:r>
            <a:endParaRPr/>
          </a:p>
          <a:p>
            <a:pPr indent="-273048" lvl="1" marL="639762" marR="0" rtl="0" algn="l">
              <a:lnSpc>
                <a:spcPct val="90000"/>
              </a:lnSpc>
              <a:spcBef>
                <a:spcPts val="440"/>
              </a:spcBef>
              <a:spcAft>
                <a:spcPts val="0"/>
              </a:spcAft>
              <a:buClr>
                <a:schemeClr val="accent1"/>
              </a:buClr>
              <a:buSzPts val="1760"/>
              <a:buFont typeface="Noto Sans Symbols"/>
              <a:buChar char="⚫"/>
            </a:pPr>
            <a:r>
              <a:rPr b="0" i="0" lang="en-US" sz="2200" u="none" cap="none" strike="noStrike">
                <a:solidFill>
                  <a:schemeClr val="dk1"/>
                </a:solidFill>
                <a:latin typeface="Calibri"/>
                <a:ea typeface="Calibri"/>
                <a:cs typeface="Calibri"/>
                <a:sym typeface="Calibri"/>
              </a:rPr>
              <a:t>Task durations can be compared easily</a:t>
            </a:r>
            <a:endParaRPr/>
          </a:p>
          <a:p>
            <a:pPr indent="-273048" lvl="1" marL="639762" marR="0" rtl="0" algn="l">
              <a:lnSpc>
                <a:spcPct val="90000"/>
              </a:lnSpc>
              <a:spcBef>
                <a:spcPts val="440"/>
              </a:spcBef>
              <a:spcAft>
                <a:spcPts val="0"/>
              </a:spcAft>
              <a:buClr>
                <a:schemeClr val="accent1"/>
              </a:buClr>
              <a:buSzPts val="1760"/>
              <a:buFont typeface="Noto Sans Symbols"/>
              <a:buChar char="⚫"/>
            </a:pPr>
            <a:r>
              <a:rPr b="0" i="0" lang="en-US" sz="2200" u="none" cap="none" strike="noStrike">
                <a:solidFill>
                  <a:schemeClr val="dk1"/>
                </a:solidFill>
                <a:latin typeface="Calibri"/>
                <a:ea typeface="Calibri"/>
                <a:cs typeface="Calibri"/>
                <a:sym typeface="Calibri"/>
              </a:rPr>
              <a:t>Good for scheduling resources</a:t>
            </a:r>
            <a:endParaRPr/>
          </a:p>
          <a:p>
            <a:pPr indent="-273049" lvl="1" marL="639762" marR="0" rtl="0" algn="l">
              <a:lnSpc>
                <a:spcPct val="90000"/>
              </a:lnSpc>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a:p>
            <a:pPr indent="-273050" lvl="0" marL="273050" marR="0" rtl="0" algn="l">
              <a:lnSpc>
                <a:spcPct val="90000"/>
              </a:lnSpc>
              <a:spcBef>
                <a:spcPts val="600"/>
              </a:spcBef>
              <a:spcAft>
                <a:spcPts val="0"/>
              </a:spcAft>
              <a:buClr>
                <a:schemeClr val="accent1"/>
              </a:buClr>
              <a:buSzPts val="1680"/>
              <a:buFont typeface="Noto Sans Symbols"/>
              <a:buChar char="🞆"/>
            </a:pPr>
            <a:r>
              <a:rPr b="0" i="0" lang="en-US" sz="2400" u="none">
                <a:solidFill>
                  <a:srgbClr val="376092"/>
                </a:solidFill>
                <a:latin typeface="Calibri"/>
                <a:ea typeface="Calibri"/>
                <a:cs typeface="Calibri"/>
                <a:sym typeface="Calibri"/>
              </a:rPr>
              <a:t>Disadvantages</a:t>
            </a:r>
            <a:endParaRPr/>
          </a:p>
          <a:p>
            <a:pPr indent="-273048" lvl="1" marL="639762" marR="0" rtl="0" algn="l">
              <a:lnSpc>
                <a:spcPct val="90000"/>
              </a:lnSpc>
              <a:spcBef>
                <a:spcPts val="440"/>
              </a:spcBef>
              <a:spcAft>
                <a:spcPts val="0"/>
              </a:spcAft>
              <a:buClr>
                <a:schemeClr val="accent1"/>
              </a:buClr>
              <a:buSzPts val="1760"/>
              <a:buFont typeface="Noto Sans Symbols"/>
              <a:buChar char="⚫"/>
            </a:pPr>
            <a:r>
              <a:rPr b="0" i="0" lang="en-US" sz="2200" u="none" cap="none" strike="noStrike">
                <a:solidFill>
                  <a:schemeClr val="dk1"/>
                </a:solidFill>
                <a:latin typeface="Calibri"/>
                <a:ea typeface="Calibri"/>
                <a:cs typeface="Calibri"/>
                <a:sym typeface="Calibri"/>
              </a:rPr>
              <a:t>Dependencies are more difficult to visualise</a:t>
            </a:r>
            <a:endParaRPr/>
          </a:p>
          <a:p>
            <a:pPr indent="-273048" lvl="1" marL="639762" marR="0" rtl="0" algn="l">
              <a:lnSpc>
                <a:spcPct val="90000"/>
              </a:lnSpc>
              <a:spcBef>
                <a:spcPts val="440"/>
              </a:spcBef>
              <a:spcAft>
                <a:spcPts val="0"/>
              </a:spcAft>
              <a:buClr>
                <a:schemeClr val="accent1"/>
              </a:buClr>
              <a:buSzPts val="1760"/>
              <a:buFont typeface="Noto Sans Symbols"/>
              <a:buChar char="⚫"/>
            </a:pPr>
            <a:r>
              <a:rPr b="0" i="0" lang="en-US" sz="2200" u="none" cap="none" strike="noStrike">
                <a:solidFill>
                  <a:schemeClr val="dk1"/>
                </a:solidFill>
                <a:latin typeface="Calibri"/>
                <a:ea typeface="Calibri"/>
                <a:cs typeface="Calibri"/>
                <a:sym typeface="Calibri"/>
              </a:rPr>
              <a:t>Minor changes in data can cause major changes in the chart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7" name="Shape 1477"/>
        <p:cNvGrpSpPr/>
        <p:nvPr/>
      </p:nvGrpSpPr>
      <p:grpSpPr>
        <a:xfrm>
          <a:off x="0" y="0"/>
          <a:ext cx="0" cy="0"/>
          <a:chOff x="0" y="0"/>
          <a:chExt cx="0" cy="0"/>
        </a:xfrm>
      </p:grpSpPr>
      <p:cxnSp>
        <p:nvCxnSpPr>
          <p:cNvPr id="1478" name="Google Shape;1478;p47"/>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1479" name="Google Shape;1479;p47"/>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CONSTRUCTING GANTT CHART</a:t>
            </a:r>
            <a:endParaRPr/>
          </a:p>
        </p:txBody>
      </p:sp>
      <p:sp>
        <p:nvSpPr>
          <p:cNvPr id="1480" name="Google Shape;1480;p47"/>
          <p:cNvSpPr txBox="1"/>
          <p:nvPr>
            <p:ph idx="1" type="body"/>
          </p:nvPr>
        </p:nvSpPr>
        <p:spPr>
          <a:xfrm>
            <a:off x="457200" y="1600200"/>
            <a:ext cx="7900987" cy="447198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540"/>
              <a:buFont typeface="Noto Sans Symbols"/>
              <a:buChar char="🞆"/>
            </a:pPr>
            <a:r>
              <a:rPr b="0" i="0" lang="en-US" sz="2200" u="none">
                <a:solidFill>
                  <a:schemeClr val="dk1"/>
                </a:solidFill>
                <a:latin typeface="Calibri"/>
                <a:ea typeface="Calibri"/>
                <a:cs typeface="Calibri"/>
                <a:sym typeface="Calibri"/>
              </a:rPr>
              <a:t>The steps to construct a GANTT chart from the information obtained by PERT/CPM are:</a:t>
            </a:r>
            <a:endParaRPr/>
          </a:p>
          <a:p>
            <a:pPr indent="-457199" lvl="1" marL="823912" marR="0" rtl="0" algn="l">
              <a:lnSpc>
                <a:spcPct val="100000"/>
              </a:lnSpc>
              <a:spcBef>
                <a:spcPts val="400"/>
              </a:spcBef>
              <a:spcAft>
                <a:spcPts val="0"/>
              </a:spcAft>
              <a:buClr>
                <a:schemeClr val="accent1"/>
              </a:buClr>
              <a:buSzPts val="1600"/>
              <a:buFont typeface="Century Schoolbook"/>
              <a:buAutoNum type="arabicPeriod"/>
            </a:pPr>
            <a:r>
              <a:rPr b="0" i="0" lang="en-US" sz="2000" u="none" cap="none" strike="noStrike">
                <a:solidFill>
                  <a:schemeClr val="dk1"/>
                </a:solidFill>
                <a:latin typeface="Century Schoolbook"/>
                <a:ea typeface="Century Schoolbook"/>
                <a:cs typeface="Century Schoolbook"/>
                <a:sym typeface="Century Schoolbook"/>
              </a:rPr>
              <a:t>Schedule the critical tasks in the correct position.</a:t>
            </a:r>
            <a:endParaRPr/>
          </a:p>
          <a:p>
            <a:pPr indent="-457199" lvl="1" marL="823912" marR="0" rtl="0" algn="l">
              <a:lnSpc>
                <a:spcPct val="100000"/>
              </a:lnSpc>
              <a:spcBef>
                <a:spcPts val="400"/>
              </a:spcBef>
              <a:spcAft>
                <a:spcPts val="0"/>
              </a:spcAft>
              <a:buClr>
                <a:schemeClr val="accent1"/>
              </a:buClr>
              <a:buSzPts val="1600"/>
              <a:buFont typeface="Century Schoolbook"/>
              <a:buAutoNum type="arabicPeriod"/>
            </a:pPr>
            <a:r>
              <a:rPr b="0" i="0" lang="en-US" sz="2000" u="none" cap="none" strike="noStrike">
                <a:solidFill>
                  <a:schemeClr val="dk1"/>
                </a:solidFill>
                <a:latin typeface="Century Schoolbook"/>
                <a:ea typeface="Century Schoolbook"/>
                <a:cs typeface="Century Schoolbook"/>
                <a:sym typeface="Century Schoolbook"/>
              </a:rPr>
              <a:t>Place the time windows in which the non-critical tasks can be scheduled.</a:t>
            </a:r>
            <a:endParaRPr/>
          </a:p>
          <a:p>
            <a:pPr indent="-457199" lvl="1" marL="823912" marR="0" rtl="0" algn="l">
              <a:lnSpc>
                <a:spcPct val="100000"/>
              </a:lnSpc>
              <a:spcBef>
                <a:spcPts val="400"/>
              </a:spcBef>
              <a:spcAft>
                <a:spcPts val="0"/>
              </a:spcAft>
              <a:buClr>
                <a:schemeClr val="accent1"/>
              </a:buClr>
              <a:buSzPts val="1600"/>
              <a:buFont typeface="Century Schoolbook"/>
              <a:buAutoNum type="arabicPeriod"/>
            </a:pPr>
            <a:r>
              <a:rPr b="0" i="0" lang="en-US" sz="2000" u="none" cap="none" strike="noStrike">
                <a:solidFill>
                  <a:schemeClr val="dk1"/>
                </a:solidFill>
                <a:latin typeface="Century Schoolbook"/>
                <a:ea typeface="Century Schoolbook"/>
                <a:cs typeface="Century Schoolbook"/>
                <a:sym typeface="Century Schoolbook"/>
              </a:rPr>
              <a:t>Schedule the non-critical tasks according to their earliest starting times.</a:t>
            </a:r>
            <a:endParaRPr/>
          </a:p>
          <a:p>
            <a:pPr indent="-457199" lvl="1" marL="823912" marR="0" rtl="0" algn="l">
              <a:lnSpc>
                <a:spcPct val="100000"/>
              </a:lnSpc>
              <a:spcBef>
                <a:spcPts val="400"/>
              </a:spcBef>
              <a:spcAft>
                <a:spcPts val="0"/>
              </a:spcAft>
              <a:buClr>
                <a:schemeClr val="accent1"/>
              </a:buClr>
              <a:buSzPts val="1600"/>
              <a:buFont typeface="Century Schoolbook"/>
              <a:buAutoNum type="arabicPeriod"/>
            </a:pPr>
            <a:r>
              <a:rPr b="0" i="0" lang="en-US" sz="2000" u="none" cap="none" strike="noStrike">
                <a:solidFill>
                  <a:schemeClr val="dk1"/>
                </a:solidFill>
                <a:latin typeface="Century Schoolbook"/>
                <a:ea typeface="Century Schoolbook"/>
                <a:cs typeface="Century Schoolbook"/>
                <a:sym typeface="Century Schoolbook"/>
              </a:rPr>
              <a:t>Indicate precedence relationships between tasks.</a:t>
            </a:r>
            <a:endParaRPr/>
          </a:p>
        </p:txBody>
      </p:sp>
      <p:sp>
        <p:nvSpPr>
          <p:cNvPr id="1481" name="Google Shape;1481;p47"/>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1482" name="Google Shape;1482;p47"/>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0" name="Shape 1490"/>
        <p:cNvGrpSpPr/>
        <p:nvPr/>
      </p:nvGrpSpPr>
      <p:grpSpPr>
        <a:xfrm>
          <a:off x="0" y="0"/>
          <a:ext cx="0" cy="0"/>
          <a:chOff x="0" y="0"/>
          <a:chExt cx="0" cy="0"/>
        </a:xfrm>
      </p:grpSpPr>
      <p:cxnSp>
        <p:nvCxnSpPr>
          <p:cNvPr id="1491" name="Google Shape;1491;p48"/>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1492" name="Google Shape;1492;p48"/>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CONSTRUCTING GANTT CHART</a:t>
            </a:r>
            <a:endParaRPr/>
          </a:p>
        </p:txBody>
      </p:sp>
      <p:sp>
        <p:nvSpPr>
          <p:cNvPr id="1493" name="Google Shape;1493;p48"/>
          <p:cNvSpPr txBox="1"/>
          <p:nvPr>
            <p:ph idx="1" type="body"/>
          </p:nvPr>
        </p:nvSpPr>
        <p:spPr>
          <a:xfrm>
            <a:off x="457200" y="1600200"/>
            <a:ext cx="7900987" cy="614362"/>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540"/>
              <a:buFont typeface="Noto Sans Symbols"/>
              <a:buChar char="🞆"/>
            </a:pPr>
            <a:r>
              <a:rPr b="0" i="0" lang="en-US" sz="2200" u="none">
                <a:solidFill>
                  <a:schemeClr val="dk1"/>
                </a:solidFill>
                <a:latin typeface="Calibri"/>
                <a:ea typeface="Calibri"/>
                <a:cs typeface="Calibri"/>
                <a:sym typeface="Calibri"/>
              </a:rPr>
              <a:t>Example of an early GANTT chart construction:</a:t>
            </a:r>
            <a:endParaRPr/>
          </a:p>
        </p:txBody>
      </p:sp>
      <p:sp>
        <p:nvSpPr>
          <p:cNvPr id="1494" name="Google Shape;1494;p48"/>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1495" name="Google Shape;1495;p48"/>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pic>
        <p:nvPicPr>
          <p:cNvPr id="1496" name="Google Shape;1496;p48"/>
          <p:cNvPicPr preferRelativeResize="0"/>
          <p:nvPr/>
        </p:nvPicPr>
        <p:blipFill rotWithShape="1">
          <a:blip r:embed="rId3">
            <a:alphaModFix/>
          </a:blip>
          <a:srcRect b="0" l="0" r="0" t="0"/>
          <a:stretch/>
        </p:blipFill>
        <p:spPr>
          <a:xfrm>
            <a:off x="714375" y="2357437"/>
            <a:ext cx="7712075" cy="27146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4" name="Shape 1504"/>
        <p:cNvGrpSpPr/>
        <p:nvPr/>
      </p:nvGrpSpPr>
      <p:grpSpPr>
        <a:xfrm>
          <a:off x="0" y="0"/>
          <a:ext cx="0" cy="0"/>
          <a:chOff x="0" y="0"/>
          <a:chExt cx="0" cy="0"/>
        </a:xfrm>
      </p:grpSpPr>
      <p:cxnSp>
        <p:nvCxnSpPr>
          <p:cNvPr id="1505" name="Google Shape;1505;p49"/>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1506" name="Google Shape;1506;p49"/>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CONSTRUCTING GANTT CHART</a:t>
            </a:r>
            <a:endParaRPr/>
          </a:p>
        </p:txBody>
      </p:sp>
      <p:sp>
        <p:nvSpPr>
          <p:cNvPr id="1507" name="Google Shape;1507;p49"/>
          <p:cNvSpPr txBox="1"/>
          <p:nvPr>
            <p:ph idx="1" type="body"/>
          </p:nvPr>
        </p:nvSpPr>
        <p:spPr>
          <a:xfrm>
            <a:off x="457200" y="1600200"/>
            <a:ext cx="7900987" cy="614362"/>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chemeClr val="accent1"/>
              </a:buClr>
              <a:buSzPts val="1400"/>
              <a:buFont typeface="Noto Sans Symbols"/>
              <a:buNone/>
            </a:pPr>
            <a:r>
              <a:rPr b="0" i="0" lang="en-US" sz="2000" u="none">
                <a:solidFill>
                  <a:schemeClr val="dk1"/>
                </a:solidFill>
                <a:latin typeface="Calibri"/>
                <a:ea typeface="Calibri"/>
                <a:cs typeface="Calibri"/>
                <a:sym typeface="Calibri"/>
              </a:rPr>
              <a:t>Step 1. Schedule critical tasks:</a:t>
            </a:r>
            <a:endParaRPr/>
          </a:p>
        </p:txBody>
      </p:sp>
      <p:sp>
        <p:nvSpPr>
          <p:cNvPr id="1508" name="Google Shape;1508;p49"/>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1509" name="Google Shape;1509;p49"/>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pic>
        <p:nvPicPr>
          <p:cNvPr id="1510" name="Google Shape;1510;p49"/>
          <p:cNvPicPr preferRelativeResize="0"/>
          <p:nvPr/>
        </p:nvPicPr>
        <p:blipFill rotWithShape="1">
          <a:blip r:embed="rId3">
            <a:alphaModFix/>
          </a:blip>
          <a:srcRect b="0" l="0" r="0" t="0"/>
          <a:stretch/>
        </p:blipFill>
        <p:spPr>
          <a:xfrm>
            <a:off x="860425" y="2024062"/>
            <a:ext cx="7251700" cy="3905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cxnSp>
        <p:nvCxnSpPr>
          <p:cNvPr id="237" name="Google Shape;237;p5"/>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238" name="Google Shape;238;p5"/>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PROJECT SCHEDULING</a:t>
            </a:r>
            <a:r>
              <a:rPr b="0" i="0" lang="en-US" sz="3000" u="none">
                <a:solidFill>
                  <a:srgbClr val="376092"/>
                </a:solidFill>
                <a:latin typeface="Calibri"/>
                <a:ea typeface="Calibri"/>
                <a:cs typeface="Calibri"/>
                <a:sym typeface="Calibri"/>
              </a:rPr>
              <a:t> </a:t>
            </a:r>
            <a:endParaRPr/>
          </a:p>
        </p:txBody>
      </p:sp>
      <p:sp>
        <p:nvSpPr>
          <p:cNvPr id="239" name="Google Shape;239;p5"/>
          <p:cNvSpPr txBox="1"/>
          <p:nvPr>
            <p:ph idx="1" type="body"/>
          </p:nvPr>
        </p:nvSpPr>
        <p:spPr>
          <a:xfrm>
            <a:off x="457200" y="1600200"/>
            <a:ext cx="7467600" cy="447198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540"/>
              <a:buFont typeface="Noto Sans Symbols"/>
              <a:buChar char="🞆"/>
            </a:pPr>
            <a:r>
              <a:rPr b="0" i="0" lang="en-US" sz="2200" u="none">
                <a:solidFill>
                  <a:schemeClr val="dk1"/>
                </a:solidFill>
                <a:latin typeface="Calibri"/>
                <a:ea typeface="Calibri"/>
                <a:cs typeface="Calibri"/>
                <a:sym typeface="Calibri"/>
              </a:rPr>
              <a:t>It is part of </a:t>
            </a:r>
            <a:r>
              <a:rPr b="0" i="0" lang="en-US" sz="2200" u="none">
                <a:solidFill>
                  <a:srgbClr val="376092"/>
                </a:solidFill>
                <a:latin typeface="Calibri"/>
                <a:ea typeface="Calibri"/>
                <a:cs typeface="Calibri"/>
                <a:sym typeface="Calibri"/>
              </a:rPr>
              <a:t>project management </a:t>
            </a:r>
            <a:r>
              <a:rPr b="0" i="0" lang="en-US" sz="2200" u="none">
                <a:solidFill>
                  <a:schemeClr val="dk1"/>
                </a:solidFill>
                <a:latin typeface="Calibri"/>
                <a:ea typeface="Calibri"/>
                <a:cs typeface="Calibri"/>
                <a:sym typeface="Calibri"/>
              </a:rPr>
              <a:t>within the </a:t>
            </a:r>
            <a:r>
              <a:rPr b="0" i="1" lang="en-US" sz="2200" u="none">
                <a:solidFill>
                  <a:schemeClr val="dk1"/>
                </a:solidFill>
                <a:latin typeface="Calibri"/>
                <a:ea typeface="Calibri"/>
                <a:cs typeface="Calibri"/>
                <a:sym typeface="Calibri"/>
              </a:rPr>
              <a:t>Planning</a:t>
            </a:r>
            <a:r>
              <a:rPr b="0" i="0" lang="en-US" sz="2200" u="none">
                <a:solidFill>
                  <a:schemeClr val="dk1"/>
                </a:solidFill>
                <a:latin typeface="Calibri"/>
                <a:ea typeface="Calibri"/>
                <a:cs typeface="Calibri"/>
                <a:sym typeface="Calibri"/>
              </a:rPr>
              <a:t> phase of the Systems Development Life Cycle.	</a:t>
            </a:r>
            <a:endParaRPr/>
          </a:p>
          <a:p>
            <a:pPr indent="-273050" lvl="0" marL="273050" marR="0" rtl="0" algn="l">
              <a:lnSpc>
                <a:spcPct val="100000"/>
              </a:lnSpc>
              <a:spcBef>
                <a:spcPts val="600"/>
              </a:spcBef>
              <a:spcAft>
                <a:spcPts val="0"/>
              </a:spcAft>
              <a:buClr>
                <a:schemeClr val="accent1"/>
              </a:buClr>
              <a:buSzPts val="1540"/>
              <a:buFont typeface="Noto Sans Symbols"/>
              <a:buChar char="🞆"/>
            </a:pPr>
            <a:r>
              <a:rPr b="0" i="0" lang="en-US" sz="2200" u="none">
                <a:solidFill>
                  <a:schemeClr val="dk1"/>
                </a:solidFill>
                <a:latin typeface="Calibri"/>
                <a:ea typeface="Calibri"/>
                <a:cs typeface="Calibri"/>
                <a:sym typeface="Calibri"/>
              </a:rPr>
              <a:t> </a:t>
            </a:r>
            <a:r>
              <a:rPr b="0" i="0" lang="en-US" sz="2200" u="none">
                <a:solidFill>
                  <a:srgbClr val="376092"/>
                </a:solidFill>
                <a:latin typeface="Calibri"/>
                <a:ea typeface="Calibri"/>
                <a:cs typeface="Calibri"/>
                <a:sym typeface="Calibri"/>
              </a:rPr>
              <a:t>Project Scheduling: </a:t>
            </a:r>
            <a:r>
              <a:rPr b="0" i="0" lang="en-US" sz="2200" u="none">
                <a:solidFill>
                  <a:schemeClr val="dk1"/>
                </a:solidFill>
                <a:latin typeface="Calibri"/>
                <a:ea typeface="Calibri"/>
                <a:cs typeface="Calibri"/>
                <a:sym typeface="Calibri"/>
              </a:rPr>
              <a:t>Allocate resources to execute all activities in the project.</a:t>
            </a:r>
            <a:endParaRPr/>
          </a:p>
          <a:p>
            <a:pPr indent="-273050" lvl="0" marL="273050" marR="0" rtl="0" algn="l">
              <a:lnSpc>
                <a:spcPct val="100000"/>
              </a:lnSpc>
              <a:spcBef>
                <a:spcPts val="600"/>
              </a:spcBef>
              <a:spcAft>
                <a:spcPts val="0"/>
              </a:spcAft>
              <a:buClr>
                <a:schemeClr val="accent1"/>
              </a:buClr>
              <a:buSzPts val="1540"/>
              <a:buFont typeface="Noto Sans Symbols"/>
              <a:buNone/>
            </a:pPr>
            <a:r>
              <a:t/>
            </a:r>
            <a:endParaRPr b="0" i="0" sz="2200" u="none">
              <a:solidFill>
                <a:schemeClr val="dk1"/>
              </a:solidFill>
              <a:latin typeface="Calibri"/>
              <a:ea typeface="Calibri"/>
              <a:cs typeface="Calibri"/>
              <a:sym typeface="Calibri"/>
            </a:endParaRPr>
          </a:p>
          <a:p>
            <a:pPr indent="-175260" lvl="0" marL="273050" marR="0" rtl="0" algn="l">
              <a:lnSpc>
                <a:spcPct val="100000"/>
              </a:lnSpc>
              <a:spcBef>
                <a:spcPts val="600"/>
              </a:spcBef>
              <a:spcAft>
                <a:spcPts val="0"/>
              </a:spcAft>
              <a:buClr>
                <a:schemeClr val="accent1"/>
              </a:buClr>
              <a:buSzPts val="1540"/>
              <a:buFont typeface="Noto Sans Symbols"/>
              <a:buNone/>
            </a:pPr>
            <a:r>
              <a:t/>
            </a:r>
            <a:endParaRPr b="0" i="0" sz="2200" u="none">
              <a:solidFill>
                <a:schemeClr val="dk1"/>
              </a:solidFill>
              <a:latin typeface="Calibri"/>
              <a:ea typeface="Calibri"/>
              <a:cs typeface="Calibri"/>
              <a:sym typeface="Calibri"/>
            </a:endParaRPr>
          </a:p>
          <a:p>
            <a:pPr indent="-175260" lvl="0" marL="273050" marR="0" rtl="0" algn="l">
              <a:lnSpc>
                <a:spcPct val="100000"/>
              </a:lnSpc>
              <a:spcBef>
                <a:spcPts val="600"/>
              </a:spcBef>
              <a:spcAft>
                <a:spcPts val="0"/>
              </a:spcAft>
              <a:buClr>
                <a:schemeClr val="accent1"/>
              </a:buClr>
              <a:buSzPts val="1540"/>
              <a:buFont typeface="Noto Sans Symbols"/>
              <a:buNone/>
            </a:pPr>
            <a:r>
              <a:t/>
            </a:r>
            <a:endParaRPr b="0" i="0" sz="2200" u="none">
              <a:solidFill>
                <a:schemeClr val="dk1"/>
              </a:solidFill>
              <a:latin typeface="Calibri"/>
              <a:ea typeface="Calibri"/>
              <a:cs typeface="Calibri"/>
              <a:sym typeface="Calibri"/>
            </a:endParaRPr>
          </a:p>
          <a:p>
            <a:pPr indent="-175260" lvl="0" marL="273050" marR="0" rtl="0" algn="l">
              <a:lnSpc>
                <a:spcPct val="100000"/>
              </a:lnSpc>
              <a:spcBef>
                <a:spcPts val="600"/>
              </a:spcBef>
              <a:spcAft>
                <a:spcPts val="0"/>
              </a:spcAft>
              <a:buClr>
                <a:schemeClr val="accent1"/>
              </a:buClr>
              <a:buSzPts val="1540"/>
              <a:buFont typeface="Noto Sans Symbols"/>
              <a:buNone/>
            </a:pPr>
            <a:r>
              <a:t/>
            </a:r>
            <a:endParaRPr b="0" i="0" sz="2200" u="none">
              <a:solidFill>
                <a:schemeClr val="dk1"/>
              </a:solidFill>
              <a:latin typeface="Calibri"/>
              <a:ea typeface="Calibri"/>
              <a:cs typeface="Calibri"/>
              <a:sym typeface="Calibri"/>
            </a:endParaRPr>
          </a:p>
          <a:p>
            <a:pPr indent="-273050" lvl="0" marL="273050" marR="0" rtl="0" algn="l">
              <a:lnSpc>
                <a:spcPct val="100000"/>
              </a:lnSpc>
              <a:spcBef>
                <a:spcPts val="600"/>
              </a:spcBef>
              <a:spcAft>
                <a:spcPts val="0"/>
              </a:spcAft>
              <a:buClr>
                <a:schemeClr val="accent1"/>
              </a:buClr>
              <a:buSzPts val="1540"/>
              <a:buFont typeface="Noto Sans Symbols"/>
              <a:buChar char="🞆"/>
            </a:pPr>
            <a:r>
              <a:rPr b="0" i="0" lang="en-US" sz="2200" u="none">
                <a:solidFill>
                  <a:srgbClr val="376092"/>
                </a:solidFill>
                <a:latin typeface="Calibri"/>
                <a:ea typeface="Calibri"/>
                <a:cs typeface="Calibri"/>
                <a:sym typeface="Calibri"/>
              </a:rPr>
              <a:t>Project: </a:t>
            </a:r>
            <a:r>
              <a:rPr b="0" i="0" lang="en-US" sz="2200" u="none">
                <a:solidFill>
                  <a:schemeClr val="dk1"/>
                </a:solidFill>
                <a:latin typeface="Calibri"/>
                <a:ea typeface="Calibri"/>
                <a:cs typeface="Calibri"/>
                <a:sym typeface="Calibri"/>
              </a:rPr>
              <a:t>Set of activities or tasks with a clear </a:t>
            </a:r>
            <a:r>
              <a:rPr b="0" i="1" lang="en-US" sz="2200" u="none">
                <a:solidFill>
                  <a:schemeClr val="dk1"/>
                </a:solidFill>
                <a:latin typeface="Calibri"/>
                <a:ea typeface="Calibri"/>
                <a:cs typeface="Calibri"/>
                <a:sym typeface="Calibri"/>
              </a:rPr>
              <a:t>beginning</a:t>
            </a:r>
            <a:r>
              <a:rPr b="0" i="0" lang="en-US" sz="2200" u="none">
                <a:solidFill>
                  <a:schemeClr val="dk1"/>
                </a:solidFill>
                <a:latin typeface="Calibri"/>
                <a:ea typeface="Calibri"/>
                <a:cs typeface="Calibri"/>
                <a:sym typeface="Calibri"/>
              </a:rPr>
              <a:t> and </a:t>
            </a:r>
            <a:r>
              <a:rPr b="0" i="1" lang="en-US" sz="2200" u="none">
                <a:solidFill>
                  <a:schemeClr val="dk1"/>
                </a:solidFill>
                <a:latin typeface="Calibri"/>
                <a:ea typeface="Calibri"/>
                <a:cs typeface="Calibri"/>
                <a:sym typeface="Calibri"/>
              </a:rPr>
              <a:t>ending</a:t>
            </a:r>
            <a:r>
              <a:rPr b="0" i="0" lang="en-US" sz="2200" u="none">
                <a:solidFill>
                  <a:schemeClr val="dk1"/>
                </a:solidFill>
                <a:latin typeface="Calibri"/>
                <a:ea typeface="Calibri"/>
                <a:cs typeface="Calibri"/>
                <a:sym typeface="Calibri"/>
              </a:rPr>
              <a:t> points. The amount of available resources (time, personnel and budget) to carry out the activities is usually limited.</a:t>
            </a:r>
            <a:endParaRPr/>
          </a:p>
        </p:txBody>
      </p:sp>
      <p:sp>
        <p:nvSpPr>
          <p:cNvPr id="240" name="Google Shape;240;p5"/>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241" name="Google Shape;241;p5"/>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pic>
        <p:nvPicPr>
          <p:cNvPr id="242" name="Google Shape;242;p5"/>
          <p:cNvPicPr preferRelativeResize="0"/>
          <p:nvPr/>
        </p:nvPicPr>
        <p:blipFill rotWithShape="1">
          <a:blip r:embed="rId3">
            <a:alphaModFix/>
          </a:blip>
          <a:srcRect b="14155" l="0" r="0" t="4517"/>
          <a:stretch/>
        </p:blipFill>
        <p:spPr>
          <a:xfrm>
            <a:off x="1714500" y="3179762"/>
            <a:ext cx="4786312" cy="12128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8" name="Shape 1518"/>
        <p:cNvGrpSpPr/>
        <p:nvPr/>
      </p:nvGrpSpPr>
      <p:grpSpPr>
        <a:xfrm>
          <a:off x="0" y="0"/>
          <a:ext cx="0" cy="0"/>
          <a:chOff x="0" y="0"/>
          <a:chExt cx="0" cy="0"/>
        </a:xfrm>
      </p:grpSpPr>
      <p:cxnSp>
        <p:nvCxnSpPr>
          <p:cNvPr id="1519" name="Google Shape;1519;p50"/>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1520" name="Google Shape;1520;p50"/>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CONSTRUCTING GANTT CHART</a:t>
            </a:r>
            <a:endParaRPr/>
          </a:p>
        </p:txBody>
      </p:sp>
      <p:sp>
        <p:nvSpPr>
          <p:cNvPr id="1521" name="Google Shape;1521;p50"/>
          <p:cNvSpPr txBox="1"/>
          <p:nvPr>
            <p:ph idx="1" type="body"/>
          </p:nvPr>
        </p:nvSpPr>
        <p:spPr>
          <a:xfrm>
            <a:off x="457200" y="1600200"/>
            <a:ext cx="7900987" cy="614362"/>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chemeClr val="accent1"/>
              </a:buClr>
              <a:buSzPts val="1400"/>
              <a:buFont typeface="Noto Sans Symbols"/>
              <a:buNone/>
            </a:pPr>
            <a:r>
              <a:rPr b="0" i="0" lang="en-US" sz="2000" u="none">
                <a:solidFill>
                  <a:schemeClr val="dk1"/>
                </a:solidFill>
                <a:latin typeface="Calibri"/>
                <a:ea typeface="Calibri"/>
                <a:cs typeface="Calibri"/>
                <a:sym typeface="Calibri"/>
              </a:rPr>
              <a:t>Step 2. Place time windows for non-critical tasks:</a:t>
            </a:r>
            <a:endParaRPr/>
          </a:p>
        </p:txBody>
      </p:sp>
      <p:sp>
        <p:nvSpPr>
          <p:cNvPr id="1522" name="Google Shape;1522;p50"/>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1523" name="Google Shape;1523;p50"/>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pic>
        <p:nvPicPr>
          <p:cNvPr id="1524" name="Google Shape;1524;p50"/>
          <p:cNvPicPr preferRelativeResize="0"/>
          <p:nvPr/>
        </p:nvPicPr>
        <p:blipFill rotWithShape="1">
          <a:blip r:embed="rId3">
            <a:alphaModFix/>
          </a:blip>
          <a:srcRect b="0" l="0" r="0" t="0"/>
          <a:stretch/>
        </p:blipFill>
        <p:spPr>
          <a:xfrm>
            <a:off x="571500" y="2143125"/>
            <a:ext cx="7531100" cy="39147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2" name="Shape 1532"/>
        <p:cNvGrpSpPr/>
        <p:nvPr/>
      </p:nvGrpSpPr>
      <p:grpSpPr>
        <a:xfrm>
          <a:off x="0" y="0"/>
          <a:ext cx="0" cy="0"/>
          <a:chOff x="0" y="0"/>
          <a:chExt cx="0" cy="0"/>
        </a:xfrm>
      </p:grpSpPr>
      <p:cxnSp>
        <p:nvCxnSpPr>
          <p:cNvPr id="1533" name="Google Shape;1533;p51"/>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1534" name="Google Shape;1534;p51"/>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CONSTRUCTING GANTT CHART</a:t>
            </a:r>
            <a:endParaRPr/>
          </a:p>
        </p:txBody>
      </p:sp>
      <p:sp>
        <p:nvSpPr>
          <p:cNvPr id="1535" name="Google Shape;1535;p51"/>
          <p:cNvSpPr txBox="1"/>
          <p:nvPr>
            <p:ph idx="1" type="body"/>
          </p:nvPr>
        </p:nvSpPr>
        <p:spPr>
          <a:xfrm>
            <a:off x="457200" y="1600200"/>
            <a:ext cx="7900987" cy="757237"/>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chemeClr val="accent1"/>
              </a:buClr>
              <a:buSzPts val="1400"/>
              <a:buFont typeface="Noto Sans Symbols"/>
              <a:buNone/>
            </a:pPr>
            <a:r>
              <a:rPr b="0" i="0" lang="en-US" sz="2000" u="none">
                <a:solidFill>
                  <a:schemeClr val="dk1"/>
                </a:solidFill>
                <a:latin typeface="Calibri"/>
                <a:ea typeface="Calibri"/>
                <a:cs typeface="Calibri"/>
                <a:sym typeface="Calibri"/>
              </a:rPr>
              <a:t>Step 3. Schedule non-critical tasks</a:t>
            </a:r>
            <a:endParaRPr/>
          </a:p>
          <a:p>
            <a:pPr indent="-457200" lvl="0" marL="457200" marR="0" rtl="0" algn="l">
              <a:lnSpc>
                <a:spcPct val="100000"/>
              </a:lnSpc>
              <a:spcBef>
                <a:spcPts val="600"/>
              </a:spcBef>
              <a:spcAft>
                <a:spcPts val="0"/>
              </a:spcAft>
              <a:buClr>
                <a:schemeClr val="accent1"/>
              </a:buClr>
              <a:buSzPts val="1400"/>
              <a:buFont typeface="Noto Sans Symbols"/>
              <a:buNone/>
            </a:pPr>
            <a:r>
              <a:rPr b="0" i="0" lang="en-US" sz="2000" u="none">
                <a:solidFill>
                  <a:schemeClr val="dk1"/>
                </a:solidFill>
                <a:latin typeface="Calibri"/>
                <a:ea typeface="Calibri"/>
                <a:cs typeface="Calibri"/>
                <a:sym typeface="Calibri"/>
              </a:rPr>
              <a:t>Step 4. Indicate precedence relationships:</a:t>
            </a:r>
            <a:endParaRPr/>
          </a:p>
        </p:txBody>
      </p:sp>
      <p:sp>
        <p:nvSpPr>
          <p:cNvPr id="1536" name="Google Shape;1536;p51"/>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1537" name="Google Shape;1537;p51"/>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pic>
        <p:nvPicPr>
          <p:cNvPr id="1538" name="Google Shape;1538;p51"/>
          <p:cNvPicPr preferRelativeResize="0"/>
          <p:nvPr/>
        </p:nvPicPr>
        <p:blipFill rotWithShape="1">
          <a:blip r:embed="rId3">
            <a:alphaModFix/>
          </a:blip>
          <a:srcRect b="0" l="0" r="0" t="0"/>
          <a:stretch/>
        </p:blipFill>
        <p:spPr>
          <a:xfrm>
            <a:off x="592137" y="2366962"/>
            <a:ext cx="7273925" cy="37052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6" name="Shape 1546"/>
        <p:cNvGrpSpPr/>
        <p:nvPr/>
      </p:nvGrpSpPr>
      <p:grpSpPr>
        <a:xfrm>
          <a:off x="0" y="0"/>
          <a:ext cx="0" cy="0"/>
          <a:chOff x="0" y="0"/>
          <a:chExt cx="0" cy="0"/>
        </a:xfrm>
      </p:grpSpPr>
      <p:cxnSp>
        <p:nvCxnSpPr>
          <p:cNvPr id="1547" name="Google Shape;1547;p52"/>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1548" name="Google Shape;1548;p52"/>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STAFFING &amp; RE-SCHEDULING</a:t>
            </a:r>
            <a:endParaRPr/>
          </a:p>
        </p:txBody>
      </p:sp>
      <p:sp>
        <p:nvSpPr>
          <p:cNvPr id="1549" name="Google Shape;1549;p52"/>
          <p:cNvSpPr txBox="1"/>
          <p:nvPr>
            <p:ph idx="1" type="body"/>
          </p:nvPr>
        </p:nvSpPr>
        <p:spPr>
          <a:xfrm>
            <a:off x="457200" y="1600200"/>
            <a:ext cx="7900987" cy="447198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540"/>
              <a:buFont typeface="Noto Sans Symbols"/>
              <a:buChar char="🞆"/>
            </a:pPr>
            <a:r>
              <a:rPr b="0" i="0" lang="en-US" sz="2200" u="none">
                <a:solidFill>
                  <a:schemeClr val="dk1"/>
                </a:solidFill>
                <a:latin typeface="Calibri"/>
                <a:ea typeface="Calibri"/>
                <a:cs typeface="Calibri"/>
                <a:sym typeface="Calibri"/>
              </a:rPr>
              <a:t>Once the project schedule, (</a:t>
            </a:r>
            <a:r>
              <a:rPr b="0" i="1" lang="en-US" sz="2200" u="none">
                <a:solidFill>
                  <a:schemeClr val="dk1"/>
                </a:solidFill>
                <a:latin typeface="Calibri"/>
                <a:ea typeface="Calibri"/>
                <a:cs typeface="Calibri"/>
                <a:sym typeface="Calibri"/>
              </a:rPr>
              <a:t>e.g. GANTT chart), </a:t>
            </a:r>
            <a:r>
              <a:rPr b="0" i="0" lang="en-US" sz="2200" u="none">
                <a:solidFill>
                  <a:schemeClr val="dk1"/>
                </a:solidFill>
                <a:latin typeface="Calibri"/>
                <a:ea typeface="Calibri"/>
                <a:cs typeface="Calibri"/>
                <a:sym typeface="Calibri"/>
              </a:rPr>
              <a:t>has been constructed, take into account </a:t>
            </a:r>
            <a:endParaRPr/>
          </a:p>
          <a:p>
            <a:pPr indent="-273049" lvl="1" marL="639762" marR="0" rtl="0" algn="l">
              <a:lnSpc>
                <a:spcPct val="100000"/>
              </a:lnSpc>
              <a:spcBef>
                <a:spcPts val="400"/>
              </a:spcBef>
              <a:spcAft>
                <a:spcPts val="0"/>
              </a:spcAft>
              <a:buClr>
                <a:schemeClr val="accent1"/>
              </a:buClr>
              <a:buSzPts val="1600"/>
              <a:buFont typeface="Noto Sans Symbols"/>
              <a:buChar char="⚫"/>
            </a:pPr>
            <a:r>
              <a:rPr b="0" i="0" lang="en-US" sz="2000" u="none" cap="none" strike="noStrike">
                <a:solidFill>
                  <a:srgbClr val="376092"/>
                </a:solidFill>
                <a:latin typeface="Calibri"/>
                <a:ea typeface="Calibri"/>
                <a:cs typeface="Calibri"/>
                <a:sym typeface="Calibri"/>
              </a:rPr>
              <a:t>available staff hours </a:t>
            </a:r>
            <a:endParaRPr/>
          </a:p>
          <a:p>
            <a:pPr indent="-273049" lvl="1" marL="639762" marR="0" rtl="0" algn="l">
              <a:lnSpc>
                <a:spcPct val="100000"/>
              </a:lnSpc>
              <a:spcBef>
                <a:spcPts val="400"/>
              </a:spcBef>
              <a:spcAft>
                <a:spcPts val="0"/>
              </a:spcAft>
              <a:buClr>
                <a:schemeClr val="accent1"/>
              </a:buClr>
              <a:buSzPts val="1600"/>
              <a:buFont typeface="Noto Sans Symbols"/>
              <a:buChar char="⚫"/>
            </a:pPr>
            <a:r>
              <a:rPr b="0" i="0" lang="en-US" sz="2000" u="none" cap="none" strike="noStrike">
                <a:solidFill>
                  <a:srgbClr val="376092"/>
                </a:solidFill>
                <a:latin typeface="Calibri"/>
                <a:ea typeface="Calibri"/>
                <a:cs typeface="Calibri"/>
                <a:sym typeface="Calibri"/>
              </a:rPr>
              <a:t>slack times and </a:t>
            </a:r>
            <a:endParaRPr/>
          </a:p>
          <a:p>
            <a:pPr indent="-273049" lvl="1" marL="639762" marR="0" rtl="0" algn="l">
              <a:lnSpc>
                <a:spcPct val="100000"/>
              </a:lnSpc>
              <a:spcBef>
                <a:spcPts val="400"/>
              </a:spcBef>
              <a:spcAft>
                <a:spcPts val="0"/>
              </a:spcAft>
              <a:buClr>
                <a:schemeClr val="accent1"/>
              </a:buClr>
              <a:buSzPts val="1600"/>
              <a:buFont typeface="Noto Sans Symbols"/>
              <a:buChar char="⚫"/>
            </a:pPr>
            <a:r>
              <a:rPr b="0" i="0" lang="en-US" sz="2000" u="none" cap="none" strike="noStrike">
                <a:solidFill>
                  <a:srgbClr val="376092"/>
                </a:solidFill>
                <a:latin typeface="Calibri"/>
                <a:ea typeface="Calibri"/>
                <a:cs typeface="Calibri"/>
                <a:sym typeface="Calibri"/>
              </a:rPr>
              <a:t>the project schedule </a:t>
            </a:r>
            <a:endParaRPr/>
          </a:p>
          <a:p>
            <a:pPr indent="-273049" lvl="1" marL="639762" marR="0" rtl="0" algn="l">
              <a:lnSpc>
                <a:spcPct val="100000"/>
              </a:lnSpc>
              <a:spcBef>
                <a:spcPts val="400"/>
              </a:spcBef>
              <a:spcAft>
                <a:spcPts val="0"/>
              </a:spcAft>
              <a:buClr>
                <a:schemeClr val="accent1"/>
              </a:buClr>
              <a:buSzPts val="1600"/>
              <a:buFont typeface="Noto Sans Symbols"/>
              <a:buNone/>
            </a:pPr>
            <a:r>
              <a:t/>
            </a:r>
            <a:endParaRPr b="0" i="0" sz="2000" u="none" cap="none" strike="noStrike">
              <a:solidFill>
                <a:srgbClr val="376092"/>
              </a:solidFill>
              <a:latin typeface="Calibri"/>
              <a:ea typeface="Calibri"/>
              <a:cs typeface="Calibri"/>
              <a:sym typeface="Calibri"/>
            </a:endParaRPr>
          </a:p>
          <a:p>
            <a:pPr indent="-273049" lvl="1" marL="639762" marR="0" rtl="0" algn="l">
              <a:lnSpc>
                <a:spcPct val="100000"/>
              </a:lnSpc>
              <a:spcBef>
                <a:spcPts val="400"/>
              </a:spcBef>
              <a:spcAft>
                <a:spcPts val="0"/>
              </a:spcAft>
              <a:buClr>
                <a:schemeClr val="accent1"/>
              </a:buClr>
              <a:buSzPts val="1600"/>
              <a:buFont typeface="Noto Sans Symbols"/>
              <a:buNone/>
            </a:pPr>
            <a:r>
              <a:t/>
            </a:r>
            <a:endParaRPr b="0" i="0" sz="2000" u="none" cap="none" strike="noStrike">
              <a:solidFill>
                <a:srgbClr val="376092"/>
              </a:solidFill>
              <a:latin typeface="Calibri"/>
              <a:ea typeface="Calibri"/>
              <a:cs typeface="Calibri"/>
              <a:sym typeface="Calibri"/>
            </a:endParaRPr>
          </a:p>
          <a:p>
            <a:pPr indent="-273049" lvl="1" marL="639762" marR="0" rtl="0" algn="l">
              <a:lnSpc>
                <a:spcPct val="100000"/>
              </a:lnSpc>
              <a:spcBef>
                <a:spcPts val="400"/>
              </a:spcBef>
              <a:spcAft>
                <a:spcPts val="0"/>
              </a:spcAft>
              <a:buClr>
                <a:schemeClr val="accent1"/>
              </a:buClr>
              <a:buSzPts val="1600"/>
              <a:buFont typeface="Noto Sans Symbols"/>
              <a:buNone/>
            </a:pPr>
            <a:r>
              <a:t/>
            </a:r>
            <a:endParaRPr b="0" i="0" sz="2000" u="none" cap="none" strike="noStrike">
              <a:solidFill>
                <a:srgbClr val="376092"/>
              </a:solidFill>
              <a:latin typeface="Calibri"/>
              <a:ea typeface="Calibri"/>
              <a:cs typeface="Calibri"/>
              <a:sym typeface="Calibri"/>
            </a:endParaRPr>
          </a:p>
          <a:p>
            <a:pPr indent="-273049" lvl="1" marL="639762" marR="0" rtl="0" algn="l">
              <a:lnSpc>
                <a:spcPct val="100000"/>
              </a:lnSpc>
              <a:spcBef>
                <a:spcPts val="400"/>
              </a:spcBef>
              <a:spcAft>
                <a:spcPts val="0"/>
              </a:spcAft>
              <a:buClr>
                <a:schemeClr val="accent1"/>
              </a:buClr>
              <a:buSzPts val="1600"/>
              <a:buFont typeface="Noto Sans Symbols"/>
              <a:buNone/>
            </a:pPr>
            <a:r>
              <a:t/>
            </a:r>
            <a:endParaRPr b="0" i="0" sz="2000" u="none" cap="none" strike="noStrike">
              <a:solidFill>
                <a:srgbClr val="376092"/>
              </a:solidFill>
              <a:latin typeface="Calibri"/>
              <a:ea typeface="Calibri"/>
              <a:cs typeface="Calibri"/>
              <a:sym typeface="Calibri"/>
            </a:endParaRPr>
          </a:p>
          <a:p>
            <a:pPr indent="-273049" lvl="1" marL="639762" marR="0" rtl="0" algn="ctr">
              <a:lnSpc>
                <a:spcPct val="100000"/>
              </a:lnSpc>
              <a:spcBef>
                <a:spcPts val="400"/>
              </a:spcBef>
              <a:spcAft>
                <a:spcPts val="0"/>
              </a:spcAft>
              <a:buClr>
                <a:schemeClr val="accent1"/>
              </a:buClr>
              <a:buSzPts val="1600"/>
              <a:buFont typeface="Noto Sans Symbols"/>
              <a:buNone/>
            </a:pPr>
            <a:r>
              <a:rPr b="0" i="0" lang="en-US" sz="2000" u="none" cap="none" strike="noStrike">
                <a:solidFill>
                  <a:srgbClr val="376092"/>
                </a:solidFill>
                <a:latin typeface="Calibri"/>
                <a:ea typeface="Calibri"/>
                <a:cs typeface="Calibri"/>
                <a:sym typeface="Calibri"/>
              </a:rPr>
              <a:t>Assign staff and other resources to each activity in the project</a:t>
            </a:r>
            <a:endParaRPr/>
          </a:p>
          <a:p>
            <a:pPr indent="-184150" lvl="0" marL="273050" marR="0" rtl="0" algn="l">
              <a:spcBef>
                <a:spcPts val="600"/>
              </a:spcBef>
              <a:spcAft>
                <a:spcPts val="0"/>
              </a:spcAft>
              <a:buClr>
                <a:schemeClr val="accent1"/>
              </a:buClr>
              <a:buSzPts val="1400"/>
              <a:buFont typeface="Noto Sans Symbols"/>
              <a:buNone/>
            </a:pPr>
            <a:r>
              <a:t/>
            </a:r>
            <a:endParaRPr b="0" i="0" sz="2000" u="none" cap="none" strike="noStrike">
              <a:solidFill>
                <a:srgbClr val="376092"/>
              </a:solidFill>
              <a:latin typeface="Calibri"/>
              <a:ea typeface="Calibri"/>
              <a:cs typeface="Calibri"/>
              <a:sym typeface="Calibri"/>
            </a:endParaRPr>
          </a:p>
        </p:txBody>
      </p:sp>
      <p:sp>
        <p:nvSpPr>
          <p:cNvPr id="1550" name="Google Shape;1550;p52"/>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1551" name="Google Shape;1551;p52"/>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1552" name="Google Shape;1552;p52"/>
          <p:cNvSpPr/>
          <p:nvPr/>
        </p:nvSpPr>
        <p:spPr>
          <a:xfrm>
            <a:off x="3071812" y="3643312"/>
            <a:ext cx="2286000" cy="928687"/>
          </a:xfrm>
          <a:prstGeom prst="downArrow">
            <a:avLst>
              <a:gd fmla="val 10800" name="adj1"/>
              <a:gd fmla="val 50000" name="adj2"/>
            </a:avLst>
          </a:prstGeom>
          <a:solidFill>
            <a:schemeClr val="accent1"/>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0" name="Shape 1560"/>
        <p:cNvGrpSpPr/>
        <p:nvPr/>
      </p:nvGrpSpPr>
      <p:grpSpPr>
        <a:xfrm>
          <a:off x="0" y="0"/>
          <a:ext cx="0" cy="0"/>
          <a:chOff x="0" y="0"/>
          <a:chExt cx="0" cy="0"/>
        </a:xfrm>
      </p:grpSpPr>
      <p:cxnSp>
        <p:nvCxnSpPr>
          <p:cNvPr id="1561" name="Google Shape;1561;p53"/>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1562" name="Google Shape;1562;p53"/>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STAFFING &amp; RE-SCHEDULING</a:t>
            </a:r>
            <a:endParaRPr/>
          </a:p>
        </p:txBody>
      </p:sp>
      <p:sp>
        <p:nvSpPr>
          <p:cNvPr id="1563" name="Google Shape;1563;p53"/>
          <p:cNvSpPr txBox="1"/>
          <p:nvPr>
            <p:ph idx="1" type="body"/>
          </p:nvPr>
        </p:nvSpPr>
        <p:spPr>
          <a:xfrm>
            <a:off x="457200" y="1600200"/>
            <a:ext cx="7900987" cy="447198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680"/>
              <a:buFont typeface="Noto Sans Symbols"/>
              <a:buChar char="🞆"/>
            </a:pPr>
            <a:r>
              <a:rPr b="0" i="0" lang="en-US" sz="2400" u="none">
                <a:solidFill>
                  <a:srgbClr val="376092"/>
                </a:solidFill>
                <a:latin typeface="Calibri"/>
                <a:ea typeface="Calibri"/>
                <a:cs typeface="Calibri"/>
                <a:sym typeface="Calibri"/>
              </a:rPr>
              <a:t>Resource Smoothing </a:t>
            </a:r>
            <a:r>
              <a:rPr b="0" i="0" lang="en-US" sz="2400" u="none">
                <a:solidFill>
                  <a:schemeClr val="dk1"/>
                </a:solidFill>
                <a:latin typeface="Calibri"/>
                <a:ea typeface="Calibri"/>
                <a:cs typeface="Calibri"/>
                <a:sym typeface="Calibri"/>
              </a:rPr>
              <a:t>is a technique used to </a:t>
            </a:r>
            <a:r>
              <a:rPr b="0" i="1" lang="en-US" sz="2400" u="none">
                <a:solidFill>
                  <a:schemeClr val="dk1"/>
                </a:solidFill>
                <a:latin typeface="Calibri"/>
                <a:ea typeface="Calibri"/>
                <a:cs typeface="Calibri"/>
                <a:sym typeface="Calibri"/>
              </a:rPr>
              <a:t>re-allocate resources </a:t>
            </a:r>
            <a:r>
              <a:rPr b="0" i="0" lang="en-US" sz="2400" u="none">
                <a:solidFill>
                  <a:schemeClr val="dk1"/>
                </a:solidFill>
                <a:latin typeface="Calibri"/>
                <a:ea typeface="Calibri"/>
                <a:cs typeface="Calibri"/>
                <a:sym typeface="Calibri"/>
              </a:rPr>
              <a:t>and </a:t>
            </a:r>
            <a:r>
              <a:rPr b="0" i="1" lang="en-US" sz="2400" u="none">
                <a:solidFill>
                  <a:schemeClr val="dk1"/>
                </a:solidFill>
                <a:latin typeface="Calibri"/>
                <a:ea typeface="Calibri"/>
                <a:cs typeface="Calibri"/>
                <a:sym typeface="Calibri"/>
              </a:rPr>
              <a:t>re-schedule activities.</a:t>
            </a:r>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alibri"/>
                <a:ea typeface="Calibri"/>
                <a:cs typeface="Calibri"/>
                <a:sym typeface="Calibri"/>
              </a:rPr>
              <a:t>In resource smoothing, </a:t>
            </a:r>
            <a:r>
              <a:rPr b="0" i="0" lang="en-US" sz="2400" u="none">
                <a:solidFill>
                  <a:srgbClr val="376092"/>
                </a:solidFill>
                <a:latin typeface="Calibri"/>
                <a:ea typeface="Calibri"/>
                <a:cs typeface="Calibri"/>
                <a:sym typeface="Calibri"/>
              </a:rPr>
              <a:t>non-critical tasks </a:t>
            </a:r>
            <a:r>
              <a:rPr b="0" i="0" lang="en-US" sz="2400" u="none">
                <a:solidFill>
                  <a:schemeClr val="dk1"/>
                </a:solidFill>
                <a:latin typeface="Calibri"/>
                <a:ea typeface="Calibri"/>
                <a:cs typeface="Calibri"/>
                <a:sym typeface="Calibri"/>
              </a:rPr>
              <a:t>are </a:t>
            </a:r>
            <a:r>
              <a:rPr b="0" i="0" lang="en-US" sz="2400" u="none">
                <a:solidFill>
                  <a:srgbClr val="376092"/>
                </a:solidFill>
                <a:latin typeface="Calibri"/>
                <a:ea typeface="Calibri"/>
                <a:cs typeface="Calibri"/>
                <a:sym typeface="Calibri"/>
              </a:rPr>
              <a:t>re-scheduled</a:t>
            </a:r>
            <a:r>
              <a:rPr b="0" i="0" lang="en-US" sz="2400" u="none">
                <a:solidFill>
                  <a:schemeClr val="dk1"/>
                </a:solidFill>
                <a:latin typeface="Calibri"/>
                <a:ea typeface="Calibri"/>
                <a:cs typeface="Calibri"/>
                <a:sym typeface="Calibri"/>
              </a:rPr>
              <a:t> within their time window.</a:t>
            </a:r>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alibri"/>
                <a:ea typeface="Calibri"/>
                <a:cs typeface="Calibri"/>
                <a:sym typeface="Calibri"/>
              </a:rPr>
              <a:t>Staff Utilization</a:t>
            </a:r>
            <a:r>
              <a:rPr b="0" i="1" lang="en-US" sz="2000" u="none">
                <a:solidFill>
                  <a:schemeClr val="dk1"/>
                </a:solidFill>
                <a:latin typeface="Calibri"/>
                <a:ea typeface="Calibri"/>
                <a:cs typeface="Calibri"/>
                <a:sym typeface="Calibri"/>
              </a:rPr>
              <a:t>:(duration of activity x staff required for each activity</a:t>
            </a:r>
            <a:r>
              <a:rPr b="0" i="0" lang="en-US" sz="2000" u="none">
                <a:solidFill>
                  <a:schemeClr val="dk1"/>
                </a:solidFill>
                <a:latin typeface="Calibri"/>
                <a:ea typeface="Calibri"/>
                <a:cs typeface="Calibri"/>
                <a:sym typeface="Calibri"/>
              </a:rPr>
              <a:t>, all added together) / (</a:t>
            </a:r>
            <a:r>
              <a:rPr b="0" i="1" lang="en-US" sz="2000" u="none">
                <a:solidFill>
                  <a:schemeClr val="dk1"/>
                </a:solidFill>
                <a:latin typeface="Calibri"/>
                <a:ea typeface="Calibri"/>
                <a:cs typeface="Calibri"/>
                <a:sym typeface="Calibri"/>
              </a:rPr>
              <a:t>maximum staff required x duration of project</a:t>
            </a:r>
            <a:r>
              <a:rPr b="0" i="0" lang="en-US" sz="2000" u="none">
                <a:solidFill>
                  <a:schemeClr val="dk1"/>
                </a:solidFill>
                <a:latin typeface="Calibri"/>
                <a:ea typeface="Calibri"/>
                <a:cs typeface="Calibri"/>
                <a:sym typeface="Calibri"/>
              </a:rPr>
              <a:t>)</a:t>
            </a:r>
            <a:endParaRPr/>
          </a:p>
          <a:p>
            <a:pPr indent="-273050" lvl="0" marL="273050" marR="0" rtl="0" algn="l">
              <a:lnSpc>
                <a:spcPct val="100000"/>
              </a:lnSpc>
              <a:spcBef>
                <a:spcPts val="600"/>
              </a:spcBef>
              <a:spcAft>
                <a:spcPts val="0"/>
              </a:spcAft>
              <a:buClr>
                <a:schemeClr val="accent1"/>
              </a:buClr>
              <a:buSzPts val="1400"/>
              <a:buFont typeface="Noto Sans Symbols"/>
              <a:buNone/>
            </a:pPr>
            <a:r>
              <a:t/>
            </a:r>
            <a:endParaRPr b="0" i="0" sz="2000" u="none">
              <a:solidFill>
                <a:schemeClr val="dk1"/>
              </a:solidFill>
              <a:latin typeface="Calibri"/>
              <a:ea typeface="Calibri"/>
              <a:cs typeface="Calibri"/>
              <a:sym typeface="Calibri"/>
            </a:endParaRPr>
          </a:p>
          <a:p>
            <a:pPr indent="-184150" lvl="0" marL="273050" marR="0" rtl="0" algn="l">
              <a:spcBef>
                <a:spcPts val="600"/>
              </a:spcBef>
              <a:spcAft>
                <a:spcPts val="0"/>
              </a:spcAft>
              <a:buClr>
                <a:schemeClr val="accent1"/>
              </a:buClr>
              <a:buSzPts val="1400"/>
              <a:buFont typeface="Noto Sans Symbols"/>
              <a:buNone/>
            </a:pPr>
            <a:r>
              <a:t/>
            </a:r>
            <a:endParaRPr b="0" i="0" sz="2000" u="none">
              <a:solidFill>
                <a:schemeClr val="dk1"/>
              </a:solidFill>
              <a:latin typeface="Calibri"/>
              <a:ea typeface="Calibri"/>
              <a:cs typeface="Calibri"/>
              <a:sym typeface="Calibri"/>
            </a:endParaRPr>
          </a:p>
        </p:txBody>
      </p:sp>
      <p:sp>
        <p:nvSpPr>
          <p:cNvPr id="1564" name="Google Shape;1564;p53"/>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1565" name="Google Shape;1565;p53"/>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3" name="Shape 1573"/>
        <p:cNvGrpSpPr/>
        <p:nvPr/>
      </p:nvGrpSpPr>
      <p:grpSpPr>
        <a:xfrm>
          <a:off x="0" y="0"/>
          <a:ext cx="0" cy="0"/>
          <a:chOff x="0" y="0"/>
          <a:chExt cx="0" cy="0"/>
        </a:xfrm>
      </p:grpSpPr>
      <p:cxnSp>
        <p:nvCxnSpPr>
          <p:cNvPr id="1574" name="Google Shape;1574;p54"/>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1575" name="Google Shape;1575;p54"/>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STAFFING &amp; RE-SCHEDULING</a:t>
            </a:r>
            <a:endParaRPr/>
          </a:p>
        </p:txBody>
      </p:sp>
      <p:sp>
        <p:nvSpPr>
          <p:cNvPr id="1576" name="Google Shape;1576;p54"/>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1577" name="Google Shape;1577;p54"/>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1578" name="Google Shape;1578;p54"/>
          <p:cNvSpPr txBox="1"/>
          <p:nvPr/>
        </p:nvSpPr>
        <p:spPr>
          <a:xfrm>
            <a:off x="642937" y="1643062"/>
            <a:ext cx="8001000"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76092"/>
              </a:buClr>
              <a:buSzPts val="2000"/>
              <a:buFont typeface="Calibri"/>
              <a:buNone/>
            </a:pPr>
            <a:r>
              <a:rPr b="1" i="0" lang="en-US" sz="2000" u="none">
                <a:solidFill>
                  <a:srgbClr val="376092"/>
                </a:solidFill>
                <a:latin typeface="Calibri"/>
                <a:ea typeface="Calibri"/>
                <a:cs typeface="Calibri"/>
                <a:sym typeface="Calibri"/>
              </a:rPr>
              <a:t>Example1 </a:t>
            </a:r>
            <a:endParaRPr/>
          </a:p>
          <a:p>
            <a:pPr indent="0" lvl="0" marL="0" marR="0" rtl="0" algn="l">
              <a:lnSpc>
                <a:spcPct val="100000"/>
              </a:lnSpc>
              <a:spcBef>
                <a:spcPts val="0"/>
              </a:spcBef>
              <a:spcAft>
                <a:spcPts val="0"/>
              </a:spcAft>
              <a:buNone/>
            </a:pPr>
            <a:r>
              <a:t/>
            </a:r>
            <a:endParaRPr b="1" i="0" sz="2000" u="none">
              <a:solidFill>
                <a:srgbClr val="376092"/>
              </a:solidFill>
              <a:latin typeface="Calibri"/>
              <a:ea typeface="Calibri"/>
              <a:cs typeface="Calibri"/>
              <a:sym typeface="Calibri"/>
            </a:endParaRPr>
          </a:p>
        </p:txBody>
      </p:sp>
      <p:pic>
        <p:nvPicPr>
          <p:cNvPr id="1579" name="Google Shape;1579;p54"/>
          <p:cNvPicPr preferRelativeResize="0"/>
          <p:nvPr/>
        </p:nvPicPr>
        <p:blipFill rotWithShape="1">
          <a:blip r:embed="rId3">
            <a:alphaModFix/>
          </a:blip>
          <a:srcRect b="0" l="0" r="0" t="0"/>
          <a:stretch/>
        </p:blipFill>
        <p:spPr>
          <a:xfrm>
            <a:off x="642937" y="2643187"/>
            <a:ext cx="7712075" cy="27146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7" name="Shape 1587"/>
        <p:cNvGrpSpPr/>
        <p:nvPr/>
      </p:nvGrpSpPr>
      <p:grpSpPr>
        <a:xfrm>
          <a:off x="0" y="0"/>
          <a:ext cx="0" cy="0"/>
          <a:chOff x="0" y="0"/>
          <a:chExt cx="0" cy="0"/>
        </a:xfrm>
      </p:grpSpPr>
      <p:cxnSp>
        <p:nvCxnSpPr>
          <p:cNvPr id="1588" name="Google Shape;1588;p55"/>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1589" name="Google Shape;1589;p55"/>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STAFFING &amp; RE-SCHEDULING</a:t>
            </a:r>
            <a:endParaRPr/>
          </a:p>
        </p:txBody>
      </p:sp>
      <p:sp>
        <p:nvSpPr>
          <p:cNvPr id="1590" name="Google Shape;1590;p55"/>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1591" name="Google Shape;1591;p55"/>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pic>
        <p:nvPicPr>
          <p:cNvPr id="1592" name="Google Shape;1592;p55"/>
          <p:cNvPicPr preferRelativeResize="0"/>
          <p:nvPr>
            <p:ph idx="1" type="body"/>
          </p:nvPr>
        </p:nvPicPr>
        <p:blipFill rotWithShape="1">
          <a:blip r:embed="rId3">
            <a:alphaModFix/>
          </a:blip>
          <a:srcRect b="0" l="0" r="0" t="0"/>
          <a:stretch/>
        </p:blipFill>
        <p:spPr>
          <a:xfrm>
            <a:off x="428625" y="2571750"/>
            <a:ext cx="2589212" cy="2357437"/>
          </a:xfrm>
          <a:prstGeom prst="rect">
            <a:avLst/>
          </a:prstGeom>
          <a:noFill/>
          <a:ln>
            <a:noFill/>
          </a:ln>
        </p:spPr>
      </p:pic>
      <p:sp>
        <p:nvSpPr>
          <p:cNvPr id="1593" name="Google Shape;1593;p55"/>
          <p:cNvSpPr txBox="1"/>
          <p:nvPr/>
        </p:nvSpPr>
        <p:spPr>
          <a:xfrm>
            <a:off x="285750" y="1643062"/>
            <a:ext cx="8215312"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The original schedule (constructed above) for this project is as shown below.</a:t>
            </a:r>
            <a:endParaRPr/>
          </a:p>
        </p:txBody>
      </p:sp>
      <p:pic>
        <p:nvPicPr>
          <p:cNvPr id="1594" name="Google Shape;1594;p55"/>
          <p:cNvPicPr preferRelativeResize="0"/>
          <p:nvPr/>
        </p:nvPicPr>
        <p:blipFill rotWithShape="1">
          <a:blip r:embed="rId4">
            <a:alphaModFix/>
          </a:blip>
          <a:srcRect b="0" l="0" r="0" t="0"/>
          <a:stretch/>
        </p:blipFill>
        <p:spPr>
          <a:xfrm>
            <a:off x="3214687" y="2428875"/>
            <a:ext cx="5248275" cy="2686050"/>
          </a:xfrm>
          <a:prstGeom prst="rect">
            <a:avLst/>
          </a:prstGeom>
          <a:noFill/>
          <a:ln>
            <a:noFill/>
          </a:ln>
        </p:spPr>
      </p:pic>
      <p:sp>
        <p:nvSpPr>
          <p:cNvPr id="1595" name="Google Shape;1595;p55"/>
          <p:cNvSpPr txBox="1"/>
          <p:nvPr/>
        </p:nvSpPr>
        <p:spPr>
          <a:xfrm>
            <a:off x="285750" y="5286375"/>
            <a:ext cx="8429625"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76092"/>
              </a:buClr>
              <a:buSzPts val="2000"/>
              <a:buFont typeface="Calibri"/>
              <a:buNone/>
            </a:pPr>
            <a:r>
              <a:rPr b="0" i="0" lang="en-US" sz="2000" u="none">
                <a:solidFill>
                  <a:srgbClr val="376092"/>
                </a:solidFill>
                <a:latin typeface="Calibri"/>
                <a:ea typeface="Calibri"/>
                <a:cs typeface="Calibri"/>
                <a:sym typeface="Calibri"/>
              </a:rPr>
              <a:t>1. Staff utilisation </a:t>
            </a:r>
            <a:r>
              <a:rPr b="0" i="0" lang="en-US" sz="2000" u="none">
                <a:solidFill>
                  <a:schemeClr val="dk1"/>
                </a:solidFill>
                <a:latin typeface="Calibri"/>
                <a:ea typeface="Calibri"/>
                <a:cs typeface="Calibri"/>
                <a:sym typeface="Calibri"/>
              </a:rPr>
              <a:t>= (3x2+4x4+5x1+7x3+2x1+4x2+3x5)/(14x6) = 0.857 = 85.5%</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3" name="Shape 1603"/>
        <p:cNvGrpSpPr/>
        <p:nvPr/>
      </p:nvGrpSpPr>
      <p:grpSpPr>
        <a:xfrm>
          <a:off x="0" y="0"/>
          <a:ext cx="0" cy="0"/>
          <a:chOff x="0" y="0"/>
          <a:chExt cx="0" cy="0"/>
        </a:xfrm>
      </p:grpSpPr>
      <p:cxnSp>
        <p:nvCxnSpPr>
          <p:cNvPr id="1604" name="Google Shape;1604;p56"/>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1605" name="Google Shape;1605;p56"/>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STAFFING &amp; RE-SCHEDULING</a:t>
            </a:r>
            <a:endParaRPr/>
          </a:p>
        </p:txBody>
      </p:sp>
      <p:sp>
        <p:nvSpPr>
          <p:cNvPr id="1606" name="Google Shape;1606;p56"/>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1607" name="Google Shape;1607;p56"/>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1608" name="Google Shape;1608;p56"/>
          <p:cNvSpPr txBox="1"/>
          <p:nvPr/>
        </p:nvSpPr>
        <p:spPr>
          <a:xfrm>
            <a:off x="571500" y="1643062"/>
            <a:ext cx="8001000"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2. Work out the Staff Profile</a:t>
            </a:r>
            <a:endParaRPr/>
          </a:p>
        </p:txBody>
      </p:sp>
      <p:pic>
        <p:nvPicPr>
          <p:cNvPr id="1609" name="Google Shape;1609;p56"/>
          <p:cNvPicPr preferRelativeResize="0"/>
          <p:nvPr/>
        </p:nvPicPr>
        <p:blipFill rotWithShape="1">
          <a:blip r:embed="rId3">
            <a:alphaModFix/>
          </a:blip>
          <a:srcRect b="0" l="0" r="0" t="0"/>
          <a:stretch/>
        </p:blipFill>
        <p:spPr>
          <a:xfrm>
            <a:off x="928687" y="2143125"/>
            <a:ext cx="6791325" cy="34671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7" name="Shape 1617"/>
        <p:cNvGrpSpPr/>
        <p:nvPr/>
      </p:nvGrpSpPr>
      <p:grpSpPr>
        <a:xfrm>
          <a:off x="0" y="0"/>
          <a:ext cx="0" cy="0"/>
          <a:chOff x="0" y="0"/>
          <a:chExt cx="0" cy="0"/>
        </a:xfrm>
      </p:grpSpPr>
      <p:cxnSp>
        <p:nvCxnSpPr>
          <p:cNvPr id="1618" name="Google Shape;1618;p57"/>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1619" name="Google Shape;1619;p57"/>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STAFFING &amp; RE-SCHEDULING</a:t>
            </a:r>
            <a:endParaRPr/>
          </a:p>
        </p:txBody>
      </p:sp>
      <p:sp>
        <p:nvSpPr>
          <p:cNvPr id="1620" name="Google Shape;1620;p57"/>
          <p:cNvSpPr txBox="1"/>
          <p:nvPr>
            <p:ph idx="1" type="body"/>
          </p:nvPr>
        </p:nvSpPr>
        <p:spPr>
          <a:xfrm>
            <a:off x="457200" y="1600200"/>
            <a:ext cx="7900987" cy="13287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260"/>
              <a:buFont typeface="Noto Sans Symbols"/>
              <a:buChar char="🞆"/>
            </a:pPr>
            <a:r>
              <a:rPr b="0" i="0" lang="en-US" sz="1800" u="none">
                <a:solidFill>
                  <a:schemeClr val="dk1"/>
                </a:solidFill>
                <a:latin typeface="Calibri"/>
                <a:ea typeface="Calibri"/>
                <a:cs typeface="Calibri"/>
                <a:sym typeface="Calibri"/>
              </a:rPr>
              <a:t>Now, assume that there are 6 people available for working in this project but one of them returns from holidays at time=2.</a:t>
            </a:r>
            <a:endParaRPr/>
          </a:p>
          <a:p>
            <a:pPr indent="-273050" lvl="0" marL="273050" marR="0" rtl="0" algn="l">
              <a:lnSpc>
                <a:spcPct val="100000"/>
              </a:lnSpc>
              <a:spcBef>
                <a:spcPts val="600"/>
              </a:spcBef>
              <a:spcAft>
                <a:spcPts val="0"/>
              </a:spcAft>
              <a:buClr>
                <a:schemeClr val="accent1"/>
              </a:buClr>
              <a:buSzPts val="1260"/>
              <a:buFont typeface="Noto Sans Symbols"/>
              <a:buChar char="🞆"/>
            </a:pPr>
            <a:r>
              <a:rPr b="0" i="0" lang="en-US" sz="1800" u="none">
                <a:solidFill>
                  <a:schemeClr val="dk1"/>
                </a:solidFill>
                <a:latin typeface="Calibri"/>
                <a:ea typeface="Calibri"/>
                <a:cs typeface="Calibri"/>
                <a:sym typeface="Calibri"/>
              </a:rPr>
              <a:t>So </a:t>
            </a:r>
            <a:r>
              <a:rPr b="0" i="1" lang="en-US" sz="1800" u="none">
                <a:solidFill>
                  <a:srgbClr val="376092"/>
                </a:solidFill>
                <a:latin typeface="Calibri"/>
                <a:ea typeface="Calibri"/>
                <a:cs typeface="Calibri"/>
                <a:sym typeface="Calibri"/>
              </a:rPr>
              <a:t>re-scheduling</a:t>
            </a:r>
            <a:r>
              <a:rPr b="0" i="0" lang="en-US" sz="1800" u="none">
                <a:solidFill>
                  <a:schemeClr val="dk1"/>
                </a:solidFill>
                <a:latin typeface="Calibri"/>
                <a:ea typeface="Calibri"/>
                <a:cs typeface="Calibri"/>
                <a:sym typeface="Calibri"/>
              </a:rPr>
              <a:t> is needed because activities A and B cannot be carried out in parallel until time=2.</a:t>
            </a:r>
            <a:endParaRPr/>
          </a:p>
          <a:p>
            <a:pPr indent="-273050" lvl="0" marL="273050" marR="0" rtl="0" algn="l">
              <a:lnSpc>
                <a:spcPct val="100000"/>
              </a:lnSpc>
              <a:spcBef>
                <a:spcPts val="600"/>
              </a:spcBef>
              <a:spcAft>
                <a:spcPts val="0"/>
              </a:spcAft>
              <a:buClr>
                <a:schemeClr val="accent1"/>
              </a:buClr>
              <a:buSzPts val="1260"/>
              <a:buFont typeface="Noto Sans Symbols"/>
              <a:buNone/>
            </a:pPr>
            <a:r>
              <a:t/>
            </a:r>
            <a:endParaRPr b="0" i="0" sz="1800" u="none">
              <a:solidFill>
                <a:schemeClr val="dk1"/>
              </a:solidFill>
              <a:latin typeface="Calibri"/>
              <a:ea typeface="Calibri"/>
              <a:cs typeface="Calibri"/>
              <a:sym typeface="Calibri"/>
            </a:endParaRPr>
          </a:p>
          <a:p>
            <a:pPr indent="-193040" lvl="0" marL="273050" marR="0" rtl="0" algn="l">
              <a:spcBef>
                <a:spcPts val="600"/>
              </a:spcBef>
              <a:spcAft>
                <a:spcPts val="0"/>
              </a:spcAft>
              <a:buClr>
                <a:schemeClr val="accent1"/>
              </a:buClr>
              <a:buSzPts val="1260"/>
              <a:buFont typeface="Noto Sans Symbols"/>
              <a:buNone/>
            </a:pPr>
            <a:r>
              <a:t/>
            </a:r>
            <a:endParaRPr b="0" i="0" sz="1800" u="none">
              <a:solidFill>
                <a:schemeClr val="dk1"/>
              </a:solidFill>
              <a:latin typeface="Calibri"/>
              <a:ea typeface="Calibri"/>
              <a:cs typeface="Calibri"/>
              <a:sym typeface="Calibri"/>
            </a:endParaRPr>
          </a:p>
        </p:txBody>
      </p:sp>
      <p:sp>
        <p:nvSpPr>
          <p:cNvPr id="1621" name="Google Shape;1621;p57"/>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1622" name="Google Shape;1622;p57"/>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pic>
        <p:nvPicPr>
          <p:cNvPr id="1623" name="Google Shape;1623;p57"/>
          <p:cNvPicPr preferRelativeResize="0"/>
          <p:nvPr/>
        </p:nvPicPr>
        <p:blipFill rotWithShape="1">
          <a:blip r:embed="rId3">
            <a:alphaModFix/>
          </a:blip>
          <a:srcRect b="0" l="0" r="0" t="0"/>
          <a:stretch/>
        </p:blipFill>
        <p:spPr>
          <a:xfrm>
            <a:off x="1562100" y="2847975"/>
            <a:ext cx="6219825" cy="32956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1" name="Shape 1631"/>
        <p:cNvGrpSpPr/>
        <p:nvPr/>
      </p:nvGrpSpPr>
      <p:grpSpPr>
        <a:xfrm>
          <a:off x="0" y="0"/>
          <a:ext cx="0" cy="0"/>
          <a:chOff x="0" y="0"/>
          <a:chExt cx="0" cy="0"/>
        </a:xfrm>
      </p:grpSpPr>
      <p:cxnSp>
        <p:nvCxnSpPr>
          <p:cNvPr id="1632" name="Google Shape;1632;p58"/>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1633" name="Google Shape;1633;p58"/>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STAFFING &amp; RE-SCHEDULING</a:t>
            </a:r>
            <a:endParaRPr/>
          </a:p>
        </p:txBody>
      </p:sp>
      <p:sp>
        <p:nvSpPr>
          <p:cNvPr id="1634" name="Google Shape;1634;p58"/>
          <p:cNvSpPr txBox="1"/>
          <p:nvPr>
            <p:ph idx="1" type="body"/>
          </p:nvPr>
        </p:nvSpPr>
        <p:spPr>
          <a:xfrm>
            <a:off x="457200" y="1600200"/>
            <a:ext cx="7900987" cy="1185862"/>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260"/>
              <a:buFont typeface="Noto Sans Symbols"/>
              <a:buChar char="🞆"/>
            </a:pPr>
            <a:r>
              <a:rPr b="0" i="0" lang="en-US" sz="1800" u="none">
                <a:solidFill>
                  <a:schemeClr val="dk1"/>
                </a:solidFill>
                <a:latin typeface="Calibri"/>
                <a:ea typeface="Calibri"/>
                <a:cs typeface="Calibri"/>
                <a:sym typeface="Calibri"/>
              </a:rPr>
              <a:t>Suppose another scenario in which equipment and materials needed to carry out activities E and F are available at time=5 and time=9 respectively instead of being available at the activities ES time. Then, rescheduling is needed but the overall duration of the project is not affected.</a:t>
            </a:r>
            <a:endParaRPr/>
          </a:p>
          <a:p>
            <a:pPr indent="-193040" lvl="0" marL="273050" marR="0" rtl="0" algn="l">
              <a:spcBef>
                <a:spcPts val="600"/>
              </a:spcBef>
              <a:spcAft>
                <a:spcPts val="0"/>
              </a:spcAft>
              <a:buClr>
                <a:schemeClr val="accent1"/>
              </a:buClr>
              <a:buSzPts val="1260"/>
              <a:buFont typeface="Noto Sans Symbols"/>
              <a:buNone/>
            </a:pPr>
            <a:r>
              <a:t/>
            </a:r>
            <a:endParaRPr b="0" i="0" sz="1800" u="none">
              <a:solidFill>
                <a:schemeClr val="dk1"/>
              </a:solidFill>
              <a:latin typeface="Calibri"/>
              <a:ea typeface="Calibri"/>
              <a:cs typeface="Calibri"/>
              <a:sym typeface="Calibri"/>
            </a:endParaRPr>
          </a:p>
        </p:txBody>
      </p:sp>
      <p:sp>
        <p:nvSpPr>
          <p:cNvPr id="1635" name="Google Shape;1635;p58"/>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1636" name="Google Shape;1636;p58"/>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pic>
        <p:nvPicPr>
          <p:cNvPr id="1637" name="Google Shape;1637;p58"/>
          <p:cNvPicPr preferRelativeResize="0"/>
          <p:nvPr/>
        </p:nvPicPr>
        <p:blipFill rotWithShape="1">
          <a:blip r:embed="rId3">
            <a:alphaModFix/>
          </a:blip>
          <a:srcRect b="0" l="0" r="0" t="0"/>
          <a:stretch/>
        </p:blipFill>
        <p:spPr>
          <a:xfrm>
            <a:off x="1420812" y="2876550"/>
            <a:ext cx="6216650" cy="32670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5" name="Shape 1645"/>
        <p:cNvGrpSpPr/>
        <p:nvPr/>
      </p:nvGrpSpPr>
      <p:grpSpPr>
        <a:xfrm>
          <a:off x="0" y="0"/>
          <a:ext cx="0" cy="0"/>
          <a:chOff x="0" y="0"/>
          <a:chExt cx="0" cy="0"/>
        </a:xfrm>
      </p:grpSpPr>
      <p:cxnSp>
        <p:nvCxnSpPr>
          <p:cNvPr id="1646" name="Google Shape;1646;p59"/>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1647" name="Google Shape;1647;p59"/>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STAFFING &amp; RE-SCHEDULING</a:t>
            </a:r>
            <a:endParaRPr/>
          </a:p>
        </p:txBody>
      </p:sp>
      <p:sp>
        <p:nvSpPr>
          <p:cNvPr id="1648" name="Google Shape;1648;p59"/>
          <p:cNvSpPr txBox="1"/>
          <p:nvPr>
            <p:ph idx="1" type="body"/>
          </p:nvPr>
        </p:nvSpPr>
        <p:spPr>
          <a:xfrm>
            <a:off x="457200" y="1600200"/>
            <a:ext cx="7900987" cy="39719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680"/>
              <a:buFont typeface="Noto Sans Symbols"/>
              <a:buChar char="🞆"/>
            </a:pPr>
            <a:r>
              <a:rPr b="0" i="0" lang="en-US" sz="2400" u="none">
                <a:solidFill>
                  <a:schemeClr val="dk1"/>
                </a:solidFill>
                <a:latin typeface="Calibri"/>
                <a:ea typeface="Calibri"/>
                <a:cs typeface="Calibri"/>
                <a:sym typeface="Calibri"/>
              </a:rPr>
              <a:t>The obvious way to reduce the </a:t>
            </a:r>
            <a:r>
              <a:rPr b="0" i="0" lang="en-US" sz="2400" u="none">
                <a:solidFill>
                  <a:srgbClr val="376092"/>
                </a:solidFill>
                <a:latin typeface="Calibri"/>
                <a:ea typeface="Calibri"/>
                <a:cs typeface="Calibri"/>
                <a:sym typeface="Calibri"/>
              </a:rPr>
              <a:t>overall project duration, </a:t>
            </a:r>
            <a:r>
              <a:rPr b="0" i="0" lang="en-US" sz="2400" u="none">
                <a:solidFill>
                  <a:schemeClr val="dk1"/>
                </a:solidFill>
                <a:latin typeface="Calibri"/>
                <a:ea typeface="Calibri"/>
                <a:cs typeface="Calibri"/>
                <a:sym typeface="Calibri"/>
              </a:rPr>
              <a:t>it</a:t>
            </a:r>
            <a:r>
              <a:rPr b="0" i="0" lang="en-US" sz="2400" u="none">
                <a:solidFill>
                  <a:srgbClr val="376092"/>
                </a:solidFill>
                <a:latin typeface="Calibri"/>
                <a:ea typeface="Calibri"/>
                <a:cs typeface="Calibri"/>
                <a:sym typeface="Calibri"/>
              </a:rPr>
              <a:t> </a:t>
            </a:r>
            <a:r>
              <a:rPr b="0" i="0" lang="en-US" sz="2400" u="none">
                <a:solidFill>
                  <a:schemeClr val="dk1"/>
                </a:solidFill>
                <a:latin typeface="Calibri"/>
                <a:ea typeface="Calibri"/>
                <a:cs typeface="Calibri"/>
                <a:sym typeface="Calibri"/>
              </a:rPr>
              <a:t>is by reducing the duration of the </a:t>
            </a:r>
            <a:r>
              <a:rPr b="0" i="0" lang="en-US" sz="2400" u="none">
                <a:solidFill>
                  <a:srgbClr val="376092"/>
                </a:solidFill>
                <a:latin typeface="Calibri"/>
                <a:ea typeface="Calibri"/>
                <a:cs typeface="Calibri"/>
                <a:sym typeface="Calibri"/>
              </a:rPr>
              <a:t>critical activities</a:t>
            </a:r>
            <a:r>
              <a:rPr b="0" i="0" lang="en-US" sz="2400" u="none">
                <a:solidFill>
                  <a:schemeClr val="dk1"/>
                </a:solidFill>
                <a:latin typeface="Calibri"/>
                <a:ea typeface="Calibri"/>
                <a:cs typeface="Calibri"/>
                <a:sym typeface="Calibri"/>
              </a:rPr>
              <a:t>.</a:t>
            </a:r>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alibri"/>
                <a:ea typeface="Calibri"/>
                <a:cs typeface="Calibri"/>
                <a:sym typeface="Calibri"/>
              </a:rPr>
              <a:t> </a:t>
            </a:r>
            <a:r>
              <a:rPr b="0" i="0" lang="en-US" sz="2400" u="none">
                <a:solidFill>
                  <a:srgbClr val="376092"/>
                </a:solidFill>
                <a:latin typeface="Calibri"/>
                <a:ea typeface="Calibri"/>
                <a:cs typeface="Calibri"/>
                <a:sym typeface="Calibri"/>
              </a:rPr>
              <a:t>Crashing Critical Activities </a:t>
            </a:r>
            <a:r>
              <a:rPr b="0" i="0" lang="en-US" sz="2400" u="none">
                <a:solidFill>
                  <a:schemeClr val="dk1"/>
                </a:solidFill>
                <a:latin typeface="Calibri"/>
                <a:ea typeface="Calibri"/>
                <a:cs typeface="Calibri"/>
                <a:sym typeface="Calibri"/>
              </a:rPr>
              <a:t>refers to reducing the duration of a critical activity by allocating more resources to it.</a:t>
            </a:r>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alibri"/>
                <a:ea typeface="Calibri"/>
                <a:cs typeface="Calibri"/>
                <a:sym typeface="Calibri"/>
              </a:rPr>
              <a:t>The risk is that </a:t>
            </a:r>
            <a:r>
              <a:rPr b="0" i="0" lang="en-US" sz="2400" u="none">
                <a:solidFill>
                  <a:srgbClr val="376092"/>
                </a:solidFill>
                <a:latin typeface="Calibri"/>
                <a:ea typeface="Calibri"/>
                <a:cs typeface="Calibri"/>
                <a:sym typeface="Calibri"/>
              </a:rPr>
              <a:t>crashing activities </a:t>
            </a:r>
            <a:r>
              <a:rPr b="0" i="0" lang="en-US" sz="2400" u="none">
                <a:solidFill>
                  <a:schemeClr val="dk1"/>
                </a:solidFill>
                <a:latin typeface="Calibri"/>
                <a:ea typeface="Calibri"/>
                <a:cs typeface="Calibri"/>
                <a:sym typeface="Calibri"/>
              </a:rPr>
              <a:t>may actually reduce productivity and increase costs.</a:t>
            </a:r>
            <a:endParaRPr/>
          </a:p>
        </p:txBody>
      </p:sp>
      <p:sp>
        <p:nvSpPr>
          <p:cNvPr id="1649" name="Google Shape;1649;p59"/>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1650" name="Google Shape;1650;p59"/>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cxnSp>
        <p:nvCxnSpPr>
          <p:cNvPr id="251" name="Google Shape;251;p6"/>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252" name="Google Shape;252;p6"/>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PROJECT SCHEDULING</a:t>
            </a:r>
            <a:r>
              <a:rPr b="0" i="0" lang="en-US" sz="3000" u="none">
                <a:solidFill>
                  <a:srgbClr val="376092"/>
                </a:solidFill>
                <a:latin typeface="Calibri"/>
                <a:ea typeface="Calibri"/>
                <a:cs typeface="Calibri"/>
                <a:sym typeface="Calibri"/>
              </a:rPr>
              <a:t> </a:t>
            </a:r>
            <a:endParaRPr/>
          </a:p>
        </p:txBody>
      </p:sp>
      <p:sp>
        <p:nvSpPr>
          <p:cNvPr id="253" name="Google Shape;253;p6"/>
          <p:cNvSpPr txBox="1"/>
          <p:nvPr>
            <p:ph idx="1" type="body"/>
          </p:nvPr>
        </p:nvSpPr>
        <p:spPr>
          <a:xfrm>
            <a:off x="457200" y="1600200"/>
            <a:ext cx="7467600" cy="4257675"/>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610"/>
              <a:buFont typeface="Noto Sans Symbols"/>
              <a:buChar char="🞆"/>
            </a:pPr>
            <a:r>
              <a:rPr b="0" i="0" lang="en-US" sz="2300" u="none">
                <a:solidFill>
                  <a:schemeClr val="dk1"/>
                </a:solidFill>
                <a:latin typeface="Calibri"/>
                <a:ea typeface="Calibri"/>
                <a:cs typeface="Calibri"/>
                <a:sym typeface="Calibri"/>
              </a:rPr>
              <a:t>Objectives:</a:t>
            </a:r>
            <a:endParaRPr/>
          </a:p>
          <a:p>
            <a:pPr indent="-273049" lvl="1" marL="639762" marR="0" rtl="0" algn="l">
              <a:lnSpc>
                <a:spcPct val="100000"/>
              </a:lnSpc>
              <a:spcBef>
                <a:spcPts val="400"/>
              </a:spcBef>
              <a:spcAft>
                <a:spcPts val="0"/>
              </a:spcAft>
              <a:buClr>
                <a:schemeClr val="accent1"/>
              </a:buClr>
              <a:buSzPts val="1600"/>
              <a:buFont typeface="Noto Sans Symbols"/>
              <a:buChar char="⚫"/>
            </a:pPr>
            <a:r>
              <a:rPr b="0" i="0" lang="en-US" sz="2000" u="none" cap="none" strike="noStrike">
                <a:solidFill>
                  <a:schemeClr val="dk1"/>
                </a:solidFill>
                <a:latin typeface="Calibri"/>
                <a:ea typeface="Calibri"/>
                <a:cs typeface="Calibri"/>
                <a:sym typeface="Calibri"/>
              </a:rPr>
              <a:t>Establish </a:t>
            </a:r>
            <a:r>
              <a:rPr b="0" i="0" lang="en-US" sz="2000" u="none" cap="none" strike="noStrike">
                <a:solidFill>
                  <a:srgbClr val="376092"/>
                </a:solidFill>
                <a:latin typeface="Calibri"/>
                <a:ea typeface="Calibri"/>
                <a:cs typeface="Calibri"/>
                <a:sym typeface="Calibri"/>
              </a:rPr>
              <a:t>beginning, ending </a:t>
            </a:r>
            <a:r>
              <a:rPr b="0" i="0" lang="en-US" sz="2000" u="none" cap="none" strike="noStrike">
                <a:solidFill>
                  <a:schemeClr val="dk1"/>
                </a:solidFill>
                <a:latin typeface="Calibri"/>
                <a:ea typeface="Calibri"/>
                <a:cs typeface="Calibri"/>
                <a:sym typeface="Calibri"/>
              </a:rPr>
              <a:t>and </a:t>
            </a:r>
            <a:r>
              <a:rPr b="0" i="0" lang="en-US" sz="2000" u="none" cap="none" strike="noStrike">
                <a:solidFill>
                  <a:srgbClr val="376092"/>
                </a:solidFill>
                <a:latin typeface="Calibri"/>
                <a:ea typeface="Calibri"/>
                <a:cs typeface="Calibri"/>
                <a:sym typeface="Calibri"/>
              </a:rPr>
              <a:t>duration</a:t>
            </a:r>
            <a:r>
              <a:rPr b="0" i="0" lang="en-US" sz="2000" u="none" cap="none" strike="noStrike">
                <a:solidFill>
                  <a:schemeClr val="dk1"/>
                </a:solidFill>
                <a:latin typeface="Calibri"/>
                <a:ea typeface="Calibri"/>
                <a:cs typeface="Calibri"/>
                <a:sym typeface="Calibri"/>
              </a:rPr>
              <a:t> of each activity in the project.</a:t>
            </a:r>
            <a:endParaRPr/>
          </a:p>
          <a:p>
            <a:pPr indent="-273049" lvl="1" marL="639762" marR="0" rtl="0" algn="l">
              <a:lnSpc>
                <a:spcPct val="100000"/>
              </a:lnSpc>
              <a:spcBef>
                <a:spcPts val="400"/>
              </a:spcBef>
              <a:spcAft>
                <a:spcPts val="0"/>
              </a:spcAft>
              <a:buClr>
                <a:schemeClr val="accent1"/>
              </a:buClr>
              <a:buSzPts val="1600"/>
              <a:buFont typeface="Noto Sans Symbols"/>
              <a:buChar char="⚫"/>
            </a:pPr>
            <a:r>
              <a:rPr b="0" i="0" lang="en-US" sz="2000" u="none" cap="none" strike="noStrike">
                <a:solidFill>
                  <a:schemeClr val="dk1"/>
                </a:solidFill>
                <a:latin typeface="Calibri"/>
                <a:ea typeface="Calibri"/>
                <a:cs typeface="Calibri"/>
                <a:sym typeface="Calibri"/>
              </a:rPr>
              <a:t>Calculate overall completion time of the project given the amount of usually limited resources. </a:t>
            </a:r>
            <a:endParaRPr/>
          </a:p>
          <a:p>
            <a:pPr indent="-273049" lvl="1" marL="639762" marR="0" rtl="0" algn="l">
              <a:lnSpc>
                <a:spcPct val="100000"/>
              </a:lnSpc>
              <a:spcBef>
                <a:spcPts val="400"/>
              </a:spcBef>
              <a:spcAft>
                <a:spcPts val="0"/>
              </a:spcAft>
              <a:buClr>
                <a:schemeClr val="accent1"/>
              </a:buClr>
              <a:buSzPts val="1600"/>
              <a:buFont typeface="Noto Sans Symbols"/>
              <a:buChar char="⚫"/>
            </a:pPr>
            <a:r>
              <a:rPr b="0" i="0" lang="en-US" sz="2000" u="none" cap="none" strike="noStrike">
                <a:solidFill>
                  <a:schemeClr val="dk1"/>
                </a:solidFill>
                <a:latin typeface="Calibri"/>
                <a:ea typeface="Calibri"/>
                <a:cs typeface="Calibri"/>
                <a:sym typeface="Calibri"/>
              </a:rPr>
              <a:t>Determine the </a:t>
            </a:r>
            <a:r>
              <a:rPr b="0" i="0" lang="en-US" sz="2000" u="none" cap="none" strike="noStrike">
                <a:solidFill>
                  <a:srgbClr val="376092"/>
                </a:solidFill>
                <a:latin typeface="Calibri"/>
                <a:ea typeface="Calibri"/>
                <a:cs typeface="Calibri"/>
                <a:sym typeface="Calibri"/>
              </a:rPr>
              <a:t>critical path </a:t>
            </a:r>
            <a:r>
              <a:rPr b="0" i="0" lang="en-US" sz="2000" u="none" cap="none" strike="noStrike">
                <a:solidFill>
                  <a:schemeClr val="dk1"/>
                </a:solidFill>
                <a:latin typeface="Calibri"/>
                <a:ea typeface="Calibri"/>
                <a:cs typeface="Calibri"/>
                <a:sym typeface="Calibri"/>
              </a:rPr>
              <a:t>and its </a:t>
            </a:r>
            <a:r>
              <a:rPr b="0" i="0" lang="en-US" sz="2000" u="none" cap="none" strike="noStrike">
                <a:solidFill>
                  <a:srgbClr val="376092"/>
                </a:solidFill>
                <a:latin typeface="Calibri"/>
                <a:ea typeface="Calibri"/>
                <a:cs typeface="Calibri"/>
                <a:sym typeface="Calibri"/>
              </a:rPr>
              <a:t>duration</a:t>
            </a:r>
            <a:r>
              <a:rPr b="0" i="0" lang="en-US" sz="2000" u="none" cap="none" strike="noStrike">
                <a:solidFill>
                  <a:schemeClr val="dk1"/>
                </a:solidFill>
                <a:latin typeface="Calibri"/>
                <a:ea typeface="Calibri"/>
                <a:cs typeface="Calibri"/>
                <a:sym typeface="Calibri"/>
              </a:rPr>
              <a:t>.</a:t>
            </a:r>
            <a:endParaRPr/>
          </a:p>
          <a:p>
            <a:pPr indent="-273049" lvl="1" marL="639762" marR="0" rtl="0" algn="l">
              <a:lnSpc>
                <a:spcPct val="100000"/>
              </a:lnSpc>
              <a:spcBef>
                <a:spcPts val="400"/>
              </a:spcBef>
              <a:spcAft>
                <a:spcPts val="0"/>
              </a:spcAft>
              <a:buClr>
                <a:schemeClr val="accent1"/>
              </a:buClr>
              <a:buSzPts val="1600"/>
              <a:buFont typeface="Noto Sans Symbols"/>
              <a:buChar char="⚫"/>
            </a:pPr>
            <a:r>
              <a:rPr b="0" i="0" lang="en-US" sz="2000" u="none" cap="none" strike="noStrike">
                <a:solidFill>
                  <a:schemeClr val="dk1"/>
                </a:solidFill>
                <a:latin typeface="Calibri"/>
                <a:ea typeface="Calibri"/>
                <a:cs typeface="Calibri"/>
                <a:sym typeface="Calibri"/>
              </a:rPr>
              <a:t>Determine the </a:t>
            </a:r>
            <a:r>
              <a:rPr b="0" i="0" lang="en-US" sz="2000" u="none" cap="none" strike="noStrike">
                <a:solidFill>
                  <a:srgbClr val="376092"/>
                </a:solidFill>
                <a:latin typeface="Calibri"/>
                <a:ea typeface="Calibri"/>
                <a:cs typeface="Calibri"/>
                <a:sym typeface="Calibri"/>
              </a:rPr>
              <a:t>slack time </a:t>
            </a:r>
            <a:r>
              <a:rPr b="0" i="0" lang="en-US" sz="2000" u="none" cap="none" strike="noStrike">
                <a:solidFill>
                  <a:schemeClr val="dk1"/>
                </a:solidFill>
                <a:latin typeface="Calibri"/>
                <a:ea typeface="Calibri"/>
                <a:cs typeface="Calibri"/>
                <a:sym typeface="Calibri"/>
              </a:rPr>
              <a:t>for all </a:t>
            </a:r>
            <a:r>
              <a:rPr b="0" i="0" lang="en-US" sz="2000" u="none" cap="none" strike="noStrike">
                <a:solidFill>
                  <a:srgbClr val="376092"/>
                </a:solidFill>
                <a:latin typeface="Calibri"/>
                <a:ea typeface="Calibri"/>
                <a:cs typeface="Calibri"/>
                <a:sym typeface="Calibri"/>
              </a:rPr>
              <a:t>non-critical activities </a:t>
            </a:r>
            <a:r>
              <a:rPr b="0" i="0" lang="en-US" sz="2000" u="none" cap="none" strike="noStrike">
                <a:solidFill>
                  <a:schemeClr val="dk1"/>
                </a:solidFill>
                <a:latin typeface="Calibri"/>
                <a:ea typeface="Calibri"/>
                <a:cs typeface="Calibri"/>
                <a:sym typeface="Calibri"/>
              </a:rPr>
              <a:t>and the whole project.</a:t>
            </a:r>
            <a:endParaRPr/>
          </a:p>
          <a:p>
            <a:pPr indent="-273049" lvl="1" marL="639762" marR="0" rtl="0" algn="l">
              <a:lnSpc>
                <a:spcPct val="100000"/>
              </a:lnSpc>
              <a:spcBef>
                <a:spcPts val="400"/>
              </a:spcBef>
              <a:spcAft>
                <a:spcPts val="0"/>
              </a:spcAft>
              <a:buClr>
                <a:schemeClr val="accent1"/>
              </a:buClr>
              <a:buSzPts val="1600"/>
              <a:buFont typeface="Noto Sans Symbols"/>
              <a:buChar char="⚫"/>
            </a:pPr>
            <a:r>
              <a:rPr b="0" i="0" lang="en-US" sz="2000" u="none" cap="none" strike="noStrike">
                <a:solidFill>
                  <a:schemeClr val="dk1"/>
                </a:solidFill>
                <a:latin typeface="Century Schoolbook"/>
                <a:ea typeface="Century Schoolbook"/>
                <a:cs typeface="Century Schoolbook"/>
                <a:sym typeface="Century Schoolbook"/>
              </a:rPr>
              <a:t>Guide the allocation of resources other than time such as staff and budget.</a:t>
            </a:r>
            <a:endParaRPr/>
          </a:p>
          <a:p>
            <a:pPr indent="-176529" lvl="1" marL="639762" marR="0" rtl="0" algn="l">
              <a:lnSpc>
                <a:spcPct val="100000"/>
              </a:lnSpc>
              <a:spcBef>
                <a:spcPts val="380"/>
              </a:spcBef>
              <a:spcAft>
                <a:spcPts val="0"/>
              </a:spcAft>
              <a:buClr>
                <a:schemeClr val="accent1"/>
              </a:buClr>
              <a:buSzPts val="1520"/>
              <a:buFont typeface="Noto Sans Symbols"/>
              <a:buNone/>
            </a:pPr>
            <a:r>
              <a:t/>
            </a:r>
            <a:endParaRPr b="0" i="0" sz="1900" u="none" cap="none" strike="noStrike">
              <a:solidFill>
                <a:schemeClr val="dk1"/>
              </a:solidFill>
              <a:latin typeface="Calibri"/>
              <a:ea typeface="Calibri"/>
              <a:cs typeface="Calibri"/>
              <a:sym typeface="Calibri"/>
            </a:endParaRPr>
          </a:p>
          <a:p>
            <a:pPr indent="-188595" lvl="0" marL="273050" marR="0" rtl="0" algn="l">
              <a:spcBef>
                <a:spcPts val="600"/>
              </a:spcBef>
              <a:spcAft>
                <a:spcPts val="0"/>
              </a:spcAft>
              <a:buClr>
                <a:schemeClr val="accent1"/>
              </a:buClr>
              <a:buSzPts val="1330"/>
              <a:buFont typeface="Noto Sans Symbols"/>
              <a:buNone/>
            </a:pPr>
            <a:r>
              <a:t/>
            </a:r>
            <a:endParaRPr b="0" i="0" sz="1900" u="none" cap="none" strike="noStrike">
              <a:solidFill>
                <a:schemeClr val="dk1"/>
              </a:solidFill>
              <a:latin typeface="Calibri"/>
              <a:ea typeface="Calibri"/>
              <a:cs typeface="Calibri"/>
              <a:sym typeface="Calibri"/>
            </a:endParaRPr>
          </a:p>
        </p:txBody>
      </p:sp>
      <p:sp>
        <p:nvSpPr>
          <p:cNvPr id="254" name="Google Shape;254;p6"/>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255" name="Google Shape;255;p6"/>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8" name="Shape 1658"/>
        <p:cNvGrpSpPr/>
        <p:nvPr/>
      </p:nvGrpSpPr>
      <p:grpSpPr>
        <a:xfrm>
          <a:off x="0" y="0"/>
          <a:ext cx="0" cy="0"/>
          <a:chOff x="0" y="0"/>
          <a:chExt cx="0" cy="0"/>
        </a:xfrm>
      </p:grpSpPr>
      <p:pic>
        <p:nvPicPr>
          <p:cNvPr id="1659" name="Google Shape;1659;p60"/>
          <p:cNvPicPr preferRelativeResize="0"/>
          <p:nvPr/>
        </p:nvPicPr>
        <p:blipFill rotWithShape="1">
          <a:blip r:embed="rId3">
            <a:alphaModFix/>
          </a:blip>
          <a:srcRect b="0" l="0" r="0" t="0"/>
          <a:stretch/>
        </p:blipFill>
        <p:spPr>
          <a:xfrm>
            <a:off x="428625" y="2643187"/>
            <a:ext cx="7575550" cy="3429000"/>
          </a:xfrm>
          <a:prstGeom prst="rect">
            <a:avLst/>
          </a:prstGeom>
          <a:noFill/>
          <a:ln>
            <a:noFill/>
          </a:ln>
        </p:spPr>
      </p:pic>
      <p:cxnSp>
        <p:nvCxnSpPr>
          <p:cNvPr id="1660" name="Google Shape;1660;p60"/>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1661" name="Google Shape;1661;p60"/>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STAFFING &amp; RE-SCHEDULING</a:t>
            </a:r>
            <a:endParaRPr/>
          </a:p>
        </p:txBody>
      </p:sp>
      <p:sp>
        <p:nvSpPr>
          <p:cNvPr id="1662" name="Google Shape;1662;p60"/>
          <p:cNvSpPr txBox="1"/>
          <p:nvPr>
            <p:ph idx="1" type="body"/>
          </p:nvPr>
        </p:nvSpPr>
        <p:spPr>
          <a:xfrm>
            <a:off x="457200" y="1600200"/>
            <a:ext cx="7900987" cy="1185862"/>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400"/>
              <a:buFont typeface="Noto Sans Symbols"/>
              <a:buChar char="🞆"/>
            </a:pPr>
            <a:r>
              <a:rPr b="1" i="0" lang="en-US" sz="2000" u="none">
                <a:solidFill>
                  <a:srgbClr val="376092"/>
                </a:solidFill>
                <a:latin typeface="Calibri"/>
                <a:ea typeface="Calibri"/>
                <a:cs typeface="Calibri"/>
                <a:sym typeface="Calibri"/>
              </a:rPr>
              <a:t>Example 2</a:t>
            </a:r>
            <a:endParaRPr b="0" i="0" sz="2000" u="none">
              <a:solidFill>
                <a:schemeClr val="dk1"/>
              </a:solidFill>
              <a:latin typeface="Calibri"/>
              <a:ea typeface="Calibri"/>
              <a:cs typeface="Calibri"/>
              <a:sym typeface="Calibri"/>
            </a:endParaRPr>
          </a:p>
          <a:p>
            <a:pPr indent="-273050" lvl="0" marL="273050" marR="0" rtl="0" algn="l">
              <a:lnSpc>
                <a:spcPct val="100000"/>
              </a:lnSpc>
              <a:spcBef>
                <a:spcPts val="600"/>
              </a:spcBef>
              <a:spcAft>
                <a:spcPts val="0"/>
              </a:spcAft>
              <a:buClr>
                <a:schemeClr val="accent1"/>
              </a:buClr>
              <a:buSzPts val="1400"/>
              <a:buFont typeface="Noto Sans Symbols"/>
              <a:buNone/>
            </a:pPr>
            <a:r>
              <a:rPr b="0" i="0" lang="en-US" sz="2000" u="none">
                <a:solidFill>
                  <a:schemeClr val="dk1"/>
                </a:solidFill>
                <a:latin typeface="Calibri"/>
                <a:ea typeface="Calibri"/>
                <a:cs typeface="Calibri"/>
                <a:sym typeface="Calibri"/>
              </a:rPr>
              <a:t>	Apply the PERT/CPM method and construct a GANTT chart for the following list of activities with precedence and duration.</a:t>
            </a:r>
            <a:endParaRPr/>
          </a:p>
        </p:txBody>
      </p:sp>
      <p:sp>
        <p:nvSpPr>
          <p:cNvPr id="1663" name="Google Shape;1663;p60"/>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1664" name="Google Shape;1664;p60"/>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2" name="Shape 1672"/>
        <p:cNvGrpSpPr/>
        <p:nvPr/>
      </p:nvGrpSpPr>
      <p:grpSpPr>
        <a:xfrm>
          <a:off x="0" y="0"/>
          <a:ext cx="0" cy="0"/>
          <a:chOff x="0" y="0"/>
          <a:chExt cx="0" cy="0"/>
        </a:xfrm>
      </p:grpSpPr>
      <p:cxnSp>
        <p:nvCxnSpPr>
          <p:cNvPr id="1673" name="Google Shape;1673;p61"/>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1674" name="Google Shape;1674;p61"/>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STAFFING &amp; RE-SCHEDULING</a:t>
            </a:r>
            <a:endParaRPr/>
          </a:p>
        </p:txBody>
      </p:sp>
      <p:sp>
        <p:nvSpPr>
          <p:cNvPr id="1675" name="Google Shape;1675;p61"/>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1676" name="Google Shape;1676;p61"/>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pic>
        <p:nvPicPr>
          <p:cNvPr id="1677" name="Google Shape;1677;p61"/>
          <p:cNvPicPr preferRelativeResize="0"/>
          <p:nvPr/>
        </p:nvPicPr>
        <p:blipFill rotWithShape="1">
          <a:blip r:embed="rId3">
            <a:alphaModFix/>
          </a:blip>
          <a:srcRect b="0" l="0" r="0" t="0"/>
          <a:stretch/>
        </p:blipFill>
        <p:spPr>
          <a:xfrm>
            <a:off x="285750" y="1785937"/>
            <a:ext cx="8237537" cy="33305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5" name="Shape 1685"/>
        <p:cNvGrpSpPr/>
        <p:nvPr/>
      </p:nvGrpSpPr>
      <p:grpSpPr>
        <a:xfrm>
          <a:off x="0" y="0"/>
          <a:ext cx="0" cy="0"/>
          <a:chOff x="0" y="0"/>
          <a:chExt cx="0" cy="0"/>
        </a:xfrm>
      </p:grpSpPr>
      <p:cxnSp>
        <p:nvCxnSpPr>
          <p:cNvPr id="1686" name="Google Shape;1686;p62"/>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1687" name="Google Shape;1687;p62"/>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STAFFING &amp; RE-SCHEDULING</a:t>
            </a:r>
            <a:endParaRPr/>
          </a:p>
        </p:txBody>
      </p:sp>
      <p:sp>
        <p:nvSpPr>
          <p:cNvPr id="1688" name="Google Shape;1688;p62"/>
          <p:cNvSpPr txBox="1"/>
          <p:nvPr>
            <p:ph idx="1" type="body"/>
          </p:nvPr>
        </p:nvSpPr>
        <p:spPr>
          <a:xfrm>
            <a:off x="457200" y="1600200"/>
            <a:ext cx="7900987" cy="614362"/>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680"/>
              <a:buFont typeface="Noto Sans Symbols"/>
              <a:buNone/>
            </a:pPr>
            <a:r>
              <a:rPr b="0" i="0" lang="en-US" sz="2400" u="none">
                <a:solidFill>
                  <a:srgbClr val="376092"/>
                </a:solidFill>
                <a:latin typeface="Calibri"/>
                <a:ea typeface="Calibri"/>
                <a:cs typeface="Calibri"/>
                <a:sym typeface="Calibri"/>
              </a:rPr>
              <a:t>Step 1. </a:t>
            </a:r>
            <a:r>
              <a:rPr b="0" i="0" lang="en-US" sz="2400" u="none">
                <a:solidFill>
                  <a:schemeClr val="dk1"/>
                </a:solidFill>
                <a:latin typeface="Calibri"/>
                <a:ea typeface="Calibri"/>
                <a:cs typeface="Calibri"/>
                <a:sym typeface="Calibri"/>
              </a:rPr>
              <a:t>Schedule critical tasks.</a:t>
            </a:r>
            <a:endParaRPr/>
          </a:p>
        </p:txBody>
      </p:sp>
      <p:sp>
        <p:nvSpPr>
          <p:cNvPr id="1689" name="Google Shape;1689;p62"/>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1690" name="Google Shape;1690;p62"/>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pic>
        <p:nvPicPr>
          <p:cNvPr id="1691" name="Google Shape;1691;p62"/>
          <p:cNvPicPr preferRelativeResize="0"/>
          <p:nvPr/>
        </p:nvPicPr>
        <p:blipFill rotWithShape="1">
          <a:blip r:embed="rId3">
            <a:alphaModFix/>
          </a:blip>
          <a:srcRect b="0" l="0" r="0" t="0"/>
          <a:stretch/>
        </p:blipFill>
        <p:spPr>
          <a:xfrm>
            <a:off x="928687" y="2286000"/>
            <a:ext cx="6858000" cy="36480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9" name="Shape 1699"/>
        <p:cNvGrpSpPr/>
        <p:nvPr/>
      </p:nvGrpSpPr>
      <p:grpSpPr>
        <a:xfrm>
          <a:off x="0" y="0"/>
          <a:ext cx="0" cy="0"/>
          <a:chOff x="0" y="0"/>
          <a:chExt cx="0" cy="0"/>
        </a:xfrm>
      </p:grpSpPr>
      <p:cxnSp>
        <p:nvCxnSpPr>
          <p:cNvPr id="1700" name="Google Shape;1700;p63"/>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1701" name="Google Shape;1701;p63"/>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STAFFING &amp; RE-SCHEDULING</a:t>
            </a:r>
            <a:endParaRPr/>
          </a:p>
        </p:txBody>
      </p:sp>
      <p:sp>
        <p:nvSpPr>
          <p:cNvPr id="1702" name="Google Shape;1702;p63"/>
          <p:cNvSpPr txBox="1"/>
          <p:nvPr>
            <p:ph idx="1" type="body"/>
          </p:nvPr>
        </p:nvSpPr>
        <p:spPr>
          <a:xfrm>
            <a:off x="457200" y="1600200"/>
            <a:ext cx="7900987" cy="614362"/>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680"/>
              <a:buFont typeface="Noto Sans Symbols"/>
              <a:buNone/>
            </a:pPr>
            <a:r>
              <a:rPr b="0" i="0" lang="en-US" sz="2400" u="none">
                <a:solidFill>
                  <a:srgbClr val="376092"/>
                </a:solidFill>
                <a:latin typeface="Calibri"/>
                <a:ea typeface="Calibri"/>
                <a:cs typeface="Calibri"/>
                <a:sym typeface="Calibri"/>
              </a:rPr>
              <a:t>Step 2. </a:t>
            </a:r>
            <a:r>
              <a:rPr b="0" i="0" lang="en-US" sz="2400" u="none">
                <a:solidFill>
                  <a:schemeClr val="dk1"/>
                </a:solidFill>
                <a:latin typeface="Calibri"/>
                <a:ea typeface="Calibri"/>
                <a:cs typeface="Calibri"/>
                <a:sym typeface="Calibri"/>
              </a:rPr>
              <a:t>Place time windows for non-critical tasks:</a:t>
            </a:r>
            <a:endParaRPr/>
          </a:p>
        </p:txBody>
      </p:sp>
      <p:sp>
        <p:nvSpPr>
          <p:cNvPr id="1703" name="Google Shape;1703;p63"/>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1704" name="Google Shape;1704;p63"/>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pic>
        <p:nvPicPr>
          <p:cNvPr id="1705" name="Google Shape;1705;p63"/>
          <p:cNvPicPr preferRelativeResize="0"/>
          <p:nvPr/>
        </p:nvPicPr>
        <p:blipFill rotWithShape="1">
          <a:blip r:embed="rId3">
            <a:alphaModFix/>
          </a:blip>
          <a:srcRect b="0" l="0" r="0" t="0"/>
          <a:stretch/>
        </p:blipFill>
        <p:spPr>
          <a:xfrm>
            <a:off x="508000" y="2259012"/>
            <a:ext cx="7493000" cy="390207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3" name="Shape 1713"/>
        <p:cNvGrpSpPr/>
        <p:nvPr/>
      </p:nvGrpSpPr>
      <p:grpSpPr>
        <a:xfrm>
          <a:off x="0" y="0"/>
          <a:ext cx="0" cy="0"/>
          <a:chOff x="0" y="0"/>
          <a:chExt cx="0" cy="0"/>
        </a:xfrm>
      </p:grpSpPr>
      <p:cxnSp>
        <p:nvCxnSpPr>
          <p:cNvPr id="1714" name="Google Shape;1714;p64"/>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1715" name="Google Shape;1715;p64"/>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STAFFING &amp; RE-SCHEDULING</a:t>
            </a:r>
            <a:endParaRPr/>
          </a:p>
        </p:txBody>
      </p:sp>
      <p:sp>
        <p:nvSpPr>
          <p:cNvPr id="1716" name="Google Shape;1716;p64"/>
          <p:cNvSpPr txBox="1"/>
          <p:nvPr>
            <p:ph idx="1" type="body"/>
          </p:nvPr>
        </p:nvSpPr>
        <p:spPr>
          <a:xfrm>
            <a:off x="457200" y="1600200"/>
            <a:ext cx="7900987" cy="97155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680"/>
              <a:buFont typeface="Noto Sans Symbols"/>
              <a:buNone/>
            </a:pPr>
            <a:r>
              <a:rPr b="0" i="0" lang="en-US" sz="2400" u="none">
                <a:solidFill>
                  <a:srgbClr val="376092"/>
                </a:solidFill>
                <a:latin typeface="Calibri"/>
                <a:ea typeface="Calibri"/>
                <a:cs typeface="Calibri"/>
                <a:sym typeface="Calibri"/>
              </a:rPr>
              <a:t>Step 3. </a:t>
            </a:r>
            <a:r>
              <a:rPr b="0" i="0" lang="en-US" sz="2400" u="none">
                <a:solidFill>
                  <a:schemeClr val="dk1"/>
                </a:solidFill>
                <a:latin typeface="Calibri"/>
                <a:ea typeface="Calibri"/>
                <a:cs typeface="Calibri"/>
                <a:sym typeface="Calibri"/>
              </a:rPr>
              <a:t>Schedule non-critical tasks:</a:t>
            </a:r>
            <a:endParaRPr/>
          </a:p>
          <a:p>
            <a:pPr indent="-273050" lvl="0" marL="273050" marR="0" rtl="0" algn="l">
              <a:lnSpc>
                <a:spcPct val="100000"/>
              </a:lnSpc>
              <a:spcBef>
                <a:spcPts val="600"/>
              </a:spcBef>
              <a:spcAft>
                <a:spcPts val="0"/>
              </a:spcAft>
              <a:buClr>
                <a:schemeClr val="accent1"/>
              </a:buClr>
              <a:buSzPts val="1680"/>
              <a:buFont typeface="Noto Sans Symbols"/>
              <a:buNone/>
            </a:pPr>
            <a:r>
              <a:rPr b="0" i="0" lang="en-US" sz="2400" u="none">
                <a:solidFill>
                  <a:srgbClr val="376092"/>
                </a:solidFill>
                <a:latin typeface="Calibri"/>
                <a:ea typeface="Calibri"/>
                <a:cs typeface="Calibri"/>
                <a:sym typeface="Calibri"/>
              </a:rPr>
              <a:t>Step 4. </a:t>
            </a:r>
            <a:r>
              <a:rPr b="0" i="0" lang="en-US" sz="2400" u="none">
                <a:solidFill>
                  <a:schemeClr val="dk1"/>
                </a:solidFill>
                <a:latin typeface="Calibri"/>
                <a:ea typeface="Calibri"/>
                <a:cs typeface="Calibri"/>
                <a:sym typeface="Calibri"/>
              </a:rPr>
              <a:t>Indicate precedence relationships:</a:t>
            </a:r>
            <a:endParaRPr/>
          </a:p>
        </p:txBody>
      </p:sp>
      <p:sp>
        <p:nvSpPr>
          <p:cNvPr id="1717" name="Google Shape;1717;p64"/>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1718" name="Google Shape;1718;p64"/>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pic>
        <p:nvPicPr>
          <p:cNvPr id="1719" name="Google Shape;1719;p64"/>
          <p:cNvPicPr preferRelativeResize="0"/>
          <p:nvPr/>
        </p:nvPicPr>
        <p:blipFill rotWithShape="1">
          <a:blip r:embed="rId3">
            <a:alphaModFix/>
          </a:blip>
          <a:srcRect b="0" l="0" r="0" t="0"/>
          <a:stretch/>
        </p:blipFill>
        <p:spPr>
          <a:xfrm>
            <a:off x="785812" y="2571750"/>
            <a:ext cx="6819900" cy="364807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7" name="Shape 1727"/>
        <p:cNvGrpSpPr/>
        <p:nvPr/>
      </p:nvGrpSpPr>
      <p:grpSpPr>
        <a:xfrm>
          <a:off x="0" y="0"/>
          <a:ext cx="0" cy="0"/>
          <a:chOff x="0" y="0"/>
          <a:chExt cx="0" cy="0"/>
        </a:xfrm>
      </p:grpSpPr>
      <p:cxnSp>
        <p:nvCxnSpPr>
          <p:cNvPr id="1728" name="Google Shape;1728;p65"/>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1729" name="Google Shape;1729;p65"/>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PROJECT MANAGEMENT SOFTWARE</a:t>
            </a:r>
            <a:endParaRPr/>
          </a:p>
        </p:txBody>
      </p:sp>
      <p:sp>
        <p:nvSpPr>
          <p:cNvPr id="1730" name="Google Shape;1730;p65"/>
          <p:cNvSpPr txBox="1"/>
          <p:nvPr>
            <p:ph idx="1" type="body"/>
          </p:nvPr>
        </p:nvSpPr>
        <p:spPr>
          <a:xfrm>
            <a:off x="457200" y="1600200"/>
            <a:ext cx="7900987" cy="39719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540"/>
              <a:buFont typeface="Noto Sans Symbols"/>
              <a:buChar char="🞆"/>
            </a:pPr>
            <a:r>
              <a:rPr b="0" i="0" lang="en-US" sz="2200" u="none">
                <a:solidFill>
                  <a:schemeClr val="dk1"/>
                </a:solidFill>
                <a:latin typeface="Calibri"/>
                <a:ea typeface="Calibri"/>
                <a:cs typeface="Calibri"/>
                <a:sym typeface="Calibri"/>
              </a:rPr>
              <a:t>There are a number of project management software tools available to help in the planning and control of large software development projects. </a:t>
            </a:r>
            <a:endParaRPr/>
          </a:p>
          <a:p>
            <a:pPr indent="-273049" lvl="1" marL="639762" marR="0" rtl="0" algn="l">
              <a:lnSpc>
                <a:spcPct val="100000"/>
              </a:lnSpc>
              <a:spcBef>
                <a:spcPts val="400"/>
              </a:spcBef>
              <a:spcAft>
                <a:spcPts val="0"/>
              </a:spcAft>
              <a:buClr>
                <a:schemeClr val="accent1"/>
              </a:buClr>
              <a:buSzPts val="1600"/>
              <a:buFont typeface="Noto Sans Symbols"/>
              <a:buChar char="⚫"/>
            </a:pPr>
            <a:r>
              <a:rPr b="0" i="0" lang="en-US" sz="2000" u="none" cap="none" strike="noStrike">
                <a:solidFill>
                  <a:schemeClr val="dk1"/>
                </a:solidFill>
                <a:latin typeface="Calibri"/>
                <a:ea typeface="Calibri"/>
                <a:cs typeface="Calibri"/>
                <a:sym typeface="Calibri"/>
              </a:rPr>
              <a:t>E.g. MS Project is a CASE software tool for Project Management</a:t>
            </a:r>
            <a:endParaRPr/>
          </a:p>
          <a:p>
            <a:pPr indent="-273049" lvl="1" marL="639762" marR="0" rtl="0" algn="l">
              <a:lnSpc>
                <a:spcPct val="100000"/>
              </a:lnSpc>
              <a:spcBef>
                <a:spcPts val="400"/>
              </a:spcBef>
              <a:spcAft>
                <a:spcPts val="0"/>
              </a:spcAft>
              <a:buClr>
                <a:schemeClr val="accent1"/>
              </a:buClr>
              <a:buSzPts val="1600"/>
              <a:buFont typeface="Noto Sans Symbols"/>
              <a:buNone/>
            </a:pPr>
            <a:r>
              <a:t/>
            </a:r>
            <a:endParaRPr b="0" i="0" sz="2000" u="none" cap="none" strike="noStrike">
              <a:solidFill>
                <a:schemeClr val="dk1"/>
              </a:solidFill>
              <a:latin typeface="Calibri"/>
              <a:ea typeface="Calibri"/>
              <a:cs typeface="Calibri"/>
              <a:sym typeface="Calibri"/>
            </a:endParaRPr>
          </a:p>
          <a:p>
            <a:pPr indent="-273050" lvl="0" marL="273050" marR="0" rtl="0" algn="l">
              <a:lnSpc>
                <a:spcPct val="100000"/>
              </a:lnSpc>
              <a:spcBef>
                <a:spcPts val="600"/>
              </a:spcBef>
              <a:spcAft>
                <a:spcPts val="0"/>
              </a:spcAft>
              <a:buClr>
                <a:schemeClr val="accent1"/>
              </a:buClr>
              <a:buSzPts val="1540"/>
              <a:buFont typeface="Noto Sans Symbols"/>
              <a:buChar char="🞆"/>
            </a:pPr>
            <a:r>
              <a:rPr b="0" i="0" lang="en-US" sz="2200" u="none">
                <a:solidFill>
                  <a:schemeClr val="dk1"/>
                </a:solidFill>
                <a:latin typeface="Calibri"/>
                <a:ea typeface="Calibri"/>
                <a:cs typeface="Calibri"/>
                <a:sym typeface="Calibri"/>
              </a:rPr>
              <a:t>Most tools include functions to </a:t>
            </a:r>
            <a:r>
              <a:rPr b="0" i="0" lang="en-US" sz="2200" u="none">
                <a:solidFill>
                  <a:srgbClr val="376092"/>
                </a:solidFill>
                <a:latin typeface="Calibri"/>
                <a:ea typeface="Calibri"/>
                <a:cs typeface="Calibri"/>
                <a:sym typeface="Calibri"/>
              </a:rPr>
              <a:t>plan</a:t>
            </a:r>
            <a:r>
              <a:rPr b="0" i="0" lang="en-US" sz="2200" u="none">
                <a:solidFill>
                  <a:schemeClr val="dk1"/>
                </a:solidFill>
                <a:latin typeface="Calibri"/>
                <a:ea typeface="Calibri"/>
                <a:cs typeface="Calibri"/>
                <a:sym typeface="Calibri"/>
              </a:rPr>
              <a:t>, </a:t>
            </a:r>
            <a:r>
              <a:rPr b="0" i="0" lang="en-US" sz="2200" u="none">
                <a:solidFill>
                  <a:srgbClr val="376092"/>
                </a:solidFill>
                <a:latin typeface="Calibri"/>
                <a:ea typeface="Calibri"/>
                <a:cs typeface="Calibri"/>
                <a:sym typeface="Calibri"/>
              </a:rPr>
              <a:t>schedule</a:t>
            </a:r>
            <a:r>
              <a:rPr b="0" i="0" lang="en-US" sz="2200" u="none">
                <a:solidFill>
                  <a:schemeClr val="dk1"/>
                </a:solidFill>
                <a:latin typeface="Calibri"/>
                <a:ea typeface="Calibri"/>
                <a:cs typeface="Calibri"/>
                <a:sym typeface="Calibri"/>
              </a:rPr>
              <a:t> and </a:t>
            </a:r>
            <a:r>
              <a:rPr b="0" i="0" lang="en-US" sz="2200" u="none">
                <a:solidFill>
                  <a:srgbClr val="376092"/>
                </a:solidFill>
                <a:latin typeface="Calibri"/>
                <a:ea typeface="Calibri"/>
                <a:cs typeface="Calibri"/>
                <a:sym typeface="Calibri"/>
              </a:rPr>
              <a:t>control</a:t>
            </a:r>
            <a:r>
              <a:rPr b="0" i="0" lang="en-US" sz="2200" u="none">
                <a:solidFill>
                  <a:schemeClr val="dk1"/>
                </a:solidFill>
                <a:latin typeface="Calibri"/>
                <a:ea typeface="Calibri"/>
                <a:cs typeface="Calibri"/>
                <a:sym typeface="Calibri"/>
              </a:rPr>
              <a:t>, </a:t>
            </a:r>
            <a:r>
              <a:rPr b="0" i="1" lang="en-US" sz="2200" u="none">
                <a:solidFill>
                  <a:schemeClr val="dk1"/>
                </a:solidFill>
                <a:latin typeface="Calibri"/>
                <a:ea typeface="Calibri"/>
                <a:cs typeface="Calibri"/>
                <a:sym typeface="Calibri"/>
              </a:rPr>
              <a:t>but</a:t>
            </a:r>
            <a:r>
              <a:rPr b="0" i="0" lang="en-US" sz="2200" u="none">
                <a:solidFill>
                  <a:schemeClr val="dk1"/>
                </a:solidFill>
                <a:latin typeface="Calibri"/>
                <a:ea typeface="Calibri"/>
                <a:cs typeface="Calibri"/>
                <a:sym typeface="Calibri"/>
              </a:rPr>
              <a:t> </a:t>
            </a:r>
            <a:r>
              <a:rPr b="0" i="0" lang="en-US" sz="2200" u="none">
                <a:solidFill>
                  <a:srgbClr val="376092"/>
                </a:solidFill>
                <a:latin typeface="Calibri"/>
                <a:ea typeface="Calibri"/>
                <a:cs typeface="Calibri"/>
                <a:sym typeface="Calibri"/>
              </a:rPr>
              <a:t>decision-making </a:t>
            </a:r>
            <a:r>
              <a:rPr b="0" i="0" lang="en-US" sz="2200" u="none">
                <a:solidFill>
                  <a:schemeClr val="dk1"/>
                </a:solidFill>
                <a:latin typeface="Calibri"/>
                <a:ea typeface="Calibri"/>
                <a:cs typeface="Calibri"/>
                <a:sym typeface="Calibri"/>
              </a:rPr>
              <a:t>still has to be done by the </a:t>
            </a:r>
            <a:r>
              <a:rPr b="0" i="0" lang="en-US" sz="2200" u="none">
                <a:solidFill>
                  <a:srgbClr val="376092"/>
                </a:solidFill>
                <a:latin typeface="Calibri"/>
                <a:ea typeface="Calibri"/>
                <a:cs typeface="Calibri"/>
                <a:sym typeface="Calibri"/>
              </a:rPr>
              <a:t>project manager</a:t>
            </a:r>
            <a:r>
              <a:rPr b="0" i="0" lang="en-US" sz="2200" u="none">
                <a:solidFill>
                  <a:schemeClr val="dk1"/>
                </a:solidFill>
                <a:latin typeface="Calibri"/>
                <a:ea typeface="Calibri"/>
                <a:cs typeface="Calibri"/>
                <a:sym typeface="Calibri"/>
              </a:rPr>
              <a:t>.</a:t>
            </a:r>
            <a:endParaRPr/>
          </a:p>
          <a:p>
            <a:pPr indent="-175260" lvl="0" marL="273050" marR="0" rtl="0" algn="l">
              <a:spcBef>
                <a:spcPts val="600"/>
              </a:spcBef>
              <a:spcAft>
                <a:spcPts val="0"/>
              </a:spcAft>
              <a:buClr>
                <a:schemeClr val="accent1"/>
              </a:buClr>
              <a:buSzPts val="1540"/>
              <a:buFont typeface="Noto Sans Symbols"/>
              <a:buNone/>
            </a:pPr>
            <a:r>
              <a:t/>
            </a:r>
            <a:endParaRPr b="0" i="0" sz="2200" u="none">
              <a:solidFill>
                <a:schemeClr val="dk1"/>
              </a:solidFill>
              <a:latin typeface="Calibri"/>
              <a:ea typeface="Calibri"/>
              <a:cs typeface="Calibri"/>
              <a:sym typeface="Calibri"/>
            </a:endParaRPr>
          </a:p>
        </p:txBody>
      </p:sp>
      <p:sp>
        <p:nvSpPr>
          <p:cNvPr id="1731" name="Google Shape;1731;p65"/>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1732" name="Google Shape;1732;p65"/>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0" name="Shape 1740"/>
        <p:cNvGrpSpPr/>
        <p:nvPr/>
      </p:nvGrpSpPr>
      <p:grpSpPr>
        <a:xfrm>
          <a:off x="0" y="0"/>
          <a:ext cx="0" cy="0"/>
          <a:chOff x="0" y="0"/>
          <a:chExt cx="0" cy="0"/>
        </a:xfrm>
      </p:grpSpPr>
      <p:cxnSp>
        <p:nvCxnSpPr>
          <p:cNvPr id="1741" name="Google Shape;1741;p66"/>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1742" name="Google Shape;1742;p66"/>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PROJECT MANAGEMENT SOFTWARE</a:t>
            </a:r>
            <a:endParaRPr/>
          </a:p>
        </p:txBody>
      </p:sp>
      <p:sp>
        <p:nvSpPr>
          <p:cNvPr id="1743" name="Google Shape;1743;p66"/>
          <p:cNvSpPr txBox="1"/>
          <p:nvPr>
            <p:ph idx="1" type="body"/>
          </p:nvPr>
        </p:nvSpPr>
        <p:spPr>
          <a:xfrm>
            <a:off x="457200" y="1600200"/>
            <a:ext cx="7900987" cy="447198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400"/>
              <a:buFont typeface="Noto Sans Symbols"/>
              <a:buChar char="🞆"/>
            </a:pPr>
            <a:r>
              <a:rPr b="0" i="0" lang="en-US" sz="2000" u="none">
                <a:solidFill>
                  <a:schemeClr val="dk1"/>
                </a:solidFill>
                <a:latin typeface="Century Schoolbook"/>
                <a:ea typeface="Century Schoolbook"/>
                <a:cs typeface="Century Schoolbook"/>
                <a:sym typeface="Century Schoolbook"/>
              </a:rPr>
              <a:t>Benefits of project management software:</a:t>
            </a:r>
            <a:endParaRPr/>
          </a:p>
          <a:p>
            <a:pPr indent="-273049" lvl="1" marL="639762" marR="0" rtl="0" algn="l">
              <a:lnSpc>
                <a:spcPct val="100000"/>
              </a:lnSpc>
              <a:spcBef>
                <a:spcPts val="360"/>
              </a:spcBef>
              <a:spcAft>
                <a:spcPts val="0"/>
              </a:spcAft>
              <a:buClr>
                <a:schemeClr val="accent1"/>
              </a:buClr>
              <a:buSzPts val="1440"/>
              <a:buFont typeface="Noto Sans Symbols"/>
              <a:buChar char="⚫"/>
            </a:pPr>
            <a:r>
              <a:rPr b="0" i="0" lang="en-US" sz="1800" u="none" cap="none" strike="noStrike">
                <a:solidFill>
                  <a:schemeClr val="dk1"/>
                </a:solidFill>
                <a:latin typeface="Century Schoolbook"/>
                <a:ea typeface="Century Schoolbook"/>
                <a:cs typeface="Century Schoolbook"/>
                <a:sym typeface="Century Schoolbook"/>
              </a:rPr>
              <a:t>Calculate project schedule</a:t>
            </a:r>
            <a:endParaRPr/>
          </a:p>
          <a:p>
            <a:pPr indent="-273049" lvl="1" marL="639762" marR="0" rtl="0" algn="l">
              <a:lnSpc>
                <a:spcPct val="100000"/>
              </a:lnSpc>
              <a:spcBef>
                <a:spcPts val="360"/>
              </a:spcBef>
              <a:spcAft>
                <a:spcPts val="0"/>
              </a:spcAft>
              <a:buClr>
                <a:schemeClr val="accent1"/>
              </a:buClr>
              <a:buSzPts val="1440"/>
              <a:buFont typeface="Noto Sans Symbols"/>
              <a:buChar char="⚫"/>
            </a:pPr>
            <a:r>
              <a:rPr b="0" i="0" lang="en-US" sz="1800" u="none" cap="none" strike="noStrike">
                <a:solidFill>
                  <a:schemeClr val="dk1"/>
                </a:solidFill>
                <a:latin typeface="Century Schoolbook"/>
                <a:ea typeface="Century Schoolbook"/>
                <a:cs typeface="Century Schoolbook"/>
                <a:sym typeface="Century Schoolbook"/>
              </a:rPr>
              <a:t>Resource smoothing </a:t>
            </a:r>
            <a:endParaRPr/>
          </a:p>
          <a:p>
            <a:pPr indent="-273049" lvl="1" marL="639762" marR="0" rtl="0" algn="l">
              <a:lnSpc>
                <a:spcPct val="100000"/>
              </a:lnSpc>
              <a:spcBef>
                <a:spcPts val="360"/>
              </a:spcBef>
              <a:spcAft>
                <a:spcPts val="0"/>
              </a:spcAft>
              <a:buClr>
                <a:schemeClr val="accent1"/>
              </a:buClr>
              <a:buSzPts val="1440"/>
              <a:buFont typeface="Noto Sans Symbols"/>
              <a:buChar char="⚫"/>
            </a:pPr>
            <a:r>
              <a:rPr b="0" i="0" lang="en-US" sz="1800" u="none" cap="none" strike="noStrike">
                <a:solidFill>
                  <a:schemeClr val="dk1"/>
                </a:solidFill>
                <a:latin typeface="Century Schoolbook"/>
                <a:ea typeface="Century Schoolbook"/>
                <a:cs typeface="Century Schoolbook"/>
                <a:sym typeface="Century Schoolbook"/>
              </a:rPr>
              <a:t>Automatic generation of reports and charts</a:t>
            </a:r>
            <a:endParaRPr/>
          </a:p>
          <a:p>
            <a:pPr indent="-273049" lvl="1" marL="639762" marR="0" rtl="0" algn="l">
              <a:lnSpc>
                <a:spcPct val="100000"/>
              </a:lnSpc>
              <a:spcBef>
                <a:spcPts val="340"/>
              </a:spcBef>
              <a:spcAft>
                <a:spcPts val="0"/>
              </a:spcAft>
              <a:buClr>
                <a:schemeClr val="accent1"/>
              </a:buClr>
              <a:buSzPts val="1360"/>
              <a:buFont typeface="Noto Sans Symbols"/>
              <a:buNone/>
            </a:pPr>
            <a:r>
              <a:t/>
            </a:r>
            <a:endParaRPr b="0" i="0" sz="1700" u="none" cap="none" strike="noStrike">
              <a:solidFill>
                <a:schemeClr val="dk1"/>
              </a:solidFill>
              <a:latin typeface="Calibri"/>
              <a:ea typeface="Calibri"/>
              <a:cs typeface="Calibri"/>
              <a:sym typeface="Calibri"/>
            </a:endParaRPr>
          </a:p>
          <a:p>
            <a:pPr indent="-273050" lvl="0" marL="273050" marR="0" rtl="0" algn="l">
              <a:lnSpc>
                <a:spcPct val="100000"/>
              </a:lnSpc>
              <a:spcBef>
                <a:spcPts val="600"/>
              </a:spcBef>
              <a:spcAft>
                <a:spcPts val="0"/>
              </a:spcAft>
              <a:buClr>
                <a:schemeClr val="accent1"/>
              </a:buClr>
              <a:buSzPts val="1400"/>
              <a:buFont typeface="Noto Sans Symbols"/>
              <a:buChar char="🞆"/>
            </a:pPr>
            <a:r>
              <a:rPr b="0" i="0" lang="en-US" sz="2000" u="none">
                <a:solidFill>
                  <a:schemeClr val="dk1"/>
                </a:solidFill>
                <a:latin typeface="Century Schoolbook"/>
                <a:ea typeface="Century Schoolbook"/>
                <a:cs typeface="Century Schoolbook"/>
                <a:sym typeface="Century Schoolbook"/>
              </a:rPr>
              <a:t>Limitations of project management software</a:t>
            </a:r>
            <a:endParaRPr/>
          </a:p>
          <a:p>
            <a:pPr indent="-273049" lvl="1" marL="639762" marR="0" rtl="0" algn="l">
              <a:lnSpc>
                <a:spcPct val="100000"/>
              </a:lnSpc>
              <a:spcBef>
                <a:spcPts val="400"/>
              </a:spcBef>
              <a:spcAft>
                <a:spcPts val="0"/>
              </a:spcAft>
              <a:buClr>
                <a:schemeClr val="accent1"/>
              </a:buClr>
              <a:buSzPts val="1600"/>
              <a:buFont typeface="Noto Sans Symbols"/>
              <a:buChar char="⚫"/>
            </a:pPr>
            <a:r>
              <a:rPr b="0" i="0" lang="en-US" sz="2000" u="none" cap="none" strike="noStrike">
                <a:solidFill>
                  <a:schemeClr val="dk1"/>
                </a:solidFill>
                <a:latin typeface="Century Schoolbook"/>
                <a:ea typeface="Century Schoolbook"/>
                <a:cs typeface="Century Schoolbook"/>
                <a:sym typeface="Century Schoolbook"/>
              </a:rPr>
              <a:t>Allocation of resources to tasks</a:t>
            </a:r>
            <a:endParaRPr/>
          </a:p>
          <a:p>
            <a:pPr indent="-273049" lvl="1" marL="639762" marR="0" rtl="0" algn="l">
              <a:lnSpc>
                <a:spcPct val="100000"/>
              </a:lnSpc>
              <a:spcBef>
                <a:spcPts val="400"/>
              </a:spcBef>
              <a:spcAft>
                <a:spcPts val="0"/>
              </a:spcAft>
              <a:buClr>
                <a:schemeClr val="accent1"/>
              </a:buClr>
              <a:buSzPts val="1600"/>
              <a:buFont typeface="Noto Sans Symbols"/>
              <a:buChar char="⚫"/>
            </a:pPr>
            <a:r>
              <a:rPr b="0" i="0" lang="en-US" sz="2000" u="none" cap="none" strike="noStrike">
                <a:solidFill>
                  <a:schemeClr val="dk1"/>
                </a:solidFill>
                <a:latin typeface="Century Schoolbook"/>
                <a:ea typeface="Century Schoolbook"/>
                <a:cs typeface="Century Schoolbook"/>
                <a:sym typeface="Century Schoolbook"/>
              </a:rPr>
              <a:t>Estimation of tasks durations</a:t>
            </a:r>
            <a:endParaRPr/>
          </a:p>
          <a:p>
            <a:pPr indent="-273049" lvl="1" marL="639762" marR="0" rtl="0" algn="l">
              <a:lnSpc>
                <a:spcPct val="100000"/>
              </a:lnSpc>
              <a:spcBef>
                <a:spcPts val="400"/>
              </a:spcBef>
              <a:spcAft>
                <a:spcPts val="0"/>
              </a:spcAft>
              <a:buClr>
                <a:schemeClr val="accent1"/>
              </a:buClr>
              <a:buSzPts val="1600"/>
              <a:buFont typeface="Noto Sans Symbols"/>
              <a:buChar char="⚫"/>
            </a:pPr>
            <a:r>
              <a:rPr b="0" i="0" lang="en-US" sz="2000" u="none" cap="none" strike="noStrike">
                <a:solidFill>
                  <a:schemeClr val="dk1"/>
                </a:solidFill>
                <a:latin typeface="Century Schoolbook"/>
                <a:ea typeface="Century Schoolbook"/>
                <a:cs typeface="Century Schoolbook"/>
                <a:sym typeface="Century Schoolbook"/>
              </a:rPr>
              <a:t>Make decisions</a:t>
            </a:r>
            <a:endParaRPr/>
          </a:p>
          <a:p>
            <a:pPr indent="-273049" lvl="1" marL="639762" marR="0" rtl="0" algn="l">
              <a:lnSpc>
                <a:spcPct val="100000"/>
              </a:lnSpc>
              <a:spcBef>
                <a:spcPts val="400"/>
              </a:spcBef>
              <a:spcAft>
                <a:spcPts val="0"/>
              </a:spcAft>
              <a:buClr>
                <a:schemeClr val="accent1"/>
              </a:buClr>
              <a:buSzPts val="1600"/>
              <a:buFont typeface="Noto Sans Symbols"/>
              <a:buNone/>
            </a:pPr>
            <a:r>
              <a:t/>
            </a:r>
            <a:endParaRPr b="0" i="0" sz="2000" u="none" cap="none" strike="noStrike">
              <a:solidFill>
                <a:schemeClr val="dk1"/>
              </a:solidFill>
              <a:latin typeface="Century Schoolbook"/>
              <a:ea typeface="Century Schoolbook"/>
              <a:cs typeface="Century Schoolbook"/>
              <a:sym typeface="Century Schoolbook"/>
            </a:endParaRPr>
          </a:p>
          <a:p>
            <a:pPr indent="-273049" lvl="1" marL="639762" marR="0" rtl="0" algn="l">
              <a:lnSpc>
                <a:spcPct val="100000"/>
              </a:lnSpc>
              <a:spcBef>
                <a:spcPts val="400"/>
              </a:spcBef>
              <a:spcAft>
                <a:spcPts val="0"/>
              </a:spcAft>
              <a:buClr>
                <a:schemeClr val="accent1"/>
              </a:buClr>
              <a:buSzPts val="1600"/>
              <a:buFont typeface="Noto Sans Symbols"/>
              <a:buNone/>
            </a:pPr>
            <a:r>
              <a:t/>
            </a:r>
            <a:endParaRPr b="0" i="0" sz="2000" u="none" cap="none" strike="noStrike">
              <a:solidFill>
                <a:schemeClr val="dk1"/>
              </a:solidFill>
              <a:latin typeface="Century Schoolbook"/>
              <a:ea typeface="Century Schoolbook"/>
              <a:cs typeface="Century Schoolbook"/>
              <a:sym typeface="Century Schoolbook"/>
            </a:endParaRPr>
          </a:p>
          <a:p>
            <a:pPr indent="-273049" lvl="1" marL="639762" marR="0" rtl="0" algn="l">
              <a:lnSpc>
                <a:spcPct val="100000"/>
              </a:lnSpc>
              <a:spcBef>
                <a:spcPts val="400"/>
              </a:spcBef>
              <a:spcAft>
                <a:spcPts val="0"/>
              </a:spcAft>
              <a:buClr>
                <a:schemeClr val="accent1"/>
              </a:buClr>
              <a:buSzPts val="1600"/>
              <a:buFont typeface="Noto Sans Symbols"/>
              <a:buNone/>
            </a:pPr>
            <a:r>
              <a:t/>
            </a:r>
            <a:endParaRPr b="0" i="0" sz="2000" u="none" cap="none" strike="noStrike">
              <a:solidFill>
                <a:schemeClr val="dk1"/>
              </a:solidFill>
              <a:latin typeface="Century Schoolbook"/>
              <a:ea typeface="Century Schoolbook"/>
              <a:cs typeface="Century Schoolbook"/>
              <a:sym typeface="Century Schoolbook"/>
            </a:endParaRPr>
          </a:p>
          <a:p>
            <a:pPr indent="-273049" lvl="1" marL="639762" marR="0" rtl="0" algn="l">
              <a:lnSpc>
                <a:spcPct val="100000"/>
              </a:lnSpc>
              <a:spcBef>
                <a:spcPts val="400"/>
              </a:spcBef>
              <a:spcAft>
                <a:spcPts val="0"/>
              </a:spcAft>
              <a:buClr>
                <a:schemeClr val="accent1"/>
              </a:buClr>
              <a:buSzPts val="1440"/>
              <a:buFont typeface="Noto Sans Symbols"/>
              <a:buNone/>
            </a:pPr>
            <a:r>
              <a:rPr b="1" i="0" lang="en-US" sz="1800" u="none" cap="none" strike="noStrike">
                <a:solidFill>
                  <a:srgbClr val="376092"/>
                </a:solidFill>
                <a:latin typeface="Calibri"/>
                <a:ea typeface="Calibri"/>
                <a:cs typeface="Calibri"/>
                <a:sym typeface="Calibri"/>
              </a:rPr>
              <a:t>Reading: (Kendall&amp;Kendall, chapter 3), (Dennis &amp;Wixom, chapter 3)</a:t>
            </a:r>
            <a:r>
              <a:rPr b="1" i="0" lang="en-US" sz="2000" u="none" cap="none" strike="noStrike">
                <a:solidFill>
                  <a:schemeClr val="dk1"/>
                </a:solidFill>
                <a:latin typeface="Century Schoolbook"/>
                <a:ea typeface="Century Schoolbook"/>
                <a:cs typeface="Century Schoolbook"/>
                <a:sym typeface="Century Schoolbook"/>
              </a:rPr>
              <a:t>.</a:t>
            </a:r>
            <a:endParaRPr b="0" i="0" sz="2000" u="none" cap="none" strike="noStrike">
              <a:solidFill>
                <a:schemeClr val="dk1"/>
              </a:solidFill>
              <a:latin typeface="Century Schoolbook"/>
              <a:ea typeface="Century Schoolbook"/>
              <a:cs typeface="Century Schoolbook"/>
              <a:sym typeface="Century Schoolbook"/>
            </a:endParaRPr>
          </a:p>
          <a:p>
            <a:pPr indent="-273049" lvl="1" marL="639762" marR="0" rtl="0" algn="l">
              <a:lnSpc>
                <a:spcPct val="100000"/>
              </a:lnSpc>
              <a:spcBef>
                <a:spcPts val="400"/>
              </a:spcBef>
              <a:spcAft>
                <a:spcPts val="0"/>
              </a:spcAft>
              <a:buClr>
                <a:schemeClr val="accent1"/>
              </a:buClr>
              <a:buSzPts val="1600"/>
              <a:buFont typeface="Noto Sans Symbols"/>
              <a:buNone/>
            </a:pPr>
            <a:r>
              <a:t/>
            </a:r>
            <a:endParaRPr b="0" i="0" sz="2000" u="none" cap="none" strike="noStrike">
              <a:solidFill>
                <a:schemeClr val="dk1"/>
              </a:solidFill>
              <a:latin typeface="Calibri"/>
              <a:ea typeface="Calibri"/>
              <a:cs typeface="Calibri"/>
              <a:sym typeface="Calibri"/>
            </a:endParaRPr>
          </a:p>
          <a:p>
            <a:pPr indent="-273049" lvl="1" marL="639762" marR="0" rtl="0" algn="l">
              <a:lnSpc>
                <a:spcPct val="100000"/>
              </a:lnSpc>
              <a:spcBef>
                <a:spcPts val="400"/>
              </a:spcBef>
              <a:spcAft>
                <a:spcPts val="0"/>
              </a:spcAft>
              <a:buClr>
                <a:schemeClr val="accent1"/>
              </a:buClr>
              <a:buSzPts val="1600"/>
              <a:buFont typeface="Noto Sans Symbols"/>
              <a:buNone/>
            </a:pPr>
            <a:r>
              <a:t/>
            </a:r>
            <a:endParaRPr b="0" i="0" sz="2000" u="none" cap="none" strike="noStrike">
              <a:solidFill>
                <a:schemeClr val="dk1"/>
              </a:solidFill>
              <a:latin typeface="Calibri"/>
              <a:ea typeface="Calibri"/>
              <a:cs typeface="Calibri"/>
              <a:sym typeface="Calibri"/>
            </a:endParaRPr>
          </a:p>
          <a:p>
            <a:pPr indent="-184150" lvl="0" marL="273050" marR="0" rtl="0" algn="l">
              <a:spcBef>
                <a:spcPts val="600"/>
              </a:spcBef>
              <a:spcAft>
                <a:spcPts val="0"/>
              </a:spcAft>
              <a:buClr>
                <a:schemeClr val="accent1"/>
              </a:buClr>
              <a:buSzPts val="1400"/>
              <a:buFont typeface="Noto Sans Symbols"/>
              <a:buNone/>
            </a:pPr>
            <a:r>
              <a:t/>
            </a:r>
            <a:endParaRPr b="0" i="0" sz="2000" u="none" cap="none" strike="noStrike">
              <a:solidFill>
                <a:schemeClr val="dk1"/>
              </a:solidFill>
              <a:latin typeface="Calibri"/>
              <a:ea typeface="Calibri"/>
              <a:cs typeface="Calibri"/>
              <a:sym typeface="Calibri"/>
            </a:endParaRPr>
          </a:p>
        </p:txBody>
      </p:sp>
      <p:sp>
        <p:nvSpPr>
          <p:cNvPr id="1744" name="Google Shape;1744;p66"/>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1745" name="Google Shape;1745;p66"/>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9" name="Shape 1749"/>
        <p:cNvGrpSpPr/>
        <p:nvPr/>
      </p:nvGrpSpPr>
      <p:grpSpPr>
        <a:xfrm>
          <a:off x="0" y="0"/>
          <a:ext cx="0" cy="0"/>
          <a:chOff x="0" y="0"/>
          <a:chExt cx="0" cy="0"/>
        </a:xfrm>
      </p:grpSpPr>
      <p:sp>
        <p:nvSpPr>
          <p:cNvPr id="1750" name="Google Shape;1750;p67"/>
          <p:cNvSpPr txBox="1"/>
          <p:nvPr>
            <p:ph idx="1" type="body"/>
          </p:nvPr>
        </p:nvSpPr>
        <p:spPr>
          <a:xfrm>
            <a:off x="611187" y="1052512"/>
            <a:ext cx="7467600" cy="48736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1"/>
              </a:buClr>
              <a:buSzPts val="3780"/>
              <a:buFont typeface="Noto Sans Symbols"/>
              <a:buNone/>
            </a:pPr>
            <a:r>
              <a:t/>
            </a:r>
            <a:endParaRPr b="0" i="0" sz="5400" u="none">
              <a:solidFill>
                <a:schemeClr val="dk1"/>
              </a:solidFill>
              <a:latin typeface="Century Schoolbook"/>
              <a:ea typeface="Century Schoolbook"/>
              <a:cs typeface="Century Schoolbook"/>
              <a:sym typeface="Century Schoolbook"/>
            </a:endParaRPr>
          </a:p>
          <a:p>
            <a:pPr indent="0" lvl="0" marL="0" marR="0" rtl="0" algn="ctr">
              <a:lnSpc>
                <a:spcPct val="100000"/>
              </a:lnSpc>
              <a:spcBef>
                <a:spcPts val="600"/>
              </a:spcBef>
              <a:spcAft>
                <a:spcPts val="0"/>
              </a:spcAft>
              <a:buClr>
                <a:schemeClr val="accent1"/>
              </a:buClr>
              <a:buSzPts val="3780"/>
              <a:buFont typeface="Noto Sans Symbols"/>
              <a:buNone/>
            </a:pPr>
            <a:r>
              <a:t/>
            </a:r>
            <a:endParaRPr b="0" i="0" sz="5400" u="none">
              <a:solidFill>
                <a:schemeClr val="dk1"/>
              </a:solidFill>
              <a:latin typeface="Century Schoolbook"/>
              <a:ea typeface="Century Schoolbook"/>
              <a:cs typeface="Century Schoolbook"/>
              <a:sym typeface="Century Schoolbook"/>
            </a:endParaRPr>
          </a:p>
          <a:p>
            <a:pPr indent="0" lvl="0" marL="0" marR="0" rtl="0" algn="ctr">
              <a:lnSpc>
                <a:spcPct val="100000"/>
              </a:lnSpc>
              <a:spcBef>
                <a:spcPts val="600"/>
              </a:spcBef>
              <a:spcAft>
                <a:spcPts val="0"/>
              </a:spcAft>
              <a:buClr>
                <a:schemeClr val="accent1"/>
              </a:buClr>
              <a:buSzPts val="3780"/>
              <a:buFont typeface="Noto Sans Symbols"/>
              <a:buNone/>
            </a:pPr>
            <a:r>
              <a:rPr b="0" i="1" lang="en-US" sz="5400" u="none">
                <a:solidFill>
                  <a:srgbClr val="7F7F7F"/>
                </a:solidFill>
                <a:latin typeface="Century Schoolbook"/>
                <a:ea typeface="Century Schoolbook"/>
                <a:cs typeface="Century Schoolbook"/>
                <a:sym typeface="Century Schoolbook"/>
              </a:rPr>
              <a:t>Other</a:t>
            </a:r>
            <a:endParaRPr/>
          </a:p>
        </p:txBody>
      </p:sp>
      <p:sp>
        <p:nvSpPr>
          <p:cNvPr id="1751" name="Google Shape;1751;p67"/>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5" name="Shape 1755"/>
        <p:cNvGrpSpPr/>
        <p:nvPr/>
      </p:nvGrpSpPr>
      <p:grpSpPr>
        <a:xfrm>
          <a:off x="0" y="0"/>
          <a:ext cx="0" cy="0"/>
          <a:chOff x="0" y="0"/>
          <a:chExt cx="0" cy="0"/>
        </a:xfrm>
      </p:grpSpPr>
      <p:sp>
        <p:nvSpPr>
          <p:cNvPr id="1756" name="Google Shape;1756;p68"/>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pic>
        <p:nvPicPr>
          <p:cNvPr id="1757" name="Google Shape;1757;p68"/>
          <p:cNvPicPr preferRelativeResize="0"/>
          <p:nvPr/>
        </p:nvPicPr>
        <p:blipFill rotWithShape="1">
          <a:blip r:embed="rId3">
            <a:alphaModFix/>
          </a:blip>
          <a:srcRect b="0" l="0" r="0" t="0"/>
          <a:stretch/>
        </p:blipFill>
        <p:spPr>
          <a:xfrm>
            <a:off x="250825" y="981075"/>
            <a:ext cx="8605837" cy="42957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1" name="Shape 1761"/>
        <p:cNvGrpSpPr/>
        <p:nvPr/>
      </p:nvGrpSpPr>
      <p:grpSpPr>
        <a:xfrm>
          <a:off x="0" y="0"/>
          <a:ext cx="0" cy="0"/>
          <a:chOff x="0" y="0"/>
          <a:chExt cx="0" cy="0"/>
        </a:xfrm>
      </p:grpSpPr>
      <p:sp>
        <p:nvSpPr>
          <p:cNvPr id="1762" name="Google Shape;1762;p69"/>
          <p:cNvSpPr txBox="1"/>
          <p:nvPr/>
        </p:nvSpPr>
        <p:spPr>
          <a:xfrm rot="-180000">
            <a:off x="8253412" y="5751512"/>
            <a:ext cx="368300" cy="3841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200"/>
              <a:buFont typeface="Century Schoolbook"/>
              <a:buNone/>
            </a:pPr>
            <a:fld id="{00000000-1234-1234-1234-123412341234}" type="slidenum">
              <a:rPr b="0" i="0" lang="en-US" sz="1200" u="none">
                <a:solidFill>
                  <a:schemeClr val="dk2"/>
                </a:solidFill>
                <a:latin typeface="Century Schoolbook"/>
                <a:ea typeface="Century Schoolbook"/>
                <a:cs typeface="Century Schoolbook"/>
                <a:sym typeface="Century Schoolbook"/>
              </a:rPr>
              <a:t>‹#›</a:t>
            </a:fld>
            <a:endParaRPr/>
          </a:p>
        </p:txBody>
      </p:sp>
      <p:sp>
        <p:nvSpPr>
          <p:cNvPr id="1763" name="Google Shape;1763;p69"/>
          <p:cNvSpPr txBox="1"/>
          <p:nvPr>
            <p:ph type="title"/>
          </p:nvPr>
        </p:nvSpPr>
        <p:spPr>
          <a:xfrm>
            <a:off x="1219200" y="1066800"/>
            <a:ext cx="5208587" cy="63341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EFFORT ALLOCATION</a:t>
            </a:r>
            <a:endParaRPr/>
          </a:p>
        </p:txBody>
      </p:sp>
      <p:sp>
        <p:nvSpPr>
          <p:cNvPr id="1764" name="Google Shape;1764;p69"/>
          <p:cNvSpPr txBox="1"/>
          <p:nvPr>
            <p:ph idx="1" type="body"/>
          </p:nvPr>
        </p:nvSpPr>
        <p:spPr>
          <a:xfrm>
            <a:off x="4038600" y="2057400"/>
            <a:ext cx="3556000" cy="3830637"/>
          </a:xfrm>
          <a:prstGeom prst="rect">
            <a:avLst/>
          </a:prstGeom>
          <a:noFill/>
          <a:ln>
            <a:noFill/>
          </a:ln>
        </p:spPr>
        <p:txBody>
          <a:bodyPr anchorCtr="0" anchor="t" bIns="44450" lIns="90475" spcFirstLastPara="1" rIns="90475" wrap="square" tIns="44450">
            <a:noAutofit/>
          </a:bodyPr>
          <a:lstStyle/>
          <a:p>
            <a:pPr indent="-273050" lvl="0" marL="273050" rtl="0" algn="l">
              <a:lnSpc>
                <a:spcPct val="100000"/>
              </a:lnSpc>
              <a:spcBef>
                <a:spcPts val="0"/>
              </a:spcBef>
              <a:spcAft>
                <a:spcPts val="0"/>
              </a:spcAft>
              <a:buClr>
                <a:schemeClr val="accent1"/>
              </a:buClr>
              <a:buSzPts val="1400"/>
              <a:buFont typeface="Noto Sans Symbols"/>
              <a:buChar char="🞆"/>
            </a:pPr>
            <a:r>
              <a:rPr b="0" i="0" lang="en-US" sz="2000" u="none">
                <a:solidFill>
                  <a:schemeClr val="dk1"/>
                </a:solidFill>
                <a:latin typeface="Century Schoolbook"/>
                <a:ea typeface="Century Schoolbook"/>
                <a:cs typeface="Century Schoolbook"/>
                <a:sym typeface="Century Schoolbook"/>
              </a:rPr>
              <a:t>“front end” activities</a:t>
            </a:r>
            <a:endParaRPr/>
          </a:p>
          <a:p>
            <a:pPr indent="-273049" lvl="1" marL="639762" rtl="0" algn="l">
              <a:lnSpc>
                <a:spcPct val="65000"/>
              </a:lnSpc>
              <a:spcBef>
                <a:spcPts val="360"/>
              </a:spcBef>
              <a:spcAft>
                <a:spcPts val="0"/>
              </a:spcAft>
              <a:buClr>
                <a:schemeClr val="accent1"/>
              </a:buClr>
              <a:buSzPts val="1440"/>
              <a:buFont typeface="Noto Sans Symbols"/>
              <a:buChar char="⚫"/>
            </a:pPr>
            <a:r>
              <a:rPr b="0" i="0" lang="en-US" sz="1800" u="none">
                <a:solidFill>
                  <a:schemeClr val="dk1"/>
                </a:solidFill>
                <a:latin typeface="Century Schoolbook"/>
                <a:ea typeface="Century Schoolbook"/>
                <a:cs typeface="Century Schoolbook"/>
                <a:sym typeface="Century Schoolbook"/>
              </a:rPr>
              <a:t> customer communication</a:t>
            </a:r>
            <a:endParaRPr/>
          </a:p>
          <a:p>
            <a:pPr indent="-273049" lvl="1" marL="639762" rtl="0" algn="l">
              <a:lnSpc>
                <a:spcPct val="65000"/>
              </a:lnSpc>
              <a:spcBef>
                <a:spcPts val="360"/>
              </a:spcBef>
              <a:spcAft>
                <a:spcPts val="0"/>
              </a:spcAft>
              <a:buClr>
                <a:schemeClr val="accent1"/>
              </a:buClr>
              <a:buSzPts val="1440"/>
              <a:buFont typeface="Noto Sans Symbols"/>
              <a:buChar char="⚫"/>
            </a:pPr>
            <a:r>
              <a:rPr b="0" i="0" lang="en-US" sz="1800" u="none">
                <a:solidFill>
                  <a:schemeClr val="dk1"/>
                </a:solidFill>
                <a:latin typeface="Century Schoolbook"/>
                <a:ea typeface="Century Schoolbook"/>
                <a:cs typeface="Century Schoolbook"/>
                <a:sym typeface="Century Schoolbook"/>
              </a:rPr>
              <a:t> analysis</a:t>
            </a:r>
            <a:endParaRPr/>
          </a:p>
          <a:p>
            <a:pPr indent="-273049" lvl="1" marL="639762" rtl="0" algn="l">
              <a:lnSpc>
                <a:spcPct val="65000"/>
              </a:lnSpc>
              <a:spcBef>
                <a:spcPts val="360"/>
              </a:spcBef>
              <a:spcAft>
                <a:spcPts val="0"/>
              </a:spcAft>
              <a:buClr>
                <a:schemeClr val="accent1"/>
              </a:buClr>
              <a:buSzPts val="1440"/>
              <a:buFont typeface="Noto Sans Symbols"/>
              <a:buChar char="⚫"/>
            </a:pPr>
            <a:r>
              <a:rPr b="0" i="0" lang="en-US" sz="1800" u="none">
                <a:solidFill>
                  <a:schemeClr val="dk1"/>
                </a:solidFill>
                <a:latin typeface="Century Schoolbook"/>
                <a:ea typeface="Century Schoolbook"/>
                <a:cs typeface="Century Schoolbook"/>
                <a:sym typeface="Century Schoolbook"/>
              </a:rPr>
              <a:t> design</a:t>
            </a:r>
            <a:endParaRPr/>
          </a:p>
          <a:p>
            <a:pPr indent="-273049" lvl="1" marL="639762" rtl="0" algn="l">
              <a:lnSpc>
                <a:spcPct val="65000"/>
              </a:lnSpc>
              <a:spcBef>
                <a:spcPts val="360"/>
              </a:spcBef>
              <a:spcAft>
                <a:spcPts val="0"/>
              </a:spcAft>
              <a:buClr>
                <a:schemeClr val="accent1"/>
              </a:buClr>
              <a:buSzPts val="1440"/>
              <a:buFont typeface="Noto Sans Symbols"/>
              <a:buChar char="⚫"/>
            </a:pPr>
            <a:r>
              <a:rPr b="0" i="0" lang="en-US" sz="1800" u="none">
                <a:solidFill>
                  <a:schemeClr val="dk1"/>
                </a:solidFill>
                <a:latin typeface="Century Schoolbook"/>
                <a:ea typeface="Century Schoolbook"/>
                <a:cs typeface="Century Schoolbook"/>
                <a:sym typeface="Century Schoolbook"/>
              </a:rPr>
              <a:t> review and modification</a:t>
            </a:r>
            <a:endParaRPr/>
          </a:p>
          <a:p>
            <a:pPr indent="-273050" lvl="0" marL="273050" rtl="0" algn="l">
              <a:lnSpc>
                <a:spcPct val="100000"/>
              </a:lnSpc>
              <a:spcBef>
                <a:spcPts val="600"/>
              </a:spcBef>
              <a:spcAft>
                <a:spcPts val="0"/>
              </a:spcAft>
              <a:buClr>
                <a:schemeClr val="accent1"/>
              </a:buClr>
              <a:buSzPts val="1400"/>
              <a:buFont typeface="Noto Sans Symbols"/>
              <a:buChar char="🞆"/>
            </a:pPr>
            <a:r>
              <a:rPr b="0" i="0" lang="en-US" sz="2000" u="none">
                <a:solidFill>
                  <a:schemeClr val="dk1"/>
                </a:solidFill>
                <a:latin typeface="Century Schoolbook"/>
                <a:ea typeface="Century Schoolbook"/>
                <a:cs typeface="Century Schoolbook"/>
                <a:sym typeface="Century Schoolbook"/>
              </a:rPr>
              <a:t>construction activities</a:t>
            </a:r>
            <a:endParaRPr/>
          </a:p>
          <a:p>
            <a:pPr indent="-273049" lvl="1" marL="639762" rtl="0" algn="l">
              <a:lnSpc>
                <a:spcPct val="100000"/>
              </a:lnSpc>
              <a:spcBef>
                <a:spcPts val="360"/>
              </a:spcBef>
              <a:spcAft>
                <a:spcPts val="0"/>
              </a:spcAft>
              <a:buClr>
                <a:schemeClr val="accent1"/>
              </a:buClr>
              <a:buSzPts val="1440"/>
              <a:buFont typeface="Noto Sans Symbols"/>
              <a:buChar char="⚫"/>
            </a:pPr>
            <a:r>
              <a:rPr b="0" i="0" lang="en-US" sz="1800" u="none">
                <a:solidFill>
                  <a:schemeClr val="dk1"/>
                </a:solidFill>
                <a:latin typeface="Century Schoolbook"/>
                <a:ea typeface="Century Schoolbook"/>
                <a:cs typeface="Century Schoolbook"/>
                <a:sym typeface="Century Schoolbook"/>
              </a:rPr>
              <a:t> coding or code generation</a:t>
            </a:r>
            <a:endParaRPr/>
          </a:p>
          <a:p>
            <a:pPr indent="-273050" lvl="0" marL="273050" rtl="0" algn="l">
              <a:lnSpc>
                <a:spcPct val="100000"/>
              </a:lnSpc>
              <a:spcBef>
                <a:spcPts val="600"/>
              </a:spcBef>
              <a:spcAft>
                <a:spcPts val="0"/>
              </a:spcAft>
              <a:buClr>
                <a:schemeClr val="accent1"/>
              </a:buClr>
              <a:buSzPts val="1400"/>
              <a:buFont typeface="Noto Sans Symbols"/>
              <a:buChar char="🞆"/>
            </a:pPr>
            <a:r>
              <a:rPr b="0" i="0" lang="en-US" sz="2000" u="none">
                <a:solidFill>
                  <a:schemeClr val="dk1"/>
                </a:solidFill>
                <a:latin typeface="Century Schoolbook"/>
                <a:ea typeface="Century Schoolbook"/>
                <a:cs typeface="Century Schoolbook"/>
                <a:sym typeface="Century Schoolbook"/>
              </a:rPr>
              <a:t>testing and installation</a:t>
            </a:r>
            <a:endParaRPr/>
          </a:p>
          <a:p>
            <a:pPr indent="-273049" lvl="1" marL="639762" rtl="0" algn="l">
              <a:lnSpc>
                <a:spcPct val="65000"/>
              </a:lnSpc>
              <a:spcBef>
                <a:spcPts val="360"/>
              </a:spcBef>
              <a:spcAft>
                <a:spcPts val="0"/>
              </a:spcAft>
              <a:buClr>
                <a:schemeClr val="accent1"/>
              </a:buClr>
              <a:buSzPts val="1440"/>
              <a:buFont typeface="Noto Sans Symbols"/>
              <a:buChar char="⚫"/>
            </a:pPr>
            <a:r>
              <a:rPr b="0" i="0" lang="en-US" sz="1800" u="none">
                <a:solidFill>
                  <a:schemeClr val="dk1"/>
                </a:solidFill>
                <a:latin typeface="Century Schoolbook"/>
                <a:ea typeface="Century Schoolbook"/>
                <a:cs typeface="Century Schoolbook"/>
                <a:sym typeface="Century Schoolbook"/>
              </a:rPr>
              <a:t> unit, integration</a:t>
            </a:r>
            <a:endParaRPr/>
          </a:p>
          <a:p>
            <a:pPr indent="-273049" lvl="1" marL="639762" rtl="0" algn="l">
              <a:lnSpc>
                <a:spcPct val="65000"/>
              </a:lnSpc>
              <a:spcBef>
                <a:spcPts val="360"/>
              </a:spcBef>
              <a:spcAft>
                <a:spcPts val="0"/>
              </a:spcAft>
              <a:buClr>
                <a:schemeClr val="accent1"/>
              </a:buClr>
              <a:buSzPts val="1440"/>
              <a:buFont typeface="Noto Sans Symbols"/>
              <a:buChar char="⚫"/>
            </a:pPr>
            <a:r>
              <a:rPr b="0" i="0" lang="en-US" sz="1800" u="none">
                <a:solidFill>
                  <a:schemeClr val="dk1"/>
                </a:solidFill>
                <a:latin typeface="Century Schoolbook"/>
                <a:ea typeface="Century Schoolbook"/>
                <a:cs typeface="Century Schoolbook"/>
                <a:sym typeface="Century Schoolbook"/>
              </a:rPr>
              <a:t> white-box, black box</a:t>
            </a:r>
            <a:endParaRPr/>
          </a:p>
          <a:p>
            <a:pPr indent="-273049" lvl="1" marL="639762" rtl="0" algn="l">
              <a:lnSpc>
                <a:spcPct val="65000"/>
              </a:lnSpc>
              <a:spcBef>
                <a:spcPts val="360"/>
              </a:spcBef>
              <a:spcAft>
                <a:spcPts val="0"/>
              </a:spcAft>
              <a:buClr>
                <a:schemeClr val="accent1"/>
              </a:buClr>
              <a:buSzPts val="1440"/>
              <a:buFont typeface="Noto Sans Symbols"/>
              <a:buChar char="⚫"/>
            </a:pPr>
            <a:r>
              <a:rPr b="0" i="0" lang="en-US" sz="1800" u="none">
                <a:solidFill>
                  <a:schemeClr val="dk1"/>
                </a:solidFill>
                <a:latin typeface="Century Schoolbook"/>
                <a:ea typeface="Century Schoolbook"/>
                <a:cs typeface="Century Schoolbook"/>
                <a:sym typeface="Century Schoolbook"/>
              </a:rPr>
              <a:t> regression </a:t>
            </a:r>
            <a:endParaRPr/>
          </a:p>
        </p:txBody>
      </p:sp>
      <p:grpSp>
        <p:nvGrpSpPr>
          <p:cNvPr id="1765" name="Google Shape;1765;p69"/>
          <p:cNvGrpSpPr/>
          <p:nvPr/>
        </p:nvGrpSpPr>
        <p:grpSpPr>
          <a:xfrm>
            <a:off x="1905000" y="1905000"/>
            <a:ext cx="1703387" cy="4035425"/>
            <a:chOff x="895" y="770"/>
            <a:chExt cx="1250" cy="2917"/>
          </a:xfrm>
        </p:grpSpPr>
        <p:grpSp>
          <p:nvGrpSpPr>
            <p:cNvPr id="1766" name="Google Shape;1766;p69"/>
            <p:cNvGrpSpPr/>
            <p:nvPr/>
          </p:nvGrpSpPr>
          <p:grpSpPr>
            <a:xfrm>
              <a:off x="1664" y="2282"/>
              <a:ext cx="481" cy="1405"/>
              <a:chOff x="1464" y="2052"/>
              <a:chExt cx="481" cy="1249"/>
            </a:xfrm>
          </p:grpSpPr>
          <p:sp>
            <p:nvSpPr>
              <p:cNvPr id="1767" name="Google Shape;1767;p69"/>
              <p:cNvSpPr txBox="1"/>
              <p:nvPr/>
            </p:nvSpPr>
            <p:spPr>
              <a:xfrm>
                <a:off x="1468" y="2212"/>
                <a:ext cx="328" cy="1084"/>
              </a:xfrm>
              <a:prstGeom prst="rect">
                <a:avLst/>
              </a:prstGeom>
              <a:solidFill>
                <a:schemeClr val="hlink"/>
              </a:solidFill>
              <a:ln cap="flat" cmpd="sng" w="12700">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68" name="Google Shape;1768;p69"/>
              <p:cNvSpPr/>
              <p:nvPr/>
            </p:nvSpPr>
            <p:spPr>
              <a:xfrm>
                <a:off x="1464" y="2052"/>
                <a:ext cx="481" cy="1249"/>
              </a:xfrm>
              <a:custGeom>
                <a:rect b="b" l="l" r="r" t="t"/>
                <a:pathLst>
                  <a:path extrusionOk="0" h="1249" w="481">
                    <a:moveTo>
                      <a:pt x="336" y="1248"/>
                    </a:moveTo>
                    <a:lnTo>
                      <a:pt x="480" y="1092"/>
                    </a:lnTo>
                    <a:lnTo>
                      <a:pt x="480" y="0"/>
                    </a:lnTo>
                    <a:lnTo>
                      <a:pt x="144" y="0"/>
                    </a:lnTo>
                    <a:lnTo>
                      <a:pt x="0" y="156"/>
                    </a:lnTo>
                    <a:lnTo>
                      <a:pt x="336" y="156"/>
                    </a:lnTo>
                    <a:lnTo>
                      <a:pt x="336" y="1248"/>
                    </a:lnTo>
                  </a:path>
                </a:pathLst>
              </a:custGeom>
              <a:solidFill>
                <a:schemeClr val="hlink"/>
              </a:solidFill>
              <a:ln cap="rnd" cmpd="sng" w="12700">
                <a:solidFill>
                  <a:schemeClr val="hlink"/>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769" name="Google Shape;1769;p69"/>
            <p:cNvGrpSpPr/>
            <p:nvPr/>
          </p:nvGrpSpPr>
          <p:grpSpPr>
            <a:xfrm>
              <a:off x="1664" y="1958"/>
              <a:ext cx="481" cy="541"/>
              <a:chOff x="1464" y="1764"/>
              <a:chExt cx="481" cy="481"/>
            </a:xfrm>
          </p:grpSpPr>
          <p:sp>
            <p:nvSpPr>
              <p:cNvPr id="1770" name="Google Shape;1770;p69"/>
              <p:cNvSpPr txBox="1"/>
              <p:nvPr/>
            </p:nvSpPr>
            <p:spPr>
              <a:xfrm>
                <a:off x="1468" y="1828"/>
                <a:ext cx="328" cy="412"/>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71" name="Google Shape;1771;p69"/>
              <p:cNvSpPr/>
              <p:nvPr/>
            </p:nvSpPr>
            <p:spPr>
              <a:xfrm>
                <a:off x="1464" y="1764"/>
                <a:ext cx="481" cy="481"/>
              </a:xfrm>
              <a:custGeom>
                <a:rect b="b" l="l" r="r" t="t"/>
                <a:pathLst>
                  <a:path extrusionOk="0" h="481" w="481">
                    <a:moveTo>
                      <a:pt x="336" y="480"/>
                    </a:moveTo>
                    <a:lnTo>
                      <a:pt x="480" y="420"/>
                    </a:lnTo>
                    <a:lnTo>
                      <a:pt x="480" y="0"/>
                    </a:lnTo>
                    <a:lnTo>
                      <a:pt x="144" y="0"/>
                    </a:lnTo>
                    <a:lnTo>
                      <a:pt x="0" y="60"/>
                    </a:lnTo>
                    <a:lnTo>
                      <a:pt x="336" y="60"/>
                    </a:lnTo>
                    <a:lnTo>
                      <a:pt x="336" y="480"/>
                    </a:lnTo>
                  </a:path>
                </a:pathLst>
              </a:custGeom>
              <a:solidFill>
                <a:schemeClr val="dk2"/>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772" name="Google Shape;1772;p69"/>
            <p:cNvGrpSpPr/>
            <p:nvPr/>
          </p:nvGrpSpPr>
          <p:grpSpPr>
            <a:xfrm>
              <a:off x="1664" y="770"/>
              <a:ext cx="481" cy="1405"/>
              <a:chOff x="1464" y="708"/>
              <a:chExt cx="481" cy="1249"/>
            </a:xfrm>
          </p:grpSpPr>
          <p:sp>
            <p:nvSpPr>
              <p:cNvPr id="1773" name="Google Shape;1773;p69"/>
              <p:cNvSpPr txBox="1"/>
              <p:nvPr/>
            </p:nvSpPr>
            <p:spPr>
              <a:xfrm>
                <a:off x="1468" y="868"/>
                <a:ext cx="328" cy="1084"/>
              </a:xfrm>
              <a:prstGeom prst="rect">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74" name="Google Shape;1774;p69"/>
              <p:cNvSpPr/>
              <p:nvPr/>
            </p:nvSpPr>
            <p:spPr>
              <a:xfrm>
                <a:off x="1464" y="708"/>
                <a:ext cx="481" cy="1249"/>
              </a:xfrm>
              <a:custGeom>
                <a:rect b="b" l="l" r="r" t="t"/>
                <a:pathLst>
                  <a:path extrusionOk="0" h="1249" w="481">
                    <a:moveTo>
                      <a:pt x="336" y="1248"/>
                    </a:moveTo>
                    <a:lnTo>
                      <a:pt x="480" y="1092"/>
                    </a:lnTo>
                    <a:lnTo>
                      <a:pt x="480" y="0"/>
                    </a:lnTo>
                    <a:lnTo>
                      <a:pt x="144" y="0"/>
                    </a:lnTo>
                    <a:lnTo>
                      <a:pt x="0" y="156"/>
                    </a:lnTo>
                    <a:lnTo>
                      <a:pt x="336" y="156"/>
                    </a:lnTo>
                    <a:lnTo>
                      <a:pt x="336" y="1248"/>
                    </a:lnTo>
                  </a:path>
                </a:pathLst>
              </a:custGeom>
              <a:solidFill>
                <a:schemeClr val="accent2"/>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1775" name="Google Shape;1775;p69"/>
            <p:cNvSpPr txBox="1"/>
            <p:nvPr/>
          </p:nvSpPr>
          <p:spPr>
            <a:xfrm>
              <a:off x="943" y="1158"/>
              <a:ext cx="904" cy="302"/>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40-50%</a:t>
              </a:r>
              <a:endParaRPr/>
            </a:p>
          </p:txBody>
        </p:sp>
        <p:sp>
          <p:nvSpPr>
            <p:cNvPr id="1776" name="Google Shape;1776;p69"/>
            <p:cNvSpPr txBox="1"/>
            <p:nvPr/>
          </p:nvSpPr>
          <p:spPr>
            <a:xfrm>
              <a:off x="935" y="3147"/>
              <a:ext cx="904" cy="303"/>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30-40%</a:t>
              </a:r>
              <a:endParaRPr/>
            </a:p>
          </p:txBody>
        </p:sp>
        <p:sp>
          <p:nvSpPr>
            <p:cNvPr id="1777" name="Google Shape;1777;p69"/>
            <p:cNvSpPr txBox="1"/>
            <p:nvPr/>
          </p:nvSpPr>
          <p:spPr>
            <a:xfrm>
              <a:off x="895" y="2184"/>
              <a:ext cx="904" cy="302"/>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15-20%</a:t>
              </a:r>
              <a:endParaRPr/>
            </a:p>
          </p:txBody>
        </p:sp>
      </p:grpSp>
      <p:cxnSp>
        <p:nvCxnSpPr>
          <p:cNvPr id="1778" name="Google Shape;1778;p69"/>
          <p:cNvCxnSpPr/>
          <p:nvPr/>
        </p:nvCxnSpPr>
        <p:spPr>
          <a:xfrm flipH="1">
            <a:off x="3505200" y="2286000"/>
            <a:ext cx="685800" cy="315912"/>
          </a:xfrm>
          <a:prstGeom prst="straightConnector1">
            <a:avLst/>
          </a:prstGeom>
          <a:noFill/>
          <a:ln cap="flat" cmpd="sng" w="19050">
            <a:solidFill>
              <a:schemeClr val="folHlink"/>
            </a:solidFill>
            <a:prstDash val="solid"/>
            <a:miter lim="800000"/>
            <a:headEnd len="med" w="med" type="none"/>
            <a:tailEnd len="med" w="med" type="none"/>
          </a:ln>
        </p:spPr>
      </p:cxnSp>
      <p:cxnSp>
        <p:nvCxnSpPr>
          <p:cNvPr id="1779" name="Google Shape;1779;p69"/>
          <p:cNvCxnSpPr/>
          <p:nvPr/>
        </p:nvCxnSpPr>
        <p:spPr>
          <a:xfrm flipH="1">
            <a:off x="3505200" y="3581400"/>
            <a:ext cx="685800" cy="369887"/>
          </a:xfrm>
          <a:prstGeom prst="straightConnector1">
            <a:avLst/>
          </a:prstGeom>
          <a:noFill/>
          <a:ln cap="flat" cmpd="sng" w="19050">
            <a:solidFill>
              <a:schemeClr val="folHlink"/>
            </a:solidFill>
            <a:prstDash val="solid"/>
            <a:miter lim="800000"/>
            <a:headEnd len="med" w="med" type="none"/>
            <a:tailEnd len="med" w="med" type="none"/>
          </a:ln>
        </p:spPr>
      </p:cxnSp>
      <p:cxnSp>
        <p:nvCxnSpPr>
          <p:cNvPr id="1780" name="Google Shape;1780;p69"/>
          <p:cNvCxnSpPr/>
          <p:nvPr/>
        </p:nvCxnSpPr>
        <p:spPr>
          <a:xfrm flipH="1">
            <a:off x="3505200" y="4495800"/>
            <a:ext cx="685800" cy="381000"/>
          </a:xfrm>
          <a:prstGeom prst="straightConnector1">
            <a:avLst/>
          </a:prstGeom>
          <a:noFill/>
          <a:ln cap="flat" cmpd="sng" w="19050">
            <a:solidFill>
              <a:schemeClr val="folHlink"/>
            </a:solidFill>
            <a:prstDash val="solid"/>
            <a:miter lim="800000"/>
            <a:headEnd len="med" w="med" type="none"/>
            <a:tailEnd len="med" w="med" type="none"/>
          </a:ln>
        </p:spPr>
      </p:cxnSp>
      <p:cxnSp>
        <p:nvCxnSpPr>
          <p:cNvPr id="1781" name="Google Shape;1781;p69"/>
          <p:cNvCxnSpPr/>
          <p:nvPr/>
        </p:nvCxnSpPr>
        <p:spPr>
          <a:xfrm>
            <a:off x="3429000" y="4267200"/>
            <a:ext cx="0" cy="1676400"/>
          </a:xfrm>
          <a:prstGeom prst="straightConnector1">
            <a:avLst/>
          </a:prstGeom>
          <a:noFill/>
          <a:ln cap="flat" cmpd="sng" w="19050">
            <a:solidFill>
              <a:schemeClr val="dk1"/>
            </a:solidFill>
            <a:prstDash val="solid"/>
            <a:miter lim="800000"/>
            <a:headEnd len="med" w="med" type="none"/>
            <a:tailEnd len="med" w="med" type="none"/>
          </a:ln>
        </p:spPr>
      </p:cxnSp>
      <p:cxnSp>
        <p:nvCxnSpPr>
          <p:cNvPr id="1782" name="Google Shape;1782;p69"/>
          <p:cNvCxnSpPr/>
          <p:nvPr/>
        </p:nvCxnSpPr>
        <p:spPr>
          <a:xfrm flipH="1" rot="10800000">
            <a:off x="3429000" y="1905000"/>
            <a:ext cx="152400" cy="228600"/>
          </a:xfrm>
          <a:prstGeom prst="straightConnector1">
            <a:avLst/>
          </a:prstGeom>
          <a:noFill/>
          <a:ln cap="flat" cmpd="sng" w="9525">
            <a:solidFill>
              <a:schemeClr val="dk1"/>
            </a:solidFill>
            <a:prstDash val="solid"/>
            <a:miter lim="800000"/>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cxnSp>
        <p:nvCxnSpPr>
          <p:cNvPr id="264" name="Google Shape;264;p7"/>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265" name="Google Shape;265;p7"/>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PROJECT SCHEDULING</a:t>
            </a:r>
            <a:r>
              <a:rPr b="0" i="0" lang="en-US" sz="3000" u="none">
                <a:solidFill>
                  <a:srgbClr val="376092"/>
                </a:solidFill>
                <a:latin typeface="Calibri"/>
                <a:ea typeface="Calibri"/>
                <a:cs typeface="Calibri"/>
                <a:sym typeface="Calibri"/>
              </a:rPr>
              <a:t> </a:t>
            </a:r>
            <a:endParaRPr/>
          </a:p>
        </p:txBody>
      </p:sp>
      <p:sp>
        <p:nvSpPr>
          <p:cNvPr id="266" name="Google Shape;266;p7"/>
          <p:cNvSpPr txBox="1"/>
          <p:nvPr>
            <p:ph idx="1" type="body"/>
          </p:nvPr>
        </p:nvSpPr>
        <p:spPr>
          <a:xfrm>
            <a:off x="457200" y="1600200"/>
            <a:ext cx="7467600" cy="4614862"/>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400"/>
              <a:buFont typeface="Noto Sans Symbols"/>
              <a:buChar char="🞆"/>
            </a:pPr>
            <a:r>
              <a:rPr b="0" i="0" lang="en-US" sz="2000" u="none">
                <a:solidFill>
                  <a:schemeClr val="dk1"/>
                </a:solidFill>
                <a:latin typeface="Calibri"/>
                <a:ea typeface="Calibri"/>
                <a:cs typeface="Calibri"/>
                <a:sym typeface="Calibri"/>
              </a:rPr>
              <a:t>Phases:</a:t>
            </a:r>
            <a:endParaRPr/>
          </a:p>
          <a:p>
            <a:pPr indent="-273049" lvl="1" marL="639762" marR="0" rtl="0" algn="l">
              <a:lnSpc>
                <a:spcPct val="100000"/>
              </a:lnSpc>
              <a:spcBef>
                <a:spcPts val="360"/>
              </a:spcBef>
              <a:spcAft>
                <a:spcPts val="0"/>
              </a:spcAft>
              <a:buClr>
                <a:schemeClr val="accent1"/>
              </a:buClr>
              <a:buSzPts val="1440"/>
              <a:buFont typeface="Noto Sans Symbols"/>
              <a:buChar char="⚫"/>
            </a:pPr>
            <a:r>
              <a:rPr b="0" i="0" lang="en-US" sz="1800" u="none" cap="none" strike="noStrike">
                <a:solidFill>
                  <a:schemeClr val="dk1"/>
                </a:solidFill>
                <a:latin typeface="Calibri"/>
                <a:ea typeface="Calibri"/>
                <a:cs typeface="Calibri"/>
                <a:sym typeface="Calibri"/>
              </a:rPr>
              <a:t>Define </a:t>
            </a:r>
            <a:r>
              <a:rPr b="0" i="0" lang="en-US" sz="1800" u="none" cap="none" strike="noStrike">
                <a:solidFill>
                  <a:srgbClr val="376092"/>
                </a:solidFill>
                <a:latin typeface="Calibri"/>
                <a:ea typeface="Calibri"/>
                <a:cs typeface="Calibri"/>
                <a:sym typeface="Calibri"/>
              </a:rPr>
              <a:t>activities</a:t>
            </a:r>
            <a:r>
              <a:rPr b="0" i="0" lang="en-US" sz="1800" u="none" cap="none" strike="noStrike">
                <a:solidFill>
                  <a:schemeClr val="dk1"/>
                </a:solidFill>
                <a:latin typeface="Calibri"/>
                <a:ea typeface="Calibri"/>
                <a:cs typeface="Calibri"/>
                <a:sym typeface="Calibri"/>
              </a:rPr>
              <a:t> or </a:t>
            </a:r>
            <a:r>
              <a:rPr b="0" i="0" lang="en-US" sz="1800" u="none" cap="none" strike="noStrike">
                <a:solidFill>
                  <a:srgbClr val="376092"/>
                </a:solidFill>
                <a:latin typeface="Calibri"/>
                <a:ea typeface="Calibri"/>
                <a:cs typeface="Calibri"/>
                <a:sym typeface="Calibri"/>
              </a:rPr>
              <a:t>tasks</a:t>
            </a:r>
            <a:r>
              <a:rPr b="0" i="0" lang="en-US" sz="1800" u="none" cap="none" strike="noStrike">
                <a:solidFill>
                  <a:schemeClr val="dk1"/>
                </a:solidFill>
                <a:latin typeface="Calibri"/>
                <a:ea typeface="Calibri"/>
                <a:cs typeface="Calibri"/>
                <a:sym typeface="Calibri"/>
              </a:rPr>
              <a:t> according to the project </a:t>
            </a:r>
            <a:r>
              <a:rPr b="0" i="0" lang="en-US" sz="1800" u="none" cap="none" strike="noStrike">
                <a:solidFill>
                  <a:srgbClr val="376092"/>
                </a:solidFill>
                <a:latin typeface="Calibri"/>
                <a:ea typeface="Calibri"/>
                <a:cs typeface="Calibri"/>
                <a:sym typeface="Calibri"/>
              </a:rPr>
              <a:t>objectives. </a:t>
            </a:r>
            <a:endParaRPr/>
          </a:p>
          <a:p>
            <a:pPr indent="-273049" lvl="1" marL="639762" marR="0" rtl="0" algn="l">
              <a:lnSpc>
                <a:spcPct val="100000"/>
              </a:lnSpc>
              <a:spcBef>
                <a:spcPts val="360"/>
              </a:spcBef>
              <a:spcAft>
                <a:spcPts val="0"/>
              </a:spcAft>
              <a:buClr>
                <a:schemeClr val="accent1"/>
              </a:buClr>
              <a:buSzPts val="1440"/>
              <a:buFont typeface="Noto Sans Symbols"/>
              <a:buChar char="⚫"/>
            </a:pPr>
            <a:r>
              <a:rPr b="0" i="0" lang="en-US" sz="1800" u="none" cap="none" strike="noStrike">
                <a:solidFill>
                  <a:schemeClr val="dk1"/>
                </a:solidFill>
                <a:latin typeface="Calibri"/>
                <a:ea typeface="Calibri"/>
                <a:cs typeface="Calibri"/>
                <a:sym typeface="Calibri"/>
              </a:rPr>
              <a:t>A </a:t>
            </a:r>
            <a:r>
              <a:rPr b="0" i="0" lang="en-US" sz="1800" u="none" cap="none" strike="noStrike">
                <a:solidFill>
                  <a:srgbClr val="376092"/>
                </a:solidFill>
                <a:latin typeface="Calibri"/>
                <a:ea typeface="Calibri"/>
                <a:cs typeface="Calibri"/>
                <a:sym typeface="Calibri"/>
              </a:rPr>
              <a:t>task</a:t>
            </a:r>
            <a:r>
              <a:rPr b="0" i="0" lang="en-US" sz="1800" u="none" cap="none" strike="noStrike">
                <a:solidFill>
                  <a:schemeClr val="dk1"/>
                </a:solidFill>
                <a:latin typeface="Calibri"/>
                <a:ea typeface="Calibri"/>
                <a:cs typeface="Calibri"/>
                <a:sym typeface="Calibri"/>
              </a:rPr>
              <a:t> is an individual unit of work with a clear beginning and a clear end.</a:t>
            </a:r>
            <a:endParaRPr/>
          </a:p>
          <a:p>
            <a:pPr indent="-273049" lvl="1" marL="639762" marR="0" rtl="0" algn="l">
              <a:lnSpc>
                <a:spcPct val="100000"/>
              </a:lnSpc>
              <a:spcBef>
                <a:spcPts val="360"/>
              </a:spcBef>
              <a:spcAft>
                <a:spcPts val="0"/>
              </a:spcAft>
              <a:buClr>
                <a:schemeClr val="accent1"/>
              </a:buClr>
              <a:buSzPts val="1440"/>
              <a:buFont typeface="Noto Sans Symbols"/>
              <a:buChar char="⚫"/>
            </a:pPr>
            <a:r>
              <a:rPr b="0" i="0" lang="en-US" sz="1800" u="none" cap="none" strike="noStrike">
                <a:solidFill>
                  <a:schemeClr val="dk1"/>
                </a:solidFill>
                <a:latin typeface="Calibri"/>
                <a:ea typeface="Calibri"/>
                <a:cs typeface="Calibri"/>
                <a:sym typeface="Calibri"/>
              </a:rPr>
              <a:t>Identify </a:t>
            </a:r>
            <a:r>
              <a:rPr b="0" i="0" lang="en-US" sz="1800" u="none" cap="none" strike="noStrike">
                <a:solidFill>
                  <a:srgbClr val="376092"/>
                </a:solidFill>
                <a:latin typeface="Calibri"/>
                <a:ea typeface="Calibri"/>
                <a:cs typeface="Calibri"/>
                <a:sym typeface="Calibri"/>
              </a:rPr>
              <a:t>precedence</a:t>
            </a:r>
            <a:r>
              <a:rPr b="0" i="0" lang="en-US" sz="1800" u="none" cap="none" strike="noStrike">
                <a:solidFill>
                  <a:schemeClr val="dk1"/>
                </a:solidFill>
                <a:latin typeface="Calibri"/>
                <a:ea typeface="Calibri"/>
                <a:cs typeface="Calibri"/>
                <a:sym typeface="Calibri"/>
              </a:rPr>
              <a:t> relationships or </a:t>
            </a:r>
            <a:r>
              <a:rPr b="0" i="0" lang="en-US" sz="1800" u="none" cap="none" strike="noStrike">
                <a:solidFill>
                  <a:srgbClr val="376092"/>
                </a:solidFill>
                <a:latin typeface="Calibri"/>
                <a:ea typeface="Calibri"/>
                <a:cs typeface="Calibri"/>
                <a:sym typeface="Calibri"/>
              </a:rPr>
              <a:t>dependencies</a:t>
            </a:r>
            <a:endParaRPr/>
          </a:p>
          <a:p>
            <a:pPr indent="-273049" lvl="1" marL="639762" marR="0" rtl="0" algn="l">
              <a:lnSpc>
                <a:spcPct val="100000"/>
              </a:lnSpc>
              <a:spcBef>
                <a:spcPts val="360"/>
              </a:spcBef>
              <a:spcAft>
                <a:spcPts val="0"/>
              </a:spcAft>
              <a:buClr>
                <a:schemeClr val="accent1"/>
              </a:buClr>
              <a:buSzPts val="1440"/>
              <a:buFont typeface="Noto Sans Symbols"/>
              <a:buChar char="⚫"/>
            </a:pPr>
            <a:r>
              <a:rPr b="0" i="0" lang="en-US" sz="1800" u="none" cap="none" strike="noStrike">
                <a:solidFill>
                  <a:schemeClr val="dk1"/>
                </a:solidFill>
                <a:latin typeface="Calibri"/>
                <a:ea typeface="Calibri"/>
                <a:cs typeface="Calibri"/>
                <a:sym typeface="Calibri"/>
              </a:rPr>
              <a:t>Estimate </a:t>
            </a:r>
            <a:r>
              <a:rPr b="0" i="0" lang="en-US" sz="1800" u="none" cap="none" strike="noStrike">
                <a:solidFill>
                  <a:srgbClr val="376092"/>
                </a:solidFill>
                <a:latin typeface="Calibri"/>
                <a:ea typeface="Calibri"/>
                <a:cs typeface="Calibri"/>
                <a:sym typeface="Calibri"/>
              </a:rPr>
              <a:t>time required </a:t>
            </a:r>
            <a:r>
              <a:rPr b="0" i="0" lang="en-US" sz="1800" u="none" cap="none" strike="noStrike">
                <a:solidFill>
                  <a:schemeClr val="dk1"/>
                </a:solidFill>
                <a:latin typeface="Calibri"/>
                <a:ea typeface="Calibri"/>
                <a:cs typeface="Calibri"/>
                <a:sym typeface="Calibri"/>
              </a:rPr>
              <a:t>to complete each task.</a:t>
            </a:r>
            <a:endParaRPr/>
          </a:p>
          <a:p>
            <a:pPr indent="-273049" lvl="1" marL="639762" marR="0" rtl="0" algn="l">
              <a:lnSpc>
                <a:spcPct val="100000"/>
              </a:lnSpc>
              <a:spcBef>
                <a:spcPts val="360"/>
              </a:spcBef>
              <a:spcAft>
                <a:spcPts val="0"/>
              </a:spcAft>
              <a:buClr>
                <a:schemeClr val="accent1"/>
              </a:buClr>
              <a:buSzPts val="1440"/>
              <a:buFont typeface="Noto Sans Symbols"/>
              <a:buChar char="⚫"/>
            </a:pPr>
            <a:r>
              <a:rPr b="0" i="0" lang="en-US" sz="1800" u="none" cap="none" strike="noStrike">
                <a:solidFill>
                  <a:schemeClr val="dk1"/>
                </a:solidFill>
                <a:latin typeface="Calibri"/>
                <a:ea typeface="Calibri"/>
                <a:cs typeface="Calibri"/>
                <a:sym typeface="Calibri"/>
              </a:rPr>
              <a:t>Draw an </a:t>
            </a:r>
            <a:r>
              <a:rPr b="0" i="0" lang="en-US" sz="1800" u="sng" cap="none" strike="noStrike">
                <a:solidFill>
                  <a:srgbClr val="376092"/>
                </a:solidFill>
                <a:latin typeface="Calibri"/>
                <a:ea typeface="Calibri"/>
                <a:cs typeface="Calibri"/>
                <a:sym typeface="Calibri"/>
              </a:rPr>
              <a:t>activity-on-arrow P</a:t>
            </a:r>
            <a:r>
              <a:rPr b="0" i="0" lang="en-US" sz="1800" u="none" cap="none" strike="noStrike">
                <a:solidFill>
                  <a:srgbClr val="376092"/>
                </a:solidFill>
                <a:latin typeface="Calibri"/>
                <a:ea typeface="Calibri"/>
                <a:cs typeface="Calibri"/>
                <a:sym typeface="Calibri"/>
              </a:rPr>
              <a:t>ERT diagram </a:t>
            </a:r>
            <a:r>
              <a:rPr b="0" i="0" lang="en-US" sz="1800" u="none" cap="none" strike="noStrike">
                <a:solidFill>
                  <a:schemeClr val="dk1"/>
                </a:solidFill>
                <a:latin typeface="Calibri"/>
                <a:ea typeface="Calibri"/>
                <a:cs typeface="Calibri"/>
                <a:sym typeface="Calibri"/>
              </a:rPr>
              <a:t>inserting </a:t>
            </a:r>
            <a:r>
              <a:rPr b="0" i="0" lang="en-US" sz="1800" u="none" cap="none" strike="noStrike">
                <a:solidFill>
                  <a:srgbClr val="376092"/>
                </a:solidFill>
                <a:latin typeface="Calibri"/>
                <a:ea typeface="Calibri"/>
                <a:cs typeface="Calibri"/>
                <a:sym typeface="Calibri"/>
              </a:rPr>
              <a:t>dummy</a:t>
            </a:r>
            <a:r>
              <a:rPr b="0" i="0" lang="en-US" sz="1800" u="none" cap="none" strike="noStrike">
                <a:solidFill>
                  <a:schemeClr val="dk1"/>
                </a:solidFill>
                <a:latin typeface="Calibri"/>
                <a:ea typeface="Calibri"/>
                <a:cs typeface="Calibri"/>
                <a:sym typeface="Calibri"/>
              </a:rPr>
              <a:t> activities if required.</a:t>
            </a:r>
            <a:endParaRPr/>
          </a:p>
          <a:p>
            <a:pPr indent="-273049" lvl="1" marL="639762" marR="0" rtl="0" algn="l">
              <a:lnSpc>
                <a:spcPct val="100000"/>
              </a:lnSpc>
              <a:spcBef>
                <a:spcPts val="360"/>
              </a:spcBef>
              <a:spcAft>
                <a:spcPts val="0"/>
              </a:spcAft>
              <a:buClr>
                <a:schemeClr val="accent1"/>
              </a:buClr>
              <a:buSzPts val="1440"/>
              <a:buFont typeface="Noto Sans Symbols"/>
              <a:buChar char="⚫"/>
            </a:pPr>
            <a:r>
              <a:rPr b="0" i="0" lang="en-US" sz="1800" u="none" cap="none" strike="noStrike">
                <a:solidFill>
                  <a:schemeClr val="dk1"/>
                </a:solidFill>
                <a:latin typeface="Calibri"/>
                <a:ea typeface="Calibri"/>
                <a:cs typeface="Calibri"/>
                <a:sym typeface="Calibri"/>
              </a:rPr>
              <a:t>Apply </a:t>
            </a:r>
            <a:r>
              <a:rPr b="0" i="0" lang="en-US" sz="1800" u="none" cap="none" strike="noStrike">
                <a:solidFill>
                  <a:srgbClr val="376092"/>
                </a:solidFill>
                <a:latin typeface="Calibri"/>
                <a:ea typeface="Calibri"/>
                <a:cs typeface="Calibri"/>
                <a:sym typeface="Calibri"/>
              </a:rPr>
              <a:t>CPM</a:t>
            </a:r>
            <a:r>
              <a:rPr b="0" i="0" lang="en-US" sz="1800" u="none" cap="none" strike="noStrike">
                <a:solidFill>
                  <a:schemeClr val="dk1"/>
                </a:solidFill>
                <a:latin typeface="Calibri"/>
                <a:ea typeface="Calibri"/>
                <a:cs typeface="Calibri"/>
                <a:sym typeface="Calibri"/>
              </a:rPr>
              <a:t> to calculate </a:t>
            </a:r>
            <a:r>
              <a:rPr b="0" i="1" lang="en-US" sz="1800" u="none" cap="none" strike="noStrike">
                <a:solidFill>
                  <a:schemeClr val="dk1"/>
                </a:solidFill>
                <a:latin typeface="Calibri"/>
                <a:ea typeface="Calibri"/>
                <a:cs typeface="Calibri"/>
                <a:sym typeface="Calibri"/>
              </a:rPr>
              <a:t>earliest</a:t>
            </a:r>
            <a:r>
              <a:rPr b="0" i="0" lang="en-US" sz="1800" u="none" cap="none" strike="noStrike">
                <a:solidFill>
                  <a:schemeClr val="dk1"/>
                </a:solidFill>
                <a:latin typeface="Calibri"/>
                <a:ea typeface="Calibri"/>
                <a:cs typeface="Calibri"/>
                <a:sym typeface="Calibri"/>
              </a:rPr>
              <a:t> and </a:t>
            </a:r>
            <a:r>
              <a:rPr b="0" i="1" lang="en-US" sz="1800" u="none" cap="none" strike="noStrike">
                <a:solidFill>
                  <a:schemeClr val="dk1"/>
                </a:solidFill>
                <a:latin typeface="Calibri"/>
                <a:ea typeface="Calibri"/>
                <a:cs typeface="Calibri"/>
                <a:sym typeface="Calibri"/>
              </a:rPr>
              <a:t>latest</a:t>
            </a:r>
            <a:r>
              <a:rPr b="0" i="0" lang="en-US" sz="1800" u="none" cap="none" strike="noStrike">
                <a:solidFill>
                  <a:schemeClr val="dk1"/>
                </a:solidFill>
                <a:latin typeface="Calibri"/>
                <a:ea typeface="Calibri"/>
                <a:cs typeface="Calibri"/>
                <a:sym typeface="Calibri"/>
              </a:rPr>
              <a:t> </a:t>
            </a:r>
            <a:r>
              <a:rPr b="0" i="1" lang="en-US" sz="1800" u="none" cap="none" strike="noStrike">
                <a:solidFill>
                  <a:schemeClr val="dk1"/>
                </a:solidFill>
                <a:latin typeface="Calibri"/>
                <a:ea typeface="Calibri"/>
                <a:cs typeface="Calibri"/>
                <a:sym typeface="Calibri"/>
              </a:rPr>
              <a:t>starting times</a:t>
            </a:r>
            <a:r>
              <a:rPr b="0" i="0" lang="en-US" sz="1800" u="none" cap="none" strike="noStrike">
                <a:solidFill>
                  <a:schemeClr val="dk1"/>
                </a:solidFill>
                <a:latin typeface="Calibri"/>
                <a:ea typeface="Calibri"/>
                <a:cs typeface="Calibri"/>
                <a:sym typeface="Calibri"/>
              </a:rPr>
              <a:t>, </a:t>
            </a:r>
            <a:r>
              <a:rPr b="0" i="1" lang="en-US" sz="1800" u="none" cap="none" strike="noStrike">
                <a:solidFill>
                  <a:schemeClr val="dk1"/>
                </a:solidFill>
                <a:latin typeface="Calibri"/>
                <a:ea typeface="Calibri"/>
                <a:cs typeface="Calibri"/>
                <a:sym typeface="Calibri"/>
              </a:rPr>
              <a:t>earliest</a:t>
            </a:r>
            <a:r>
              <a:rPr b="0" i="0" lang="en-US" sz="1800" u="none" cap="none" strike="noStrike">
                <a:solidFill>
                  <a:schemeClr val="dk1"/>
                </a:solidFill>
                <a:latin typeface="Calibri"/>
                <a:ea typeface="Calibri"/>
                <a:cs typeface="Calibri"/>
                <a:sym typeface="Calibri"/>
              </a:rPr>
              <a:t> and </a:t>
            </a:r>
            <a:r>
              <a:rPr b="0" i="1" lang="en-US" sz="1800" u="none" cap="none" strike="noStrike">
                <a:solidFill>
                  <a:schemeClr val="dk1"/>
                </a:solidFill>
                <a:latin typeface="Calibri"/>
                <a:ea typeface="Calibri"/>
                <a:cs typeface="Calibri"/>
                <a:sym typeface="Calibri"/>
              </a:rPr>
              <a:t>latest</a:t>
            </a:r>
            <a:r>
              <a:rPr b="0" i="0" lang="en-US" sz="1800" u="none" cap="none" strike="noStrike">
                <a:solidFill>
                  <a:schemeClr val="dk1"/>
                </a:solidFill>
                <a:latin typeface="Calibri"/>
                <a:ea typeface="Calibri"/>
                <a:cs typeface="Calibri"/>
                <a:sym typeface="Calibri"/>
              </a:rPr>
              <a:t> </a:t>
            </a:r>
            <a:r>
              <a:rPr b="0" i="1" lang="en-US" sz="1800" u="none" cap="none" strike="noStrike">
                <a:solidFill>
                  <a:schemeClr val="dk1"/>
                </a:solidFill>
                <a:latin typeface="Calibri"/>
                <a:ea typeface="Calibri"/>
                <a:cs typeface="Calibri"/>
                <a:sym typeface="Calibri"/>
              </a:rPr>
              <a:t>completion times, slack</a:t>
            </a:r>
            <a:r>
              <a:rPr b="0" i="0" lang="en-US" sz="1800" u="none" cap="none" strike="noStrike">
                <a:solidFill>
                  <a:schemeClr val="dk1"/>
                </a:solidFill>
                <a:latin typeface="Calibri"/>
                <a:ea typeface="Calibri"/>
                <a:cs typeface="Calibri"/>
                <a:sym typeface="Calibri"/>
              </a:rPr>
              <a:t> times, </a:t>
            </a:r>
            <a:r>
              <a:rPr b="0" i="1" lang="en-US" sz="1800" u="none" cap="none" strike="noStrike">
                <a:solidFill>
                  <a:schemeClr val="dk1"/>
                </a:solidFill>
                <a:latin typeface="Calibri"/>
                <a:ea typeface="Calibri"/>
                <a:cs typeface="Calibri"/>
                <a:sym typeface="Calibri"/>
              </a:rPr>
              <a:t>critical path </a:t>
            </a:r>
            <a:r>
              <a:rPr b="0" i="0" lang="en-US" sz="1800" u="none" cap="none" strike="noStrike">
                <a:solidFill>
                  <a:schemeClr val="dk1"/>
                </a:solidFill>
                <a:latin typeface="Calibri"/>
                <a:ea typeface="Calibri"/>
                <a:cs typeface="Calibri"/>
                <a:sym typeface="Calibri"/>
              </a:rPr>
              <a:t>etc.</a:t>
            </a:r>
            <a:endParaRPr/>
          </a:p>
          <a:p>
            <a:pPr indent="-273049" lvl="1" marL="639762" marR="0" rtl="0" algn="l">
              <a:lnSpc>
                <a:spcPct val="100000"/>
              </a:lnSpc>
              <a:spcBef>
                <a:spcPts val="360"/>
              </a:spcBef>
              <a:spcAft>
                <a:spcPts val="0"/>
              </a:spcAft>
              <a:buClr>
                <a:schemeClr val="accent1"/>
              </a:buClr>
              <a:buSzPts val="1440"/>
              <a:buFont typeface="Noto Sans Symbols"/>
              <a:buChar char="⚫"/>
            </a:pPr>
            <a:r>
              <a:rPr b="0" i="0" lang="en-US" sz="1800" u="none" cap="none" strike="noStrike">
                <a:solidFill>
                  <a:schemeClr val="dk1"/>
                </a:solidFill>
                <a:latin typeface="Calibri"/>
                <a:ea typeface="Calibri"/>
                <a:cs typeface="Calibri"/>
                <a:sym typeface="Calibri"/>
              </a:rPr>
              <a:t>Construct a </a:t>
            </a:r>
            <a:r>
              <a:rPr b="0" i="0" lang="en-US" sz="1800" u="none" cap="none" strike="noStrike">
                <a:solidFill>
                  <a:srgbClr val="376092"/>
                </a:solidFill>
                <a:latin typeface="Calibri"/>
                <a:ea typeface="Calibri"/>
                <a:cs typeface="Calibri"/>
                <a:sym typeface="Calibri"/>
              </a:rPr>
              <a:t>GANTT chart</a:t>
            </a:r>
            <a:r>
              <a:rPr b="0" i="0" lang="en-US" sz="1800" u="none" cap="none" strike="noStrike">
                <a:solidFill>
                  <a:schemeClr val="dk1"/>
                </a:solidFill>
                <a:latin typeface="Calibri"/>
                <a:ea typeface="Calibri"/>
                <a:cs typeface="Calibri"/>
                <a:sym typeface="Calibri"/>
              </a:rPr>
              <a:t>.</a:t>
            </a:r>
            <a:endParaRPr/>
          </a:p>
          <a:p>
            <a:pPr indent="-273049" lvl="1" marL="639762" marR="0" rtl="0" algn="l">
              <a:lnSpc>
                <a:spcPct val="100000"/>
              </a:lnSpc>
              <a:spcBef>
                <a:spcPts val="360"/>
              </a:spcBef>
              <a:spcAft>
                <a:spcPts val="0"/>
              </a:spcAft>
              <a:buClr>
                <a:schemeClr val="accent1"/>
              </a:buClr>
              <a:buSzPts val="1440"/>
              <a:buFont typeface="Noto Sans Symbols"/>
              <a:buChar char="⚫"/>
            </a:pPr>
            <a:r>
              <a:rPr b="0" i="0" lang="en-US" sz="1800" u="none" cap="none" strike="noStrike">
                <a:solidFill>
                  <a:schemeClr val="dk1"/>
                </a:solidFill>
                <a:latin typeface="Calibri"/>
                <a:ea typeface="Calibri"/>
                <a:cs typeface="Calibri"/>
                <a:sym typeface="Calibri"/>
              </a:rPr>
              <a:t>Reallocate resources and resolve if necessary.</a:t>
            </a:r>
            <a:endParaRPr/>
          </a:p>
          <a:p>
            <a:pPr indent="-273049" lvl="1" marL="639762" marR="0" rtl="0" algn="l">
              <a:lnSpc>
                <a:spcPct val="100000"/>
              </a:lnSpc>
              <a:spcBef>
                <a:spcPts val="360"/>
              </a:spcBef>
              <a:spcAft>
                <a:spcPts val="0"/>
              </a:spcAft>
              <a:buClr>
                <a:schemeClr val="accent1"/>
              </a:buClr>
              <a:buSzPts val="1440"/>
              <a:buFont typeface="Noto Sans Symbols"/>
              <a:buChar char="⚫"/>
            </a:pPr>
            <a:r>
              <a:rPr b="0" i="0" lang="en-US" sz="1800" u="none" cap="none" strike="noStrike">
                <a:solidFill>
                  <a:schemeClr val="dk1"/>
                </a:solidFill>
                <a:latin typeface="Calibri"/>
                <a:ea typeface="Calibri"/>
                <a:cs typeface="Calibri"/>
                <a:sym typeface="Calibri"/>
              </a:rPr>
              <a:t>Continuously monitor/revise the time estimates along the project duration. </a:t>
            </a:r>
            <a:endParaRPr b="1" i="0" sz="1800" u="none" cap="none" strike="noStrike">
              <a:solidFill>
                <a:schemeClr val="dk1"/>
              </a:solidFill>
              <a:latin typeface="Calibri"/>
              <a:ea typeface="Calibri"/>
              <a:cs typeface="Calibri"/>
              <a:sym typeface="Calibri"/>
            </a:endParaRPr>
          </a:p>
          <a:p>
            <a:pPr indent="-273049" lvl="1" marL="639762" marR="0" rtl="0" algn="l">
              <a:lnSpc>
                <a:spcPct val="100000"/>
              </a:lnSpc>
              <a:spcBef>
                <a:spcPts val="360"/>
              </a:spcBef>
              <a:spcAft>
                <a:spcPts val="0"/>
              </a:spcAft>
              <a:buClr>
                <a:schemeClr val="accent1"/>
              </a:buClr>
              <a:buSzPts val="1440"/>
              <a:buFont typeface="Noto Sans Symbols"/>
              <a:buNone/>
            </a:pPr>
            <a:r>
              <a:t/>
            </a:r>
            <a:endParaRPr b="0" i="0" sz="1800" u="none" cap="none" strike="noStrike">
              <a:solidFill>
                <a:schemeClr val="dk1"/>
              </a:solidFill>
              <a:latin typeface="Calibri"/>
              <a:ea typeface="Calibri"/>
              <a:cs typeface="Calibri"/>
              <a:sym typeface="Calibri"/>
            </a:endParaRPr>
          </a:p>
          <a:p>
            <a:pPr indent="-273049" lvl="1" marL="639762" marR="0" rtl="0" algn="l">
              <a:lnSpc>
                <a:spcPct val="100000"/>
              </a:lnSpc>
              <a:spcBef>
                <a:spcPts val="360"/>
              </a:spcBef>
              <a:spcAft>
                <a:spcPts val="0"/>
              </a:spcAft>
              <a:buClr>
                <a:schemeClr val="accent1"/>
              </a:buClr>
              <a:buSzPts val="1440"/>
              <a:buFont typeface="Noto Sans Symbols"/>
              <a:buNone/>
            </a:pPr>
            <a:r>
              <a:t/>
            </a:r>
            <a:endParaRPr b="0" i="0" sz="1800" u="none" cap="none" strike="noStrike">
              <a:solidFill>
                <a:schemeClr val="dk1"/>
              </a:solidFill>
              <a:latin typeface="Calibri"/>
              <a:ea typeface="Calibri"/>
              <a:cs typeface="Calibri"/>
              <a:sym typeface="Calibri"/>
            </a:endParaRPr>
          </a:p>
          <a:p>
            <a:pPr indent="-181609" lvl="1" marL="639762" marR="0" rtl="0" algn="l">
              <a:lnSpc>
                <a:spcPct val="100000"/>
              </a:lnSpc>
              <a:spcBef>
                <a:spcPts val="360"/>
              </a:spcBef>
              <a:spcAft>
                <a:spcPts val="0"/>
              </a:spcAft>
              <a:buClr>
                <a:schemeClr val="accent1"/>
              </a:buClr>
              <a:buSzPts val="1440"/>
              <a:buFont typeface="Noto Sans Symbols"/>
              <a:buNone/>
            </a:pPr>
            <a:r>
              <a:t/>
            </a:r>
            <a:endParaRPr b="0" i="0" sz="1800" u="none" cap="none" strike="noStrike">
              <a:solidFill>
                <a:schemeClr val="dk1"/>
              </a:solidFill>
              <a:latin typeface="Calibri"/>
              <a:ea typeface="Calibri"/>
              <a:cs typeface="Calibri"/>
              <a:sym typeface="Calibri"/>
            </a:endParaRPr>
          </a:p>
          <a:p>
            <a:pPr indent="-193040" lvl="0" marL="273050" marR="0" rtl="0" algn="l">
              <a:spcBef>
                <a:spcPts val="600"/>
              </a:spcBef>
              <a:spcAft>
                <a:spcPts val="0"/>
              </a:spcAft>
              <a:buClr>
                <a:schemeClr val="accent1"/>
              </a:buClr>
              <a:buSzPts val="1260"/>
              <a:buFont typeface="Noto Sans Symbols"/>
              <a:buNone/>
            </a:pPr>
            <a:r>
              <a:t/>
            </a:r>
            <a:endParaRPr b="0" i="0" sz="1800" u="none" cap="none" strike="noStrike">
              <a:solidFill>
                <a:schemeClr val="dk1"/>
              </a:solidFill>
              <a:latin typeface="Calibri"/>
              <a:ea typeface="Calibri"/>
              <a:cs typeface="Calibri"/>
              <a:sym typeface="Calibri"/>
            </a:endParaRPr>
          </a:p>
        </p:txBody>
      </p:sp>
      <p:sp>
        <p:nvSpPr>
          <p:cNvPr id="267" name="Google Shape;267;p7"/>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268" name="Google Shape;268;p7"/>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6" name="Shape 1786"/>
        <p:cNvGrpSpPr/>
        <p:nvPr/>
      </p:nvGrpSpPr>
      <p:grpSpPr>
        <a:xfrm>
          <a:off x="0" y="0"/>
          <a:ext cx="0" cy="0"/>
          <a:chOff x="0" y="0"/>
          <a:chExt cx="0" cy="0"/>
        </a:xfrm>
      </p:grpSpPr>
      <p:sp>
        <p:nvSpPr>
          <p:cNvPr id="1787" name="Google Shape;1787;p70"/>
          <p:cNvSpPr txBox="1"/>
          <p:nvPr/>
        </p:nvSpPr>
        <p:spPr>
          <a:xfrm rot="5400000">
            <a:off x="7589043" y="1081881"/>
            <a:ext cx="2011362" cy="3841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200"/>
              <a:buFont typeface="Century Schoolbook"/>
              <a:buNone/>
            </a:pPr>
            <a:fld id="{00000000-1234-1234-1234-123412341234}" type="slidenum">
              <a:rPr b="0" i="0" lang="en-US" sz="1200" u="none">
                <a:solidFill>
                  <a:schemeClr val="dk2"/>
                </a:solidFill>
                <a:latin typeface="Century Schoolbook"/>
                <a:ea typeface="Century Schoolbook"/>
                <a:cs typeface="Century Schoolbook"/>
                <a:sym typeface="Century Schoolbook"/>
              </a:rPr>
              <a:t>‹#›</a:t>
            </a:fld>
            <a:endParaRPr/>
          </a:p>
        </p:txBody>
      </p:sp>
      <p:sp>
        <p:nvSpPr>
          <p:cNvPr id="1788" name="Google Shape;1788;p70"/>
          <p:cNvSpPr txBox="1"/>
          <p:nvPr>
            <p:ph type="title"/>
          </p:nvPr>
        </p:nvSpPr>
        <p:spPr>
          <a:xfrm>
            <a:off x="1219200" y="1066800"/>
            <a:ext cx="4870450" cy="660400"/>
          </a:xfrm>
          <a:prstGeom prst="rect">
            <a:avLst/>
          </a:prstGeom>
          <a:noFill/>
          <a:ln>
            <a:noFill/>
          </a:ln>
        </p:spPr>
        <p:txBody>
          <a:bodyPr anchorCtr="0" anchor="t" bIns="25400" lIns="63500" spcFirstLastPara="1" rIns="63500" wrap="square" tIns="25400">
            <a:spAutoFit/>
          </a:bodyPr>
          <a:lstStyle/>
          <a:p>
            <a:pPr indent="0" lvl="0" marL="0" rtl="0" algn="l">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TASK SET REFINEMENT</a:t>
            </a:r>
            <a:endParaRPr/>
          </a:p>
        </p:txBody>
      </p:sp>
      <p:sp>
        <p:nvSpPr>
          <p:cNvPr id="1789" name="Google Shape;1789;p70"/>
          <p:cNvSpPr txBox="1"/>
          <p:nvPr/>
        </p:nvSpPr>
        <p:spPr>
          <a:xfrm>
            <a:off x="1905000" y="1981200"/>
            <a:ext cx="5722937" cy="581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Palatino"/>
              <a:buNone/>
            </a:pPr>
            <a:r>
              <a:rPr b="1" i="0" lang="en-US" sz="1600" u="none">
                <a:solidFill>
                  <a:schemeClr val="dk1"/>
                </a:solidFill>
                <a:latin typeface="Palatino"/>
                <a:ea typeface="Palatino"/>
                <a:cs typeface="Palatino"/>
                <a:sym typeface="Palatino"/>
              </a:rPr>
              <a:t>1.1     </a:t>
            </a:r>
            <a:r>
              <a:rPr b="1" i="0" lang="en-US" sz="1600" u="none">
                <a:solidFill>
                  <a:schemeClr val="folHlink"/>
                </a:solidFill>
                <a:latin typeface="Palatino"/>
                <a:ea typeface="Palatino"/>
                <a:cs typeface="Palatino"/>
                <a:sym typeface="Palatino"/>
              </a:rPr>
              <a:t>Concept scoping</a:t>
            </a:r>
            <a:r>
              <a:rPr b="0" i="0" lang="en-US" sz="1600" u="none">
                <a:solidFill>
                  <a:schemeClr val="dk1"/>
                </a:solidFill>
                <a:latin typeface="Palatino"/>
                <a:ea typeface="Palatino"/>
                <a:cs typeface="Palatino"/>
                <a:sym typeface="Palatino"/>
              </a:rPr>
              <a:t> determines the overall scope of the project.</a:t>
            </a:r>
            <a:endParaRPr/>
          </a:p>
        </p:txBody>
      </p:sp>
      <p:sp>
        <p:nvSpPr>
          <p:cNvPr id="1790" name="Google Shape;1790;p70"/>
          <p:cNvSpPr txBox="1"/>
          <p:nvPr/>
        </p:nvSpPr>
        <p:spPr>
          <a:xfrm>
            <a:off x="2514600" y="2590800"/>
            <a:ext cx="5767387" cy="3644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Task definition:  Task 1.1  Concept Scoping  </a:t>
            </a:r>
            <a:endParaRPr/>
          </a:p>
          <a:p>
            <a:pPr indent="0" lvl="0" marL="0" marR="0" rtl="0" algn="l">
              <a:lnSpc>
                <a:spcPct val="100000"/>
              </a:lnSpc>
              <a:spcBef>
                <a:spcPts val="30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1.1.1	Identify need, benefits and potential customers;</a:t>
            </a:r>
            <a:endParaRPr/>
          </a:p>
          <a:p>
            <a:pPr indent="0" lvl="0" marL="0" marR="0" rtl="0" algn="l">
              <a:lnSpc>
                <a:spcPct val="100000"/>
              </a:lnSpc>
              <a:spcBef>
                <a:spcPts val="30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1.1.2	Define desired output/control and input events that drive the application;</a:t>
            </a:r>
            <a:endParaRPr/>
          </a:p>
          <a:p>
            <a:pPr indent="0" lvl="0" marL="0" marR="0" rtl="0" algn="l">
              <a:lnSpc>
                <a:spcPct val="100000"/>
              </a:lnSpc>
              <a:spcBef>
                <a:spcPts val="30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	Begin Task 1.1.2</a:t>
            </a:r>
            <a:endParaRPr/>
          </a:p>
          <a:p>
            <a:pPr indent="0" lvl="0" marL="0" marR="0" rtl="0" algn="l">
              <a:lnSpc>
                <a:spcPct val="100000"/>
              </a:lnSpc>
              <a:spcBef>
                <a:spcPts val="30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	1.1.2.1	FTR:  Review written description of need</a:t>
            </a:r>
            <a:endParaRPr/>
          </a:p>
          <a:p>
            <a:pPr indent="0" lvl="1" marL="457200" marR="0" rtl="0" algn="l">
              <a:lnSpc>
                <a:spcPct val="100000"/>
              </a:lnSpc>
              <a:spcBef>
                <a:spcPts val="0"/>
              </a:spcBef>
              <a:spcAft>
                <a:spcPts val="0"/>
              </a:spcAft>
              <a:buClr>
                <a:schemeClr val="dk1"/>
              </a:buClr>
              <a:buSzPts val="900"/>
              <a:buFont typeface="Times"/>
              <a:buNone/>
            </a:pPr>
            <a:r>
              <a:rPr b="0" i="0" lang="en-US" sz="900" u="none" cap="none" strike="noStrike">
                <a:solidFill>
                  <a:schemeClr val="dk1"/>
                </a:solidFill>
                <a:latin typeface="Times"/>
                <a:ea typeface="Times"/>
                <a:cs typeface="Times"/>
                <a:sym typeface="Times"/>
              </a:rPr>
              <a:t> FTR indicates that a formal technical review (Chapter 26) is to be conducted.</a:t>
            </a:r>
            <a:endParaRPr/>
          </a:p>
          <a:p>
            <a:pPr indent="0" lvl="0" marL="0" marR="0" rtl="0" algn="l">
              <a:lnSpc>
                <a:spcPct val="100000"/>
              </a:lnSpc>
              <a:spcBef>
                <a:spcPts val="30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	1.1.2.2	Derive a list of customer visible outputs/inputs</a:t>
            </a:r>
            <a:endParaRPr/>
          </a:p>
          <a:p>
            <a:pPr indent="0" lvl="0" marL="0" marR="0" rtl="0" algn="l">
              <a:lnSpc>
                <a:spcPct val="100000"/>
              </a:lnSpc>
              <a:spcBef>
                <a:spcPts val="30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	1.1.2.3	FTR:  Review outputs/inputs with customer and revise as required;</a:t>
            </a:r>
            <a:endParaRPr/>
          </a:p>
          <a:p>
            <a:pPr indent="0" lvl="0" marL="0" marR="0" rtl="0" algn="l">
              <a:lnSpc>
                <a:spcPct val="100000"/>
              </a:lnSpc>
              <a:spcBef>
                <a:spcPts val="30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	endtask Task 1.1.2</a:t>
            </a:r>
            <a:endParaRPr/>
          </a:p>
          <a:p>
            <a:pPr indent="0" lvl="0" marL="0" marR="0" rtl="0" algn="l">
              <a:lnSpc>
                <a:spcPct val="100000"/>
              </a:lnSpc>
              <a:spcBef>
                <a:spcPts val="30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1.1.3	Define the functionality/behavior for each major function;</a:t>
            </a:r>
            <a:endParaRPr/>
          </a:p>
          <a:p>
            <a:pPr indent="0" lvl="0" marL="0" marR="0" rtl="0" algn="l">
              <a:lnSpc>
                <a:spcPct val="100000"/>
              </a:lnSpc>
              <a:spcBef>
                <a:spcPts val="30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	Begin Task 1.1.3</a:t>
            </a:r>
            <a:endParaRPr/>
          </a:p>
          <a:p>
            <a:pPr indent="0" lvl="0" marL="0" marR="0" rtl="0" algn="l">
              <a:lnSpc>
                <a:spcPct val="100000"/>
              </a:lnSpc>
              <a:spcBef>
                <a:spcPts val="30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	1.1.3.1	FTR:  Review output and input data objects derived in task 1.1.2;</a:t>
            </a:r>
            <a:endParaRPr/>
          </a:p>
          <a:p>
            <a:pPr indent="0" lvl="0" marL="0" marR="0" rtl="0" algn="l">
              <a:lnSpc>
                <a:spcPct val="100000"/>
              </a:lnSpc>
              <a:spcBef>
                <a:spcPts val="30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	1.1.3.2	Derive a model of functions/behaviors;</a:t>
            </a:r>
            <a:endParaRPr/>
          </a:p>
          <a:p>
            <a:pPr indent="0" lvl="0" marL="0" marR="0" rtl="0" algn="l">
              <a:lnSpc>
                <a:spcPct val="100000"/>
              </a:lnSpc>
              <a:spcBef>
                <a:spcPts val="30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	1.1.3.3	FTR:  Review functions/behaviors with customer and revise as required;</a:t>
            </a:r>
            <a:endParaRPr/>
          </a:p>
          <a:p>
            <a:pPr indent="0" lvl="0" marL="0" marR="0" rtl="0" algn="l">
              <a:lnSpc>
                <a:spcPct val="100000"/>
              </a:lnSpc>
              <a:spcBef>
                <a:spcPts val="30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	endtask Task 1.1.3</a:t>
            </a:r>
            <a:endParaRPr/>
          </a:p>
          <a:p>
            <a:pPr indent="0" lvl="0" marL="0" marR="0" rtl="0" algn="l">
              <a:lnSpc>
                <a:spcPct val="100000"/>
              </a:lnSpc>
              <a:spcBef>
                <a:spcPts val="30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1.1.4	Isolate those elements of the technology to be implemented in software; </a:t>
            </a:r>
            <a:endParaRPr/>
          </a:p>
          <a:p>
            <a:pPr indent="0" lvl="0" marL="0" marR="0" rtl="0" algn="l">
              <a:lnSpc>
                <a:spcPct val="100000"/>
              </a:lnSpc>
              <a:spcBef>
                <a:spcPts val="30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1.1.5	Research availability of existing software;</a:t>
            </a:r>
            <a:endParaRPr/>
          </a:p>
          <a:p>
            <a:pPr indent="0" lvl="0" marL="0" marR="0" rtl="0" algn="l">
              <a:lnSpc>
                <a:spcPct val="100000"/>
              </a:lnSpc>
              <a:spcBef>
                <a:spcPts val="30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1.1.6	Define technical feasibility;</a:t>
            </a:r>
            <a:endParaRPr/>
          </a:p>
          <a:p>
            <a:pPr indent="0" lvl="0" marL="0" marR="0" rtl="0" algn="l">
              <a:lnSpc>
                <a:spcPct val="100000"/>
              </a:lnSpc>
              <a:spcBef>
                <a:spcPts val="30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1.1.7	Make quick estimate of size;</a:t>
            </a:r>
            <a:endParaRPr/>
          </a:p>
          <a:p>
            <a:pPr indent="0" lvl="0" marL="0" marR="0" rtl="0" algn="l">
              <a:lnSpc>
                <a:spcPct val="100000"/>
              </a:lnSpc>
              <a:spcBef>
                <a:spcPts val="30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1.1.8	Create a Scope Definition;</a:t>
            </a:r>
            <a:endParaRPr/>
          </a:p>
          <a:p>
            <a:pPr indent="0" lvl="0" marL="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endTask definition:   Task 1.1</a:t>
            </a:r>
            <a:endParaRPr/>
          </a:p>
        </p:txBody>
      </p:sp>
      <p:sp>
        <p:nvSpPr>
          <p:cNvPr id="1791" name="Google Shape;1791;p70"/>
          <p:cNvSpPr/>
          <p:nvPr/>
        </p:nvSpPr>
        <p:spPr>
          <a:xfrm>
            <a:off x="1020762" y="1989137"/>
            <a:ext cx="841375" cy="3268662"/>
          </a:xfrm>
          <a:prstGeom prst="curvedRightArrow">
            <a:avLst>
              <a:gd fmla="val 25000" name="adj1"/>
              <a:gd fmla="val 50000" name="adj2"/>
              <a:gd fmla="val 25000" name="adj3"/>
            </a:avLst>
          </a:prstGeom>
          <a:solidFill>
            <a:srgbClr val="AD278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92" name="Google Shape;1792;p70"/>
          <p:cNvSpPr txBox="1"/>
          <p:nvPr/>
        </p:nvSpPr>
        <p:spPr>
          <a:xfrm>
            <a:off x="838200" y="5257800"/>
            <a:ext cx="1768475" cy="339725"/>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is refined to</a:t>
            </a:r>
            <a:endParaRPr/>
          </a:p>
        </p:txBody>
      </p:sp>
      <p:sp>
        <p:nvSpPr>
          <p:cNvPr id="1793" name="Google Shape;1793;p70"/>
          <p:cNvSpPr/>
          <p:nvPr/>
        </p:nvSpPr>
        <p:spPr>
          <a:xfrm>
            <a:off x="2286000" y="2514600"/>
            <a:ext cx="414337" cy="3790950"/>
          </a:xfrm>
          <a:prstGeom prst="leftBrace">
            <a:avLst>
              <a:gd fmla="val 8333" name="adj1"/>
              <a:gd fmla="val 5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7" name="Shape 1797"/>
        <p:cNvGrpSpPr/>
        <p:nvPr/>
      </p:nvGrpSpPr>
      <p:grpSpPr>
        <a:xfrm>
          <a:off x="0" y="0"/>
          <a:ext cx="0" cy="0"/>
          <a:chOff x="0" y="0"/>
          <a:chExt cx="0" cy="0"/>
        </a:xfrm>
      </p:grpSpPr>
      <p:sp>
        <p:nvSpPr>
          <p:cNvPr id="1798" name="Google Shape;1798;p71"/>
          <p:cNvSpPr txBox="1"/>
          <p:nvPr>
            <p:ph type="title"/>
          </p:nvPr>
        </p:nvSpPr>
        <p:spPr>
          <a:xfrm>
            <a:off x="1219200" y="1066800"/>
            <a:ext cx="6705600" cy="63341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PROGRESS ON AN OO PROJECT-I</a:t>
            </a:r>
            <a:endParaRPr/>
          </a:p>
        </p:txBody>
      </p:sp>
      <p:sp>
        <p:nvSpPr>
          <p:cNvPr id="1799" name="Google Shape;1799;p71"/>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Clr>
                <a:schemeClr val="accent1"/>
              </a:buClr>
              <a:buSzPts val="1260"/>
              <a:buFont typeface="Noto Sans Symbols"/>
              <a:buChar char="🞆"/>
            </a:pPr>
            <a:r>
              <a:rPr b="0" i="1" lang="en-US" sz="1800" u="none">
                <a:solidFill>
                  <a:schemeClr val="dk1"/>
                </a:solidFill>
                <a:latin typeface="Century Schoolbook"/>
                <a:ea typeface="Century Schoolbook"/>
                <a:cs typeface="Century Schoolbook"/>
                <a:sym typeface="Century Schoolbook"/>
              </a:rPr>
              <a:t>Technical milestone:  OO analysis completed  </a:t>
            </a:r>
            <a:endParaRPr/>
          </a:p>
          <a:p>
            <a:pPr indent="-182562" lvl="2" marL="914400" rtl="0" algn="l">
              <a:lnSpc>
                <a:spcPct val="90000"/>
              </a:lnSpc>
              <a:spcBef>
                <a:spcPts val="300"/>
              </a:spcBef>
              <a:spcAft>
                <a:spcPts val="0"/>
              </a:spcAft>
              <a:buClr>
                <a:srgbClr val="4471A6"/>
              </a:buClr>
              <a:buSzPts val="840"/>
              <a:buFont typeface="Noto Sans Symbols"/>
              <a:buChar char="🞆"/>
            </a:pPr>
            <a:r>
              <a:rPr b="0" i="0" lang="en-US" sz="1400" u="none">
                <a:solidFill>
                  <a:schemeClr val="dk1"/>
                </a:solidFill>
                <a:latin typeface="Century Schoolbook"/>
                <a:ea typeface="Century Schoolbook"/>
                <a:cs typeface="Century Schoolbook"/>
                <a:sym typeface="Century Schoolbook"/>
              </a:rPr>
              <a:t>All classes and the class hierarchy have been defined and reviewed.</a:t>
            </a:r>
            <a:endParaRPr/>
          </a:p>
          <a:p>
            <a:pPr indent="-182562" lvl="2" marL="914400" rtl="0" algn="l">
              <a:lnSpc>
                <a:spcPct val="90000"/>
              </a:lnSpc>
              <a:spcBef>
                <a:spcPts val="280"/>
              </a:spcBef>
              <a:spcAft>
                <a:spcPts val="0"/>
              </a:spcAft>
              <a:buClr>
                <a:srgbClr val="4471A6"/>
              </a:buClr>
              <a:buSzPts val="840"/>
              <a:buFont typeface="Noto Sans Symbols"/>
              <a:buChar char="🞆"/>
            </a:pPr>
            <a:r>
              <a:rPr b="0" i="0" lang="en-US" sz="1400" u="none">
                <a:solidFill>
                  <a:schemeClr val="dk1"/>
                </a:solidFill>
                <a:latin typeface="Century Schoolbook"/>
                <a:ea typeface="Century Schoolbook"/>
                <a:cs typeface="Century Schoolbook"/>
                <a:sym typeface="Century Schoolbook"/>
              </a:rPr>
              <a:t>Class attributes and operations associated with a class have been defined and reviewed.</a:t>
            </a:r>
            <a:endParaRPr/>
          </a:p>
          <a:p>
            <a:pPr indent="-182562" lvl="2" marL="914400" rtl="0" algn="l">
              <a:lnSpc>
                <a:spcPct val="90000"/>
              </a:lnSpc>
              <a:spcBef>
                <a:spcPts val="280"/>
              </a:spcBef>
              <a:spcAft>
                <a:spcPts val="0"/>
              </a:spcAft>
              <a:buClr>
                <a:srgbClr val="4471A6"/>
              </a:buClr>
              <a:buSzPts val="840"/>
              <a:buFont typeface="Noto Sans Symbols"/>
              <a:buChar char="🞆"/>
            </a:pPr>
            <a:r>
              <a:rPr b="0" i="0" lang="en-US" sz="1400" u="none">
                <a:solidFill>
                  <a:schemeClr val="dk1"/>
                </a:solidFill>
                <a:latin typeface="Century Schoolbook"/>
                <a:ea typeface="Century Schoolbook"/>
                <a:cs typeface="Century Schoolbook"/>
                <a:sym typeface="Century Schoolbook"/>
              </a:rPr>
              <a:t>Class relationships (Chapter 8) have been established and reviewed.</a:t>
            </a:r>
            <a:endParaRPr/>
          </a:p>
          <a:p>
            <a:pPr indent="-182562" lvl="2" marL="914400" rtl="0" algn="l">
              <a:lnSpc>
                <a:spcPct val="90000"/>
              </a:lnSpc>
              <a:spcBef>
                <a:spcPts val="280"/>
              </a:spcBef>
              <a:spcAft>
                <a:spcPts val="0"/>
              </a:spcAft>
              <a:buClr>
                <a:srgbClr val="4471A6"/>
              </a:buClr>
              <a:buSzPts val="840"/>
              <a:buFont typeface="Noto Sans Symbols"/>
              <a:buChar char="🞆"/>
            </a:pPr>
            <a:r>
              <a:rPr b="0" i="0" lang="en-US" sz="1400" u="none">
                <a:solidFill>
                  <a:schemeClr val="dk1"/>
                </a:solidFill>
                <a:latin typeface="Century Schoolbook"/>
                <a:ea typeface="Century Schoolbook"/>
                <a:cs typeface="Century Schoolbook"/>
                <a:sym typeface="Century Schoolbook"/>
              </a:rPr>
              <a:t>A behavioral model (Chapter 8) has been created and reviewed.</a:t>
            </a:r>
            <a:endParaRPr/>
          </a:p>
          <a:p>
            <a:pPr indent="-182562" lvl="2" marL="914400" rtl="0" algn="l">
              <a:lnSpc>
                <a:spcPct val="90000"/>
              </a:lnSpc>
              <a:spcBef>
                <a:spcPts val="280"/>
              </a:spcBef>
              <a:spcAft>
                <a:spcPts val="0"/>
              </a:spcAft>
              <a:buClr>
                <a:srgbClr val="4471A6"/>
              </a:buClr>
              <a:buSzPts val="840"/>
              <a:buFont typeface="Noto Sans Symbols"/>
              <a:buChar char="🞆"/>
            </a:pPr>
            <a:r>
              <a:rPr b="0" i="0" lang="en-US" sz="1400" u="none">
                <a:solidFill>
                  <a:schemeClr val="dk1"/>
                </a:solidFill>
                <a:latin typeface="Century Schoolbook"/>
                <a:ea typeface="Century Schoolbook"/>
                <a:cs typeface="Century Schoolbook"/>
                <a:sym typeface="Century Schoolbook"/>
              </a:rPr>
              <a:t>Reusable classes have been noted.</a:t>
            </a:r>
            <a:endParaRPr/>
          </a:p>
          <a:p>
            <a:pPr indent="-273050" lvl="0" marL="273050" rtl="0" algn="l">
              <a:lnSpc>
                <a:spcPct val="90000"/>
              </a:lnSpc>
              <a:spcBef>
                <a:spcPts val="300"/>
              </a:spcBef>
              <a:spcAft>
                <a:spcPts val="0"/>
              </a:spcAft>
              <a:buClr>
                <a:schemeClr val="accent1"/>
              </a:buClr>
              <a:buSzPts val="1260"/>
              <a:buFont typeface="Noto Sans Symbols"/>
              <a:buChar char="🞆"/>
            </a:pPr>
            <a:r>
              <a:rPr b="0" i="1" lang="en-US" sz="1800" u="none">
                <a:solidFill>
                  <a:schemeClr val="dk1"/>
                </a:solidFill>
                <a:latin typeface="Century Schoolbook"/>
                <a:ea typeface="Century Schoolbook"/>
                <a:cs typeface="Century Schoolbook"/>
                <a:sym typeface="Century Schoolbook"/>
              </a:rPr>
              <a:t>Technical milestone:  OO design completed</a:t>
            </a:r>
            <a:endParaRPr/>
          </a:p>
          <a:p>
            <a:pPr indent="-182562" lvl="2" marL="914400" rtl="0" algn="l">
              <a:lnSpc>
                <a:spcPct val="90000"/>
              </a:lnSpc>
              <a:spcBef>
                <a:spcPts val="300"/>
              </a:spcBef>
              <a:spcAft>
                <a:spcPts val="0"/>
              </a:spcAft>
              <a:buClr>
                <a:srgbClr val="4471A6"/>
              </a:buClr>
              <a:buSzPts val="840"/>
              <a:buFont typeface="Noto Sans Symbols"/>
              <a:buChar char="🞆"/>
            </a:pPr>
            <a:r>
              <a:rPr b="0" i="0" lang="en-US" sz="1400" u="none">
                <a:solidFill>
                  <a:schemeClr val="dk1"/>
                </a:solidFill>
                <a:latin typeface="Century Schoolbook"/>
                <a:ea typeface="Century Schoolbook"/>
                <a:cs typeface="Century Schoolbook"/>
                <a:sym typeface="Century Schoolbook"/>
              </a:rPr>
              <a:t>The set of subsystems (Chapter 9) has been defined and reviewed.</a:t>
            </a:r>
            <a:endParaRPr/>
          </a:p>
          <a:p>
            <a:pPr indent="-182562" lvl="2" marL="914400" rtl="0" algn="l">
              <a:lnSpc>
                <a:spcPct val="90000"/>
              </a:lnSpc>
              <a:spcBef>
                <a:spcPts val="280"/>
              </a:spcBef>
              <a:spcAft>
                <a:spcPts val="0"/>
              </a:spcAft>
              <a:buClr>
                <a:srgbClr val="4471A6"/>
              </a:buClr>
              <a:buSzPts val="840"/>
              <a:buFont typeface="Noto Sans Symbols"/>
              <a:buChar char="🞆"/>
            </a:pPr>
            <a:r>
              <a:rPr b="0" i="0" lang="en-US" sz="1400" u="none">
                <a:solidFill>
                  <a:schemeClr val="dk1"/>
                </a:solidFill>
                <a:latin typeface="Century Schoolbook"/>
                <a:ea typeface="Century Schoolbook"/>
                <a:cs typeface="Century Schoolbook"/>
                <a:sym typeface="Century Schoolbook"/>
              </a:rPr>
              <a:t>Classes are allocated to subsystems and reviewed.</a:t>
            </a:r>
            <a:endParaRPr/>
          </a:p>
          <a:p>
            <a:pPr indent="-182562" lvl="2" marL="914400" rtl="0" algn="l">
              <a:lnSpc>
                <a:spcPct val="90000"/>
              </a:lnSpc>
              <a:spcBef>
                <a:spcPts val="280"/>
              </a:spcBef>
              <a:spcAft>
                <a:spcPts val="0"/>
              </a:spcAft>
              <a:buClr>
                <a:srgbClr val="4471A6"/>
              </a:buClr>
              <a:buSzPts val="840"/>
              <a:buFont typeface="Noto Sans Symbols"/>
              <a:buChar char="🞆"/>
            </a:pPr>
            <a:r>
              <a:rPr b="0" i="0" lang="en-US" sz="1400" u="none">
                <a:solidFill>
                  <a:schemeClr val="dk1"/>
                </a:solidFill>
                <a:latin typeface="Century Schoolbook"/>
                <a:ea typeface="Century Schoolbook"/>
                <a:cs typeface="Century Schoolbook"/>
                <a:sym typeface="Century Schoolbook"/>
              </a:rPr>
              <a:t>Task allocation has been established and reviewed.</a:t>
            </a:r>
            <a:endParaRPr/>
          </a:p>
          <a:p>
            <a:pPr indent="-182562" lvl="2" marL="914400" rtl="0" algn="l">
              <a:lnSpc>
                <a:spcPct val="90000"/>
              </a:lnSpc>
              <a:spcBef>
                <a:spcPts val="280"/>
              </a:spcBef>
              <a:spcAft>
                <a:spcPts val="0"/>
              </a:spcAft>
              <a:buClr>
                <a:srgbClr val="4471A6"/>
              </a:buClr>
              <a:buSzPts val="840"/>
              <a:buFont typeface="Noto Sans Symbols"/>
              <a:buChar char="🞆"/>
            </a:pPr>
            <a:r>
              <a:rPr b="0" i="0" lang="en-US" sz="1400" u="none">
                <a:solidFill>
                  <a:schemeClr val="dk1"/>
                </a:solidFill>
                <a:latin typeface="Century Schoolbook"/>
                <a:ea typeface="Century Schoolbook"/>
                <a:cs typeface="Century Schoolbook"/>
                <a:sym typeface="Century Schoolbook"/>
              </a:rPr>
              <a:t>Responsibilities and collaborations (Chapter 9) have been identified.</a:t>
            </a:r>
            <a:endParaRPr/>
          </a:p>
          <a:p>
            <a:pPr indent="-182562" lvl="2" marL="914400" rtl="0" algn="l">
              <a:lnSpc>
                <a:spcPct val="90000"/>
              </a:lnSpc>
              <a:spcBef>
                <a:spcPts val="280"/>
              </a:spcBef>
              <a:spcAft>
                <a:spcPts val="0"/>
              </a:spcAft>
              <a:buClr>
                <a:srgbClr val="4471A6"/>
              </a:buClr>
              <a:buSzPts val="840"/>
              <a:buFont typeface="Noto Sans Symbols"/>
              <a:buChar char="🞆"/>
            </a:pPr>
            <a:r>
              <a:rPr b="0" i="0" lang="en-US" sz="1400" u="none">
                <a:solidFill>
                  <a:schemeClr val="dk1"/>
                </a:solidFill>
                <a:latin typeface="Century Schoolbook"/>
                <a:ea typeface="Century Schoolbook"/>
                <a:cs typeface="Century Schoolbook"/>
                <a:sym typeface="Century Schoolbook"/>
              </a:rPr>
              <a:t>Attributes and operations have been designed and reviewed.</a:t>
            </a:r>
            <a:endParaRPr/>
          </a:p>
          <a:p>
            <a:pPr indent="-182562" lvl="2" marL="914400" rtl="0" algn="l">
              <a:lnSpc>
                <a:spcPct val="90000"/>
              </a:lnSpc>
              <a:spcBef>
                <a:spcPts val="280"/>
              </a:spcBef>
              <a:spcAft>
                <a:spcPts val="0"/>
              </a:spcAft>
              <a:buClr>
                <a:srgbClr val="4471A6"/>
              </a:buClr>
              <a:buSzPts val="840"/>
              <a:buFont typeface="Noto Sans Symbols"/>
              <a:buChar char="🞆"/>
            </a:pPr>
            <a:r>
              <a:rPr b="0" i="0" lang="en-US" sz="1400" u="none">
                <a:solidFill>
                  <a:schemeClr val="dk1"/>
                </a:solidFill>
                <a:latin typeface="Century Schoolbook"/>
                <a:ea typeface="Century Schoolbook"/>
                <a:cs typeface="Century Schoolbook"/>
                <a:sym typeface="Century Schoolbook"/>
              </a:rPr>
              <a:t>The communication model has been created and reviewed.</a:t>
            </a:r>
            <a:endParaRPr/>
          </a:p>
        </p:txBody>
      </p:sp>
      <p:sp>
        <p:nvSpPr>
          <p:cNvPr id="1800" name="Google Shape;1800;p71"/>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4" name="Shape 1804"/>
        <p:cNvGrpSpPr/>
        <p:nvPr/>
      </p:nvGrpSpPr>
      <p:grpSpPr>
        <a:xfrm>
          <a:off x="0" y="0"/>
          <a:ext cx="0" cy="0"/>
          <a:chOff x="0" y="0"/>
          <a:chExt cx="0" cy="0"/>
        </a:xfrm>
      </p:grpSpPr>
      <p:sp>
        <p:nvSpPr>
          <p:cNvPr id="1805" name="Google Shape;1805;p72"/>
          <p:cNvSpPr txBox="1"/>
          <p:nvPr>
            <p:ph type="title"/>
          </p:nvPr>
        </p:nvSpPr>
        <p:spPr>
          <a:xfrm>
            <a:off x="1143000" y="990600"/>
            <a:ext cx="7696200" cy="63341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PROGRESS ON AN OO PROJECT-II</a:t>
            </a:r>
            <a:endParaRPr/>
          </a:p>
        </p:txBody>
      </p:sp>
      <p:sp>
        <p:nvSpPr>
          <p:cNvPr id="1806" name="Google Shape;1806;p72"/>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Clr>
                <a:schemeClr val="accent1"/>
              </a:buClr>
              <a:buSzPts val="1400"/>
              <a:buFont typeface="Noto Sans Symbols"/>
              <a:buChar char="🞆"/>
            </a:pPr>
            <a:r>
              <a:rPr b="0" i="1" lang="en-US" sz="2000" u="none">
                <a:solidFill>
                  <a:schemeClr val="dk1"/>
                </a:solidFill>
                <a:latin typeface="Century Schoolbook"/>
                <a:ea typeface="Century Schoolbook"/>
                <a:cs typeface="Century Schoolbook"/>
                <a:sym typeface="Century Schoolbook"/>
              </a:rPr>
              <a:t>Technical milestone:  OO programming completed</a:t>
            </a:r>
            <a:endParaRPr/>
          </a:p>
          <a:p>
            <a:pPr indent="-182562" lvl="2" marL="914400" rtl="0" algn="l">
              <a:lnSpc>
                <a:spcPct val="90000"/>
              </a:lnSpc>
              <a:spcBef>
                <a:spcPts val="300"/>
              </a:spcBef>
              <a:spcAft>
                <a:spcPts val="0"/>
              </a:spcAft>
              <a:buClr>
                <a:srgbClr val="4471A6"/>
              </a:buClr>
              <a:buSzPts val="960"/>
              <a:buFont typeface="Noto Sans Symbols"/>
              <a:buChar char="🞆"/>
            </a:pPr>
            <a:r>
              <a:rPr b="0" i="0" lang="en-US" sz="1600" u="none">
                <a:solidFill>
                  <a:schemeClr val="dk1"/>
                </a:solidFill>
                <a:latin typeface="Century Schoolbook"/>
                <a:ea typeface="Century Schoolbook"/>
                <a:cs typeface="Century Schoolbook"/>
                <a:sym typeface="Century Schoolbook"/>
              </a:rPr>
              <a:t>Each new class has been implemented in code from the design model.</a:t>
            </a:r>
            <a:endParaRPr/>
          </a:p>
          <a:p>
            <a:pPr indent="-182562" lvl="2" marL="914400" rtl="0" algn="l">
              <a:lnSpc>
                <a:spcPct val="90000"/>
              </a:lnSpc>
              <a:spcBef>
                <a:spcPts val="320"/>
              </a:spcBef>
              <a:spcAft>
                <a:spcPts val="0"/>
              </a:spcAft>
              <a:buClr>
                <a:srgbClr val="4471A6"/>
              </a:buClr>
              <a:buSzPts val="960"/>
              <a:buFont typeface="Noto Sans Symbols"/>
              <a:buChar char="🞆"/>
            </a:pPr>
            <a:r>
              <a:rPr b="0" i="0" lang="en-US" sz="1600" u="none">
                <a:solidFill>
                  <a:schemeClr val="dk1"/>
                </a:solidFill>
                <a:latin typeface="Century Schoolbook"/>
                <a:ea typeface="Century Schoolbook"/>
                <a:cs typeface="Century Schoolbook"/>
                <a:sym typeface="Century Schoolbook"/>
              </a:rPr>
              <a:t>Extracted classes (from a reuse library) have been implemented.</a:t>
            </a:r>
            <a:endParaRPr/>
          </a:p>
          <a:p>
            <a:pPr indent="-182562" lvl="2" marL="914400" rtl="0" algn="l">
              <a:lnSpc>
                <a:spcPct val="90000"/>
              </a:lnSpc>
              <a:spcBef>
                <a:spcPts val="320"/>
              </a:spcBef>
              <a:spcAft>
                <a:spcPts val="0"/>
              </a:spcAft>
              <a:buClr>
                <a:srgbClr val="4471A6"/>
              </a:buClr>
              <a:buSzPts val="960"/>
              <a:buFont typeface="Noto Sans Symbols"/>
              <a:buChar char="🞆"/>
            </a:pPr>
            <a:r>
              <a:rPr b="0" i="0" lang="en-US" sz="1600" u="none">
                <a:solidFill>
                  <a:schemeClr val="dk1"/>
                </a:solidFill>
                <a:latin typeface="Century Schoolbook"/>
                <a:ea typeface="Century Schoolbook"/>
                <a:cs typeface="Century Schoolbook"/>
                <a:sym typeface="Century Schoolbook"/>
              </a:rPr>
              <a:t>Prototype or increment has been built.</a:t>
            </a:r>
            <a:endParaRPr/>
          </a:p>
          <a:p>
            <a:pPr indent="-273050" lvl="0" marL="273050" rtl="0" algn="l">
              <a:lnSpc>
                <a:spcPct val="90000"/>
              </a:lnSpc>
              <a:spcBef>
                <a:spcPts val="300"/>
              </a:spcBef>
              <a:spcAft>
                <a:spcPts val="0"/>
              </a:spcAft>
              <a:buClr>
                <a:schemeClr val="accent1"/>
              </a:buClr>
              <a:buSzPts val="1400"/>
              <a:buFont typeface="Noto Sans Symbols"/>
              <a:buChar char="🞆"/>
            </a:pPr>
            <a:r>
              <a:rPr b="0" i="1" lang="en-US" sz="2000" u="none">
                <a:solidFill>
                  <a:schemeClr val="dk1"/>
                </a:solidFill>
                <a:latin typeface="Century Schoolbook"/>
                <a:ea typeface="Century Schoolbook"/>
                <a:cs typeface="Century Schoolbook"/>
                <a:sym typeface="Century Schoolbook"/>
              </a:rPr>
              <a:t>Technical milestone:  OO testing</a:t>
            </a:r>
            <a:endParaRPr/>
          </a:p>
          <a:p>
            <a:pPr indent="-182562" lvl="2" marL="914400" rtl="0" algn="l">
              <a:lnSpc>
                <a:spcPct val="90000"/>
              </a:lnSpc>
              <a:spcBef>
                <a:spcPts val="300"/>
              </a:spcBef>
              <a:spcAft>
                <a:spcPts val="0"/>
              </a:spcAft>
              <a:buClr>
                <a:srgbClr val="4471A6"/>
              </a:buClr>
              <a:buSzPts val="960"/>
              <a:buFont typeface="Noto Sans Symbols"/>
              <a:buChar char="🞆"/>
            </a:pPr>
            <a:r>
              <a:rPr b="0" i="0" lang="en-US" sz="1600" u="none">
                <a:solidFill>
                  <a:schemeClr val="dk1"/>
                </a:solidFill>
                <a:latin typeface="Century Schoolbook"/>
                <a:ea typeface="Century Schoolbook"/>
                <a:cs typeface="Century Schoolbook"/>
                <a:sym typeface="Century Schoolbook"/>
              </a:rPr>
              <a:t>The correctness and completeness of OO analysis and design models has been reviewed.</a:t>
            </a:r>
            <a:endParaRPr/>
          </a:p>
          <a:p>
            <a:pPr indent="-182562" lvl="2" marL="914400" rtl="0" algn="l">
              <a:lnSpc>
                <a:spcPct val="90000"/>
              </a:lnSpc>
              <a:spcBef>
                <a:spcPts val="320"/>
              </a:spcBef>
              <a:spcAft>
                <a:spcPts val="0"/>
              </a:spcAft>
              <a:buClr>
                <a:srgbClr val="4471A6"/>
              </a:buClr>
              <a:buSzPts val="960"/>
              <a:buFont typeface="Noto Sans Symbols"/>
              <a:buChar char="🞆"/>
            </a:pPr>
            <a:r>
              <a:rPr b="0" i="0" lang="en-US" sz="1600" u="none">
                <a:solidFill>
                  <a:schemeClr val="dk1"/>
                </a:solidFill>
                <a:latin typeface="Century Schoolbook"/>
                <a:ea typeface="Century Schoolbook"/>
                <a:cs typeface="Century Schoolbook"/>
                <a:sym typeface="Century Schoolbook"/>
              </a:rPr>
              <a:t>A class-responsibility-collaboration network (Chapter 6) has been developed and reviewed.</a:t>
            </a:r>
            <a:endParaRPr/>
          </a:p>
          <a:p>
            <a:pPr indent="-182562" lvl="2" marL="914400" rtl="0" algn="l">
              <a:lnSpc>
                <a:spcPct val="90000"/>
              </a:lnSpc>
              <a:spcBef>
                <a:spcPts val="320"/>
              </a:spcBef>
              <a:spcAft>
                <a:spcPts val="0"/>
              </a:spcAft>
              <a:buClr>
                <a:srgbClr val="4471A6"/>
              </a:buClr>
              <a:buSzPts val="960"/>
              <a:buFont typeface="Noto Sans Symbols"/>
              <a:buChar char="🞆"/>
            </a:pPr>
            <a:r>
              <a:rPr b="0" i="0" lang="en-US" sz="1600" u="none">
                <a:solidFill>
                  <a:schemeClr val="dk1"/>
                </a:solidFill>
                <a:latin typeface="Century Schoolbook"/>
                <a:ea typeface="Century Schoolbook"/>
                <a:cs typeface="Century Schoolbook"/>
                <a:sym typeface="Century Schoolbook"/>
              </a:rPr>
              <a:t>Test cases are designed and class-level tests (Chapter 19) have been conducted for each class.</a:t>
            </a:r>
            <a:endParaRPr/>
          </a:p>
          <a:p>
            <a:pPr indent="-182562" lvl="2" marL="914400" rtl="0" algn="l">
              <a:lnSpc>
                <a:spcPct val="90000"/>
              </a:lnSpc>
              <a:spcBef>
                <a:spcPts val="320"/>
              </a:spcBef>
              <a:spcAft>
                <a:spcPts val="0"/>
              </a:spcAft>
              <a:buClr>
                <a:srgbClr val="4471A6"/>
              </a:buClr>
              <a:buSzPts val="960"/>
              <a:buFont typeface="Noto Sans Symbols"/>
              <a:buChar char="🞆"/>
            </a:pPr>
            <a:r>
              <a:rPr b="0" i="0" lang="en-US" sz="1600" u="none">
                <a:solidFill>
                  <a:schemeClr val="dk1"/>
                </a:solidFill>
                <a:latin typeface="Century Schoolbook"/>
                <a:ea typeface="Century Schoolbook"/>
                <a:cs typeface="Century Schoolbook"/>
                <a:sym typeface="Century Schoolbook"/>
              </a:rPr>
              <a:t>Test cases are designed and cluster testing (Chapter 19) is completed and the classes are integrated.</a:t>
            </a:r>
            <a:endParaRPr/>
          </a:p>
          <a:p>
            <a:pPr indent="-182562" lvl="2" marL="914400" rtl="0" algn="l">
              <a:lnSpc>
                <a:spcPct val="90000"/>
              </a:lnSpc>
              <a:spcBef>
                <a:spcPts val="320"/>
              </a:spcBef>
              <a:spcAft>
                <a:spcPts val="0"/>
              </a:spcAft>
              <a:buClr>
                <a:srgbClr val="4471A6"/>
              </a:buClr>
              <a:buSzPts val="960"/>
              <a:buFont typeface="Noto Sans Symbols"/>
              <a:buChar char="🞆"/>
            </a:pPr>
            <a:r>
              <a:rPr b="0" i="0" lang="en-US" sz="1600" u="none">
                <a:solidFill>
                  <a:schemeClr val="dk1"/>
                </a:solidFill>
                <a:latin typeface="Century Schoolbook"/>
                <a:ea typeface="Century Schoolbook"/>
                <a:cs typeface="Century Schoolbook"/>
                <a:sym typeface="Century Schoolbook"/>
              </a:rPr>
              <a:t>System level tests have been completed.</a:t>
            </a:r>
            <a:endParaRPr/>
          </a:p>
        </p:txBody>
      </p:sp>
      <p:sp>
        <p:nvSpPr>
          <p:cNvPr id="1807" name="Google Shape;1807;p72"/>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1" name="Shape 1811"/>
        <p:cNvGrpSpPr/>
        <p:nvPr/>
      </p:nvGrpSpPr>
      <p:grpSpPr>
        <a:xfrm>
          <a:off x="0" y="0"/>
          <a:ext cx="0" cy="0"/>
          <a:chOff x="0" y="0"/>
          <a:chExt cx="0" cy="0"/>
        </a:xfrm>
      </p:grpSpPr>
      <p:sp>
        <p:nvSpPr>
          <p:cNvPr id="1812" name="Google Shape;1812;p73"/>
          <p:cNvSpPr txBox="1"/>
          <p:nvPr/>
        </p:nvSpPr>
        <p:spPr>
          <a:xfrm rot="5400000">
            <a:off x="7589043" y="1081881"/>
            <a:ext cx="2011362" cy="3841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200"/>
              <a:buFont typeface="Century Schoolbook"/>
              <a:buNone/>
            </a:pPr>
            <a:fld id="{00000000-1234-1234-1234-123412341234}" type="slidenum">
              <a:rPr b="0" i="0" lang="en-US" sz="1200" u="none">
                <a:solidFill>
                  <a:schemeClr val="dk2"/>
                </a:solidFill>
                <a:latin typeface="Century Schoolbook"/>
                <a:ea typeface="Century Schoolbook"/>
                <a:cs typeface="Century Schoolbook"/>
                <a:sym typeface="Century Schoolbook"/>
              </a:rPr>
              <a:t>‹#›</a:t>
            </a:fld>
            <a:endParaRPr/>
          </a:p>
        </p:txBody>
      </p:sp>
      <p:sp>
        <p:nvSpPr>
          <p:cNvPr id="1813" name="Google Shape;1813;p73"/>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COMPUTING EARNED VALUE-I</a:t>
            </a:r>
            <a:endParaRPr/>
          </a:p>
        </p:txBody>
      </p:sp>
      <p:sp>
        <p:nvSpPr>
          <p:cNvPr id="1814" name="Google Shape;1814;p73"/>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Clr>
                <a:schemeClr val="accent1"/>
              </a:buClr>
              <a:buSzPts val="1400"/>
              <a:buFont typeface="Noto Sans Symbols"/>
              <a:buChar char="🞆"/>
            </a:pPr>
            <a:r>
              <a:rPr b="0" i="0" lang="en-US" sz="2000" u="none">
                <a:solidFill>
                  <a:schemeClr val="dk1"/>
                </a:solidFill>
                <a:latin typeface="Century Schoolbook"/>
                <a:ea typeface="Century Schoolbook"/>
                <a:cs typeface="Century Schoolbook"/>
                <a:sym typeface="Century Schoolbook"/>
              </a:rPr>
              <a:t>The </a:t>
            </a:r>
            <a:r>
              <a:rPr b="0" i="1" lang="en-US" sz="2000" u="none">
                <a:solidFill>
                  <a:schemeClr val="folHlink"/>
                </a:solidFill>
                <a:latin typeface="Century Schoolbook"/>
                <a:ea typeface="Century Schoolbook"/>
                <a:cs typeface="Century Schoolbook"/>
                <a:sym typeface="Century Schoolbook"/>
              </a:rPr>
              <a:t>budgeted cost of work scheduled</a:t>
            </a:r>
            <a:r>
              <a:rPr b="0" i="0" lang="en-US" sz="2000" u="none">
                <a:solidFill>
                  <a:schemeClr val="folHlink"/>
                </a:solidFill>
                <a:latin typeface="Century Schoolbook"/>
                <a:ea typeface="Century Schoolbook"/>
                <a:cs typeface="Century Schoolbook"/>
                <a:sym typeface="Century Schoolbook"/>
              </a:rPr>
              <a:t> (BCWS)</a:t>
            </a:r>
            <a:r>
              <a:rPr b="0" i="0" lang="en-US" sz="2000" u="none">
                <a:solidFill>
                  <a:schemeClr val="dk1"/>
                </a:solidFill>
                <a:latin typeface="Century Schoolbook"/>
                <a:ea typeface="Century Schoolbook"/>
                <a:cs typeface="Century Schoolbook"/>
                <a:sym typeface="Century Schoolbook"/>
              </a:rPr>
              <a:t> is determined for each work task represented in the schedule. </a:t>
            </a:r>
            <a:endParaRPr/>
          </a:p>
          <a:p>
            <a:pPr indent="-273049" lvl="1" marL="639762" rtl="0" algn="l">
              <a:lnSpc>
                <a:spcPct val="90000"/>
              </a:lnSpc>
              <a:spcBef>
                <a:spcPts val="600"/>
              </a:spcBef>
              <a:spcAft>
                <a:spcPts val="0"/>
              </a:spcAft>
              <a:buClr>
                <a:schemeClr val="accent1"/>
              </a:buClr>
              <a:buSzPts val="1440"/>
              <a:buFont typeface="Noto Sans Symbols"/>
              <a:buChar char="⚫"/>
            </a:pPr>
            <a:r>
              <a:rPr b="0" i="0" lang="en-US" sz="1800" u="none">
                <a:solidFill>
                  <a:schemeClr val="dk1"/>
                </a:solidFill>
                <a:latin typeface="Century Schoolbook"/>
                <a:ea typeface="Century Schoolbook"/>
                <a:cs typeface="Century Schoolbook"/>
                <a:sym typeface="Century Schoolbook"/>
              </a:rPr>
              <a:t> </a:t>
            </a:r>
            <a:r>
              <a:rPr b="0" i="0" lang="en-US" sz="1800" u="none">
                <a:solidFill>
                  <a:schemeClr val="folHlink"/>
                </a:solidFill>
                <a:latin typeface="Century Schoolbook"/>
                <a:ea typeface="Century Schoolbook"/>
                <a:cs typeface="Century Schoolbook"/>
                <a:sym typeface="Century Schoolbook"/>
              </a:rPr>
              <a:t>BCWS</a:t>
            </a:r>
            <a:r>
              <a:rPr b="0" baseline="-25000" i="0" lang="en-US" sz="1800" u="none">
                <a:solidFill>
                  <a:schemeClr val="folHlink"/>
                </a:solidFill>
                <a:latin typeface="Century Schoolbook"/>
                <a:ea typeface="Century Schoolbook"/>
                <a:cs typeface="Century Schoolbook"/>
                <a:sym typeface="Century Schoolbook"/>
              </a:rPr>
              <a:t>i</a:t>
            </a:r>
            <a:r>
              <a:rPr b="0" i="0" lang="en-US" sz="1800" u="none">
                <a:solidFill>
                  <a:schemeClr val="dk1"/>
                </a:solidFill>
                <a:latin typeface="Century Schoolbook"/>
                <a:ea typeface="Century Schoolbook"/>
                <a:cs typeface="Century Schoolbook"/>
                <a:sym typeface="Century Schoolbook"/>
              </a:rPr>
              <a:t> is the effort planned for work task </a:t>
            </a:r>
            <a:r>
              <a:rPr b="0" i="1" lang="en-US" sz="1800" u="none">
                <a:solidFill>
                  <a:schemeClr val="dk1"/>
                </a:solidFill>
                <a:latin typeface="Century Schoolbook"/>
                <a:ea typeface="Century Schoolbook"/>
                <a:cs typeface="Century Schoolbook"/>
                <a:sym typeface="Century Schoolbook"/>
              </a:rPr>
              <a:t>i.</a:t>
            </a:r>
            <a:r>
              <a:rPr b="0" i="0" lang="en-US" sz="1800" u="none">
                <a:solidFill>
                  <a:schemeClr val="dk1"/>
                </a:solidFill>
                <a:latin typeface="Century Schoolbook"/>
                <a:ea typeface="Century Schoolbook"/>
                <a:cs typeface="Century Schoolbook"/>
                <a:sym typeface="Century Schoolbook"/>
              </a:rPr>
              <a:t>  </a:t>
            </a:r>
            <a:endParaRPr/>
          </a:p>
          <a:p>
            <a:pPr indent="-273049" lvl="1" marL="639762" rtl="0" algn="l">
              <a:lnSpc>
                <a:spcPct val="90000"/>
              </a:lnSpc>
              <a:spcBef>
                <a:spcPts val="600"/>
              </a:spcBef>
              <a:spcAft>
                <a:spcPts val="0"/>
              </a:spcAft>
              <a:buClr>
                <a:schemeClr val="accent1"/>
              </a:buClr>
              <a:buSzPts val="1440"/>
              <a:buFont typeface="Noto Sans Symbols"/>
              <a:buChar char="⚫"/>
            </a:pPr>
            <a:r>
              <a:rPr b="0" i="0" lang="en-US" sz="1800" u="none">
                <a:solidFill>
                  <a:schemeClr val="dk1"/>
                </a:solidFill>
                <a:latin typeface="Century Schoolbook"/>
                <a:ea typeface="Century Schoolbook"/>
                <a:cs typeface="Century Schoolbook"/>
                <a:sym typeface="Century Schoolbook"/>
              </a:rPr>
              <a:t>To determine progress at a given point along the project schedule, the value of BCWS is the sum of the BCWS</a:t>
            </a:r>
            <a:r>
              <a:rPr b="0" baseline="-25000" i="0" lang="en-US" sz="1800" u="none">
                <a:solidFill>
                  <a:schemeClr val="dk1"/>
                </a:solidFill>
                <a:latin typeface="Century Schoolbook"/>
                <a:ea typeface="Century Schoolbook"/>
                <a:cs typeface="Century Schoolbook"/>
                <a:sym typeface="Century Schoolbook"/>
              </a:rPr>
              <a:t>i</a:t>
            </a:r>
            <a:r>
              <a:rPr b="0" i="0" lang="en-US" sz="1800" u="none">
                <a:solidFill>
                  <a:schemeClr val="dk1"/>
                </a:solidFill>
                <a:latin typeface="Century Schoolbook"/>
                <a:ea typeface="Century Schoolbook"/>
                <a:cs typeface="Century Schoolbook"/>
                <a:sym typeface="Century Schoolbook"/>
              </a:rPr>
              <a:t> values for all work tasks that should have been completed by that point in time on the project schedule. </a:t>
            </a:r>
            <a:endParaRPr/>
          </a:p>
          <a:p>
            <a:pPr indent="-273050" lvl="0" marL="273050" rtl="0" algn="l">
              <a:lnSpc>
                <a:spcPct val="90000"/>
              </a:lnSpc>
              <a:spcBef>
                <a:spcPts val="300"/>
              </a:spcBef>
              <a:spcAft>
                <a:spcPts val="0"/>
              </a:spcAft>
              <a:buClr>
                <a:schemeClr val="accent1"/>
              </a:buClr>
              <a:buSzPts val="1400"/>
              <a:buFont typeface="Noto Sans Symbols"/>
              <a:buChar char="🞆"/>
            </a:pPr>
            <a:r>
              <a:rPr b="0" i="0" lang="en-US" sz="2000" u="none">
                <a:solidFill>
                  <a:schemeClr val="dk1"/>
                </a:solidFill>
                <a:latin typeface="Century Schoolbook"/>
                <a:ea typeface="Century Schoolbook"/>
                <a:cs typeface="Century Schoolbook"/>
                <a:sym typeface="Century Schoolbook"/>
              </a:rPr>
              <a:t>The BCWS values for all work tasks are summed to derive the </a:t>
            </a:r>
            <a:r>
              <a:rPr b="0" i="1" lang="en-US" sz="2000" u="none">
                <a:solidFill>
                  <a:schemeClr val="folHlink"/>
                </a:solidFill>
                <a:latin typeface="Century Schoolbook"/>
                <a:ea typeface="Century Schoolbook"/>
                <a:cs typeface="Century Schoolbook"/>
                <a:sym typeface="Century Schoolbook"/>
              </a:rPr>
              <a:t>budget at completion,</a:t>
            </a:r>
            <a:r>
              <a:rPr b="0" i="0" lang="en-US" sz="2000" u="none">
                <a:solidFill>
                  <a:schemeClr val="folHlink"/>
                </a:solidFill>
                <a:latin typeface="Century Schoolbook"/>
                <a:ea typeface="Century Schoolbook"/>
                <a:cs typeface="Century Schoolbook"/>
                <a:sym typeface="Century Schoolbook"/>
              </a:rPr>
              <a:t> BAC.</a:t>
            </a:r>
            <a:r>
              <a:rPr b="0" i="0" lang="en-US" sz="2000" u="none">
                <a:solidFill>
                  <a:schemeClr val="dk1"/>
                </a:solidFill>
                <a:latin typeface="Century Schoolbook"/>
                <a:ea typeface="Century Schoolbook"/>
                <a:cs typeface="Century Schoolbook"/>
                <a:sym typeface="Century Schoolbook"/>
              </a:rPr>
              <a:t> Hence,</a:t>
            </a:r>
            <a:endParaRPr/>
          </a:p>
          <a:p>
            <a:pPr indent="-273050" lvl="0" marL="273050" rtl="0" algn="l">
              <a:lnSpc>
                <a:spcPct val="90000"/>
              </a:lnSpc>
              <a:spcBef>
                <a:spcPts val="300"/>
              </a:spcBef>
              <a:spcAft>
                <a:spcPts val="0"/>
              </a:spcAft>
              <a:buSzPts val="1400"/>
              <a:buNone/>
            </a:pPr>
            <a:r>
              <a:t/>
            </a:r>
            <a:endParaRPr b="0" i="0" sz="2000" u="none">
              <a:solidFill>
                <a:schemeClr val="dk1"/>
              </a:solidFill>
              <a:latin typeface="Century Schoolbook"/>
              <a:ea typeface="Century Schoolbook"/>
              <a:cs typeface="Century Schoolbook"/>
              <a:sym typeface="Century Schoolbook"/>
            </a:endParaRPr>
          </a:p>
          <a:p>
            <a:pPr indent="-273050" lvl="0" marL="273050" rtl="0" algn="l">
              <a:lnSpc>
                <a:spcPct val="90000"/>
              </a:lnSpc>
              <a:spcBef>
                <a:spcPts val="300"/>
              </a:spcBef>
              <a:spcAft>
                <a:spcPts val="0"/>
              </a:spcAft>
              <a:buSzPts val="1400"/>
              <a:buNone/>
            </a:pPr>
            <a:r>
              <a:rPr b="0" i="0" lang="en-US" sz="2000" u="none">
                <a:solidFill>
                  <a:schemeClr val="dk1"/>
                </a:solidFill>
                <a:latin typeface="Century Schoolbook"/>
                <a:ea typeface="Century Schoolbook"/>
                <a:cs typeface="Century Schoolbook"/>
                <a:sym typeface="Century Schoolbook"/>
              </a:rPr>
              <a:t>        		</a:t>
            </a:r>
            <a:r>
              <a:rPr b="0" i="0" lang="en-US" sz="2000" u="none">
                <a:solidFill>
                  <a:schemeClr val="folHlink"/>
                </a:solidFill>
                <a:latin typeface="Century Schoolbook"/>
                <a:ea typeface="Century Schoolbook"/>
                <a:cs typeface="Century Schoolbook"/>
                <a:sym typeface="Century Schoolbook"/>
              </a:rPr>
              <a:t>BAC = ∑ (BCWS</a:t>
            </a:r>
            <a:r>
              <a:rPr b="0" baseline="-25000" i="0" lang="en-US" sz="2000" u="none">
                <a:solidFill>
                  <a:schemeClr val="folHlink"/>
                </a:solidFill>
                <a:latin typeface="Century Schoolbook"/>
                <a:ea typeface="Century Schoolbook"/>
                <a:cs typeface="Century Schoolbook"/>
                <a:sym typeface="Century Schoolbook"/>
              </a:rPr>
              <a:t>k</a:t>
            </a:r>
            <a:r>
              <a:rPr b="0" i="0" lang="en-US" sz="2000" u="none">
                <a:solidFill>
                  <a:schemeClr val="folHlink"/>
                </a:solidFill>
                <a:latin typeface="Century Schoolbook"/>
                <a:ea typeface="Century Schoolbook"/>
                <a:cs typeface="Century Schoolbook"/>
                <a:sym typeface="Century Schoolbook"/>
              </a:rPr>
              <a:t>) for all tasks </a:t>
            </a:r>
            <a:r>
              <a:rPr b="0" i="1" lang="en-US" sz="2000" u="none">
                <a:solidFill>
                  <a:schemeClr val="folHlink"/>
                </a:solidFill>
                <a:latin typeface="Century Schoolbook"/>
                <a:ea typeface="Century Schoolbook"/>
                <a:cs typeface="Century Schoolbook"/>
                <a:sym typeface="Century Schoolbook"/>
              </a:rPr>
              <a:t>k</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8" name="Shape 1818"/>
        <p:cNvGrpSpPr/>
        <p:nvPr/>
      </p:nvGrpSpPr>
      <p:grpSpPr>
        <a:xfrm>
          <a:off x="0" y="0"/>
          <a:ext cx="0" cy="0"/>
          <a:chOff x="0" y="0"/>
          <a:chExt cx="0" cy="0"/>
        </a:xfrm>
      </p:grpSpPr>
      <p:sp>
        <p:nvSpPr>
          <p:cNvPr id="1819" name="Google Shape;1819;p74"/>
          <p:cNvSpPr txBox="1"/>
          <p:nvPr/>
        </p:nvSpPr>
        <p:spPr>
          <a:xfrm rot="5400000">
            <a:off x="7589043" y="1081881"/>
            <a:ext cx="2011362" cy="3841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200"/>
              <a:buFont typeface="Century Schoolbook"/>
              <a:buNone/>
            </a:pPr>
            <a:fld id="{00000000-1234-1234-1234-123412341234}" type="slidenum">
              <a:rPr b="0" i="0" lang="en-US" sz="1200" u="none">
                <a:solidFill>
                  <a:schemeClr val="dk2"/>
                </a:solidFill>
                <a:latin typeface="Century Schoolbook"/>
                <a:ea typeface="Century Schoolbook"/>
                <a:cs typeface="Century Schoolbook"/>
                <a:sym typeface="Century Schoolbook"/>
              </a:rPr>
              <a:t>‹#›</a:t>
            </a:fld>
            <a:endParaRPr/>
          </a:p>
        </p:txBody>
      </p:sp>
      <p:sp>
        <p:nvSpPr>
          <p:cNvPr id="1820" name="Google Shape;1820;p74"/>
          <p:cNvSpPr txBox="1"/>
          <p:nvPr>
            <p:ph type="title"/>
          </p:nvPr>
        </p:nvSpPr>
        <p:spPr>
          <a:xfrm>
            <a:off x="1143000" y="1066800"/>
            <a:ext cx="6705600" cy="63341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COMPUTING EARNED VALUE-II</a:t>
            </a:r>
            <a:endParaRPr/>
          </a:p>
        </p:txBody>
      </p:sp>
      <p:sp>
        <p:nvSpPr>
          <p:cNvPr id="1821" name="Google Shape;1821;p74"/>
          <p:cNvSpPr txBox="1"/>
          <p:nvPr>
            <p:ph idx="1" type="body"/>
          </p:nvPr>
        </p:nvSpPr>
        <p:spPr>
          <a:xfrm>
            <a:off x="1905000" y="1828800"/>
            <a:ext cx="6629400" cy="4498975"/>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Clr>
                <a:schemeClr val="accent1"/>
              </a:buClr>
              <a:buSzPts val="1260"/>
              <a:buFont typeface="Noto Sans Symbols"/>
              <a:buChar char="🞆"/>
            </a:pPr>
            <a:r>
              <a:rPr b="0" i="0" lang="en-US" sz="1800" u="none">
                <a:solidFill>
                  <a:schemeClr val="dk1"/>
                </a:solidFill>
                <a:latin typeface="Century Schoolbook"/>
                <a:ea typeface="Century Schoolbook"/>
                <a:cs typeface="Century Schoolbook"/>
                <a:sym typeface="Century Schoolbook"/>
              </a:rPr>
              <a:t>Next, the value for </a:t>
            </a:r>
            <a:r>
              <a:rPr b="0" i="1" lang="en-US" sz="1800" u="none">
                <a:solidFill>
                  <a:schemeClr val="folHlink"/>
                </a:solidFill>
                <a:latin typeface="Century Schoolbook"/>
                <a:ea typeface="Century Schoolbook"/>
                <a:cs typeface="Century Schoolbook"/>
                <a:sym typeface="Century Schoolbook"/>
              </a:rPr>
              <a:t>budgeted cost of work performed</a:t>
            </a:r>
            <a:r>
              <a:rPr b="0" i="0" lang="en-US" sz="1800" u="none">
                <a:solidFill>
                  <a:schemeClr val="folHlink"/>
                </a:solidFill>
                <a:latin typeface="Century Schoolbook"/>
                <a:ea typeface="Century Schoolbook"/>
                <a:cs typeface="Century Schoolbook"/>
                <a:sym typeface="Century Schoolbook"/>
              </a:rPr>
              <a:t> (BCWP)</a:t>
            </a:r>
            <a:r>
              <a:rPr b="0" i="0" lang="en-US" sz="1800" u="none">
                <a:solidFill>
                  <a:schemeClr val="dk1"/>
                </a:solidFill>
                <a:latin typeface="Century Schoolbook"/>
                <a:ea typeface="Century Schoolbook"/>
                <a:cs typeface="Century Schoolbook"/>
                <a:sym typeface="Century Schoolbook"/>
              </a:rPr>
              <a:t> is computed. </a:t>
            </a:r>
            <a:endParaRPr/>
          </a:p>
          <a:p>
            <a:pPr indent="-273049" lvl="1" marL="639762" rtl="0" algn="l">
              <a:lnSpc>
                <a:spcPct val="90000"/>
              </a:lnSpc>
              <a:spcBef>
                <a:spcPts val="300"/>
              </a:spcBef>
              <a:spcAft>
                <a:spcPts val="0"/>
              </a:spcAft>
              <a:buClr>
                <a:schemeClr val="accent1"/>
              </a:buClr>
              <a:buSzPts val="1280"/>
              <a:buFont typeface="Noto Sans Symbols"/>
              <a:buChar char="⚫"/>
            </a:pPr>
            <a:r>
              <a:rPr b="0" i="0" lang="en-US" sz="1600" u="none">
                <a:solidFill>
                  <a:schemeClr val="folHlink"/>
                </a:solidFill>
                <a:latin typeface="Century Schoolbook"/>
                <a:ea typeface="Century Schoolbook"/>
                <a:cs typeface="Century Schoolbook"/>
                <a:sym typeface="Century Schoolbook"/>
              </a:rPr>
              <a:t>The value for BCWP is the sum of the BCWS values for all work tasks that have actually been completed by a point in time on the project schedule.</a:t>
            </a:r>
            <a:endParaRPr/>
          </a:p>
          <a:p>
            <a:pPr indent="-273050" lvl="0" marL="273050" rtl="0" algn="l">
              <a:lnSpc>
                <a:spcPct val="90000"/>
              </a:lnSpc>
              <a:spcBef>
                <a:spcPts val="600"/>
              </a:spcBef>
              <a:spcAft>
                <a:spcPts val="0"/>
              </a:spcAft>
              <a:buClr>
                <a:schemeClr val="accent1"/>
              </a:buClr>
              <a:buSzPts val="1260"/>
              <a:buFont typeface="Noto Sans Symbols"/>
              <a:buChar char="🞆"/>
            </a:pPr>
            <a:r>
              <a:rPr b="0" i="0" lang="en-US" sz="1800" u="none">
                <a:solidFill>
                  <a:schemeClr val="dk1"/>
                </a:solidFill>
                <a:latin typeface="Century Schoolbook"/>
                <a:ea typeface="Century Schoolbook"/>
                <a:cs typeface="Century Schoolbook"/>
                <a:sym typeface="Century Schoolbook"/>
              </a:rPr>
              <a:t>“the distinction between the BCWS and the BCWP is that the former represents the budget of the activities that were planned to be completed and the latter represents the budget of the activities that actually were completed.” [Wil99] </a:t>
            </a:r>
            <a:endParaRPr/>
          </a:p>
          <a:p>
            <a:pPr indent="-273050" lvl="0" marL="273050" rtl="0" algn="l">
              <a:lnSpc>
                <a:spcPct val="90000"/>
              </a:lnSpc>
              <a:spcBef>
                <a:spcPts val="600"/>
              </a:spcBef>
              <a:spcAft>
                <a:spcPts val="0"/>
              </a:spcAft>
              <a:buClr>
                <a:schemeClr val="accent1"/>
              </a:buClr>
              <a:buSzPts val="1260"/>
              <a:buFont typeface="Noto Sans Symbols"/>
              <a:buChar char="🞆"/>
            </a:pPr>
            <a:r>
              <a:rPr b="0" i="0" lang="en-US" sz="1800" u="none">
                <a:solidFill>
                  <a:schemeClr val="dk1"/>
                </a:solidFill>
                <a:latin typeface="Century Schoolbook"/>
                <a:ea typeface="Century Schoolbook"/>
                <a:cs typeface="Century Schoolbook"/>
                <a:sym typeface="Century Schoolbook"/>
              </a:rPr>
              <a:t>Given values for BCWS, BAC, and BCWP, important progress indicators can be computed:</a:t>
            </a:r>
            <a:endParaRPr/>
          </a:p>
          <a:p>
            <a:pPr indent="-182562" lvl="2" marL="914400" rtl="0" algn="l">
              <a:lnSpc>
                <a:spcPct val="90000"/>
              </a:lnSpc>
              <a:spcBef>
                <a:spcPts val="300"/>
              </a:spcBef>
              <a:spcAft>
                <a:spcPts val="0"/>
              </a:spcAft>
              <a:buClr>
                <a:srgbClr val="4471A6"/>
              </a:buClr>
              <a:buSzPts val="840"/>
              <a:buFont typeface="Noto Sans Symbols"/>
              <a:buChar char="🞆"/>
            </a:pPr>
            <a:r>
              <a:rPr b="0" i="0" lang="en-US" sz="1400" u="none">
                <a:solidFill>
                  <a:schemeClr val="folHlink"/>
                </a:solidFill>
                <a:latin typeface="Century Schoolbook"/>
                <a:ea typeface="Century Schoolbook"/>
                <a:cs typeface="Century Schoolbook"/>
                <a:sym typeface="Century Schoolbook"/>
              </a:rPr>
              <a:t>Schedule performance index,  SPI = BCWP/BCWS</a:t>
            </a:r>
            <a:endParaRPr/>
          </a:p>
          <a:p>
            <a:pPr indent="-182562" lvl="2" marL="914400" rtl="0" algn="l">
              <a:lnSpc>
                <a:spcPct val="90000"/>
              </a:lnSpc>
              <a:spcBef>
                <a:spcPts val="300"/>
              </a:spcBef>
              <a:spcAft>
                <a:spcPts val="0"/>
              </a:spcAft>
              <a:buClr>
                <a:srgbClr val="4471A6"/>
              </a:buClr>
              <a:buSzPts val="840"/>
              <a:buFont typeface="Noto Sans Symbols"/>
              <a:buChar char="🞆"/>
            </a:pPr>
            <a:r>
              <a:rPr b="0" i="0" lang="en-US" sz="1400" u="none">
                <a:solidFill>
                  <a:schemeClr val="folHlink"/>
                </a:solidFill>
                <a:latin typeface="Century Schoolbook"/>
                <a:ea typeface="Century Schoolbook"/>
                <a:cs typeface="Century Schoolbook"/>
                <a:sym typeface="Century Schoolbook"/>
              </a:rPr>
              <a:t>Schedule variance, SV =  BCWP – BCWS</a:t>
            </a:r>
            <a:endParaRPr/>
          </a:p>
          <a:p>
            <a:pPr indent="-182562" lvl="2" marL="914400" rtl="0" algn="l">
              <a:lnSpc>
                <a:spcPct val="90000"/>
              </a:lnSpc>
              <a:spcBef>
                <a:spcPts val="280"/>
              </a:spcBef>
              <a:spcAft>
                <a:spcPts val="0"/>
              </a:spcAft>
              <a:buClr>
                <a:srgbClr val="4471A6"/>
              </a:buClr>
              <a:buSzPts val="840"/>
              <a:buFont typeface="Noto Sans Symbols"/>
              <a:buChar char="🞆"/>
            </a:pPr>
            <a:r>
              <a:rPr b="0" i="0" lang="en-US" sz="1400" u="none">
                <a:solidFill>
                  <a:schemeClr val="dk1"/>
                </a:solidFill>
                <a:latin typeface="Century Schoolbook"/>
                <a:ea typeface="Century Schoolbook"/>
                <a:cs typeface="Century Schoolbook"/>
                <a:sym typeface="Century Schoolbook"/>
              </a:rPr>
              <a:t>SPI is an indication of the efficiency with which the project is utilizing scheduled resources.</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5" name="Shape 1825"/>
        <p:cNvGrpSpPr/>
        <p:nvPr/>
      </p:nvGrpSpPr>
      <p:grpSpPr>
        <a:xfrm>
          <a:off x="0" y="0"/>
          <a:ext cx="0" cy="0"/>
          <a:chOff x="0" y="0"/>
          <a:chExt cx="0" cy="0"/>
        </a:xfrm>
      </p:grpSpPr>
      <p:sp>
        <p:nvSpPr>
          <p:cNvPr id="1826" name="Google Shape;1826;p75"/>
          <p:cNvSpPr txBox="1"/>
          <p:nvPr/>
        </p:nvSpPr>
        <p:spPr>
          <a:xfrm rot="5400000">
            <a:off x="7589043" y="1081881"/>
            <a:ext cx="2011362" cy="3841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200"/>
              <a:buFont typeface="Century Schoolbook"/>
              <a:buNone/>
            </a:pPr>
            <a:fld id="{00000000-1234-1234-1234-123412341234}" type="slidenum">
              <a:rPr b="0" i="0" lang="en-US" sz="1200" u="none">
                <a:solidFill>
                  <a:schemeClr val="dk2"/>
                </a:solidFill>
                <a:latin typeface="Century Schoolbook"/>
                <a:ea typeface="Century Schoolbook"/>
                <a:cs typeface="Century Schoolbook"/>
                <a:sym typeface="Century Schoolbook"/>
              </a:rPr>
              <a:t>‹#›</a:t>
            </a:fld>
            <a:endParaRPr/>
          </a:p>
        </p:txBody>
      </p:sp>
      <p:sp>
        <p:nvSpPr>
          <p:cNvPr id="1827" name="Google Shape;1827;p75"/>
          <p:cNvSpPr txBox="1"/>
          <p:nvPr>
            <p:ph type="title"/>
          </p:nvPr>
        </p:nvSpPr>
        <p:spPr>
          <a:xfrm>
            <a:off x="1219200" y="1066800"/>
            <a:ext cx="6705600" cy="63341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COMPUTING EARNED VALUE-III</a:t>
            </a:r>
            <a:endParaRPr/>
          </a:p>
        </p:txBody>
      </p:sp>
      <p:sp>
        <p:nvSpPr>
          <p:cNvPr id="1828" name="Google Shape;1828;p75"/>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0"/>
              </a:spcBef>
              <a:spcAft>
                <a:spcPts val="0"/>
              </a:spcAft>
              <a:buClr>
                <a:schemeClr val="accent1"/>
              </a:buClr>
              <a:buSzPts val="1260"/>
              <a:buFont typeface="Noto Sans Symbols"/>
              <a:buChar char="🞆"/>
            </a:pPr>
            <a:r>
              <a:rPr b="0" i="0" lang="en-US" sz="1800" u="none">
                <a:solidFill>
                  <a:schemeClr val="folHlink"/>
                </a:solidFill>
                <a:latin typeface="Century Schoolbook"/>
                <a:ea typeface="Century Schoolbook"/>
                <a:cs typeface="Century Schoolbook"/>
                <a:sym typeface="Century Schoolbook"/>
              </a:rPr>
              <a:t>Percent scheduled for completion = BCWS/BAC</a:t>
            </a:r>
            <a:endParaRPr/>
          </a:p>
          <a:p>
            <a:pPr indent="-273049" lvl="1" marL="639762" rtl="0" algn="l">
              <a:lnSpc>
                <a:spcPct val="100000"/>
              </a:lnSpc>
              <a:spcBef>
                <a:spcPts val="900"/>
              </a:spcBef>
              <a:spcAft>
                <a:spcPts val="0"/>
              </a:spcAft>
              <a:buClr>
                <a:schemeClr val="accent1"/>
              </a:buClr>
              <a:buSzPts val="1280"/>
              <a:buFont typeface="Noto Sans Symbols"/>
              <a:buChar char="⚫"/>
            </a:pPr>
            <a:r>
              <a:rPr b="0" i="0" lang="en-US" sz="1600" u="none">
                <a:solidFill>
                  <a:schemeClr val="dk1"/>
                </a:solidFill>
                <a:latin typeface="Century Schoolbook"/>
                <a:ea typeface="Century Schoolbook"/>
                <a:cs typeface="Century Schoolbook"/>
                <a:sym typeface="Century Schoolbook"/>
              </a:rPr>
              <a:t>provides an indication of the percentage of work that should have been completed by time </a:t>
            </a:r>
            <a:r>
              <a:rPr b="0" i="1" lang="en-US" sz="1600" u="none">
                <a:solidFill>
                  <a:schemeClr val="dk1"/>
                </a:solidFill>
                <a:latin typeface="Century Schoolbook"/>
                <a:ea typeface="Century Schoolbook"/>
                <a:cs typeface="Century Schoolbook"/>
                <a:sym typeface="Century Schoolbook"/>
              </a:rPr>
              <a:t>t.</a:t>
            </a:r>
            <a:endParaRPr b="0" i="0" sz="1600" u="none">
              <a:solidFill>
                <a:schemeClr val="dk1"/>
              </a:solidFill>
              <a:latin typeface="Century Schoolbook"/>
              <a:ea typeface="Century Schoolbook"/>
              <a:cs typeface="Century Schoolbook"/>
              <a:sym typeface="Century Schoolbook"/>
            </a:endParaRPr>
          </a:p>
          <a:p>
            <a:pPr indent="-273050" lvl="0" marL="273050" rtl="0" algn="l">
              <a:lnSpc>
                <a:spcPct val="100000"/>
              </a:lnSpc>
              <a:spcBef>
                <a:spcPts val="600"/>
              </a:spcBef>
              <a:spcAft>
                <a:spcPts val="0"/>
              </a:spcAft>
              <a:buClr>
                <a:schemeClr val="accent1"/>
              </a:buClr>
              <a:buSzPts val="1260"/>
              <a:buFont typeface="Noto Sans Symbols"/>
              <a:buChar char="🞆"/>
            </a:pPr>
            <a:r>
              <a:rPr b="0" i="0" lang="en-US" sz="1800" u="none">
                <a:solidFill>
                  <a:schemeClr val="folHlink"/>
                </a:solidFill>
                <a:latin typeface="Century Schoolbook"/>
                <a:ea typeface="Century Schoolbook"/>
                <a:cs typeface="Century Schoolbook"/>
                <a:sym typeface="Century Schoolbook"/>
              </a:rPr>
              <a:t>Percent complete = BCWP/BAC</a:t>
            </a:r>
            <a:endParaRPr/>
          </a:p>
          <a:p>
            <a:pPr indent="-273049" lvl="1" marL="639762" rtl="0" algn="l">
              <a:lnSpc>
                <a:spcPct val="100000"/>
              </a:lnSpc>
              <a:spcBef>
                <a:spcPts val="900"/>
              </a:spcBef>
              <a:spcAft>
                <a:spcPts val="0"/>
              </a:spcAft>
              <a:buClr>
                <a:schemeClr val="accent1"/>
              </a:buClr>
              <a:buSzPts val="1280"/>
              <a:buFont typeface="Noto Sans Symbols"/>
              <a:buChar char="⚫"/>
            </a:pPr>
            <a:r>
              <a:rPr b="0" i="0" lang="en-US" sz="1600" u="none">
                <a:solidFill>
                  <a:schemeClr val="dk1"/>
                </a:solidFill>
                <a:latin typeface="Century Schoolbook"/>
                <a:ea typeface="Century Schoolbook"/>
                <a:cs typeface="Century Schoolbook"/>
                <a:sym typeface="Century Schoolbook"/>
              </a:rPr>
              <a:t>provides a quantitative indication of the percent of completeness of the project at a given point in time, </a:t>
            </a:r>
            <a:r>
              <a:rPr b="0" i="1" lang="en-US" sz="1600" u="none">
                <a:solidFill>
                  <a:schemeClr val="dk1"/>
                </a:solidFill>
                <a:latin typeface="Century Schoolbook"/>
                <a:ea typeface="Century Schoolbook"/>
                <a:cs typeface="Century Schoolbook"/>
                <a:sym typeface="Century Schoolbook"/>
              </a:rPr>
              <a:t>t.</a:t>
            </a:r>
            <a:endParaRPr/>
          </a:p>
          <a:p>
            <a:pPr indent="-273050" lvl="0" marL="273050" rtl="0" algn="l">
              <a:lnSpc>
                <a:spcPct val="100000"/>
              </a:lnSpc>
              <a:spcBef>
                <a:spcPts val="300"/>
              </a:spcBef>
              <a:spcAft>
                <a:spcPts val="0"/>
              </a:spcAft>
              <a:buClr>
                <a:schemeClr val="accent1"/>
              </a:buClr>
              <a:buSzPts val="1260"/>
              <a:buFont typeface="Noto Sans Symbols"/>
              <a:buChar char="🞆"/>
            </a:pPr>
            <a:r>
              <a:rPr b="0" i="1" lang="en-US" sz="1800" u="none">
                <a:solidFill>
                  <a:schemeClr val="folHlink"/>
                </a:solidFill>
                <a:latin typeface="Century Schoolbook"/>
                <a:ea typeface="Century Schoolbook"/>
                <a:cs typeface="Century Schoolbook"/>
                <a:sym typeface="Century Schoolbook"/>
              </a:rPr>
              <a:t>Actual cost of work performed,</a:t>
            </a:r>
            <a:r>
              <a:rPr b="0" i="0" lang="en-US" sz="1800" u="none">
                <a:solidFill>
                  <a:schemeClr val="folHlink"/>
                </a:solidFill>
                <a:latin typeface="Century Schoolbook"/>
                <a:ea typeface="Century Schoolbook"/>
                <a:cs typeface="Century Schoolbook"/>
                <a:sym typeface="Century Schoolbook"/>
              </a:rPr>
              <a:t> ACWP</a:t>
            </a:r>
            <a:r>
              <a:rPr b="0" i="0" lang="en-US" sz="1800" u="none">
                <a:solidFill>
                  <a:schemeClr val="dk1"/>
                </a:solidFill>
                <a:latin typeface="Century Schoolbook"/>
                <a:ea typeface="Century Schoolbook"/>
                <a:cs typeface="Century Schoolbook"/>
                <a:sym typeface="Century Schoolbook"/>
              </a:rPr>
              <a:t>,  is the sum of the effort actually expended on work tasks that have been completed by a point in time on the project schedule. It is then possible to compute</a:t>
            </a:r>
            <a:endParaRPr/>
          </a:p>
          <a:p>
            <a:pPr indent="-182562" lvl="2" marL="914400" rtl="0" algn="l">
              <a:lnSpc>
                <a:spcPct val="100000"/>
              </a:lnSpc>
              <a:spcBef>
                <a:spcPts val="600"/>
              </a:spcBef>
              <a:spcAft>
                <a:spcPts val="0"/>
              </a:spcAft>
              <a:buClr>
                <a:srgbClr val="4471A6"/>
              </a:buClr>
              <a:buSzPts val="840"/>
              <a:buFont typeface="Noto Sans Symbols"/>
              <a:buChar char="🞆"/>
            </a:pPr>
            <a:r>
              <a:rPr b="0" i="0" lang="en-US" sz="1400" u="none">
                <a:solidFill>
                  <a:schemeClr val="folHlink"/>
                </a:solidFill>
                <a:latin typeface="Century Schoolbook"/>
                <a:ea typeface="Century Schoolbook"/>
                <a:cs typeface="Century Schoolbook"/>
                <a:sym typeface="Century Schoolbook"/>
              </a:rPr>
              <a:t>Cost performance index, CPI = BCWP/ACWP</a:t>
            </a:r>
            <a:endParaRPr/>
          </a:p>
          <a:p>
            <a:pPr indent="-182562" lvl="2" marL="914400" rtl="0" algn="l">
              <a:lnSpc>
                <a:spcPct val="100000"/>
              </a:lnSpc>
              <a:spcBef>
                <a:spcPts val="300"/>
              </a:spcBef>
              <a:spcAft>
                <a:spcPts val="0"/>
              </a:spcAft>
              <a:buClr>
                <a:srgbClr val="4471A6"/>
              </a:buClr>
              <a:buSzPts val="840"/>
              <a:buFont typeface="Noto Sans Symbols"/>
              <a:buChar char="🞆"/>
            </a:pPr>
            <a:r>
              <a:rPr b="0" i="0" lang="en-US" sz="1400" u="none">
                <a:solidFill>
                  <a:schemeClr val="folHlink"/>
                </a:solidFill>
                <a:latin typeface="Century Schoolbook"/>
                <a:ea typeface="Century Schoolbook"/>
                <a:cs typeface="Century Schoolbook"/>
                <a:sym typeface="Century Schoolbook"/>
              </a:rPr>
              <a:t>Cost variance, CV =  BCWP – ACWP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cxnSp>
        <p:nvCxnSpPr>
          <p:cNvPr id="277" name="Google Shape;277;p8"/>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278" name="Google Shape;278;p8"/>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PERT DIAGRAMS</a:t>
            </a:r>
            <a:endParaRPr/>
          </a:p>
        </p:txBody>
      </p:sp>
      <p:sp>
        <p:nvSpPr>
          <p:cNvPr id="279" name="Google Shape;279;p8"/>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280" name="Google Shape;280;p8"/>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281" name="Google Shape;281;p8"/>
          <p:cNvSpPr txBox="1"/>
          <p:nvPr>
            <p:ph idx="1" type="body"/>
          </p:nvPr>
        </p:nvSpPr>
        <p:spPr>
          <a:xfrm>
            <a:off x="500062" y="1571625"/>
            <a:ext cx="7467600" cy="48736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540"/>
              <a:buFont typeface="Noto Sans Symbols"/>
              <a:buChar char="🞆"/>
            </a:pPr>
            <a:r>
              <a:rPr b="1" i="0" lang="en-US" sz="2200" u="none">
                <a:solidFill>
                  <a:srgbClr val="376092"/>
                </a:solidFill>
                <a:latin typeface="Calibri"/>
                <a:ea typeface="Calibri"/>
                <a:cs typeface="Calibri"/>
                <a:sym typeface="Calibri"/>
              </a:rPr>
              <a:t>P</a:t>
            </a:r>
            <a:r>
              <a:rPr b="1" i="0" lang="en-US" sz="2200" u="none">
                <a:solidFill>
                  <a:schemeClr val="dk1"/>
                </a:solidFill>
                <a:latin typeface="Calibri"/>
                <a:ea typeface="Calibri"/>
                <a:cs typeface="Calibri"/>
                <a:sym typeface="Calibri"/>
              </a:rPr>
              <a:t>rogram </a:t>
            </a:r>
            <a:r>
              <a:rPr b="1" i="0" lang="en-US" sz="2200" u="none">
                <a:solidFill>
                  <a:srgbClr val="376092"/>
                </a:solidFill>
                <a:latin typeface="Calibri"/>
                <a:ea typeface="Calibri"/>
                <a:cs typeface="Calibri"/>
                <a:sym typeface="Calibri"/>
              </a:rPr>
              <a:t>E</a:t>
            </a:r>
            <a:r>
              <a:rPr b="1" i="0" lang="en-US" sz="2200" u="none">
                <a:solidFill>
                  <a:schemeClr val="dk1"/>
                </a:solidFill>
                <a:latin typeface="Calibri"/>
                <a:ea typeface="Calibri"/>
                <a:cs typeface="Calibri"/>
                <a:sym typeface="Calibri"/>
              </a:rPr>
              <a:t>valuation and </a:t>
            </a:r>
            <a:r>
              <a:rPr b="1" i="0" lang="en-US" sz="2200" u="none">
                <a:solidFill>
                  <a:srgbClr val="376092"/>
                </a:solidFill>
                <a:latin typeface="Calibri"/>
                <a:ea typeface="Calibri"/>
                <a:cs typeface="Calibri"/>
                <a:sym typeface="Calibri"/>
              </a:rPr>
              <a:t>R</a:t>
            </a:r>
            <a:r>
              <a:rPr b="1" i="0" lang="en-US" sz="2200" u="none">
                <a:solidFill>
                  <a:schemeClr val="dk1"/>
                </a:solidFill>
                <a:latin typeface="Calibri"/>
                <a:ea typeface="Calibri"/>
                <a:cs typeface="Calibri"/>
                <a:sym typeface="Calibri"/>
              </a:rPr>
              <a:t>eview </a:t>
            </a:r>
            <a:r>
              <a:rPr b="1" i="0" lang="en-US" sz="2200" u="none">
                <a:solidFill>
                  <a:srgbClr val="376092"/>
                </a:solidFill>
                <a:latin typeface="Calibri"/>
                <a:ea typeface="Calibri"/>
                <a:cs typeface="Calibri"/>
                <a:sym typeface="Calibri"/>
              </a:rPr>
              <a:t>T</a:t>
            </a:r>
            <a:r>
              <a:rPr b="1" i="0" lang="en-US" sz="2200" u="none">
                <a:solidFill>
                  <a:schemeClr val="dk1"/>
                </a:solidFill>
                <a:latin typeface="Calibri"/>
                <a:ea typeface="Calibri"/>
                <a:cs typeface="Calibri"/>
                <a:sym typeface="Calibri"/>
              </a:rPr>
              <a:t>echnique</a:t>
            </a:r>
            <a:endParaRPr/>
          </a:p>
          <a:p>
            <a:pPr indent="-273050" lvl="0" marL="273050" marR="0" rtl="0" algn="l">
              <a:lnSpc>
                <a:spcPct val="100000"/>
              </a:lnSpc>
              <a:spcBef>
                <a:spcPts val="600"/>
              </a:spcBef>
              <a:spcAft>
                <a:spcPts val="0"/>
              </a:spcAft>
              <a:buClr>
                <a:schemeClr val="accent1"/>
              </a:buClr>
              <a:buSzPts val="1540"/>
              <a:buFont typeface="Noto Sans Symbols"/>
              <a:buChar char="🞆"/>
            </a:pPr>
            <a:r>
              <a:rPr b="0" i="0" lang="en-US" sz="2200" u="none">
                <a:solidFill>
                  <a:schemeClr val="dk1"/>
                </a:solidFill>
                <a:latin typeface="Calibri"/>
                <a:ea typeface="Calibri"/>
                <a:cs typeface="Calibri"/>
                <a:sym typeface="Calibri"/>
              </a:rPr>
              <a:t>It is a network model that allows for randomness in activity completion times.</a:t>
            </a:r>
            <a:endParaRPr/>
          </a:p>
          <a:p>
            <a:pPr indent="-273050" lvl="0" marL="273050" marR="0" rtl="0" algn="l">
              <a:lnSpc>
                <a:spcPct val="100000"/>
              </a:lnSpc>
              <a:spcBef>
                <a:spcPts val="600"/>
              </a:spcBef>
              <a:spcAft>
                <a:spcPts val="0"/>
              </a:spcAft>
              <a:buClr>
                <a:schemeClr val="accent1"/>
              </a:buClr>
              <a:buSzPts val="1540"/>
              <a:buFont typeface="Noto Sans Symbols"/>
              <a:buChar char="🞆"/>
            </a:pPr>
            <a:r>
              <a:rPr b="0" i="0" lang="en-US" sz="2200" u="none">
                <a:solidFill>
                  <a:schemeClr val="dk1"/>
                </a:solidFill>
                <a:latin typeface="Calibri"/>
                <a:ea typeface="Calibri"/>
                <a:cs typeface="Calibri"/>
                <a:sym typeface="Calibri"/>
              </a:rPr>
              <a:t>Tool used to control the length of projects.</a:t>
            </a:r>
            <a:endParaRPr/>
          </a:p>
          <a:p>
            <a:pPr indent="-273050" lvl="0" marL="273050" marR="0" rtl="0" algn="l">
              <a:lnSpc>
                <a:spcPct val="100000"/>
              </a:lnSpc>
              <a:spcBef>
                <a:spcPts val="600"/>
              </a:spcBef>
              <a:spcAft>
                <a:spcPts val="0"/>
              </a:spcAft>
              <a:buClr>
                <a:schemeClr val="accent1"/>
              </a:buClr>
              <a:buSzPts val="1540"/>
              <a:buFont typeface="Noto Sans Symbols"/>
              <a:buChar char="🞆"/>
            </a:pPr>
            <a:r>
              <a:rPr b="0" i="0" lang="en-US" sz="2200" u="none">
                <a:solidFill>
                  <a:schemeClr val="dk1"/>
                </a:solidFill>
                <a:latin typeface="Calibri"/>
                <a:ea typeface="Calibri"/>
                <a:cs typeface="Calibri"/>
                <a:sym typeface="Calibri"/>
              </a:rPr>
              <a:t>PERT was developed in the late 1950’s for the US Navy’s Polaris Project.</a:t>
            </a:r>
            <a:endParaRPr/>
          </a:p>
          <a:p>
            <a:pPr indent="-273050" lvl="0" marL="273050" marR="0" rtl="0" algn="l">
              <a:lnSpc>
                <a:spcPct val="100000"/>
              </a:lnSpc>
              <a:spcBef>
                <a:spcPts val="600"/>
              </a:spcBef>
              <a:spcAft>
                <a:spcPts val="0"/>
              </a:spcAft>
              <a:buClr>
                <a:schemeClr val="accent1"/>
              </a:buClr>
              <a:buSzPts val="1540"/>
              <a:buFont typeface="Noto Sans Symbols"/>
              <a:buChar char="🞆"/>
            </a:pPr>
            <a:r>
              <a:rPr b="0" i="0" lang="en-US" sz="2200" u="none">
                <a:solidFill>
                  <a:schemeClr val="dk1"/>
                </a:solidFill>
                <a:latin typeface="Calibri"/>
                <a:ea typeface="Calibri"/>
                <a:cs typeface="Calibri"/>
                <a:sym typeface="Calibri"/>
              </a:rPr>
              <a:t>First used as  a management tool for military projects</a:t>
            </a:r>
            <a:endParaRPr/>
          </a:p>
          <a:p>
            <a:pPr indent="-273050" lvl="0" marL="273050" marR="0" rtl="0" algn="l">
              <a:lnSpc>
                <a:spcPct val="100000"/>
              </a:lnSpc>
              <a:spcBef>
                <a:spcPts val="600"/>
              </a:spcBef>
              <a:spcAft>
                <a:spcPts val="0"/>
              </a:spcAft>
              <a:buClr>
                <a:schemeClr val="accent1"/>
              </a:buClr>
              <a:buSzPts val="1540"/>
              <a:buFont typeface="Noto Sans Symbols"/>
              <a:buChar char="🞆"/>
            </a:pPr>
            <a:r>
              <a:rPr b="0" i="0" lang="en-US" sz="2200" u="none">
                <a:solidFill>
                  <a:schemeClr val="dk1"/>
                </a:solidFill>
                <a:latin typeface="Calibri"/>
                <a:ea typeface="Calibri"/>
                <a:cs typeface="Calibri"/>
                <a:sym typeface="Calibri"/>
              </a:rPr>
              <a:t>Adapted as an educational tool for business managers</a:t>
            </a:r>
            <a:endParaRPr/>
          </a:p>
          <a:p>
            <a:pPr indent="-273050" lvl="0" marL="273050" marR="0" rtl="0" algn="l">
              <a:lnSpc>
                <a:spcPct val="100000"/>
              </a:lnSpc>
              <a:spcBef>
                <a:spcPts val="600"/>
              </a:spcBef>
              <a:spcAft>
                <a:spcPts val="0"/>
              </a:spcAft>
              <a:buClr>
                <a:schemeClr val="accent1"/>
              </a:buClr>
              <a:buSzPts val="1540"/>
              <a:buFont typeface="Noto Sans Symbols"/>
              <a:buChar char="🞆"/>
            </a:pPr>
            <a:r>
              <a:rPr b="0" i="0" lang="en-US" sz="2200" u="none">
                <a:solidFill>
                  <a:schemeClr val="dk1"/>
                </a:solidFill>
                <a:latin typeface="Calibri"/>
                <a:ea typeface="Calibri"/>
                <a:cs typeface="Calibri"/>
                <a:sym typeface="Calibri"/>
              </a:rPr>
              <a:t>It has the potential to reduce both the time and cost required to complete a project.</a:t>
            </a:r>
            <a:endParaRPr/>
          </a:p>
          <a:p>
            <a:pPr indent="-175260" lvl="0" marL="273050" marR="0" rtl="0" algn="l">
              <a:lnSpc>
                <a:spcPct val="100000"/>
              </a:lnSpc>
              <a:spcBef>
                <a:spcPts val="600"/>
              </a:spcBef>
              <a:spcAft>
                <a:spcPts val="0"/>
              </a:spcAft>
              <a:buClr>
                <a:schemeClr val="accent1"/>
              </a:buClr>
              <a:buSzPts val="1540"/>
              <a:buFont typeface="Noto Sans Symbols"/>
              <a:buNone/>
            </a:pPr>
            <a:r>
              <a:t/>
            </a:r>
            <a:endParaRPr b="0" i="0" sz="2200" u="none">
              <a:solidFill>
                <a:schemeClr val="dk1"/>
              </a:solidFill>
              <a:latin typeface="Calibri"/>
              <a:ea typeface="Calibri"/>
              <a:cs typeface="Calibri"/>
              <a:sym typeface="Calibri"/>
            </a:endParaRPr>
          </a:p>
          <a:p>
            <a:pPr indent="-175260" lvl="0" marL="273050" marR="0" rtl="0" algn="l">
              <a:spcBef>
                <a:spcPts val="600"/>
              </a:spcBef>
              <a:spcAft>
                <a:spcPts val="0"/>
              </a:spcAft>
              <a:buClr>
                <a:schemeClr val="accent1"/>
              </a:buClr>
              <a:buSzPts val="1540"/>
              <a:buFont typeface="Noto Sans Symbols"/>
              <a:buNone/>
            </a:pPr>
            <a:r>
              <a:t/>
            </a:r>
            <a:endParaRPr b="0" i="0" sz="2200" u="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cxnSp>
        <p:nvCxnSpPr>
          <p:cNvPr id="290" name="Google Shape;290;p9"/>
          <p:cNvCxnSpPr/>
          <p:nvPr/>
        </p:nvCxnSpPr>
        <p:spPr>
          <a:xfrm>
            <a:off x="428625" y="628650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sp>
        <p:nvSpPr>
          <p:cNvPr id="291" name="Google Shape;291;p9"/>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alibri"/>
              <a:buNone/>
            </a:pPr>
            <a:r>
              <a:rPr b="0" i="0" lang="en-US" sz="3000" u="none">
                <a:solidFill>
                  <a:schemeClr val="dk2"/>
                </a:solidFill>
                <a:latin typeface="Calibri"/>
                <a:ea typeface="Calibri"/>
                <a:cs typeface="Calibri"/>
                <a:sym typeface="Calibri"/>
              </a:rPr>
              <a:t>PERT DIAGRAMS</a:t>
            </a:r>
            <a:endParaRPr/>
          </a:p>
        </p:txBody>
      </p:sp>
      <p:sp>
        <p:nvSpPr>
          <p:cNvPr id="292" name="Google Shape;292;p9"/>
          <p:cNvSpPr txBox="1"/>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cxnSp>
        <p:nvCxnSpPr>
          <p:cNvPr id="293" name="Google Shape;293;p9"/>
          <p:cNvCxnSpPr/>
          <p:nvPr/>
        </p:nvCxnSpPr>
        <p:spPr>
          <a:xfrm>
            <a:off x="428625" y="1428750"/>
            <a:ext cx="8501062" cy="1587"/>
          </a:xfrm>
          <a:prstGeom prst="straightConnector1">
            <a:avLst/>
          </a:prstGeom>
          <a:noFill/>
          <a:ln cap="flat" cmpd="sng" w="34925">
            <a:solidFill>
              <a:schemeClr val="accent1"/>
            </a:solidFill>
            <a:prstDash val="solid"/>
            <a:miter lim="800000"/>
            <a:headEnd len="med" w="med" type="none"/>
            <a:tailEnd len="med" w="med" type="none"/>
          </a:ln>
          <a:effectLst>
            <a:outerShdw blurRad="63500" dir="5400000" dist="20000">
              <a:srgbClr val="000000">
                <a:alpha val="41960"/>
              </a:srgbClr>
            </a:outerShdw>
          </a:effectLst>
        </p:spPr>
      </p:cxnSp>
      <p:grpSp>
        <p:nvGrpSpPr>
          <p:cNvPr id="294" name="Google Shape;294;p9"/>
          <p:cNvGrpSpPr/>
          <p:nvPr/>
        </p:nvGrpSpPr>
        <p:grpSpPr>
          <a:xfrm>
            <a:off x="971550" y="3429000"/>
            <a:ext cx="503237" cy="503237"/>
            <a:chOff x="557" y="1995"/>
            <a:chExt cx="317" cy="317"/>
          </a:xfrm>
        </p:grpSpPr>
        <p:sp>
          <p:nvSpPr>
            <p:cNvPr id="295" name="Google Shape;295;p9"/>
            <p:cNvSpPr/>
            <p:nvPr/>
          </p:nvSpPr>
          <p:spPr>
            <a:xfrm>
              <a:off x="557" y="1995"/>
              <a:ext cx="317" cy="317"/>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6" name="Google Shape;296;p9"/>
            <p:cNvSpPr txBox="1"/>
            <p:nvPr/>
          </p:nvSpPr>
          <p:spPr>
            <a:xfrm>
              <a:off x="612" y="2024"/>
              <a:ext cx="181"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grpSp>
      <p:grpSp>
        <p:nvGrpSpPr>
          <p:cNvPr id="297" name="Google Shape;297;p9"/>
          <p:cNvGrpSpPr/>
          <p:nvPr/>
        </p:nvGrpSpPr>
        <p:grpSpPr>
          <a:xfrm>
            <a:off x="2411412" y="3429000"/>
            <a:ext cx="503237" cy="503237"/>
            <a:chOff x="557" y="1995"/>
            <a:chExt cx="317" cy="317"/>
          </a:xfrm>
        </p:grpSpPr>
        <p:sp>
          <p:nvSpPr>
            <p:cNvPr id="298" name="Google Shape;298;p9"/>
            <p:cNvSpPr/>
            <p:nvPr/>
          </p:nvSpPr>
          <p:spPr>
            <a:xfrm>
              <a:off x="557" y="1995"/>
              <a:ext cx="317" cy="317"/>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9" name="Google Shape;299;p9"/>
            <p:cNvSpPr txBox="1"/>
            <p:nvPr/>
          </p:nvSpPr>
          <p:spPr>
            <a:xfrm>
              <a:off x="612" y="2024"/>
              <a:ext cx="181"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grpSp>
      <p:grpSp>
        <p:nvGrpSpPr>
          <p:cNvPr id="300" name="Google Shape;300;p9"/>
          <p:cNvGrpSpPr/>
          <p:nvPr/>
        </p:nvGrpSpPr>
        <p:grpSpPr>
          <a:xfrm>
            <a:off x="3851275" y="2708275"/>
            <a:ext cx="503237" cy="503237"/>
            <a:chOff x="557" y="1995"/>
            <a:chExt cx="317" cy="317"/>
          </a:xfrm>
        </p:grpSpPr>
        <p:sp>
          <p:nvSpPr>
            <p:cNvPr id="301" name="Google Shape;301;p9"/>
            <p:cNvSpPr/>
            <p:nvPr/>
          </p:nvSpPr>
          <p:spPr>
            <a:xfrm>
              <a:off x="557" y="1995"/>
              <a:ext cx="317" cy="317"/>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2" name="Google Shape;302;p9"/>
            <p:cNvSpPr txBox="1"/>
            <p:nvPr/>
          </p:nvSpPr>
          <p:spPr>
            <a:xfrm>
              <a:off x="612" y="2024"/>
              <a:ext cx="181"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3</a:t>
              </a:r>
              <a:endParaRPr/>
            </a:p>
          </p:txBody>
        </p:sp>
      </p:grpSp>
      <p:grpSp>
        <p:nvGrpSpPr>
          <p:cNvPr id="303" name="Google Shape;303;p9"/>
          <p:cNvGrpSpPr/>
          <p:nvPr/>
        </p:nvGrpSpPr>
        <p:grpSpPr>
          <a:xfrm>
            <a:off x="5292725" y="3429000"/>
            <a:ext cx="503237" cy="503237"/>
            <a:chOff x="557" y="1995"/>
            <a:chExt cx="317" cy="317"/>
          </a:xfrm>
        </p:grpSpPr>
        <p:sp>
          <p:nvSpPr>
            <p:cNvPr id="304" name="Google Shape;304;p9"/>
            <p:cNvSpPr/>
            <p:nvPr/>
          </p:nvSpPr>
          <p:spPr>
            <a:xfrm>
              <a:off x="557" y="1995"/>
              <a:ext cx="317" cy="317"/>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5" name="Google Shape;305;p9"/>
            <p:cNvSpPr txBox="1"/>
            <p:nvPr/>
          </p:nvSpPr>
          <p:spPr>
            <a:xfrm>
              <a:off x="612" y="2024"/>
              <a:ext cx="181"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5</a:t>
              </a:r>
              <a:endParaRPr/>
            </a:p>
          </p:txBody>
        </p:sp>
      </p:grpSp>
      <p:grpSp>
        <p:nvGrpSpPr>
          <p:cNvPr id="306" name="Google Shape;306;p9"/>
          <p:cNvGrpSpPr/>
          <p:nvPr/>
        </p:nvGrpSpPr>
        <p:grpSpPr>
          <a:xfrm>
            <a:off x="3851275" y="4149725"/>
            <a:ext cx="503237" cy="503237"/>
            <a:chOff x="557" y="1995"/>
            <a:chExt cx="317" cy="317"/>
          </a:xfrm>
        </p:grpSpPr>
        <p:sp>
          <p:nvSpPr>
            <p:cNvPr id="307" name="Google Shape;307;p9"/>
            <p:cNvSpPr/>
            <p:nvPr/>
          </p:nvSpPr>
          <p:spPr>
            <a:xfrm>
              <a:off x="557" y="1995"/>
              <a:ext cx="317" cy="317"/>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8" name="Google Shape;308;p9"/>
            <p:cNvSpPr txBox="1"/>
            <p:nvPr/>
          </p:nvSpPr>
          <p:spPr>
            <a:xfrm>
              <a:off x="612" y="2024"/>
              <a:ext cx="181"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p:txBody>
        </p:sp>
      </p:grpSp>
      <p:grpSp>
        <p:nvGrpSpPr>
          <p:cNvPr id="309" name="Google Shape;309;p9"/>
          <p:cNvGrpSpPr/>
          <p:nvPr/>
        </p:nvGrpSpPr>
        <p:grpSpPr>
          <a:xfrm>
            <a:off x="7092950" y="3429000"/>
            <a:ext cx="503237" cy="503237"/>
            <a:chOff x="557" y="1995"/>
            <a:chExt cx="317" cy="317"/>
          </a:xfrm>
        </p:grpSpPr>
        <p:sp>
          <p:nvSpPr>
            <p:cNvPr id="310" name="Google Shape;310;p9"/>
            <p:cNvSpPr/>
            <p:nvPr/>
          </p:nvSpPr>
          <p:spPr>
            <a:xfrm>
              <a:off x="557" y="1995"/>
              <a:ext cx="317" cy="317"/>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1" name="Google Shape;311;p9"/>
            <p:cNvSpPr txBox="1"/>
            <p:nvPr/>
          </p:nvSpPr>
          <p:spPr>
            <a:xfrm>
              <a:off x="612" y="2024"/>
              <a:ext cx="181"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6</a:t>
              </a:r>
              <a:endParaRPr/>
            </a:p>
          </p:txBody>
        </p:sp>
      </p:grpSp>
      <p:cxnSp>
        <p:nvCxnSpPr>
          <p:cNvPr id="312" name="Google Shape;312;p9"/>
          <p:cNvCxnSpPr/>
          <p:nvPr/>
        </p:nvCxnSpPr>
        <p:spPr>
          <a:xfrm>
            <a:off x="1474787" y="3670300"/>
            <a:ext cx="936625" cy="0"/>
          </a:xfrm>
          <a:prstGeom prst="straightConnector1">
            <a:avLst/>
          </a:prstGeom>
          <a:noFill/>
          <a:ln cap="flat" cmpd="sng" w="9525">
            <a:solidFill>
              <a:schemeClr val="dk1"/>
            </a:solidFill>
            <a:prstDash val="solid"/>
            <a:miter lim="800000"/>
            <a:headEnd len="med" w="med" type="none"/>
            <a:tailEnd len="lg" w="lg" type="stealth"/>
          </a:ln>
        </p:spPr>
      </p:cxnSp>
      <p:cxnSp>
        <p:nvCxnSpPr>
          <p:cNvPr id="313" name="Google Shape;313;p9"/>
          <p:cNvCxnSpPr/>
          <p:nvPr/>
        </p:nvCxnSpPr>
        <p:spPr>
          <a:xfrm>
            <a:off x="5795962" y="3657600"/>
            <a:ext cx="1296987" cy="12700"/>
          </a:xfrm>
          <a:prstGeom prst="straightConnector1">
            <a:avLst/>
          </a:prstGeom>
          <a:noFill/>
          <a:ln cap="flat" cmpd="sng" w="9525">
            <a:solidFill>
              <a:schemeClr val="dk1"/>
            </a:solidFill>
            <a:prstDash val="solid"/>
            <a:miter lim="800000"/>
            <a:headEnd len="med" w="med" type="none"/>
            <a:tailEnd len="lg" w="lg" type="stealth"/>
          </a:ln>
        </p:spPr>
      </p:cxnSp>
      <p:cxnSp>
        <p:nvCxnSpPr>
          <p:cNvPr id="314" name="Google Shape;314;p9"/>
          <p:cNvCxnSpPr/>
          <p:nvPr/>
        </p:nvCxnSpPr>
        <p:spPr>
          <a:xfrm>
            <a:off x="2914650" y="3670300"/>
            <a:ext cx="936625" cy="687387"/>
          </a:xfrm>
          <a:prstGeom prst="straightConnector1">
            <a:avLst/>
          </a:prstGeom>
          <a:noFill/>
          <a:ln cap="flat" cmpd="sng" w="9525">
            <a:solidFill>
              <a:schemeClr val="dk1"/>
            </a:solidFill>
            <a:prstDash val="solid"/>
            <a:miter lim="800000"/>
            <a:headEnd len="med" w="med" type="none"/>
            <a:tailEnd len="lg" w="lg" type="stealth"/>
          </a:ln>
        </p:spPr>
      </p:cxnSp>
      <p:cxnSp>
        <p:nvCxnSpPr>
          <p:cNvPr id="315" name="Google Shape;315;p9"/>
          <p:cNvCxnSpPr/>
          <p:nvPr/>
        </p:nvCxnSpPr>
        <p:spPr>
          <a:xfrm flipH="1" rot="10800000">
            <a:off x="2914650" y="2967037"/>
            <a:ext cx="936625" cy="690562"/>
          </a:xfrm>
          <a:prstGeom prst="straightConnector1">
            <a:avLst/>
          </a:prstGeom>
          <a:noFill/>
          <a:ln cap="flat" cmpd="sng" w="9525">
            <a:solidFill>
              <a:schemeClr val="dk1"/>
            </a:solidFill>
            <a:prstDash val="solid"/>
            <a:miter lim="800000"/>
            <a:headEnd len="med" w="med" type="none"/>
            <a:tailEnd len="lg" w="lg" type="stealth"/>
          </a:ln>
        </p:spPr>
      </p:cxnSp>
      <p:cxnSp>
        <p:nvCxnSpPr>
          <p:cNvPr id="316" name="Google Shape;316;p9"/>
          <p:cNvCxnSpPr/>
          <p:nvPr/>
        </p:nvCxnSpPr>
        <p:spPr>
          <a:xfrm>
            <a:off x="4354512" y="2967037"/>
            <a:ext cx="938212" cy="690562"/>
          </a:xfrm>
          <a:prstGeom prst="straightConnector1">
            <a:avLst/>
          </a:prstGeom>
          <a:noFill/>
          <a:ln cap="flat" cmpd="sng" w="9525">
            <a:solidFill>
              <a:schemeClr val="dk1"/>
            </a:solidFill>
            <a:prstDash val="solid"/>
            <a:miter lim="800000"/>
            <a:headEnd len="med" w="med" type="none"/>
            <a:tailEnd len="lg" w="lg" type="stealth"/>
          </a:ln>
        </p:spPr>
      </p:cxnSp>
      <p:cxnSp>
        <p:nvCxnSpPr>
          <p:cNvPr id="317" name="Google Shape;317;p9"/>
          <p:cNvCxnSpPr/>
          <p:nvPr/>
        </p:nvCxnSpPr>
        <p:spPr>
          <a:xfrm flipH="1" rot="10800000">
            <a:off x="4354512" y="3670300"/>
            <a:ext cx="938212" cy="687387"/>
          </a:xfrm>
          <a:prstGeom prst="straightConnector1">
            <a:avLst/>
          </a:prstGeom>
          <a:noFill/>
          <a:ln cap="flat" cmpd="sng" w="9525">
            <a:solidFill>
              <a:schemeClr val="dk1"/>
            </a:solidFill>
            <a:prstDash val="solid"/>
            <a:miter lim="800000"/>
            <a:headEnd len="med" w="med" type="none"/>
            <a:tailEnd len="lg" w="lg" type="stealth"/>
          </a:ln>
        </p:spPr>
      </p:cxnSp>
      <p:sp>
        <p:nvSpPr>
          <p:cNvPr id="318" name="Google Shape;318;p9"/>
          <p:cNvSpPr txBox="1"/>
          <p:nvPr/>
        </p:nvSpPr>
        <p:spPr>
          <a:xfrm>
            <a:off x="1784350" y="3370262"/>
            <a:ext cx="3365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a:t>
            </a:r>
            <a:endParaRPr/>
          </a:p>
        </p:txBody>
      </p:sp>
      <p:sp>
        <p:nvSpPr>
          <p:cNvPr id="319" name="Google Shape;319;p9"/>
          <p:cNvSpPr txBox="1"/>
          <p:nvPr/>
        </p:nvSpPr>
        <p:spPr>
          <a:xfrm>
            <a:off x="6327775" y="3360737"/>
            <a:ext cx="3238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F</a:t>
            </a:r>
            <a:endParaRPr/>
          </a:p>
        </p:txBody>
      </p:sp>
      <p:sp>
        <p:nvSpPr>
          <p:cNvPr id="320" name="Google Shape;320;p9"/>
          <p:cNvSpPr txBox="1"/>
          <p:nvPr/>
        </p:nvSpPr>
        <p:spPr>
          <a:xfrm rot="-2340000">
            <a:off x="3184525" y="2943225"/>
            <a:ext cx="3365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B</a:t>
            </a:r>
            <a:endParaRPr/>
          </a:p>
        </p:txBody>
      </p:sp>
      <p:sp>
        <p:nvSpPr>
          <p:cNvPr id="321" name="Google Shape;321;p9"/>
          <p:cNvSpPr txBox="1"/>
          <p:nvPr/>
        </p:nvSpPr>
        <p:spPr>
          <a:xfrm rot="2340000">
            <a:off x="3371850" y="3673475"/>
            <a:ext cx="3492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a:t>
            </a:r>
            <a:endParaRPr/>
          </a:p>
        </p:txBody>
      </p:sp>
      <p:sp>
        <p:nvSpPr>
          <p:cNvPr id="322" name="Google Shape;322;p9"/>
          <p:cNvSpPr txBox="1"/>
          <p:nvPr/>
        </p:nvSpPr>
        <p:spPr>
          <a:xfrm rot="2340000">
            <a:off x="4718050" y="2936875"/>
            <a:ext cx="3492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a:t>
            </a:r>
            <a:endParaRPr/>
          </a:p>
        </p:txBody>
      </p:sp>
      <p:sp>
        <p:nvSpPr>
          <p:cNvPr id="323" name="Google Shape;323;p9"/>
          <p:cNvSpPr txBox="1"/>
          <p:nvPr/>
        </p:nvSpPr>
        <p:spPr>
          <a:xfrm rot="-2340000">
            <a:off x="4740275" y="4041775"/>
            <a:ext cx="3365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a:t>
            </a:r>
            <a:endParaRPr/>
          </a:p>
        </p:txBody>
      </p:sp>
      <p:sp>
        <p:nvSpPr>
          <p:cNvPr id="324" name="Google Shape;324;p9"/>
          <p:cNvSpPr txBox="1"/>
          <p:nvPr/>
        </p:nvSpPr>
        <p:spPr>
          <a:xfrm>
            <a:off x="1844675" y="5230812"/>
            <a:ext cx="1527175" cy="646112"/>
          </a:xfrm>
          <a:prstGeom prst="rect">
            <a:avLst/>
          </a:prstGeom>
          <a:solidFill>
            <a:schemeClr val="lt1"/>
          </a:solidFill>
          <a:ln cap="flat" cmpd="sng" w="25400">
            <a:solidFill>
              <a:srgbClr val="4BACC6"/>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Single start</a:t>
            </a:r>
            <a:endParaRPr/>
          </a:p>
          <a:p>
            <a:pPr indent="0" lvl="0" marL="0" marR="0" rtl="0" algn="ctr">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node</a:t>
            </a:r>
            <a:endParaRPr/>
          </a:p>
        </p:txBody>
      </p:sp>
      <p:cxnSp>
        <p:nvCxnSpPr>
          <p:cNvPr id="325" name="Google Shape;325;p9"/>
          <p:cNvCxnSpPr/>
          <p:nvPr/>
        </p:nvCxnSpPr>
        <p:spPr>
          <a:xfrm rot="10800000">
            <a:off x="1346200" y="4040187"/>
            <a:ext cx="498475" cy="1190625"/>
          </a:xfrm>
          <a:prstGeom prst="straightConnector1">
            <a:avLst/>
          </a:prstGeom>
          <a:noFill/>
          <a:ln cap="flat" cmpd="sng" w="38100">
            <a:solidFill>
              <a:srgbClr val="FF0000"/>
            </a:solidFill>
            <a:prstDash val="solid"/>
            <a:miter lim="800000"/>
            <a:headEnd len="med" w="med" type="none"/>
            <a:tailEnd len="med" w="med" type="triangle"/>
          </a:ln>
        </p:spPr>
      </p:cxnSp>
      <p:sp>
        <p:nvSpPr>
          <p:cNvPr id="326" name="Google Shape;326;p9"/>
          <p:cNvSpPr txBox="1"/>
          <p:nvPr/>
        </p:nvSpPr>
        <p:spPr>
          <a:xfrm>
            <a:off x="5564187" y="5251450"/>
            <a:ext cx="1527175" cy="646112"/>
          </a:xfrm>
          <a:prstGeom prst="rect">
            <a:avLst/>
          </a:prstGeom>
          <a:solidFill>
            <a:schemeClr val="lt1"/>
          </a:solidFill>
          <a:ln cap="flat" cmpd="sng" w="25400">
            <a:solidFill>
              <a:srgbClr val="4BACC6"/>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Single finish</a:t>
            </a:r>
            <a:endParaRPr/>
          </a:p>
          <a:p>
            <a:pPr indent="0" lvl="0" marL="0" marR="0" rtl="0" algn="ctr">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node</a:t>
            </a:r>
            <a:endParaRPr/>
          </a:p>
        </p:txBody>
      </p:sp>
      <p:cxnSp>
        <p:nvCxnSpPr>
          <p:cNvPr id="327" name="Google Shape;327;p9"/>
          <p:cNvCxnSpPr/>
          <p:nvPr/>
        </p:nvCxnSpPr>
        <p:spPr>
          <a:xfrm flipH="1" rot="10800000">
            <a:off x="7091362" y="4149725"/>
            <a:ext cx="88900" cy="1101725"/>
          </a:xfrm>
          <a:prstGeom prst="straightConnector1">
            <a:avLst/>
          </a:prstGeom>
          <a:noFill/>
          <a:ln cap="flat" cmpd="sng" w="38100">
            <a:solidFill>
              <a:srgbClr val="FF0000"/>
            </a:solidFill>
            <a:prstDash val="solid"/>
            <a:miter lim="800000"/>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Oriel">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3_Oriel">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4_Oriel">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_Oriel">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Oriel">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6_Oriel">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5_Oriel">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2009-01-09T17:20:01Z</dcterms:created>
  <dc:creator>Maria Petridou</dc:creator>
</cp:coreProperties>
</file>