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10"/>
  </p:notesMasterIdLst>
  <p:handoutMasterIdLst>
    <p:handoutMasterId r:id="rId11"/>
  </p:handoutMasterIdLst>
  <p:sldIdLst>
    <p:sldId id="258" r:id="rId5"/>
    <p:sldId id="261" r:id="rId6"/>
    <p:sldId id="286" r:id="rId7"/>
    <p:sldId id="291" r:id="rId8"/>
    <p:sldId id="29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8F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756D89-54CD-451E-8740-9955D465542A}" v="5" dt="2023-09-20T13:15:22.7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4639" autoAdjust="0"/>
  </p:normalViewPr>
  <p:slideViewPr>
    <p:cSldViewPr snapToGrid="0">
      <p:cViewPr varScale="1">
        <p:scale>
          <a:sx n="111" d="100"/>
          <a:sy n="111" d="100"/>
        </p:scale>
        <p:origin x="318" y="96"/>
      </p:cViewPr>
      <p:guideLst/>
    </p:cSldViewPr>
  </p:slideViewPr>
  <p:notesTextViewPr>
    <p:cViewPr>
      <p:scale>
        <a:sx n="1" d="1"/>
        <a:sy n="1" d="1"/>
      </p:scale>
      <p:origin x="0" y="0"/>
    </p:cViewPr>
  </p:notesTextViewPr>
  <p:notesViewPr>
    <p:cSldViewPr snapToGrid="0">
      <p:cViewPr>
        <p:scale>
          <a:sx n="50" d="100"/>
          <a:sy n="50" d="100"/>
        </p:scale>
        <p:origin x="3403"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ik Varghese Thomas" userId="e116a34f-e43f-4b73-9353-a0e9c9e177cb" providerId="ADAL" clId="{4C756D89-54CD-451E-8740-9955D465542A}"/>
    <pc:docChg chg="undo custSel modSld">
      <pc:chgData name="Ashik Varghese Thomas" userId="e116a34f-e43f-4b73-9353-a0e9c9e177cb" providerId="ADAL" clId="{4C756D89-54CD-451E-8740-9955D465542A}" dt="2023-09-20T13:15:22.744" v="11"/>
      <pc:docMkLst>
        <pc:docMk/>
      </pc:docMkLst>
      <pc:sldChg chg="addSp modSp mod">
        <pc:chgData name="Ashik Varghese Thomas" userId="e116a34f-e43f-4b73-9353-a0e9c9e177cb" providerId="ADAL" clId="{4C756D89-54CD-451E-8740-9955D465542A}" dt="2023-09-20T13:15:14.359" v="7" actId="1076"/>
        <pc:sldMkLst>
          <pc:docMk/>
          <pc:sldMk cId="4172296837" sldId="258"/>
        </pc:sldMkLst>
        <pc:picChg chg="add mod">
          <ac:chgData name="Ashik Varghese Thomas" userId="e116a34f-e43f-4b73-9353-a0e9c9e177cb" providerId="ADAL" clId="{4C756D89-54CD-451E-8740-9955D465542A}" dt="2023-09-20T13:15:14.359" v="7" actId="1076"/>
          <ac:picMkLst>
            <pc:docMk/>
            <pc:sldMk cId="4172296837" sldId="258"/>
            <ac:picMk id="7" creationId="{60D0318B-F4FB-9890-6C94-7C77381BC987}"/>
          </ac:picMkLst>
        </pc:picChg>
      </pc:sldChg>
      <pc:sldChg chg="addSp modSp">
        <pc:chgData name="Ashik Varghese Thomas" userId="e116a34f-e43f-4b73-9353-a0e9c9e177cb" providerId="ADAL" clId="{4C756D89-54CD-451E-8740-9955D465542A}" dt="2023-09-20T13:15:17.226" v="8"/>
        <pc:sldMkLst>
          <pc:docMk/>
          <pc:sldMk cId="1056707768" sldId="261"/>
        </pc:sldMkLst>
        <pc:picChg chg="add mod">
          <ac:chgData name="Ashik Varghese Thomas" userId="e116a34f-e43f-4b73-9353-a0e9c9e177cb" providerId="ADAL" clId="{4C756D89-54CD-451E-8740-9955D465542A}" dt="2023-09-20T13:15:17.226" v="8"/>
          <ac:picMkLst>
            <pc:docMk/>
            <pc:sldMk cId="1056707768" sldId="261"/>
            <ac:picMk id="2" creationId="{CA27A092-1933-7DD9-E4DF-AEA15460CE74}"/>
          </ac:picMkLst>
        </pc:picChg>
      </pc:sldChg>
      <pc:sldChg chg="addSp modSp">
        <pc:chgData name="Ashik Varghese Thomas" userId="e116a34f-e43f-4b73-9353-a0e9c9e177cb" providerId="ADAL" clId="{4C756D89-54CD-451E-8740-9955D465542A}" dt="2023-09-20T13:15:18.993" v="9"/>
        <pc:sldMkLst>
          <pc:docMk/>
          <pc:sldMk cId="796331228" sldId="286"/>
        </pc:sldMkLst>
        <pc:picChg chg="add mod">
          <ac:chgData name="Ashik Varghese Thomas" userId="e116a34f-e43f-4b73-9353-a0e9c9e177cb" providerId="ADAL" clId="{4C756D89-54CD-451E-8740-9955D465542A}" dt="2023-09-20T13:15:18.993" v="9"/>
          <ac:picMkLst>
            <pc:docMk/>
            <pc:sldMk cId="796331228" sldId="286"/>
            <ac:picMk id="2" creationId="{1A6F3787-4CA6-74EC-38CE-D13E8126DDB8}"/>
          </ac:picMkLst>
        </pc:picChg>
      </pc:sldChg>
      <pc:sldChg chg="addSp modSp">
        <pc:chgData name="Ashik Varghese Thomas" userId="e116a34f-e43f-4b73-9353-a0e9c9e177cb" providerId="ADAL" clId="{4C756D89-54CD-451E-8740-9955D465542A}" dt="2023-09-20T13:15:21.215" v="10"/>
        <pc:sldMkLst>
          <pc:docMk/>
          <pc:sldMk cId="94653129" sldId="291"/>
        </pc:sldMkLst>
        <pc:picChg chg="add mod">
          <ac:chgData name="Ashik Varghese Thomas" userId="e116a34f-e43f-4b73-9353-a0e9c9e177cb" providerId="ADAL" clId="{4C756D89-54CD-451E-8740-9955D465542A}" dt="2023-09-20T13:15:21.215" v="10"/>
          <ac:picMkLst>
            <pc:docMk/>
            <pc:sldMk cId="94653129" sldId="291"/>
            <ac:picMk id="2" creationId="{5749805F-C389-352D-D3BC-6385FA6C4FAE}"/>
          </ac:picMkLst>
        </pc:picChg>
      </pc:sldChg>
      <pc:sldChg chg="addSp modSp">
        <pc:chgData name="Ashik Varghese Thomas" userId="e116a34f-e43f-4b73-9353-a0e9c9e177cb" providerId="ADAL" clId="{4C756D89-54CD-451E-8740-9955D465542A}" dt="2023-09-20T13:15:22.744" v="11"/>
        <pc:sldMkLst>
          <pc:docMk/>
          <pc:sldMk cId="4092590209" sldId="292"/>
        </pc:sldMkLst>
        <pc:picChg chg="add mod">
          <ac:chgData name="Ashik Varghese Thomas" userId="e116a34f-e43f-4b73-9353-a0e9c9e177cb" providerId="ADAL" clId="{4C756D89-54CD-451E-8740-9955D465542A}" dt="2023-09-20T13:15:22.744" v="11"/>
          <ac:picMkLst>
            <pc:docMk/>
            <pc:sldMk cId="4092590209" sldId="292"/>
            <ac:picMk id="2" creationId="{21CB19DF-4447-8D58-ED63-FB580C1F7C9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8E1AF-6343-46AA-8AEF-4C12F4118850}" type="datetimeFigureOut">
              <a:rPr lang="en-US" smtClean="0"/>
              <a:t>9/20/2023</a:t>
            </a:fld>
            <a:endParaRPr lang="en-US" dirty="0"/>
          </a:p>
        </p:txBody>
      </p:sp>
      <p:sp>
        <p:nvSpPr>
          <p:cNvPr id="4" name="Footer Placeholder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858E0-3D38-47B7-97D4-4FE08D90D359}" type="slidenum">
              <a:rPr lang="en-US" smtClean="0"/>
              <a:t>‹#›</a:t>
            </a:fld>
            <a:endParaRPr lang="en-US"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2517-63AA-420A-887D-BE60360A8F4D}" type="datetimeFigureOut">
              <a:rPr lang="en-US" noProof="0" smtClean="0"/>
              <a:t>9/20/2023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CAD9-32EE-4091-BDA5-6BD15ACC5E58}" type="slidenum">
              <a:rPr lang="en-US" noProof="0" smtClean="0"/>
              <a:t>‹#›</a:t>
            </a:fld>
            <a:endParaRPr lang="en-US"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a:t>
            </a:fld>
            <a:endParaRPr lang="en-US" noProof="0" dirty="0"/>
          </a:p>
        </p:txBody>
      </p:sp>
    </p:spTree>
    <p:extLst>
      <p:ext uri="{BB962C8B-B14F-4D97-AF65-F5344CB8AC3E}">
        <p14:creationId xmlns:p14="http://schemas.microsoft.com/office/powerpoint/2010/main" val="2215981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2</a:t>
            </a:fld>
            <a:endParaRPr lang="en-US" noProof="0" dirty="0"/>
          </a:p>
        </p:txBody>
      </p:sp>
    </p:spTree>
    <p:extLst>
      <p:ext uri="{BB962C8B-B14F-4D97-AF65-F5344CB8AC3E}">
        <p14:creationId xmlns:p14="http://schemas.microsoft.com/office/powerpoint/2010/main" val="3455333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F5CEFB0D-6DB6-450D-981E-DB5B064ABC8F}" type="datetime1">
              <a:rPr lang="en-US" noProof="0" smtClean="0"/>
              <a:t>9/20/2023</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3" name="Subtitle 2"/>
          <p:cNvSpPr>
            <a:spLocks noGrp="1"/>
          </p:cNvSpPr>
          <p:nvPr>
            <p:ph type="subTitle" idx="1"/>
          </p:nvPr>
        </p:nvSpPr>
        <p:spPr>
          <a:xfrm>
            <a:off x="1212850" y="4508500"/>
            <a:ext cx="5118100" cy="1279652"/>
          </a:xfrm>
        </p:spPr>
        <p:txBody>
          <a:bodyPr lIns="91440" rIns="9144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2" name="Title 1"/>
          <p:cNvSpPr>
            <a:spLocks noGrp="1"/>
          </p:cNvSpPr>
          <p:nvPr>
            <p:ph type="ctrTitle"/>
          </p:nvPr>
        </p:nvSpPr>
        <p:spPr>
          <a:xfrm>
            <a:off x="1212850" y="2057400"/>
            <a:ext cx="5118100" cy="1929066"/>
          </a:xfrm>
        </p:spPr>
        <p:txBody>
          <a:bodyPr anchor="b">
            <a:noAutofit/>
          </a:bodyPr>
          <a:lstStyle>
            <a:lvl1pPr algn="l">
              <a:lnSpc>
                <a:spcPct val="90000"/>
              </a:lnSpc>
              <a:defRPr sz="5400" b="1" spc="-50" baseline="0">
                <a:solidFill>
                  <a:schemeClr val="bg1"/>
                </a:solidFill>
                <a:latin typeface="+mn-lt"/>
              </a:defRPr>
            </a:lvl1pPr>
          </a:lstStyle>
          <a:p>
            <a:r>
              <a:rPr lang="en-US" noProof="0"/>
              <a:t>Click to edit Master title style</a:t>
            </a:r>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786383"/>
            <a:ext cx="3068833" cy="2093975"/>
          </a:xfrm>
        </p:spPr>
        <p:txBody>
          <a:bodyPr anchor="b">
            <a:normAutofit/>
          </a:bodyPr>
          <a:lstStyle>
            <a:lvl1pPr>
              <a:lnSpc>
                <a:spcPct val="90000"/>
              </a:lnSpc>
              <a:defRPr sz="3600" b="0">
                <a:solidFill>
                  <a:srgbClr val="FFFFFF"/>
                </a:solidFill>
              </a:defRPr>
            </a:lvl1pPr>
          </a:lstStyle>
          <a:p>
            <a:r>
              <a:rPr lang="en-US" noProof="0"/>
              <a:t>Click to edit Master title style</a:t>
            </a:r>
          </a:p>
        </p:txBody>
      </p:sp>
      <p:sp>
        <p:nvSpPr>
          <p:cNvPr id="3" name="Content Placeholder 2"/>
          <p:cNvSpPr>
            <a:spLocks noGrp="1"/>
          </p:cNvSpPr>
          <p:nvPr>
            <p:ph idx="1"/>
          </p:nvPr>
        </p:nvSpPr>
        <p:spPr>
          <a:xfrm>
            <a:off x="5458984" y="812800"/>
            <a:ext cx="5713841" cy="486860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092200" y="3043050"/>
            <a:ext cx="3068832" cy="2638359"/>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3AB9C849-F1D8-4230-9F2F-9250D675BB2A}" type="datetime1">
              <a:rPr lang="en-US" noProof="0" smtClean="0"/>
              <a:t>9/20/2023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F2DB7022-84E8-42F0-8AEA-ADED76AFD446}" type="datetime1">
              <a:rPr lang="en-US" smtClean="0"/>
              <a:t>9/20/2023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8D4C0741-442A-4788-81DA-4F081D559C5A}" type="datetime1">
              <a:rPr lang="en-US" noProof="0" smtClean="0"/>
              <a:t>9/20/2023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5" name="Rectangle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092200" y="1885125"/>
            <a:ext cx="3314700" cy="2093975"/>
          </a:xfrm>
        </p:spPr>
        <p:txBody>
          <a:bodyPr anchor="ctr">
            <a:normAutofit/>
          </a:bodyPr>
          <a:lstStyle>
            <a:lvl1pPr>
              <a:lnSpc>
                <a:spcPct val="90000"/>
              </a:lnSpc>
              <a:defRPr sz="4400" b="1">
                <a:solidFill>
                  <a:srgbClr val="FFFFFF"/>
                </a:solidFill>
                <a:latin typeface="+mn-lt"/>
              </a:defRPr>
            </a:lvl1pPr>
          </a:lstStyle>
          <a:p>
            <a:r>
              <a:rPr lang="en-US" noProof="0"/>
              <a:t>Click to edit Master title style</a:t>
            </a:r>
          </a:p>
        </p:txBody>
      </p:sp>
      <p:sp>
        <p:nvSpPr>
          <p:cNvPr id="18" name="Rectangle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bg1"/>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470BDB9F-6784-464D-8ED7-29E60E2B21A9}" type="datetime1">
              <a:rPr lang="en-US" noProof="0" smtClean="0"/>
              <a:t>9/20/2023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endParaRPr lang="en-US"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4984722" y="548355"/>
            <a:ext cx="6054846" cy="634336"/>
          </a:xfrm>
        </p:spPr>
        <p:txBody>
          <a:bodyPr anchor="ctr">
            <a:noAutofit/>
          </a:bodyPr>
          <a:lstStyle>
            <a:lvl1pPr>
              <a:lnSpc>
                <a:spcPct val="90000"/>
              </a:lnSpc>
              <a:defRPr sz="36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5100833" y="1611313"/>
            <a:ext cx="6072099" cy="3755104"/>
          </a:xfrm>
        </p:spPr>
        <p:txBody>
          <a:bodyPr anchor="t">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6DA3ABBD-A00D-4624-9D57-736F5DDBFABC}" type="datetime1">
              <a:rPr lang="en-US" noProof="0" smtClean="0"/>
              <a:t>9/20/2023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3068577" y="880375"/>
            <a:ext cx="6054846" cy="634336"/>
          </a:xfrm>
        </p:spPr>
        <p:txBody>
          <a:bodyPr anchor="ctr">
            <a:noAutofit/>
          </a:bodyPr>
          <a:lstStyle>
            <a:lvl1pPr algn="ctr">
              <a:lnSpc>
                <a:spcPct val="90000"/>
              </a:lnSpc>
              <a:defRPr sz="3600" b="1" i="0">
                <a:solidFill>
                  <a:schemeClr val="tx1">
                    <a:lumMod val="75000"/>
                    <a:lumOff val="25000"/>
                  </a:schemeClr>
                </a:solidFill>
                <a:latin typeface="+mn-lt"/>
              </a:defRPr>
            </a:lvl1pPr>
          </a:lstStyle>
          <a:p>
            <a:r>
              <a:rPr lang="en-US" noProof="0"/>
              <a:t>Click to edit Master title style</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E6BF20AA-C418-460A-B9CF-8F3DD94C436D}" type="datetime1">
              <a:rPr lang="en-US" noProof="0" smtClean="0"/>
              <a:t>9/20/2023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9" name="Rectangle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473373" y="943430"/>
            <a:ext cx="4699452"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063F5CE0-F8B8-4EAA-822E-6451047E7D5F}" type="datetime1">
              <a:rPr lang="en-US" noProof="0" smtClean="0"/>
              <a:t>9/20/2023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0" name="Rectangle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518529" y="943430"/>
            <a:ext cx="4654296"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21F8AE65-7CE3-49A8-B2CC-A5A64E5730FA}" type="datetime1">
              <a:rPr lang="en-US" noProof="0" smtClean="0"/>
              <a:t>9/20/2023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Rectangle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solidFill>
        </p:spPr>
        <p:txBody>
          <a:bodyPr lIns="457200" tIns="45720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799362"/>
            <a:ext cx="10113645" cy="743682"/>
          </a:xfrm>
        </p:spPr>
        <p:txBody>
          <a:bodyPr tIns="0" bIns="0" anchor="b">
            <a:noAutofit/>
          </a:bodyPr>
          <a:lstStyle>
            <a:lvl1pPr algn="ctr">
              <a:defRPr sz="4400" b="1">
                <a:solidFill>
                  <a:srgbClr val="FFFFFF"/>
                </a:solidFill>
              </a:defRPr>
            </a:lvl1pPr>
          </a:lstStyle>
          <a:p>
            <a:r>
              <a:rPr lang="en-US" noProof="0"/>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B5046700-360D-4474-9946-7580E8968658}" type="datetime1">
              <a:rPr lang="en-US" noProof="0" smtClean="0"/>
              <a:t>9/20/2023</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lvl1pPr>
              <a:defRPr>
                <a:solidFill>
                  <a:schemeClr val="bg1"/>
                </a:solidFill>
              </a:defRPr>
            </a:lvl1pPr>
          </a:lstStyle>
          <a:p>
            <a:r>
              <a:rPr lang="en-US" noProof="0" dirty="0"/>
              <a:t>Footer</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3A98EE3D-8CD1-4C3F-BD1C-C98C9596463C}" type="slidenum">
              <a:rPr lang="en-US" noProof="0" smtClean="0"/>
              <a:pPr/>
              <a:t>‹#›</a:t>
            </a:fld>
            <a:endParaRPr lang="en-US" noProof="0" dirty="0"/>
          </a:p>
        </p:txBody>
      </p:sp>
      <p:sp>
        <p:nvSpPr>
          <p:cNvPr id="9" name="Rectangle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42F667F3-A942-43B7-9681-6435F4941075}" type="datetime1">
              <a:rPr lang="en-US" smtClean="0"/>
              <a:t>9/20/2023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666C8650-8C82-4FB0-9266-0148B376A8CE}" type="datetime1">
              <a:rPr lang="en-US" noProof="0" smtClean="0"/>
              <a:t>9/20/2023</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 name="Picture Placeholder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2" name="Title 1"/>
          <p:cNvSpPr>
            <a:spLocks noGrp="1"/>
          </p:cNvSpPr>
          <p:nvPr>
            <p:ph type="ctrTitle"/>
          </p:nvPr>
        </p:nvSpPr>
        <p:spPr>
          <a:xfrm>
            <a:off x="6629400" y="758952"/>
            <a:ext cx="4526280" cy="3227514"/>
          </a:xfrm>
        </p:spPr>
        <p:txBody>
          <a:bodyPr anchor="b">
            <a:normAutofit/>
          </a:bodyPr>
          <a:lstStyle>
            <a:lvl1pPr algn="l">
              <a:lnSpc>
                <a:spcPct val="90000"/>
              </a:lnSpc>
              <a:defRPr sz="6000" b="1" spc="-50" baseline="0">
                <a:solidFill>
                  <a:schemeClr val="accent1"/>
                </a:solidFill>
                <a:latin typeface="+mn-lt"/>
              </a:defRPr>
            </a:lvl1pPr>
          </a:lstStyle>
          <a:p>
            <a:r>
              <a:rPr lang="en-US" noProof="0"/>
              <a:t>Click to edit Master title style</a:t>
            </a:r>
          </a:p>
        </p:txBody>
      </p:sp>
      <p:sp>
        <p:nvSpPr>
          <p:cNvPr id="3" name="Subtitle 2"/>
          <p:cNvSpPr>
            <a:spLocks noGrp="1"/>
          </p:cNvSpPr>
          <p:nvPr>
            <p:ph type="subTitle" idx="1"/>
          </p:nvPr>
        </p:nvSpPr>
        <p:spPr>
          <a:xfrm>
            <a:off x="6632171" y="4508500"/>
            <a:ext cx="4526280" cy="1279652"/>
          </a:xfrm>
        </p:spPr>
        <p:txBody>
          <a:bodyPr lIns="91440" rIns="9144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346200"/>
            <a:ext cx="2448033" cy="45307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092200" y="1346200"/>
            <a:ext cx="7480300" cy="4530723"/>
          </a:xfrm>
        </p:spPr>
        <p:txBody>
          <a:bodyPr vert="eaVert" lIns="45720" tIns="0" rIns="45720" bIns="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5D576BB9-001A-4B59-8C51-603E71AE3226}" type="datetime1">
              <a:rPr lang="en-US" noProof="0" smtClean="0"/>
              <a:t>9/20/2023</a:t>
            </a:fld>
            <a:endParaRPr lang="en-US" noProof="0"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noProof="0" dirty="0"/>
              <a:t>Footer</a:t>
            </a:r>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Rectangle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1529DE01-3159-42E8-9946-B3F7564EBC72}" type="datetime1">
              <a:rPr lang="en-US" smtClean="0"/>
              <a:t>9/20/2023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1A1FC6A6-F894-471F-8AA4-AE4112290279}" type="datetime1">
              <a:rPr lang="en-US" noProof="0" smtClean="0"/>
              <a:t>9/20/2023</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2641599" y="3746500"/>
            <a:ext cx="8331202" cy="1308100"/>
          </a:xfrm>
        </p:spPr>
        <p:txBody>
          <a:bodyPr anchor="b" anchorCtr="0">
            <a:noAutofit/>
          </a:bodyPr>
          <a:lstStyle>
            <a:lvl1pP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2641600" y="5219700"/>
            <a:ext cx="8331201" cy="586740"/>
          </a:xfrm>
        </p:spPr>
        <p:txBody>
          <a:bodyPr lIns="91440" rIns="9144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503D98FD-B63D-46E0-B974-EC5BBAC02E27}" type="datetime1">
              <a:rPr lang="en-US" noProof="0" smtClean="0"/>
              <a:t>9/20/2023</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1930399" y="3746500"/>
            <a:ext cx="8331202" cy="1308100"/>
          </a:xfrm>
        </p:spPr>
        <p:txBody>
          <a:bodyPr anchor="b" anchorCtr="0">
            <a:noAutofit/>
          </a:bodyPr>
          <a:lstStyle>
            <a:lvl1pPr algn="ct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1930400" y="5219700"/>
            <a:ext cx="8331201" cy="586740"/>
          </a:xfrm>
        </p:spPr>
        <p:txBody>
          <a:bodyPr lIns="91440" rIns="9144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7E74ECCD-A9BB-4C40-8999-9FDE0B2AF02D}" type="datetime1">
              <a:rPr lang="en-US" smtClean="0"/>
              <a:t>9/20/2023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Footer</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86731"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395"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B9A11315-80A2-4A6F-99BC-2337EDBA509A}" type="datetime1">
              <a:rPr lang="en-US" smtClean="0"/>
              <a:t>9/20/2023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Footer</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5323FCEE-D38D-4315-8661-B8B16CE6B114}" type="datetime1">
              <a:rPr lang="en-US" smtClean="0"/>
              <a:t>9/20/2023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Footer</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Parallélogramme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lvl1pPr>
              <a:defRPr>
                <a:solidFill>
                  <a:schemeClr val="tx1">
                    <a:lumMod val="75000"/>
                    <a:lumOff val="25000"/>
                  </a:schemeClr>
                </a:solidFill>
              </a:defRPr>
            </a:lvl1pPr>
          </a:lstStyle>
          <a:p>
            <a:fld id="{27909053-E1DD-4959-BC7A-C98D3D2614DC}" type="datetime1">
              <a:rPr lang="en-US" noProof="0" smtClean="0"/>
              <a:t>9/20/2023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10F8E8D-DF54-49BE-BDBC-401B280C4E3C}" type="datetime1">
              <a:rPr lang="en-US" noProof="0" smtClean="0"/>
              <a:t>9/20/2023</a:t>
            </a:fld>
            <a:endParaRPr lang="en-US" noProof="0" dirty="0"/>
          </a:p>
        </p:txBody>
      </p:sp>
      <p:sp>
        <p:nvSpPr>
          <p:cNvPr id="5" name="Footer Placeholder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r>
              <a:rPr lang="en-US" noProof="0" dirty="0"/>
              <a:t>Footer</a:t>
            </a:r>
          </a:p>
        </p:txBody>
      </p:sp>
      <p:sp>
        <p:nvSpPr>
          <p:cNvPr id="6" name="Slide Number Placeholder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8" name="Rectangle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sldNum="0"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Group of people talking">
            <a:extLst>
              <a:ext uri="{FF2B5EF4-FFF2-40B4-BE49-F238E27FC236}">
                <a16:creationId xmlns:a16="http://schemas.microsoft.com/office/drawing/2014/main" id="{C7D5F6B1-1228-4C2A-AE2C-950C34054CE4}"/>
              </a:ext>
            </a:extLst>
          </p:cNvPr>
          <p:cNvPicPr>
            <a:picLocks noGrp="1" noChangeAspect="1"/>
          </p:cNvPicPr>
          <p:nvPr>
            <p:ph type="pic" sz="quarter" idx="13"/>
          </p:nvPr>
        </p:nvPicPr>
        <p:blipFill rotWithShape="1">
          <a:blip r:embed="rId3" cstate="print">
            <a:grayscl/>
            <a:extLst>
              <a:ext uri="{28A0092B-C50C-407E-A947-70E740481C1C}">
                <a14:useLocalDpi xmlns:a14="http://schemas.microsoft.com/office/drawing/2010/main" val="0"/>
              </a:ext>
            </a:extLst>
          </a:blip>
          <a:srcRect/>
          <a:stretch/>
        </p:blipFill>
        <p:spPr>
          <a:xfrm>
            <a:off x="0" y="0"/>
            <a:ext cx="6311900" cy="6858000"/>
          </a:xfrm>
        </p:spPr>
      </p:pic>
      <p:sp>
        <p:nvSpPr>
          <p:cNvPr id="3" name="Title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ctrTitle"/>
          </p:nvPr>
        </p:nvSpPr>
        <p:spPr>
          <a:xfrm>
            <a:off x="6629400" y="336435"/>
            <a:ext cx="4526280" cy="1933379"/>
          </a:xfrm>
        </p:spPr>
        <p:txBody>
          <a:bodyPr>
            <a:normAutofit/>
          </a:bodyPr>
          <a:lstStyle/>
          <a:p>
            <a:r>
              <a:rPr lang="en-US" dirty="0"/>
              <a:t>Most Popular Components </a:t>
            </a:r>
          </a:p>
        </p:txBody>
      </p:sp>
      <p:sp>
        <p:nvSpPr>
          <p:cNvPr id="4" name="Subtitle 3">
            <a:extLst>
              <a:ext uri="{FF2B5EF4-FFF2-40B4-BE49-F238E27FC236}">
                <a16:creationId xmlns:a16="http://schemas.microsoft.com/office/drawing/2014/main" id="{FFFB5E3C-FE17-44EA-B59B-183125D08F7C}"/>
              </a:ext>
            </a:extLst>
          </p:cNvPr>
          <p:cNvSpPr>
            <a:spLocks noGrp="1"/>
          </p:cNvSpPr>
          <p:nvPr>
            <p:ph type="subTitle" idx="1"/>
          </p:nvPr>
        </p:nvSpPr>
        <p:spPr>
          <a:xfrm>
            <a:off x="6632170" y="4508500"/>
            <a:ext cx="4840961" cy="1279652"/>
          </a:xfrm>
        </p:spPr>
        <p:txBody>
          <a:bodyPr>
            <a:normAutofit/>
          </a:bodyPr>
          <a:lstStyle/>
          <a:p>
            <a:r>
              <a:rPr lang="en-US" dirty="0">
                <a:latin typeface="+mj-lt"/>
              </a:rPr>
              <a:t>PRESENTER</a:t>
            </a:r>
          </a:p>
          <a:p>
            <a:r>
              <a:rPr lang="en-US" dirty="0">
                <a:latin typeface="+mj-lt"/>
              </a:rPr>
              <a:t>Ashik Varghese k t &lt; sf4205&gt;</a:t>
            </a:r>
          </a:p>
        </p:txBody>
      </p:sp>
      <p:sp>
        <p:nvSpPr>
          <p:cNvPr id="2" name="Title 2">
            <a:extLst>
              <a:ext uri="{FF2B5EF4-FFF2-40B4-BE49-F238E27FC236}">
                <a16:creationId xmlns:a16="http://schemas.microsoft.com/office/drawing/2014/main" id="{7C6A5DD9-417C-FFCC-80BB-0CDC2304BCED}"/>
              </a:ext>
              <a:ext uri="{C183D7F6-B498-43B3-948B-1728B52AA6E4}">
                <adec:decorative xmlns:adec="http://schemas.microsoft.com/office/drawing/2017/decorative" val="0"/>
              </a:ext>
            </a:extLst>
          </p:cNvPr>
          <p:cNvSpPr txBox="1">
            <a:spLocks/>
          </p:cNvSpPr>
          <p:nvPr/>
        </p:nvSpPr>
        <p:spPr>
          <a:xfrm>
            <a:off x="9052650" y="1936336"/>
            <a:ext cx="4734752" cy="82632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b="1" kern="1200" spc="-50" baseline="0">
                <a:solidFill>
                  <a:schemeClr val="accent1"/>
                </a:solidFill>
                <a:latin typeface="+mn-lt"/>
                <a:ea typeface="+mj-ea"/>
                <a:cs typeface="+mj-cs"/>
              </a:defRPr>
            </a:lvl1pPr>
          </a:lstStyle>
          <a:p>
            <a:r>
              <a:rPr lang="en-US" sz="3200" dirty="0"/>
              <a:t>Of Syncfusion</a:t>
            </a:r>
          </a:p>
        </p:txBody>
      </p:sp>
      <p:pic>
        <p:nvPicPr>
          <p:cNvPr id="7" name="Picture 6" descr="A blue and black logo&#10;&#10;Description automatically generated">
            <a:extLst>
              <a:ext uri="{FF2B5EF4-FFF2-40B4-BE49-F238E27FC236}">
                <a16:creationId xmlns:a16="http://schemas.microsoft.com/office/drawing/2014/main" id="{60D0318B-F4FB-9890-6C94-7C77381BC9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88128" y="6436964"/>
            <a:ext cx="1371599" cy="305718"/>
          </a:xfrm>
          <a:prstGeom prst="rect">
            <a:avLst/>
          </a:prstGeom>
        </p:spPr>
      </p:pic>
    </p:spTree>
    <p:extLst>
      <p:ext uri="{BB962C8B-B14F-4D97-AF65-F5344CB8AC3E}">
        <p14:creationId xmlns:p14="http://schemas.microsoft.com/office/powerpoint/2010/main" val="4172296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1097BE-A044-49F5-B5CA-AE183B956585}"/>
              </a:ext>
            </a:extLst>
          </p:cNvPr>
          <p:cNvSpPr>
            <a:spLocks noGrp="1"/>
          </p:cNvSpPr>
          <p:nvPr>
            <p:ph type="title"/>
          </p:nvPr>
        </p:nvSpPr>
        <p:spPr/>
        <p:txBody>
          <a:bodyPr/>
          <a:lstStyle/>
          <a:p>
            <a:r>
              <a:rPr lang="en-US" dirty="0"/>
              <a:t>Most Popular Components </a:t>
            </a:r>
          </a:p>
        </p:txBody>
      </p:sp>
      <p:sp>
        <p:nvSpPr>
          <p:cNvPr id="8" name="Content Placeholder 7">
            <a:extLst>
              <a:ext uri="{FF2B5EF4-FFF2-40B4-BE49-F238E27FC236}">
                <a16:creationId xmlns:a16="http://schemas.microsoft.com/office/drawing/2014/main" id="{411E9392-71EA-4293-909F-1FE7DD38E31D}"/>
              </a:ext>
            </a:extLst>
          </p:cNvPr>
          <p:cNvSpPr>
            <a:spLocks noGrp="1"/>
          </p:cNvSpPr>
          <p:nvPr>
            <p:ph idx="1"/>
          </p:nvPr>
        </p:nvSpPr>
        <p:spPr/>
        <p:txBody>
          <a:bodyPr>
            <a:normAutofit/>
          </a:bodyPr>
          <a:lstStyle/>
          <a:p>
            <a:r>
              <a:rPr lang="en-US" b="1" i="0" dirty="0">
                <a:solidFill>
                  <a:srgbClr val="1A1A1A"/>
                </a:solidFill>
                <a:effectLst/>
                <a:latin typeface="Open Sans" panose="020B0606030504020204" pitchFamily="34" charset="0"/>
              </a:rPr>
              <a:t>DataGrid</a:t>
            </a:r>
            <a:endParaRPr lang="en-US" dirty="0"/>
          </a:p>
          <a:p>
            <a:r>
              <a:rPr lang="en-US" b="1" i="0" dirty="0">
                <a:solidFill>
                  <a:srgbClr val="1A1A1A"/>
                </a:solidFill>
                <a:effectLst/>
                <a:latin typeface="Open Sans" panose="020B0606030504020204" pitchFamily="34" charset="0"/>
              </a:rPr>
              <a:t>Charts</a:t>
            </a:r>
            <a:endParaRPr lang="en-US" dirty="0"/>
          </a:p>
          <a:p>
            <a:pPr algn="l"/>
            <a:r>
              <a:rPr lang="en-US" b="1" i="0" dirty="0">
                <a:solidFill>
                  <a:srgbClr val="1A1A1A"/>
                </a:solidFill>
                <a:effectLst/>
                <a:latin typeface="Open Sans" panose="020B0606030504020204" pitchFamily="34" charset="0"/>
              </a:rPr>
              <a:t>ListView</a:t>
            </a:r>
          </a:p>
          <a:p>
            <a:pPr algn="l"/>
            <a:r>
              <a:rPr lang="en-US" b="1" i="0" dirty="0">
                <a:solidFill>
                  <a:srgbClr val="1A1A1A"/>
                </a:solidFill>
                <a:effectLst/>
                <a:latin typeface="Open Sans" panose="020B0606030504020204" pitchFamily="34" charset="0"/>
              </a:rPr>
              <a:t>Scheduler</a:t>
            </a:r>
          </a:p>
          <a:p>
            <a:pPr algn="l"/>
            <a:r>
              <a:rPr lang="en-US" b="1" i="0" dirty="0">
                <a:solidFill>
                  <a:srgbClr val="1A1A1A"/>
                </a:solidFill>
                <a:effectLst/>
                <a:latin typeface="Open Sans" panose="020B0606030504020204" pitchFamily="34" charset="0"/>
              </a:rPr>
              <a:t>Diagram</a:t>
            </a:r>
          </a:p>
          <a:p>
            <a:r>
              <a:rPr lang="en-US" b="1" i="0" dirty="0">
                <a:solidFill>
                  <a:srgbClr val="1A1A1A"/>
                </a:solidFill>
                <a:effectLst/>
                <a:latin typeface="Open Sans" panose="020B0606030504020204" pitchFamily="34" charset="0"/>
              </a:rPr>
              <a:t>PDF Viewer</a:t>
            </a:r>
            <a:endParaRPr lang="en-US" dirty="0"/>
          </a:p>
          <a:p>
            <a:pPr algn="l"/>
            <a:r>
              <a:rPr lang="en-US" b="1" i="0" dirty="0">
                <a:solidFill>
                  <a:srgbClr val="1A1A1A"/>
                </a:solidFill>
                <a:effectLst/>
                <a:latin typeface="Open Sans" panose="020B0606030504020204" pitchFamily="34" charset="0"/>
              </a:rPr>
              <a:t>Excel Library</a:t>
            </a:r>
          </a:p>
        </p:txBody>
      </p:sp>
      <p:grpSp>
        <p:nvGrpSpPr>
          <p:cNvPr id="10" name="Group 9" descr="Info">
            <a:extLst>
              <a:ext uri="{FF2B5EF4-FFF2-40B4-BE49-F238E27FC236}">
                <a16:creationId xmlns:a16="http://schemas.microsoft.com/office/drawing/2014/main" id="{04EACC33-3BBF-4195-8927-841FEBB364AD}"/>
              </a:ext>
            </a:extLst>
          </p:cNvPr>
          <p:cNvGrpSpPr/>
          <p:nvPr/>
        </p:nvGrpSpPr>
        <p:grpSpPr>
          <a:xfrm>
            <a:off x="4637454" y="2530474"/>
            <a:ext cx="803276" cy="803276"/>
            <a:chOff x="4914764" y="3319462"/>
            <a:chExt cx="619125" cy="619125"/>
          </a:xfrm>
          <a:solidFill>
            <a:schemeClr val="bg1"/>
          </a:solidFill>
        </p:grpSpPr>
        <p:sp>
          <p:nvSpPr>
            <p:cNvPr id="11" name="Freeform: Shape 10">
              <a:extLst>
                <a:ext uri="{FF2B5EF4-FFF2-40B4-BE49-F238E27FC236}">
                  <a16:creationId xmlns:a16="http://schemas.microsoft.com/office/drawing/2014/main" id="{400D0FC6-FE6C-422D-87EC-3F2A40F92771}"/>
                </a:ext>
              </a:extLst>
            </p:cNvPr>
            <p:cNvSpPr/>
            <p:nvPr/>
          </p:nvSpPr>
          <p:spPr>
            <a:xfrm>
              <a:off x="4914764" y="3319462"/>
              <a:ext cx="619125" cy="619125"/>
            </a:xfrm>
            <a:custGeom>
              <a:avLst/>
              <a:gdLst>
                <a:gd name="connsiteX0" fmla="*/ 309563 w 619125"/>
                <a:gd name="connsiteY0" fmla="*/ 0 h 619125"/>
                <a:gd name="connsiteX1" fmla="*/ 0 w 619125"/>
                <a:gd name="connsiteY1" fmla="*/ 309563 h 619125"/>
                <a:gd name="connsiteX2" fmla="*/ 309563 w 619125"/>
                <a:gd name="connsiteY2" fmla="*/ 619125 h 619125"/>
                <a:gd name="connsiteX3" fmla="*/ 619125 w 619125"/>
                <a:gd name="connsiteY3" fmla="*/ 309563 h 619125"/>
                <a:gd name="connsiteX4" fmla="*/ 309563 w 619125"/>
                <a:gd name="connsiteY4" fmla="*/ 0 h 619125"/>
                <a:gd name="connsiteX5" fmla="*/ 309563 w 619125"/>
                <a:gd name="connsiteY5" fmla="*/ 581025 h 619125"/>
                <a:gd name="connsiteX6" fmla="*/ 38100 w 619125"/>
                <a:gd name="connsiteY6" fmla="*/ 309563 h 619125"/>
                <a:gd name="connsiteX7" fmla="*/ 309563 w 619125"/>
                <a:gd name="connsiteY7" fmla="*/ 38100 h 619125"/>
                <a:gd name="connsiteX8" fmla="*/ 581025 w 619125"/>
                <a:gd name="connsiteY8" fmla="*/ 309563 h 619125"/>
                <a:gd name="connsiteX9" fmla="*/ 309563 w 619125"/>
                <a:gd name="connsiteY9" fmla="*/ 581025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125" h="619125">
                  <a:moveTo>
                    <a:pt x="309563" y="0"/>
                  </a:moveTo>
                  <a:cubicBezTo>
                    <a:pt x="138875" y="0"/>
                    <a:pt x="0" y="138865"/>
                    <a:pt x="0" y="309563"/>
                  </a:cubicBezTo>
                  <a:cubicBezTo>
                    <a:pt x="0" y="480260"/>
                    <a:pt x="138875" y="619125"/>
                    <a:pt x="309563" y="619125"/>
                  </a:cubicBezTo>
                  <a:cubicBezTo>
                    <a:pt x="480250" y="619125"/>
                    <a:pt x="619125" y="480260"/>
                    <a:pt x="619125" y="309563"/>
                  </a:cubicBezTo>
                  <a:cubicBezTo>
                    <a:pt x="619125" y="138865"/>
                    <a:pt x="480250" y="0"/>
                    <a:pt x="309563" y="0"/>
                  </a:cubicBezTo>
                  <a:close/>
                  <a:moveTo>
                    <a:pt x="309563" y="581025"/>
                  </a:moveTo>
                  <a:cubicBezTo>
                    <a:pt x="159877" y="581025"/>
                    <a:pt x="38100" y="459248"/>
                    <a:pt x="38100" y="309563"/>
                  </a:cubicBezTo>
                  <a:cubicBezTo>
                    <a:pt x="38100" y="159877"/>
                    <a:pt x="159877" y="38100"/>
                    <a:pt x="309563" y="38100"/>
                  </a:cubicBezTo>
                  <a:cubicBezTo>
                    <a:pt x="459248" y="38100"/>
                    <a:pt x="581025" y="159877"/>
                    <a:pt x="581025" y="309563"/>
                  </a:cubicBezTo>
                  <a:cubicBezTo>
                    <a:pt x="581025" y="459248"/>
                    <a:pt x="459248" y="581025"/>
                    <a:pt x="309563" y="581025"/>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EADF13BE-BF58-43E3-9534-281EFDABF659}"/>
                </a:ext>
              </a:extLst>
            </p:cNvPr>
            <p:cNvSpPr/>
            <p:nvPr/>
          </p:nvSpPr>
          <p:spPr>
            <a:xfrm>
              <a:off x="5195751" y="3473729"/>
              <a:ext cx="57150" cy="57150"/>
            </a:xfrm>
            <a:custGeom>
              <a:avLst/>
              <a:gdLst>
                <a:gd name="connsiteX0" fmla="*/ 63722 w 57150"/>
                <a:gd name="connsiteY0" fmla="*/ 31861 h 57150"/>
                <a:gd name="connsiteX1" fmla="*/ 31861 w 57150"/>
                <a:gd name="connsiteY1" fmla="*/ 63722 h 57150"/>
                <a:gd name="connsiteX2" fmla="*/ 0 w 57150"/>
                <a:gd name="connsiteY2" fmla="*/ 31861 h 57150"/>
                <a:gd name="connsiteX3" fmla="*/ 31861 w 57150"/>
                <a:gd name="connsiteY3" fmla="*/ 0 h 57150"/>
                <a:gd name="connsiteX4" fmla="*/ 63722 w 57150"/>
                <a:gd name="connsiteY4" fmla="*/ 3186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3722" y="31861"/>
                  </a:moveTo>
                  <a:cubicBezTo>
                    <a:pt x="63722" y="49458"/>
                    <a:pt x="49458" y="63722"/>
                    <a:pt x="31861" y="63722"/>
                  </a:cubicBezTo>
                  <a:cubicBezTo>
                    <a:pt x="14265" y="63722"/>
                    <a:pt x="0" y="49458"/>
                    <a:pt x="0" y="31861"/>
                  </a:cubicBezTo>
                  <a:cubicBezTo>
                    <a:pt x="0" y="14265"/>
                    <a:pt x="14265" y="0"/>
                    <a:pt x="31861" y="0"/>
                  </a:cubicBezTo>
                  <a:cubicBezTo>
                    <a:pt x="49458" y="0"/>
                    <a:pt x="63722" y="14265"/>
                    <a:pt x="63722" y="31861"/>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914EC720-9A79-4D18-8746-AE0BDD325E79}"/>
                </a:ext>
              </a:extLst>
            </p:cNvPr>
            <p:cNvSpPr/>
            <p:nvPr/>
          </p:nvSpPr>
          <p:spPr>
            <a:xfrm>
              <a:off x="5205276" y="3589420"/>
              <a:ext cx="38100" cy="200025"/>
            </a:xfrm>
            <a:custGeom>
              <a:avLst/>
              <a:gdLst>
                <a:gd name="connsiteX0" fmla="*/ 19050 w 38100"/>
                <a:gd name="connsiteY0" fmla="*/ 0 h 200025"/>
                <a:gd name="connsiteX1" fmla="*/ 0 w 38100"/>
                <a:gd name="connsiteY1" fmla="*/ 19050 h 200025"/>
                <a:gd name="connsiteX2" fmla="*/ 0 w 38100"/>
                <a:gd name="connsiteY2" fmla="*/ 180975 h 200025"/>
                <a:gd name="connsiteX3" fmla="*/ 19050 w 38100"/>
                <a:gd name="connsiteY3" fmla="*/ 200025 h 200025"/>
                <a:gd name="connsiteX4" fmla="*/ 38100 w 38100"/>
                <a:gd name="connsiteY4" fmla="*/ 180975 h 200025"/>
                <a:gd name="connsiteX5" fmla="*/ 38100 w 38100"/>
                <a:gd name="connsiteY5" fmla="*/ 19050 h 200025"/>
                <a:gd name="connsiteX6" fmla="*/ 19050 w 38100"/>
                <a:gd name="connsiteY6"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200025">
                  <a:moveTo>
                    <a:pt x="19050" y="0"/>
                  </a:moveTo>
                  <a:cubicBezTo>
                    <a:pt x="8534" y="0"/>
                    <a:pt x="0" y="8534"/>
                    <a:pt x="0" y="19050"/>
                  </a:cubicBezTo>
                  <a:lnTo>
                    <a:pt x="0" y="180975"/>
                  </a:lnTo>
                  <a:cubicBezTo>
                    <a:pt x="0" y="191491"/>
                    <a:pt x="8534" y="200025"/>
                    <a:pt x="19050" y="200025"/>
                  </a:cubicBezTo>
                  <a:cubicBezTo>
                    <a:pt x="29566" y="200025"/>
                    <a:pt x="38100" y="191491"/>
                    <a:pt x="38100" y="180975"/>
                  </a:cubicBezTo>
                  <a:lnTo>
                    <a:pt x="38100" y="19050"/>
                  </a:lnTo>
                  <a:cubicBezTo>
                    <a:pt x="38100" y="8525"/>
                    <a:pt x="29566" y="0"/>
                    <a:pt x="19050" y="0"/>
                  </a:cubicBezTo>
                  <a:close/>
                </a:path>
              </a:pathLst>
            </a:custGeom>
            <a:grpFill/>
            <a:ln w="9525" cap="flat">
              <a:noFill/>
              <a:prstDash val="solid"/>
              <a:miter/>
            </a:ln>
          </p:spPr>
          <p:txBody>
            <a:bodyPr rtlCol="0" anchor="ctr"/>
            <a:lstStyle/>
            <a:p>
              <a:endParaRPr lang="en-US" dirty="0"/>
            </a:p>
          </p:txBody>
        </p:sp>
      </p:grpSp>
      <p:pic>
        <p:nvPicPr>
          <p:cNvPr id="2" name="Picture 1" descr="A blue and black logo&#10;&#10;Description automatically generated">
            <a:extLst>
              <a:ext uri="{FF2B5EF4-FFF2-40B4-BE49-F238E27FC236}">
                <a16:creationId xmlns:a16="http://schemas.microsoft.com/office/drawing/2014/main" id="{CA27A092-1933-7DD9-E4DF-AEA15460CE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8128" y="6436964"/>
            <a:ext cx="1371599" cy="305718"/>
          </a:xfrm>
          <a:prstGeom prst="rect">
            <a:avLst/>
          </a:prstGeom>
        </p:spPr>
      </p:pic>
    </p:spTree>
    <p:extLst>
      <p:ext uri="{BB962C8B-B14F-4D97-AF65-F5344CB8AC3E}">
        <p14:creationId xmlns:p14="http://schemas.microsoft.com/office/powerpoint/2010/main" val="1056707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anchor="b">
            <a:normAutofit/>
          </a:bodyPr>
          <a:lstStyle/>
          <a:p>
            <a:r>
              <a:rPr lang="en-US" b="1" i="0" dirty="0">
                <a:effectLst/>
                <a:latin typeface="Open Sans" panose="020B0606030504020204" pitchFamily="34" charset="0"/>
                <a:ea typeface="Open Sans" panose="020B0606030504020204" pitchFamily="34" charset="0"/>
                <a:cs typeface="Open Sans" panose="020B0606030504020204" pitchFamily="34" charset="0"/>
              </a:rPr>
              <a:t>DataGrid</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Content Placeholder 6">
            <a:extLst>
              <a:ext uri="{FF2B5EF4-FFF2-40B4-BE49-F238E27FC236}">
                <a16:creationId xmlns:a16="http://schemas.microsoft.com/office/drawing/2014/main" id="{9DB60588-BD50-8090-2994-4F7C04877EEB}"/>
              </a:ext>
            </a:extLst>
          </p:cNvPr>
          <p:cNvSpPr>
            <a:spLocks noGrp="1"/>
          </p:cNvSpPr>
          <p:nvPr>
            <p:ph sz="half" idx="1"/>
          </p:nvPr>
        </p:nvSpPr>
        <p:spPr>
          <a:xfrm>
            <a:off x="1097280" y="2120900"/>
            <a:ext cx="4998720" cy="3748193"/>
          </a:xfrm>
        </p:spPr>
        <p:txBody>
          <a:bodyPr>
            <a:normAutofit/>
          </a:bodyPr>
          <a:lstStyle/>
          <a:p>
            <a:pPr marL="0" indent="0">
              <a:buNone/>
            </a:pPr>
            <a:r>
              <a:rPr lang="en-US" sz="1800" b="0" i="0" dirty="0">
                <a:effectLst/>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p>
          <a:p>
            <a:pPr marL="0" indent="0">
              <a:buNone/>
            </a:pPr>
            <a:r>
              <a:rPr lang="en-US" sz="1600" b="1" i="0" dirty="0">
                <a:solidFill>
                  <a:srgbClr val="1A1A1A"/>
                </a:solidFill>
                <a:effectLst/>
                <a:latin typeface="Open Sans" panose="020B0606030504020204" pitchFamily="34" charset="0"/>
              </a:rPr>
              <a:t>SUPPORTED PLATFORMS</a:t>
            </a:r>
            <a:endParaRPr lang="en-US" sz="1800" b="1" i="0" dirty="0">
              <a:solidFill>
                <a:srgbClr val="1A1A1A"/>
              </a:solidFill>
              <a:effectLst/>
              <a:latin typeface="Open Sans" panose="020B0606030504020204" pitchFamily="34" charset="0"/>
            </a:endParaRPr>
          </a:p>
          <a:p>
            <a:pPr marL="0" indent="0">
              <a:buNone/>
            </a:pPr>
            <a:endParaRPr lang="en-US" sz="1800" dirty="0"/>
          </a:p>
        </p:txBody>
      </p:sp>
      <p:pic>
        <p:nvPicPr>
          <p:cNvPr id="1026" name="Picture 2" descr="Syncfusion Essential DataGrid">
            <a:extLst>
              <a:ext uri="{FF2B5EF4-FFF2-40B4-BE49-F238E27FC236}">
                <a16:creationId xmlns:a16="http://schemas.microsoft.com/office/drawing/2014/main" id="{15B1663E-0070-0D9F-74C2-F1952B6DAD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89" r="9" b="3676"/>
          <a:stretch/>
        </p:blipFill>
        <p:spPr bwMode="auto">
          <a:xfrm>
            <a:off x="6515944" y="2120900"/>
            <a:ext cx="4639736" cy="3748194"/>
          </a:xfrm>
          <a:prstGeom prst="rect">
            <a:avLst/>
          </a:prstGeom>
          <a:solidFill>
            <a:srgbClr val="FFFFFF"/>
          </a:solidFill>
        </p:spPr>
      </p:pic>
      <p:pic>
        <p:nvPicPr>
          <p:cNvPr id="16" name="Graphic 15" descr="World with solid fill">
            <a:extLst>
              <a:ext uri="{FF2B5EF4-FFF2-40B4-BE49-F238E27FC236}">
                <a16:creationId xmlns:a16="http://schemas.microsoft.com/office/drawing/2014/main" id="{840C6B54-7D9B-6FA6-4DF3-A6942FC28E1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6320" y="4654400"/>
            <a:ext cx="339306" cy="339306"/>
          </a:xfrm>
          <a:prstGeom prst="rect">
            <a:avLst/>
          </a:prstGeom>
        </p:spPr>
      </p:pic>
      <p:pic>
        <p:nvPicPr>
          <p:cNvPr id="17" name="Graphic 16" descr="Monitor with solid fill">
            <a:extLst>
              <a:ext uri="{FF2B5EF4-FFF2-40B4-BE49-F238E27FC236}">
                <a16:creationId xmlns:a16="http://schemas.microsoft.com/office/drawing/2014/main" id="{1C215BED-939B-D0FB-6FD8-5DF1AD62C7B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6320" y="5472915"/>
            <a:ext cx="339306" cy="339306"/>
          </a:xfrm>
          <a:prstGeom prst="rect">
            <a:avLst/>
          </a:prstGeom>
        </p:spPr>
      </p:pic>
      <p:pic>
        <p:nvPicPr>
          <p:cNvPr id="18" name="Graphic 17" descr="Smart Phone with solid fill">
            <a:extLst>
              <a:ext uri="{FF2B5EF4-FFF2-40B4-BE49-F238E27FC236}">
                <a16:creationId xmlns:a16="http://schemas.microsoft.com/office/drawing/2014/main" id="{E6F1F23B-1874-F4E0-317B-65E39D79D75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36320" y="6291430"/>
            <a:ext cx="339306" cy="339306"/>
          </a:xfrm>
          <a:prstGeom prst="rect">
            <a:avLst/>
          </a:prstGeom>
        </p:spPr>
      </p:pic>
      <p:cxnSp>
        <p:nvCxnSpPr>
          <p:cNvPr id="19" name="Straight Connector 18">
            <a:extLst>
              <a:ext uri="{FF2B5EF4-FFF2-40B4-BE49-F238E27FC236}">
                <a16:creationId xmlns:a16="http://schemas.microsoft.com/office/drawing/2014/main" id="{626E317A-C3B7-FFFD-BA68-6A52C2DE049C}"/>
              </a:ext>
            </a:extLst>
          </p:cNvPr>
          <p:cNvCxnSpPr>
            <a:cxnSpLocks/>
          </p:cNvCxnSpPr>
          <p:nvPr/>
        </p:nvCxnSpPr>
        <p:spPr>
          <a:xfrm>
            <a:off x="1595886" y="4585388"/>
            <a:ext cx="0" cy="46969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4972DE4-71A8-9954-7C6E-9B662BB36827}"/>
              </a:ext>
            </a:extLst>
          </p:cNvPr>
          <p:cNvCxnSpPr/>
          <p:nvPr/>
        </p:nvCxnSpPr>
        <p:spPr>
          <a:xfrm>
            <a:off x="1587260" y="5410649"/>
            <a:ext cx="0" cy="46969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E0B49B-EAEE-3F59-3731-459B715B8F05}"/>
              </a:ext>
            </a:extLst>
          </p:cNvPr>
          <p:cNvCxnSpPr/>
          <p:nvPr/>
        </p:nvCxnSpPr>
        <p:spPr>
          <a:xfrm>
            <a:off x="1587260" y="6232601"/>
            <a:ext cx="0" cy="46969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0D677B9-A413-CCB1-736D-8A024D1DE6B7}"/>
              </a:ext>
            </a:extLst>
          </p:cNvPr>
          <p:cNvSpPr txBox="1"/>
          <p:nvPr/>
        </p:nvSpPr>
        <p:spPr>
          <a:xfrm>
            <a:off x="1725283" y="4620178"/>
            <a:ext cx="3019244" cy="400110"/>
          </a:xfrm>
          <a:prstGeom prst="rect">
            <a:avLst/>
          </a:prstGeom>
          <a:noFill/>
        </p:spPr>
        <p:txBody>
          <a:bodyPr wrap="square" rtlCol="0">
            <a:spAutoFit/>
          </a:bodyPr>
          <a:lstStyle/>
          <a:p>
            <a:r>
              <a:rPr lang="en-US" sz="1000" dirty="0">
                <a:solidFill>
                  <a:srgbClr val="4D8FE4"/>
                </a:solidFill>
              </a:rPr>
              <a:t> •JavaScript  •Angular  •React  •Vue  •Blazor</a:t>
            </a:r>
          </a:p>
          <a:p>
            <a:r>
              <a:rPr lang="en-US" sz="1000" dirty="0">
                <a:solidFill>
                  <a:srgbClr val="4D8FE4"/>
                </a:solidFill>
              </a:rPr>
              <a:t> •Flutter  •ASP.NET MVC  •ASP.NET Core</a:t>
            </a:r>
          </a:p>
        </p:txBody>
      </p:sp>
      <p:sp>
        <p:nvSpPr>
          <p:cNvPr id="23" name="TextBox 22">
            <a:extLst>
              <a:ext uri="{FF2B5EF4-FFF2-40B4-BE49-F238E27FC236}">
                <a16:creationId xmlns:a16="http://schemas.microsoft.com/office/drawing/2014/main" id="{B0AB940C-8924-52F0-33EF-1E5C8FE16EA6}"/>
              </a:ext>
            </a:extLst>
          </p:cNvPr>
          <p:cNvSpPr txBox="1"/>
          <p:nvPr/>
        </p:nvSpPr>
        <p:spPr>
          <a:xfrm>
            <a:off x="1725283" y="5450682"/>
            <a:ext cx="3019244" cy="400110"/>
          </a:xfrm>
          <a:prstGeom prst="rect">
            <a:avLst/>
          </a:prstGeom>
          <a:noFill/>
        </p:spPr>
        <p:txBody>
          <a:bodyPr wrap="square" rtlCol="0">
            <a:spAutoFit/>
          </a:bodyPr>
          <a:lstStyle/>
          <a:p>
            <a:r>
              <a:rPr lang="en-US" sz="1000" dirty="0">
                <a:solidFill>
                  <a:srgbClr val="4D8FE4"/>
                </a:solidFill>
              </a:rPr>
              <a:t> •WinForms  •WPF  •</a:t>
            </a:r>
            <a:r>
              <a:rPr lang="en-US" sz="1000" dirty="0" err="1">
                <a:solidFill>
                  <a:srgbClr val="4D8FE4"/>
                </a:solidFill>
              </a:rPr>
              <a:t>WinUI</a:t>
            </a:r>
            <a:r>
              <a:rPr lang="en-US" sz="1000" dirty="0">
                <a:solidFill>
                  <a:srgbClr val="4D8FE4"/>
                </a:solidFill>
              </a:rPr>
              <a:t>  •Flutter  •Xamarin</a:t>
            </a:r>
          </a:p>
          <a:p>
            <a:r>
              <a:rPr lang="en-US" sz="1000" dirty="0">
                <a:solidFill>
                  <a:srgbClr val="4D8FE4"/>
                </a:solidFill>
              </a:rPr>
              <a:t> •UWP  •.NET MAUI</a:t>
            </a:r>
          </a:p>
        </p:txBody>
      </p:sp>
      <p:sp>
        <p:nvSpPr>
          <p:cNvPr id="24" name="TextBox 23">
            <a:extLst>
              <a:ext uri="{FF2B5EF4-FFF2-40B4-BE49-F238E27FC236}">
                <a16:creationId xmlns:a16="http://schemas.microsoft.com/office/drawing/2014/main" id="{7B1A2E21-A35E-DDCF-AE8B-24242B41255E}"/>
              </a:ext>
            </a:extLst>
          </p:cNvPr>
          <p:cNvSpPr txBox="1"/>
          <p:nvPr/>
        </p:nvSpPr>
        <p:spPr>
          <a:xfrm>
            <a:off x="1725283" y="6342327"/>
            <a:ext cx="3019244" cy="246221"/>
          </a:xfrm>
          <a:prstGeom prst="rect">
            <a:avLst/>
          </a:prstGeom>
          <a:noFill/>
        </p:spPr>
        <p:txBody>
          <a:bodyPr wrap="square" rtlCol="0">
            <a:spAutoFit/>
          </a:bodyPr>
          <a:lstStyle/>
          <a:p>
            <a:r>
              <a:rPr lang="en-US" sz="1000" dirty="0">
                <a:solidFill>
                  <a:srgbClr val="4D8FE4"/>
                </a:solidFill>
              </a:rPr>
              <a:t>• Xamarin  •Flutter  •UWP  •JavaScript  •.NET MAUI</a:t>
            </a:r>
          </a:p>
        </p:txBody>
      </p:sp>
      <p:pic>
        <p:nvPicPr>
          <p:cNvPr id="2" name="Picture 1" descr="A blue and black logo&#10;&#10;Description automatically generated">
            <a:extLst>
              <a:ext uri="{FF2B5EF4-FFF2-40B4-BE49-F238E27FC236}">
                <a16:creationId xmlns:a16="http://schemas.microsoft.com/office/drawing/2014/main" id="{1A6F3787-4CA6-74EC-38CE-D13E8126DDB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88128" y="6436964"/>
            <a:ext cx="1371599" cy="305718"/>
          </a:xfrm>
          <a:prstGeom prst="rect">
            <a:avLst/>
          </a:prstGeom>
        </p:spPr>
      </p:pic>
    </p:spTree>
    <p:extLst>
      <p:ext uri="{BB962C8B-B14F-4D97-AF65-F5344CB8AC3E}">
        <p14:creationId xmlns:p14="http://schemas.microsoft.com/office/powerpoint/2010/main" val="796331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anchor="b">
            <a:normAutofit/>
          </a:bodyPr>
          <a:lstStyle/>
          <a:p>
            <a:r>
              <a:rPr lang="en-US" b="1" i="0" dirty="0">
                <a:solidFill>
                  <a:srgbClr val="1A1A1A"/>
                </a:solidFill>
                <a:effectLst/>
                <a:latin typeface="Open Sans" panose="020B0606030504020204" pitchFamily="34" charset="0"/>
              </a:rPr>
              <a:t>Charts</a:t>
            </a:r>
            <a:endParaRPr lang="en-IN" dirty="0"/>
          </a:p>
        </p:txBody>
      </p:sp>
      <p:sp>
        <p:nvSpPr>
          <p:cNvPr id="4" name="Content Placeholder 6">
            <a:extLst>
              <a:ext uri="{FF2B5EF4-FFF2-40B4-BE49-F238E27FC236}">
                <a16:creationId xmlns:a16="http://schemas.microsoft.com/office/drawing/2014/main" id="{9DB60588-BD50-8090-2994-4F7C04877EEB}"/>
              </a:ext>
            </a:extLst>
          </p:cNvPr>
          <p:cNvSpPr>
            <a:spLocks noGrp="1"/>
          </p:cNvSpPr>
          <p:nvPr>
            <p:ph sz="half" idx="1"/>
          </p:nvPr>
        </p:nvSpPr>
        <p:spPr>
          <a:xfrm>
            <a:off x="1097280" y="2120900"/>
            <a:ext cx="4998720" cy="3748193"/>
          </a:xfrm>
        </p:spPr>
        <p:txBody>
          <a:bodyPr>
            <a:normAutofit/>
          </a:bodyPr>
          <a:lstStyle/>
          <a:p>
            <a:pPr marL="0" indent="0">
              <a:buNone/>
            </a:pPr>
            <a:r>
              <a:rPr lang="en-US" sz="1800" b="0" i="0" dirty="0">
                <a:solidFill>
                  <a:srgbClr val="1A1A1A"/>
                </a:solidFill>
                <a:effectLst/>
              </a:rPr>
              <a:t>The Charts control can plot a wide range of chart types, ranging from line charts to specialized financial charts. Its rich feature set includes functionalities like data binding, multiple axes, legends, animation, data labels, annotations, trackballs, tooltips, and zooming.</a:t>
            </a:r>
            <a:endParaRPr lang="en-US" sz="1800" b="0" i="0" dirty="0">
              <a:effectLst/>
            </a:endParaRPr>
          </a:p>
          <a:p>
            <a:pPr marL="0" indent="0">
              <a:buNone/>
            </a:pPr>
            <a:r>
              <a:rPr lang="en-US" sz="1600" b="1" i="0" dirty="0">
                <a:solidFill>
                  <a:srgbClr val="1A1A1A"/>
                </a:solidFill>
                <a:effectLst/>
                <a:latin typeface="Open Sans" panose="020B0606030504020204" pitchFamily="34" charset="0"/>
              </a:rPr>
              <a:t>SUPPORTED PLATFORMS</a:t>
            </a:r>
            <a:endParaRPr lang="en-US" sz="1800" b="1" i="0" dirty="0">
              <a:solidFill>
                <a:srgbClr val="1A1A1A"/>
              </a:solidFill>
              <a:effectLst/>
              <a:latin typeface="Open Sans" panose="020B0606030504020204" pitchFamily="34" charset="0"/>
            </a:endParaRPr>
          </a:p>
          <a:p>
            <a:pPr marL="0" indent="0">
              <a:buNone/>
            </a:pPr>
            <a:endParaRPr lang="en-US" sz="1800" dirty="0"/>
          </a:p>
        </p:txBody>
      </p:sp>
      <p:pic>
        <p:nvPicPr>
          <p:cNvPr id="1026" name="Picture 2">
            <a:extLst>
              <a:ext uri="{FF2B5EF4-FFF2-40B4-BE49-F238E27FC236}">
                <a16:creationId xmlns:a16="http://schemas.microsoft.com/office/drawing/2014/main" id="{15B1663E-0070-0D9F-74C2-F1952B6DAD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824" b="4824"/>
          <a:stretch/>
        </p:blipFill>
        <p:spPr bwMode="auto">
          <a:xfrm>
            <a:off x="6515944" y="2120900"/>
            <a:ext cx="4639736" cy="3748194"/>
          </a:xfrm>
          <a:prstGeom prst="rect">
            <a:avLst/>
          </a:prstGeom>
          <a:solidFill>
            <a:srgbClr val="FFFFFF"/>
          </a:solidFill>
        </p:spPr>
      </p:pic>
      <p:pic>
        <p:nvPicPr>
          <p:cNvPr id="15" name="Graphic 14" descr="World with solid fill">
            <a:extLst>
              <a:ext uri="{FF2B5EF4-FFF2-40B4-BE49-F238E27FC236}">
                <a16:creationId xmlns:a16="http://schemas.microsoft.com/office/drawing/2014/main" id="{98B4C0EB-9C7B-5F80-E53C-322230CEF88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6320" y="4248957"/>
            <a:ext cx="339306" cy="339306"/>
          </a:xfrm>
          <a:prstGeom prst="rect">
            <a:avLst/>
          </a:prstGeom>
        </p:spPr>
      </p:pic>
      <p:pic>
        <p:nvPicPr>
          <p:cNvPr id="16" name="Graphic 15" descr="Monitor with solid fill">
            <a:extLst>
              <a:ext uri="{FF2B5EF4-FFF2-40B4-BE49-F238E27FC236}">
                <a16:creationId xmlns:a16="http://schemas.microsoft.com/office/drawing/2014/main" id="{EF09DF07-5AA2-9EFE-63EA-8235D8D7351C}"/>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6320" y="5067472"/>
            <a:ext cx="339306" cy="339306"/>
          </a:xfrm>
          <a:prstGeom prst="rect">
            <a:avLst/>
          </a:prstGeom>
        </p:spPr>
      </p:pic>
      <p:pic>
        <p:nvPicPr>
          <p:cNvPr id="17" name="Graphic 16" descr="Smart Phone with solid fill">
            <a:extLst>
              <a:ext uri="{FF2B5EF4-FFF2-40B4-BE49-F238E27FC236}">
                <a16:creationId xmlns:a16="http://schemas.microsoft.com/office/drawing/2014/main" id="{26358EED-8636-ECE3-5672-B98E3A44375A}"/>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36320" y="5885987"/>
            <a:ext cx="339306" cy="339306"/>
          </a:xfrm>
          <a:prstGeom prst="rect">
            <a:avLst/>
          </a:prstGeom>
        </p:spPr>
      </p:pic>
      <p:cxnSp>
        <p:nvCxnSpPr>
          <p:cNvPr id="18" name="Straight Connector 17">
            <a:extLst>
              <a:ext uri="{FF2B5EF4-FFF2-40B4-BE49-F238E27FC236}">
                <a16:creationId xmlns:a16="http://schemas.microsoft.com/office/drawing/2014/main" id="{8BF005B7-8514-940C-3908-18AA684E2E87}"/>
              </a:ext>
            </a:extLst>
          </p:cNvPr>
          <p:cNvCxnSpPr/>
          <p:nvPr/>
        </p:nvCxnSpPr>
        <p:spPr>
          <a:xfrm>
            <a:off x="1587260" y="5005206"/>
            <a:ext cx="0" cy="46969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6DADB91-ED20-573D-CB77-8E45F4B8C13F}"/>
              </a:ext>
            </a:extLst>
          </p:cNvPr>
          <p:cNvCxnSpPr/>
          <p:nvPr/>
        </p:nvCxnSpPr>
        <p:spPr>
          <a:xfrm>
            <a:off x="1587260" y="5827158"/>
            <a:ext cx="0" cy="46969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2584502-A783-4BDF-BC80-7EA1811B1060}"/>
              </a:ext>
            </a:extLst>
          </p:cNvPr>
          <p:cNvSpPr txBox="1"/>
          <p:nvPr/>
        </p:nvSpPr>
        <p:spPr>
          <a:xfrm>
            <a:off x="1725283" y="4214735"/>
            <a:ext cx="3019244" cy="400110"/>
          </a:xfrm>
          <a:prstGeom prst="rect">
            <a:avLst/>
          </a:prstGeom>
          <a:noFill/>
        </p:spPr>
        <p:txBody>
          <a:bodyPr wrap="square" rtlCol="0">
            <a:spAutoFit/>
          </a:bodyPr>
          <a:lstStyle/>
          <a:p>
            <a:r>
              <a:rPr lang="en-US" sz="1000" dirty="0">
                <a:solidFill>
                  <a:srgbClr val="4D8FE4"/>
                </a:solidFill>
              </a:rPr>
              <a:t> •JavaScript  •Angular  •React  •Vue  •Blazor</a:t>
            </a:r>
          </a:p>
          <a:p>
            <a:r>
              <a:rPr lang="en-US" sz="1000" dirty="0">
                <a:solidFill>
                  <a:srgbClr val="4D8FE4"/>
                </a:solidFill>
              </a:rPr>
              <a:t> •Flutter  •ASP.NET MVC  •ASP.NET Core</a:t>
            </a:r>
          </a:p>
        </p:txBody>
      </p:sp>
      <p:sp>
        <p:nvSpPr>
          <p:cNvPr id="21" name="TextBox 20">
            <a:extLst>
              <a:ext uri="{FF2B5EF4-FFF2-40B4-BE49-F238E27FC236}">
                <a16:creationId xmlns:a16="http://schemas.microsoft.com/office/drawing/2014/main" id="{8B202869-CCD9-433E-D00B-E641CA01FCC6}"/>
              </a:ext>
            </a:extLst>
          </p:cNvPr>
          <p:cNvSpPr txBox="1"/>
          <p:nvPr/>
        </p:nvSpPr>
        <p:spPr>
          <a:xfrm>
            <a:off x="1725283" y="5045239"/>
            <a:ext cx="3019244" cy="400110"/>
          </a:xfrm>
          <a:prstGeom prst="rect">
            <a:avLst/>
          </a:prstGeom>
          <a:noFill/>
        </p:spPr>
        <p:txBody>
          <a:bodyPr wrap="square" rtlCol="0">
            <a:spAutoFit/>
          </a:bodyPr>
          <a:lstStyle/>
          <a:p>
            <a:r>
              <a:rPr lang="en-US" sz="1000" dirty="0">
                <a:solidFill>
                  <a:srgbClr val="4D8FE4"/>
                </a:solidFill>
              </a:rPr>
              <a:t> •WinForms  •WPF  •</a:t>
            </a:r>
            <a:r>
              <a:rPr lang="en-US" sz="1000" dirty="0" err="1">
                <a:solidFill>
                  <a:srgbClr val="4D8FE4"/>
                </a:solidFill>
              </a:rPr>
              <a:t>WinUI</a:t>
            </a:r>
            <a:r>
              <a:rPr lang="en-US" sz="1000" dirty="0">
                <a:solidFill>
                  <a:srgbClr val="4D8FE4"/>
                </a:solidFill>
              </a:rPr>
              <a:t>  •Flutter • Xamarin</a:t>
            </a:r>
          </a:p>
          <a:p>
            <a:r>
              <a:rPr lang="en-US" sz="1000" dirty="0">
                <a:solidFill>
                  <a:srgbClr val="4D8FE4"/>
                </a:solidFill>
              </a:rPr>
              <a:t> •UWP  •.NET MAUI</a:t>
            </a:r>
          </a:p>
        </p:txBody>
      </p:sp>
      <p:sp>
        <p:nvSpPr>
          <p:cNvPr id="22" name="TextBox 21">
            <a:extLst>
              <a:ext uri="{FF2B5EF4-FFF2-40B4-BE49-F238E27FC236}">
                <a16:creationId xmlns:a16="http://schemas.microsoft.com/office/drawing/2014/main" id="{DFE0EDE9-D89E-E2C2-F33B-59F04A7941FE}"/>
              </a:ext>
            </a:extLst>
          </p:cNvPr>
          <p:cNvSpPr txBox="1"/>
          <p:nvPr/>
        </p:nvSpPr>
        <p:spPr>
          <a:xfrm>
            <a:off x="1725283" y="5936884"/>
            <a:ext cx="3019244" cy="246221"/>
          </a:xfrm>
          <a:prstGeom prst="rect">
            <a:avLst/>
          </a:prstGeom>
          <a:noFill/>
        </p:spPr>
        <p:txBody>
          <a:bodyPr wrap="square" rtlCol="0">
            <a:spAutoFit/>
          </a:bodyPr>
          <a:lstStyle/>
          <a:p>
            <a:r>
              <a:rPr lang="en-US" sz="1000" dirty="0">
                <a:solidFill>
                  <a:srgbClr val="4D8FE4"/>
                </a:solidFill>
              </a:rPr>
              <a:t> •Xamarin  •Flutter  •UWP  •JavaScript  •.NET MAUI</a:t>
            </a:r>
          </a:p>
        </p:txBody>
      </p:sp>
      <p:cxnSp>
        <p:nvCxnSpPr>
          <p:cNvPr id="23" name="Straight Connector 22">
            <a:extLst>
              <a:ext uri="{FF2B5EF4-FFF2-40B4-BE49-F238E27FC236}">
                <a16:creationId xmlns:a16="http://schemas.microsoft.com/office/drawing/2014/main" id="{109C2373-F4C6-978E-6EBF-E4EC440E7E34}"/>
              </a:ext>
            </a:extLst>
          </p:cNvPr>
          <p:cNvCxnSpPr>
            <a:cxnSpLocks/>
          </p:cNvCxnSpPr>
          <p:nvPr/>
        </p:nvCxnSpPr>
        <p:spPr>
          <a:xfrm>
            <a:off x="1595886" y="4179952"/>
            <a:ext cx="0" cy="46969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blue and black logo&#10;&#10;Description automatically generated">
            <a:extLst>
              <a:ext uri="{FF2B5EF4-FFF2-40B4-BE49-F238E27FC236}">
                <a16:creationId xmlns:a16="http://schemas.microsoft.com/office/drawing/2014/main" id="{5749805F-C389-352D-D3BC-6385FA6C4FA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88128" y="6436964"/>
            <a:ext cx="1371599" cy="305718"/>
          </a:xfrm>
          <a:prstGeom prst="rect">
            <a:avLst/>
          </a:prstGeom>
        </p:spPr>
      </p:pic>
    </p:spTree>
    <p:extLst>
      <p:ext uri="{BB962C8B-B14F-4D97-AF65-F5344CB8AC3E}">
        <p14:creationId xmlns:p14="http://schemas.microsoft.com/office/powerpoint/2010/main" val="94653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anchor="b">
            <a:normAutofit/>
          </a:bodyPr>
          <a:lstStyle/>
          <a:p>
            <a:r>
              <a:rPr lang="en-US" dirty="0">
                <a:latin typeface="Open Sans" panose="020B0606030504020204" pitchFamily="34" charset="0"/>
                <a:ea typeface="Open Sans" panose="020B0606030504020204" pitchFamily="34" charset="0"/>
                <a:cs typeface="Open Sans" panose="020B0606030504020204" pitchFamily="34" charset="0"/>
              </a:rPr>
              <a:t>ListView</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Content Placeholder 6">
            <a:extLst>
              <a:ext uri="{FF2B5EF4-FFF2-40B4-BE49-F238E27FC236}">
                <a16:creationId xmlns:a16="http://schemas.microsoft.com/office/drawing/2014/main" id="{9DB60588-BD50-8090-2994-4F7C04877EEB}"/>
              </a:ext>
            </a:extLst>
          </p:cNvPr>
          <p:cNvSpPr>
            <a:spLocks noGrp="1"/>
          </p:cNvSpPr>
          <p:nvPr>
            <p:ph sz="half" idx="1"/>
          </p:nvPr>
        </p:nvSpPr>
        <p:spPr>
          <a:xfrm>
            <a:off x="1097280" y="2120900"/>
            <a:ext cx="4998720" cy="3748193"/>
          </a:xfrm>
        </p:spPr>
        <p:txBody>
          <a:bodyPr>
            <a:normAutofit/>
          </a:bodyPr>
          <a:lstStyle/>
          <a:p>
            <a:pPr marL="0" indent="0">
              <a:buNone/>
            </a:pPr>
            <a:r>
              <a:rPr lang="en-US" sz="1800" b="0" i="0" dirty="0">
                <a:solidFill>
                  <a:srgbClr val="1A1A1A"/>
                </a:solidFill>
                <a:effectLst/>
              </a:rPr>
              <a:t>The ListView renders a set of data items with UI views or custom templates. It has many features like grouping, sorting, filtering, paging, swiping, multiple selection, drag and drop, and different layout types. The ListView control has been optimized to work with large amounts of data.</a:t>
            </a:r>
          </a:p>
          <a:p>
            <a:pPr marL="0" indent="0">
              <a:buNone/>
            </a:pPr>
            <a:r>
              <a:rPr lang="en-US" sz="1600" b="1" i="0" dirty="0">
                <a:solidFill>
                  <a:srgbClr val="1A1A1A"/>
                </a:solidFill>
                <a:effectLst/>
                <a:latin typeface="Open Sans" panose="020B0606030504020204" pitchFamily="34" charset="0"/>
              </a:rPr>
              <a:t>SUPPORTED PLATFORMS</a:t>
            </a:r>
            <a:endParaRPr lang="en-US" sz="1800" b="1" i="0" dirty="0">
              <a:solidFill>
                <a:srgbClr val="1A1A1A"/>
              </a:solidFill>
              <a:effectLst/>
              <a:latin typeface="Open Sans" panose="020B0606030504020204" pitchFamily="34" charset="0"/>
            </a:endParaRPr>
          </a:p>
          <a:p>
            <a:pPr marL="0" indent="0">
              <a:buNone/>
            </a:pPr>
            <a:endParaRPr lang="en-US" sz="1800" dirty="0"/>
          </a:p>
        </p:txBody>
      </p:sp>
      <p:pic>
        <p:nvPicPr>
          <p:cNvPr id="1026" name="Picture 2">
            <a:extLst>
              <a:ext uri="{FF2B5EF4-FFF2-40B4-BE49-F238E27FC236}">
                <a16:creationId xmlns:a16="http://schemas.microsoft.com/office/drawing/2014/main" id="{15B1663E-0070-0D9F-74C2-F1952B6DAD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578" b="2578"/>
          <a:stretch/>
        </p:blipFill>
        <p:spPr bwMode="auto">
          <a:xfrm>
            <a:off x="6515944" y="2120900"/>
            <a:ext cx="4639736" cy="3748194"/>
          </a:xfrm>
          <a:prstGeom prst="rect">
            <a:avLst/>
          </a:prstGeom>
          <a:solidFill>
            <a:srgbClr val="FFFFFF"/>
          </a:solidFill>
        </p:spPr>
      </p:pic>
      <p:pic>
        <p:nvPicPr>
          <p:cNvPr id="13" name="Graphic 12" descr="World with solid fill">
            <a:extLst>
              <a:ext uri="{FF2B5EF4-FFF2-40B4-BE49-F238E27FC236}">
                <a16:creationId xmlns:a16="http://schemas.microsoft.com/office/drawing/2014/main" id="{65EF30C7-0445-0F17-E937-30389B6BB76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6320" y="4490500"/>
            <a:ext cx="339306" cy="339306"/>
          </a:xfrm>
          <a:prstGeom prst="rect">
            <a:avLst/>
          </a:prstGeom>
        </p:spPr>
      </p:pic>
      <p:pic>
        <p:nvPicPr>
          <p:cNvPr id="14" name="Graphic 13" descr="Monitor with solid fill">
            <a:extLst>
              <a:ext uri="{FF2B5EF4-FFF2-40B4-BE49-F238E27FC236}">
                <a16:creationId xmlns:a16="http://schemas.microsoft.com/office/drawing/2014/main" id="{E0CD3689-9E8A-EB92-4D43-2FBF8AFD582A}"/>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6320" y="5309015"/>
            <a:ext cx="339306" cy="339306"/>
          </a:xfrm>
          <a:prstGeom prst="rect">
            <a:avLst/>
          </a:prstGeom>
        </p:spPr>
      </p:pic>
      <p:pic>
        <p:nvPicPr>
          <p:cNvPr id="15" name="Graphic 14" descr="Smart Phone with solid fill">
            <a:extLst>
              <a:ext uri="{FF2B5EF4-FFF2-40B4-BE49-F238E27FC236}">
                <a16:creationId xmlns:a16="http://schemas.microsoft.com/office/drawing/2014/main" id="{A21ABCC4-7E15-BA20-5B96-DAA9177C713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36320" y="6127530"/>
            <a:ext cx="339306" cy="339306"/>
          </a:xfrm>
          <a:prstGeom prst="rect">
            <a:avLst/>
          </a:prstGeom>
        </p:spPr>
      </p:pic>
      <p:cxnSp>
        <p:nvCxnSpPr>
          <p:cNvPr id="16" name="Straight Connector 15">
            <a:extLst>
              <a:ext uri="{FF2B5EF4-FFF2-40B4-BE49-F238E27FC236}">
                <a16:creationId xmlns:a16="http://schemas.microsoft.com/office/drawing/2014/main" id="{A2EF341D-ACEB-871D-87B7-60691C5A790D}"/>
              </a:ext>
            </a:extLst>
          </p:cNvPr>
          <p:cNvCxnSpPr/>
          <p:nvPr/>
        </p:nvCxnSpPr>
        <p:spPr>
          <a:xfrm>
            <a:off x="1587260" y="5246749"/>
            <a:ext cx="0" cy="46969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A3BA5-99DC-08A0-5496-84F9CFF66B21}"/>
              </a:ext>
            </a:extLst>
          </p:cNvPr>
          <p:cNvCxnSpPr/>
          <p:nvPr/>
        </p:nvCxnSpPr>
        <p:spPr>
          <a:xfrm>
            <a:off x="1587260" y="6068701"/>
            <a:ext cx="0" cy="46969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E33FABC-802A-BD0E-6E38-8849C09AF54A}"/>
              </a:ext>
            </a:extLst>
          </p:cNvPr>
          <p:cNvSpPr txBox="1"/>
          <p:nvPr/>
        </p:nvSpPr>
        <p:spPr>
          <a:xfrm>
            <a:off x="1725283" y="4456278"/>
            <a:ext cx="3019244" cy="400110"/>
          </a:xfrm>
          <a:prstGeom prst="rect">
            <a:avLst/>
          </a:prstGeom>
          <a:noFill/>
        </p:spPr>
        <p:txBody>
          <a:bodyPr wrap="square" rtlCol="0">
            <a:spAutoFit/>
          </a:bodyPr>
          <a:lstStyle/>
          <a:p>
            <a:r>
              <a:rPr lang="en-US" sz="1000" dirty="0">
                <a:solidFill>
                  <a:srgbClr val="4D8FE4"/>
                </a:solidFill>
              </a:rPr>
              <a:t>• JavaScript  •Angular  •React  •Vue  •Blazor</a:t>
            </a:r>
          </a:p>
          <a:p>
            <a:r>
              <a:rPr lang="en-US" sz="1000" dirty="0">
                <a:solidFill>
                  <a:srgbClr val="4D8FE4"/>
                </a:solidFill>
              </a:rPr>
              <a:t> •ASP.NET MVC  •ASP.NET Core</a:t>
            </a:r>
          </a:p>
        </p:txBody>
      </p:sp>
      <p:sp>
        <p:nvSpPr>
          <p:cNvPr id="19" name="TextBox 18">
            <a:extLst>
              <a:ext uri="{FF2B5EF4-FFF2-40B4-BE49-F238E27FC236}">
                <a16:creationId xmlns:a16="http://schemas.microsoft.com/office/drawing/2014/main" id="{3E1A3938-7E5C-6DEF-F78F-D8DF4FFB1CC3}"/>
              </a:ext>
            </a:extLst>
          </p:cNvPr>
          <p:cNvSpPr txBox="1"/>
          <p:nvPr/>
        </p:nvSpPr>
        <p:spPr>
          <a:xfrm>
            <a:off x="1725283" y="5355557"/>
            <a:ext cx="3019244" cy="246221"/>
          </a:xfrm>
          <a:prstGeom prst="rect">
            <a:avLst/>
          </a:prstGeom>
          <a:noFill/>
        </p:spPr>
        <p:txBody>
          <a:bodyPr wrap="square" rtlCol="0">
            <a:spAutoFit/>
          </a:bodyPr>
          <a:lstStyle/>
          <a:p>
            <a:r>
              <a:rPr lang="en-US" sz="1000" dirty="0">
                <a:solidFill>
                  <a:srgbClr val="4D8FE4"/>
                </a:solidFill>
              </a:rPr>
              <a:t> •WinForms  •.NET MAUI  •Xamarin</a:t>
            </a:r>
          </a:p>
        </p:txBody>
      </p:sp>
      <p:sp>
        <p:nvSpPr>
          <p:cNvPr id="20" name="TextBox 19">
            <a:extLst>
              <a:ext uri="{FF2B5EF4-FFF2-40B4-BE49-F238E27FC236}">
                <a16:creationId xmlns:a16="http://schemas.microsoft.com/office/drawing/2014/main" id="{D50F37E4-39AF-329F-48EA-380B49E32A87}"/>
              </a:ext>
            </a:extLst>
          </p:cNvPr>
          <p:cNvSpPr txBox="1"/>
          <p:nvPr/>
        </p:nvSpPr>
        <p:spPr>
          <a:xfrm>
            <a:off x="1725283" y="6178427"/>
            <a:ext cx="3019244" cy="246221"/>
          </a:xfrm>
          <a:prstGeom prst="rect">
            <a:avLst/>
          </a:prstGeom>
          <a:noFill/>
        </p:spPr>
        <p:txBody>
          <a:bodyPr wrap="square" rtlCol="0">
            <a:spAutoFit/>
          </a:bodyPr>
          <a:lstStyle/>
          <a:p>
            <a:r>
              <a:rPr lang="en-US" sz="1000" dirty="0">
                <a:solidFill>
                  <a:srgbClr val="4D8FE4"/>
                </a:solidFill>
              </a:rPr>
              <a:t>  •.NET MAUI  •Xamarin  •JavaScript</a:t>
            </a:r>
          </a:p>
        </p:txBody>
      </p:sp>
      <p:cxnSp>
        <p:nvCxnSpPr>
          <p:cNvPr id="21" name="Straight Connector 20">
            <a:extLst>
              <a:ext uri="{FF2B5EF4-FFF2-40B4-BE49-F238E27FC236}">
                <a16:creationId xmlns:a16="http://schemas.microsoft.com/office/drawing/2014/main" id="{2E1BD9D1-CBD8-168D-8428-30F354D8AE55}"/>
              </a:ext>
            </a:extLst>
          </p:cNvPr>
          <p:cNvCxnSpPr>
            <a:cxnSpLocks/>
          </p:cNvCxnSpPr>
          <p:nvPr/>
        </p:nvCxnSpPr>
        <p:spPr>
          <a:xfrm>
            <a:off x="1595886" y="4421493"/>
            <a:ext cx="0" cy="46969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blue and black logo&#10;&#10;Description automatically generated">
            <a:extLst>
              <a:ext uri="{FF2B5EF4-FFF2-40B4-BE49-F238E27FC236}">
                <a16:creationId xmlns:a16="http://schemas.microsoft.com/office/drawing/2014/main" id="{21CB19DF-4447-8D58-ED63-FB580C1F7C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88128" y="6436964"/>
            <a:ext cx="1371599" cy="305718"/>
          </a:xfrm>
          <a:prstGeom prst="rect">
            <a:avLst/>
          </a:prstGeom>
        </p:spPr>
      </p:pic>
    </p:spTree>
    <p:extLst>
      <p:ext uri="{BB962C8B-B14F-4D97-AF65-F5344CB8AC3E}">
        <p14:creationId xmlns:p14="http://schemas.microsoft.com/office/powerpoint/2010/main" val="4092590209"/>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lassic Company All Hands_Win32_MS v3" id="{1F352A5D-0EBE-49A2-9FF7-DEF81AB6F3C6}" vid="{D35781EA-2188-4D84-8966-791644CE13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0A2CB4-6869-426F-8BC4-A32C90CBE263}">
  <ds:schemaRefs>
    <ds:schemaRef ds:uri="http://schemas.microsoft.com/sharepoint/v3/contenttype/forms"/>
  </ds:schemaRefs>
</ds:datastoreItem>
</file>

<file path=customXml/itemProps3.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Classic company all hands presentation</Template>
  <TotalTime>32</TotalTime>
  <Words>345</Words>
  <Application>Microsoft Office PowerPoint</Application>
  <PresentationFormat>Widescreen</PresentationFormat>
  <Paragraphs>37</Paragraphs>
  <Slides>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vt:lpstr>
      <vt:lpstr>Calibri Light</vt:lpstr>
      <vt:lpstr>Open Sans</vt:lpstr>
      <vt:lpstr>Wingdings</vt:lpstr>
      <vt:lpstr>RetrospectVTI</vt:lpstr>
      <vt:lpstr>Most Popular Components </vt:lpstr>
      <vt:lpstr>Most Popular Components </vt:lpstr>
      <vt:lpstr>DataGrid</vt:lpstr>
      <vt:lpstr>Charts</vt:lpstr>
      <vt:lpstr>ListView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 </dc:title>
  <dc:creator>Ashik Varghese Thomas</dc:creator>
  <cp:lastModifiedBy>Ashik Varghese Thomas</cp:lastModifiedBy>
  <cp:revision>1</cp:revision>
  <dcterms:created xsi:type="dcterms:W3CDTF">2023-09-19T05:15:20Z</dcterms:created>
  <dcterms:modified xsi:type="dcterms:W3CDTF">2023-09-20T13:15:29Z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