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Oviya" userId="bfb94ecccc41aba6" providerId="LiveId" clId="{93482724-DA6B-46C6-8F4D-41F54ED7712C}"/>
    <pc:docChg chg="custSel modSld">
      <pc:chgData name="Prakash Oviya" userId="bfb94ecccc41aba6" providerId="LiveId" clId="{93482724-DA6B-46C6-8F4D-41F54ED7712C}" dt="2022-03-27T14:02:02.840" v="190" actId="20577"/>
      <pc:docMkLst>
        <pc:docMk/>
      </pc:docMkLst>
      <pc:sldChg chg="modSp mod">
        <pc:chgData name="Prakash Oviya" userId="bfb94ecccc41aba6" providerId="LiveId" clId="{93482724-DA6B-46C6-8F4D-41F54ED7712C}" dt="2022-03-27T14:01:27.590" v="179" actId="20577"/>
        <pc:sldMkLst>
          <pc:docMk/>
          <pc:sldMk cId="2845545092" sldId="256"/>
        </pc:sldMkLst>
        <pc:spChg chg="mod">
          <ac:chgData name="Prakash Oviya" userId="bfb94ecccc41aba6" providerId="LiveId" clId="{93482724-DA6B-46C6-8F4D-41F54ED7712C}" dt="2022-03-27T13:17:46.943" v="19" actId="113"/>
          <ac:spMkLst>
            <pc:docMk/>
            <pc:sldMk cId="2845545092" sldId="256"/>
            <ac:spMk id="2" creationId="{9F4C8F7C-4469-4908-80E0-9601A5F7DC7C}"/>
          </ac:spMkLst>
        </pc:spChg>
        <pc:spChg chg="mod">
          <ac:chgData name="Prakash Oviya" userId="bfb94ecccc41aba6" providerId="LiveId" clId="{93482724-DA6B-46C6-8F4D-41F54ED7712C}" dt="2022-03-27T14:01:27.590" v="179" actId="20577"/>
          <ac:spMkLst>
            <pc:docMk/>
            <pc:sldMk cId="2845545092" sldId="256"/>
            <ac:spMk id="3" creationId="{D0E7135C-987D-44FF-85E2-76011C1E1398}"/>
          </ac:spMkLst>
        </pc:spChg>
      </pc:sldChg>
      <pc:sldChg chg="modSp mod">
        <pc:chgData name="Prakash Oviya" userId="bfb94ecccc41aba6" providerId="LiveId" clId="{93482724-DA6B-46C6-8F4D-41F54ED7712C}" dt="2022-03-27T13:17:41.685" v="18" actId="113"/>
        <pc:sldMkLst>
          <pc:docMk/>
          <pc:sldMk cId="4120061042" sldId="257"/>
        </pc:sldMkLst>
        <pc:spChg chg="mod">
          <ac:chgData name="Prakash Oviya" userId="bfb94ecccc41aba6" providerId="LiveId" clId="{93482724-DA6B-46C6-8F4D-41F54ED7712C}" dt="2022-03-27T13:17:41.685" v="18" actId="113"/>
          <ac:spMkLst>
            <pc:docMk/>
            <pc:sldMk cId="4120061042" sldId="257"/>
            <ac:spMk id="2" creationId="{01208323-84C2-462A-922D-A163BAC9A8AF}"/>
          </ac:spMkLst>
        </pc:spChg>
      </pc:sldChg>
      <pc:sldChg chg="modSp mod">
        <pc:chgData name="Prakash Oviya" userId="bfb94ecccc41aba6" providerId="LiveId" clId="{93482724-DA6B-46C6-8F4D-41F54ED7712C}" dt="2022-03-27T13:17:55.330" v="20" actId="113"/>
        <pc:sldMkLst>
          <pc:docMk/>
          <pc:sldMk cId="2997059147" sldId="258"/>
        </pc:sldMkLst>
        <pc:spChg chg="mod">
          <ac:chgData name="Prakash Oviya" userId="bfb94ecccc41aba6" providerId="LiveId" clId="{93482724-DA6B-46C6-8F4D-41F54ED7712C}" dt="2022-03-27T13:17:55.330" v="20" actId="113"/>
          <ac:spMkLst>
            <pc:docMk/>
            <pc:sldMk cId="2997059147" sldId="258"/>
            <ac:spMk id="2" creationId="{9D3F7A04-B2CA-4E24-A889-883E14B69436}"/>
          </ac:spMkLst>
        </pc:spChg>
        <pc:spChg chg="mod">
          <ac:chgData name="Prakash Oviya" userId="bfb94ecccc41aba6" providerId="LiveId" clId="{93482724-DA6B-46C6-8F4D-41F54ED7712C}" dt="2022-03-27T13:13:36.349" v="11" actId="20577"/>
          <ac:spMkLst>
            <pc:docMk/>
            <pc:sldMk cId="2997059147" sldId="258"/>
            <ac:spMk id="3" creationId="{A80914A5-3504-4F59-8B00-28681A919682}"/>
          </ac:spMkLst>
        </pc:spChg>
      </pc:sldChg>
      <pc:sldChg chg="addSp delSp modSp mod">
        <pc:chgData name="Prakash Oviya" userId="bfb94ecccc41aba6" providerId="LiveId" clId="{93482724-DA6B-46C6-8F4D-41F54ED7712C}" dt="2022-03-27T14:02:02.840" v="190" actId="20577"/>
        <pc:sldMkLst>
          <pc:docMk/>
          <pc:sldMk cId="597354831" sldId="260"/>
        </pc:sldMkLst>
        <pc:spChg chg="mod">
          <ac:chgData name="Prakash Oviya" userId="bfb94ecccc41aba6" providerId="LiveId" clId="{93482724-DA6B-46C6-8F4D-41F54ED7712C}" dt="2022-03-27T13:49:39.068" v="170" actId="1076"/>
          <ac:spMkLst>
            <pc:docMk/>
            <pc:sldMk cId="597354831" sldId="260"/>
            <ac:spMk id="6" creationId="{C26A3C7E-7B5B-405D-9A7F-F0545E986A27}"/>
          </ac:spMkLst>
        </pc:spChg>
        <pc:spChg chg="mod">
          <ac:chgData name="Prakash Oviya" userId="bfb94ecccc41aba6" providerId="LiveId" clId="{93482724-DA6B-46C6-8F4D-41F54ED7712C}" dt="2022-03-27T14:02:02.840" v="190" actId="20577"/>
          <ac:spMkLst>
            <pc:docMk/>
            <pc:sldMk cId="597354831" sldId="260"/>
            <ac:spMk id="7" creationId="{AFCCF96A-C24C-491C-AF38-5606A3C86E7E}"/>
          </ac:spMkLst>
        </pc:spChg>
        <pc:spChg chg="mod">
          <ac:chgData name="Prakash Oviya" userId="bfb94ecccc41aba6" providerId="LiveId" clId="{93482724-DA6B-46C6-8F4D-41F54ED7712C}" dt="2022-03-27T13:47:30.576" v="147" actId="20577"/>
          <ac:spMkLst>
            <pc:docMk/>
            <pc:sldMk cId="597354831" sldId="260"/>
            <ac:spMk id="9" creationId="{68E3AAAD-2E4D-4F87-B9D3-753DB06ADB47}"/>
          </ac:spMkLst>
        </pc:spChg>
        <pc:spChg chg="mod">
          <ac:chgData name="Prakash Oviya" userId="bfb94ecccc41aba6" providerId="LiveId" clId="{93482724-DA6B-46C6-8F4D-41F54ED7712C}" dt="2022-03-27T13:49:28.220" v="167" actId="1076"/>
          <ac:spMkLst>
            <pc:docMk/>
            <pc:sldMk cId="597354831" sldId="260"/>
            <ac:spMk id="10" creationId="{A8F1C0D8-7241-4726-9818-46C688D37321}"/>
          </ac:spMkLst>
        </pc:spChg>
        <pc:spChg chg="mod">
          <ac:chgData name="Prakash Oviya" userId="bfb94ecccc41aba6" providerId="LiveId" clId="{93482724-DA6B-46C6-8F4D-41F54ED7712C}" dt="2022-03-27T13:45:35.727" v="70" actId="1076"/>
          <ac:spMkLst>
            <pc:docMk/>
            <pc:sldMk cId="597354831" sldId="260"/>
            <ac:spMk id="11" creationId="{F0605ECF-7C9B-45A5-8A77-E53671589F04}"/>
          </ac:spMkLst>
        </pc:spChg>
        <pc:spChg chg="mod">
          <ac:chgData name="Prakash Oviya" userId="bfb94ecccc41aba6" providerId="LiveId" clId="{93482724-DA6B-46C6-8F4D-41F54ED7712C}" dt="2022-03-27T13:45:38.055" v="71" actId="1076"/>
          <ac:spMkLst>
            <pc:docMk/>
            <pc:sldMk cId="597354831" sldId="260"/>
            <ac:spMk id="13" creationId="{97675004-D48E-4CCD-A571-7A27D1C678A3}"/>
          </ac:spMkLst>
        </pc:spChg>
        <pc:spChg chg="mod">
          <ac:chgData name="Prakash Oviya" userId="bfb94ecccc41aba6" providerId="LiveId" clId="{93482724-DA6B-46C6-8F4D-41F54ED7712C}" dt="2022-03-27T13:47:20.067" v="145" actId="20577"/>
          <ac:spMkLst>
            <pc:docMk/>
            <pc:sldMk cId="597354831" sldId="260"/>
            <ac:spMk id="15" creationId="{E562EC14-A2CB-4917-A39E-C31193AFCAF9}"/>
          </ac:spMkLst>
        </pc:spChg>
        <pc:spChg chg="mod">
          <ac:chgData name="Prakash Oviya" userId="bfb94ecccc41aba6" providerId="LiveId" clId="{93482724-DA6B-46C6-8F4D-41F54ED7712C}" dt="2022-03-27T13:45:32.246" v="69" actId="1076"/>
          <ac:spMkLst>
            <pc:docMk/>
            <pc:sldMk cId="597354831" sldId="260"/>
            <ac:spMk id="16" creationId="{16A623EA-4DD3-4288-89FD-35A550775B43}"/>
          </ac:spMkLst>
        </pc:spChg>
        <pc:spChg chg="mod">
          <ac:chgData name="Prakash Oviya" userId="bfb94ecccc41aba6" providerId="LiveId" clId="{93482724-DA6B-46C6-8F4D-41F54ED7712C}" dt="2022-03-27T13:49:42.949" v="171" actId="1076"/>
          <ac:spMkLst>
            <pc:docMk/>
            <pc:sldMk cId="597354831" sldId="260"/>
            <ac:spMk id="17" creationId="{425A884D-0956-4380-8A0B-6D957DB34B86}"/>
          </ac:spMkLst>
        </pc:spChg>
        <pc:spChg chg="add mod">
          <ac:chgData name="Prakash Oviya" userId="bfb94ecccc41aba6" providerId="LiveId" clId="{93482724-DA6B-46C6-8F4D-41F54ED7712C}" dt="2022-03-27T13:49:34.086" v="168" actId="1076"/>
          <ac:spMkLst>
            <pc:docMk/>
            <pc:sldMk cId="597354831" sldId="260"/>
            <ac:spMk id="36" creationId="{903BD31D-E306-42AB-86B2-C8C7AFAD2E38}"/>
          </ac:spMkLst>
        </pc:spChg>
        <pc:cxnChg chg="del">
          <ac:chgData name="Prakash Oviya" userId="bfb94ecccc41aba6" providerId="LiveId" clId="{93482724-DA6B-46C6-8F4D-41F54ED7712C}" dt="2022-03-27T13:42:58.951" v="23" actId="478"/>
          <ac:cxnSpMkLst>
            <pc:docMk/>
            <pc:sldMk cId="597354831" sldId="260"/>
            <ac:cxnSpMk id="18" creationId="{07522BA6-794F-4598-A403-D87DD67FD0B0}"/>
          </ac:cxnSpMkLst>
        </pc:cxnChg>
        <pc:cxnChg chg="del">
          <ac:chgData name="Prakash Oviya" userId="bfb94ecccc41aba6" providerId="LiveId" clId="{93482724-DA6B-46C6-8F4D-41F54ED7712C}" dt="2022-03-27T13:43:09.240" v="27" actId="478"/>
          <ac:cxnSpMkLst>
            <pc:docMk/>
            <pc:sldMk cId="597354831" sldId="260"/>
            <ac:cxnSpMk id="20" creationId="{B2A8255D-F1C8-42EE-94A9-FF9B7C3BC8FE}"/>
          </ac:cxnSpMkLst>
        </pc:cxnChg>
        <pc:cxnChg chg="del">
          <ac:chgData name="Prakash Oviya" userId="bfb94ecccc41aba6" providerId="LiveId" clId="{93482724-DA6B-46C6-8F4D-41F54ED7712C}" dt="2022-03-27T13:43:11.120" v="28" actId="478"/>
          <ac:cxnSpMkLst>
            <pc:docMk/>
            <pc:sldMk cId="597354831" sldId="260"/>
            <ac:cxnSpMk id="21" creationId="{0AB1FBA0-6C34-43F4-8367-DD0FE3347C51}"/>
          </ac:cxnSpMkLst>
        </pc:cxnChg>
        <pc:cxnChg chg="del">
          <ac:chgData name="Prakash Oviya" userId="bfb94ecccc41aba6" providerId="LiveId" clId="{93482724-DA6B-46C6-8F4D-41F54ED7712C}" dt="2022-03-27T13:43:08.026" v="26" actId="478"/>
          <ac:cxnSpMkLst>
            <pc:docMk/>
            <pc:sldMk cId="597354831" sldId="260"/>
            <ac:cxnSpMk id="23" creationId="{5B29B3FD-9179-480C-823F-6CA4378875A1}"/>
          </ac:cxnSpMkLst>
        </pc:cxnChg>
        <pc:cxnChg chg="mod">
          <ac:chgData name="Prakash Oviya" userId="bfb94ecccc41aba6" providerId="LiveId" clId="{93482724-DA6B-46C6-8F4D-41F54ED7712C}" dt="2022-03-27T13:45:57.935" v="76" actId="14100"/>
          <ac:cxnSpMkLst>
            <pc:docMk/>
            <pc:sldMk cId="597354831" sldId="260"/>
            <ac:cxnSpMk id="24" creationId="{81E7246E-9B80-4C66-8E20-785529E3DED4}"/>
          </ac:cxnSpMkLst>
        </pc:cxnChg>
        <pc:cxnChg chg="mod">
          <ac:chgData name="Prakash Oviya" userId="bfb94ecccc41aba6" providerId="LiveId" clId="{93482724-DA6B-46C6-8F4D-41F54ED7712C}" dt="2022-03-27T13:45:54.113" v="75" actId="1076"/>
          <ac:cxnSpMkLst>
            <pc:docMk/>
            <pc:sldMk cId="597354831" sldId="260"/>
            <ac:cxnSpMk id="26" creationId="{11426627-2DA3-4823-A259-5FDED395B3CD}"/>
          </ac:cxnSpMkLst>
        </pc:cxnChg>
        <pc:cxnChg chg="mod">
          <ac:chgData name="Prakash Oviya" userId="bfb94ecccc41aba6" providerId="LiveId" clId="{93482724-DA6B-46C6-8F4D-41F54ED7712C}" dt="2022-03-27T13:45:54.113" v="75" actId="1076"/>
          <ac:cxnSpMkLst>
            <pc:docMk/>
            <pc:sldMk cId="597354831" sldId="260"/>
            <ac:cxnSpMk id="28" creationId="{7F29A0FC-22B2-4A8E-8495-210D3771DE5B}"/>
          </ac:cxnSpMkLst>
        </pc:cxnChg>
        <pc:cxnChg chg="mod">
          <ac:chgData name="Prakash Oviya" userId="bfb94ecccc41aba6" providerId="LiveId" clId="{93482724-DA6B-46C6-8F4D-41F54ED7712C}" dt="2022-03-27T13:49:21.399" v="166" actId="14100"/>
          <ac:cxnSpMkLst>
            <pc:docMk/>
            <pc:sldMk cId="597354831" sldId="260"/>
            <ac:cxnSpMk id="30" creationId="{5E01F78B-31D2-44E2-BFEE-88315E583F96}"/>
          </ac:cxnSpMkLst>
        </pc:cxnChg>
        <pc:cxnChg chg="del">
          <ac:chgData name="Prakash Oviya" userId="bfb94ecccc41aba6" providerId="LiveId" clId="{93482724-DA6B-46C6-8F4D-41F54ED7712C}" dt="2022-03-27T13:43:00.595" v="24" actId="478"/>
          <ac:cxnSpMkLst>
            <pc:docMk/>
            <pc:sldMk cId="597354831" sldId="260"/>
            <ac:cxnSpMk id="32" creationId="{34FC1C7E-A58C-43C7-8DE6-85D0645DD131}"/>
          </ac:cxnSpMkLst>
        </pc:cxnChg>
        <pc:cxnChg chg="del mod">
          <ac:chgData name="Prakash Oviya" userId="bfb94ecccc41aba6" providerId="LiveId" clId="{93482724-DA6B-46C6-8F4D-41F54ED7712C}" dt="2022-03-27T13:43:02.371" v="25" actId="478"/>
          <ac:cxnSpMkLst>
            <pc:docMk/>
            <pc:sldMk cId="597354831" sldId="260"/>
            <ac:cxnSpMk id="34" creationId="{14D9339D-3380-4E71-B9E5-9A9A6EBA9485}"/>
          </ac:cxnSpMkLst>
        </pc:cxnChg>
        <pc:cxnChg chg="add mod">
          <ac:chgData name="Prakash Oviya" userId="bfb94ecccc41aba6" providerId="LiveId" clId="{93482724-DA6B-46C6-8F4D-41F54ED7712C}" dt="2022-03-27T13:50:04.335" v="176" actId="14100"/>
          <ac:cxnSpMkLst>
            <pc:docMk/>
            <pc:sldMk cId="597354831" sldId="260"/>
            <ac:cxnSpMk id="50" creationId="{462CDC6D-D6F2-4878-9416-85DE35C0398E}"/>
          </ac:cxnSpMkLst>
        </pc:cxnChg>
        <pc:cxnChg chg="add mod">
          <ac:chgData name="Prakash Oviya" userId="bfb94ecccc41aba6" providerId="LiveId" clId="{93482724-DA6B-46C6-8F4D-41F54ED7712C}" dt="2022-03-27T13:49:52.143" v="173" actId="14100"/>
          <ac:cxnSpMkLst>
            <pc:docMk/>
            <pc:sldMk cId="597354831" sldId="260"/>
            <ac:cxnSpMk id="52" creationId="{B1E51571-8EFD-47B0-A53D-2A7DC67B7684}"/>
          </ac:cxnSpMkLst>
        </pc:cxnChg>
        <pc:cxnChg chg="add mod">
          <ac:chgData name="Prakash Oviya" userId="bfb94ecccc41aba6" providerId="LiveId" clId="{93482724-DA6B-46C6-8F4D-41F54ED7712C}" dt="2022-03-27T13:49:39.068" v="170" actId="1076"/>
          <ac:cxnSpMkLst>
            <pc:docMk/>
            <pc:sldMk cId="597354831" sldId="260"/>
            <ac:cxnSpMk id="54" creationId="{64FBD728-EBF5-4A18-A3EC-489EC0E8E799}"/>
          </ac:cxnSpMkLst>
        </pc:cxnChg>
        <pc:cxnChg chg="add mod">
          <ac:chgData name="Prakash Oviya" userId="bfb94ecccc41aba6" providerId="LiveId" clId="{93482724-DA6B-46C6-8F4D-41F54ED7712C}" dt="2022-03-27T13:49:34.086" v="168" actId="1076"/>
          <ac:cxnSpMkLst>
            <pc:docMk/>
            <pc:sldMk cId="597354831" sldId="260"/>
            <ac:cxnSpMk id="56" creationId="{1288B5EF-31EF-48BC-BC72-53D4414BD4A2}"/>
          </ac:cxnSpMkLst>
        </pc:cxnChg>
        <pc:cxnChg chg="add mod">
          <ac:chgData name="Prakash Oviya" userId="bfb94ecccc41aba6" providerId="LiveId" clId="{93482724-DA6B-46C6-8F4D-41F54ED7712C}" dt="2022-03-27T13:49:28.220" v="167" actId="1076"/>
          <ac:cxnSpMkLst>
            <pc:docMk/>
            <pc:sldMk cId="597354831" sldId="260"/>
            <ac:cxnSpMk id="59" creationId="{01382011-B0D0-4587-B745-D51570BB3AAE}"/>
          </ac:cxnSpMkLst>
        </pc:cxnChg>
      </pc:sldChg>
      <pc:sldChg chg="modSp mod">
        <pc:chgData name="Prakash Oviya" userId="bfb94ecccc41aba6" providerId="LiveId" clId="{93482724-DA6B-46C6-8F4D-41F54ED7712C}" dt="2022-03-27T13:18:23.586" v="22" actId="1076"/>
        <pc:sldMkLst>
          <pc:docMk/>
          <pc:sldMk cId="1715209570" sldId="261"/>
        </pc:sldMkLst>
        <pc:spChg chg="mod">
          <ac:chgData name="Prakash Oviya" userId="bfb94ecccc41aba6" providerId="LiveId" clId="{93482724-DA6B-46C6-8F4D-41F54ED7712C}" dt="2022-03-27T13:18:23.586" v="22" actId="1076"/>
          <ac:spMkLst>
            <pc:docMk/>
            <pc:sldMk cId="1715209570" sldId="261"/>
            <ac:spMk id="22" creationId="{BF5D7A4F-33B2-4A88-A547-22239D3CBE9D}"/>
          </ac:spMkLst>
        </pc:spChg>
      </pc:sldChg>
      <pc:sldChg chg="modSp mod">
        <pc:chgData name="Prakash Oviya" userId="bfb94ecccc41aba6" providerId="LiveId" clId="{93482724-DA6B-46C6-8F4D-41F54ED7712C}" dt="2022-03-27T13:18:03.101" v="21" actId="113"/>
        <pc:sldMkLst>
          <pc:docMk/>
          <pc:sldMk cId="114975758" sldId="262"/>
        </pc:sldMkLst>
        <pc:spChg chg="mod">
          <ac:chgData name="Prakash Oviya" userId="bfb94ecccc41aba6" providerId="LiveId" clId="{93482724-DA6B-46C6-8F4D-41F54ED7712C}" dt="2022-03-27T13:18:03.101" v="21" actId="113"/>
          <ac:spMkLst>
            <pc:docMk/>
            <pc:sldMk cId="114975758" sldId="262"/>
            <ac:spMk id="2" creationId="{60ABB4D3-F403-46B1-A2CB-8A3602527A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8F7C-4469-4908-80E0-9601A5F7D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811" y="802298"/>
            <a:ext cx="10839634" cy="254143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			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135C-987D-44FF-85E2-76011C1E1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003" y="3514272"/>
            <a:ext cx="8637072" cy="254143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ashik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Neethu davis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Prakash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54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8323-84C2-462A-922D-A163BAC9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FCEF-90F9-441B-8A8F-9B07CA6E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systems serve academic institutions in a variety of ways, the most important of which is centralized data administration and accessibility.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designates the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to perform different functionalities.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 system module calculate the marks and display the results whether student is pass or fail with divisions.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7A04-B2CA-4E24-A889-883E14B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14A5-3504-4F59-8B00-28681A91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Eclipse, SQL Developer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java,1.8,Spring Boot 2.6.4+ JPA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Angular 8, Typescript, HTML 5,CSS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base: Oracle 11g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Tomcat-8.5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13F96-8A82-4EDE-8DB7-C0D677A37078}"/>
              </a:ext>
            </a:extLst>
          </p:cNvPr>
          <p:cNvSpPr txBox="1"/>
          <p:nvPr/>
        </p:nvSpPr>
        <p:spPr>
          <a:xfrm>
            <a:off x="4363377" y="8896"/>
            <a:ext cx="357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3DDD21A-15D6-41E9-8E86-F41BA61D506B}"/>
              </a:ext>
            </a:extLst>
          </p:cNvPr>
          <p:cNvSpPr/>
          <p:nvPr/>
        </p:nvSpPr>
        <p:spPr>
          <a:xfrm>
            <a:off x="5418764" y="5263950"/>
            <a:ext cx="1368152" cy="772866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 Database</a:t>
            </a:r>
            <a:endParaRPr lang="en-IN" dirty="0">
              <a:ln w="0">
                <a:solidFill>
                  <a:schemeClr val="accent3">
                    <a:lumMod val="75000"/>
                  </a:schemeClr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0D8A7-0CF6-45E5-A42B-88942F57E5A6}"/>
              </a:ext>
            </a:extLst>
          </p:cNvPr>
          <p:cNvSpPr/>
          <p:nvPr/>
        </p:nvSpPr>
        <p:spPr>
          <a:xfrm>
            <a:off x="4996289" y="4590561"/>
            <a:ext cx="2304256" cy="306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Repository classes</a:t>
            </a:r>
            <a:endParaRPr lang="en-IN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F80A7-CB0A-49AC-802C-87D45D374500}"/>
              </a:ext>
            </a:extLst>
          </p:cNvPr>
          <p:cNvSpPr/>
          <p:nvPr/>
        </p:nvSpPr>
        <p:spPr>
          <a:xfrm>
            <a:off x="4965958" y="3378295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Entity/Model class</a:t>
            </a:r>
            <a:endParaRPr lang="en-IN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82E9B-772C-4305-8767-ADA772032EF0}"/>
              </a:ext>
            </a:extLst>
          </p:cNvPr>
          <p:cNvSpPr/>
          <p:nvPr/>
        </p:nvSpPr>
        <p:spPr>
          <a:xfrm>
            <a:off x="4475783" y="2931873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94524B-EFE1-47B9-87E3-FCF0D63EE75D}"/>
              </a:ext>
            </a:extLst>
          </p:cNvPr>
          <p:cNvSpPr/>
          <p:nvPr/>
        </p:nvSpPr>
        <p:spPr>
          <a:xfrm>
            <a:off x="4475784" y="2426683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F5AAFA-63E3-46BB-8F86-B78C7969782E}"/>
              </a:ext>
            </a:extLst>
          </p:cNvPr>
          <p:cNvSpPr/>
          <p:nvPr/>
        </p:nvSpPr>
        <p:spPr>
          <a:xfrm>
            <a:off x="6346440" y="2443359"/>
            <a:ext cx="144016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6100E-D573-43CB-B5B0-A314E409A5FF}"/>
              </a:ext>
            </a:extLst>
          </p:cNvPr>
          <p:cNvSpPr/>
          <p:nvPr/>
        </p:nvSpPr>
        <p:spPr>
          <a:xfrm>
            <a:off x="6318488" y="2918911"/>
            <a:ext cx="1440160" cy="351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Controller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44E8C-81B8-41F4-B1B3-DE1DE434A41B}"/>
              </a:ext>
            </a:extLst>
          </p:cNvPr>
          <p:cNvSpPr/>
          <p:nvPr/>
        </p:nvSpPr>
        <p:spPr>
          <a:xfrm>
            <a:off x="6227879" y="1240889"/>
            <a:ext cx="1948455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details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40EE0-BEEB-446C-A68E-F570C4CF925B}"/>
              </a:ext>
            </a:extLst>
          </p:cNvPr>
          <p:cNvSpPr/>
          <p:nvPr/>
        </p:nvSpPr>
        <p:spPr>
          <a:xfrm>
            <a:off x="6197363" y="619702"/>
            <a:ext cx="1872114" cy="458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student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13B6A4-7790-436F-8139-15798143B2D9}"/>
              </a:ext>
            </a:extLst>
          </p:cNvPr>
          <p:cNvSpPr/>
          <p:nvPr/>
        </p:nvSpPr>
        <p:spPr>
          <a:xfrm>
            <a:off x="4583258" y="607070"/>
            <a:ext cx="1237879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03845-01AB-4063-ABF1-3025A4A3FC34}"/>
              </a:ext>
            </a:extLst>
          </p:cNvPr>
          <p:cNvSpPr/>
          <p:nvPr/>
        </p:nvSpPr>
        <p:spPr>
          <a:xfrm>
            <a:off x="3881300" y="514384"/>
            <a:ext cx="4752528" cy="124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0B951-4799-4B1B-972C-9EE7E4C3644B}"/>
              </a:ext>
            </a:extLst>
          </p:cNvPr>
          <p:cNvSpPr/>
          <p:nvPr/>
        </p:nvSpPr>
        <p:spPr>
          <a:xfrm>
            <a:off x="3862164" y="2248578"/>
            <a:ext cx="4752528" cy="1768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6939930E-5B3F-4E83-82EC-9B0A2CF56771}"/>
              </a:ext>
            </a:extLst>
          </p:cNvPr>
          <p:cNvSpPr/>
          <p:nvPr/>
        </p:nvSpPr>
        <p:spPr>
          <a:xfrm>
            <a:off x="4946718" y="1778651"/>
            <a:ext cx="360039" cy="48801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B509705-266F-45F3-B888-BBEA619E3D83}"/>
              </a:ext>
            </a:extLst>
          </p:cNvPr>
          <p:cNvSpPr/>
          <p:nvPr/>
        </p:nvSpPr>
        <p:spPr>
          <a:xfrm>
            <a:off x="6786916" y="1757515"/>
            <a:ext cx="360039" cy="478563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7CC5BDC-3C88-4442-978B-55D16B188300}"/>
              </a:ext>
            </a:extLst>
          </p:cNvPr>
          <p:cNvSpPr/>
          <p:nvPr/>
        </p:nvSpPr>
        <p:spPr>
          <a:xfrm>
            <a:off x="5461098" y="4011273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BF5D7A4F-33B2-4A88-A547-22239D3CBE9D}"/>
              </a:ext>
            </a:extLst>
          </p:cNvPr>
          <p:cNvSpPr/>
          <p:nvPr/>
        </p:nvSpPr>
        <p:spPr>
          <a:xfrm>
            <a:off x="6426877" y="4004700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15BF0E-ACD0-45B3-ADA6-8F0BA823D0F3}"/>
              </a:ext>
            </a:extLst>
          </p:cNvPr>
          <p:cNvSpPr/>
          <p:nvPr/>
        </p:nvSpPr>
        <p:spPr>
          <a:xfrm>
            <a:off x="1125860" y="592195"/>
            <a:ext cx="2217491" cy="10817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Components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3CF153-966F-4DCC-8ECA-31CF93D4D752}"/>
              </a:ext>
            </a:extLst>
          </p:cNvPr>
          <p:cNvSpPr/>
          <p:nvPr/>
        </p:nvSpPr>
        <p:spPr>
          <a:xfrm>
            <a:off x="1113179" y="2647201"/>
            <a:ext cx="2331831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Web-Server Classes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BDC3A6-CAD4-493B-B1AA-A2332ACC3442}"/>
              </a:ext>
            </a:extLst>
          </p:cNvPr>
          <p:cNvSpPr/>
          <p:nvPr/>
        </p:nvSpPr>
        <p:spPr>
          <a:xfrm>
            <a:off x="1197868" y="4790340"/>
            <a:ext cx="2259824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48CC68-671F-4B8F-93C9-997E52FEF543}"/>
              </a:ext>
            </a:extLst>
          </p:cNvPr>
          <p:cNvSpPr/>
          <p:nvPr/>
        </p:nvSpPr>
        <p:spPr>
          <a:xfrm>
            <a:off x="3862164" y="4536817"/>
            <a:ext cx="4752528" cy="158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B63078CB-9CD0-4C10-8BDA-443C7317F056}"/>
              </a:ext>
            </a:extLst>
          </p:cNvPr>
          <p:cNvSpPr/>
          <p:nvPr/>
        </p:nvSpPr>
        <p:spPr>
          <a:xfrm>
            <a:off x="6008294" y="4932094"/>
            <a:ext cx="219585" cy="331856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ECEAD2-B06C-4EC3-97D9-547D86AEF9CB}"/>
              </a:ext>
            </a:extLst>
          </p:cNvPr>
          <p:cNvSpPr/>
          <p:nvPr/>
        </p:nvSpPr>
        <p:spPr>
          <a:xfrm>
            <a:off x="4494011" y="1219864"/>
            <a:ext cx="1425036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by ID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3F5732-29C0-4869-BB6E-31A22A942104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3343351" y="1133061"/>
            <a:ext cx="537949" cy="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169F6E-82CE-4D43-914A-42E72A750E4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45010" y="3188066"/>
            <a:ext cx="423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081C94-8643-4A8A-B447-4F149B813EF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457692" y="5331205"/>
            <a:ext cx="40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0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3C350-6E4E-47DE-9B16-4DA5113CA89D}"/>
              </a:ext>
            </a:extLst>
          </p:cNvPr>
          <p:cNvSpPr txBox="1"/>
          <p:nvPr/>
        </p:nvSpPr>
        <p:spPr>
          <a:xfrm>
            <a:off x="3875561" y="142056"/>
            <a:ext cx="2512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6A3C7E-7B5B-405D-9A7F-F0545E986A27}"/>
              </a:ext>
            </a:extLst>
          </p:cNvPr>
          <p:cNvSpPr/>
          <p:nvPr/>
        </p:nvSpPr>
        <p:spPr>
          <a:xfrm>
            <a:off x="1861794" y="2556587"/>
            <a:ext cx="156247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CCF96A-C24C-491C-AF38-5606A3C86E7E}"/>
              </a:ext>
            </a:extLst>
          </p:cNvPr>
          <p:cNvSpPr/>
          <p:nvPr/>
        </p:nvSpPr>
        <p:spPr>
          <a:xfrm>
            <a:off x="1515566" y="1020578"/>
            <a:ext cx="1926454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Existing 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E3AAAD-2E4D-4F87-B9D3-753DB06ADB47}"/>
              </a:ext>
            </a:extLst>
          </p:cNvPr>
          <p:cNvSpPr/>
          <p:nvPr/>
        </p:nvSpPr>
        <p:spPr>
          <a:xfrm>
            <a:off x="6233845" y="2514600"/>
            <a:ext cx="1651247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IN" dirty="0">
                <a:solidFill>
                  <a:schemeClr val="tx1"/>
                </a:solidFill>
              </a:rPr>
              <a:t>ome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F1C0D8-7241-4726-9818-46C688D37321}"/>
              </a:ext>
            </a:extLst>
          </p:cNvPr>
          <p:cNvSpPr/>
          <p:nvPr/>
        </p:nvSpPr>
        <p:spPr>
          <a:xfrm>
            <a:off x="6233844" y="4443273"/>
            <a:ext cx="1651247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605ECF-7C9B-45A5-8A77-E53671589F04}"/>
              </a:ext>
            </a:extLst>
          </p:cNvPr>
          <p:cNvSpPr/>
          <p:nvPr/>
        </p:nvSpPr>
        <p:spPr>
          <a:xfrm>
            <a:off x="9697375" y="2097838"/>
            <a:ext cx="2059619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new student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675004-D48E-4CCD-A571-7A27D1C678A3}"/>
              </a:ext>
            </a:extLst>
          </p:cNvPr>
          <p:cNvSpPr/>
          <p:nvPr/>
        </p:nvSpPr>
        <p:spPr>
          <a:xfrm>
            <a:off x="9804745" y="3352066"/>
            <a:ext cx="198859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student details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62EC14-A2CB-4917-A39E-C31193AFCAF9}"/>
              </a:ext>
            </a:extLst>
          </p:cNvPr>
          <p:cNvSpPr/>
          <p:nvPr/>
        </p:nvSpPr>
        <p:spPr>
          <a:xfrm>
            <a:off x="9848295" y="4874586"/>
            <a:ext cx="1908699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r>
              <a:rPr lang="en-IN" dirty="0"/>
              <a:t> student details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A623EA-4DD3-4288-89FD-35A550775B43}"/>
              </a:ext>
            </a:extLst>
          </p:cNvPr>
          <p:cNvSpPr/>
          <p:nvPr/>
        </p:nvSpPr>
        <p:spPr>
          <a:xfrm>
            <a:off x="9655945" y="703582"/>
            <a:ext cx="1991559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Student Details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E7246E-9B80-4C66-8E20-785529E3DED4}"/>
              </a:ext>
            </a:extLst>
          </p:cNvPr>
          <p:cNvCxnSpPr>
            <a:cxnSpLocks/>
            <a:stCxn id="9" idx="7"/>
            <a:endCxn id="16" idx="3"/>
          </p:cNvCxnSpPr>
          <p:nvPr/>
        </p:nvCxnSpPr>
        <p:spPr>
          <a:xfrm flipV="1">
            <a:off x="7643272" y="1484071"/>
            <a:ext cx="2304330" cy="116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426627-2DA3-4823-A259-5FDED395B3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7885092" y="2555038"/>
            <a:ext cx="1812283" cy="41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29A0FC-22B2-4A8E-8495-210D3771DE5B}"/>
              </a:ext>
            </a:extLst>
          </p:cNvPr>
          <p:cNvCxnSpPr>
            <a:cxnSpLocks/>
            <a:stCxn id="9" idx="5"/>
            <a:endCxn id="13" idx="2"/>
          </p:cNvCxnSpPr>
          <p:nvPr/>
        </p:nvCxnSpPr>
        <p:spPr>
          <a:xfrm>
            <a:off x="7643272" y="3295089"/>
            <a:ext cx="2161473" cy="5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1F78B-31D2-44E2-BFEE-88315E583F96}"/>
              </a:ext>
            </a:extLst>
          </p:cNvPr>
          <p:cNvCxnSpPr>
            <a:cxnSpLocks/>
          </p:cNvCxnSpPr>
          <p:nvPr/>
        </p:nvCxnSpPr>
        <p:spPr>
          <a:xfrm>
            <a:off x="7492753" y="3405751"/>
            <a:ext cx="2747000" cy="154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25A884D-0956-4380-8A0B-6D957DB34B86}"/>
              </a:ext>
            </a:extLst>
          </p:cNvPr>
          <p:cNvSpPr/>
          <p:nvPr/>
        </p:nvSpPr>
        <p:spPr>
          <a:xfrm>
            <a:off x="398657" y="4238897"/>
            <a:ext cx="1908698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3BD31D-E306-42AB-86B2-C8C7AFAD2E38}"/>
              </a:ext>
            </a:extLst>
          </p:cNvPr>
          <p:cNvSpPr/>
          <p:nvPr/>
        </p:nvSpPr>
        <p:spPr>
          <a:xfrm>
            <a:off x="4163580" y="2530624"/>
            <a:ext cx="1448785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2CDC6D-D6F2-4878-9416-85DE35C0398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308855" y="1707593"/>
            <a:ext cx="1066895" cy="9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E51571-8EFD-47B0-A53D-2A7DC67B7684}"/>
              </a:ext>
            </a:extLst>
          </p:cNvPr>
          <p:cNvCxnSpPr>
            <a:cxnSpLocks/>
            <a:stCxn id="17" idx="0"/>
            <a:endCxn id="6" idx="3"/>
          </p:cNvCxnSpPr>
          <p:nvPr/>
        </p:nvCxnSpPr>
        <p:spPr>
          <a:xfrm flipV="1">
            <a:off x="1353006" y="3337076"/>
            <a:ext cx="737606" cy="9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FBD728-EBF5-4A18-A3EC-489EC0E8E799}"/>
              </a:ext>
            </a:extLst>
          </p:cNvPr>
          <p:cNvCxnSpPr>
            <a:stCxn id="6" idx="6"/>
            <a:endCxn id="36" idx="2"/>
          </p:cNvCxnSpPr>
          <p:nvPr/>
        </p:nvCxnSpPr>
        <p:spPr>
          <a:xfrm flipV="1">
            <a:off x="3424264" y="2987824"/>
            <a:ext cx="739316" cy="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88B5EF-31EF-48BC-BC72-53D4414BD4A2}"/>
              </a:ext>
            </a:extLst>
          </p:cNvPr>
          <p:cNvCxnSpPr>
            <a:cxnSpLocks/>
            <a:stCxn id="36" idx="6"/>
            <a:endCxn id="9" idx="2"/>
          </p:cNvCxnSpPr>
          <p:nvPr/>
        </p:nvCxnSpPr>
        <p:spPr>
          <a:xfrm flipV="1">
            <a:off x="5612365" y="2971800"/>
            <a:ext cx="621480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382011-B0D0-4587-B745-D51570BB3AAE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7059468" y="3429000"/>
            <a:ext cx="1" cy="101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5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B4D3-F403-46B1-A2CB-8A360252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73C1F-A7D6-43D6-A738-8CDB9A572E3D}"/>
              </a:ext>
            </a:extLst>
          </p:cNvPr>
          <p:cNvSpPr txBox="1"/>
          <p:nvPr/>
        </p:nvSpPr>
        <p:spPr>
          <a:xfrm>
            <a:off x="1789043" y="2080591"/>
            <a:ext cx="8150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implemented system mainly demonstrates the concept of Student management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user from avoiding the manual stress in maintaining the records.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perfectly met all the all the objectives conceived at the design phase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149757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196</TotalTime>
  <Words>224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Times New Roman</vt:lpstr>
      <vt:lpstr>Wingdings</vt:lpstr>
      <vt:lpstr>Gallery</vt:lpstr>
      <vt:lpstr>Student management    system</vt:lpstr>
      <vt:lpstr>introduction</vt:lpstr>
      <vt:lpstr>Technologies used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Prakash Oviya</dc:creator>
  <cp:lastModifiedBy>Prakash Oviya</cp:lastModifiedBy>
  <cp:revision>10</cp:revision>
  <dcterms:created xsi:type="dcterms:W3CDTF">2022-03-16T15:10:11Z</dcterms:created>
  <dcterms:modified xsi:type="dcterms:W3CDTF">2022-03-27T14:02:05Z</dcterms:modified>
</cp:coreProperties>
</file>