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7" r:id="rId2"/>
    <p:sldId id="257" r:id="rId3"/>
    <p:sldId id="260" r:id="rId4"/>
    <p:sldId id="26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95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8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9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805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6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3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29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E9A9-9DB9-465B-CDCA-F999679B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165A-C637-6A06-77B7-04FDDA29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00216"/>
            <a:ext cx="8229600" cy="57088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/>
              <a:t>Mini Project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IR Based Object Counter with LCD Display Using Arduino</a:t>
            </a:r>
          </a:p>
          <a:p>
            <a:pPr marL="0" indent="0" algn="r">
              <a:buNone/>
            </a:pPr>
            <a:endParaRPr lang="en-US" sz="2800" b="1" dirty="0"/>
          </a:p>
          <a:p>
            <a:pPr marL="0" indent="0" algn="r">
              <a:buNone/>
            </a:pPr>
            <a:endParaRPr lang="en-US" sz="2800" b="1" dirty="0"/>
          </a:p>
          <a:p>
            <a:pPr marL="0" indent="0" algn="r">
              <a:buNone/>
            </a:pPr>
            <a:r>
              <a:rPr lang="en-US" sz="2800" b="1" dirty="0"/>
              <a:t>Presented by:</a:t>
            </a:r>
            <a:r>
              <a:rPr lang="en-US" sz="2800" dirty="0"/>
              <a:t> </a:t>
            </a:r>
          </a:p>
          <a:p>
            <a:pPr marL="0" indent="0" algn="r">
              <a:buNone/>
            </a:pPr>
            <a:r>
              <a:rPr lang="en-US" sz="2800" dirty="0"/>
              <a:t>Ashika R (312322106024)</a:t>
            </a:r>
          </a:p>
          <a:p>
            <a:pPr marL="0" indent="0" algn="r">
              <a:buNone/>
            </a:pPr>
            <a:r>
              <a:rPr lang="en-US" sz="2800" dirty="0"/>
              <a:t>Aiswarya A (312322106009)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534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IR-based counter automates object counting reliably.</a:t>
            </a:r>
          </a:p>
          <a:p>
            <a:r>
              <a:t>Uses non-contact IR technology with real-time display.</a:t>
            </a:r>
          </a:p>
          <a:p>
            <a:r>
              <a:t>Lays foundation for advanced automation systems.</a:t>
            </a:r>
          </a:p>
          <a:p>
            <a:r>
              <a:t>Scalable, efficient, and low-cost design.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400" dirty="0"/>
              <a:t>THANK YOU </a:t>
            </a:r>
            <a:endParaRPr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IR-based object counter using Arduino and IR sensors.</a:t>
            </a:r>
          </a:p>
          <a:p>
            <a:r>
              <a:rPr dirty="0"/>
              <a:t>Counts objects as they interrupt an IR beam.</a:t>
            </a:r>
          </a:p>
          <a:p>
            <a:r>
              <a:rPr dirty="0"/>
              <a:t>Low power, cost-effective, suitable for automation applications.</a:t>
            </a:r>
            <a:endParaRPr lang="en-US" dirty="0"/>
          </a:p>
          <a:p>
            <a:r>
              <a:rPr lang="en-US" dirty="0"/>
              <a:t>Automate object counting using IR sensor.</a:t>
            </a:r>
          </a:p>
          <a:p>
            <a:r>
              <a:rPr lang="en-US" dirty="0"/>
              <a:t>Display count in real-time on LCD.</a:t>
            </a:r>
          </a:p>
          <a:p>
            <a:r>
              <a:rPr lang="en-US" dirty="0"/>
              <a:t>Reduce human errors and increase efficiency.</a:t>
            </a:r>
          </a:p>
          <a:p>
            <a:r>
              <a:rPr lang="en-US" dirty="0"/>
              <a:t>Design a scalable and low-cost system.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Arduino UNO</a:t>
            </a:r>
          </a:p>
          <a:p>
            <a:r>
              <a:t>IR Infrared Sensor Module</a:t>
            </a:r>
          </a:p>
          <a:p>
            <a:r>
              <a:t>16x2 LCD Display</a:t>
            </a:r>
          </a:p>
          <a:p>
            <a:r>
              <a:t>I2C (TWI 1602) Module</a:t>
            </a:r>
          </a:p>
          <a:p>
            <a:r>
              <a:t>Jumper Wires and Breadboard</a:t>
            </a:r>
          </a:p>
          <a:p>
            <a:r>
              <a:t>Power Supply (USB or 9V battery)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D570-B61C-7D07-9EF0-7C664571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BFA91-05EB-D010-5159-191039665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41" y="831356"/>
            <a:ext cx="7792930" cy="5195287"/>
          </a:xfrm>
        </p:spPr>
      </p:pic>
    </p:spTree>
    <p:extLst>
      <p:ext uri="{BB962C8B-B14F-4D97-AF65-F5344CB8AC3E}">
        <p14:creationId xmlns:p14="http://schemas.microsoft.com/office/powerpoint/2010/main" val="158059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IR LED emits invisible beam, detected by photodiode.</a:t>
            </a:r>
          </a:p>
          <a:p>
            <a:r>
              <a:t>Object interrupts beam -&gt; signal sent to Arduino.</a:t>
            </a:r>
          </a:p>
          <a:p>
            <a:r>
              <a:t>Arduino detects state change -&gt; increments counter.</a:t>
            </a:r>
          </a:p>
          <a:p>
            <a:r>
              <a:t>Count is displayed on LCD via I2C.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Arduino 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Detects beam interruption via digital input.</a:t>
            </a:r>
          </a:p>
          <a:p>
            <a:r>
              <a:t>Flag variable to avoid multiple counts.</a:t>
            </a:r>
          </a:p>
          <a:p>
            <a:r>
              <a:t>Count variable incremented on detection.</a:t>
            </a:r>
          </a:p>
          <a:p>
            <a:r>
              <a:t>LCD updated with new count using I2C.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Product counting on conveyor belts.</a:t>
            </a:r>
          </a:p>
          <a:p>
            <a:r>
              <a:t>People counting at events or buildings.</a:t>
            </a:r>
          </a:p>
          <a:p>
            <a:r>
              <a:t>Inventory tracking in warehouses.</a:t>
            </a:r>
          </a:p>
          <a:p>
            <a:r>
              <a:t>Educational electronics projects.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Low cost and easy to assemble.</a:t>
            </a:r>
          </a:p>
          <a:p>
            <a:r>
              <a:t>Real-time monitoring with LCD.</a:t>
            </a:r>
          </a:p>
          <a:p>
            <a:r>
              <a:t>Reduces human error.</a:t>
            </a:r>
          </a:p>
          <a:p>
            <a:r>
              <a:t>Compact and energy-efficient system.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Wireless data transmission (Wi-Fi, Bluetooth).</a:t>
            </a:r>
          </a:p>
          <a:p>
            <a:r>
              <a:t>SD card logging for data history.</a:t>
            </a:r>
          </a:p>
          <a:p>
            <a:r>
              <a:t>Touchscreen interface instead of LCD.</a:t>
            </a:r>
          </a:p>
          <a:p>
            <a:r>
              <a:t>Advanced sensors (ultrasonic, vision, LiDAR).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288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PowerPoint Presentation</vt:lpstr>
      <vt:lpstr>Abstract</vt:lpstr>
      <vt:lpstr>Components Used</vt:lpstr>
      <vt:lpstr>PowerPoint Presentation</vt:lpstr>
      <vt:lpstr>Working Principle</vt:lpstr>
      <vt:lpstr>Arduino Code Overview</vt:lpstr>
      <vt:lpstr>Applications</vt:lpstr>
      <vt:lpstr>Advantages</vt:lpstr>
      <vt:lpstr>Future Enhancements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Shri Ashwathi</cp:lastModifiedBy>
  <cp:revision>2</cp:revision>
  <dcterms:created xsi:type="dcterms:W3CDTF">2013-01-27T09:14:16Z</dcterms:created>
  <dcterms:modified xsi:type="dcterms:W3CDTF">2025-05-05T18:16:24Z</dcterms:modified>
  <cp:category/>
</cp:coreProperties>
</file>