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235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346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707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79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88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96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838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225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561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741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130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49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D94333B-0EA9-4079-9B36-B9D79243987D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5F6CD4-E4E4-4E8F-A7EF-917704692120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5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25085"/>
            <a:ext cx="10058400" cy="3566160"/>
          </a:xfrm>
        </p:spPr>
        <p:txBody>
          <a:bodyPr/>
          <a:lstStyle/>
          <a:p>
            <a:pPr algn="ctr"/>
            <a:r>
              <a:rPr lang="en-GB" dirty="0"/>
              <a:t>Café POS System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GB" dirty="0" smtClean="0"/>
              <a:t> </a:t>
            </a:r>
            <a:r>
              <a:rPr lang="en-GB" dirty="0" err="1" smtClean="0"/>
              <a:t>Ashika</a:t>
            </a:r>
            <a:r>
              <a:rPr lang="en-GB" dirty="0" smtClean="0"/>
              <a:t> </a:t>
            </a:r>
            <a:r>
              <a:rPr lang="en-GB" dirty="0" err="1" smtClean="0"/>
              <a:t>Balami</a:t>
            </a:r>
            <a:endParaRPr lang="en-GB" dirty="0"/>
          </a:p>
          <a:p>
            <a:pPr lvl="1"/>
            <a:r>
              <a:rPr lang="en-GB" dirty="0"/>
              <a:t>BIM2021</a:t>
            </a:r>
          </a:p>
          <a:p>
            <a:pPr lvl="1"/>
            <a:r>
              <a:rPr lang="en-GB" dirty="0"/>
              <a:t>TU roll No. 13371/21</a:t>
            </a:r>
          </a:p>
        </p:txBody>
      </p:sp>
    </p:spTree>
    <p:extLst>
      <p:ext uri="{BB962C8B-B14F-4D97-AF65-F5344CB8AC3E}">
        <p14:creationId xmlns:p14="http://schemas.microsoft.com/office/powerpoint/2010/main" val="195900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Inefficient manual transaction and inventory management leading to errors and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a centralized system for tracking sales, customer orders, and stock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Difficulty in analyzing sales trends and making data-driven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230628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CA" dirty="0"/>
              <a:t>To develop a user-friendly, scalable, and efficient POS system for café operations using the MERN stack.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CA" dirty="0"/>
              <a:t>To integrate essential features such as order management, real-time billing, sales analytics, and customer data management.</a:t>
            </a:r>
          </a:p>
        </p:txBody>
      </p:sp>
    </p:spTree>
    <p:extLst>
      <p:ext uri="{BB962C8B-B14F-4D97-AF65-F5344CB8AC3E}">
        <p14:creationId xmlns:p14="http://schemas.microsoft.com/office/powerpoint/2010/main" val="192857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Research Methodology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5734" y="1788159"/>
            <a:ext cx="3010108" cy="43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7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Proposed Tools</a:t>
            </a:r>
            <a:endParaRPr lang="en-CA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53" y="2619269"/>
            <a:ext cx="1943100" cy="1828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080" y="2576406"/>
            <a:ext cx="2857500" cy="1600200"/>
          </a:xfrm>
          <a:prstGeom prst="rect">
            <a:avLst/>
          </a:prstGeom>
        </p:spPr>
      </p:pic>
      <p:pic>
        <p:nvPicPr>
          <p:cNvPr id="1030" name="Picture 6" descr="Getting started with Express.js - Keeping it simple! | Ajeet Chaulag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54" y="23049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ode.js. Examples. JavaScript Language. Tutorial online. Lessons for  beginners. W3Schools in Englis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813" y="230494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24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Deliverables</a:t>
            </a:r>
            <a:endParaRPr lang="en-CA" dirty="0"/>
          </a:p>
        </p:txBody>
      </p:sp>
      <p:pic>
        <p:nvPicPr>
          <p:cNvPr id="4" name="Content Placeholder 3" descr="https://cdn.dribbble.com/userupload/18423290/file/original-5414ec195b896f515126b44933690e73.png?resize=752x&amp;vertical=center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8" t="9669" r="11730" b="10352"/>
          <a:stretch/>
        </p:blipFill>
        <p:spPr bwMode="auto">
          <a:xfrm>
            <a:off x="1219200" y="1879600"/>
            <a:ext cx="5943600" cy="4453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4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proposed </a:t>
            </a:r>
            <a:r>
              <a:rPr lang="en-US" b="1" dirty="0"/>
              <a:t>Café POS System</a:t>
            </a:r>
            <a:r>
              <a:rPr lang="en-US" dirty="0"/>
              <a:t> will automate sales processing, reduce human error, and enhance operational efficiency.</a:t>
            </a:r>
          </a:p>
          <a:p>
            <a:r>
              <a:rPr lang="en-US" dirty="0"/>
              <a:t>Real-time data synchronization and analytics will enable café owners to make informed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18269599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</TotalTime>
  <Words>133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Café POS System</vt:lpstr>
      <vt:lpstr>Problem Statement</vt:lpstr>
      <vt:lpstr>Objectives</vt:lpstr>
      <vt:lpstr>Research Methodology</vt:lpstr>
      <vt:lpstr>Proposed Tools</vt:lpstr>
      <vt:lpstr>Deliverables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Café POS System</dc:title>
  <dc:creator>Admin</dc:creator>
  <cp:lastModifiedBy>Admin</cp:lastModifiedBy>
  <cp:revision>7</cp:revision>
  <dcterms:created xsi:type="dcterms:W3CDTF">2025-03-16T17:15:31Z</dcterms:created>
  <dcterms:modified xsi:type="dcterms:W3CDTF">2025-03-17T17:04:28Z</dcterms:modified>
</cp:coreProperties>
</file>