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9.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48841"/>
          </a:xfrm>
          <a:prstGeom prst="rect">
            <a:avLst/>
          </a:prstGeom>
          <a:noFill/>
        </p:spPr>
        <p:txBody>
          <a:bodyPr wrap="square">
            <a:spAutoFit/>
          </a:bodyPr>
          <a:lstStyle/>
          <a:p>
            <a:pPr>
              <a:spcAft>
                <a:spcPts val="200"/>
              </a:spcAft>
              <a:buClr>
                <a:schemeClr val="bg1"/>
              </a:buClr>
            </a:pPr>
            <a:r>
              <a:rPr lang="en-US" sz="1050" b="0" i="0" u="none" strike="noStrike" cap="none" dirty="0">
                <a:solidFill>
                  <a:schemeClr val="tx1"/>
                </a:solidFill>
                <a:latin typeface="Arial"/>
                <a:ea typeface="Arial"/>
                <a:cs typeface="Arial"/>
                <a:sym typeface="Arial"/>
              </a:rPr>
              <a:t>Student </a:t>
            </a:r>
            <a:r>
              <a:rPr lang="en-GB" sz="1050" b="0" i="0" u="none" strike="noStrike" cap="none" dirty="0">
                <a:solidFill>
                  <a:schemeClr val="tx1"/>
                </a:solidFill>
                <a:latin typeface="Arial"/>
                <a:ea typeface="Arial"/>
                <a:cs typeface="Arial"/>
                <a:sym typeface="Arial"/>
              </a:rPr>
              <a:t>Name: </a:t>
            </a:r>
            <a:r>
              <a:rPr lang="en-GB" sz="1050" b="0" i="0" u="none" strike="noStrike" cap="none" dirty="0" err="1">
                <a:solidFill>
                  <a:schemeClr val="tx1"/>
                </a:solidFill>
                <a:latin typeface="Arial"/>
                <a:ea typeface="Arial"/>
                <a:cs typeface="Arial"/>
                <a:sym typeface="Arial"/>
              </a:rPr>
              <a:t>Ashika</a:t>
            </a:r>
            <a:r>
              <a:rPr lang="en-GB" sz="1050" dirty="0">
                <a:solidFill>
                  <a:schemeClr val="tx1"/>
                </a:solidFill>
              </a:rPr>
              <a:t>. M</a:t>
            </a:r>
            <a:endParaRPr lang="en-GB" sz="105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a:t>
            </a:r>
            <a:r>
              <a:rPr lang="en-GB" sz="1100" dirty="0">
                <a:solidFill>
                  <a:schemeClr val="tx1"/>
                </a:solidFill>
              </a:rPr>
              <a:t>029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Arunachala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5" name="Picture 4">
            <a:extLst>
              <a:ext uri="{FF2B5EF4-FFF2-40B4-BE49-F238E27FC236}">
                <a16:creationId xmlns:a16="http://schemas.microsoft.com/office/drawing/2014/main" id="{CD24A3E6-8F9F-3AC0-35A7-DAE5E044F6C9}"/>
              </a:ext>
            </a:extLst>
          </p:cNvPr>
          <p:cNvPicPr>
            <a:picLocks noChangeAspect="1"/>
          </p:cNvPicPr>
          <p:nvPr/>
        </p:nvPicPr>
        <p:blipFill>
          <a:blip r:embed="rId2"/>
          <a:stretch>
            <a:fillRect/>
          </a:stretch>
        </p:blipFill>
        <p:spPr>
          <a:xfrm>
            <a:off x="231545" y="1222310"/>
            <a:ext cx="8756605" cy="3337359"/>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A87E6968-A66F-B550-39BE-0555E1D1D17E}"/>
              </a:ext>
            </a:extLst>
          </p:cNvPr>
          <p:cNvPicPr>
            <a:picLocks noChangeAspect="1"/>
          </p:cNvPicPr>
          <p:nvPr/>
        </p:nvPicPr>
        <p:blipFill>
          <a:blip r:embed="rId2"/>
          <a:stretch>
            <a:fillRect/>
          </a:stretch>
        </p:blipFill>
        <p:spPr>
          <a:xfrm>
            <a:off x="1523775" y="1267649"/>
            <a:ext cx="6096000" cy="346286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A214A2E0-5DBE-0A5F-FC85-D2703F55DE66}"/>
              </a:ext>
            </a:extLst>
          </p:cNvPr>
          <p:cNvPicPr>
            <a:picLocks noChangeAspect="1"/>
          </p:cNvPicPr>
          <p:nvPr/>
        </p:nvPicPr>
        <p:blipFill>
          <a:blip r:embed="rId2"/>
          <a:stretch>
            <a:fillRect/>
          </a:stretch>
        </p:blipFill>
        <p:spPr>
          <a:xfrm>
            <a:off x="1523775" y="1267649"/>
            <a:ext cx="6096000" cy="3488267"/>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57010430-2B42-0554-558B-794D6F2ACFE6}"/>
              </a:ext>
            </a:extLst>
          </p:cNvPr>
          <p:cNvPicPr>
            <a:picLocks noChangeAspect="1"/>
          </p:cNvPicPr>
          <p:nvPr/>
        </p:nvPicPr>
        <p:blipFill>
          <a:blip r:embed="rId2"/>
          <a:stretch>
            <a:fillRect/>
          </a:stretch>
        </p:blipFill>
        <p:spPr>
          <a:xfrm>
            <a:off x="1523775" y="1267649"/>
            <a:ext cx="6096000" cy="342900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17362BA4-15B4-BC41-19F5-40115916D426}"/>
              </a:ext>
            </a:extLst>
          </p:cNvPr>
          <p:cNvPicPr>
            <a:picLocks noChangeAspect="1"/>
          </p:cNvPicPr>
          <p:nvPr/>
        </p:nvPicPr>
        <p:blipFill>
          <a:blip r:embed="rId2"/>
          <a:stretch>
            <a:fillRect/>
          </a:stretch>
        </p:blipFill>
        <p:spPr>
          <a:xfrm>
            <a:off x="1660071" y="1267649"/>
            <a:ext cx="6096000" cy="350520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213163"/>
                </a:solidFill>
              </a:rPr>
              <a:t>Abstract: </a:t>
            </a:r>
            <a:br>
              <a:rPr lang="en-IN" sz="1600" b="1" dirty="0">
                <a:solidFill>
                  <a:srgbClr val="213163"/>
                </a:solidFill>
              </a:rPr>
            </a:br>
            <a:br>
              <a:rPr lang="en-IN" sz="1800" b="1" dirty="0">
                <a:solidFill>
                  <a:srgbClr val="213163"/>
                </a:solidFill>
              </a:rPr>
            </a:br>
            <a:r>
              <a:rPr lang="en-IN" sz="1800" b="1" dirty="0">
                <a:solidFill>
                  <a:srgbClr val="213163"/>
                </a:solidFill>
              </a:rPr>
              <a:t>             </a:t>
            </a:r>
            <a:r>
              <a:rPr lang="en-US" sz="1800" b="1" dirty="0">
                <a:solidFill>
                  <a:srgbClr val="213163"/>
                </a:solidFill>
              </a:rPr>
              <a:t>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br>
              <a:rPr lang="en-IN" sz="2000" b="1" dirty="0">
                <a:solidFill>
                  <a:srgbClr val="213163"/>
                </a:solidFill>
              </a:rPr>
            </a:br>
            <a:br>
              <a:rPr lang="en-IN" sz="2000" b="1" dirty="0">
                <a:solidFill>
                  <a:srgbClr val="213163"/>
                </a:solidFill>
              </a:rPr>
            </a:b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Solution:</a:t>
            </a:r>
            <a:endParaRPr lang="en-IN" sz="2000" dirty="0">
              <a:solidFill>
                <a:srgbClr val="00206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Skill Development</a:t>
            </a:r>
            <a:r>
              <a:rPr lang="en-US" sz="1250" b="1" dirty="0">
                <a:solidFill>
                  <a:srgbClr val="002060"/>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Training Modules</a:t>
            </a:r>
            <a:r>
              <a:rPr lang="en-US" sz="1250" b="1" dirty="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Technology Integration</a:t>
            </a:r>
            <a:r>
              <a:rPr lang="en-US" sz="1250" b="1" dirty="0">
                <a:solidFill>
                  <a:srgbClr val="002060"/>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Mentorship Program</a:t>
            </a:r>
            <a:r>
              <a:rPr lang="en-US" sz="1250" b="1" dirty="0">
                <a:solidFill>
                  <a:srgbClr val="002060"/>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Assessment and Feedback</a:t>
            </a:r>
            <a:r>
              <a:rPr lang="en-US" sz="1250" b="1" dirty="0">
                <a:solidFill>
                  <a:srgbClr val="002060"/>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Career Path Development</a:t>
            </a:r>
            <a:r>
              <a:rPr lang="en-US" sz="1250" b="1" dirty="0">
                <a:solidFill>
                  <a:srgbClr val="002060"/>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Continuous Learning</a:t>
            </a:r>
            <a:r>
              <a:rPr lang="en-US" sz="1250" b="1" dirty="0">
                <a:solidFill>
                  <a:srgbClr val="002060"/>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
  <TotalTime>84</TotalTime>
  <Words>785</Words>
  <Application>Microsoft Office PowerPoint</Application>
  <PresentationFormat>On-screen Show (16:9)</PresentationFormat>
  <Paragraphs>64</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Rency.R. Oliver</cp:lastModifiedBy>
  <cp:revision>21</cp:revision>
  <dcterms:modified xsi:type="dcterms:W3CDTF">2024-04-10T17:12:14Z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