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700" y="4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US" sz="2400" dirty="0">
                <a:effectLst>
                  <a:outerShdw blurRad="38100" dist="19050" dir="2700000" algn="tl" rotWithShape="0">
                    <a:schemeClr val="dk1">
                      <a:alpha val="40000"/>
                    </a:schemeClr>
                  </a:outerShdw>
                </a:effectLst>
              </a:rPr>
              <a:t> G. BALA ASHIKA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31220346</a:t>
            </a:r>
            <a:r>
              <a:rPr lang="en-US" sz="2400" dirty="0">
                <a:effectLst>
                  <a:outerShdw blurRad="38100" dist="19050" dir="2700000" algn="tl" rotWithShape="0">
                    <a:schemeClr val="dk1">
                      <a:alpha val="40000"/>
                    </a:schemeClr>
                  </a:outerShdw>
                </a:effectLst>
              </a:rPr>
              <a:t>0</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460</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Ashika</cp:lastModifiedBy>
  <cp:revision>25</cp:revision>
  <dcterms:created xsi:type="dcterms:W3CDTF">2024-03-29T15:07:00Z</dcterms:created>
  <dcterms:modified xsi:type="dcterms:W3CDTF">2024-09-09T05:06:53Z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