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8BD6-EA8C-AC82-1B4B-1EF341B86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3A84A-748B-297B-4F91-1DBD3B925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30ADE-DF79-EBE8-5232-3101CBD5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FC4F-9F5C-4F68-8DC7-F09A11C1C6C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10819-97F1-1282-C2DF-C578A05B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0BDAB-F573-3814-7B4F-E2FB35C3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448C-8932-4E43-98D5-B4258E71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5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6776-B09C-4F6E-9A7D-BDF89E95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1EBDE-08A4-C343-8C79-EA17B2AA8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9B91A-10EA-20BC-14F2-7C2A41FA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FC4F-9F5C-4F68-8DC7-F09A11C1C6C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5421B-6A4C-6697-0E5F-FC684005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16C5A-E629-0A0C-0CB1-B4B786CC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448C-8932-4E43-98D5-B4258E71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8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4B96C-688E-F592-B5FF-3927416E1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008CE-CC6C-9A69-EDB6-1E4659779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BCC6E-AE0D-90FB-53EA-6C2B2DFE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FC4F-9F5C-4F68-8DC7-F09A11C1C6C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6C2E2-BE53-3A32-D906-7F29BCCF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EA098-A2FA-445F-F8A1-6ED3B04C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448C-8932-4E43-98D5-B4258E71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1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FE7D-7F56-5AA0-D82F-93F57A26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57541-CAB7-756D-5F78-AB810E03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499CF-414B-D804-D57E-F431DB8A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FC4F-9F5C-4F68-8DC7-F09A11C1C6C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34F9-6C8B-8A2E-E690-7FD8C822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9BED9-CD26-D76A-BCC8-87993BF5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448C-8932-4E43-98D5-B4258E71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DC86-EB12-3A02-57E0-964CB32D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36E54-79C7-F418-472D-0A87DA056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3206A-C77B-8375-F7BE-60378200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FC4F-9F5C-4F68-8DC7-F09A11C1C6C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6253F-2BE0-62FB-CAF5-1950A14F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A6178-2538-2E45-8980-FBC55B0C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448C-8932-4E43-98D5-B4258E71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3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107C-E0D0-7EBF-D9A7-6AC3CA3A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A3E1-ED11-8F04-C26D-12FFD84DD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A444A-DA30-38FC-0D56-21BA0BA35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2C62A-FFA3-7DE5-D1B2-04386F79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FC4F-9F5C-4F68-8DC7-F09A11C1C6C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3BBCE-3250-6668-5E37-BC563DEC1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5EEBC-CFF5-022E-6FC8-2778C8A7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448C-8932-4E43-98D5-B4258E71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5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A737-C1BB-A6D1-38C5-1A13FFCF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ABEDF-97CA-1F33-90C1-3B2191B85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8C9D3-599B-9620-66CC-20FA2ADC6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7C180-D7CD-45F3-2C28-86417DB70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BA748-A0F0-3BE1-789D-A530D78D5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166AB-B832-1D41-0588-8A2F63BA0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FC4F-9F5C-4F68-8DC7-F09A11C1C6C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307DD-B4F4-8FBF-A1D1-0C19CB83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50A0F-5D97-AF5A-552B-3E94783F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448C-8932-4E43-98D5-B4258E71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3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C8D6-8E96-E39D-CDE1-ABF98223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E0CD7-D272-87FD-465D-AB10F6C0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FC4F-9F5C-4F68-8DC7-F09A11C1C6C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C1D38-2E7D-5B69-3690-8D36DCA1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F292B-124F-1A1C-4417-2B2863A8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448C-8932-4E43-98D5-B4258E71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9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63594-D12D-992B-71D6-6883E9EA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FC4F-9F5C-4F68-8DC7-F09A11C1C6C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3E764-3318-1A48-76CE-78D8DE7D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2C6A0-7B53-8F55-8690-FDDBF975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448C-8932-4E43-98D5-B4258E71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4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E3835-A808-79A7-5CA4-F7D08E2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349CB-5FB8-8AFE-1276-646965C0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2455D-09A4-6B25-0B03-97A5C81E2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58823-FA83-F4BE-FC01-0F6C3091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FC4F-9F5C-4F68-8DC7-F09A11C1C6C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4A839-92EC-089F-1006-746072F7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9C31B-AD0D-C8C7-1DC2-DFF4FDF4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448C-8932-4E43-98D5-B4258E71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6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F4D6-6344-23EE-6C31-D06FED42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C9EB9-8BF8-6D91-5F95-1B76D72EE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9B059-E142-557C-4D0E-CB7BDD834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8F95F-2C8B-B672-F09A-2F4A80CB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FC4F-9F5C-4F68-8DC7-F09A11C1C6C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487DC-5483-545E-63A6-2E792D95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BFD88-34C4-07CF-5DB7-1F0A5DAE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448C-8932-4E43-98D5-B4258E71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F8E68-08EA-04A3-D229-26AC7446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809C9-252A-5FC8-FD2D-90E66CFD1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92C9E-9460-38D8-0C73-04CC25E56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BFC4F-9F5C-4F68-8DC7-F09A11C1C6CD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486F0-9EB2-F9C8-0D3C-A37D2C702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4D2DB-F980-A2DD-6148-B53CB5B31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9448C-8932-4E43-98D5-B4258E71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EB20-9751-0A83-0E7C-04CF0C5AB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16C57-4116-D8D5-AD9D-4EC5C3393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95DAC-C1AC-EF91-66A7-399D2FC6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8" y="114300"/>
            <a:ext cx="11969483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6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2F12CF-150F-231F-61F0-BFAA51E3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5" y="124239"/>
            <a:ext cx="11972510" cy="66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9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ashika subramani</dc:creator>
  <cp:lastModifiedBy>Ashika Subramani</cp:lastModifiedBy>
  <cp:revision>4</cp:revision>
  <dcterms:created xsi:type="dcterms:W3CDTF">2024-01-28T21:56:35Z</dcterms:created>
  <dcterms:modified xsi:type="dcterms:W3CDTF">2024-02-13T20:50:58Z</dcterms:modified>
</cp:coreProperties>
</file>