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63" r:id="rId2"/>
    <p:sldId id="264" r:id="rId3"/>
    <p:sldId id="265" r:id="rId4"/>
    <p:sldId id="266" r:id="rId5"/>
    <p:sldId id="267" r:id="rId6"/>
    <p:sldId id="269" r:id="rId7"/>
    <p:sldId id="26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8C522F-2D87-48A7-99FD-2896F422DCB2}" type="datetimeFigureOut">
              <a:rPr lang="en-US" smtClean="0"/>
              <a:t>2/12/2024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19F250B-D6F4-4BDC-8BEA-D7AD45DC6AAE}" type="slidenum">
              <a:rPr lang="en-US" smtClean="0"/>
              <a:t>‹#›</a:t>
            </a:fld>
            <a:endParaRPr lang="en-US"/>
          </a:p>
        </p:txBody>
      </p:sp>
    </p:spTree>
    <p:extLst>
      <p:ext uri="{BB962C8B-B14F-4D97-AF65-F5344CB8AC3E}">
        <p14:creationId xmlns:p14="http://schemas.microsoft.com/office/powerpoint/2010/main" val="136442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8C522F-2D87-48A7-99FD-2896F422DCB2}"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F250B-D6F4-4BDC-8BEA-D7AD45DC6AAE}" type="slidenum">
              <a:rPr lang="en-US" smtClean="0"/>
              <a:t>‹#›</a:t>
            </a:fld>
            <a:endParaRPr lang="en-US"/>
          </a:p>
        </p:txBody>
      </p:sp>
    </p:spTree>
    <p:extLst>
      <p:ext uri="{BB962C8B-B14F-4D97-AF65-F5344CB8AC3E}">
        <p14:creationId xmlns:p14="http://schemas.microsoft.com/office/powerpoint/2010/main" val="1985312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8C522F-2D87-48A7-99FD-2896F422DCB2}"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F250B-D6F4-4BDC-8BEA-D7AD45DC6AAE}" type="slidenum">
              <a:rPr lang="en-US" smtClean="0"/>
              <a:t>‹#›</a:t>
            </a:fld>
            <a:endParaRPr lang="en-US"/>
          </a:p>
        </p:txBody>
      </p:sp>
    </p:spTree>
    <p:extLst>
      <p:ext uri="{BB962C8B-B14F-4D97-AF65-F5344CB8AC3E}">
        <p14:creationId xmlns:p14="http://schemas.microsoft.com/office/powerpoint/2010/main" val="66288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8C522F-2D87-48A7-99FD-2896F422DCB2}"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F250B-D6F4-4BDC-8BEA-D7AD45DC6AAE}" type="slidenum">
              <a:rPr lang="en-US" smtClean="0"/>
              <a:t>‹#›</a:t>
            </a:fld>
            <a:endParaRPr lang="en-US"/>
          </a:p>
        </p:txBody>
      </p:sp>
    </p:spTree>
    <p:extLst>
      <p:ext uri="{BB962C8B-B14F-4D97-AF65-F5344CB8AC3E}">
        <p14:creationId xmlns:p14="http://schemas.microsoft.com/office/powerpoint/2010/main" val="1383694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8C522F-2D87-48A7-99FD-2896F422DCB2}"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F250B-D6F4-4BDC-8BEA-D7AD45DC6AAE}" type="slidenum">
              <a:rPr lang="en-US" smtClean="0"/>
              <a:t>‹#›</a:t>
            </a:fld>
            <a:endParaRPr lang="en-US"/>
          </a:p>
        </p:txBody>
      </p:sp>
    </p:spTree>
    <p:extLst>
      <p:ext uri="{BB962C8B-B14F-4D97-AF65-F5344CB8AC3E}">
        <p14:creationId xmlns:p14="http://schemas.microsoft.com/office/powerpoint/2010/main" val="3880112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8C522F-2D87-48A7-99FD-2896F422DCB2}"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F250B-D6F4-4BDC-8BEA-D7AD45DC6AAE}" type="slidenum">
              <a:rPr lang="en-US" smtClean="0"/>
              <a:t>‹#›</a:t>
            </a:fld>
            <a:endParaRPr lang="en-US"/>
          </a:p>
        </p:txBody>
      </p:sp>
    </p:spTree>
    <p:extLst>
      <p:ext uri="{BB962C8B-B14F-4D97-AF65-F5344CB8AC3E}">
        <p14:creationId xmlns:p14="http://schemas.microsoft.com/office/powerpoint/2010/main" val="2730426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8C522F-2D87-48A7-99FD-2896F422DCB2}"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F250B-D6F4-4BDC-8BEA-D7AD45DC6AAE}" type="slidenum">
              <a:rPr lang="en-US" smtClean="0"/>
              <a:t>‹#›</a:t>
            </a:fld>
            <a:endParaRPr lang="en-US"/>
          </a:p>
        </p:txBody>
      </p:sp>
    </p:spTree>
    <p:extLst>
      <p:ext uri="{BB962C8B-B14F-4D97-AF65-F5344CB8AC3E}">
        <p14:creationId xmlns:p14="http://schemas.microsoft.com/office/powerpoint/2010/main" val="2525372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8C522F-2D87-48A7-99FD-2896F422DCB2}"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F250B-D6F4-4BDC-8BEA-D7AD45DC6AAE}" type="slidenum">
              <a:rPr lang="en-US" smtClean="0"/>
              <a:t>‹#›</a:t>
            </a:fld>
            <a:endParaRPr lang="en-US"/>
          </a:p>
        </p:txBody>
      </p:sp>
    </p:spTree>
    <p:extLst>
      <p:ext uri="{BB962C8B-B14F-4D97-AF65-F5344CB8AC3E}">
        <p14:creationId xmlns:p14="http://schemas.microsoft.com/office/powerpoint/2010/main" val="34815056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8C522F-2D87-48A7-99FD-2896F422DCB2}"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F250B-D6F4-4BDC-8BEA-D7AD45DC6AAE}" type="slidenum">
              <a:rPr lang="en-US" smtClean="0"/>
              <a:t>‹#›</a:t>
            </a:fld>
            <a:endParaRPr lang="en-US"/>
          </a:p>
        </p:txBody>
      </p:sp>
    </p:spTree>
    <p:extLst>
      <p:ext uri="{BB962C8B-B14F-4D97-AF65-F5344CB8AC3E}">
        <p14:creationId xmlns:p14="http://schemas.microsoft.com/office/powerpoint/2010/main" val="54835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8C522F-2D87-48A7-99FD-2896F422DCB2}"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19F250B-D6F4-4BDC-8BEA-D7AD45DC6AAE}" type="slidenum">
              <a:rPr lang="en-US" smtClean="0"/>
              <a:t>‹#›</a:t>
            </a:fld>
            <a:endParaRPr lang="en-US"/>
          </a:p>
        </p:txBody>
      </p:sp>
    </p:spTree>
    <p:extLst>
      <p:ext uri="{BB962C8B-B14F-4D97-AF65-F5344CB8AC3E}">
        <p14:creationId xmlns:p14="http://schemas.microsoft.com/office/powerpoint/2010/main" val="771098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8C522F-2D87-48A7-99FD-2896F422DCB2}"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F250B-D6F4-4BDC-8BEA-D7AD45DC6AAE}" type="slidenum">
              <a:rPr lang="en-US" smtClean="0"/>
              <a:t>‹#›</a:t>
            </a:fld>
            <a:endParaRPr lang="en-US"/>
          </a:p>
        </p:txBody>
      </p:sp>
    </p:spTree>
    <p:extLst>
      <p:ext uri="{BB962C8B-B14F-4D97-AF65-F5344CB8AC3E}">
        <p14:creationId xmlns:p14="http://schemas.microsoft.com/office/powerpoint/2010/main" val="1462198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8C522F-2D87-48A7-99FD-2896F422DCB2}"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F250B-D6F4-4BDC-8BEA-D7AD45DC6AAE}" type="slidenum">
              <a:rPr lang="en-US" smtClean="0"/>
              <a:t>‹#›</a:t>
            </a:fld>
            <a:endParaRPr lang="en-US"/>
          </a:p>
        </p:txBody>
      </p:sp>
    </p:spTree>
    <p:extLst>
      <p:ext uri="{BB962C8B-B14F-4D97-AF65-F5344CB8AC3E}">
        <p14:creationId xmlns:p14="http://schemas.microsoft.com/office/powerpoint/2010/main" val="1397299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8C522F-2D87-48A7-99FD-2896F422DCB2}" type="datetimeFigureOut">
              <a:rPr lang="en-US" smtClean="0"/>
              <a:t>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9F250B-D6F4-4BDC-8BEA-D7AD45DC6AAE}" type="slidenum">
              <a:rPr lang="en-US" smtClean="0"/>
              <a:t>‹#›</a:t>
            </a:fld>
            <a:endParaRPr lang="en-US"/>
          </a:p>
        </p:txBody>
      </p:sp>
    </p:spTree>
    <p:extLst>
      <p:ext uri="{BB962C8B-B14F-4D97-AF65-F5344CB8AC3E}">
        <p14:creationId xmlns:p14="http://schemas.microsoft.com/office/powerpoint/2010/main" val="3343182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8C522F-2D87-48A7-99FD-2896F422DCB2}" type="datetimeFigureOut">
              <a:rPr lang="en-US" smtClean="0"/>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9F250B-D6F4-4BDC-8BEA-D7AD45DC6AAE}" type="slidenum">
              <a:rPr lang="en-US" smtClean="0"/>
              <a:t>‹#›</a:t>
            </a:fld>
            <a:endParaRPr lang="en-US"/>
          </a:p>
        </p:txBody>
      </p:sp>
    </p:spTree>
    <p:extLst>
      <p:ext uri="{BB962C8B-B14F-4D97-AF65-F5344CB8AC3E}">
        <p14:creationId xmlns:p14="http://schemas.microsoft.com/office/powerpoint/2010/main" val="3762807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8C522F-2D87-48A7-99FD-2896F422DCB2}" type="datetimeFigureOut">
              <a:rPr lang="en-US" smtClean="0"/>
              <a:t>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9F250B-D6F4-4BDC-8BEA-D7AD45DC6AAE}" type="slidenum">
              <a:rPr lang="en-US" smtClean="0"/>
              <a:t>‹#›</a:t>
            </a:fld>
            <a:endParaRPr lang="en-US"/>
          </a:p>
        </p:txBody>
      </p:sp>
    </p:spTree>
    <p:extLst>
      <p:ext uri="{BB962C8B-B14F-4D97-AF65-F5344CB8AC3E}">
        <p14:creationId xmlns:p14="http://schemas.microsoft.com/office/powerpoint/2010/main" val="2490804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8C522F-2D87-48A7-99FD-2896F422DCB2}"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F250B-D6F4-4BDC-8BEA-D7AD45DC6AAE}" type="slidenum">
              <a:rPr lang="en-US" smtClean="0"/>
              <a:t>‹#›</a:t>
            </a:fld>
            <a:endParaRPr lang="en-US"/>
          </a:p>
        </p:txBody>
      </p:sp>
    </p:spTree>
    <p:extLst>
      <p:ext uri="{BB962C8B-B14F-4D97-AF65-F5344CB8AC3E}">
        <p14:creationId xmlns:p14="http://schemas.microsoft.com/office/powerpoint/2010/main" val="4286090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8C522F-2D87-48A7-99FD-2896F422DCB2}"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F250B-D6F4-4BDC-8BEA-D7AD45DC6AAE}" type="slidenum">
              <a:rPr lang="en-US" smtClean="0"/>
              <a:t>‹#›</a:t>
            </a:fld>
            <a:endParaRPr lang="en-US"/>
          </a:p>
        </p:txBody>
      </p:sp>
    </p:spTree>
    <p:extLst>
      <p:ext uri="{BB962C8B-B14F-4D97-AF65-F5344CB8AC3E}">
        <p14:creationId xmlns:p14="http://schemas.microsoft.com/office/powerpoint/2010/main" val="2498438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8C522F-2D87-48A7-99FD-2896F422DCB2}" type="datetimeFigureOut">
              <a:rPr lang="en-US" smtClean="0"/>
              <a:t>2/12/2024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19F250B-D6F4-4BDC-8BEA-D7AD45DC6AAE}" type="slidenum">
              <a:rPr lang="en-US" smtClean="0"/>
              <a:t>‹#›</a:t>
            </a:fld>
            <a:endParaRPr lang="en-US"/>
          </a:p>
        </p:txBody>
      </p:sp>
    </p:spTree>
    <p:extLst>
      <p:ext uri="{BB962C8B-B14F-4D97-AF65-F5344CB8AC3E}">
        <p14:creationId xmlns:p14="http://schemas.microsoft.com/office/powerpoint/2010/main" val="362754782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7027DA0-52D3-E566-4030-6BFE4A196833}"/>
              </a:ext>
            </a:extLst>
          </p:cNvPr>
          <p:cNvGrpSpPr/>
          <p:nvPr/>
        </p:nvGrpSpPr>
        <p:grpSpPr>
          <a:xfrm>
            <a:off x="739775" y="0"/>
            <a:ext cx="11325130" cy="6858000"/>
            <a:chOff x="-1411921" y="516698"/>
            <a:chExt cx="10436903" cy="5877392"/>
          </a:xfrm>
        </p:grpSpPr>
        <p:grpSp>
          <p:nvGrpSpPr>
            <p:cNvPr id="7" name="Graphic 18">
              <a:extLst>
                <a:ext uri="{FF2B5EF4-FFF2-40B4-BE49-F238E27FC236}">
                  <a16:creationId xmlns:a16="http://schemas.microsoft.com/office/drawing/2014/main" id="{8B331EE0-C261-C02A-FE66-85854FC7623A}"/>
                </a:ext>
              </a:extLst>
            </p:cNvPr>
            <p:cNvGrpSpPr/>
            <p:nvPr/>
          </p:nvGrpSpPr>
          <p:grpSpPr>
            <a:xfrm>
              <a:off x="3422134" y="516698"/>
              <a:ext cx="5602848" cy="5877392"/>
              <a:chOff x="3422134" y="516698"/>
              <a:chExt cx="5602848" cy="5877392"/>
            </a:xfrm>
          </p:grpSpPr>
          <p:sp>
            <p:nvSpPr>
              <p:cNvPr id="9" name="Freeform: Shape 8">
                <a:extLst>
                  <a:ext uri="{FF2B5EF4-FFF2-40B4-BE49-F238E27FC236}">
                    <a16:creationId xmlns:a16="http://schemas.microsoft.com/office/drawing/2014/main" id="{E4A90DAE-C733-2FBB-8428-ECE0F06AD427}"/>
                  </a:ext>
                </a:extLst>
              </p:cNvPr>
              <p:cNvSpPr/>
              <p:nvPr/>
            </p:nvSpPr>
            <p:spPr>
              <a:xfrm>
                <a:off x="8050049" y="2246509"/>
                <a:ext cx="67791" cy="324589"/>
              </a:xfrm>
              <a:custGeom>
                <a:avLst/>
                <a:gdLst>
                  <a:gd name="connsiteX0" fmla="*/ 1886 w 67791"/>
                  <a:gd name="connsiteY0" fmla="*/ 324589 h 324589"/>
                  <a:gd name="connsiteX1" fmla="*/ 0 w 67791"/>
                  <a:gd name="connsiteY1" fmla="*/ 324246 h 324589"/>
                  <a:gd name="connsiteX2" fmla="*/ 59391 w 67791"/>
                  <a:gd name="connsiteY2" fmla="*/ 2332 h 324589"/>
                  <a:gd name="connsiteX3" fmla="*/ 67791 w 67791"/>
                  <a:gd name="connsiteY3" fmla="*/ 0 h 324589"/>
                  <a:gd name="connsiteX4" fmla="*/ 1886 w 67791"/>
                  <a:gd name="connsiteY4" fmla="*/ 324589 h 324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91" h="324589">
                    <a:moveTo>
                      <a:pt x="1886" y="324589"/>
                    </a:moveTo>
                    <a:lnTo>
                      <a:pt x="0" y="324246"/>
                    </a:lnTo>
                    <a:lnTo>
                      <a:pt x="59391" y="2332"/>
                    </a:lnTo>
                    <a:lnTo>
                      <a:pt x="67791" y="0"/>
                    </a:lnTo>
                    <a:lnTo>
                      <a:pt x="1886" y="324589"/>
                    </a:lnTo>
                    <a:close/>
                  </a:path>
                </a:pathLst>
              </a:custGeom>
              <a:solidFill>
                <a:srgbClr val="1C468A"/>
              </a:solidFill>
              <a:ln w="3429" cap="flat">
                <a:no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11109F5F-6D7F-0FFA-412F-EF61C3E0D340}"/>
                  </a:ext>
                </a:extLst>
              </p:cNvPr>
              <p:cNvSpPr/>
              <p:nvPr/>
            </p:nvSpPr>
            <p:spPr>
              <a:xfrm>
                <a:off x="8199485" y="2235137"/>
                <a:ext cx="175466" cy="197875"/>
              </a:xfrm>
              <a:custGeom>
                <a:avLst/>
                <a:gdLst>
                  <a:gd name="connsiteX0" fmla="*/ 0 w 175466"/>
                  <a:gd name="connsiteY0" fmla="*/ 5749 h 197875"/>
                  <a:gd name="connsiteX1" fmla="*/ 86925 w 175466"/>
                  <a:gd name="connsiteY1" fmla="*/ 9692 h 197875"/>
                  <a:gd name="connsiteX2" fmla="*/ 175462 w 175466"/>
                  <a:gd name="connsiteY2" fmla="*/ 193589 h 197875"/>
                  <a:gd name="connsiteX3" fmla="*/ 139149 w 175466"/>
                  <a:gd name="connsiteY3" fmla="*/ 190812 h 197875"/>
                  <a:gd name="connsiteX4" fmla="*/ 0 w 175466"/>
                  <a:gd name="connsiteY4" fmla="*/ 5749 h 197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466" h="197875">
                    <a:moveTo>
                      <a:pt x="0" y="5749"/>
                    </a:moveTo>
                    <a:cubicBezTo>
                      <a:pt x="0" y="5749"/>
                      <a:pt x="63711" y="-9510"/>
                      <a:pt x="86925" y="9692"/>
                    </a:cubicBezTo>
                    <a:cubicBezTo>
                      <a:pt x="115352" y="33215"/>
                      <a:pt x="176079" y="176582"/>
                      <a:pt x="175462" y="193589"/>
                    </a:cubicBezTo>
                    <a:cubicBezTo>
                      <a:pt x="175188" y="200070"/>
                      <a:pt x="148784" y="199247"/>
                      <a:pt x="139149" y="190812"/>
                    </a:cubicBezTo>
                    <a:cubicBezTo>
                      <a:pt x="91074" y="148772"/>
                      <a:pt x="18277" y="38667"/>
                      <a:pt x="0" y="5749"/>
                    </a:cubicBezTo>
                    <a:close/>
                  </a:path>
                </a:pathLst>
              </a:custGeom>
              <a:solidFill>
                <a:srgbClr val="BC3F3F"/>
              </a:solidFill>
              <a:ln w="3429" cap="flat">
                <a:no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C27C66C4-6918-EEC5-841B-3CCEF1E1CFE1}"/>
                  </a:ext>
                </a:extLst>
              </p:cNvPr>
              <p:cNvSpPr/>
              <p:nvPr/>
            </p:nvSpPr>
            <p:spPr>
              <a:xfrm>
                <a:off x="8149285" y="2518017"/>
                <a:ext cx="174908" cy="796899"/>
              </a:xfrm>
              <a:custGeom>
                <a:avLst/>
                <a:gdLst>
                  <a:gd name="connsiteX0" fmla="*/ 169392 w 174908"/>
                  <a:gd name="connsiteY0" fmla="*/ 789356 h 796899"/>
                  <a:gd name="connsiteX1" fmla="*/ 144841 w 174908"/>
                  <a:gd name="connsiteY1" fmla="*/ 796900 h 796899"/>
                  <a:gd name="connsiteX2" fmla="*/ 43240 w 174908"/>
                  <a:gd name="connsiteY2" fmla="*/ 518156 h 796899"/>
                  <a:gd name="connsiteX3" fmla="*/ 50406 w 174908"/>
                  <a:gd name="connsiteY3" fmla="*/ 453245 h 796899"/>
                  <a:gd name="connsiteX4" fmla="*/ 48520 w 174908"/>
                  <a:gd name="connsiteY4" fmla="*/ 436957 h 796899"/>
                  <a:gd name="connsiteX5" fmla="*/ 46497 w 174908"/>
                  <a:gd name="connsiteY5" fmla="*/ 419572 h 796899"/>
                  <a:gd name="connsiteX6" fmla="*/ 37479 w 174908"/>
                  <a:gd name="connsiteY6" fmla="*/ 342489 h 796899"/>
                  <a:gd name="connsiteX7" fmla="*/ 0 w 174908"/>
                  <a:gd name="connsiteY7" fmla="*/ 22254 h 796899"/>
                  <a:gd name="connsiteX8" fmla="*/ 138120 w 174908"/>
                  <a:gd name="connsiteY8" fmla="*/ 0 h 796899"/>
                  <a:gd name="connsiteX9" fmla="*/ 172410 w 174908"/>
                  <a:gd name="connsiteY9" fmla="*/ 171450 h 796899"/>
                  <a:gd name="connsiteX10" fmla="*/ 174742 w 174908"/>
                  <a:gd name="connsiteY10" fmla="*/ 218324 h 796899"/>
                  <a:gd name="connsiteX11" fmla="*/ 158968 w 174908"/>
                  <a:gd name="connsiteY11" fmla="*/ 406611 h 796899"/>
                  <a:gd name="connsiteX12" fmla="*/ 146487 w 174908"/>
                  <a:gd name="connsiteY12" fmla="*/ 463978 h 796899"/>
                  <a:gd name="connsiteX13" fmla="*/ 141206 w 174908"/>
                  <a:gd name="connsiteY13" fmla="*/ 521002 h 796899"/>
                  <a:gd name="connsiteX14" fmla="*/ 169392 w 174908"/>
                  <a:gd name="connsiteY14" fmla="*/ 789356 h 796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4908" h="796899">
                    <a:moveTo>
                      <a:pt x="169392" y="789356"/>
                    </a:moveTo>
                    <a:lnTo>
                      <a:pt x="144841" y="796900"/>
                    </a:lnTo>
                    <a:cubicBezTo>
                      <a:pt x="144841" y="796900"/>
                      <a:pt x="48829" y="646229"/>
                      <a:pt x="43240" y="518156"/>
                    </a:cubicBezTo>
                    <a:cubicBezTo>
                      <a:pt x="41937" y="496269"/>
                      <a:pt x="44371" y="474320"/>
                      <a:pt x="50406" y="453245"/>
                    </a:cubicBezTo>
                    <a:lnTo>
                      <a:pt x="48520" y="436957"/>
                    </a:lnTo>
                    <a:cubicBezTo>
                      <a:pt x="47972" y="432122"/>
                      <a:pt x="47286" y="426259"/>
                      <a:pt x="46497" y="419572"/>
                    </a:cubicBezTo>
                    <a:cubicBezTo>
                      <a:pt x="44234" y="399924"/>
                      <a:pt x="41079" y="373075"/>
                      <a:pt x="37479" y="342489"/>
                    </a:cubicBezTo>
                    <a:cubicBezTo>
                      <a:pt x="29181" y="272091"/>
                      <a:pt x="8607" y="88434"/>
                      <a:pt x="0" y="22254"/>
                    </a:cubicBezTo>
                    <a:lnTo>
                      <a:pt x="138120" y="0"/>
                    </a:lnTo>
                    <a:cubicBezTo>
                      <a:pt x="138120" y="0"/>
                      <a:pt x="168124" y="63196"/>
                      <a:pt x="172410" y="171450"/>
                    </a:cubicBezTo>
                    <a:cubicBezTo>
                      <a:pt x="173542" y="185680"/>
                      <a:pt x="174399" y="201351"/>
                      <a:pt x="174742" y="218324"/>
                    </a:cubicBezTo>
                    <a:cubicBezTo>
                      <a:pt x="175942" y="281459"/>
                      <a:pt x="170661" y="344553"/>
                      <a:pt x="158968" y="406611"/>
                    </a:cubicBezTo>
                    <a:cubicBezTo>
                      <a:pt x="155539" y="425196"/>
                      <a:pt x="151390" y="444330"/>
                      <a:pt x="146487" y="463978"/>
                    </a:cubicBezTo>
                    <a:cubicBezTo>
                      <a:pt x="143058" y="478346"/>
                      <a:pt x="141378" y="498268"/>
                      <a:pt x="141206" y="521002"/>
                    </a:cubicBezTo>
                    <a:cubicBezTo>
                      <a:pt x="140452" y="625381"/>
                      <a:pt x="169392" y="789356"/>
                      <a:pt x="169392" y="789356"/>
                    </a:cubicBezTo>
                    <a:close/>
                  </a:path>
                </a:pathLst>
              </a:custGeom>
              <a:solidFill>
                <a:srgbClr val="FFB27D"/>
              </a:solidFill>
              <a:ln w="3429" cap="flat">
                <a:no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98AB9B38-A98B-B81E-A2F8-E27C1CF22950}"/>
                  </a:ext>
                </a:extLst>
              </p:cNvPr>
              <p:cNvSpPr/>
              <p:nvPr/>
            </p:nvSpPr>
            <p:spPr>
              <a:xfrm>
                <a:off x="8081154" y="2518189"/>
                <a:ext cx="187905" cy="819188"/>
              </a:xfrm>
              <a:custGeom>
                <a:avLst/>
                <a:gdLst>
                  <a:gd name="connsiteX0" fmla="*/ 187905 w 187905"/>
                  <a:gd name="connsiteY0" fmla="*/ 3429 h 819188"/>
                  <a:gd name="connsiteX1" fmla="*/ 32743 w 187905"/>
                  <a:gd name="connsiteY1" fmla="*/ 0 h 819188"/>
                  <a:gd name="connsiteX2" fmla="*/ 3425 w 187905"/>
                  <a:gd name="connsiteY2" fmla="*/ 149744 h 819188"/>
                  <a:gd name="connsiteX3" fmla="*/ 49408 w 187905"/>
                  <a:gd name="connsiteY3" fmla="*/ 431505 h 819188"/>
                  <a:gd name="connsiteX4" fmla="*/ 58221 w 187905"/>
                  <a:gd name="connsiteY4" fmla="*/ 470630 h 819188"/>
                  <a:gd name="connsiteX5" fmla="*/ 58221 w 187905"/>
                  <a:gd name="connsiteY5" fmla="*/ 470630 h 819188"/>
                  <a:gd name="connsiteX6" fmla="*/ 57535 w 187905"/>
                  <a:gd name="connsiteY6" fmla="*/ 475637 h 819188"/>
                  <a:gd name="connsiteX7" fmla="*/ 43133 w 187905"/>
                  <a:gd name="connsiteY7" fmla="*/ 518053 h 819188"/>
                  <a:gd name="connsiteX8" fmla="*/ 86304 w 187905"/>
                  <a:gd name="connsiteY8" fmla="*/ 819188 h 819188"/>
                  <a:gd name="connsiteX9" fmla="*/ 100809 w 187905"/>
                  <a:gd name="connsiteY9" fmla="*/ 811267 h 819188"/>
                  <a:gd name="connsiteX10" fmla="*/ 129955 w 187905"/>
                  <a:gd name="connsiteY10" fmla="*/ 536741 h 819188"/>
                  <a:gd name="connsiteX11" fmla="*/ 131018 w 187905"/>
                  <a:gd name="connsiteY11" fmla="*/ 491856 h 819188"/>
                  <a:gd name="connsiteX12" fmla="*/ 147134 w 187905"/>
                  <a:gd name="connsiteY12" fmla="*/ 383739 h 819188"/>
                  <a:gd name="connsiteX13" fmla="*/ 164279 w 187905"/>
                  <a:gd name="connsiteY13" fmla="*/ 167712 h 819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7905" h="819188">
                    <a:moveTo>
                      <a:pt x="187905" y="3429"/>
                    </a:moveTo>
                    <a:cubicBezTo>
                      <a:pt x="145557" y="20128"/>
                      <a:pt x="32743" y="0"/>
                      <a:pt x="32743" y="0"/>
                    </a:cubicBezTo>
                    <a:cubicBezTo>
                      <a:pt x="32743" y="0"/>
                      <a:pt x="-12588" y="61208"/>
                      <a:pt x="3425" y="149744"/>
                    </a:cubicBezTo>
                    <a:cubicBezTo>
                      <a:pt x="11209" y="192950"/>
                      <a:pt x="37715" y="377361"/>
                      <a:pt x="49408" y="431505"/>
                    </a:cubicBezTo>
                    <a:cubicBezTo>
                      <a:pt x="53592" y="451119"/>
                      <a:pt x="56883" y="465041"/>
                      <a:pt x="58221" y="470630"/>
                    </a:cubicBezTo>
                    <a:lnTo>
                      <a:pt x="58221" y="470630"/>
                    </a:lnTo>
                    <a:cubicBezTo>
                      <a:pt x="58529" y="472328"/>
                      <a:pt x="58289" y="474087"/>
                      <a:pt x="57535" y="475637"/>
                    </a:cubicBezTo>
                    <a:cubicBezTo>
                      <a:pt x="51534" y="489332"/>
                      <a:pt x="46699" y="503525"/>
                      <a:pt x="43133" y="518053"/>
                    </a:cubicBezTo>
                    <a:cubicBezTo>
                      <a:pt x="8157" y="659362"/>
                      <a:pt x="86304" y="819188"/>
                      <a:pt x="86304" y="819188"/>
                    </a:cubicBezTo>
                    <a:lnTo>
                      <a:pt x="100809" y="811267"/>
                    </a:lnTo>
                    <a:cubicBezTo>
                      <a:pt x="100809" y="811267"/>
                      <a:pt x="112433" y="621849"/>
                      <a:pt x="129955" y="536741"/>
                    </a:cubicBezTo>
                    <a:cubicBezTo>
                      <a:pt x="132938" y="522271"/>
                      <a:pt x="127727" y="499022"/>
                      <a:pt x="131018" y="491856"/>
                    </a:cubicBezTo>
                    <a:cubicBezTo>
                      <a:pt x="140585" y="471453"/>
                      <a:pt x="141545" y="421870"/>
                      <a:pt x="147134" y="383739"/>
                    </a:cubicBezTo>
                    <a:cubicBezTo>
                      <a:pt x="157147" y="312138"/>
                      <a:pt x="162874" y="239999"/>
                      <a:pt x="164279" y="167712"/>
                    </a:cubicBezTo>
                    <a:close/>
                  </a:path>
                </a:pathLst>
              </a:custGeom>
              <a:solidFill>
                <a:srgbClr val="FFB27D"/>
              </a:solidFill>
              <a:ln w="3429" cap="flat">
                <a:no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40F615B6-9047-1B3D-DAA4-69873A9F4EA5}"/>
                  </a:ext>
                </a:extLst>
              </p:cNvPr>
              <p:cNvSpPr/>
              <p:nvPr/>
            </p:nvSpPr>
            <p:spPr>
              <a:xfrm>
                <a:off x="8130014" y="3229535"/>
                <a:ext cx="122037" cy="127078"/>
              </a:xfrm>
              <a:custGeom>
                <a:avLst/>
                <a:gdLst>
                  <a:gd name="connsiteX0" fmla="*/ 122038 w 122037"/>
                  <a:gd name="connsiteY0" fmla="*/ 127079 h 127078"/>
                  <a:gd name="connsiteX1" fmla="*/ 857 w 122037"/>
                  <a:gd name="connsiteY1" fmla="*/ 127079 h 127078"/>
                  <a:gd name="connsiteX2" fmla="*/ 4286 w 122037"/>
                  <a:gd name="connsiteY2" fmla="*/ 94606 h 127078"/>
                  <a:gd name="connsiteX3" fmla="*/ 206 w 122037"/>
                  <a:gd name="connsiteY3" fmla="*/ 0 h 127078"/>
                  <a:gd name="connsiteX4" fmla="*/ 57676 w 122037"/>
                  <a:gd name="connsiteY4" fmla="*/ 0 h 127078"/>
                  <a:gd name="connsiteX5" fmla="*/ 76398 w 122037"/>
                  <a:gd name="connsiteY5" fmla="*/ 100470 h 127078"/>
                  <a:gd name="connsiteX6" fmla="*/ 122038 w 122037"/>
                  <a:gd name="connsiteY6" fmla="*/ 127079 h 12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37" h="127078">
                    <a:moveTo>
                      <a:pt x="122038" y="127079"/>
                    </a:moveTo>
                    <a:lnTo>
                      <a:pt x="857" y="127079"/>
                    </a:lnTo>
                    <a:cubicBezTo>
                      <a:pt x="857" y="127079"/>
                      <a:pt x="-2572" y="108391"/>
                      <a:pt x="4286" y="94606"/>
                    </a:cubicBezTo>
                    <a:cubicBezTo>
                      <a:pt x="23557" y="55790"/>
                      <a:pt x="2503" y="16253"/>
                      <a:pt x="206" y="0"/>
                    </a:cubicBezTo>
                    <a:cubicBezTo>
                      <a:pt x="7921" y="7921"/>
                      <a:pt x="40153" y="2366"/>
                      <a:pt x="57676" y="0"/>
                    </a:cubicBezTo>
                    <a:cubicBezTo>
                      <a:pt x="59836" y="3429"/>
                      <a:pt x="45125" y="66214"/>
                      <a:pt x="76398" y="100470"/>
                    </a:cubicBezTo>
                    <a:cubicBezTo>
                      <a:pt x="82947" y="107670"/>
                      <a:pt x="119604" y="104139"/>
                      <a:pt x="122038" y="127079"/>
                    </a:cubicBezTo>
                    <a:close/>
                  </a:path>
                </a:pathLst>
              </a:custGeom>
              <a:solidFill>
                <a:srgbClr val="BC3F3F"/>
              </a:solidFill>
              <a:ln w="3429" cap="flat">
                <a:no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046F4E81-764B-78E8-6B08-ACD3BD3A0E23}"/>
                  </a:ext>
                </a:extLst>
              </p:cNvPr>
              <p:cNvSpPr/>
              <p:nvPr/>
            </p:nvSpPr>
            <p:spPr>
              <a:xfrm>
                <a:off x="8246154" y="3223260"/>
                <a:ext cx="142886" cy="133353"/>
              </a:xfrm>
              <a:custGeom>
                <a:avLst/>
                <a:gdLst>
                  <a:gd name="connsiteX0" fmla="*/ 142886 w 142886"/>
                  <a:gd name="connsiteY0" fmla="*/ 133354 h 133353"/>
                  <a:gd name="connsiteX1" fmla="*/ 21705 w 142886"/>
                  <a:gd name="connsiteY1" fmla="*/ 133354 h 133353"/>
                  <a:gd name="connsiteX2" fmla="*/ 25134 w 142886"/>
                  <a:gd name="connsiteY2" fmla="*/ 100881 h 133353"/>
                  <a:gd name="connsiteX3" fmla="*/ 0 w 142886"/>
                  <a:gd name="connsiteY3" fmla="*/ 1920 h 133353"/>
                  <a:gd name="connsiteX4" fmla="*/ 59596 w 142886"/>
                  <a:gd name="connsiteY4" fmla="*/ 0 h 133353"/>
                  <a:gd name="connsiteX5" fmla="*/ 97315 w 142886"/>
                  <a:gd name="connsiteY5" fmla="*/ 106745 h 133353"/>
                  <a:gd name="connsiteX6" fmla="*/ 142886 w 142886"/>
                  <a:gd name="connsiteY6" fmla="*/ 133354 h 133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86" h="133353">
                    <a:moveTo>
                      <a:pt x="142886" y="133354"/>
                    </a:moveTo>
                    <a:lnTo>
                      <a:pt x="21705" y="133354"/>
                    </a:lnTo>
                    <a:cubicBezTo>
                      <a:pt x="21705" y="133354"/>
                      <a:pt x="18276" y="114666"/>
                      <a:pt x="25134" y="100881"/>
                    </a:cubicBezTo>
                    <a:cubicBezTo>
                      <a:pt x="44371" y="62065"/>
                      <a:pt x="7372" y="27603"/>
                      <a:pt x="0" y="1920"/>
                    </a:cubicBezTo>
                    <a:cubicBezTo>
                      <a:pt x="7715" y="9876"/>
                      <a:pt x="42073" y="2366"/>
                      <a:pt x="59596" y="0"/>
                    </a:cubicBezTo>
                    <a:cubicBezTo>
                      <a:pt x="61756" y="3429"/>
                      <a:pt x="65940" y="72489"/>
                      <a:pt x="97315" y="106745"/>
                    </a:cubicBezTo>
                    <a:cubicBezTo>
                      <a:pt x="103795" y="113946"/>
                      <a:pt x="140417" y="110414"/>
                      <a:pt x="142886" y="133354"/>
                    </a:cubicBezTo>
                    <a:close/>
                  </a:path>
                </a:pathLst>
              </a:custGeom>
              <a:solidFill>
                <a:srgbClr val="BC3F3F"/>
              </a:solidFill>
              <a:ln w="3429" cap="flat">
                <a:noFill/>
                <a:prstDash val="solid"/>
                <a:miter/>
              </a:ln>
            </p:spPr>
            <p:txBody>
              <a:bodyPr rtlCol="0" anchor="ctr"/>
              <a:lstStyle/>
              <a:p>
                <a:endParaRPr lang="en-IN"/>
              </a:p>
            </p:txBody>
          </p:sp>
          <p:sp>
            <p:nvSpPr>
              <p:cNvPr id="15" name="Freeform: Shape 14">
                <a:extLst>
                  <a:ext uri="{FF2B5EF4-FFF2-40B4-BE49-F238E27FC236}">
                    <a16:creationId xmlns:a16="http://schemas.microsoft.com/office/drawing/2014/main" id="{9F6D79D1-0EFF-2585-36E0-639E4680CECF}"/>
                  </a:ext>
                </a:extLst>
              </p:cNvPr>
              <p:cNvSpPr/>
              <p:nvPr/>
            </p:nvSpPr>
            <p:spPr>
              <a:xfrm>
                <a:off x="8204595" y="2509925"/>
                <a:ext cx="129410" cy="652778"/>
              </a:xfrm>
              <a:custGeom>
                <a:avLst/>
                <a:gdLst>
                  <a:gd name="connsiteX0" fmla="*/ 129410 w 129410"/>
                  <a:gd name="connsiteY0" fmla="*/ 644069 h 652778"/>
                  <a:gd name="connsiteX1" fmla="*/ 3737 w 129410"/>
                  <a:gd name="connsiteY1" fmla="*/ 641703 h 652778"/>
                  <a:gd name="connsiteX2" fmla="*/ 0 w 129410"/>
                  <a:gd name="connsiteY2" fmla="*/ 639337 h 652778"/>
                  <a:gd name="connsiteX3" fmla="*/ 8881 w 129410"/>
                  <a:gd name="connsiteY3" fmla="*/ 8093 h 652778"/>
                  <a:gd name="connsiteX4" fmla="*/ 8881 w 129410"/>
                  <a:gd name="connsiteY4" fmla="*/ 0 h 652778"/>
                  <a:gd name="connsiteX5" fmla="*/ 82707 w 129410"/>
                  <a:gd name="connsiteY5" fmla="*/ 8093 h 652778"/>
                  <a:gd name="connsiteX6" fmla="*/ 111511 w 129410"/>
                  <a:gd name="connsiteY6" fmla="*/ 91314 h 652778"/>
                  <a:gd name="connsiteX7" fmla="*/ 121421 w 129410"/>
                  <a:gd name="connsiteY7" fmla="*/ 142201 h 652778"/>
                  <a:gd name="connsiteX8" fmla="*/ 129410 w 129410"/>
                  <a:gd name="connsiteY8" fmla="*/ 644069 h 65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410" h="652778">
                    <a:moveTo>
                      <a:pt x="129410" y="644069"/>
                    </a:moveTo>
                    <a:cubicBezTo>
                      <a:pt x="129410" y="644069"/>
                      <a:pt x="44097" y="665158"/>
                      <a:pt x="3737" y="641703"/>
                    </a:cubicBezTo>
                    <a:cubicBezTo>
                      <a:pt x="2469" y="640983"/>
                      <a:pt x="1200" y="640160"/>
                      <a:pt x="0" y="639337"/>
                    </a:cubicBezTo>
                    <a:lnTo>
                      <a:pt x="8881" y="8093"/>
                    </a:lnTo>
                    <a:lnTo>
                      <a:pt x="8881" y="0"/>
                    </a:lnTo>
                    <a:lnTo>
                      <a:pt x="82707" y="8093"/>
                    </a:lnTo>
                    <a:cubicBezTo>
                      <a:pt x="94092" y="35182"/>
                      <a:pt x="103727" y="62980"/>
                      <a:pt x="111511" y="91314"/>
                    </a:cubicBezTo>
                    <a:cubicBezTo>
                      <a:pt x="116140" y="107990"/>
                      <a:pt x="119466" y="125004"/>
                      <a:pt x="121421" y="142201"/>
                    </a:cubicBezTo>
                    <a:cubicBezTo>
                      <a:pt x="127353" y="200357"/>
                      <a:pt x="129410" y="644069"/>
                      <a:pt x="129410" y="644069"/>
                    </a:cubicBezTo>
                    <a:close/>
                  </a:path>
                </a:pathLst>
              </a:custGeom>
              <a:solidFill>
                <a:srgbClr val="A02D2D"/>
              </a:solidFill>
              <a:ln w="3429" cap="flat">
                <a:noFill/>
                <a:prstDash val="solid"/>
                <a:miter/>
              </a:ln>
            </p:spPr>
            <p:txBody>
              <a:bodyPr rtlCol="0" anchor="ctr"/>
              <a:lstStyle/>
              <a:p>
                <a:endParaRPr lang="en-IN"/>
              </a:p>
            </p:txBody>
          </p:sp>
          <p:sp>
            <p:nvSpPr>
              <p:cNvPr id="16" name="Freeform: Shape 15">
                <a:extLst>
                  <a:ext uri="{FF2B5EF4-FFF2-40B4-BE49-F238E27FC236}">
                    <a16:creationId xmlns:a16="http://schemas.microsoft.com/office/drawing/2014/main" id="{55C00CDB-1768-7907-A332-62D49FA2B070}"/>
                  </a:ext>
                </a:extLst>
              </p:cNvPr>
              <p:cNvSpPr/>
              <p:nvPr/>
            </p:nvSpPr>
            <p:spPr>
              <a:xfrm>
                <a:off x="8064597" y="2517880"/>
                <a:ext cx="251611" cy="670606"/>
              </a:xfrm>
              <a:custGeom>
                <a:avLst/>
                <a:gdLst>
                  <a:gd name="connsiteX0" fmla="*/ 251612 w 251611"/>
                  <a:gd name="connsiteY0" fmla="*/ 83359 h 670606"/>
                  <a:gd name="connsiteX1" fmla="*/ 201377 w 251611"/>
                  <a:gd name="connsiteY1" fmla="*/ 141206 h 670606"/>
                  <a:gd name="connsiteX2" fmla="*/ 143667 w 251611"/>
                  <a:gd name="connsiteY2" fmla="*/ 633748 h 670606"/>
                  <a:gd name="connsiteX3" fmla="*/ 142775 w 251611"/>
                  <a:gd name="connsiteY3" fmla="*/ 654322 h 670606"/>
                  <a:gd name="connsiteX4" fmla="*/ 16451 w 251611"/>
                  <a:gd name="connsiteY4" fmla="*/ 658505 h 670606"/>
                  <a:gd name="connsiteX5" fmla="*/ 16451 w 251611"/>
                  <a:gd name="connsiteY5" fmla="*/ 109214 h 670606"/>
                  <a:gd name="connsiteX6" fmla="*/ 49198 w 251611"/>
                  <a:gd name="connsiteY6" fmla="*/ 0 h 670606"/>
                  <a:gd name="connsiteX7" fmla="*/ 222705 w 251611"/>
                  <a:gd name="connsiteY7" fmla="*/ 0 h 670606"/>
                  <a:gd name="connsiteX8" fmla="*/ 251612 w 251611"/>
                  <a:gd name="connsiteY8" fmla="*/ 83359 h 670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611" h="670606">
                    <a:moveTo>
                      <a:pt x="251612" y="83359"/>
                    </a:moveTo>
                    <a:cubicBezTo>
                      <a:pt x="234055" y="104516"/>
                      <a:pt x="209503" y="129239"/>
                      <a:pt x="201377" y="141206"/>
                    </a:cubicBezTo>
                    <a:cubicBezTo>
                      <a:pt x="165955" y="193327"/>
                      <a:pt x="147816" y="544217"/>
                      <a:pt x="143667" y="633748"/>
                    </a:cubicBezTo>
                    <a:cubicBezTo>
                      <a:pt x="143084" y="646950"/>
                      <a:pt x="142775" y="654322"/>
                      <a:pt x="142775" y="654322"/>
                    </a:cubicBezTo>
                    <a:cubicBezTo>
                      <a:pt x="105056" y="688338"/>
                      <a:pt x="16451" y="658505"/>
                      <a:pt x="16451" y="658505"/>
                    </a:cubicBezTo>
                    <a:cubicBezTo>
                      <a:pt x="-21440" y="377327"/>
                      <a:pt x="18234" y="167610"/>
                      <a:pt x="16451" y="109214"/>
                    </a:cubicBezTo>
                    <a:cubicBezTo>
                      <a:pt x="14668" y="50818"/>
                      <a:pt x="49198" y="0"/>
                      <a:pt x="49198" y="0"/>
                    </a:cubicBezTo>
                    <a:lnTo>
                      <a:pt x="222705" y="0"/>
                    </a:lnTo>
                    <a:cubicBezTo>
                      <a:pt x="234124" y="27130"/>
                      <a:pt x="243793" y="54977"/>
                      <a:pt x="251612" y="83359"/>
                    </a:cubicBezTo>
                    <a:close/>
                  </a:path>
                </a:pathLst>
              </a:custGeom>
              <a:solidFill>
                <a:srgbClr val="BC3F3F"/>
              </a:solidFill>
              <a:ln w="3429" cap="flat">
                <a:noFill/>
                <a:prstDash val="solid"/>
                <a:miter/>
              </a:ln>
            </p:spPr>
            <p:txBody>
              <a:bodyPr rtlCol="0" anchor="ctr"/>
              <a:lstStyle/>
              <a:p>
                <a:endParaRPr lang="en-IN"/>
              </a:p>
            </p:txBody>
          </p:sp>
          <p:sp>
            <p:nvSpPr>
              <p:cNvPr id="17" name="Freeform: Shape 16">
                <a:extLst>
                  <a:ext uri="{FF2B5EF4-FFF2-40B4-BE49-F238E27FC236}">
                    <a16:creationId xmlns:a16="http://schemas.microsoft.com/office/drawing/2014/main" id="{06F20394-675B-535F-AC9D-2594B72EE1E6}"/>
                  </a:ext>
                </a:extLst>
              </p:cNvPr>
              <p:cNvSpPr/>
              <p:nvPr/>
            </p:nvSpPr>
            <p:spPr>
              <a:xfrm>
                <a:off x="8110400" y="2160132"/>
                <a:ext cx="167712" cy="168936"/>
              </a:xfrm>
              <a:custGeom>
                <a:avLst/>
                <a:gdLst>
                  <a:gd name="connsiteX0" fmla="*/ 167713 w 167712"/>
                  <a:gd name="connsiteY0" fmla="*/ 136371 h 168936"/>
                  <a:gd name="connsiteX1" fmla="*/ 122690 w 167712"/>
                  <a:gd name="connsiteY1" fmla="*/ 162500 h 168936"/>
                  <a:gd name="connsiteX2" fmla="*/ 0 w 167712"/>
                  <a:gd name="connsiteY2" fmla="*/ 88880 h 168936"/>
                  <a:gd name="connsiteX3" fmla="*/ 21843 w 167712"/>
                  <a:gd name="connsiteY3" fmla="*/ 77907 h 168936"/>
                  <a:gd name="connsiteX4" fmla="*/ 39159 w 167712"/>
                  <a:gd name="connsiteY4" fmla="*/ 74992 h 168936"/>
                  <a:gd name="connsiteX5" fmla="*/ 53424 w 167712"/>
                  <a:gd name="connsiteY5" fmla="*/ 0 h 168936"/>
                  <a:gd name="connsiteX6" fmla="*/ 56853 w 167712"/>
                  <a:gd name="connsiteY6" fmla="*/ 514 h 168936"/>
                  <a:gd name="connsiteX7" fmla="*/ 116552 w 167712"/>
                  <a:gd name="connsiteY7" fmla="*/ 9155 h 168936"/>
                  <a:gd name="connsiteX8" fmla="*/ 117032 w 167712"/>
                  <a:gd name="connsiteY8" fmla="*/ 45331 h 168936"/>
                  <a:gd name="connsiteX9" fmla="*/ 122107 w 167712"/>
                  <a:gd name="connsiteY9" fmla="*/ 74889 h 168936"/>
                  <a:gd name="connsiteX10" fmla="*/ 129513 w 167712"/>
                  <a:gd name="connsiteY10" fmla="*/ 75609 h 168936"/>
                  <a:gd name="connsiteX11" fmla="*/ 129513 w 167712"/>
                  <a:gd name="connsiteY11" fmla="*/ 75609 h 168936"/>
                  <a:gd name="connsiteX12" fmla="*/ 167713 w 167712"/>
                  <a:gd name="connsiteY12" fmla="*/ 136371 h 168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712" h="168936">
                    <a:moveTo>
                      <a:pt x="167713" y="136371"/>
                    </a:moveTo>
                    <a:cubicBezTo>
                      <a:pt x="154511" y="147876"/>
                      <a:pt x="139218" y="156743"/>
                      <a:pt x="122690" y="162500"/>
                    </a:cubicBezTo>
                    <a:cubicBezTo>
                      <a:pt x="51538" y="188492"/>
                      <a:pt x="15808" y="130062"/>
                      <a:pt x="0" y="88880"/>
                    </a:cubicBezTo>
                    <a:cubicBezTo>
                      <a:pt x="6447" y="83750"/>
                      <a:pt x="13888" y="80012"/>
                      <a:pt x="21843" y="77907"/>
                    </a:cubicBezTo>
                    <a:cubicBezTo>
                      <a:pt x="27055" y="76638"/>
                      <a:pt x="34599" y="75781"/>
                      <a:pt x="39159" y="74992"/>
                    </a:cubicBezTo>
                    <a:cubicBezTo>
                      <a:pt x="46635" y="67654"/>
                      <a:pt x="55687" y="40359"/>
                      <a:pt x="53424" y="0"/>
                    </a:cubicBezTo>
                    <a:lnTo>
                      <a:pt x="56853" y="514"/>
                    </a:lnTo>
                    <a:lnTo>
                      <a:pt x="116552" y="9155"/>
                    </a:lnTo>
                    <a:cubicBezTo>
                      <a:pt x="116552" y="9155"/>
                      <a:pt x="116175" y="27843"/>
                      <a:pt x="117032" y="45331"/>
                    </a:cubicBezTo>
                    <a:cubicBezTo>
                      <a:pt x="117684" y="59047"/>
                      <a:pt x="119158" y="72009"/>
                      <a:pt x="122107" y="74889"/>
                    </a:cubicBezTo>
                    <a:cubicBezTo>
                      <a:pt x="126736" y="75301"/>
                      <a:pt x="129513" y="75609"/>
                      <a:pt x="129513" y="75609"/>
                    </a:cubicBezTo>
                    <a:lnTo>
                      <a:pt x="129513" y="75609"/>
                    </a:lnTo>
                    <a:cubicBezTo>
                      <a:pt x="144155" y="94599"/>
                      <a:pt x="156945" y="114947"/>
                      <a:pt x="167713" y="136371"/>
                    </a:cubicBezTo>
                    <a:close/>
                  </a:path>
                </a:pathLst>
              </a:custGeom>
              <a:solidFill>
                <a:srgbClr val="FFB27D"/>
              </a:solidFill>
              <a:ln w="3429" cap="flat">
                <a:noFill/>
                <a:prstDash val="solid"/>
                <a:miter/>
              </a:ln>
            </p:spPr>
            <p:txBody>
              <a:bodyPr rtlCol="0" anchor="ctr"/>
              <a:lstStyle/>
              <a:p>
                <a:endParaRPr lang="en-IN"/>
              </a:p>
            </p:txBody>
          </p:sp>
          <p:sp>
            <p:nvSpPr>
              <p:cNvPr id="18" name="Freeform: Shape 17">
                <a:extLst>
                  <a:ext uri="{FF2B5EF4-FFF2-40B4-BE49-F238E27FC236}">
                    <a16:creationId xmlns:a16="http://schemas.microsoft.com/office/drawing/2014/main" id="{9B868F6D-69AC-5B1B-09AF-768FDFDEB7B3}"/>
                  </a:ext>
                </a:extLst>
              </p:cNvPr>
              <p:cNvSpPr/>
              <p:nvPr/>
            </p:nvSpPr>
            <p:spPr>
              <a:xfrm>
                <a:off x="8081116" y="2235879"/>
                <a:ext cx="229678" cy="305423"/>
              </a:xfrm>
              <a:custGeom>
                <a:avLst/>
                <a:gdLst>
                  <a:gd name="connsiteX0" fmla="*/ 229537 w 229678"/>
                  <a:gd name="connsiteY0" fmla="*/ 102699 h 305423"/>
                  <a:gd name="connsiteX1" fmla="*/ 208963 w 229678"/>
                  <a:gd name="connsiteY1" fmla="*/ 214107 h 305423"/>
                  <a:gd name="connsiteX2" fmla="*/ 210540 w 229678"/>
                  <a:gd name="connsiteY2" fmla="*/ 271028 h 305423"/>
                  <a:gd name="connsiteX3" fmla="*/ 69197 w 229678"/>
                  <a:gd name="connsiteY3" fmla="*/ 305044 h 305423"/>
                  <a:gd name="connsiteX4" fmla="*/ 32232 w 229678"/>
                  <a:gd name="connsiteY4" fmla="*/ 293111 h 305423"/>
                  <a:gd name="connsiteX5" fmla="*/ 39879 w 229678"/>
                  <a:gd name="connsiteY5" fmla="*/ 247059 h 305423"/>
                  <a:gd name="connsiteX6" fmla="*/ 17865 w 229678"/>
                  <a:gd name="connsiteY6" fmla="*/ 157734 h 305423"/>
                  <a:gd name="connsiteX7" fmla="*/ 5178 w 229678"/>
                  <a:gd name="connsiteY7" fmla="*/ 112608 h 305423"/>
                  <a:gd name="connsiteX8" fmla="*/ 14093 w 229678"/>
                  <a:gd name="connsiteY8" fmla="*/ 100881 h 305423"/>
                  <a:gd name="connsiteX9" fmla="*/ 24380 w 229678"/>
                  <a:gd name="connsiteY9" fmla="*/ 85073 h 305423"/>
                  <a:gd name="connsiteX10" fmla="*/ 27055 w 229678"/>
                  <a:gd name="connsiteY10" fmla="*/ 69917 h 305423"/>
                  <a:gd name="connsiteX11" fmla="*/ 23386 w 229678"/>
                  <a:gd name="connsiteY11" fmla="*/ 58979 h 305423"/>
                  <a:gd name="connsiteX12" fmla="*/ 21157 w 229678"/>
                  <a:gd name="connsiteY12" fmla="*/ 53938 h 305423"/>
                  <a:gd name="connsiteX13" fmla="*/ 0 w 229678"/>
                  <a:gd name="connsiteY13" fmla="*/ 22117 h 305423"/>
                  <a:gd name="connsiteX14" fmla="*/ 52978 w 229678"/>
                  <a:gd name="connsiteY14" fmla="*/ 2537 h 305423"/>
                  <a:gd name="connsiteX15" fmla="*/ 54453 w 229678"/>
                  <a:gd name="connsiteY15" fmla="*/ 7612 h 305423"/>
                  <a:gd name="connsiteX16" fmla="*/ 74066 w 229678"/>
                  <a:gd name="connsiteY16" fmla="*/ 57504 h 305423"/>
                  <a:gd name="connsiteX17" fmla="*/ 185852 w 229678"/>
                  <a:gd name="connsiteY17" fmla="*/ 57024 h 305423"/>
                  <a:gd name="connsiteX18" fmla="*/ 158797 w 229678"/>
                  <a:gd name="connsiteY18" fmla="*/ 0 h 305423"/>
                  <a:gd name="connsiteX19" fmla="*/ 158797 w 229678"/>
                  <a:gd name="connsiteY19" fmla="*/ 0 h 305423"/>
                  <a:gd name="connsiteX20" fmla="*/ 229537 w 229678"/>
                  <a:gd name="connsiteY20" fmla="*/ 102699 h 305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9678" h="305423">
                    <a:moveTo>
                      <a:pt x="229537" y="102699"/>
                    </a:moveTo>
                    <a:cubicBezTo>
                      <a:pt x="229537" y="104310"/>
                      <a:pt x="209203" y="212427"/>
                      <a:pt x="208963" y="214107"/>
                    </a:cubicBezTo>
                    <a:cubicBezTo>
                      <a:pt x="202654" y="259164"/>
                      <a:pt x="210540" y="271028"/>
                      <a:pt x="210540" y="271028"/>
                    </a:cubicBezTo>
                    <a:cubicBezTo>
                      <a:pt x="220827" y="291602"/>
                      <a:pt x="124472" y="308164"/>
                      <a:pt x="69197" y="305044"/>
                    </a:cubicBezTo>
                    <a:cubicBezTo>
                      <a:pt x="49206" y="303912"/>
                      <a:pt x="34530" y="300175"/>
                      <a:pt x="32232" y="293111"/>
                    </a:cubicBezTo>
                    <a:cubicBezTo>
                      <a:pt x="21225" y="282550"/>
                      <a:pt x="41799" y="256969"/>
                      <a:pt x="39879" y="247059"/>
                    </a:cubicBezTo>
                    <a:cubicBezTo>
                      <a:pt x="35353" y="223468"/>
                      <a:pt x="25957" y="187429"/>
                      <a:pt x="17865" y="157734"/>
                    </a:cubicBezTo>
                    <a:cubicBezTo>
                      <a:pt x="12482" y="138086"/>
                      <a:pt x="7578" y="121249"/>
                      <a:pt x="5178" y="112608"/>
                    </a:cubicBezTo>
                    <a:cubicBezTo>
                      <a:pt x="8298" y="108459"/>
                      <a:pt x="11315" y="104550"/>
                      <a:pt x="14093" y="100881"/>
                    </a:cubicBezTo>
                    <a:cubicBezTo>
                      <a:pt x="17968" y="95923"/>
                      <a:pt x="21431" y="90635"/>
                      <a:pt x="24380" y="85073"/>
                    </a:cubicBezTo>
                    <a:cubicBezTo>
                      <a:pt x="27055" y="80503"/>
                      <a:pt x="28015" y="75126"/>
                      <a:pt x="27055" y="69917"/>
                    </a:cubicBezTo>
                    <a:cubicBezTo>
                      <a:pt x="26129" y="66180"/>
                      <a:pt x="24895" y="62524"/>
                      <a:pt x="23386" y="58979"/>
                    </a:cubicBezTo>
                    <a:cubicBezTo>
                      <a:pt x="22700" y="57299"/>
                      <a:pt x="21945" y="55550"/>
                      <a:pt x="21157" y="53938"/>
                    </a:cubicBezTo>
                    <a:cubicBezTo>
                      <a:pt x="15431" y="42506"/>
                      <a:pt x="8332" y="31818"/>
                      <a:pt x="0" y="22117"/>
                    </a:cubicBezTo>
                    <a:cubicBezTo>
                      <a:pt x="17145" y="8401"/>
                      <a:pt x="52978" y="2537"/>
                      <a:pt x="52978" y="2537"/>
                    </a:cubicBezTo>
                    <a:lnTo>
                      <a:pt x="54453" y="7612"/>
                    </a:lnTo>
                    <a:cubicBezTo>
                      <a:pt x="58156" y="20231"/>
                      <a:pt x="68169" y="52601"/>
                      <a:pt x="74066" y="57504"/>
                    </a:cubicBezTo>
                    <a:cubicBezTo>
                      <a:pt x="81439" y="63574"/>
                      <a:pt x="184103" y="68854"/>
                      <a:pt x="185852" y="57024"/>
                    </a:cubicBezTo>
                    <a:cubicBezTo>
                      <a:pt x="187600" y="45194"/>
                      <a:pt x="159860" y="1680"/>
                      <a:pt x="158797" y="0"/>
                    </a:cubicBezTo>
                    <a:lnTo>
                      <a:pt x="158797" y="0"/>
                    </a:lnTo>
                    <a:cubicBezTo>
                      <a:pt x="193601" y="2572"/>
                      <a:pt x="232315" y="59939"/>
                      <a:pt x="229537" y="102699"/>
                    </a:cubicBezTo>
                    <a:close/>
                  </a:path>
                </a:pathLst>
              </a:custGeom>
              <a:solidFill>
                <a:srgbClr val="BC3F3F"/>
              </a:solidFill>
              <a:ln w="3429"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id="{82308012-E21B-5965-88B8-FA5779107695}"/>
                  </a:ext>
                </a:extLst>
              </p:cNvPr>
              <p:cNvSpPr/>
              <p:nvPr/>
            </p:nvSpPr>
            <p:spPr>
              <a:xfrm>
                <a:off x="8101726" y="2005952"/>
                <a:ext cx="144050" cy="165050"/>
              </a:xfrm>
              <a:custGeom>
                <a:avLst/>
                <a:gdLst>
                  <a:gd name="connsiteX0" fmla="*/ 42793 w 144050"/>
                  <a:gd name="connsiteY0" fmla="*/ 10471 h 165050"/>
                  <a:gd name="connsiteX1" fmla="*/ 1130 w 144050"/>
                  <a:gd name="connsiteY1" fmla="*/ 79943 h 165050"/>
                  <a:gd name="connsiteX2" fmla="*/ 43170 w 144050"/>
                  <a:gd name="connsiteY2" fmla="*/ 153289 h 165050"/>
                  <a:gd name="connsiteX3" fmla="*/ 62406 w 144050"/>
                  <a:gd name="connsiteY3" fmla="*/ 165050 h 165050"/>
                  <a:gd name="connsiteX4" fmla="*/ 144051 w 144050"/>
                  <a:gd name="connsiteY4" fmla="*/ 44315 h 165050"/>
                  <a:gd name="connsiteX5" fmla="*/ 42793 w 144050"/>
                  <a:gd name="connsiteY5" fmla="*/ 10471 h 16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050" h="165050">
                    <a:moveTo>
                      <a:pt x="42793" y="10471"/>
                    </a:moveTo>
                    <a:cubicBezTo>
                      <a:pt x="41729" y="7351"/>
                      <a:pt x="1953" y="74696"/>
                      <a:pt x="1130" y="79943"/>
                    </a:cubicBezTo>
                    <a:cubicBezTo>
                      <a:pt x="-6585" y="128360"/>
                      <a:pt x="27156" y="163130"/>
                      <a:pt x="43170" y="153289"/>
                    </a:cubicBezTo>
                    <a:cubicBezTo>
                      <a:pt x="53457" y="146980"/>
                      <a:pt x="62406" y="165050"/>
                      <a:pt x="62406" y="165050"/>
                    </a:cubicBezTo>
                    <a:lnTo>
                      <a:pt x="144051" y="44315"/>
                    </a:lnTo>
                    <a:cubicBezTo>
                      <a:pt x="144051" y="44315"/>
                      <a:pt x="79106" y="-25945"/>
                      <a:pt x="42793" y="10471"/>
                    </a:cubicBezTo>
                    <a:close/>
                  </a:path>
                </a:pathLst>
              </a:custGeom>
              <a:solidFill>
                <a:srgbClr val="2C3A64"/>
              </a:solidFill>
              <a:ln w="3429"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id="{0B97E84D-CA2F-D767-5D65-19A508850E20}"/>
                  </a:ext>
                </a:extLst>
              </p:cNvPr>
              <p:cNvSpPr/>
              <p:nvPr/>
            </p:nvSpPr>
            <p:spPr>
              <a:xfrm>
                <a:off x="8167390" y="2160647"/>
                <a:ext cx="60179" cy="44832"/>
              </a:xfrm>
              <a:custGeom>
                <a:avLst/>
                <a:gdLst>
                  <a:gd name="connsiteX0" fmla="*/ 59699 w 60179"/>
                  <a:gd name="connsiteY0" fmla="*/ 8641 h 44832"/>
                  <a:gd name="connsiteX1" fmla="*/ 60179 w 60179"/>
                  <a:gd name="connsiteY1" fmla="*/ 44817 h 44832"/>
                  <a:gd name="connsiteX2" fmla="*/ 0 w 60179"/>
                  <a:gd name="connsiteY2" fmla="*/ 0 h 44832"/>
                </a:gdLst>
                <a:ahLst/>
                <a:cxnLst>
                  <a:cxn ang="0">
                    <a:pos x="connsiteX0" y="connsiteY0"/>
                  </a:cxn>
                  <a:cxn ang="0">
                    <a:pos x="connsiteX1" y="connsiteY1"/>
                  </a:cxn>
                  <a:cxn ang="0">
                    <a:pos x="connsiteX2" y="connsiteY2"/>
                  </a:cxn>
                </a:cxnLst>
                <a:rect l="l" t="t" r="r" b="b"/>
                <a:pathLst>
                  <a:path w="60179" h="44832">
                    <a:moveTo>
                      <a:pt x="59699" y="8641"/>
                    </a:moveTo>
                    <a:cubicBezTo>
                      <a:pt x="59699" y="8641"/>
                      <a:pt x="59322" y="27295"/>
                      <a:pt x="60179" y="44817"/>
                    </a:cubicBezTo>
                    <a:cubicBezTo>
                      <a:pt x="27055" y="45606"/>
                      <a:pt x="8024" y="16356"/>
                      <a:pt x="0" y="0"/>
                    </a:cubicBezTo>
                    <a:close/>
                  </a:path>
                </a:pathLst>
              </a:custGeom>
              <a:solidFill>
                <a:srgbClr val="ED985F"/>
              </a:solidFill>
              <a:ln w="3429"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347AF17F-CD0F-6056-DD6C-F3810EA07D9E}"/>
                  </a:ext>
                </a:extLst>
              </p:cNvPr>
              <p:cNvSpPr/>
              <p:nvPr/>
            </p:nvSpPr>
            <p:spPr>
              <a:xfrm>
                <a:off x="8155311" y="2054625"/>
                <a:ext cx="105339" cy="130849"/>
              </a:xfrm>
              <a:custGeom>
                <a:avLst/>
                <a:gdLst>
                  <a:gd name="connsiteX0" fmla="*/ 83813 w 105339"/>
                  <a:gd name="connsiteY0" fmla="*/ 130677 h 130849"/>
                  <a:gd name="connsiteX1" fmla="*/ 3060 w 105339"/>
                  <a:gd name="connsiteY1" fmla="*/ 87300 h 130849"/>
                  <a:gd name="connsiteX2" fmla="*/ 38482 w 105339"/>
                  <a:gd name="connsiteY2" fmla="*/ 992 h 130849"/>
                  <a:gd name="connsiteX3" fmla="*/ 103633 w 105339"/>
                  <a:gd name="connsiteY3" fmla="*/ 29658 h 130849"/>
                  <a:gd name="connsiteX4" fmla="*/ 83813 w 105339"/>
                  <a:gd name="connsiteY4" fmla="*/ 130677 h 1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39" h="130849">
                    <a:moveTo>
                      <a:pt x="83813" y="130677"/>
                    </a:moveTo>
                    <a:cubicBezTo>
                      <a:pt x="83813" y="130677"/>
                      <a:pt x="5632" y="136026"/>
                      <a:pt x="3060" y="87300"/>
                    </a:cubicBezTo>
                    <a:cubicBezTo>
                      <a:pt x="488" y="38574"/>
                      <a:pt x="-11307" y="6444"/>
                      <a:pt x="38482" y="992"/>
                    </a:cubicBezTo>
                    <a:cubicBezTo>
                      <a:pt x="88271" y="-4460"/>
                      <a:pt x="98970" y="13610"/>
                      <a:pt x="103633" y="29658"/>
                    </a:cubicBezTo>
                    <a:cubicBezTo>
                      <a:pt x="108296" y="45706"/>
                      <a:pt x="103941" y="128036"/>
                      <a:pt x="83813" y="130677"/>
                    </a:cubicBezTo>
                    <a:close/>
                  </a:path>
                </a:pathLst>
              </a:custGeom>
              <a:solidFill>
                <a:srgbClr val="FFB27D"/>
              </a:solidFill>
              <a:ln w="3429"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608B8918-4F5B-A68D-007E-A1FD7D71C171}"/>
                  </a:ext>
                </a:extLst>
              </p:cNvPr>
              <p:cNvSpPr/>
              <p:nvPr/>
            </p:nvSpPr>
            <p:spPr>
              <a:xfrm>
                <a:off x="8131351" y="2045029"/>
                <a:ext cx="134003" cy="96312"/>
              </a:xfrm>
              <a:custGeom>
                <a:avLst/>
                <a:gdLst>
                  <a:gd name="connsiteX0" fmla="*/ 123855 w 134003"/>
                  <a:gd name="connsiteY0" fmla="*/ 12370 h 96312"/>
                  <a:gd name="connsiteX1" fmla="*/ 97144 w 134003"/>
                  <a:gd name="connsiteY1" fmla="*/ 6712 h 96312"/>
                  <a:gd name="connsiteX2" fmla="*/ 27432 w 134003"/>
                  <a:gd name="connsiteY2" fmla="*/ 21594 h 96312"/>
                  <a:gd name="connsiteX3" fmla="*/ 0 w 134003"/>
                  <a:gd name="connsiteY3" fmla="*/ 78139 h 96312"/>
                  <a:gd name="connsiteX4" fmla="*/ 47149 w 134003"/>
                  <a:gd name="connsiteY4" fmla="*/ 76081 h 96312"/>
                  <a:gd name="connsiteX5" fmla="*/ 72798 w 134003"/>
                  <a:gd name="connsiteY5" fmla="*/ 56330 h 96312"/>
                  <a:gd name="connsiteX6" fmla="*/ 43377 w 134003"/>
                  <a:gd name="connsiteY6" fmla="*/ 96312 h 96312"/>
                  <a:gd name="connsiteX7" fmla="*/ 95944 w 134003"/>
                  <a:gd name="connsiteY7" fmla="*/ 14839 h 96312"/>
                  <a:gd name="connsiteX8" fmla="*/ 114152 w 134003"/>
                  <a:gd name="connsiteY8" fmla="*/ 36716 h 96312"/>
                  <a:gd name="connsiteX9" fmla="*/ 129171 w 134003"/>
                  <a:gd name="connsiteY9" fmla="*/ 73098 h 96312"/>
                  <a:gd name="connsiteX10" fmla="*/ 123855 w 134003"/>
                  <a:gd name="connsiteY10" fmla="*/ 12370 h 96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003" h="96312">
                    <a:moveTo>
                      <a:pt x="123855" y="12370"/>
                    </a:moveTo>
                    <a:cubicBezTo>
                      <a:pt x="111031" y="-1654"/>
                      <a:pt x="102047" y="2083"/>
                      <a:pt x="97144" y="6712"/>
                    </a:cubicBezTo>
                    <a:cubicBezTo>
                      <a:pt x="53184" y="-14581"/>
                      <a:pt x="27432" y="21594"/>
                      <a:pt x="27432" y="21594"/>
                    </a:cubicBezTo>
                    <a:cubicBezTo>
                      <a:pt x="25101" y="43050"/>
                      <a:pt x="15431" y="63034"/>
                      <a:pt x="0" y="78139"/>
                    </a:cubicBezTo>
                    <a:cubicBezTo>
                      <a:pt x="0" y="78139"/>
                      <a:pt x="14711" y="86231"/>
                      <a:pt x="47149" y="76081"/>
                    </a:cubicBezTo>
                    <a:cubicBezTo>
                      <a:pt x="57059" y="72961"/>
                      <a:pt x="65631" y="65349"/>
                      <a:pt x="72798" y="56330"/>
                    </a:cubicBezTo>
                    <a:cubicBezTo>
                      <a:pt x="64843" y="70934"/>
                      <a:pt x="54967" y="84386"/>
                      <a:pt x="43377" y="96312"/>
                    </a:cubicBezTo>
                    <a:cubicBezTo>
                      <a:pt x="81713" y="76116"/>
                      <a:pt x="94812" y="20703"/>
                      <a:pt x="95944" y="14839"/>
                    </a:cubicBezTo>
                    <a:cubicBezTo>
                      <a:pt x="100916" y="18886"/>
                      <a:pt x="110826" y="27732"/>
                      <a:pt x="114152" y="36716"/>
                    </a:cubicBezTo>
                    <a:cubicBezTo>
                      <a:pt x="118712" y="48923"/>
                      <a:pt x="121764" y="74435"/>
                      <a:pt x="129171" y="73098"/>
                    </a:cubicBezTo>
                    <a:cubicBezTo>
                      <a:pt x="128999" y="72995"/>
                      <a:pt x="143127" y="33322"/>
                      <a:pt x="123855" y="12370"/>
                    </a:cubicBezTo>
                    <a:close/>
                  </a:path>
                </a:pathLst>
              </a:custGeom>
              <a:solidFill>
                <a:srgbClr val="2C3A64"/>
              </a:solidFill>
              <a:ln w="3429"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7838CDBA-9DFC-ABAD-4A4A-70EC1F93FF20}"/>
                  </a:ext>
                </a:extLst>
              </p:cNvPr>
              <p:cNvSpPr/>
              <p:nvPr/>
            </p:nvSpPr>
            <p:spPr>
              <a:xfrm>
                <a:off x="8099016" y="2329079"/>
                <a:ext cx="113896" cy="211809"/>
              </a:xfrm>
              <a:custGeom>
                <a:avLst/>
                <a:gdLst>
                  <a:gd name="connsiteX0" fmla="*/ 51332 w 113896"/>
                  <a:gd name="connsiteY0" fmla="*/ 211809 h 211809"/>
                  <a:gd name="connsiteX1" fmla="*/ 14367 w 113896"/>
                  <a:gd name="connsiteY1" fmla="*/ 199877 h 211809"/>
                  <a:gd name="connsiteX2" fmla="*/ 22014 w 113896"/>
                  <a:gd name="connsiteY2" fmla="*/ 153825 h 211809"/>
                  <a:gd name="connsiteX3" fmla="*/ 0 w 113896"/>
                  <a:gd name="connsiteY3" fmla="*/ 64499 h 211809"/>
                  <a:gd name="connsiteX4" fmla="*/ 34290 w 113896"/>
                  <a:gd name="connsiteY4" fmla="*/ 0 h 211809"/>
                  <a:gd name="connsiteX5" fmla="*/ 111031 w 113896"/>
                  <a:gd name="connsiteY5" fmla="*/ 72592 h 211809"/>
                  <a:gd name="connsiteX6" fmla="*/ 51332 w 113896"/>
                  <a:gd name="connsiteY6" fmla="*/ 211809 h 21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896" h="211809">
                    <a:moveTo>
                      <a:pt x="51332" y="211809"/>
                    </a:moveTo>
                    <a:cubicBezTo>
                      <a:pt x="31341" y="210678"/>
                      <a:pt x="16665" y="206940"/>
                      <a:pt x="14367" y="199877"/>
                    </a:cubicBezTo>
                    <a:cubicBezTo>
                      <a:pt x="3360" y="189315"/>
                      <a:pt x="23934" y="163735"/>
                      <a:pt x="22014" y="153825"/>
                    </a:cubicBezTo>
                    <a:cubicBezTo>
                      <a:pt x="17488" y="130234"/>
                      <a:pt x="8092" y="94195"/>
                      <a:pt x="0" y="64499"/>
                    </a:cubicBezTo>
                    <a:cubicBezTo>
                      <a:pt x="10356" y="42437"/>
                      <a:pt x="21774" y="20910"/>
                      <a:pt x="34290" y="0"/>
                    </a:cubicBezTo>
                    <a:cubicBezTo>
                      <a:pt x="34290" y="0"/>
                      <a:pt x="96389" y="31238"/>
                      <a:pt x="111031" y="72592"/>
                    </a:cubicBezTo>
                    <a:cubicBezTo>
                      <a:pt x="122141" y="104242"/>
                      <a:pt x="100675" y="184858"/>
                      <a:pt x="51332" y="211809"/>
                    </a:cubicBezTo>
                    <a:close/>
                  </a:path>
                </a:pathLst>
              </a:custGeom>
              <a:solidFill>
                <a:srgbClr val="A02D2D"/>
              </a:solidFill>
              <a:ln w="3429" cap="flat">
                <a:noFill/>
                <a:prstDash val="solid"/>
                <a:miter/>
              </a:ln>
            </p:spPr>
            <p:txBody>
              <a:bodyPr rtlCol="0" anchor="ctr"/>
              <a:lstStyle/>
              <a:p>
                <a:endParaRPr lang="en-IN"/>
              </a:p>
            </p:txBody>
          </p:sp>
          <p:sp>
            <p:nvSpPr>
              <p:cNvPr id="24" name="Freeform: Shape 23">
                <a:extLst>
                  <a:ext uri="{FF2B5EF4-FFF2-40B4-BE49-F238E27FC236}">
                    <a16:creationId xmlns:a16="http://schemas.microsoft.com/office/drawing/2014/main" id="{4BAC2CF0-263A-851B-5792-F10F4C11BAA5}"/>
                  </a:ext>
                </a:extLst>
              </p:cNvPr>
              <p:cNvSpPr/>
              <p:nvPr/>
            </p:nvSpPr>
            <p:spPr>
              <a:xfrm>
                <a:off x="8187690" y="2398438"/>
                <a:ext cx="184377" cy="44999"/>
              </a:xfrm>
              <a:custGeom>
                <a:avLst/>
                <a:gdLst>
                  <a:gd name="connsiteX0" fmla="*/ 184377 w 184377"/>
                  <a:gd name="connsiteY0" fmla="*/ 33272 h 44999"/>
                  <a:gd name="connsiteX1" fmla="*/ 33501 w 184377"/>
                  <a:gd name="connsiteY1" fmla="*/ 31660 h 44999"/>
                  <a:gd name="connsiteX2" fmla="*/ 0 w 184377"/>
                  <a:gd name="connsiteY2" fmla="*/ 35089 h 44999"/>
                  <a:gd name="connsiteX3" fmla="*/ 11041 w 184377"/>
                  <a:gd name="connsiteY3" fmla="*/ 5771 h 44999"/>
                  <a:gd name="connsiteX4" fmla="*/ 83050 w 184377"/>
                  <a:gd name="connsiteY4" fmla="*/ 5257 h 44999"/>
                  <a:gd name="connsiteX5" fmla="*/ 184377 w 184377"/>
                  <a:gd name="connsiteY5" fmla="*/ 33272 h 44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377" h="44999">
                    <a:moveTo>
                      <a:pt x="184377" y="33272"/>
                    </a:moveTo>
                    <a:cubicBezTo>
                      <a:pt x="184377" y="33272"/>
                      <a:pt x="118575" y="60704"/>
                      <a:pt x="33501" y="31660"/>
                    </a:cubicBezTo>
                    <a:cubicBezTo>
                      <a:pt x="33501" y="31660"/>
                      <a:pt x="10904" y="31283"/>
                      <a:pt x="0" y="35089"/>
                    </a:cubicBezTo>
                    <a:cubicBezTo>
                      <a:pt x="0" y="35089"/>
                      <a:pt x="651" y="12663"/>
                      <a:pt x="11041" y="5771"/>
                    </a:cubicBezTo>
                    <a:cubicBezTo>
                      <a:pt x="21431" y="-1121"/>
                      <a:pt x="69334" y="8274"/>
                      <a:pt x="83050" y="5257"/>
                    </a:cubicBezTo>
                    <a:cubicBezTo>
                      <a:pt x="113363" y="-1567"/>
                      <a:pt x="166341" y="-8905"/>
                      <a:pt x="184377" y="33272"/>
                    </a:cubicBezTo>
                    <a:close/>
                  </a:path>
                </a:pathLst>
              </a:custGeom>
              <a:solidFill>
                <a:srgbClr val="EF9E67"/>
              </a:solidFill>
              <a:ln w="3429" cap="flat">
                <a:noFill/>
                <a:prstDash val="solid"/>
                <a:miter/>
              </a:ln>
            </p:spPr>
            <p:txBody>
              <a:bodyPr rtlCol="0" anchor="ctr"/>
              <a:lstStyle/>
              <a:p>
                <a:endParaRPr lang="en-IN"/>
              </a:p>
            </p:txBody>
          </p:sp>
          <p:sp>
            <p:nvSpPr>
              <p:cNvPr id="25" name="Freeform: Shape 24">
                <a:extLst>
                  <a:ext uri="{FF2B5EF4-FFF2-40B4-BE49-F238E27FC236}">
                    <a16:creationId xmlns:a16="http://schemas.microsoft.com/office/drawing/2014/main" id="{FC1A0567-6EE0-5B0C-2609-0E48DFE2A39D}"/>
                  </a:ext>
                </a:extLst>
              </p:cNvPr>
              <p:cNvSpPr/>
              <p:nvPr/>
            </p:nvSpPr>
            <p:spPr>
              <a:xfrm>
                <a:off x="8285690" y="2297325"/>
                <a:ext cx="50427" cy="101411"/>
              </a:xfrm>
              <a:custGeom>
                <a:avLst/>
                <a:gdLst>
                  <a:gd name="connsiteX0" fmla="*/ 22014 w 50427"/>
                  <a:gd name="connsiteY0" fmla="*/ 87373 h 101411"/>
                  <a:gd name="connsiteX1" fmla="*/ 0 w 50427"/>
                  <a:gd name="connsiteY1" fmla="*/ 585 h 101411"/>
                  <a:gd name="connsiteX2" fmla="*/ 13476 w 50427"/>
                  <a:gd name="connsiteY2" fmla="*/ 5591 h 101411"/>
                  <a:gd name="connsiteX3" fmla="*/ 46326 w 50427"/>
                  <a:gd name="connsiteY3" fmla="*/ 99752 h 101411"/>
                  <a:gd name="connsiteX4" fmla="*/ 22014 w 50427"/>
                  <a:gd name="connsiteY4" fmla="*/ 87373 h 101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27" h="101411">
                    <a:moveTo>
                      <a:pt x="22014" y="87373"/>
                    </a:moveTo>
                    <a:cubicBezTo>
                      <a:pt x="22014" y="87373"/>
                      <a:pt x="24072" y="31994"/>
                      <a:pt x="0" y="585"/>
                    </a:cubicBezTo>
                    <a:cubicBezTo>
                      <a:pt x="5109" y="-1109"/>
                      <a:pt x="10698" y="972"/>
                      <a:pt x="13476" y="5591"/>
                    </a:cubicBezTo>
                    <a:cubicBezTo>
                      <a:pt x="19614" y="13752"/>
                      <a:pt x="63917" y="92345"/>
                      <a:pt x="46326" y="99752"/>
                    </a:cubicBezTo>
                    <a:cubicBezTo>
                      <a:pt x="28735" y="107158"/>
                      <a:pt x="22014" y="87373"/>
                      <a:pt x="22014" y="87373"/>
                    </a:cubicBezTo>
                    <a:close/>
                  </a:path>
                </a:pathLst>
              </a:custGeom>
              <a:solidFill>
                <a:srgbClr val="A02D2D"/>
              </a:solidFill>
              <a:ln w="3429"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63A4B3EB-63B4-48F6-423E-665E2D1F706E}"/>
                  </a:ext>
                </a:extLst>
              </p:cNvPr>
              <p:cNvSpPr/>
              <p:nvPr/>
            </p:nvSpPr>
            <p:spPr>
              <a:xfrm>
                <a:off x="8171285" y="2401603"/>
                <a:ext cx="38658" cy="28775"/>
              </a:xfrm>
              <a:custGeom>
                <a:avLst/>
                <a:gdLst>
                  <a:gd name="connsiteX0" fmla="*/ 38659 w 38658"/>
                  <a:gd name="connsiteY0" fmla="*/ 0 h 28775"/>
                  <a:gd name="connsiteX1" fmla="*/ 1900 w 38658"/>
                  <a:gd name="connsiteY1" fmla="*/ 10836 h 28775"/>
                  <a:gd name="connsiteX2" fmla="*/ 13010 w 38658"/>
                  <a:gd name="connsiteY2" fmla="*/ 28769 h 28775"/>
                  <a:gd name="connsiteX3" fmla="*/ 38659 w 38658"/>
                  <a:gd name="connsiteY3" fmla="*/ 0 h 28775"/>
                </a:gdLst>
                <a:ahLst/>
                <a:cxnLst>
                  <a:cxn ang="0">
                    <a:pos x="connsiteX0" y="connsiteY0"/>
                  </a:cxn>
                  <a:cxn ang="0">
                    <a:pos x="connsiteX1" y="connsiteY1"/>
                  </a:cxn>
                  <a:cxn ang="0">
                    <a:pos x="connsiteX2" y="connsiteY2"/>
                  </a:cxn>
                  <a:cxn ang="0">
                    <a:pos x="connsiteX3" y="connsiteY3"/>
                  </a:cxn>
                </a:cxnLst>
                <a:rect l="l" t="t" r="r" b="b"/>
                <a:pathLst>
                  <a:path w="38658" h="28775">
                    <a:moveTo>
                      <a:pt x="38659" y="0"/>
                    </a:moveTo>
                    <a:cubicBezTo>
                      <a:pt x="37664" y="0"/>
                      <a:pt x="7044" y="6549"/>
                      <a:pt x="1900" y="10836"/>
                    </a:cubicBezTo>
                    <a:cubicBezTo>
                      <a:pt x="-3243" y="15122"/>
                      <a:pt x="2586" y="28289"/>
                      <a:pt x="13010" y="28769"/>
                    </a:cubicBezTo>
                    <a:cubicBezTo>
                      <a:pt x="23434" y="29249"/>
                      <a:pt x="38659" y="0"/>
                      <a:pt x="38659" y="0"/>
                    </a:cubicBezTo>
                    <a:close/>
                  </a:path>
                </a:pathLst>
              </a:custGeom>
              <a:solidFill>
                <a:srgbClr val="EF9E67"/>
              </a:solidFill>
              <a:ln w="3429"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AA95419F-C0B5-7826-07EB-7E973138F34D}"/>
                  </a:ext>
                </a:extLst>
              </p:cNvPr>
              <p:cNvSpPr/>
              <p:nvPr/>
            </p:nvSpPr>
            <p:spPr>
              <a:xfrm>
                <a:off x="8128402" y="2394727"/>
                <a:ext cx="180336" cy="96601"/>
              </a:xfrm>
              <a:custGeom>
                <a:avLst/>
                <a:gdLst>
                  <a:gd name="connsiteX0" fmla="*/ 0 w 180336"/>
                  <a:gd name="connsiteY0" fmla="*/ 31873 h 96601"/>
                  <a:gd name="connsiteX1" fmla="*/ 166581 w 180336"/>
                  <a:gd name="connsiteY1" fmla="*/ 18 h 96601"/>
                  <a:gd name="connsiteX2" fmla="*/ 180297 w 180336"/>
                  <a:gd name="connsiteY2" fmla="*/ 11916 h 96601"/>
                  <a:gd name="connsiteX3" fmla="*/ 17214 w 180336"/>
                  <a:gd name="connsiteY3" fmla="*/ 95515 h 96601"/>
                </a:gdLst>
                <a:ahLst/>
                <a:cxnLst>
                  <a:cxn ang="0">
                    <a:pos x="connsiteX0" y="connsiteY0"/>
                  </a:cxn>
                  <a:cxn ang="0">
                    <a:pos x="connsiteX1" y="connsiteY1"/>
                  </a:cxn>
                  <a:cxn ang="0">
                    <a:pos x="connsiteX2" y="connsiteY2"/>
                  </a:cxn>
                  <a:cxn ang="0">
                    <a:pos x="connsiteX3" y="connsiteY3"/>
                  </a:cxn>
                </a:cxnLst>
                <a:rect l="l" t="t" r="r" b="b"/>
                <a:pathLst>
                  <a:path w="180336" h="96601">
                    <a:moveTo>
                      <a:pt x="0" y="31873"/>
                    </a:moveTo>
                    <a:cubicBezTo>
                      <a:pt x="0" y="31873"/>
                      <a:pt x="87851" y="21758"/>
                      <a:pt x="166581" y="18"/>
                    </a:cubicBezTo>
                    <a:cubicBezTo>
                      <a:pt x="166581" y="18"/>
                      <a:pt x="181189" y="-977"/>
                      <a:pt x="180297" y="11916"/>
                    </a:cubicBezTo>
                    <a:cubicBezTo>
                      <a:pt x="179406" y="24809"/>
                      <a:pt x="48383" y="106934"/>
                      <a:pt x="17214" y="95515"/>
                    </a:cubicBezTo>
                    <a:close/>
                  </a:path>
                </a:pathLst>
              </a:custGeom>
              <a:solidFill>
                <a:srgbClr val="FFB27D"/>
              </a:solidFill>
              <a:ln w="3429"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59E06999-972F-4F7F-B7B9-7C317AE92F4B}"/>
                  </a:ext>
                </a:extLst>
              </p:cNvPr>
              <p:cNvSpPr/>
              <p:nvPr/>
            </p:nvSpPr>
            <p:spPr>
              <a:xfrm>
                <a:off x="8294983" y="2382275"/>
                <a:ext cx="38838" cy="26466"/>
              </a:xfrm>
              <a:custGeom>
                <a:avLst/>
                <a:gdLst>
                  <a:gd name="connsiteX0" fmla="*/ 0 w 38838"/>
                  <a:gd name="connsiteY0" fmla="*/ 12470 h 26466"/>
                  <a:gd name="connsiteX1" fmla="*/ 14264 w 38838"/>
                  <a:gd name="connsiteY1" fmla="*/ 23 h 26466"/>
                  <a:gd name="connsiteX2" fmla="*/ 38576 w 38838"/>
                  <a:gd name="connsiteY2" fmla="*/ 12367 h 26466"/>
                  <a:gd name="connsiteX3" fmla="*/ 13887 w 38838"/>
                  <a:gd name="connsiteY3" fmla="*/ 24368 h 26466"/>
                  <a:gd name="connsiteX4" fmla="*/ 0 w 38838"/>
                  <a:gd name="connsiteY4" fmla="*/ 12470 h 26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38" h="26466">
                    <a:moveTo>
                      <a:pt x="0" y="12470"/>
                    </a:moveTo>
                    <a:cubicBezTo>
                      <a:pt x="0" y="12470"/>
                      <a:pt x="8435" y="468"/>
                      <a:pt x="14264" y="23"/>
                    </a:cubicBezTo>
                    <a:cubicBezTo>
                      <a:pt x="20094" y="-423"/>
                      <a:pt x="35764" y="5783"/>
                      <a:pt x="38576" y="12367"/>
                    </a:cubicBezTo>
                    <a:cubicBezTo>
                      <a:pt x="41388" y="18951"/>
                      <a:pt x="20780" y="15796"/>
                      <a:pt x="13887" y="24368"/>
                    </a:cubicBezTo>
                    <a:cubicBezTo>
                      <a:pt x="6995" y="32941"/>
                      <a:pt x="0" y="12470"/>
                      <a:pt x="0" y="12470"/>
                    </a:cubicBezTo>
                    <a:close/>
                  </a:path>
                </a:pathLst>
              </a:custGeom>
              <a:solidFill>
                <a:srgbClr val="FFB27D"/>
              </a:solidFill>
              <a:ln w="3429" cap="flat">
                <a:noFill/>
                <a:prstDash val="solid"/>
                <a:miter/>
              </a:ln>
            </p:spPr>
            <p:txBody>
              <a:bodyPr rtlCol="0" anchor="ctr"/>
              <a:lstStyle/>
              <a:p>
                <a:endParaRPr lang="en-IN"/>
              </a:p>
            </p:txBody>
          </p:sp>
          <p:sp>
            <p:nvSpPr>
              <p:cNvPr id="29" name="Freeform: Shape 28">
                <a:extLst>
                  <a:ext uri="{FF2B5EF4-FFF2-40B4-BE49-F238E27FC236}">
                    <a16:creationId xmlns:a16="http://schemas.microsoft.com/office/drawing/2014/main" id="{BC725592-6A82-BA26-39EE-B5A92CB976B9}"/>
                  </a:ext>
                </a:extLst>
              </p:cNvPr>
              <p:cNvSpPr/>
              <p:nvPr/>
            </p:nvSpPr>
            <p:spPr>
              <a:xfrm>
                <a:off x="8062136" y="2238039"/>
                <a:ext cx="120006" cy="253664"/>
              </a:xfrm>
              <a:custGeom>
                <a:avLst/>
                <a:gdLst>
                  <a:gd name="connsiteX0" fmla="*/ 66438 w 120006"/>
                  <a:gd name="connsiteY0" fmla="*/ 0 h 253664"/>
                  <a:gd name="connsiteX1" fmla="*/ 1801 w 120006"/>
                  <a:gd name="connsiteY1" fmla="*/ 31101 h 253664"/>
                  <a:gd name="connsiteX2" fmla="*/ 82040 w 120006"/>
                  <a:gd name="connsiteY2" fmla="*/ 252169 h 253664"/>
                  <a:gd name="connsiteX3" fmla="*/ 119759 w 120006"/>
                  <a:gd name="connsiteY3" fmla="*/ 198471 h 253664"/>
                  <a:gd name="connsiteX4" fmla="*/ 66438 w 120006"/>
                  <a:gd name="connsiteY4" fmla="*/ 0 h 253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06" h="253664">
                    <a:moveTo>
                      <a:pt x="66438" y="0"/>
                    </a:moveTo>
                    <a:cubicBezTo>
                      <a:pt x="66438" y="0"/>
                      <a:pt x="8762" y="6550"/>
                      <a:pt x="1801" y="31101"/>
                    </a:cubicBezTo>
                    <a:cubicBezTo>
                      <a:pt x="-12601" y="81679"/>
                      <a:pt x="63523" y="237184"/>
                      <a:pt x="82040" y="252169"/>
                    </a:cubicBezTo>
                    <a:cubicBezTo>
                      <a:pt x="89995" y="258615"/>
                      <a:pt x="123188" y="244865"/>
                      <a:pt x="119759" y="198471"/>
                    </a:cubicBezTo>
                    <a:cubicBezTo>
                      <a:pt x="117839" y="174399"/>
                      <a:pt x="80668" y="51881"/>
                      <a:pt x="66438" y="0"/>
                    </a:cubicBezTo>
                    <a:close/>
                  </a:path>
                </a:pathLst>
              </a:custGeom>
              <a:solidFill>
                <a:srgbClr val="BC3F3F"/>
              </a:solidFill>
              <a:ln w="3429" cap="flat">
                <a:noFill/>
                <a:prstDash val="solid"/>
                <a:miter/>
              </a:ln>
            </p:spPr>
            <p:txBody>
              <a:bodyPr rtlCol="0" anchor="ctr"/>
              <a:lstStyle/>
              <a:p>
                <a:endParaRPr lang="en-IN"/>
              </a:p>
            </p:txBody>
          </p:sp>
          <p:sp>
            <p:nvSpPr>
              <p:cNvPr id="30" name="Freeform: Shape 29">
                <a:extLst>
                  <a:ext uri="{FF2B5EF4-FFF2-40B4-BE49-F238E27FC236}">
                    <a16:creationId xmlns:a16="http://schemas.microsoft.com/office/drawing/2014/main" id="{0C65B5D3-DEB0-C9D4-5F85-3F2E0606D93A}"/>
                  </a:ext>
                </a:extLst>
              </p:cNvPr>
              <p:cNvSpPr/>
              <p:nvPr/>
            </p:nvSpPr>
            <p:spPr>
              <a:xfrm>
                <a:off x="8036073" y="2563497"/>
                <a:ext cx="151579" cy="97532"/>
              </a:xfrm>
              <a:custGeom>
                <a:avLst/>
                <a:gdLst>
                  <a:gd name="connsiteX0" fmla="*/ 119830 w 151579"/>
                  <a:gd name="connsiteY0" fmla="*/ 97167 h 97532"/>
                  <a:gd name="connsiteX1" fmla="*/ 16960 w 151579"/>
                  <a:gd name="connsiteY1" fmla="*/ 77347 h 97532"/>
                  <a:gd name="connsiteX2" fmla="*/ 364 w 151579"/>
                  <a:gd name="connsiteY2" fmla="*/ 52830 h 97532"/>
                  <a:gd name="connsiteX3" fmla="*/ 7222 w 151579"/>
                  <a:gd name="connsiteY3" fmla="*/ 16997 h 97532"/>
                  <a:gd name="connsiteX4" fmla="*/ 31739 w 151579"/>
                  <a:gd name="connsiteY4" fmla="*/ 366 h 97532"/>
                  <a:gd name="connsiteX5" fmla="*/ 134609 w 151579"/>
                  <a:gd name="connsiteY5" fmla="*/ 20186 h 97532"/>
                  <a:gd name="connsiteX6" fmla="*/ 151205 w 151579"/>
                  <a:gd name="connsiteY6" fmla="*/ 44703 h 97532"/>
                  <a:gd name="connsiteX7" fmla="*/ 144347 w 151579"/>
                  <a:gd name="connsiteY7" fmla="*/ 80536 h 97532"/>
                  <a:gd name="connsiteX8" fmla="*/ 119830 w 151579"/>
                  <a:gd name="connsiteY8" fmla="*/ 97167 h 97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79" h="97532">
                    <a:moveTo>
                      <a:pt x="119830" y="97167"/>
                    </a:moveTo>
                    <a:lnTo>
                      <a:pt x="16960" y="77347"/>
                    </a:lnTo>
                    <a:cubicBezTo>
                      <a:pt x="5645" y="75118"/>
                      <a:pt x="-1762" y="64173"/>
                      <a:pt x="364" y="52830"/>
                    </a:cubicBezTo>
                    <a:lnTo>
                      <a:pt x="7222" y="16997"/>
                    </a:lnTo>
                    <a:cubicBezTo>
                      <a:pt x="9451" y="5657"/>
                      <a:pt x="20389" y="-1770"/>
                      <a:pt x="31739" y="366"/>
                    </a:cubicBezTo>
                    <a:lnTo>
                      <a:pt x="134609" y="20186"/>
                    </a:lnTo>
                    <a:cubicBezTo>
                      <a:pt x="145959" y="22397"/>
                      <a:pt x="153366" y="33356"/>
                      <a:pt x="151205" y="44703"/>
                    </a:cubicBezTo>
                    <a:lnTo>
                      <a:pt x="144347" y="80536"/>
                    </a:lnTo>
                    <a:cubicBezTo>
                      <a:pt x="142119" y="91876"/>
                      <a:pt x="131180" y="99303"/>
                      <a:pt x="119830" y="97167"/>
                    </a:cubicBezTo>
                    <a:close/>
                  </a:path>
                </a:pathLst>
              </a:custGeom>
              <a:solidFill>
                <a:srgbClr val="163560"/>
              </a:solidFill>
              <a:ln w="3429" cap="flat">
                <a:noFill/>
                <a:prstDash val="solid"/>
                <a:miter/>
              </a:ln>
            </p:spPr>
            <p:txBody>
              <a:bodyPr rtlCol="0" anchor="ctr"/>
              <a:lstStyle/>
              <a:p>
                <a:endParaRPr lang="en-IN"/>
              </a:p>
            </p:txBody>
          </p:sp>
          <p:sp>
            <p:nvSpPr>
              <p:cNvPr id="31" name="Freeform: Shape 30">
                <a:extLst>
                  <a:ext uri="{FF2B5EF4-FFF2-40B4-BE49-F238E27FC236}">
                    <a16:creationId xmlns:a16="http://schemas.microsoft.com/office/drawing/2014/main" id="{F28DB88D-E317-C67C-D7A5-1A3B3676FF37}"/>
                  </a:ext>
                </a:extLst>
              </p:cNvPr>
              <p:cNvSpPr/>
              <p:nvPr/>
            </p:nvSpPr>
            <p:spPr>
              <a:xfrm>
                <a:off x="8016905" y="2559821"/>
                <a:ext cx="151579" cy="97512"/>
              </a:xfrm>
              <a:custGeom>
                <a:avLst/>
                <a:gdLst>
                  <a:gd name="connsiteX0" fmla="*/ 119830 w 151579"/>
                  <a:gd name="connsiteY0" fmla="*/ 97139 h 97512"/>
                  <a:gd name="connsiteX1" fmla="*/ 16960 w 151579"/>
                  <a:gd name="connsiteY1" fmla="*/ 77320 h 97512"/>
                  <a:gd name="connsiteX2" fmla="*/ 364 w 151579"/>
                  <a:gd name="connsiteY2" fmla="*/ 52837 h 97512"/>
                  <a:gd name="connsiteX3" fmla="*/ 7222 w 151579"/>
                  <a:gd name="connsiteY3" fmla="*/ 16969 h 97512"/>
                  <a:gd name="connsiteX4" fmla="*/ 31739 w 151579"/>
                  <a:gd name="connsiteY4" fmla="*/ 373 h 97512"/>
                  <a:gd name="connsiteX5" fmla="*/ 134609 w 151579"/>
                  <a:gd name="connsiteY5" fmla="*/ 20158 h 97512"/>
                  <a:gd name="connsiteX6" fmla="*/ 151206 w 151579"/>
                  <a:gd name="connsiteY6" fmla="*/ 44676 h 97512"/>
                  <a:gd name="connsiteX7" fmla="*/ 144348 w 151579"/>
                  <a:gd name="connsiteY7" fmla="*/ 80543 h 97512"/>
                  <a:gd name="connsiteX8" fmla="*/ 119830 w 151579"/>
                  <a:gd name="connsiteY8" fmla="*/ 97139 h 97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79" h="97512">
                    <a:moveTo>
                      <a:pt x="119830" y="97139"/>
                    </a:moveTo>
                    <a:lnTo>
                      <a:pt x="16960" y="77320"/>
                    </a:lnTo>
                    <a:cubicBezTo>
                      <a:pt x="5644" y="75108"/>
                      <a:pt x="-1762" y="64173"/>
                      <a:pt x="364" y="52837"/>
                    </a:cubicBezTo>
                    <a:lnTo>
                      <a:pt x="7222" y="16969"/>
                    </a:lnTo>
                    <a:cubicBezTo>
                      <a:pt x="9450" y="5633"/>
                      <a:pt x="20389" y="-1784"/>
                      <a:pt x="31739" y="373"/>
                    </a:cubicBezTo>
                    <a:lnTo>
                      <a:pt x="134609" y="20158"/>
                    </a:lnTo>
                    <a:cubicBezTo>
                      <a:pt x="145959" y="22370"/>
                      <a:pt x="153366" y="33329"/>
                      <a:pt x="151206" y="44676"/>
                    </a:cubicBezTo>
                    <a:lnTo>
                      <a:pt x="144348" y="80543"/>
                    </a:lnTo>
                    <a:cubicBezTo>
                      <a:pt x="142119" y="91879"/>
                      <a:pt x="131180" y="99296"/>
                      <a:pt x="119830" y="97139"/>
                    </a:cubicBezTo>
                    <a:close/>
                  </a:path>
                </a:pathLst>
              </a:custGeom>
              <a:solidFill>
                <a:srgbClr val="1C468A"/>
              </a:solidFill>
              <a:ln w="3429" cap="flat">
                <a:noFill/>
                <a:prstDash val="solid"/>
                <a:miter/>
              </a:ln>
            </p:spPr>
            <p:txBody>
              <a:bodyPr rtlCol="0" anchor="ctr"/>
              <a:lstStyle/>
              <a:p>
                <a:endParaRPr lang="en-IN"/>
              </a:p>
            </p:txBody>
          </p:sp>
          <p:sp>
            <p:nvSpPr>
              <p:cNvPr id="32" name="Freeform: Shape 31">
                <a:extLst>
                  <a:ext uri="{FF2B5EF4-FFF2-40B4-BE49-F238E27FC236}">
                    <a16:creationId xmlns:a16="http://schemas.microsoft.com/office/drawing/2014/main" id="{FA2B4CFC-4A19-13F0-E466-240064867601}"/>
                  </a:ext>
                </a:extLst>
              </p:cNvPr>
              <p:cNvSpPr/>
              <p:nvPr/>
            </p:nvSpPr>
            <p:spPr>
              <a:xfrm>
                <a:off x="8127202" y="2236908"/>
                <a:ext cx="31238" cy="102664"/>
              </a:xfrm>
              <a:custGeom>
                <a:avLst/>
                <a:gdLst>
                  <a:gd name="connsiteX0" fmla="*/ 31238 w 31238"/>
                  <a:gd name="connsiteY0" fmla="*/ 102664 h 102664"/>
                  <a:gd name="connsiteX1" fmla="*/ 21911 w 31238"/>
                  <a:gd name="connsiteY1" fmla="*/ 78970 h 102664"/>
                  <a:gd name="connsiteX2" fmla="*/ 0 w 31238"/>
                  <a:gd name="connsiteY2" fmla="*/ 1303 h 102664"/>
                  <a:gd name="connsiteX3" fmla="*/ 9156 w 31238"/>
                  <a:gd name="connsiteY3" fmla="*/ 0 h 102664"/>
                  <a:gd name="connsiteX4" fmla="*/ 31238 w 31238"/>
                  <a:gd name="connsiteY4" fmla="*/ 102664 h 102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38" h="102664">
                    <a:moveTo>
                      <a:pt x="31238" y="102664"/>
                    </a:moveTo>
                    <a:cubicBezTo>
                      <a:pt x="28666" y="100813"/>
                      <a:pt x="23489" y="84799"/>
                      <a:pt x="21911" y="78970"/>
                    </a:cubicBezTo>
                    <a:cubicBezTo>
                      <a:pt x="15259" y="27981"/>
                      <a:pt x="5281" y="4869"/>
                      <a:pt x="0" y="1303"/>
                    </a:cubicBezTo>
                    <a:lnTo>
                      <a:pt x="9156" y="0"/>
                    </a:lnTo>
                    <a:cubicBezTo>
                      <a:pt x="15225" y="4046"/>
                      <a:pt x="25923" y="49583"/>
                      <a:pt x="31238" y="102664"/>
                    </a:cubicBezTo>
                    <a:close/>
                  </a:path>
                </a:pathLst>
              </a:custGeom>
              <a:solidFill>
                <a:srgbClr val="1C468A"/>
              </a:solidFill>
              <a:ln w="3429" cap="flat">
                <a:noFill/>
                <a:prstDash val="solid"/>
                <a:miter/>
              </a:ln>
            </p:spPr>
            <p:txBody>
              <a:bodyPr rtlCol="0" anchor="ctr"/>
              <a:lstStyle/>
              <a:p>
                <a:endParaRPr lang="en-IN"/>
              </a:p>
            </p:txBody>
          </p:sp>
          <p:sp>
            <p:nvSpPr>
              <p:cNvPr id="33" name="Freeform: Shape 32">
                <a:extLst>
                  <a:ext uri="{FF2B5EF4-FFF2-40B4-BE49-F238E27FC236}">
                    <a16:creationId xmlns:a16="http://schemas.microsoft.com/office/drawing/2014/main" id="{47918319-A555-1BA4-B649-C1C915CD9284}"/>
                  </a:ext>
                </a:extLst>
              </p:cNvPr>
              <p:cNvSpPr/>
              <p:nvPr/>
            </p:nvSpPr>
            <p:spPr>
              <a:xfrm>
                <a:off x="8162898" y="2489488"/>
                <a:ext cx="8743" cy="94160"/>
              </a:xfrm>
              <a:custGeom>
                <a:avLst/>
                <a:gdLst>
                  <a:gd name="connsiteX0" fmla="*/ 8744 w 8743"/>
                  <a:gd name="connsiteY0" fmla="*/ 94160 h 94160"/>
                  <a:gd name="connsiteX1" fmla="*/ 6858 w 8743"/>
                  <a:gd name="connsiteY1" fmla="*/ 94160 h 94160"/>
                  <a:gd name="connsiteX2" fmla="*/ 0 w 8743"/>
                  <a:gd name="connsiteY2" fmla="*/ 686 h 94160"/>
                  <a:gd name="connsiteX3" fmla="*/ 3086 w 8743"/>
                  <a:gd name="connsiteY3" fmla="*/ 0 h 94160"/>
                  <a:gd name="connsiteX4" fmla="*/ 8744 w 8743"/>
                  <a:gd name="connsiteY4" fmla="*/ 94160 h 94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3" h="94160">
                    <a:moveTo>
                      <a:pt x="8744" y="94160"/>
                    </a:moveTo>
                    <a:lnTo>
                      <a:pt x="6858" y="94160"/>
                    </a:lnTo>
                    <a:cubicBezTo>
                      <a:pt x="5315" y="67414"/>
                      <a:pt x="2915" y="34907"/>
                      <a:pt x="0" y="686"/>
                    </a:cubicBezTo>
                    <a:lnTo>
                      <a:pt x="3086" y="0"/>
                    </a:lnTo>
                    <a:cubicBezTo>
                      <a:pt x="6412" y="50509"/>
                      <a:pt x="8504" y="89565"/>
                      <a:pt x="8744" y="94160"/>
                    </a:cubicBezTo>
                    <a:close/>
                  </a:path>
                </a:pathLst>
              </a:custGeom>
              <a:solidFill>
                <a:srgbClr val="1C468A"/>
              </a:solidFill>
              <a:ln w="3429" cap="flat">
                <a:noFill/>
                <a:prstDash val="solid"/>
                <a:miter/>
              </a:ln>
            </p:spPr>
            <p:txBody>
              <a:bodyPr rtlCol="0" anchor="ctr"/>
              <a:lstStyle/>
              <a:p>
                <a:endParaRPr lang="en-IN"/>
              </a:p>
            </p:txBody>
          </p:sp>
          <p:sp>
            <p:nvSpPr>
              <p:cNvPr id="34" name="Freeform: Shape 33">
                <a:extLst>
                  <a:ext uri="{FF2B5EF4-FFF2-40B4-BE49-F238E27FC236}">
                    <a16:creationId xmlns:a16="http://schemas.microsoft.com/office/drawing/2014/main" id="{6539FCD4-3E01-ECAA-C668-312493BBD1C6}"/>
                  </a:ext>
                </a:extLst>
              </p:cNvPr>
              <p:cNvSpPr/>
              <p:nvPr/>
            </p:nvSpPr>
            <p:spPr>
              <a:xfrm>
                <a:off x="8041200" y="1978661"/>
                <a:ext cx="202896" cy="377953"/>
              </a:xfrm>
              <a:custGeom>
                <a:avLst/>
                <a:gdLst>
                  <a:gd name="connsiteX0" fmla="*/ 134591 w 202896"/>
                  <a:gd name="connsiteY0" fmla="*/ 38482 h 377953"/>
                  <a:gd name="connsiteX1" fmla="*/ 67760 w 202896"/>
                  <a:gd name="connsiteY1" fmla="*/ 3335 h 377953"/>
                  <a:gd name="connsiteX2" fmla="*/ 97866 w 202896"/>
                  <a:gd name="connsiteY2" fmla="*/ 9541 h 377953"/>
                  <a:gd name="connsiteX3" fmla="*/ 25857 w 202896"/>
                  <a:gd name="connsiteY3" fmla="*/ 43214 h 377953"/>
                  <a:gd name="connsiteX4" fmla="*/ 37550 w 202896"/>
                  <a:gd name="connsiteY4" fmla="*/ 180580 h 377953"/>
                  <a:gd name="connsiteX5" fmla="*/ 5283 w 202896"/>
                  <a:gd name="connsiteY5" fmla="*/ 264796 h 377953"/>
                  <a:gd name="connsiteX6" fmla="*/ 189215 w 202896"/>
                  <a:gd name="connsiteY6" fmla="*/ 377953 h 377953"/>
                  <a:gd name="connsiteX7" fmla="*/ 169738 w 202896"/>
                  <a:gd name="connsiteY7" fmla="*/ 254509 h 377953"/>
                  <a:gd name="connsiteX8" fmla="*/ 202896 w 202896"/>
                  <a:gd name="connsiteY8" fmla="*/ 288045 h 377953"/>
                  <a:gd name="connsiteX9" fmla="*/ 164663 w 202896"/>
                  <a:gd name="connsiteY9" fmla="*/ 238702 h 377953"/>
                  <a:gd name="connsiteX10" fmla="*/ 104519 w 202896"/>
                  <a:gd name="connsiteY10" fmla="*/ 187267 h 377953"/>
                  <a:gd name="connsiteX11" fmla="*/ 134591 w 202896"/>
                  <a:gd name="connsiteY11" fmla="*/ 38482 h 377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896" h="377953">
                    <a:moveTo>
                      <a:pt x="134591" y="38482"/>
                    </a:moveTo>
                    <a:cubicBezTo>
                      <a:pt x="134591" y="38482"/>
                      <a:pt x="124304" y="-13433"/>
                      <a:pt x="67760" y="3335"/>
                    </a:cubicBezTo>
                    <a:cubicBezTo>
                      <a:pt x="67760" y="3335"/>
                      <a:pt x="86242" y="2889"/>
                      <a:pt x="97866" y="9541"/>
                    </a:cubicBezTo>
                    <a:cubicBezTo>
                      <a:pt x="97866" y="9541"/>
                      <a:pt x="55587" y="-746"/>
                      <a:pt x="25857" y="43214"/>
                    </a:cubicBezTo>
                    <a:cubicBezTo>
                      <a:pt x="-3872" y="87174"/>
                      <a:pt x="44888" y="161583"/>
                      <a:pt x="37550" y="180580"/>
                    </a:cubicBezTo>
                    <a:cubicBezTo>
                      <a:pt x="30212" y="199577"/>
                      <a:pt x="-15257" y="216482"/>
                      <a:pt x="5283" y="264796"/>
                    </a:cubicBezTo>
                    <a:cubicBezTo>
                      <a:pt x="25823" y="313111"/>
                      <a:pt x="186026" y="333685"/>
                      <a:pt x="189215" y="377953"/>
                    </a:cubicBezTo>
                    <a:cubicBezTo>
                      <a:pt x="189215" y="377953"/>
                      <a:pt x="220453" y="279884"/>
                      <a:pt x="169738" y="254509"/>
                    </a:cubicBezTo>
                    <a:cubicBezTo>
                      <a:pt x="169738" y="254509"/>
                      <a:pt x="194496" y="266991"/>
                      <a:pt x="202896" y="288045"/>
                    </a:cubicBezTo>
                    <a:cubicBezTo>
                      <a:pt x="202896" y="288045"/>
                      <a:pt x="195593" y="244222"/>
                      <a:pt x="164663" y="238702"/>
                    </a:cubicBezTo>
                    <a:cubicBezTo>
                      <a:pt x="137231" y="233798"/>
                      <a:pt x="104793" y="195839"/>
                      <a:pt x="104519" y="187267"/>
                    </a:cubicBezTo>
                    <a:cubicBezTo>
                      <a:pt x="104244" y="178694"/>
                      <a:pt x="134591" y="38482"/>
                      <a:pt x="134591" y="38482"/>
                    </a:cubicBezTo>
                    <a:close/>
                  </a:path>
                </a:pathLst>
              </a:custGeom>
              <a:solidFill>
                <a:srgbClr val="2C3A64"/>
              </a:solidFill>
              <a:ln w="3429" cap="flat">
                <a:noFill/>
                <a:prstDash val="solid"/>
                <a:miter/>
              </a:ln>
            </p:spPr>
            <p:txBody>
              <a:bodyPr rtlCol="0" anchor="ctr"/>
              <a:lstStyle/>
              <a:p>
                <a:endParaRPr lang="en-IN"/>
              </a:p>
            </p:txBody>
          </p:sp>
          <p:sp>
            <p:nvSpPr>
              <p:cNvPr id="35" name="Freeform: Shape 34">
                <a:extLst>
                  <a:ext uri="{FF2B5EF4-FFF2-40B4-BE49-F238E27FC236}">
                    <a16:creationId xmlns:a16="http://schemas.microsoft.com/office/drawing/2014/main" id="{E44D3F28-A46A-BA10-6E52-7BCB9669D0B6}"/>
                  </a:ext>
                </a:extLst>
              </p:cNvPr>
              <p:cNvSpPr/>
              <p:nvPr/>
            </p:nvSpPr>
            <p:spPr>
              <a:xfrm>
                <a:off x="7253929" y="999656"/>
                <a:ext cx="238839" cy="375550"/>
              </a:xfrm>
              <a:custGeom>
                <a:avLst/>
                <a:gdLst>
                  <a:gd name="connsiteX0" fmla="*/ 63960 w 238839"/>
                  <a:gd name="connsiteY0" fmla="*/ 374721 h 375550"/>
                  <a:gd name="connsiteX1" fmla="*/ 238839 w 238839"/>
                  <a:gd name="connsiteY1" fmla="*/ 224428 h 375550"/>
                  <a:gd name="connsiteX2" fmla="*/ 215385 w 238839"/>
                  <a:gd name="connsiteY2" fmla="*/ 204094 h 375550"/>
                  <a:gd name="connsiteX3" fmla="*/ 90261 w 238839"/>
                  <a:gd name="connsiteY3" fmla="*/ 281967 h 375550"/>
                  <a:gd name="connsiteX4" fmla="*/ 88444 w 238839"/>
                  <a:gd name="connsiteY4" fmla="*/ 210198 h 375550"/>
                  <a:gd name="connsiteX5" fmla="*/ 6388 w 238839"/>
                  <a:gd name="connsiteY5" fmla="*/ 2469 h 375550"/>
                  <a:gd name="connsiteX6" fmla="*/ 2513 w 238839"/>
                  <a:gd name="connsiteY6" fmla="*/ 0 h 375550"/>
                  <a:gd name="connsiteX7" fmla="*/ 2513 w 238839"/>
                  <a:gd name="connsiteY7" fmla="*/ 3086 h 375550"/>
                  <a:gd name="connsiteX8" fmla="*/ 1484 w 238839"/>
                  <a:gd name="connsiteY8" fmla="*/ 28461 h 375550"/>
                  <a:gd name="connsiteX9" fmla="*/ 63960 w 238839"/>
                  <a:gd name="connsiteY9" fmla="*/ 374721 h 375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839" h="375550">
                    <a:moveTo>
                      <a:pt x="63960" y="374721"/>
                    </a:moveTo>
                    <a:cubicBezTo>
                      <a:pt x="147217" y="353564"/>
                      <a:pt x="238839" y="224428"/>
                      <a:pt x="238839" y="224428"/>
                    </a:cubicBezTo>
                    <a:lnTo>
                      <a:pt x="215385" y="204094"/>
                    </a:lnTo>
                    <a:cubicBezTo>
                      <a:pt x="191142" y="232692"/>
                      <a:pt x="90261" y="281967"/>
                      <a:pt x="90261" y="281967"/>
                    </a:cubicBezTo>
                    <a:cubicBezTo>
                      <a:pt x="90810" y="255803"/>
                      <a:pt x="90261" y="231903"/>
                      <a:pt x="88444" y="210198"/>
                    </a:cubicBezTo>
                    <a:cubicBezTo>
                      <a:pt x="77265" y="62476"/>
                      <a:pt x="21578" y="13270"/>
                      <a:pt x="6388" y="2469"/>
                    </a:cubicBezTo>
                    <a:cubicBezTo>
                      <a:pt x="5153" y="1564"/>
                      <a:pt x="3850" y="741"/>
                      <a:pt x="2513" y="0"/>
                    </a:cubicBezTo>
                    <a:cubicBezTo>
                      <a:pt x="2513" y="0"/>
                      <a:pt x="2513" y="1063"/>
                      <a:pt x="2513" y="3086"/>
                    </a:cubicBezTo>
                    <a:cubicBezTo>
                      <a:pt x="2307" y="7475"/>
                      <a:pt x="1896" y="16322"/>
                      <a:pt x="1484" y="28461"/>
                    </a:cubicBezTo>
                    <a:cubicBezTo>
                      <a:pt x="-1876" y="118849"/>
                      <a:pt x="-5579" y="392518"/>
                      <a:pt x="63960" y="374721"/>
                    </a:cubicBezTo>
                    <a:close/>
                  </a:path>
                </a:pathLst>
              </a:custGeom>
              <a:solidFill>
                <a:srgbClr val="FFB27D"/>
              </a:solidFill>
              <a:ln w="3429" cap="flat">
                <a:noFill/>
                <a:prstDash val="solid"/>
                <a:miter/>
              </a:ln>
            </p:spPr>
            <p:txBody>
              <a:bodyPr rtlCol="0" anchor="ctr"/>
              <a:lstStyle/>
              <a:p>
                <a:endParaRPr lang="en-IN"/>
              </a:p>
            </p:txBody>
          </p:sp>
          <p:sp>
            <p:nvSpPr>
              <p:cNvPr id="36" name="Freeform: Shape 35">
                <a:extLst>
                  <a:ext uri="{FF2B5EF4-FFF2-40B4-BE49-F238E27FC236}">
                    <a16:creationId xmlns:a16="http://schemas.microsoft.com/office/drawing/2014/main" id="{DBCA9726-F97A-CE44-EAF7-2E332A2F3530}"/>
                  </a:ext>
                </a:extLst>
              </p:cNvPr>
              <p:cNvSpPr/>
              <p:nvPr/>
            </p:nvSpPr>
            <p:spPr>
              <a:xfrm>
                <a:off x="7469177" y="1118033"/>
                <a:ext cx="66893" cy="106050"/>
              </a:xfrm>
              <a:custGeom>
                <a:avLst/>
                <a:gdLst>
                  <a:gd name="connsiteX0" fmla="*/ 0 w 66893"/>
                  <a:gd name="connsiteY0" fmla="*/ 85717 h 106050"/>
                  <a:gd name="connsiteX1" fmla="*/ 12790 w 66893"/>
                  <a:gd name="connsiteY1" fmla="*/ 21835 h 106050"/>
                  <a:gd name="connsiteX2" fmla="*/ 48486 w 66893"/>
                  <a:gd name="connsiteY2" fmla="*/ 61 h 106050"/>
                  <a:gd name="connsiteX3" fmla="*/ 64465 w 66893"/>
                  <a:gd name="connsiteY3" fmla="*/ 55713 h 106050"/>
                  <a:gd name="connsiteX4" fmla="*/ 23317 w 66893"/>
                  <a:gd name="connsiteY4" fmla="*/ 106051 h 106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93" h="106050">
                    <a:moveTo>
                      <a:pt x="0" y="85717"/>
                    </a:moveTo>
                    <a:cubicBezTo>
                      <a:pt x="377" y="82288"/>
                      <a:pt x="2709" y="31504"/>
                      <a:pt x="12790" y="21835"/>
                    </a:cubicBezTo>
                    <a:cubicBezTo>
                      <a:pt x="22872" y="12165"/>
                      <a:pt x="42760" y="-1002"/>
                      <a:pt x="48486" y="61"/>
                    </a:cubicBezTo>
                    <a:cubicBezTo>
                      <a:pt x="54213" y="1123"/>
                      <a:pt x="73655" y="33459"/>
                      <a:pt x="64465" y="55713"/>
                    </a:cubicBezTo>
                    <a:cubicBezTo>
                      <a:pt x="55275" y="77967"/>
                      <a:pt x="23317" y="106051"/>
                      <a:pt x="23317" y="106051"/>
                    </a:cubicBezTo>
                    <a:close/>
                  </a:path>
                </a:pathLst>
              </a:custGeom>
              <a:solidFill>
                <a:srgbClr val="FFB27D"/>
              </a:solidFill>
              <a:ln w="3429"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id="{94D9B26B-29A9-5EF2-3F8B-058B5AFEE843}"/>
                  </a:ext>
                </a:extLst>
              </p:cNvPr>
              <p:cNvSpPr/>
              <p:nvPr/>
            </p:nvSpPr>
            <p:spPr>
              <a:xfrm>
                <a:off x="7445311" y="1098548"/>
                <a:ext cx="65836" cy="113397"/>
              </a:xfrm>
              <a:custGeom>
                <a:avLst/>
                <a:gdLst>
                  <a:gd name="connsiteX0" fmla="*/ 3189 w 65836"/>
                  <a:gd name="connsiteY0" fmla="*/ 111100 h 113397"/>
                  <a:gd name="connsiteX1" fmla="*/ 58053 w 65836"/>
                  <a:gd name="connsiteY1" fmla="*/ 113397 h 113397"/>
                  <a:gd name="connsiteX2" fmla="*/ 61482 w 65836"/>
                  <a:gd name="connsiteY2" fmla="*/ 110242 h 113397"/>
                  <a:gd name="connsiteX3" fmla="*/ 65837 w 65836"/>
                  <a:gd name="connsiteY3" fmla="*/ 5727 h 113397"/>
                  <a:gd name="connsiteX4" fmla="*/ 62682 w 65836"/>
                  <a:gd name="connsiteY4" fmla="*/ 2298 h 113397"/>
                  <a:gd name="connsiteX5" fmla="*/ 7818 w 65836"/>
                  <a:gd name="connsiteY5" fmla="*/ 0 h 113397"/>
                  <a:gd name="connsiteX6" fmla="*/ 4389 w 65836"/>
                  <a:gd name="connsiteY6" fmla="*/ 3155 h 113397"/>
                  <a:gd name="connsiteX7" fmla="*/ 0 w 65836"/>
                  <a:gd name="connsiteY7" fmla="*/ 107671 h 113397"/>
                  <a:gd name="connsiteX8" fmla="*/ 3189 w 65836"/>
                  <a:gd name="connsiteY8" fmla="*/ 111100 h 113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836" h="113397">
                    <a:moveTo>
                      <a:pt x="3189" y="111100"/>
                    </a:moveTo>
                    <a:lnTo>
                      <a:pt x="58053" y="113397"/>
                    </a:lnTo>
                    <a:cubicBezTo>
                      <a:pt x="59836" y="113404"/>
                      <a:pt x="61345" y="112029"/>
                      <a:pt x="61482" y="110242"/>
                    </a:cubicBezTo>
                    <a:lnTo>
                      <a:pt x="65837" y="5727"/>
                    </a:lnTo>
                    <a:cubicBezTo>
                      <a:pt x="65837" y="3937"/>
                      <a:pt x="64465" y="2441"/>
                      <a:pt x="62682" y="2298"/>
                    </a:cubicBezTo>
                    <a:lnTo>
                      <a:pt x="7818" y="0"/>
                    </a:lnTo>
                    <a:cubicBezTo>
                      <a:pt x="6035" y="-7"/>
                      <a:pt x="4526" y="1368"/>
                      <a:pt x="4389" y="3155"/>
                    </a:cubicBezTo>
                    <a:lnTo>
                      <a:pt x="0" y="107671"/>
                    </a:lnTo>
                    <a:cubicBezTo>
                      <a:pt x="0" y="109474"/>
                      <a:pt x="1406" y="110973"/>
                      <a:pt x="3189" y="111100"/>
                    </a:cubicBezTo>
                    <a:close/>
                  </a:path>
                </a:pathLst>
              </a:custGeom>
              <a:solidFill>
                <a:srgbClr val="F1A34F"/>
              </a:solidFill>
              <a:ln w="3429" cap="flat">
                <a:noFill/>
                <a:prstDash val="solid"/>
                <a:miter/>
              </a:ln>
            </p:spPr>
            <p:txBody>
              <a:bodyPr rtlCol="0" anchor="ctr"/>
              <a:lstStyle/>
              <a:p>
                <a:endParaRPr lang="en-IN"/>
              </a:p>
            </p:txBody>
          </p:sp>
          <p:sp>
            <p:nvSpPr>
              <p:cNvPr id="38" name="Freeform: Shape 37">
                <a:extLst>
                  <a:ext uri="{FF2B5EF4-FFF2-40B4-BE49-F238E27FC236}">
                    <a16:creationId xmlns:a16="http://schemas.microsoft.com/office/drawing/2014/main" id="{7E117A39-4A22-FB0C-3343-CCAACC319D10}"/>
                  </a:ext>
                </a:extLst>
              </p:cNvPr>
              <p:cNvSpPr/>
              <p:nvPr/>
            </p:nvSpPr>
            <p:spPr>
              <a:xfrm>
                <a:off x="7457138" y="1099297"/>
                <a:ext cx="65570" cy="113201"/>
              </a:xfrm>
              <a:custGeom>
                <a:avLst/>
                <a:gdLst>
                  <a:gd name="connsiteX0" fmla="*/ 5627 w 65570"/>
                  <a:gd name="connsiteY0" fmla="*/ 111139 h 113201"/>
                  <a:gd name="connsiteX1" fmla="*/ 55347 w 65570"/>
                  <a:gd name="connsiteY1" fmla="*/ 113196 h 113201"/>
                  <a:gd name="connsiteX2" fmla="*/ 61417 w 65570"/>
                  <a:gd name="connsiteY2" fmla="*/ 107617 h 113201"/>
                  <a:gd name="connsiteX3" fmla="*/ 61417 w 65570"/>
                  <a:gd name="connsiteY3" fmla="*/ 107607 h 113201"/>
                  <a:gd name="connsiteX4" fmla="*/ 65566 w 65570"/>
                  <a:gd name="connsiteY4" fmla="*/ 8166 h 113201"/>
                  <a:gd name="connsiteX5" fmla="*/ 59976 w 65570"/>
                  <a:gd name="connsiteY5" fmla="*/ 2097 h 113201"/>
                  <a:gd name="connsiteX6" fmla="*/ 59976 w 65570"/>
                  <a:gd name="connsiteY6" fmla="*/ 2097 h 113201"/>
                  <a:gd name="connsiteX7" fmla="*/ 10256 w 65570"/>
                  <a:gd name="connsiteY7" fmla="*/ 5 h 113201"/>
                  <a:gd name="connsiteX8" fmla="*/ 4187 w 65570"/>
                  <a:gd name="connsiteY8" fmla="*/ 5584 h 113201"/>
                  <a:gd name="connsiteX9" fmla="*/ 4187 w 65570"/>
                  <a:gd name="connsiteY9" fmla="*/ 5594 h 113201"/>
                  <a:gd name="connsiteX10" fmla="*/ 3 w 65570"/>
                  <a:gd name="connsiteY10" fmla="*/ 105035 h 113201"/>
                  <a:gd name="connsiteX11" fmla="*/ 5627 w 65570"/>
                  <a:gd name="connsiteY11" fmla="*/ 111139 h 113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70" h="113201">
                    <a:moveTo>
                      <a:pt x="5627" y="111139"/>
                    </a:moveTo>
                    <a:lnTo>
                      <a:pt x="55347" y="113196"/>
                    </a:lnTo>
                    <a:cubicBezTo>
                      <a:pt x="58571" y="113330"/>
                      <a:pt x="61279" y="110834"/>
                      <a:pt x="61417" y="107617"/>
                    </a:cubicBezTo>
                    <a:cubicBezTo>
                      <a:pt x="61417" y="107614"/>
                      <a:pt x="61417" y="107611"/>
                      <a:pt x="61417" y="107607"/>
                    </a:cubicBezTo>
                    <a:lnTo>
                      <a:pt x="65566" y="8166"/>
                    </a:lnTo>
                    <a:cubicBezTo>
                      <a:pt x="65703" y="4950"/>
                      <a:pt x="63200" y="2234"/>
                      <a:pt x="59976" y="2097"/>
                    </a:cubicBezTo>
                    <a:cubicBezTo>
                      <a:pt x="59976" y="2097"/>
                      <a:pt x="59976" y="2097"/>
                      <a:pt x="59976" y="2097"/>
                    </a:cubicBezTo>
                    <a:lnTo>
                      <a:pt x="10256" y="5"/>
                    </a:lnTo>
                    <a:cubicBezTo>
                      <a:pt x="7033" y="-129"/>
                      <a:pt x="4324" y="2368"/>
                      <a:pt x="4187" y="5584"/>
                    </a:cubicBezTo>
                    <a:cubicBezTo>
                      <a:pt x="4187" y="5588"/>
                      <a:pt x="4187" y="5591"/>
                      <a:pt x="4187" y="5594"/>
                    </a:cubicBezTo>
                    <a:lnTo>
                      <a:pt x="3" y="105035"/>
                    </a:lnTo>
                    <a:cubicBezTo>
                      <a:pt x="-100" y="108269"/>
                      <a:pt x="2404" y="110992"/>
                      <a:pt x="5627" y="111139"/>
                    </a:cubicBezTo>
                    <a:close/>
                  </a:path>
                </a:pathLst>
              </a:custGeom>
              <a:solidFill>
                <a:srgbClr val="D86713"/>
              </a:solidFill>
              <a:ln w="3429" cap="flat">
                <a:noFill/>
                <a:prstDash val="solid"/>
                <a:miter/>
              </a:ln>
            </p:spPr>
            <p:txBody>
              <a:bodyPr rtlCol="0" anchor="ctr"/>
              <a:lstStyle/>
              <a:p>
                <a:endParaRPr lang="en-IN"/>
              </a:p>
            </p:txBody>
          </p:sp>
          <p:sp>
            <p:nvSpPr>
              <p:cNvPr id="39" name="Freeform: Shape 38">
                <a:extLst>
                  <a:ext uri="{FF2B5EF4-FFF2-40B4-BE49-F238E27FC236}">
                    <a16:creationId xmlns:a16="http://schemas.microsoft.com/office/drawing/2014/main" id="{A43501D8-1B0A-78C8-9C5C-DEB0F70ADD33}"/>
                  </a:ext>
                </a:extLst>
              </p:cNvPr>
              <p:cNvSpPr/>
              <p:nvPr/>
            </p:nvSpPr>
            <p:spPr>
              <a:xfrm>
                <a:off x="7497830" y="1111958"/>
                <a:ext cx="26484" cy="63393"/>
              </a:xfrm>
              <a:custGeom>
                <a:avLst/>
                <a:gdLst>
                  <a:gd name="connsiteX0" fmla="*/ 26485 w 26484"/>
                  <a:gd name="connsiteY0" fmla="*/ 12753 h 63393"/>
                  <a:gd name="connsiteX1" fmla="*/ 13 w 26484"/>
                  <a:gd name="connsiteY1" fmla="*/ 5895 h 63393"/>
                  <a:gd name="connsiteX2" fmla="*/ 22061 w 26484"/>
                  <a:gd name="connsiteY2" fmla="*/ 62577 h 63393"/>
                  <a:gd name="connsiteX3" fmla="*/ 26485 w 26484"/>
                  <a:gd name="connsiteY3" fmla="*/ 12753 h 63393"/>
                </a:gdLst>
                <a:ahLst/>
                <a:cxnLst>
                  <a:cxn ang="0">
                    <a:pos x="connsiteX0" y="connsiteY0"/>
                  </a:cxn>
                  <a:cxn ang="0">
                    <a:pos x="connsiteX1" y="connsiteY1"/>
                  </a:cxn>
                  <a:cxn ang="0">
                    <a:pos x="connsiteX2" y="connsiteY2"/>
                  </a:cxn>
                  <a:cxn ang="0">
                    <a:pos x="connsiteX3" y="connsiteY3"/>
                  </a:cxn>
                </a:cxnLst>
                <a:rect l="l" t="t" r="r" b="b"/>
                <a:pathLst>
                  <a:path w="26484" h="63393">
                    <a:moveTo>
                      <a:pt x="26485" y="12753"/>
                    </a:moveTo>
                    <a:cubicBezTo>
                      <a:pt x="26485" y="12753"/>
                      <a:pt x="-673" y="-10598"/>
                      <a:pt x="13" y="5895"/>
                    </a:cubicBezTo>
                    <a:cubicBezTo>
                      <a:pt x="699" y="22389"/>
                      <a:pt x="22404" y="54244"/>
                      <a:pt x="22061" y="62577"/>
                    </a:cubicBezTo>
                    <a:cubicBezTo>
                      <a:pt x="21719" y="70909"/>
                      <a:pt x="26485" y="12753"/>
                      <a:pt x="26485" y="12753"/>
                    </a:cubicBezTo>
                    <a:close/>
                  </a:path>
                </a:pathLst>
              </a:custGeom>
              <a:solidFill>
                <a:srgbClr val="FFB27D"/>
              </a:solidFill>
              <a:ln w="3429" cap="flat">
                <a:noFill/>
                <a:prstDash val="solid"/>
                <a:miter/>
              </a:ln>
            </p:spPr>
            <p:txBody>
              <a:bodyPr rtlCol="0" anchor="ctr"/>
              <a:lstStyle/>
              <a:p>
                <a:endParaRPr lang="en-IN"/>
              </a:p>
            </p:txBody>
          </p:sp>
          <p:sp>
            <p:nvSpPr>
              <p:cNvPr id="40" name="Freeform: Shape 39">
                <a:extLst>
                  <a:ext uri="{FF2B5EF4-FFF2-40B4-BE49-F238E27FC236}">
                    <a16:creationId xmlns:a16="http://schemas.microsoft.com/office/drawing/2014/main" id="{B0332A1A-FA0C-7B63-079E-CAA4B8F9E7DC}"/>
                  </a:ext>
                </a:extLst>
              </p:cNvPr>
              <p:cNvSpPr/>
              <p:nvPr/>
            </p:nvSpPr>
            <p:spPr>
              <a:xfrm>
                <a:off x="7113633" y="1484654"/>
                <a:ext cx="229656" cy="928641"/>
              </a:xfrm>
              <a:custGeom>
                <a:avLst/>
                <a:gdLst>
                  <a:gd name="connsiteX0" fmla="*/ 23033 w 229656"/>
                  <a:gd name="connsiteY0" fmla="*/ 748482 h 928641"/>
                  <a:gd name="connsiteX1" fmla="*/ 39355 w 229656"/>
                  <a:gd name="connsiteY1" fmla="*/ 805678 h 928641"/>
                  <a:gd name="connsiteX2" fmla="*/ 42990 w 229656"/>
                  <a:gd name="connsiteY2" fmla="*/ 816959 h 928641"/>
                  <a:gd name="connsiteX3" fmla="*/ 44807 w 229656"/>
                  <a:gd name="connsiteY3" fmla="*/ 822411 h 928641"/>
                  <a:gd name="connsiteX4" fmla="*/ 48236 w 229656"/>
                  <a:gd name="connsiteY4" fmla="*/ 832698 h 928641"/>
                  <a:gd name="connsiteX5" fmla="*/ 52832 w 229656"/>
                  <a:gd name="connsiteY5" fmla="*/ 845591 h 928641"/>
                  <a:gd name="connsiteX6" fmla="*/ 56261 w 229656"/>
                  <a:gd name="connsiteY6" fmla="*/ 854678 h 928641"/>
                  <a:gd name="connsiteX7" fmla="*/ 87122 w 229656"/>
                  <a:gd name="connsiteY7" fmla="*/ 928642 h 928641"/>
                  <a:gd name="connsiteX8" fmla="*/ 120760 w 229656"/>
                  <a:gd name="connsiteY8" fmla="*/ 926310 h 928641"/>
                  <a:gd name="connsiteX9" fmla="*/ 105604 w 229656"/>
                  <a:gd name="connsiteY9" fmla="*/ 780235 h 928641"/>
                  <a:gd name="connsiteX10" fmla="*/ 105364 w 229656"/>
                  <a:gd name="connsiteY10" fmla="*/ 770942 h 928641"/>
                  <a:gd name="connsiteX11" fmla="*/ 105158 w 229656"/>
                  <a:gd name="connsiteY11" fmla="*/ 750368 h 928641"/>
                  <a:gd name="connsiteX12" fmla="*/ 105158 w 229656"/>
                  <a:gd name="connsiteY12" fmla="*/ 741761 h 928641"/>
                  <a:gd name="connsiteX13" fmla="*/ 144283 w 229656"/>
                  <a:gd name="connsiteY13" fmla="*/ 496485 h 928641"/>
                  <a:gd name="connsiteX14" fmla="*/ 197844 w 229656"/>
                  <a:gd name="connsiteY14" fmla="*/ 307444 h 928641"/>
                  <a:gd name="connsiteX15" fmla="*/ 228705 w 229656"/>
                  <a:gd name="connsiteY15" fmla="*/ 0 h 928641"/>
                  <a:gd name="connsiteX16" fmla="*/ 39527 w 229656"/>
                  <a:gd name="connsiteY16" fmla="*/ 22151 h 928641"/>
                  <a:gd name="connsiteX17" fmla="*/ 30714 w 229656"/>
                  <a:gd name="connsiteY17" fmla="*/ 23180 h 928641"/>
                  <a:gd name="connsiteX18" fmla="*/ 25708 w 229656"/>
                  <a:gd name="connsiteY18" fmla="*/ 320303 h 928641"/>
                  <a:gd name="connsiteX19" fmla="*/ 24748 w 229656"/>
                  <a:gd name="connsiteY19" fmla="*/ 365703 h 928641"/>
                  <a:gd name="connsiteX20" fmla="*/ 22450 w 229656"/>
                  <a:gd name="connsiteY20" fmla="*/ 465418 h 928641"/>
                  <a:gd name="connsiteX21" fmla="*/ 23033 w 229656"/>
                  <a:gd name="connsiteY21" fmla="*/ 748482 h 928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9656" h="928641">
                    <a:moveTo>
                      <a:pt x="23033" y="748482"/>
                    </a:moveTo>
                    <a:cubicBezTo>
                      <a:pt x="28108" y="768645"/>
                      <a:pt x="33698" y="787813"/>
                      <a:pt x="39355" y="805678"/>
                    </a:cubicBezTo>
                    <a:cubicBezTo>
                      <a:pt x="40590" y="809518"/>
                      <a:pt x="41790" y="813290"/>
                      <a:pt x="42990" y="816959"/>
                    </a:cubicBezTo>
                    <a:cubicBezTo>
                      <a:pt x="43607" y="818811"/>
                      <a:pt x="44225" y="820628"/>
                      <a:pt x="44807" y="822411"/>
                    </a:cubicBezTo>
                    <a:cubicBezTo>
                      <a:pt x="46007" y="825840"/>
                      <a:pt x="47208" y="829269"/>
                      <a:pt x="48236" y="832698"/>
                    </a:cubicBezTo>
                    <a:cubicBezTo>
                      <a:pt x="49780" y="837122"/>
                      <a:pt x="51323" y="841442"/>
                      <a:pt x="52832" y="845591"/>
                    </a:cubicBezTo>
                    <a:cubicBezTo>
                      <a:pt x="53929" y="848677"/>
                      <a:pt x="55060" y="851729"/>
                      <a:pt x="56261" y="854678"/>
                    </a:cubicBezTo>
                    <a:cubicBezTo>
                      <a:pt x="73131" y="899941"/>
                      <a:pt x="87122" y="928642"/>
                      <a:pt x="87122" y="928642"/>
                    </a:cubicBezTo>
                    <a:lnTo>
                      <a:pt x="120760" y="926310"/>
                    </a:lnTo>
                    <a:cubicBezTo>
                      <a:pt x="111810" y="878102"/>
                      <a:pt x="106735" y="829252"/>
                      <a:pt x="105604" y="780235"/>
                    </a:cubicBezTo>
                    <a:cubicBezTo>
                      <a:pt x="105604" y="777149"/>
                      <a:pt x="105604" y="774063"/>
                      <a:pt x="105364" y="770942"/>
                    </a:cubicBezTo>
                    <a:cubicBezTo>
                      <a:pt x="105364" y="764084"/>
                      <a:pt x="105158" y="757466"/>
                      <a:pt x="105158" y="750368"/>
                    </a:cubicBezTo>
                    <a:cubicBezTo>
                      <a:pt x="105158" y="747522"/>
                      <a:pt x="105158" y="744642"/>
                      <a:pt x="105158" y="741761"/>
                    </a:cubicBezTo>
                    <a:cubicBezTo>
                      <a:pt x="105844" y="667661"/>
                      <a:pt x="115033" y="580084"/>
                      <a:pt x="144283" y="496485"/>
                    </a:cubicBezTo>
                    <a:cubicBezTo>
                      <a:pt x="165989" y="434633"/>
                      <a:pt x="183888" y="371498"/>
                      <a:pt x="197844" y="307444"/>
                    </a:cubicBezTo>
                    <a:cubicBezTo>
                      <a:pt x="238100" y="121901"/>
                      <a:pt x="228705" y="0"/>
                      <a:pt x="228705" y="0"/>
                    </a:cubicBezTo>
                    <a:lnTo>
                      <a:pt x="39527" y="22151"/>
                    </a:lnTo>
                    <a:lnTo>
                      <a:pt x="30714" y="23180"/>
                    </a:lnTo>
                    <a:cubicBezTo>
                      <a:pt x="29891" y="110071"/>
                      <a:pt x="27662" y="228063"/>
                      <a:pt x="25708" y="320303"/>
                    </a:cubicBezTo>
                    <a:cubicBezTo>
                      <a:pt x="25365" y="336316"/>
                      <a:pt x="25056" y="351541"/>
                      <a:pt x="24748" y="365703"/>
                    </a:cubicBezTo>
                    <a:cubicBezTo>
                      <a:pt x="23445" y="424922"/>
                      <a:pt x="22450" y="465418"/>
                      <a:pt x="22450" y="465418"/>
                    </a:cubicBezTo>
                    <a:cubicBezTo>
                      <a:pt x="-13794" y="543977"/>
                      <a:pt x="-593" y="654562"/>
                      <a:pt x="23033" y="748482"/>
                    </a:cubicBezTo>
                    <a:close/>
                  </a:path>
                </a:pathLst>
              </a:custGeom>
              <a:solidFill>
                <a:srgbClr val="ED985F"/>
              </a:solidFill>
              <a:ln w="3429" cap="flat">
                <a:noFill/>
                <a:prstDash val="solid"/>
                <a:miter/>
              </a:ln>
            </p:spPr>
            <p:txBody>
              <a:bodyPr rtlCol="0" anchor="ctr"/>
              <a:lstStyle/>
              <a:p>
                <a:endParaRPr lang="en-IN"/>
              </a:p>
            </p:txBody>
          </p:sp>
          <p:sp>
            <p:nvSpPr>
              <p:cNvPr id="41" name="Freeform: Shape 40">
                <a:extLst>
                  <a:ext uri="{FF2B5EF4-FFF2-40B4-BE49-F238E27FC236}">
                    <a16:creationId xmlns:a16="http://schemas.microsoft.com/office/drawing/2014/main" id="{4AD5DCD9-DFAB-BBC0-4346-EA6FF6021885}"/>
                  </a:ext>
                </a:extLst>
              </p:cNvPr>
              <p:cNvSpPr/>
              <p:nvPr/>
            </p:nvSpPr>
            <p:spPr>
              <a:xfrm>
                <a:off x="7085790" y="719962"/>
                <a:ext cx="213548" cy="209506"/>
              </a:xfrm>
              <a:custGeom>
                <a:avLst/>
                <a:gdLst>
                  <a:gd name="connsiteX0" fmla="*/ 105055 w 213548"/>
                  <a:gd name="connsiteY0" fmla="*/ 115376 h 209506"/>
                  <a:gd name="connsiteX1" fmla="*/ 101317 w 213548"/>
                  <a:gd name="connsiteY1" fmla="*/ 197329 h 209506"/>
                  <a:gd name="connsiteX2" fmla="*/ 55540 w 213548"/>
                  <a:gd name="connsiteY2" fmla="*/ 191226 h 209506"/>
                  <a:gd name="connsiteX3" fmla="*/ 59929 w 213548"/>
                  <a:gd name="connsiteY3" fmla="*/ 197912 h 209506"/>
                  <a:gd name="connsiteX4" fmla="*/ 5922 w 213548"/>
                  <a:gd name="connsiteY4" fmla="*/ 187385 h 209506"/>
                  <a:gd name="connsiteX5" fmla="*/ 106392 w 213548"/>
                  <a:gd name="connsiteY5" fmla="*/ 1705 h 209506"/>
                  <a:gd name="connsiteX6" fmla="*/ 187968 w 213548"/>
                  <a:gd name="connsiteY6" fmla="*/ 98986 h 209506"/>
                  <a:gd name="connsiteX7" fmla="*/ 213548 w 213548"/>
                  <a:gd name="connsiteY7" fmla="*/ 203056 h 209506"/>
                  <a:gd name="connsiteX8" fmla="*/ 199523 w 213548"/>
                  <a:gd name="connsiteY8" fmla="*/ 207719 h 209506"/>
                  <a:gd name="connsiteX9" fmla="*/ 191534 w 213548"/>
                  <a:gd name="connsiteY9" fmla="*/ 201479 h 209506"/>
                  <a:gd name="connsiteX10" fmla="*/ 194586 w 213548"/>
                  <a:gd name="connsiteY10" fmla="*/ 209125 h 209506"/>
                  <a:gd name="connsiteX11" fmla="*/ 139722 w 213548"/>
                  <a:gd name="connsiteY11" fmla="*/ 198838 h 209506"/>
                  <a:gd name="connsiteX12" fmla="*/ 105055 w 213548"/>
                  <a:gd name="connsiteY12" fmla="*/ 115376 h 209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3548" h="209506">
                    <a:moveTo>
                      <a:pt x="105055" y="115376"/>
                    </a:moveTo>
                    <a:cubicBezTo>
                      <a:pt x="105055" y="115376"/>
                      <a:pt x="60272" y="153473"/>
                      <a:pt x="101317" y="197329"/>
                    </a:cubicBezTo>
                    <a:cubicBezTo>
                      <a:pt x="101317" y="197329"/>
                      <a:pt x="67027" y="200758"/>
                      <a:pt x="55540" y="191226"/>
                    </a:cubicBezTo>
                    <a:cubicBezTo>
                      <a:pt x="56706" y="193630"/>
                      <a:pt x="58180" y="195876"/>
                      <a:pt x="59929" y="197912"/>
                    </a:cubicBezTo>
                    <a:cubicBezTo>
                      <a:pt x="59929" y="197912"/>
                      <a:pt x="21696" y="199284"/>
                      <a:pt x="5922" y="187385"/>
                    </a:cubicBezTo>
                    <a:cubicBezTo>
                      <a:pt x="-9851" y="175487"/>
                      <a:pt x="264" y="-20172"/>
                      <a:pt x="106392" y="1705"/>
                    </a:cubicBezTo>
                    <a:cubicBezTo>
                      <a:pt x="106392" y="1705"/>
                      <a:pt x="196335" y="-5153"/>
                      <a:pt x="187968" y="98986"/>
                    </a:cubicBezTo>
                    <a:cubicBezTo>
                      <a:pt x="179601" y="203125"/>
                      <a:pt x="213548" y="203056"/>
                      <a:pt x="213548" y="203056"/>
                    </a:cubicBezTo>
                    <a:cubicBezTo>
                      <a:pt x="209125" y="205319"/>
                      <a:pt x="204393" y="206890"/>
                      <a:pt x="199523" y="207719"/>
                    </a:cubicBezTo>
                    <a:cubicBezTo>
                      <a:pt x="199523" y="207719"/>
                      <a:pt x="192871" y="205182"/>
                      <a:pt x="191534" y="201479"/>
                    </a:cubicBezTo>
                    <a:cubicBezTo>
                      <a:pt x="192117" y="204184"/>
                      <a:pt x="193146" y="206770"/>
                      <a:pt x="194586" y="209125"/>
                    </a:cubicBezTo>
                    <a:cubicBezTo>
                      <a:pt x="194586" y="209125"/>
                      <a:pt x="157930" y="212554"/>
                      <a:pt x="139722" y="198838"/>
                    </a:cubicBezTo>
                    <a:cubicBezTo>
                      <a:pt x="121514" y="185122"/>
                      <a:pt x="99808" y="136842"/>
                      <a:pt x="105055" y="115376"/>
                    </a:cubicBezTo>
                    <a:close/>
                  </a:path>
                </a:pathLst>
              </a:custGeom>
              <a:solidFill>
                <a:srgbClr val="233862"/>
              </a:solidFill>
              <a:ln w="3429" cap="flat">
                <a:noFill/>
                <a:prstDash val="solid"/>
                <a:miter/>
              </a:ln>
            </p:spPr>
            <p:txBody>
              <a:bodyPr rtlCol="0" anchor="ctr"/>
              <a:lstStyle/>
              <a:p>
                <a:endParaRPr lang="en-IN"/>
              </a:p>
            </p:txBody>
          </p:sp>
          <p:sp>
            <p:nvSpPr>
              <p:cNvPr id="42" name="Freeform: Shape 41">
                <a:extLst>
                  <a:ext uri="{FF2B5EF4-FFF2-40B4-BE49-F238E27FC236}">
                    <a16:creationId xmlns:a16="http://schemas.microsoft.com/office/drawing/2014/main" id="{D1B29F83-F392-1F6B-20C9-1D6554207D00}"/>
                  </a:ext>
                </a:extLst>
              </p:cNvPr>
              <p:cNvSpPr/>
              <p:nvPr/>
            </p:nvSpPr>
            <p:spPr>
              <a:xfrm>
                <a:off x="7045596" y="885230"/>
                <a:ext cx="293152" cy="652578"/>
              </a:xfrm>
              <a:custGeom>
                <a:avLst/>
                <a:gdLst>
                  <a:gd name="connsiteX0" fmla="*/ 786 w 293152"/>
                  <a:gd name="connsiteY0" fmla="*/ 578438 h 652578"/>
                  <a:gd name="connsiteX1" fmla="*/ 54244 w 293152"/>
                  <a:gd name="connsiteY1" fmla="*/ 450365 h 652578"/>
                  <a:gd name="connsiteX2" fmla="*/ 25783 w 293152"/>
                  <a:gd name="connsiteY2" fmla="*/ 356102 h 652578"/>
                  <a:gd name="connsiteX3" fmla="*/ 16250 w 293152"/>
                  <a:gd name="connsiteY3" fmla="*/ 317937 h 652578"/>
                  <a:gd name="connsiteX4" fmla="*/ 96557 w 293152"/>
                  <a:gd name="connsiteY4" fmla="*/ 98687 h 652578"/>
                  <a:gd name="connsiteX5" fmla="*/ 123784 w 293152"/>
                  <a:gd name="connsiteY5" fmla="*/ 0 h 652578"/>
                  <a:gd name="connsiteX6" fmla="*/ 128379 w 293152"/>
                  <a:gd name="connsiteY6" fmla="*/ 926 h 652578"/>
                  <a:gd name="connsiteX7" fmla="*/ 205394 w 293152"/>
                  <a:gd name="connsiteY7" fmla="*/ 16185 h 652578"/>
                  <a:gd name="connsiteX8" fmla="*/ 203577 w 293152"/>
                  <a:gd name="connsiteY8" fmla="*/ 63231 h 652578"/>
                  <a:gd name="connsiteX9" fmla="*/ 208857 w 293152"/>
                  <a:gd name="connsiteY9" fmla="*/ 103899 h 652578"/>
                  <a:gd name="connsiteX10" fmla="*/ 219453 w 293152"/>
                  <a:gd name="connsiteY10" fmla="*/ 105407 h 652578"/>
                  <a:gd name="connsiteX11" fmla="*/ 288822 w 293152"/>
                  <a:gd name="connsiteY11" fmla="*/ 213250 h 652578"/>
                  <a:gd name="connsiteX12" fmla="*/ 287827 w 293152"/>
                  <a:gd name="connsiteY12" fmla="*/ 560230 h 652578"/>
                  <a:gd name="connsiteX13" fmla="*/ 786 w 293152"/>
                  <a:gd name="connsiteY13" fmla="*/ 578438 h 652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3152" h="652578">
                    <a:moveTo>
                      <a:pt x="786" y="578438"/>
                    </a:moveTo>
                    <a:cubicBezTo>
                      <a:pt x="36550" y="498268"/>
                      <a:pt x="53660" y="475568"/>
                      <a:pt x="54244" y="450365"/>
                    </a:cubicBezTo>
                    <a:cubicBezTo>
                      <a:pt x="54724" y="430408"/>
                      <a:pt x="44882" y="408874"/>
                      <a:pt x="25783" y="356102"/>
                    </a:cubicBezTo>
                    <a:cubicBezTo>
                      <a:pt x="21360" y="343726"/>
                      <a:pt x="18136" y="330943"/>
                      <a:pt x="16250" y="317937"/>
                    </a:cubicBezTo>
                    <a:cubicBezTo>
                      <a:pt x="1163" y="216198"/>
                      <a:pt x="60004" y="106162"/>
                      <a:pt x="96557" y="98687"/>
                    </a:cubicBezTo>
                    <a:cubicBezTo>
                      <a:pt x="106844" y="95978"/>
                      <a:pt x="123989" y="59253"/>
                      <a:pt x="123784" y="0"/>
                    </a:cubicBezTo>
                    <a:lnTo>
                      <a:pt x="128379" y="926"/>
                    </a:lnTo>
                    <a:lnTo>
                      <a:pt x="205394" y="16185"/>
                    </a:lnTo>
                    <a:cubicBezTo>
                      <a:pt x="205394" y="16185"/>
                      <a:pt x="203611" y="40394"/>
                      <a:pt x="203577" y="63231"/>
                    </a:cubicBezTo>
                    <a:cubicBezTo>
                      <a:pt x="203577" y="82262"/>
                      <a:pt x="204536" y="101636"/>
                      <a:pt x="208857" y="103899"/>
                    </a:cubicBezTo>
                    <a:cubicBezTo>
                      <a:pt x="212423" y="104221"/>
                      <a:pt x="215955" y="104725"/>
                      <a:pt x="219453" y="105407"/>
                    </a:cubicBezTo>
                    <a:cubicBezTo>
                      <a:pt x="219453" y="105407"/>
                      <a:pt x="284604" y="151185"/>
                      <a:pt x="288822" y="213250"/>
                    </a:cubicBezTo>
                    <a:cubicBezTo>
                      <a:pt x="294445" y="296197"/>
                      <a:pt x="235981" y="394472"/>
                      <a:pt x="287827" y="560230"/>
                    </a:cubicBezTo>
                    <a:cubicBezTo>
                      <a:pt x="340771" y="729520"/>
                      <a:pt x="-18966" y="622775"/>
                      <a:pt x="786" y="578438"/>
                    </a:cubicBezTo>
                    <a:close/>
                  </a:path>
                </a:pathLst>
              </a:custGeom>
              <a:solidFill>
                <a:srgbClr val="FFB27D"/>
              </a:solidFill>
              <a:ln w="3429" cap="flat">
                <a:noFill/>
                <a:prstDash val="solid"/>
                <a:miter/>
              </a:ln>
            </p:spPr>
            <p:txBody>
              <a:bodyPr rtlCol="0" anchor="ctr"/>
              <a:lstStyle/>
              <a:p>
                <a:endParaRPr lang="en-IN"/>
              </a:p>
            </p:txBody>
          </p:sp>
          <p:sp>
            <p:nvSpPr>
              <p:cNvPr id="43" name="Freeform: Shape 42">
                <a:extLst>
                  <a:ext uri="{FF2B5EF4-FFF2-40B4-BE49-F238E27FC236}">
                    <a16:creationId xmlns:a16="http://schemas.microsoft.com/office/drawing/2014/main" id="{026EBC9E-6646-5861-ABD9-F4ABABC95F65}"/>
                  </a:ext>
                </a:extLst>
              </p:cNvPr>
              <p:cNvSpPr/>
              <p:nvPr/>
            </p:nvSpPr>
            <p:spPr>
              <a:xfrm>
                <a:off x="7173974" y="886156"/>
                <a:ext cx="77015" cy="62304"/>
              </a:xfrm>
              <a:custGeom>
                <a:avLst/>
                <a:gdLst>
                  <a:gd name="connsiteX0" fmla="*/ 77015 w 77015"/>
                  <a:gd name="connsiteY0" fmla="*/ 15259 h 62304"/>
                  <a:gd name="connsiteX1" fmla="*/ 75198 w 77015"/>
                  <a:gd name="connsiteY1" fmla="*/ 62305 h 62304"/>
                  <a:gd name="connsiteX2" fmla="*/ 0 w 77015"/>
                  <a:gd name="connsiteY2" fmla="*/ 0 h 62304"/>
                </a:gdLst>
                <a:ahLst/>
                <a:cxnLst>
                  <a:cxn ang="0">
                    <a:pos x="connsiteX0" y="connsiteY0"/>
                  </a:cxn>
                  <a:cxn ang="0">
                    <a:pos x="connsiteX1" y="connsiteY1"/>
                  </a:cxn>
                  <a:cxn ang="0">
                    <a:pos x="connsiteX2" y="connsiteY2"/>
                  </a:cxn>
                </a:cxnLst>
                <a:rect l="l" t="t" r="r" b="b"/>
                <a:pathLst>
                  <a:path w="77015" h="62304">
                    <a:moveTo>
                      <a:pt x="77015" y="15259"/>
                    </a:moveTo>
                    <a:cubicBezTo>
                      <a:pt x="77015" y="15259"/>
                      <a:pt x="75232" y="39468"/>
                      <a:pt x="75198" y="62305"/>
                    </a:cubicBezTo>
                    <a:cubicBezTo>
                      <a:pt x="32095" y="61105"/>
                      <a:pt x="9327" y="21774"/>
                      <a:pt x="0" y="0"/>
                    </a:cubicBezTo>
                    <a:close/>
                  </a:path>
                </a:pathLst>
              </a:custGeom>
              <a:solidFill>
                <a:srgbClr val="ED985F"/>
              </a:solidFill>
              <a:ln w="3429" cap="flat">
                <a:noFill/>
                <a:prstDash val="solid"/>
                <a:miter/>
              </a:ln>
            </p:spPr>
            <p:txBody>
              <a:bodyPr rtlCol="0" anchor="ctr"/>
              <a:lstStyle/>
              <a:p>
                <a:endParaRPr lang="en-IN"/>
              </a:p>
            </p:txBody>
          </p:sp>
          <p:sp>
            <p:nvSpPr>
              <p:cNvPr id="44" name="Freeform: Shape 43">
                <a:extLst>
                  <a:ext uri="{FF2B5EF4-FFF2-40B4-BE49-F238E27FC236}">
                    <a16:creationId xmlns:a16="http://schemas.microsoft.com/office/drawing/2014/main" id="{E1F80718-B9DC-36B4-CB92-267962FB428C}"/>
                  </a:ext>
                </a:extLst>
              </p:cNvPr>
              <p:cNvSpPr/>
              <p:nvPr/>
            </p:nvSpPr>
            <p:spPr>
              <a:xfrm>
                <a:off x="7137342" y="719603"/>
                <a:ext cx="162141" cy="158220"/>
              </a:xfrm>
              <a:custGeom>
                <a:avLst/>
                <a:gdLst>
                  <a:gd name="connsiteX0" fmla="*/ 28677 w 162141"/>
                  <a:gd name="connsiteY0" fmla="*/ 158221 h 158220"/>
                  <a:gd name="connsiteX1" fmla="*/ 662 w 162141"/>
                  <a:gd name="connsiteY1" fmla="*/ 92041 h 158220"/>
                  <a:gd name="connsiteX2" fmla="*/ 89027 w 162141"/>
                  <a:gd name="connsiteY2" fmla="*/ 1138 h 158220"/>
                  <a:gd name="connsiteX3" fmla="*/ 134736 w 162141"/>
                  <a:gd name="connsiteY3" fmla="*/ 18283 h 158220"/>
                  <a:gd name="connsiteX4" fmla="*/ 149377 w 162141"/>
                  <a:gd name="connsiteY4" fmla="*/ 126331 h 158220"/>
                  <a:gd name="connsiteX5" fmla="*/ 141971 w 162141"/>
                  <a:gd name="connsiteY5" fmla="*/ 150128 h 15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141" h="158220">
                    <a:moveTo>
                      <a:pt x="28677" y="158221"/>
                    </a:moveTo>
                    <a:cubicBezTo>
                      <a:pt x="28677" y="158221"/>
                      <a:pt x="6079" y="122559"/>
                      <a:pt x="662" y="92041"/>
                    </a:cubicBezTo>
                    <a:cubicBezTo>
                      <a:pt x="-3213" y="70267"/>
                      <a:pt x="7897" y="-10486"/>
                      <a:pt x="89027" y="1138"/>
                    </a:cubicBezTo>
                    <a:cubicBezTo>
                      <a:pt x="105349" y="3370"/>
                      <a:pt x="120985" y="9227"/>
                      <a:pt x="134736" y="18283"/>
                    </a:cubicBezTo>
                    <a:cubicBezTo>
                      <a:pt x="152361" y="30182"/>
                      <a:pt x="177804" y="56002"/>
                      <a:pt x="149377" y="126331"/>
                    </a:cubicBezTo>
                    <a:lnTo>
                      <a:pt x="141971" y="150128"/>
                    </a:lnTo>
                    <a:close/>
                  </a:path>
                </a:pathLst>
              </a:custGeom>
              <a:solidFill>
                <a:srgbClr val="233862"/>
              </a:solidFill>
              <a:ln w="3429" cap="flat">
                <a:noFill/>
                <a:prstDash val="solid"/>
                <a:miter/>
              </a:ln>
            </p:spPr>
            <p:txBody>
              <a:bodyPr rtlCol="0" anchor="ctr"/>
              <a:lstStyle/>
              <a:p>
                <a:endParaRPr lang="en-IN"/>
              </a:p>
            </p:txBody>
          </p:sp>
          <p:sp>
            <p:nvSpPr>
              <p:cNvPr id="45" name="Freeform: Shape 44">
                <a:extLst>
                  <a:ext uri="{FF2B5EF4-FFF2-40B4-BE49-F238E27FC236}">
                    <a16:creationId xmlns:a16="http://schemas.microsoft.com/office/drawing/2014/main" id="{879D16EC-B145-D236-0F7F-75F16100BC46}"/>
                  </a:ext>
                </a:extLst>
              </p:cNvPr>
              <p:cNvSpPr/>
              <p:nvPr/>
            </p:nvSpPr>
            <p:spPr>
              <a:xfrm>
                <a:off x="7162126" y="751203"/>
                <a:ext cx="137133" cy="171819"/>
              </a:xfrm>
              <a:custGeom>
                <a:avLst/>
                <a:gdLst>
                  <a:gd name="connsiteX0" fmla="*/ 103162 w 137133"/>
                  <a:gd name="connsiteY0" fmla="*/ 171815 h 171819"/>
                  <a:gd name="connsiteX1" fmla="*/ 1150 w 137133"/>
                  <a:gd name="connsiteY1" fmla="*/ 110093 h 171819"/>
                  <a:gd name="connsiteX2" fmla="*/ 52962 w 137133"/>
                  <a:gd name="connsiteY2" fmla="*/ 365 h 171819"/>
                  <a:gd name="connsiteX3" fmla="*/ 135910 w 137133"/>
                  <a:gd name="connsiteY3" fmla="*/ 42027 h 171819"/>
                  <a:gd name="connsiteX4" fmla="*/ 103162 w 137133"/>
                  <a:gd name="connsiteY4" fmla="*/ 171815 h 171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33" h="171819">
                    <a:moveTo>
                      <a:pt x="103162" y="171815"/>
                    </a:moveTo>
                    <a:cubicBezTo>
                      <a:pt x="103162" y="171815"/>
                      <a:pt x="1218" y="173495"/>
                      <a:pt x="1150" y="110093"/>
                    </a:cubicBezTo>
                    <a:cubicBezTo>
                      <a:pt x="1081" y="46691"/>
                      <a:pt x="-12155" y="4000"/>
                      <a:pt x="52962" y="365"/>
                    </a:cubicBezTo>
                    <a:cubicBezTo>
                      <a:pt x="118079" y="-3270"/>
                      <a:pt x="130732" y="20939"/>
                      <a:pt x="135910" y="42027"/>
                    </a:cubicBezTo>
                    <a:cubicBezTo>
                      <a:pt x="141087" y="63116"/>
                      <a:pt x="129772" y="169723"/>
                      <a:pt x="103162" y="171815"/>
                    </a:cubicBezTo>
                    <a:close/>
                  </a:path>
                </a:pathLst>
              </a:custGeom>
              <a:solidFill>
                <a:srgbClr val="FFB27D"/>
              </a:solidFill>
              <a:ln w="3429" cap="flat">
                <a:noFill/>
                <a:prstDash val="solid"/>
                <a:miter/>
              </a:ln>
            </p:spPr>
            <p:txBody>
              <a:bodyPr rtlCol="0" anchor="ctr"/>
              <a:lstStyle/>
              <a:p>
                <a:endParaRPr lang="en-IN"/>
              </a:p>
            </p:txBody>
          </p:sp>
          <p:sp>
            <p:nvSpPr>
              <p:cNvPr id="46" name="Freeform: Shape 45">
                <a:extLst>
                  <a:ext uri="{FF2B5EF4-FFF2-40B4-BE49-F238E27FC236}">
                    <a16:creationId xmlns:a16="http://schemas.microsoft.com/office/drawing/2014/main" id="{76A22C2C-36D3-65F8-30CF-DC7B5A1F0AF0}"/>
                  </a:ext>
                </a:extLst>
              </p:cNvPr>
              <p:cNvSpPr/>
              <p:nvPr/>
            </p:nvSpPr>
            <p:spPr>
              <a:xfrm>
                <a:off x="7129397" y="736912"/>
                <a:ext cx="132188" cy="103444"/>
              </a:xfrm>
              <a:custGeom>
                <a:avLst/>
                <a:gdLst>
                  <a:gd name="connsiteX0" fmla="*/ 132188 w 132188"/>
                  <a:gd name="connsiteY0" fmla="*/ 12872 h 103444"/>
                  <a:gd name="connsiteX1" fmla="*/ 61448 w 132188"/>
                  <a:gd name="connsiteY1" fmla="*/ 98597 h 103444"/>
                  <a:gd name="connsiteX2" fmla="*/ 0 w 132188"/>
                  <a:gd name="connsiteY2" fmla="*/ 98117 h 103444"/>
                  <a:gd name="connsiteX3" fmla="*/ 39673 w 132188"/>
                  <a:gd name="connsiteY3" fmla="*/ 26451 h 103444"/>
                  <a:gd name="connsiteX4" fmla="*/ 132188 w 132188"/>
                  <a:gd name="connsiteY4" fmla="*/ 12872 h 103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188" h="103444">
                    <a:moveTo>
                      <a:pt x="132188" y="12872"/>
                    </a:moveTo>
                    <a:cubicBezTo>
                      <a:pt x="132188" y="12872"/>
                      <a:pt x="104276" y="87419"/>
                      <a:pt x="61448" y="98597"/>
                    </a:cubicBezTo>
                    <a:cubicBezTo>
                      <a:pt x="18620" y="109776"/>
                      <a:pt x="0" y="98117"/>
                      <a:pt x="0" y="98117"/>
                    </a:cubicBezTo>
                    <a:cubicBezTo>
                      <a:pt x="21157" y="79563"/>
                      <a:pt x="35182" y="54223"/>
                      <a:pt x="39673" y="26451"/>
                    </a:cubicBezTo>
                    <a:cubicBezTo>
                      <a:pt x="39673" y="26451"/>
                      <a:pt x="111134" y="-22584"/>
                      <a:pt x="132188" y="12872"/>
                    </a:cubicBezTo>
                    <a:close/>
                  </a:path>
                </a:pathLst>
              </a:custGeom>
              <a:solidFill>
                <a:srgbClr val="233862"/>
              </a:solidFill>
              <a:ln w="3429" cap="flat">
                <a:noFill/>
                <a:prstDash val="solid"/>
                <a:miter/>
              </a:ln>
            </p:spPr>
            <p:txBody>
              <a:bodyPr rtlCol="0" anchor="ctr"/>
              <a:lstStyle/>
              <a:p>
                <a:endParaRPr lang="en-IN"/>
              </a:p>
            </p:txBody>
          </p:sp>
          <p:sp>
            <p:nvSpPr>
              <p:cNvPr id="47" name="Freeform: Shape 46">
                <a:extLst>
                  <a:ext uri="{FF2B5EF4-FFF2-40B4-BE49-F238E27FC236}">
                    <a16:creationId xmlns:a16="http://schemas.microsoft.com/office/drawing/2014/main" id="{8BD1E70E-B567-7AF0-376B-C312A4D9D9C0}"/>
                  </a:ext>
                </a:extLst>
              </p:cNvPr>
              <p:cNvSpPr/>
              <p:nvPr/>
            </p:nvSpPr>
            <p:spPr>
              <a:xfrm>
                <a:off x="7254659" y="743706"/>
                <a:ext cx="51717" cy="93306"/>
              </a:xfrm>
              <a:custGeom>
                <a:avLst/>
                <a:gdLst>
                  <a:gd name="connsiteX0" fmla="*/ 0 w 51717"/>
                  <a:gd name="connsiteY0" fmla="*/ 12148 h 93306"/>
                  <a:gd name="connsiteX1" fmla="*/ 25957 w 51717"/>
                  <a:gd name="connsiteY1" fmla="*/ 44964 h 93306"/>
                  <a:gd name="connsiteX2" fmla="*/ 43102 w 51717"/>
                  <a:gd name="connsiteY2" fmla="*/ 93278 h 93306"/>
                  <a:gd name="connsiteX3" fmla="*/ 40496 w 51717"/>
                  <a:gd name="connsiteY3" fmla="*/ 14000 h 93306"/>
                  <a:gd name="connsiteX4" fmla="*/ 0 w 51717"/>
                  <a:gd name="connsiteY4" fmla="*/ 12148 h 93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17" h="93306">
                    <a:moveTo>
                      <a:pt x="0" y="12148"/>
                    </a:moveTo>
                    <a:cubicBezTo>
                      <a:pt x="0" y="12148"/>
                      <a:pt x="20848" y="28779"/>
                      <a:pt x="25957" y="44964"/>
                    </a:cubicBezTo>
                    <a:cubicBezTo>
                      <a:pt x="31067" y="61149"/>
                      <a:pt x="33330" y="94410"/>
                      <a:pt x="43102" y="93278"/>
                    </a:cubicBezTo>
                    <a:cubicBezTo>
                      <a:pt x="43102" y="93278"/>
                      <a:pt x="64122" y="42632"/>
                      <a:pt x="40496" y="14000"/>
                    </a:cubicBezTo>
                    <a:cubicBezTo>
                      <a:pt x="15362" y="-16381"/>
                      <a:pt x="0" y="12148"/>
                      <a:pt x="0" y="12148"/>
                    </a:cubicBezTo>
                    <a:close/>
                  </a:path>
                </a:pathLst>
              </a:custGeom>
              <a:solidFill>
                <a:srgbClr val="233862"/>
              </a:solidFill>
              <a:ln w="3429" cap="flat">
                <a:noFill/>
                <a:prstDash val="solid"/>
                <a:miter/>
              </a:ln>
            </p:spPr>
            <p:txBody>
              <a:bodyPr rtlCol="0" anchor="ctr"/>
              <a:lstStyle/>
              <a:p>
                <a:endParaRPr lang="en-IN"/>
              </a:p>
            </p:txBody>
          </p:sp>
          <p:sp>
            <p:nvSpPr>
              <p:cNvPr id="48" name="Freeform: Shape 47">
                <a:extLst>
                  <a:ext uri="{FF2B5EF4-FFF2-40B4-BE49-F238E27FC236}">
                    <a16:creationId xmlns:a16="http://schemas.microsoft.com/office/drawing/2014/main" id="{3E691522-61CA-FC86-B0F4-10902E34C83E}"/>
                  </a:ext>
                </a:extLst>
              </p:cNvPr>
              <p:cNvSpPr/>
              <p:nvPr/>
            </p:nvSpPr>
            <p:spPr>
              <a:xfrm>
                <a:off x="6913782" y="981997"/>
                <a:ext cx="233514" cy="576037"/>
              </a:xfrm>
              <a:custGeom>
                <a:avLst/>
                <a:gdLst>
                  <a:gd name="connsiteX0" fmla="*/ 0 w 233514"/>
                  <a:gd name="connsiteY0" fmla="*/ 566848 h 576037"/>
                  <a:gd name="connsiteX1" fmla="*/ 30621 w 233514"/>
                  <a:gd name="connsiteY1" fmla="*/ 576038 h 576037"/>
                  <a:gd name="connsiteX2" fmla="*/ 140761 w 233514"/>
                  <a:gd name="connsiteY2" fmla="*/ 364914 h 576037"/>
                  <a:gd name="connsiteX3" fmla="*/ 159689 w 233514"/>
                  <a:gd name="connsiteY3" fmla="*/ 290505 h 576037"/>
                  <a:gd name="connsiteX4" fmla="*/ 200288 w 233514"/>
                  <a:gd name="connsiteY4" fmla="*/ 143949 h 576037"/>
                  <a:gd name="connsiteX5" fmla="*/ 207832 w 233514"/>
                  <a:gd name="connsiteY5" fmla="*/ 111305 h 576037"/>
                  <a:gd name="connsiteX6" fmla="*/ 233515 w 233514"/>
                  <a:gd name="connsiteY6" fmla="*/ 0 h 576037"/>
                  <a:gd name="connsiteX7" fmla="*/ 155539 w 233514"/>
                  <a:gd name="connsiteY7" fmla="*/ 17145 h 576037"/>
                  <a:gd name="connsiteX8" fmla="*/ 136200 w 233514"/>
                  <a:gd name="connsiteY8" fmla="*/ 31444 h 576037"/>
                  <a:gd name="connsiteX9" fmla="*/ 79073 w 233514"/>
                  <a:gd name="connsiteY9" fmla="*/ 279018 h 576037"/>
                  <a:gd name="connsiteX10" fmla="*/ 61208 w 233514"/>
                  <a:gd name="connsiteY10" fmla="*/ 369578 h 576037"/>
                  <a:gd name="connsiteX11" fmla="*/ 0 w 233514"/>
                  <a:gd name="connsiteY11" fmla="*/ 566848 h 57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3514" h="576037">
                    <a:moveTo>
                      <a:pt x="0" y="566848"/>
                    </a:moveTo>
                    <a:lnTo>
                      <a:pt x="30621" y="576038"/>
                    </a:lnTo>
                    <a:cubicBezTo>
                      <a:pt x="30621" y="576038"/>
                      <a:pt x="131605" y="408497"/>
                      <a:pt x="140761" y="364914"/>
                    </a:cubicBezTo>
                    <a:cubicBezTo>
                      <a:pt x="143778" y="350718"/>
                      <a:pt x="151048" y="322326"/>
                      <a:pt x="159689" y="290505"/>
                    </a:cubicBezTo>
                    <a:cubicBezTo>
                      <a:pt x="177416" y="224600"/>
                      <a:pt x="200288" y="143949"/>
                      <a:pt x="200288" y="143949"/>
                    </a:cubicBezTo>
                    <a:lnTo>
                      <a:pt x="207832" y="111305"/>
                    </a:lnTo>
                    <a:lnTo>
                      <a:pt x="233515" y="0"/>
                    </a:lnTo>
                    <a:cubicBezTo>
                      <a:pt x="233515" y="0"/>
                      <a:pt x="184309" y="5041"/>
                      <a:pt x="155539" y="17145"/>
                    </a:cubicBezTo>
                    <a:cubicBezTo>
                      <a:pt x="146007" y="21123"/>
                      <a:pt x="138737" y="25855"/>
                      <a:pt x="136200" y="31444"/>
                    </a:cubicBezTo>
                    <a:cubicBezTo>
                      <a:pt x="115043" y="77941"/>
                      <a:pt x="93920" y="195281"/>
                      <a:pt x="79073" y="279018"/>
                    </a:cubicBezTo>
                    <a:cubicBezTo>
                      <a:pt x="70809" y="325686"/>
                      <a:pt x="64500" y="361897"/>
                      <a:pt x="61208" y="369578"/>
                    </a:cubicBezTo>
                    <a:cubicBezTo>
                      <a:pt x="52018" y="390906"/>
                      <a:pt x="23969" y="508726"/>
                      <a:pt x="0" y="566848"/>
                    </a:cubicBezTo>
                    <a:close/>
                  </a:path>
                </a:pathLst>
              </a:custGeom>
              <a:solidFill>
                <a:srgbClr val="FFB27D"/>
              </a:solidFill>
              <a:ln w="3429" cap="flat">
                <a:noFill/>
                <a:prstDash val="solid"/>
                <a:miter/>
              </a:ln>
            </p:spPr>
            <p:txBody>
              <a:bodyPr rtlCol="0" anchor="ctr"/>
              <a:lstStyle/>
              <a:p>
                <a:endParaRPr lang="en-IN"/>
              </a:p>
            </p:txBody>
          </p:sp>
          <p:sp>
            <p:nvSpPr>
              <p:cNvPr id="49" name="Freeform: Shape 48">
                <a:extLst>
                  <a:ext uri="{FF2B5EF4-FFF2-40B4-BE49-F238E27FC236}">
                    <a16:creationId xmlns:a16="http://schemas.microsoft.com/office/drawing/2014/main" id="{A390C182-0B89-80CB-2828-0A4F01878650}"/>
                  </a:ext>
                </a:extLst>
              </p:cNvPr>
              <p:cNvSpPr/>
              <p:nvPr/>
            </p:nvSpPr>
            <p:spPr>
              <a:xfrm>
                <a:off x="7184501" y="738125"/>
                <a:ext cx="73929" cy="123273"/>
              </a:xfrm>
              <a:custGeom>
                <a:avLst/>
                <a:gdLst>
                  <a:gd name="connsiteX0" fmla="*/ 73929 w 73929"/>
                  <a:gd name="connsiteY0" fmla="*/ 20232 h 123273"/>
                  <a:gd name="connsiteX1" fmla="*/ 0 w 73929"/>
                  <a:gd name="connsiteY1" fmla="*/ 123273 h 123273"/>
                  <a:gd name="connsiteX2" fmla="*/ 58636 w 73929"/>
                  <a:gd name="connsiteY2" fmla="*/ 23832 h 123273"/>
                  <a:gd name="connsiteX3" fmla="*/ 73929 w 73929"/>
                  <a:gd name="connsiteY3" fmla="*/ 20232 h 123273"/>
                </a:gdLst>
                <a:ahLst/>
                <a:cxnLst>
                  <a:cxn ang="0">
                    <a:pos x="connsiteX0" y="connsiteY0"/>
                  </a:cxn>
                  <a:cxn ang="0">
                    <a:pos x="connsiteX1" y="connsiteY1"/>
                  </a:cxn>
                  <a:cxn ang="0">
                    <a:pos x="connsiteX2" y="connsiteY2"/>
                  </a:cxn>
                  <a:cxn ang="0">
                    <a:pos x="connsiteX3" y="connsiteY3"/>
                  </a:cxn>
                </a:cxnLst>
                <a:rect l="l" t="t" r="r" b="b"/>
                <a:pathLst>
                  <a:path w="73929" h="123273">
                    <a:moveTo>
                      <a:pt x="73929" y="20232"/>
                    </a:moveTo>
                    <a:cubicBezTo>
                      <a:pt x="73929" y="20232"/>
                      <a:pt x="54041" y="98276"/>
                      <a:pt x="0" y="123273"/>
                    </a:cubicBezTo>
                    <a:cubicBezTo>
                      <a:pt x="0" y="123273"/>
                      <a:pt x="54041" y="75267"/>
                      <a:pt x="58636" y="23832"/>
                    </a:cubicBezTo>
                    <a:cubicBezTo>
                      <a:pt x="63231" y="-27603"/>
                      <a:pt x="73929" y="20232"/>
                      <a:pt x="73929" y="20232"/>
                    </a:cubicBezTo>
                    <a:close/>
                  </a:path>
                </a:pathLst>
              </a:custGeom>
              <a:solidFill>
                <a:srgbClr val="233862"/>
              </a:solidFill>
              <a:ln w="3429"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id="{8C7A9EC9-6540-FC44-AA6C-5083C6E3EE7E}"/>
                  </a:ext>
                </a:extLst>
              </p:cNvPr>
              <p:cNvSpPr/>
              <p:nvPr/>
            </p:nvSpPr>
            <p:spPr>
              <a:xfrm>
                <a:off x="7025444" y="1445083"/>
                <a:ext cx="225785" cy="977813"/>
              </a:xfrm>
              <a:custGeom>
                <a:avLst/>
                <a:gdLst>
                  <a:gd name="connsiteX0" fmla="*/ 2695 w 225785"/>
                  <a:gd name="connsiteY0" fmla="*/ 771765 h 977813"/>
                  <a:gd name="connsiteX1" fmla="*/ 61468 w 225785"/>
                  <a:gd name="connsiteY1" fmla="*/ 962932 h 977813"/>
                  <a:gd name="connsiteX2" fmla="*/ 77824 w 225785"/>
                  <a:gd name="connsiteY2" fmla="*/ 977814 h 977813"/>
                  <a:gd name="connsiteX3" fmla="*/ 103473 w 225785"/>
                  <a:gd name="connsiteY3" fmla="*/ 795494 h 977813"/>
                  <a:gd name="connsiteX4" fmla="*/ 143661 w 225785"/>
                  <a:gd name="connsiteY4" fmla="*/ 575249 h 977813"/>
                  <a:gd name="connsiteX5" fmla="*/ 197565 w 225785"/>
                  <a:gd name="connsiteY5" fmla="*/ 342866 h 977813"/>
                  <a:gd name="connsiteX6" fmla="*/ 225786 w 225785"/>
                  <a:gd name="connsiteY6" fmla="*/ 9498 h 977813"/>
                  <a:gd name="connsiteX7" fmla="*/ 33762 w 225785"/>
                  <a:gd name="connsiteY7" fmla="*/ 0 h 977813"/>
                  <a:gd name="connsiteX8" fmla="*/ 4066 w 225785"/>
                  <a:gd name="connsiteY8" fmla="*/ 146110 h 977813"/>
                  <a:gd name="connsiteX9" fmla="*/ 13942 w 225785"/>
                  <a:gd name="connsiteY9" fmla="*/ 345403 h 977813"/>
                  <a:gd name="connsiteX10" fmla="*/ 40277 w 225785"/>
                  <a:gd name="connsiteY10" fmla="*/ 526557 h 977813"/>
                  <a:gd name="connsiteX11" fmla="*/ 40277 w 225785"/>
                  <a:gd name="connsiteY11" fmla="*/ 526557 h 977813"/>
                  <a:gd name="connsiteX12" fmla="*/ 39008 w 225785"/>
                  <a:gd name="connsiteY12" fmla="*/ 532969 h 977813"/>
                  <a:gd name="connsiteX13" fmla="*/ 2695 w 225785"/>
                  <a:gd name="connsiteY13" fmla="*/ 771765 h 977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5785" h="977813">
                    <a:moveTo>
                      <a:pt x="2695" y="771765"/>
                    </a:moveTo>
                    <a:cubicBezTo>
                      <a:pt x="13565" y="887837"/>
                      <a:pt x="61468" y="962932"/>
                      <a:pt x="61468" y="962932"/>
                    </a:cubicBezTo>
                    <a:lnTo>
                      <a:pt x="77824" y="977814"/>
                    </a:lnTo>
                    <a:cubicBezTo>
                      <a:pt x="77824" y="977814"/>
                      <a:pt x="92740" y="892809"/>
                      <a:pt x="103473" y="795494"/>
                    </a:cubicBezTo>
                    <a:cubicBezTo>
                      <a:pt x="113760" y="702911"/>
                      <a:pt x="127785" y="605116"/>
                      <a:pt x="143661" y="575249"/>
                    </a:cubicBezTo>
                    <a:cubicBezTo>
                      <a:pt x="167424" y="530672"/>
                      <a:pt x="184809" y="439323"/>
                      <a:pt x="197565" y="342866"/>
                    </a:cubicBezTo>
                    <a:cubicBezTo>
                      <a:pt x="218379" y="183280"/>
                      <a:pt x="225786" y="9498"/>
                      <a:pt x="225786" y="9498"/>
                    </a:cubicBezTo>
                    <a:lnTo>
                      <a:pt x="33762" y="0"/>
                    </a:lnTo>
                    <a:cubicBezTo>
                      <a:pt x="14491" y="32404"/>
                      <a:pt x="6089" y="85725"/>
                      <a:pt x="4066" y="146110"/>
                    </a:cubicBezTo>
                    <a:cubicBezTo>
                      <a:pt x="1975" y="209683"/>
                      <a:pt x="6981" y="281350"/>
                      <a:pt x="13942" y="345403"/>
                    </a:cubicBezTo>
                    <a:cubicBezTo>
                      <a:pt x="23646" y="435037"/>
                      <a:pt x="37156" y="509755"/>
                      <a:pt x="40277" y="526557"/>
                    </a:cubicBezTo>
                    <a:lnTo>
                      <a:pt x="40277" y="526557"/>
                    </a:lnTo>
                    <a:cubicBezTo>
                      <a:pt x="40585" y="528776"/>
                      <a:pt x="40139" y="531032"/>
                      <a:pt x="39008" y="532969"/>
                    </a:cubicBezTo>
                    <a:cubicBezTo>
                      <a:pt x="1049" y="608613"/>
                      <a:pt x="-4472" y="695058"/>
                      <a:pt x="2695" y="771765"/>
                    </a:cubicBezTo>
                    <a:close/>
                  </a:path>
                </a:pathLst>
              </a:custGeom>
              <a:solidFill>
                <a:srgbClr val="FFB27D"/>
              </a:solidFill>
              <a:ln w="3429" cap="flat">
                <a:noFill/>
                <a:prstDash val="solid"/>
                <a:miter/>
              </a:ln>
            </p:spPr>
            <p:txBody>
              <a:bodyPr rtlCol="0" anchor="ctr"/>
              <a:lstStyle/>
              <a:p>
                <a:endParaRPr lang="en-IN"/>
              </a:p>
            </p:txBody>
          </p:sp>
          <p:sp>
            <p:nvSpPr>
              <p:cNvPr id="51" name="Freeform: Shape 50">
                <a:extLst>
                  <a:ext uri="{FF2B5EF4-FFF2-40B4-BE49-F238E27FC236}">
                    <a16:creationId xmlns:a16="http://schemas.microsoft.com/office/drawing/2014/main" id="{8C343C9B-D4BF-6F57-36B3-B7ED7C7ABEB5}"/>
                  </a:ext>
                </a:extLst>
              </p:cNvPr>
              <p:cNvSpPr/>
              <p:nvPr/>
            </p:nvSpPr>
            <p:spPr>
              <a:xfrm>
                <a:off x="7250570" y="987792"/>
                <a:ext cx="141931" cy="412642"/>
              </a:xfrm>
              <a:custGeom>
                <a:avLst/>
                <a:gdLst>
                  <a:gd name="connsiteX0" fmla="*/ 1414 w 141931"/>
                  <a:gd name="connsiteY0" fmla="*/ 209340 h 412642"/>
                  <a:gd name="connsiteX1" fmla="*/ 67388 w 141931"/>
                  <a:gd name="connsiteY1" fmla="*/ 412337 h 412642"/>
                  <a:gd name="connsiteX2" fmla="*/ 141249 w 141931"/>
                  <a:gd name="connsiteY2" fmla="*/ 312622 h 412642"/>
                  <a:gd name="connsiteX3" fmla="*/ 140426 w 141931"/>
                  <a:gd name="connsiteY3" fmla="*/ 269279 h 412642"/>
                  <a:gd name="connsiteX4" fmla="*/ 108262 w 141931"/>
                  <a:gd name="connsiteY4" fmla="*/ 265027 h 412642"/>
                  <a:gd name="connsiteX5" fmla="*/ 82819 w 141931"/>
                  <a:gd name="connsiteY5" fmla="*/ 32816 h 412642"/>
                  <a:gd name="connsiteX6" fmla="*/ 3952 w 141931"/>
                  <a:gd name="connsiteY6" fmla="*/ 0 h 412642"/>
                  <a:gd name="connsiteX7" fmla="*/ 1414 w 141931"/>
                  <a:gd name="connsiteY7" fmla="*/ 209340 h 412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1931" h="412642">
                    <a:moveTo>
                      <a:pt x="1414" y="209340"/>
                    </a:moveTo>
                    <a:cubicBezTo>
                      <a:pt x="5735" y="314714"/>
                      <a:pt x="21508" y="419024"/>
                      <a:pt x="67388" y="412337"/>
                    </a:cubicBezTo>
                    <a:cubicBezTo>
                      <a:pt x="123590" y="404108"/>
                      <a:pt x="138266" y="351644"/>
                      <a:pt x="141249" y="312622"/>
                    </a:cubicBezTo>
                    <a:cubicBezTo>
                      <a:pt x="142380" y="298182"/>
                      <a:pt x="142106" y="283667"/>
                      <a:pt x="140426" y="269279"/>
                    </a:cubicBezTo>
                    <a:cubicBezTo>
                      <a:pt x="140426" y="269279"/>
                      <a:pt x="112754" y="269279"/>
                      <a:pt x="108262" y="265027"/>
                    </a:cubicBezTo>
                    <a:cubicBezTo>
                      <a:pt x="87002" y="245379"/>
                      <a:pt x="93312" y="52841"/>
                      <a:pt x="82819" y="32816"/>
                    </a:cubicBezTo>
                    <a:cubicBezTo>
                      <a:pt x="72326" y="12790"/>
                      <a:pt x="3952" y="0"/>
                      <a:pt x="3952" y="0"/>
                    </a:cubicBezTo>
                    <a:cubicBezTo>
                      <a:pt x="3952" y="0"/>
                      <a:pt x="-2872" y="105167"/>
                      <a:pt x="1414" y="209340"/>
                    </a:cubicBezTo>
                    <a:close/>
                  </a:path>
                </a:pathLst>
              </a:custGeom>
              <a:solidFill>
                <a:srgbClr val="739AF0"/>
              </a:solidFill>
              <a:ln w="3429"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id="{16CE10A2-8305-F39D-A002-815BCE3B3FA8}"/>
                  </a:ext>
                </a:extLst>
              </p:cNvPr>
              <p:cNvSpPr/>
              <p:nvPr/>
            </p:nvSpPr>
            <p:spPr>
              <a:xfrm>
                <a:off x="7251984" y="1124780"/>
                <a:ext cx="139834" cy="275653"/>
              </a:xfrm>
              <a:custGeom>
                <a:avLst/>
                <a:gdLst>
                  <a:gd name="connsiteX0" fmla="*/ 0 w 139834"/>
                  <a:gd name="connsiteY0" fmla="*/ 72352 h 275653"/>
                  <a:gd name="connsiteX1" fmla="*/ 65974 w 139834"/>
                  <a:gd name="connsiteY1" fmla="*/ 275349 h 275653"/>
                  <a:gd name="connsiteX2" fmla="*/ 139835 w 139834"/>
                  <a:gd name="connsiteY2" fmla="*/ 175633 h 275653"/>
                  <a:gd name="connsiteX3" fmla="*/ 92069 w 139834"/>
                  <a:gd name="connsiteY3" fmla="*/ 156843 h 275653"/>
                  <a:gd name="connsiteX4" fmla="*/ 35079 w 139834"/>
                  <a:gd name="connsiteY4" fmla="*/ 0 h 275653"/>
                  <a:gd name="connsiteX5" fmla="*/ 0 w 139834"/>
                  <a:gd name="connsiteY5" fmla="*/ 72352 h 27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834" h="275653">
                    <a:moveTo>
                      <a:pt x="0" y="72352"/>
                    </a:moveTo>
                    <a:cubicBezTo>
                      <a:pt x="4321" y="177725"/>
                      <a:pt x="20094" y="282035"/>
                      <a:pt x="65974" y="275349"/>
                    </a:cubicBezTo>
                    <a:cubicBezTo>
                      <a:pt x="122175" y="267119"/>
                      <a:pt x="136852" y="214655"/>
                      <a:pt x="139835" y="175633"/>
                    </a:cubicBezTo>
                    <a:cubicBezTo>
                      <a:pt x="126119" y="174948"/>
                      <a:pt x="101704" y="171553"/>
                      <a:pt x="92069" y="156843"/>
                    </a:cubicBezTo>
                    <a:cubicBezTo>
                      <a:pt x="78353" y="135754"/>
                      <a:pt x="35079" y="0"/>
                      <a:pt x="35079" y="0"/>
                    </a:cubicBezTo>
                    <a:cubicBezTo>
                      <a:pt x="35079" y="0"/>
                      <a:pt x="18140" y="30484"/>
                      <a:pt x="0" y="72352"/>
                    </a:cubicBezTo>
                    <a:close/>
                  </a:path>
                </a:pathLst>
              </a:custGeom>
              <a:solidFill>
                <a:srgbClr val="5885D6"/>
              </a:solidFill>
              <a:ln w="3429" cap="flat">
                <a:noFill/>
                <a:prstDash val="solid"/>
                <a:miter/>
              </a:ln>
            </p:spPr>
            <p:txBody>
              <a:bodyPr rtlCol="0" anchor="ctr"/>
              <a:lstStyle/>
              <a:p>
                <a:endParaRPr lang="en-IN"/>
              </a:p>
            </p:txBody>
          </p:sp>
          <p:sp>
            <p:nvSpPr>
              <p:cNvPr id="53" name="Freeform: Shape 52">
                <a:extLst>
                  <a:ext uri="{FF2B5EF4-FFF2-40B4-BE49-F238E27FC236}">
                    <a16:creationId xmlns:a16="http://schemas.microsoft.com/office/drawing/2014/main" id="{62006E6C-83A1-2542-9090-B79167F3BDCC}"/>
                  </a:ext>
                </a:extLst>
              </p:cNvPr>
              <p:cNvSpPr/>
              <p:nvPr/>
            </p:nvSpPr>
            <p:spPr>
              <a:xfrm>
                <a:off x="7113622" y="1787704"/>
                <a:ext cx="197855" cy="625591"/>
              </a:xfrm>
              <a:custGeom>
                <a:avLst/>
                <a:gdLst>
                  <a:gd name="connsiteX0" fmla="*/ 23045 w 197855"/>
                  <a:gd name="connsiteY0" fmla="*/ 445432 h 625591"/>
                  <a:gd name="connsiteX1" fmla="*/ 39367 w 197855"/>
                  <a:gd name="connsiteY1" fmla="*/ 502628 h 625591"/>
                  <a:gd name="connsiteX2" fmla="*/ 43002 w 197855"/>
                  <a:gd name="connsiteY2" fmla="*/ 513909 h 625591"/>
                  <a:gd name="connsiteX3" fmla="*/ 44819 w 197855"/>
                  <a:gd name="connsiteY3" fmla="*/ 519361 h 625591"/>
                  <a:gd name="connsiteX4" fmla="*/ 48248 w 197855"/>
                  <a:gd name="connsiteY4" fmla="*/ 529648 h 625591"/>
                  <a:gd name="connsiteX5" fmla="*/ 52843 w 197855"/>
                  <a:gd name="connsiteY5" fmla="*/ 542541 h 625591"/>
                  <a:gd name="connsiteX6" fmla="*/ 56272 w 197855"/>
                  <a:gd name="connsiteY6" fmla="*/ 551628 h 625591"/>
                  <a:gd name="connsiteX7" fmla="*/ 87133 w 197855"/>
                  <a:gd name="connsiteY7" fmla="*/ 625591 h 625591"/>
                  <a:gd name="connsiteX8" fmla="*/ 120772 w 197855"/>
                  <a:gd name="connsiteY8" fmla="*/ 623260 h 625591"/>
                  <a:gd name="connsiteX9" fmla="*/ 105615 w 197855"/>
                  <a:gd name="connsiteY9" fmla="*/ 477184 h 625591"/>
                  <a:gd name="connsiteX10" fmla="*/ 105375 w 197855"/>
                  <a:gd name="connsiteY10" fmla="*/ 467892 h 625591"/>
                  <a:gd name="connsiteX11" fmla="*/ 105169 w 197855"/>
                  <a:gd name="connsiteY11" fmla="*/ 447318 h 625591"/>
                  <a:gd name="connsiteX12" fmla="*/ 105169 w 197855"/>
                  <a:gd name="connsiteY12" fmla="*/ 438711 h 625591"/>
                  <a:gd name="connsiteX13" fmla="*/ 144294 w 197855"/>
                  <a:gd name="connsiteY13" fmla="*/ 193435 h 625591"/>
                  <a:gd name="connsiteX14" fmla="*/ 197855 w 197855"/>
                  <a:gd name="connsiteY14" fmla="*/ 4394 h 625591"/>
                  <a:gd name="connsiteX15" fmla="*/ 109182 w 197855"/>
                  <a:gd name="connsiteY15" fmla="*/ 5 h 625591"/>
                  <a:gd name="connsiteX16" fmla="*/ 52775 w 197855"/>
                  <a:gd name="connsiteY16" fmla="*/ 73420 h 625591"/>
                  <a:gd name="connsiteX17" fmla="*/ 22394 w 197855"/>
                  <a:gd name="connsiteY17" fmla="*/ 162368 h 625591"/>
                  <a:gd name="connsiteX18" fmla="*/ 23045 w 197855"/>
                  <a:gd name="connsiteY18" fmla="*/ 445432 h 625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7855" h="625591">
                    <a:moveTo>
                      <a:pt x="23045" y="445432"/>
                    </a:moveTo>
                    <a:cubicBezTo>
                      <a:pt x="28120" y="465594"/>
                      <a:pt x="33709" y="484762"/>
                      <a:pt x="39367" y="502628"/>
                    </a:cubicBezTo>
                    <a:cubicBezTo>
                      <a:pt x="40602" y="506468"/>
                      <a:pt x="41802" y="510240"/>
                      <a:pt x="43002" y="513909"/>
                    </a:cubicBezTo>
                    <a:cubicBezTo>
                      <a:pt x="43619" y="515761"/>
                      <a:pt x="44236" y="517578"/>
                      <a:pt x="44819" y="519361"/>
                    </a:cubicBezTo>
                    <a:cubicBezTo>
                      <a:pt x="46019" y="522790"/>
                      <a:pt x="47220" y="526219"/>
                      <a:pt x="48248" y="529648"/>
                    </a:cubicBezTo>
                    <a:cubicBezTo>
                      <a:pt x="49791" y="534071"/>
                      <a:pt x="51334" y="538392"/>
                      <a:pt x="52843" y="542541"/>
                    </a:cubicBezTo>
                    <a:cubicBezTo>
                      <a:pt x="53940" y="545627"/>
                      <a:pt x="55072" y="548679"/>
                      <a:pt x="56272" y="551628"/>
                    </a:cubicBezTo>
                    <a:cubicBezTo>
                      <a:pt x="73143" y="596891"/>
                      <a:pt x="87133" y="625591"/>
                      <a:pt x="87133" y="625591"/>
                    </a:cubicBezTo>
                    <a:lnTo>
                      <a:pt x="120772" y="623260"/>
                    </a:lnTo>
                    <a:cubicBezTo>
                      <a:pt x="111822" y="575052"/>
                      <a:pt x="106747" y="526202"/>
                      <a:pt x="105615" y="477184"/>
                    </a:cubicBezTo>
                    <a:cubicBezTo>
                      <a:pt x="105615" y="474098"/>
                      <a:pt x="105615" y="471012"/>
                      <a:pt x="105375" y="467892"/>
                    </a:cubicBezTo>
                    <a:cubicBezTo>
                      <a:pt x="105375" y="461034"/>
                      <a:pt x="105169" y="454416"/>
                      <a:pt x="105169" y="447318"/>
                    </a:cubicBezTo>
                    <a:cubicBezTo>
                      <a:pt x="105169" y="444472"/>
                      <a:pt x="105169" y="441591"/>
                      <a:pt x="105169" y="438711"/>
                    </a:cubicBezTo>
                    <a:cubicBezTo>
                      <a:pt x="105856" y="364610"/>
                      <a:pt x="115045" y="277034"/>
                      <a:pt x="144294" y="193435"/>
                    </a:cubicBezTo>
                    <a:cubicBezTo>
                      <a:pt x="166000" y="131582"/>
                      <a:pt x="183900" y="68448"/>
                      <a:pt x="197855" y="4394"/>
                    </a:cubicBezTo>
                    <a:cubicBezTo>
                      <a:pt x="177865" y="8509"/>
                      <a:pt x="160136" y="4394"/>
                      <a:pt x="109182" y="5"/>
                    </a:cubicBezTo>
                    <a:cubicBezTo>
                      <a:pt x="103798" y="-441"/>
                      <a:pt x="78115" y="31346"/>
                      <a:pt x="52775" y="73420"/>
                    </a:cubicBezTo>
                    <a:cubicBezTo>
                      <a:pt x="51472" y="132639"/>
                      <a:pt x="22394" y="162368"/>
                      <a:pt x="22394" y="162368"/>
                    </a:cubicBezTo>
                    <a:cubicBezTo>
                      <a:pt x="-13782" y="240926"/>
                      <a:pt x="-581" y="351511"/>
                      <a:pt x="23045" y="445432"/>
                    </a:cubicBezTo>
                    <a:close/>
                  </a:path>
                </a:pathLst>
              </a:custGeom>
              <a:solidFill>
                <a:srgbClr val="233862"/>
              </a:solidFill>
              <a:ln w="3429" cap="flat">
                <a:noFill/>
                <a:prstDash val="solid"/>
                <a:miter/>
              </a:ln>
            </p:spPr>
            <p:txBody>
              <a:bodyPr rtlCol="0" anchor="ctr"/>
              <a:lstStyle/>
              <a:p>
                <a:endParaRPr lang="en-IN"/>
              </a:p>
            </p:txBody>
          </p:sp>
          <p:sp>
            <p:nvSpPr>
              <p:cNvPr id="54" name="Freeform: Shape 53">
                <a:extLst>
                  <a:ext uri="{FF2B5EF4-FFF2-40B4-BE49-F238E27FC236}">
                    <a16:creationId xmlns:a16="http://schemas.microsoft.com/office/drawing/2014/main" id="{CC171BA2-68D2-9576-7A23-CAD7D8AD5D8F}"/>
                  </a:ext>
                </a:extLst>
              </p:cNvPr>
              <p:cNvSpPr/>
              <p:nvPr/>
            </p:nvSpPr>
            <p:spPr>
              <a:xfrm>
                <a:off x="7025446" y="1787949"/>
                <a:ext cx="197562" cy="634948"/>
              </a:xfrm>
              <a:custGeom>
                <a:avLst/>
                <a:gdLst>
                  <a:gd name="connsiteX0" fmla="*/ 2692 w 197562"/>
                  <a:gd name="connsiteY0" fmla="*/ 428899 h 634948"/>
                  <a:gd name="connsiteX1" fmla="*/ 61465 w 197562"/>
                  <a:gd name="connsiteY1" fmla="*/ 620066 h 634948"/>
                  <a:gd name="connsiteX2" fmla="*/ 77822 w 197562"/>
                  <a:gd name="connsiteY2" fmla="*/ 634948 h 634948"/>
                  <a:gd name="connsiteX3" fmla="*/ 103471 w 197562"/>
                  <a:gd name="connsiteY3" fmla="*/ 452628 h 634948"/>
                  <a:gd name="connsiteX4" fmla="*/ 143658 w 197562"/>
                  <a:gd name="connsiteY4" fmla="*/ 232383 h 634948"/>
                  <a:gd name="connsiteX5" fmla="*/ 197563 w 197562"/>
                  <a:gd name="connsiteY5" fmla="*/ 0 h 634948"/>
                  <a:gd name="connsiteX6" fmla="*/ 14111 w 197562"/>
                  <a:gd name="connsiteY6" fmla="*/ 2537 h 634948"/>
                  <a:gd name="connsiteX7" fmla="*/ 40446 w 197562"/>
                  <a:gd name="connsiteY7" fmla="*/ 183692 h 634948"/>
                  <a:gd name="connsiteX8" fmla="*/ 40446 w 197562"/>
                  <a:gd name="connsiteY8" fmla="*/ 183692 h 634948"/>
                  <a:gd name="connsiteX9" fmla="*/ 39177 w 197562"/>
                  <a:gd name="connsiteY9" fmla="*/ 190104 h 634948"/>
                  <a:gd name="connsiteX10" fmla="*/ 2692 w 197562"/>
                  <a:gd name="connsiteY10" fmla="*/ 428899 h 634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7562" h="634948">
                    <a:moveTo>
                      <a:pt x="2692" y="428899"/>
                    </a:moveTo>
                    <a:cubicBezTo>
                      <a:pt x="13562" y="544971"/>
                      <a:pt x="61465" y="620066"/>
                      <a:pt x="61465" y="620066"/>
                    </a:cubicBezTo>
                    <a:lnTo>
                      <a:pt x="77822" y="634948"/>
                    </a:lnTo>
                    <a:cubicBezTo>
                      <a:pt x="77822" y="634948"/>
                      <a:pt x="92738" y="549943"/>
                      <a:pt x="103471" y="452628"/>
                    </a:cubicBezTo>
                    <a:cubicBezTo>
                      <a:pt x="113758" y="360045"/>
                      <a:pt x="127782" y="262250"/>
                      <a:pt x="143658" y="232383"/>
                    </a:cubicBezTo>
                    <a:cubicBezTo>
                      <a:pt x="167422" y="187806"/>
                      <a:pt x="184806" y="96458"/>
                      <a:pt x="197563" y="0"/>
                    </a:cubicBezTo>
                    <a:cubicBezTo>
                      <a:pt x="179903" y="7338"/>
                      <a:pt x="119793" y="26438"/>
                      <a:pt x="14111" y="2537"/>
                    </a:cubicBezTo>
                    <a:cubicBezTo>
                      <a:pt x="23815" y="92172"/>
                      <a:pt x="37325" y="166890"/>
                      <a:pt x="40446" y="183692"/>
                    </a:cubicBezTo>
                    <a:lnTo>
                      <a:pt x="40446" y="183692"/>
                    </a:lnTo>
                    <a:cubicBezTo>
                      <a:pt x="40754" y="185910"/>
                      <a:pt x="40309" y="188166"/>
                      <a:pt x="39177" y="190104"/>
                    </a:cubicBezTo>
                    <a:cubicBezTo>
                      <a:pt x="1046" y="265748"/>
                      <a:pt x="-4474" y="352193"/>
                      <a:pt x="2692" y="428899"/>
                    </a:cubicBezTo>
                    <a:close/>
                  </a:path>
                </a:pathLst>
              </a:custGeom>
              <a:solidFill>
                <a:srgbClr val="2B478B"/>
              </a:solidFill>
              <a:ln w="3429" cap="flat">
                <a:noFill/>
                <a:prstDash val="solid"/>
                <a:miter/>
              </a:ln>
            </p:spPr>
            <p:txBody>
              <a:bodyPr rtlCol="0" anchor="ctr"/>
              <a:lstStyle/>
              <a:p>
                <a:endParaRPr lang="en-IN"/>
              </a:p>
            </p:txBody>
          </p:sp>
          <p:sp>
            <p:nvSpPr>
              <p:cNvPr id="55" name="Freeform: Shape 54">
                <a:extLst>
                  <a:ext uri="{FF2B5EF4-FFF2-40B4-BE49-F238E27FC236}">
                    <a16:creationId xmlns:a16="http://schemas.microsoft.com/office/drawing/2014/main" id="{3F917ACB-FD00-9959-6837-F1D76BE6E89E}"/>
                  </a:ext>
                </a:extLst>
              </p:cNvPr>
              <p:cNvSpPr/>
              <p:nvPr/>
            </p:nvSpPr>
            <p:spPr>
              <a:xfrm>
                <a:off x="6991414" y="1335595"/>
                <a:ext cx="367419" cy="343959"/>
              </a:xfrm>
              <a:custGeom>
                <a:avLst/>
                <a:gdLst>
                  <a:gd name="connsiteX0" fmla="*/ 320269 w 367419"/>
                  <a:gd name="connsiteY0" fmla="*/ 4663 h 343959"/>
                  <a:gd name="connsiteX1" fmla="*/ 108425 w 367419"/>
                  <a:gd name="connsiteY1" fmla="*/ 0 h 343959"/>
                  <a:gd name="connsiteX2" fmla="*/ 39125 w 367419"/>
                  <a:gd name="connsiteY2" fmla="*/ 164832 h 343959"/>
                  <a:gd name="connsiteX3" fmla="*/ 0 w 367419"/>
                  <a:gd name="connsiteY3" fmla="*/ 316360 h 343959"/>
                  <a:gd name="connsiteX4" fmla="*/ 366149 w 367419"/>
                  <a:gd name="connsiteY4" fmla="*/ 316360 h 343959"/>
                  <a:gd name="connsiteX5" fmla="*/ 352021 w 367419"/>
                  <a:gd name="connsiteY5" fmla="*/ 109488 h 343959"/>
                  <a:gd name="connsiteX6" fmla="*/ 320269 w 367419"/>
                  <a:gd name="connsiteY6" fmla="*/ 4663 h 343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7419" h="343959">
                    <a:moveTo>
                      <a:pt x="320269" y="4663"/>
                    </a:moveTo>
                    <a:cubicBezTo>
                      <a:pt x="320269" y="4663"/>
                      <a:pt x="207420" y="32953"/>
                      <a:pt x="108425" y="0"/>
                    </a:cubicBezTo>
                    <a:cubicBezTo>
                      <a:pt x="108425" y="0"/>
                      <a:pt x="54075" y="115386"/>
                      <a:pt x="39125" y="164832"/>
                    </a:cubicBezTo>
                    <a:cubicBezTo>
                      <a:pt x="24175" y="214278"/>
                      <a:pt x="0" y="316360"/>
                      <a:pt x="0" y="316360"/>
                    </a:cubicBezTo>
                    <a:cubicBezTo>
                      <a:pt x="0" y="316360"/>
                      <a:pt x="200974" y="378459"/>
                      <a:pt x="366149" y="316360"/>
                    </a:cubicBezTo>
                    <a:cubicBezTo>
                      <a:pt x="366149" y="316360"/>
                      <a:pt x="373692" y="180365"/>
                      <a:pt x="352021" y="109488"/>
                    </a:cubicBezTo>
                    <a:cubicBezTo>
                      <a:pt x="330350" y="38611"/>
                      <a:pt x="320269" y="4663"/>
                      <a:pt x="320269" y="4663"/>
                    </a:cubicBezTo>
                    <a:close/>
                  </a:path>
                </a:pathLst>
              </a:custGeom>
              <a:solidFill>
                <a:srgbClr val="233862"/>
              </a:solidFill>
              <a:ln w="3429" cap="flat">
                <a:noFill/>
                <a:prstDash val="solid"/>
                <a:miter/>
              </a:ln>
            </p:spPr>
            <p:txBody>
              <a:bodyPr rtlCol="0" anchor="ctr"/>
              <a:lstStyle/>
              <a:p>
                <a:endParaRPr lang="en-IN"/>
              </a:p>
            </p:txBody>
          </p:sp>
          <p:sp>
            <p:nvSpPr>
              <p:cNvPr id="56" name="Freeform: Shape 55">
                <a:extLst>
                  <a:ext uri="{FF2B5EF4-FFF2-40B4-BE49-F238E27FC236}">
                    <a16:creationId xmlns:a16="http://schemas.microsoft.com/office/drawing/2014/main" id="{CD2D0D3C-FEEF-BA5D-CD20-97BD21EB71FF}"/>
                  </a:ext>
                </a:extLst>
              </p:cNvPr>
              <p:cNvSpPr/>
              <p:nvPr/>
            </p:nvSpPr>
            <p:spPr>
              <a:xfrm>
                <a:off x="6902637" y="938351"/>
                <a:ext cx="436172" cy="511272"/>
              </a:xfrm>
              <a:custGeom>
                <a:avLst/>
                <a:gdLst>
                  <a:gd name="connsiteX0" fmla="*/ 0 w 436172"/>
                  <a:gd name="connsiteY0" fmla="*/ 454748 h 511272"/>
                  <a:gd name="connsiteX1" fmla="*/ 55995 w 436172"/>
                  <a:gd name="connsiteY1" fmla="*/ 505429 h 511272"/>
                  <a:gd name="connsiteX2" fmla="*/ 122793 w 436172"/>
                  <a:gd name="connsiteY2" fmla="*/ 506732 h 511272"/>
                  <a:gd name="connsiteX3" fmla="*/ 172548 w 436172"/>
                  <a:gd name="connsiteY3" fmla="*/ 340357 h 511272"/>
                  <a:gd name="connsiteX4" fmla="*/ 174673 w 436172"/>
                  <a:gd name="connsiteY4" fmla="*/ 329898 h 511272"/>
                  <a:gd name="connsiteX5" fmla="*/ 196139 w 436172"/>
                  <a:gd name="connsiteY5" fmla="*/ 384214 h 511272"/>
                  <a:gd name="connsiteX6" fmla="*/ 196893 w 436172"/>
                  <a:gd name="connsiteY6" fmla="*/ 391655 h 511272"/>
                  <a:gd name="connsiteX7" fmla="*/ 197236 w 436172"/>
                  <a:gd name="connsiteY7" fmla="*/ 397244 h 511272"/>
                  <a:gd name="connsiteX8" fmla="*/ 409046 w 436172"/>
                  <a:gd name="connsiteY8" fmla="*/ 401907 h 511272"/>
                  <a:gd name="connsiteX9" fmla="*/ 431780 w 436172"/>
                  <a:gd name="connsiteY9" fmla="*/ 129611 h 511272"/>
                  <a:gd name="connsiteX10" fmla="*/ 359771 w 436172"/>
                  <a:gd name="connsiteY10" fmla="*/ 51086 h 511272"/>
                  <a:gd name="connsiteX11" fmla="*/ 357679 w 436172"/>
                  <a:gd name="connsiteY11" fmla="*/ 32055 h 511272"/>
                  <a:gd name="connsiteX12" fmla="*/ 351370 w 436172"/>
                  <a:gd name="connsiteY12" fmla="*/ 22098 h 511272"/>
                  <a:gd name="connsiteX13" fmla="*/ 347392 w 436172"/>
                  <a:gd name="connsiteY13" fmla="*/ 22180 h 511272"/>
                  <a:gd name="connsiteX14" fmla="*/ 292528 w 436172"/>
                  <a:gd name="connsiteY14" fmla="*/ 17311 h 511272"/>
                  <a:gd name="connsiteX15" fmla="*/ 258890 w 436172"/>
                  <a:gd name="connsiteY15" fmla="*/ 886 h 511272"/>
                  <a:gd name="connsiteX16" fmla="*/ 251757 w 436172"/>
                  <a:gd name="connsiteY16" fmla="*/ 2261 h 511272"/>
                  <a:gd name="connsiteX17" fmla="*/ 250900 w 436172"/>
                  <a:gd name="connsiteY17" fmla="*/ 4521 h 511272"/>
                  <a:gd name="connsiteX18" fmla="*/ 237390 w 436172"/>
                  <a:gd name="connsiteY18" fmla="*/ 43646 h 511272"/>
                  <a:gd name="connsiteX19" fmla="*/ 149779 w 436172"/>
                  <a:gd name="connsiteY19" fmla="*/ 61305 h 511272"/>
                  <a:gd name="connsiteX20" fmla="*/ 105716 w 436172"/>
                  <a:gd name="connsiteY20" fmla="*/ 162563 h 511272"/>
                  <a:gd name="connsiteX21" fmla="*/ 105716 w 436172"/>
                  <a:gd name="connsiteY21" fmla="*/ 162735 h 511272"/>
                  <a:gd name="connsiteX22" fmla="*/ 0 w 436172"/>
                  <a:gd name="connsiteY22" fmla="*/ 454748 h 51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36172" h="511272">
                    <a:moveTo>
                      <a:pt x="0" y="454748"/>
                    </a:moveTo>
                    <a:cubicBezTo>
                      <a:pt x="0" y="481220"/>
                      <a:pt x="27021" y="497508"/>
                      <a:pt x="55995" y="505429"/>
                    </a:cubicBezTo>
                    <a:cubicBezTo>
                      <a:pt x="83873" y="513041"/>
                      <a:pt x="113534" y="512938"/>
                      <a:pt x="122793" y="506732"/>
                    </a:cubicBezTo>
                    <a:cubicBezTo>
                      <a:pt x="138840" y="495999"/>
                      <a:pt x="164935" y="376670"/>
                      <a:pt x="172548" y="340357"/>
                    </a:cubicBezTo>
                    <a:cubicBezTo>
                      <a:pt x="173919" y="333739"/>
                      <a:pt x="174673" y="329898"/>
                      <a:pt x="174673" y="329898"/>
                    </a:cubicBezTo>
                    <a:cubicBezTo>
                      <a:pt x="174673" y="329898"/>
                      <a:pt x="195487" y="379585"/>
                      <a:pt x="196139" y="384214"/>
                    </a:cubicBezTo>
                    <a:cubicBezTo>
                      <a:pt x="196448" y="386271"/>
                      <a:pt x="196687" y="389152"/>
                      <a:pt x="196893" y="391655"/>
                    </a:cubicBezTo>
                    <a:cubicBezTo>
                      <a:pt x="197099" y="394707"/>
                      <a:pt x="197236" y="397244"/>
                      <a:pt x="197236" y="397244"/>
                    </a:cubicBezTo>
                    <a:cubicBezTo>
                      <a:pt x="197236" y="397244"/>
                      <a:pt x="310153" y="454268"/>
                      <a:pt x="409046" y="401907"/>
                    </a:cubicBezTo>
                    <a:cubicBezTo>
                      <a:pt x="409046" y="401907"/>
                      <a:pt x="449233" y="169593"/>
                      <a:pt x="431780" y="129611"/>
                    </a:cubicBezTo>
                    <a:cubicBezTo>
                      <a:pt x="423104" y="109757"/>
                      <a:pt x="377876" y="68746"/>
                      <a:pt x="359771" y="51086"/>
                    </a:cubicBezTo>
                    <a:cubicBezTo>
                      <a:pt x="355690" y="47109"/>
                      <a:pt x="356102" y="39222"/>
                      <a:pt x="357679" y="32055"/>
                    </a:cubicBezTo>
                    <a:cubicBezTo>
                      <a:pt x="358673" y="27567"/>
                      <a:pt x="355862" y="23109"/>
                      <a:pt x="351370" y="22098"/>
                    </a:cubicBezTo>
                    <a:cubicBezTo>
                      <a:pt x="350067" y="21803"/>
                      <a:pt x="348695" y="21830"/>
                      <a:pt x="347392" y="22180"/>
                    </a:cubicBezTo>
                    <a:cubicBezTo>
                      <a:pt x="335734" y="25197"/>
                      <a:pt x="314817" y="24683"/>
                      <a:pt x="292528" y="17311"/>
                    </a:cubicBezTo>
                    <a:cubicBezTo>
                      <a:pt x="280595" y="13457"/>
                      <a:pt x="269279" y="7926"/>
                      <a:pt x="258890" y="886"/>
                    </a:cubicBezTo>
                    <a:cubicBezTo>
                      <a:pt x="256524" y="-709"/>
                      <a:pt x="253335" y="-91"/>
                      <a:pt x="251757" y="2261"/>
                    </a:cubicBezTo>
                    <a:cubicBezTo>
                      <a:pt x="251277" y="2936"/>
                      <a:pt x="251003" y="3711"/>
                      <a:pt x="250900" y="4521"/>
                    </a:cubicBezTo>
                    <a:cubicBezTo>
                      <a:pt x="249220" y="18237"/>
                      <a:pt x="245002" y="43646"/>
                      <a:pt x="237390" y="43646"/>
                    </a:cubicBezTo>
                    <a:cubicBezTo>
                      <a:pt x="226863" y="43646"/>
                      <a:pt x="155094" y="52424"/>
                      <a:pt x="149779" y="61305"/>
                    </a:cubicBezTo>
                    <a:cubicBezTo>
                      <a:pt x="147961" y="64391"/>
                      <a:pt x="129205" y="106636"/>
                      <a:pt x="105716" y="162563"/>
                    </a:cubicBezTo>
                    <a:cubicBezTo>
                      <a:pt x="105716" y="162621"/>
                      <a:pt x="105716" y="162676"/>
                      <a:pt x="105716" y="162735"/>
                    </a:cubicBezTo>
                    <a:cubicBezTo>
                      <a:pt x="61448" y="267696"/>
                      <a:pt x="0" y="420904"/>
                      <a:pt x="0" y="454748"/>
                    </a:cubicBezTo>
                    <a:close/>
                  </a:path>
                </a:pathLst>
              </a:custGeom>
              <a:solidFill>
                <a:srgbClr val="739AF0"/>
              </a:solidFill>
              <a:ln w="3429" cap="flat">
                <a:noFill/>
                <a:prstDash val="solid"/>
                <a:miter/>
              </a:ln>
            </p:spPr>
            <p:txBody>
              <a:bodyPr rtlCol="0" anchor="ctr"/>
              <a:lstStyle/>
              <a:p>
                <a:endParaRPr lang="en-IN"/>
              </a:p>
            </p:txBody>
          </p:sp>
          <p:sp>
            <p:nvSpPr>
              <p:cNvPr id="57" name="Freeform: Shape 56">
                <a:extLst>
                  <a:ext uri="{FF2B5EF4-FFF2-40B4-BE49-F238E27FC236}">
                    <a16:creationId xmlns:a16="http://schemas.microsoft.com/office/drawing/2014/main" id="{3DC33672-9F44-B0A7-A37C-DE9D70168392}"/>
                  </a:ext>
                </a:extLst>
              </p:cNvPr>
              <p:cNvSpPr/>
              <p:nvPr/>
            </p:nvSpPr>
            <p:spPr>
              <a:xfrm>
                <a:off x="7076694" y="1125926"/>
                <a:ext cx="105424" cy="223418"/>
              </a:xfrm>
              <a:custGeom>
                <a:avLst/>
                <a:gdLst>
                  <a:gd name="connsiteX0" fmla="*/ 0 w 105424"/>
                  <a:gd name="connsiteY0" fmla="*/ 142324 h 223418"/>
                  <a:gd name="connsiteX1" fmla="*/ 21466 w 105424"/>
                  <a:gd name="connsiteY1" fmla="*/ 196639 h 223418"/>
                  <a:gd name="connsiteX2" fmla="*/ 22220 w 105424"/>
                  <a:gd name="connsiteY2" fmla="*/ 204080 h 223418"/>
                  <a:gd name="connsiteX3" fmla="*/ 56818 w 105424"/>
                  <a:gd name="connsiteY3" fmla="*/ 222288 h 223418"/>
                  <a:gd name="connsiteX4" fmla="*/ 105236 w 105424"/>
                  <a:gd name="connsiteY4" fmla="*/ 131797 h 223418"/>
                  <a:gd name="connsiteX5" fmla="*/ 36656 w 105424"/>
                  <a:gd name="connsiteY5" fmla="*/ 20 h 223418"/>
                  <a:gd name="connsiteX6" fmla="*/ 0 w 105424"/>
                  <a:gd name="connsiteY6" fmla="*/ 142324 h 223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424" h="223418">
                    <a:moveTo>
                      <a:pt x="0" y="142324"/>
                    </a:moveTo>
                    <a:cubicBezTo>
                      <a:pt x="0" y="142324"/>
                      <a:pt x="20814" y="192010"/>
                      <a:pt x="21466" y="196639"/>
                    </a:cubicBezTo>
                    <a:cubicBezTo>
                      <a:pt x="21774" y="198697"/>
                      <a:pt x="22014" y="201577"/>
                      <a:pt x="22220" y="204080"/>
                    </a:cubicBezTo>
                    <a:cubicBezTo>
                      <a:pt x="32473" y="212320"/>
                      <a:pt x="44234" y="218503"/>
                      <a:pt x="56818" y="222288"/>
                    </a:cubicBezTo>
                    <a:cubicBezTo>
                      <a:pt x="92034" y="232952"/>
                      <a:pt x="107328" y="165470"/>
                      <a:pt x="105236" y="131797"/>
                    </a:cubicBezTo>
                    <a:cubicBezTo>
                      <a:pt x="103144" y="98124"/>
                      <a:pt x="53321" y="2009"/>
                      <a:pt x="36656" y="20"/>
                    </a:cubicBezTo>
                    <a:cubicBezTo>
                      <a:pt x="19991" y="-1968"/>
                      <a:pt x="0" y="142324"/>
                      <a:pt x="0" y="142324"/>
                    </a:cubicBezTo>
                    <a:close/>
                  </a:path>
                </a:pathLst>
              </a:custGeom>
              <a:solidFill>
                <a:srgbClr val="5885D6"/>
              </a:solidFill>
              <a:ln w="3429" cap="flat">
                <a:noFill/>
                <a:prstDash val="solid"/>
                <a:miter/>
              </a:ln>
            </p:spPr>
            <p:txBody>
              <a:bodyPr rtlCol="0" anchor="ctr"/>
              <a:lstStyle/>
              <a:p>
                <a:endParaRPr lang="en-IN"/>
              </a:p>
            </p:txBody>
          </p:sp>
          <p:sp>
            <p:nvSpPr>
              <p:cNvPr id="58" name="Freeform: Shape 57">
                <a:extLst>
                  <a:ext uri="{FF2B5EF4-FFF2-40B4-BE49-F238E27FC236}">
                    <a16:creationId xmlns:a16="http://schemas.microsoft.com/office/drawing/2014/main" id="{FE8E40BF-76E3-2A28-0974-D6E5C78D5A3C}"/>
                  </a:ext>
                </a:extLst>
              </p:cNvPr>
              <p:cNvSpPr/>
              <p:nvPr/>
            </p:nvSpPr>
            <p:spPr>
              <a:xfrm>
                <a:off x="7075185" y="1268249"/>
                <a:ext cx="2125" cy="10458"/>
              </a:xfrm>
              <a:custGeom>
                <a:avLst/>
                <a:gdLst>
                  <a:gd name="connsiteX0" fmla="*/ 0 w 2125"/>
                  <a:gd name="connsiteY0" fmla="*/ 10459 h 10458"/>
                  <a:gd name="connsiteX1" fmla="*/ 2126 w 2125"/>
                  <a:gd name="connsiteY1" fmla="*/ 0 h 10458"/>
                  <a:gd name="connsiteX2" fmla="*/ 0 w 2125"/>
                  <a:gd name="connsiteY2" fmla="*/ 10459 h 10458"/>
                </a:gdLst>
                <a:ahLst/>
                <a:cxnLst>
                  <a:cxn ang="0">
                    <a:pos x="connsiteX0" y="connsiteY0"/>
                  </a:cxn>
                  <a:cxn ang="0">
                    <a:pos x="connsiteX1" y="connsiteY1"/>
                  </a:cxn>
                  <a:cxn ang="0">
                    <a:pos x="connsiteX2" y="connsiteY2"/>
                  </a:cxn>
                </a:cxnLst>
                <a:rect l="l" t="t" r="r" b="b"/>
                <a:pathLst>
                  <a:path w="2125" h="10458">
                    <a:moveTo>
                      <a:pt x="0" y="10459"/>
                    </a:moveTo>
                    <a:cubicBezTo>
                      <a:pt x="1371" y="3841"/>
                      <a:pt x="2126" y="0"/>
                      <a:pt x="2126" y="0"/>
                    </a:cubicBezTo>
                    <a:cubicBezTo>
                      <a:pt x="1063" y="3405"/>
                      <a:pt x="343" y="6909"/>
                      <a:pt x="0" y="10459"/>
                    </a:cubicBezTo>
                    <a:close/>
                  </a:path>
                </a:pathLst>
              </a:custGeom>
              <a:solidFill>
                <a:srgbClr val="E58638"/>
              </a:solidFill>
              <a:ln w="3429" cap="flat">
                <a:noFill/>
                <a:prstDash val="solid"/>
                <a:miter/>
              </a:ln>
            </p:spPr>
            <p:txBody>
              <a:bodyPr rtlCol="0" anchor="ctr"/>
              <a:lstStyle/>
              <a:p>
                <a:endParaRPr lang="en-IN"/>
              </a:p>
            </p:txBody>
          </p:sp>
          <p:sp>
            <p:nvSpPr>
              <p:cNvPr id="59" name="Freeform: Shape 58">
                <a:extLst>
                  <a:ext uri="{FF2B5EF4-FFF2-40B4-BE49-F238E27FC236}">
                    <a16:creationId xmlns:a16="http://schemas.microsoft.com/office/drawing/2014/main" id="{1F6ABF0C-FC7B-8250-A5FE-7262F5F87206}"/>
                  </a:ext>
                </a:extLst>
              </p:cNvPr>
              <p:cNvSpPr/>
              <p:nvPr/>
            </p:nvSpPr>
            <p:spPr>
              <a:xfrm>
                <a:off x="7096273" y="1311969"/>
                <a:ext cx="220313" cy="49789"/>
              </a:xfrm>
              <a:custGeom>
                <a:avLst/>
                <a:gdLst>
                  <a:gd name="connsiteX0" fmla="*/ 124439 w 220313"/>
                  <a:gd name="connsiteY0" fmla="*/ 49789 h 49789"/>
                  <a:gd name="connsiteX1" fmla="*/ 216164 w 220313"/>
                  <a:gd name="connsiteY1" fmla="*/ 30244 h 49789"/>
                  <a:gd name="connsiteX2" fmla="*/ 220313 w 220313"/>
                  <a:gd name="connsiteY2" fmla="*/ 0 h 49789"/>
                  <a:gd name="connsiteX3" fmla="*/ 0 w 220313"/>
                  <a:gd name="connsiteY3" fmla="*/ 2640 h 49789"/>
                  <a:gd name="connsiteX4" fmla="*/ 2846 w 220313"/>
                  <a:gd name="connsiteY4" fmla="*/ 25580 h 49789"/>
                  <a:gd name="connsiteX5" fmla="*/ 124439 w 220313"/>
                  <a:gd name="connsiteY5" fmla="*/ 49789 h 49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313" h="49789">
                    <a:moveTo>
                      <a:pt x="124439" y="49789"/>
                    </a:moveTo>
                    <a:cubicBezTo>
                      <a:pt x="188698" y="49789"/>
                      <a:pt x="214210" y="31753"/>
                      <a:pt x="216164" y="30244"/>
                    </a:cubicBezTo>
                    <a:lnTo>
                      <a:pt x="220313" y="0"/>
                    </a:lnTo>
                    <a:cubicBezTo>
                      <a:pt x="219696" y="446"/>
                      <a:pt x="133457" y="52224"/>
                      <a:pt x="0" y="2640"/>
                    </a:cubicBezTo>
                    <a:lnTo>
                      <a:pt x="2846" y="25580"/>
                    </a:lnTo>
                    <a:cubicBezTo>
                      <a:pt x="54007" y="44646"/>
                      <a:pt x="90869" y="49789"/>
                      <a:pt x="124439" y="49789"/>
                    </a:cubicBezTo>
                    <a:close/>
                  </a:path>
                </a:pathLst>
              </a:custGeom>
              <a:solidFill>
                <a:srgbClr val="2F5196"/>
              </a:solidFill>
              <a:ln w="3429" cap="flat">
                <a:noFill/>
                <a:prstDash val="solid"/>
                <a:miter/>
              </a:ln>
            </p:spPr>
            <p:txBody>
              <a:bodyPr rtlCol="0" anchor="ctr"/>
              <a:lstStyle/>
              <a:p>
                <a:endParaRPr lang="en-IN"/>
              </a:p>
            </p:txBody>
          </p:sp>
          <p:sp>
            <p:nvSpPr>
              <p:cNvPr id="60" name="Freeform: Shape 59">
                <a:extLst>
                  <a:ext uri="{FF2B5EF4-FFF2-40B4-BE49-F238E27FC236}">
                    <a16:creationId xmlns:a16="http://schemas.microsoft.com/office/drawing/2014/main" id="{6E135E1F-32E1-ECE7-6440-2ACC53DD2C36}"/>
                  </a:ext>
                </a:extLst>
              </p:cNvPr>
              <p:cNvSpPr/>
              <p:nvPr/>
            </p:nvSpPr>
            <p:spPr>
              <a:xfrm>
                <a:off x="6902637" y="1101086"/>
                <a:ext cx="105682" cy="342694"/>
              </a:xfrm>
              <a:custGeom>
                <a:avLst/>
                <a:gdLst>
                  <a:gd name="connsiteX0" fmla="*/ 0 w 105682"/>
                  <a:gd name="connsiteY0" fmla="*/ 292014 h 342694"/>
                  <a:gd name="connsiteX1" fmla="*/ 55995 w 105682"/>
                  <a:gd name="connsiteY1" fmla="*/ 342694 h 342694"/>
                  <a:gd name="connsiteX2" fmla="*/ 105682 w 105682"/>
                  <a:gd name="connsiteY2" fmla="*/ 0 h 342694"/>
                  <a:gd name="connsiteX3" fmla="*/ 0 w 105682"/>
                  <a:gd name="connsiteY3" fmla="*/ 292014 h 342694"/>
                </a:gdLst>
                <a:ahLst/>
                <a:cxnLst>
                  <a:cxn ang="0">
                    <a:pos x="connsiteX0" y="connsiteY0"/>
                  </a:cxn>
                  <a:cxn ang="0">
                    <a:pos x="connsiteX1" y="connsiteY1"/>
                  </a:cxn>
                  <a:cxn ang="0">
                    <a:pos x="connsiteX2" y="connsiteY2"/>
                  </a:cxn>
                  <a:cxn ang="0">
                    <a:pos x="connsiteX3" y="connsiteY3"/>
                  </a:cxn>
                </a:cxnLst>
                <a:rect l="l" t="t" r="r" b="b"/>
                <a:pathLst>
                  <a:path w="105682" h="342694">
                    <a:moveTo>
                      <a:pt x="0" y="292014"/>
                    </a:moveTo>
                    <a:cubicBezTo>
                      <a:pt x="0" y="318486"/>
                      <a:pt x="27021" y="334773"/>
                      <a:pt x="55995" y="342694"/>
                    </a:cubicBezTo>
                    <a:cubicBezTo>
                      <a:pt x="16048" y="295134"/>
                      <a:pt x="103453" y="7338"/>
                      <a:pt x="105682" y="0"/>
                    </a:cubicBezTo>
                    <a:cubicBezTo>
                      <a:pt x="61448" y="104962"/>
                      <a:pt x="0" y="258169"/>
                      <a:pt x="0" y="292014"/>
                    </a:cubicBezTo>
                    <a:close/>
                  </a:path>
                </a:pathLst>
              </a:custGeom>
              <a:solidFill>
                <a:srgbClr val="5885D6"/>
              </a:solidFill>
              <a:ln w="3429" cap="flat">
                <a:noFill/>
                <a:prstDash val="solid"/>
                <a:miter/>
              </a:ln>
            </p:spPr>
            <p:txBody>
              <a:bodyPr rtlCol="0" anchor="ctr"/>
              <a:lstStyle/>
              <a:p>
                <a:endParaRPr lang="en-IN"/>
              </a:p>
            </p:txBody>
          </p:sp>
          <p:sp>
            <p:nvSpPr>
              <p:cNvPr id="61" name="Freeform: Shape 60">
                <a:extLst>
                  <a:ext uri="{FF2B5EF4-FFF2-40B4-BE49-F238E27FC236}">
                    <a16:creationId xmlns:a16="http://schemas.microsoft.com/office/drawing/2014/main" id="{9E108870-289F-74B6-426B-F90C629D6AD8}"/>
                  </a:ext>
                </a:extLst>
              </p:cNvPr>
              <p:cNvSpPr/>
              <p:nvPr/>
            </p:nvSpPr>
            <p:spPr>
              <a:xfrm>
                <a:off x="7140027" y="938351"/>
                <a:ext cx="97858" cy="70871"/>
              </a:xfrm>
              <a:custGeom>
                <a:avLst/>
                <a:gdLst>
                  <a:gd name="connsiteX0" fmla="*/ 0 w 97858"/>
                  <a:gd name="connsiteY0" fmla="*/ 43646 h 70871"/>
                  <a:gd name="connsiteX1" fmla="*/ 94435 w 97858"/>
                  <a:gd name="connsiteY1" fmla="*/ 69637 h 70871"/>
                  <a:gd name="connsiteX2" fmla="*/ 90732 w 97858"/>
                  <a:gd name="connsiteY2" fmla="*/ 57259 h 70871"/>
                  <a:gd name="connsiteX3" fmla="*/ 55139 w 97858"/>
                  <a:gd name="connsiteY3" fmla="*/ 17311 h 70871"/>
                  <a:gd name="connsiteX4" fmla="*/ 21500 w 97858"/>
                  <a:gd name="connsiteY4" fmla="*/ 886 h 70871"/>
                  <a:gd name="connsiteX5" fmla="*/ 14368 w 97858"/>
                  <a:gd name="connsiteY5" fmla="*/ 2261 h 70871"/>
                  <a:gd name="connsiteX6" fmla="*/ 13510 w 97858"/>
                  <a:gd name="connsiteY6" fmla="*/ 4521 h 70871"/>
                  <a:gd name="connsiteX7" fmla="*/ 0 w 97858"/>
                  <a:gd name="connsiteY7" fmla="*/ 43646 h 7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858" h="70871">
                    <a:moveTo>
                      <a:pt x="0" y="43646"/>
                    </a:moveTo>
                    <a:cubicBezTo>
                      <a:pt x="0" y="43646"/>
                      <a:pt x="53767" y="77695"/>
                      <a:pt x="94435" y="69637"/>
                    </a:cubicBezTo>
                    <a:cubicBezTo>
                      <a:pt x="94435" y="69637"/>
                      <a:pt x="104207" y="63465"/>
                      <a:pt x="90732" y="57259"/>
                    </a:cubicBezTo>
                    <a:cubicBezTo>
                      <a:pt x="78078" y="51464"/>
                      <a:pt x="48658" y="34284"/>
                      <a:pt x="55139" y="17311"/>
                    </a:cubicBezTo>
                    <a:cubicBezTo>
                      <a:pt x="43205" y="13457"/>
                      <a:pt x="31890" y="7926"/>
                      <a:pt x="21500" y="886"/>
                    </a:cubicBezTo>
                    <a:cubicBezTo>
                      <a:pt x="19134" y="-709"/>
                      <a:pt x="15945" y="-91"/>
                      <a:pt x="14368" y="2261"/>
                    </a:cubicBezTo>
                    <a:cubicBezTo>
                      <a:pt x="13888" y="2936"/>
                      <a:pt x="13613" y="3711"/>
                      <a:pt x="13510" y="4521"/>
                    </a:cubicBezTo>
                    <a:cubicBezTo>
                      <a:pt x="11830" y="18339"/>
                      <a:pt x="7612" y="43646"/>
                      <a:pt x="0" y="43646"/>
                    </a:cubicBezTo>
                    <a:close/>
                  </a:path>
                </a:pathLst>
              </a:custGeom>
              <a:solidFill>
                <a:srgbClr val="5885D6"/>
              </a:solidFill>
              <a:ln w="3429" cap="flat">
                <a:noFill/>
                <a:prstDash val="solid"/>
                <a:miter/>
              </a:ln>
            </p:spPr>
            <p:txBody>
              <a:bodyPr rtlCol="0" anchor="ctr"/>
              <a:lstStyle/>
              <a:p>
                <a:endParaRPr lang="en-IN"/>
              </a:p>
            </p:txBody>
          </p:sp>
          <p:sp>
            <p:nvSpPr>
              <p:cNvPr id="62" name="Freeform: Shape 61">
                <a:extLst>
                  <a:ext uri="{FF2B5EF4-FFF2-40B4-BE49-F238E27FC236}">
                    <a16:creationId xmlns:a16="http://schemas.microsoft.com/office/drawing/2014/main" id="{08EB3B49-0D1B-C8DB-6520-5A103AC51302}"/>
                  </a:ext>
                </a:extLst>
              </p:cNvPr>
              <p:cNvSpPr/>
              <p:nvPr/>
            </p:nvSpPr>
            <p:spPr>
              <a:xfrm>
                <a:off x="7164056" y="2363678"/>
                <a:ext cx="168575" cy="78009"/>
              </a:xfrm>
              <a:custGeom>
                <a:avLst/>
                <a:gdLst>
                  <a:gd name="connsiteX0" fmla="*/ 17531 w 168575"/>
                  <a:gd name="connsiteY0" fmla="*/ 77770 h 78009"/>
                  <a:gd name="connsiteX1" fmla="*/ 38996 w 168575"/>
                  <a:gd name="connsiteY1" fmla="*/ 77770 h 78009"/>
                  <a:gd name="connsiteX2" fmla="*/ 58850 w 168575"/>
                  <a:gd name="connsiteY2" fmla="*/ 73621 h 78009"/>
                  <a:gd name="connsiteX3" fmla="*/ 76235 w 168575"/>
                  <a:gd name="connsiteY3" fmla="*/ 77770 h 78009"/>
                  <a:gd name="connsiteX4" fmla="*/ 76441 w 168575"/>
                  <a:gd name="connsiteY4" fmla="*/ 78010 h 78009"/>
                  <a:gd name="connsiteX5" fmla="*/ 167618 w 168575"/>
                  <a:gd name="connsiteY5" fmla="*/ 78010 h 78009"/>
                  <a:gd name="connsiteX6" fmla="*/ 165561 w 168575"/>
                  <a:gd name="connsiteY6" fmla="*/ 61551 h 78009"/>
                  <a:gd name="connsiteX7" fmla="*/ 157023 w 168575"/>
                  <a:gd name="connsiteY7" fmla="*/ 53732 h 78009"/>
                  <a:gd name="connsiteX8" fmla="*/ 110834 w 168575"/>
                  <a:gd name="connsiteY8" fmla="*/ 32644 h 78009"/>
                  <a:gd name="connsiteX9" fmla="*/ 63411 w 168575"/>
                  <a:gd name="connsiteY9" fmla="*/ 0 h 78009"/>
                  <a:gd name="connsiteX10" fmla="*/ 63205 w 168575"/>
                  <a:gd name="connsiteY10" fmla="*/ 0 h 78009"/>
                  <a:gd name="connsiteX11" fmla="*/ 41362 w 168575"/>
                  <a:gd name="connsiteY11" fmla="*/ 15671 h 78009"/>
                  <a:gd name="connsiteX12" fmla="*/ 17359 w 168575"/>
                  <a:gd name="connsiteY12" fmla="*/ 5144 h 78009"/>
                  <a:gd name="connsiteX13" fmla="*/ 12421 w 168575"/>
                  <a:gd name="connsiteY13" fmla="*/ 11830 h 78009"/>
                  <a:gd name="connsiteX14" fmla="*/ 10467 w 168575"/>
                  <a:gd name="connsiteY14" fmla="*/ 25855 h 78009"/>
                  <a:gd name="connsiteX15" fmla="*/ 3918 w 168575"/>
                  <a:gd name="connsiteY15" fmla="*/ 59664 h 78009"/>
                  <a:gd name="connsiteX16" fmla="*/ 9 w 168575"/>
                  <a:gd name="connsiteY16" fmla="*/ 70363 h 78009"/>
                  <a:gd name="connsiteX17" fmla="*/ 17531 w 168575"/>
                  <a:gd name="connsiteY17" fmla="*/ 77770 h 78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575" h="78009">
                    <a:moveTo>
                      <a:pt x="17531" y="77770"/>
                    </a:moveTo>
                    <a:lnTo>
                      <a:pt x="38996" y="77770"/>
                    </a:lnTo>
                    <a:cubicBezTo>
                      <a:pt x="46197" y="76638"/>
                      <a:pt x="51478" y="74581"/>
                      <a:pt x="58850" y="73621"/>
                    </a:cubicBezTo>
                    <a:cubicBezTo>
                      <a:pt x="70063" y="72146"/>
                      <a:pt x="75207" y="76741"/>
                      <a:pt x="76235" y="77770"/>
                    </a:cubicBezTo>
                    <a:lnTo>
                      <a:pt x="76441" y="78010"/>
                    </a:lnTo>
                    <a:lnTo>
                      <a:pt x="167618" y="78010"/>
                    </a:lnTo>
                    <a:cubicBezTo>
                      <a:pt x="169916" y="74581"/>
                      <a:pt x="167618" y="67140"/>
                      <a:pt x="165561" y="61551"/>
                    </a:cubicBezTo>
                    <a:cubicBezTo>
                      <a:pt x="164086" y="57748"/>
                      <a:pt x="160932" y="54854"/>
                      <a:pt x="157023" y="53732"/>
                    </a:cubicBezTo>
                    <a:cubicBezTo>
                      <a:pt x="147353" y="50955"/>
                      <a:pt x="128288" y="48452"/>
                      <a:pt x="110834" y="32644"/>
                    </a:cubicBezTo>
                    <a:cubicBezTo>
                      <a:pt x="101027" y="23763"/>
                      <a:pt x="63411" y="0"/>
                      <a:pt x="63411" y="0"/>
                    </a:cubicBezTo>
                    <a:lnTo>
                      <a:pt x="63205" y="0"/>
                    </a:lnTo>
                    <a:cubicBezTo>
                      <a:pt x="62382" y="0"/>
                      <a:pt x="58439" y="1234"/>
                      <a:pt x="41362" y="15671"/>
                    </a:cubicBezTo>
                    <a:cubicBezTo>
                      <a:pt x="32515" y="23111"/>
                      <a:pt x="17359" y="5144"/>
                      <a:pt x="17359" y="5144"/>
                    </a:cubicBezTo>
                    <a:cubicBezTo>
                      <a:pt x="15302" y="7033"/>
                      <a:pt x="13622" y="9303"/>
                      <a:pt x="12421" y="11830"/>
                    </a:cubicBezTo>
                    <a:cubicBezTo>
                      <a:pt x="10296" y="16178"/>
                      <a:pt x="9610" y="21092"/>
                      <a:pt x="10467" y="25855"/>
                    </a:cubicBezTo>
                    <a:cubicBezTo>
                      <a:pt x="11839" y="34050"/>
                      <a:pt x="7450" y="49343"/>
                      <a:pt x="3918" y="59664"/>
                    </a:cubicBezTo>
                    <a:cubicBezTo>
                      <a:pt x="1792" y="65905"/>
                      <a:pt x="9" y="70363"/>
                      <a:pt x="9" y="70363"/>
                    </a:cubicBezTo>
                    <a:cubicBezTo>
                      <a:pt x="9" y="70363"/>
                      <a:pt x="-952" y="75609"/>
                      <a:pt x="17531" y="77770"/>
                    </a:cubicBezTo>
                    <a:close/>
                  </a:path>
                </a:pathLst>
              </a:custGeom>
              <a:solidFill>
                <a:srgbClr val="233862"/>
              </a:solidFill>
              <a:ln w="3429" cap="flat">
                <a:noFill/>
                <a:prstDash val="solid"/>
                <a:miter/>
              </a:ln>
            </p:spPr>
            <p:txBody>
              <a:bodyPr rtlCol="0" anchor="ctr"/>
              <a:lstStyle/>
              <a:p>
                <a:endParaRPr lang="en-IN"/>
              </a:p>
            </p:txBody>
          </p:sp>
          <p:sp>
            <p:nvSpPr>
              <p:cNvPr id="63" name="Freeform: Shape 62">
                <a:extLst>
                  <a:ext uri="{FF2B5EF4-FFF2-40B4-BE49-F238E27FC236}">
                    <a16:creationId xmlns:a16="http://schemas.microsoft.com/office/drawing/2014/main" id="{CC797A7F-9241-59F5-7AF4-4B77F0BB9DF7}"/>
                  </a:ext>
                </a:extLst>
              </p:cNvPr>
              <p:cNvSpPr/>
              <p:nvPr/>
            </p:nvSpPr>
            <p:spPr>
              <a:xfrm>
                <a:off x="7176546" y="2363815"/>
                <a:ext cx="50920" cy="23501"/>
              </a:xfrm>
              <a:custGeom>
                <a:avLst/>
                <a:gdLst>
                  <a:gd name="connsiteX0" fmla="*/ 0 w 50920"/>
                  <a:gd name="connsiteY0" fmla="*/ 11796 h 23501"/>
                  <a:gd name="connsiteX1" fmla="*/ 23111 w 50920"/>
                  <a:gd name="connsiteY1" fmla="*/ 23454 h 23501"/>
                  <a:gd name="connsiteX2" fmla="*/ 50921 w 50920"/>
                  <a:gd name="connsiteY2" fmla="*/ 0 h 23501"/>
                  <a:gd name="connsiteX3" fmla="*/ 50715 w 50920"/>
                  <a:gd name="connsiteY3" fmla="*/ 0 h 23501"/>
                  <a:gd name="connsiteX4" fmla="*/ 28872 w 50920"/>
                  <a:gd name="connsiteY4" fmla="*/ 15671 h 23501"/>
                  <a:gd name="connsiteX5" fmla="*/ 4869 w 50920"/>
                  <a:gd name="connsiteY5" fmla="*/ 5144 h 23501"/>
                  <a:gd name="connsiteX6" fmla="*/ 0 w 50920"/>
                  <a:gd name="connsiteY6" fmla="*/ 11796 h 2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920" h="23501">
                    <a:moveTo>
                      <a:pt x="0" y="11796"/>
                    </a:moveTo>
                    <a:cubicBezTo>
                      <a:pt x="5144" y="15431"/>
                      <a:pt x="15945" y="22529"/>
                      <a:pt x="23111" y="23454"/>
                    </a:cubicBezTo>
                    <a:cubicBezTo>
                      <a:pt x="32815" y="24723"/>
                      <a:pt x="50921" y="0"/>
                      <a:pt x="50921" y="0"/>
                    </a:cubicBezTo>
                    <a:lnTo>
                      <a:pt x="50715" y="0"/>
                    </a:lnTo>
                    <a:cubicBezTo>
                      <a:pt x="49892" y="0"/>
                      <a:pt x="45949" y="1234"/>
                      <a:pt x="28872" y="15671"/>
                    </a:cubicBezTo>
                    <a:cubicBezTo>
                      <a:pt x="20025" y="23111"/>
                      <a:pt x="4869" y="5144"/>
                      <a:pt x="4869" y="5144"/>
                    </a:cubicBezTo>
                    <a:cubicBezTo>
                      <a:pt x="2846" y="7029"/>
                      <a:pt x="1166" y="9286"/>
                      <a:pt x="0" y="11796"/>
                    </a:cubicBezTo>
                    <a:close/>
                  </a:path>
                </a:pathLst>
              </a:custGeom>
              <a:solidFill>
                <a:srgbClr val="466AA5"/>
              </a:solidFill>
              <a:ln w="3429" cap="flat">
                <a:noFill/>
                <a:prstDash val="solid"/>
                <a:miter/>
              </a:ln>
            </p:spPr>
            <p:txBody>
              <a:bodyPr rtlCol="0" anchor="ctr"/>
              <a:lstStyle/>
              <a:p>
                <a:endParaRPr lang="en-IN"/>
              </a:p>
            </p:txBody>
          </p:sp>
          <p:sp>
            <p:nvSpPr>
              <p:cNvPr id="64" name="Freeform: Shape 63">
                <a:extLst>
                  <a:ext uri="{FF2B5EF4-FFF2-40B4-BE49-F238E27FC236}">
                    <a16:creationId xmlns:a16="http://schemas.microsoft.com/office/drawing/2014/main" id="{A06D84A2-4CDB-0B39-B9B5-62EE50BD29CD}"/>
                  </a:ext>
                </a:extLst>
              </p:cNvPr>
              <p:cNvSpPr/>
              <p:nvPr/>
            </p:nvSpPr>
            <p:spPr>
              <a:xfrm>
                <a:off x="7164256" y="2423308"/>
                <a:ext cx="168376" cy="18379"/>
              </a:xfrm>
              <a:custGeom>
                <a:avLst/>
                <a:gdLst>
                  <a:gd name="connsiteX0" fmla="*/ 17331 w 168376"/>
                  <a:gd name="connsiteY0" fmla="*/ 18139 h 18379"/>
                  <a:gd name="connsiteX1" fmla="*/ 38796 w 168376"/>
                  <a:gd name="connsiteY1" fmla="*/ 18139 h 18379"/>
                  <a:gd name="connsiteX2" fmla="*/ 58650 w 168376"/>
                  <a:gd name="connsiteY2" fmla="*/ 13990 h 18379"/>
                  <a:gd name="connsiteX3" fmla="*/ 76035 w 168376"/>
                  <a:gd name="connsiteY3" fmla="*/ 18139 h 18379"/>
                  <a:gd name="connsiteX4" fmla="*/ 76241 w 168376"/>
                  <a:gd name="connsiteY4" fmla="*/ 18379 h 18379"/>
                  <a:gd name="connsiteX5" fmla="*/ 167418 w 168376"/>
                  <a:gd name="connsiteY5" fmla="*/ 18379 h 18379"/>
                  <a:gd name="connsiteX6" fmla="*/ 165361 w 168376"/>
                  <a:gd name="connsiteY6" fmla="*/ 1920 h 18379"/>
                  <a:gd name="connsiteX7" fmla="*/ 160286 w 168376"/>
                  <a:gd name="connsiteY7" fmla="*/ 14710 h 18379"/>
                  <a:gd name="connsiteX8" fmla="*/ 81693 w 168376"/>
                  <a:gd name="connsiteY8" fmla="*/ 12413 h 18379"/>
                  <a:gd name="connsiteX9" fmla="*/ 47403 w 168376"/>
                  <a:gd name="connsiteY9" fmla="*/ 8195 h 18379"/>
                  <a:gd name="connsiteX10" fmla="*/ 3924 w 168376"/>
                  <a:gd name="connsiteY10" fmla="*/ 0 h 18379"/>
                  <a:gd name="connsiteX11" fmla="*/ 15 w 168376"/>
                  <a:gd name="connsiteY11" fmla="*/ 10698 h 18379"/>
                  <a:gd name="connsiteX12" fmla="*/ 17331 w 168376"/>
                  <a:gd name="connsiteY12" fmla="*/ 18139 h 18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8376" h="18379">
                    <a:moveTo>
                      <a:pt x="17331" y="18139"/>
                    </a:moveTo>
                    <a:lnTo>
                      <a:pt x="38796" y="18139"/>
                    </a:lnTo>
                    <a:cubicBezTo>
                      <a:pt x="45997" y="17008"/>
                      <a:pt x="51278" y="14950"/>
                      <a:pt x="58650" y="13990"/>
                    </a:cubicBezTo>
                    <a:cubicBezTo>
                      <a:pt x="69863" y="12516"/>
                      <a:pt x="75007" y="17111"/>
                      <a:pt x="76035" y="18139"/>
                    </a:cubicBezTo>
                    <a:lnTo>
                      <a:pt x="76241" y="18379"/>
                    </a:lnTo>
                    <a:lnTo>
                      <a:pt x="167418" y="18379"/>
                    </a:lnTo>
                    <a:cubicBezTo>
                      <a:pt x="169716" y="14950"/>
                      <a:pt x="167418" y="7510"/>
                      <a:pt x="165361" y="1920"/>
                    </a:cubicBezTo>
                    <a:cubicBezTo>
                      <a:pt x="162583" y="-549"/>
                      <a:pt x="161932" y="12619"/>
                      <a:pt x="160286" y="14710"/>
                    </a:cubicBezTo>
                    <a:cubicBezTo>
                      <a:pt x="158640" y="16802"/>
                      <a:pt x="85911" y="15465"/>
                      <a:pt x="81693" y="12413"/>
                    </a:cubicBezTo>
                    <a:cubicBezTo>
                      <a:pt x="77476" y="9361"/>
                      <a:pt x="64857" y="4012"/>
                      <a:pt x="47403" y="8195"/>
                    </a:cubicBezTo>
                    <a:cubicBezTo>
                      <a:pt x="32076" y="11864"/>
                      <a:pt x="9684" y="2469"/>
                      <a:pt x="3924" y="0"/>
                    </a:cubicBezTo>
                    <a:cubicBezTo>
                      <a:pt x="1798" y="6241"/>
                      <a:pt x="15" y="10698"/>
                      <a:pt x="15" y="10698"/>
                    </a:cubicBezTo>
                    <a:cubicBezTo>
                      <a:pt x="15" y="10698"/>
                      <a:pt x="-1152" y="15979"/>
                      <a:pt x="17331" y="18139"/>
                    </a:cubicBezTo>
                    <a:close/>
                  </a:path>
                </a:pathLst>
              </a:custGeom>
              <a:solidFill>
                <a:srgbClr val="466AA5"/>
              </a:solidFill>
              <a:ln w="3429" cap="flat">
                <a:noFill/>
                <a:prstDash val="solid"/>
                <a:miter/>
              </a:ln>
            </p:spPr>
            <p:txBody>
              <a:bodyPr rtlCol="0" anchor="ctr"/>
              <a:lstStyle/>
              <a:p>
                <a:endParaRPr lang="en-IN"/>
              </a:p>
            </p:txBody>
          </p:sp>
          <p:sp>
            <p:nvSpPr>
              <p:cNvPr id="65" name="Freeform: Shape 64">
                <a:extLst>
                  <a:ext uri="{FF2B5EF4-FFF2-40B4-BE49-F238E27FC236}">
                    <a16:creationId xmlns:a16="http://schemas.microsoft.com/office/drawing/2014/main" id="{2EE7BAB5-CA7F-F061-FDF9-652514F8C31F}"/>
                  </a:ext>
                </a:extLst>
              </p:cNvPr>
              <p:cNvSpPr/>
              <p:nvPr/>
            </p:nvSpPr>
            <p:spPr>
              <a:xfrm>
                <a:off x="7049627" y="2363678"/>
                <a:ext cx="168613" cy="78009"/>
              </a:xfrm>
              <a:custGeom>
                <a:avLst/>
                <a:gdLst>
                  <a:gd name="connsiteX0" fmla="*/ 17397 w 168613"/>
                  <a:gd name="connsiteY0" fmla="*/ 77770 h 78009"/>
                  <a:gd name="connsiteX1" fmla="*/ 38862 w 168613"/>
                  <a:gd name="connsiteY1" fmla="*/ 77770 h 78009"/>
                  <a:gd name="connsiteX2" fmla="*/ 58750 w 168613"/>
                  <a:gd name="connsiteY2" fmla="*/ 73621 h 78009"/>
                  <a:gd name="connsiteX3" fmla="*/ 76135 w 168613"/>
                  <a:gd name="connsiteY3" fmla="*/ 77770 h 78009"/>
                  <a:gd name="connsiteX4" fmla="*/ 76341 w 168613"/>
                  <a:gd name="connsiteY4" fmla="*/ 78010 h 78009"/>
                  <a:gd name="connsiteX5" fmla="*/ 167655 w 168613"/>
                  <a:gd name="connsiteY5" fmla="*/ 78010 h 78009"/>
                  <a:gd name="connsiteX6" fmla="*/ 165598 w 168613"/>
                  <a:gd name="connsiteY6" fmla="*/ 61551 h 78009"/>
                  <a:gd name="connsiteX7" fmla="*/ 157060 w 168613"/>
                  <a:gd name="connsiteY7" fmla="*/ 53732 h 78009"/>
                  <a:gd name="connsiteX8" fmla="*/ 110871 w 168613"/>
                  <a:gd name="connsiteY8" fmla="*/ 32644 h 78009"/>
                  <a:gd name="connsiteX9" fmla="*/ 63414 w 168613"/>
                  <a:gd name="connsiteY9" fmla="*/ 0 h 78009"/>
                  <a:gd name="connsiteX10" fmla="*/ 63208 w 168613"/>
                  <a:gd name="connsiteY10" fmla="*/ 0 h 78009"/>
                  <a:gd name="connsiteX11" fmla="*/ 41365 w 168613"/>
                  <a:gd name="connsiteY11" fmla="*/ 15671 h 78009"/>
                  <a:gd name="connsiteX12" fmla="*/ 17362 w 168613"/>
                  <a:gd name="connsiteY12" fmla="*/ 5144 h 78009"/>
                  <a:gd name="connsiteX13" fmla="*/ 12390 w 168613"/>
                  <a:gd name="connsiteY13" fmla="*/ 11830 h 78009"/>
                  <a:gd name="connsiteX14" fmla="*/ 10436 w 168613"/>
                  <a:gd name="connsiteY14" fmla="*/ 25855 h 78009"/>
                  <a:gd name="connsiteX15" fmla="*/ 3920 w 168613"/>
                  <a:gd name="connsiteY15" fmla="*/ 59664 h 78009"/>
                  <a:gd name="connsiteX16" fmla="*/ 11 w 168613"/>
                  <a:gd name="connsiteY16" fmla="*/ 70363 h 78009"/>
                  <a:gd name="connsiteX17" fmla="*/ 17397 w 168613"/>
                  <a:gd name="connsiteY17" fmla="*/ 77770 h 78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613" h="78009">
                    <a:moveTo>
                      <a:pt x="17397" y="77770"/>
                    </a:moveTo>
                    <a:lnTo>
                      <a:pt x="38862" y="77770"/>
                    </a:lnTo>
                    <a:cubicBezTo>
                      <a:pt x="46063" y="76638"/>
                      <a:pt x="51378" y="74581"/>
                      <a:pt x="58750" y="73621"/>
                    </a:cubicBezTo>
                    <a:cubicBezTo>
                      <a:pt x="69929" y="72146"/>
                      <a:pt x="75107" y="76741"/>
                      <a:pt x="76135" y="77770"/>
                    </a:cubicBezTo>
                    <a:lnTo>
                      <a:pt x="76341" y="78010"/>
                    </a:lnTo>
                    <a:lnTo>
                      <a:pt x="167655" y="78010"/>
                    </a:lnTo>
                    <a:cubicBezTo>
                      <a:pt x="169953" y="74581"/>
                      <a:pt x="167655" y="67140"/>
                      <a:pt x="165598" y="61551"/>
                    </a:cubicBezTo>
                    <a:cubicBezTo>
                      <a:pt x="164123" y="57755"/>
                      <a:pt x="160969" y="54860"/>
                      <a:pt x="157060" y="53732"/>
                    </a:cubicBezTo>
                    <a:cubicBezTo>
                      <a:pt x="147390" y="50955"/>
                      <a:pt x="128325" y="48452"/>
                      <a:pt x="110871" y="32644"/>
                    </a:cubicBezTo>
                    <a:cubicBezTo>
                      <a:pt x="101030" y="23763"/>
                      <a:pt x="63414" y="0"/>
                      <a:pt x="63414" y="0"/>
                    </a:cubicBezTo>
                    <a:lnTo>
                      <a:pt x="63208" y="0"/>
                    </a:lnTo>
                    <a:cubicBezTo>
                      <a:pt x="62385" y="0"/>
                      <a:pt x="58476" y="1234"/>
                      <a:pt x="41365" y="15671"/>
                    </a:cubicBezTo>
                    <a:cubicBezTo>
                      <a:pt x="32518" y="23111"/>
                      <a:pt x="17362" y="5144"/>
                      <a:pt x="17362" y="5144"/>
                    </a:cubicBezTo>
                    <a:cubicBezTo>
                      <a:pt x="15271" y="7026"/>
                      <a:pt x="13590" y="9296"/>
                      <a:pt x="12390" y="11830"/>
                    </a:cubicBezTo>
                    <a:cubicBezTo>
                      <a:pt x="10298" y="16185"/>
                      <a:pt x="9613" y="21092"/>
                      <a:pt x="10436" y="25855"/>
                    </a:cubicBezTo>
                    <a:cubicBezTo>
                      <a:pt x="11807" y="34050"/>
                      <a:pt x="7418" y="49343"/>
                      <a:pt x="3920" y="59664"/>
                    </a:cubicBezTo>
                    <a:cubicBezTo>
                      <a:pt x="1794" y="65905"/>
                      <a:pt x="11" y="70363"/>
                      <a:pt x="11" y="70363"/>
                    </a:cubicBezTo>
                    <a:cubicBezTo>
                      <a:pt x="11" y="70363"/>
                      <a:pt x="-1051" y="75609"/>
                      <a:pt x="17397" y="77770"/>
                    </a:cubicBezTo>
                    <a:close/>
                  </a:path>
                </a:pathLst>
              </a:custGeom>
              <a:solidFill>
                <a:srgbClr val="233862"/>
              </a:solidFill>
              <a:ln w="3429" cap="flat">
                <a:noFill/>
                <a:prstDash val="solid"/>
                <a:miter/>
              </a:ln>
            </p:spPr>
            <p:txBody>
              <a:bodyPr rtlCol="0" anchor="ctr"/>
              <a:lstStyle/>
              <a:p>
                <a:endParaRPr lang="en-IN"/>
              </a:p>
            </p:txBody>
          </p:sp>
          <p:sp>
            <p:nvSpPr>
              <p:cNvPr id="66" name="Freeform: Shape 65">
                <a:extLst>
                  <a:ext uri="{FF2B5EF4-FFF2-40B4-BE49-F238E27FC236}">
                    <a16:creationId xmlns:a16="http://schemas.microsoft.com/office/drawing/2014/main" id="{DE5850EE-65F5-1EED-9FAB-B7B67EF9A7FE}"/>
                  </a:ext>
                </a:extLst>
              </p:cNvPr>
              <p:cNvSpPr/>
              <p:nvPr/>
            </p:nvSpPr>
            <p:spPr>
              <a:xfrm>
                <a:off x="7061983" y="2363815"/>
                <a:ext cx="50920" cy="23501"/>
              </a:xfrm>
              <a:custGeom>
                <a:avLst/>
                <a:gdLst>
                  <a:gd name="connsiteX0" fmla="*/ 0 w 50920"/>
                  <a:gd name="connsiteY0" fmla="*/ 11796 h 23501"/>
                  <a:gd name="connsiteX1" fmla="*/ 23146 w 50920"/>
                  <a:gd name="connsiteY1" fmla="*/ 23454 h 23501"/>
                  <a:gd name="connsiteX2" fmla="*/ 50921 w 50920"/>
                  <a:gd name="connsiteY2" fmla="*/ 0 h 23501"/>
                  <a:gd name="connsiteX3" fmla="*/ 50715 w 50920"/>
                  <a:gd name="connsiteY3" fmla="*/ 0 h 23501"/>
                  <a:gd name="connsiteX4" fmla="*/ 28872 w 50920"/>
                  <a:gd name="connsiteY4" fmla="*/ 15671 h 23501"/>
                  <a:gd name="connsiteX5" fmla="*/ 4869 w 50920"/>
                  <a:gd name="connsiteY5" fmla="*/ 5144 h 23501"/>
                  <a:gd name="connsiteX6" fmla="*/ 0 w 50920"/>
                  <a:gd name="connsiteY6" fmla="*/ 11796 h 2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920" h="23501">
                    <a:moveTo>
                      <a:pt x="0" y="11796"/>
                    </a:moveTo>
                    <a:cubicBezTo>
                      <a:pt x="5144" y="15431"/>
                      <a:pt x="15945" y="22529"/>
                      <a:pt x="23146" y="23454"/>
                    </a:cubicBezTo>
                    <a:cubicBezTo>
                      <a:pt x="32816" y="24723"/>
                      <a:pt x="50921" y="0"/>
                      <a:pt x="50921" y="0"/>
                    </a:cubicBezTo>
                    <a:lnTo>
                      <a:pt x="50715" y="0"/>
                    </a:lnTo>
                    <a:cubicBezTo>
                      <a:pt x="49892" y="0"/>
                      <a:pt x="45983" y="1234"/>
                      <a:pt x="28872" y="15671"/>
                    </a:cubicBezTo>
                    <a:cubicBezTo>
                      <a:pt x="20026" y="23111"/>
                      <a:pt x="4869" y="5144"/>
                      <a:pt x="4869" y="5144"/>
                    </a:cubicBezTo>
                    <a:cubicBezTo>
                      <a:pt x="2846" y="7026"/>
                      <a:pt x="1166" y="9282"/>
                      <a:pt x="0" y="11796"/>
                    </a:cubicBezTo>
                    <a:close/>
                  </a:path>
                </a:pathLst>
              </a:custGeom>
              <a:solidFill>
                <a:srgbClr val="466AA5"/>
              </a:solidFill>
              <a:ln w="3429" cap="flat">
                <a:noFill/>
                <a:prstDash val="solid"/>
                <a:miter/>
              </a:ln>
            </p:spPr>
            <p:txBody>
              <a:bodyPr rtlCol="0" anchor="ctr"/>
              <a:lstStyle/>
              <a:p>
                <a:endParaRPr lang="en-IN"/>
              </a:p>
            </p:txBody>
          </p:sp>
          <p:sp>
            <p:nvSpPr>
              <p:cNvPr id="67" name="Freeform: Shape 66">
                <a:extLst>
                  <a:ext uri="{FF2B5EF4-FFF2-40B4-BE49-F238E27FC236}">
                    <a16:creationId xmlns:a16="http://schemas.microsoft.com/office/drawing/2014/main" id="{59472890-F9E6-78EC-ED52-9782727870B9}"/>
                  </a:ext>
                </a:extLst>
              </p:cNvPr>
              <p:cNvSpPr/>
              <p:nvPr/>
            </p:nvSpPr>
            <p:spPr>
              <a:xfrm>
                <a:off x="7049859" y="2423308"/>
                <a:ext cx="168381" cy="18379"/>
              </a:xfrm>
              <a:custGeom>
                <a:avLst/>
                <a:gdLst>
                  <a:gd name="connsiteX0" fmla="*/ 17165 w 168381"/>
                  <a:gd name="connsiteY0" fmla="*/ 18139 h 18379"/>
                  <a:gd name="connsiteX1" fmla="*/ 38630 w 168381"/>
                  <a:gd name="connsiteY1" fmla="*/ 18139 h 18379"/>
                  <a:gd name="connsiteX2" fmla="*/ 58518 w 168381"/>
                  <a:gd name="connsiteY2" fmla="*/ 13990 h 18379"/>
                  <a:gd name="connsiteX3" fmla="*/ 75904 w 168381"/>
                  <a:gd name="connsiteY3" fmla="*/ 18139 h 18379"/>
                  <a:gd name="connsiteX4" fmla="*/ 76109 w 168381"/>
                  <a:gd name="connsiteY4" fmla="*/ 18379 h 18379"/>
                  <a:gd name="connsiteX5" fmla="*/ 167424 w 168381"/>
                  <a:gd name="connsiteY5" fmla="*/ 18379 h 18379"/>
                  <a:gd name="connsiteX6" fmla="*/ 165366 w 168381"/>
                  <a:gd name="connsiteY6" fmla="*/ 1920 h 18379"/>
                  <a:gd name="connsiteX7" fmla="*/ 160257 w 168381"/>
                  <a:gd name="connsiteY7" fmla="*/ 14710 h 18379"/>
                  <a:gd name="connsiteX8" fmla="*/ 81664 w 168381"/>
                  <a:gd name="connsiteY8" fmla="*/ 12413 h 18379"/>
                  <a:gd name="connsiteX9" fmla="*/ 47374 w 168381"/>
                  <a:gd name="connsiteY9" fmla="*/ 8195 h 18379"/>
                  <a:gd name="connsiteX10" fmla="*/ 3929 w 168381"/>
                  <a:gd name="connsiteY10" fmla="*/ 0 h 18379"/>
                  <a:gd name="connsiteX11" fmla="*/ 20 w 168381"/>
                  <a:gd name="connsiteY11" fmla="*/ 10698 h 18379"/>
                  <a:gd name="connsiteX12" fmla="*/ 17165 w 168381"/>
                  <a:gd name="connsiteY12" fmla="*/ 18139 h 18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8381" h="18379">
                    <a:moveTo>
                      <a:pt x="17165" y="18139"/>
                    </a:moveTo>
                    <a:lnTo>
                      <a:pt x="38630" y="18139"/>
                    </a:lnTo>
                    <a:cubicBezTo>
                      <a:pt x="45831" y="17008"/>
                      <a:pt x="51146" y="14950"/>
                      <a:pt x="58518" y="13990"/>
                    </a:cubicBezTo>
                    <a:cubicBezTo>
                      <a:pt x="69697" y="12516"/>
                      <a:pt x="74875" y="17111"/>
                      <a:pt x="75904" y="18139"/>
                    </a:cubicBezTo>
                    <a:lnTo>
                      <a:pt x="76109" y="18379"/>
                    </a:lnTo>
                    <a:lnTo>
                      <a:pt x="167424" y="18379"/>
                    </a:lnTo>
                    <a:cubicBezTo>
                      <a:pt x="169721" y="14950"/>
                      <a:pt x="167424" y="7510"/>
                      <a:pt x="165366" y="1920"/>
                    </a:cubicBezTo>
                    <a:cubicBezTo>
                      <a:pt x="162589" y="-549"/>
                      <a:pt x="161937" y="12619"/>
                      <a:pt x="160257" y="14710"/>
                    </a:cubicBezTo>
                    <a:cubicBezTo>
                      <a:pt x="158577" y="16802"/>
                      <a:pt x="85882" y="15465"/>
                      <a:pt x="81664" y="12413"/>
                    </a:cubicBezTo>
                    <a:cubicBezTo>
                      <a:pt x="77447" y="9361"/>
                      <a:pt x="64828" y="4012"/>
                      <a:pt x="47374" y="8195"/>
                    </a:cubicBezTo>
                    <a:cubicBezTo>
                      <a:pt x="32081" y="11864"/>
                      <a:pt x="9655" y="2469"/>
                      <a:pt x="3929" y="0"/>
                    </a:cubicBezTo>
                    <a:cubicBezTo>
                      <a:pt x="1803" y="6241"/>
                      <a:pt x="20" y="10698"/>
                      <a:pt x="20" y="10698"/>
                    </a:cubicBezTo>
                    <a:cubicBezTo>
                      <a:pt x="20" y="10698"/>
                      <a:pt x="-1283" y="15979"/>
                      <a:pt x="17165" y="18139"/>
                    </a:cubicBezTo>
                    <a:close/>
                  </a:path>
                </a:pathLst>
              </a:custGeom>
              <a:solidFill>
                <a:srgbClr val="466AA5"/>
              </a:solidFill>
              <a:ln w="3429" cap="flat">
                <a:noFill/>
                <a:prstDash val="solid"/>
                <a:miter/>
              </a:ln>
            </p:spPr>
            <p:txBody>
              <a:bodyPr rtlCol="0" anchor="ctr"/>
              <a:lstStyle/>
              <a:p>
                <a:endParaRPr lang="en-IN"/>
              </a:p>
            </p:txBody>
          </p:sp>
          <p:sp>
            <p:nvSpPr>
              <p:cNvPr id="68" name="Freeform: Shape 67">
                <a:extLst>
                  <a:ext uri="{FF2B5EF4-FFF2-40B4-BE49-F238E27FC236}">
                    <a16:creationId xmlns:a16="http://schemas.microsoft.com/office/drawing/2014/main" id="{EFB470FD-ACE1-08E6-7BA2-4EBFF5CB97A1}"/>
                  </a:ext>
                </a:extLst>
              </p:cNvPr>
              <p:cNvSpPr/>
              <p:nvPr/>
            </p:nvSpPr>
            <p:spPr>
              <a:xfrm>
                <a:off x="6880310" y="1548845"/>
                <a:ext cx="66163" cy="96467"/>
              </a:xfrm>
              <a:custGeom>
                <a:avLst/>
                <a:gdLst>
                  <a:gd name="connsiteX0" fmla="*/ 33472 w 66163"/>
                  <a:gd name="connsiteY0" fmla="*/ 0 h 96467"/>
                  <a:gd name="connsiteX1" fmla="*/ 3845 w 66163"/>
                  <a:gd name="connsiteY1" fmla="*/ 41800 h 96467"/>
                  <a:gd name="connsiteX2" fmla="*/ 3845 w 66163"/>
                  <a:gd name="connsiteY2" fmla="*/ 96458 h 96467"/>
                  <a:gd name="connsiteX3" fmla="*/ 33472 w 66163"/>
                  <a:gd name="connsiteY3" fmla="*/ 48246 h 96467"/>
                  <a:gd name="connsiteX4" fmla="*/ 33472 w 66163"/>
                  <a:gd name="connsiteY4" fmla="*/ 67414 h 96467"/>
                  <a:gd name="connsiteX5" fmla="*/ 66150 w 66163"/>
                  <a:gd name="connsiteY5" fmla="*/ 33501 h 96467"/>
                  <a:gd name="connsiteX6" fmla="*/ 64093 w 66163"/>
                  <a:gd name="connsiteY6" fmla="*/ 9190 h 9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163" h="96467">
                    <a:moveTo>
                      <a:pt x="33472" y="0"/>
                    </a:moveTo>
                    <a:cubicBezTo>
                      <a:pt x="33472" y="0"/>
                      <a:pt x="4531" y="27946"/>
                      <a:pt x="3845" y="41800"/>
                    </a:cubicBezTo>
                    <a:cubicBezTo>
                      <a:pt x="3159" y="55653"/>
                      <a:pt x="-4453" y="97178"/>
                      <a:pt x="3845" y="96458"/>
                    </a:cubicBezTo>
                    <a:cubicBezTo>
                      <a:pt x="12143" y="95738"/>
                      <a:pt x="18795" y="52601"/>
                      <a:pt x="33472" y="48246"/>
                    </a:cubicBezTo>
                    <a:cubicBezTo>
                      <a:pt x="48148" y="43891"/>
                      <a:pt x="25722" y="64637"/>
                      <a:pt x="33472" y="67414"/>
                    </a:cubicBezTo>
                    <a:cubicBezTo>
                      <a:pt x="41221" y="70192"/>
                      <a:pt x="66836" y="43171"/>
                      <a:pt x="66150" y="33501"/>
                    </a:cubicBezTo>
                    <a:cubicBezTo>
                      <a:pt x="65464" y="23832"/>
                      <a:pt x="64093" y="9190"/>
                      <a:pt x="64093" y="9190"/>
                    </a:cubicBezTo>
                    <a:close/>
                  </a:path>
                </a:pathLst>
              </a:custGeom>
              <a:solidFill>
                <a:srgbClr val="FFB27D"/>
              </a:solidFill>
              <a:ln w="3429" cap="flat">
                <a:noFill/>
                <a:prstDash val="solid"/>
                <a:miter/>
              </a:ln>
            </p:spPr>
            <p:txBody>
              <a:bodyPr rtlCol="0" anchor="ctr"/>
              <a:lstStyle/>
              <a:p>
                <a:endParaRPr lang="en-IN"/>
              </a:p>
            </p:txBody>
          </p:sp>
          <p:sp>
            <p:nvSpPr>
              <p:cNvPr id="69" name="Freeform: Shape 68">
                <a:extLst>
                  <a:ext uri="{FF2B5EF4-FFF2-40B4-BE49-F238E27FC236}">
                    <a16:creationId xmlns:a16="http://schemas.microsoft.com/office/drawing/2014/main" id="{45307168-12FD-8188-3732-9F693C31ADF2}"/>
                  </a:ext>
                </a:extLst>
              </p:cNvPr>
              <p:cNvSpPr/>
              <p:nvPr/>
            </p:nvSpPr>
            <p:spPr>
              <a:xfrm>
                <a:off x="5745552" y="806575"/>
                <a:ext cx="242160" cy="242424"/>
              </a:xfrm>
              <a:custGeom>
                <a:avLst/>
                <a:gdLst>
                  <a:gd name="connsiteX0" fmla="*/ 105206 w 242160"/>
                  <a:gd name="connsiteY0" fmla="*/ 34078 h 242424"/>
                  <a:gd name="connsiteX1" fmla="*/ 16052 w 242160"/>
                  <a:gd name="connsiteY1" fmla="*/ 4897 h 242424"/>
                  <a:gd name="connsiteX2" fmla="*/ 62000 w 242160"/>
                  <a:gd name="connsiteY2" fmla="*/ 11344 h 242424"/>
                  <a:gd name="connsiteX3" fmla="*/ 15949 w 242160"/>
                  <a:gd name="connsiteY3" fmla="*/ 12030 h 242424"/>
                  <a:gd name="connsiteX4" fmla="*/ 1581 w 242160"/>
                  <a:gd name="connsiteY4" fmla="*/ 71454 h 242424"/>
                  <a:gd name="connsiteX5" fmla="*/ 39300 w 242160"/>
                  <a:gd name="connsiteY5" fmla="*/ 113391 h 242424"/>
                  <a:gd name="connsiteX6" fmla="*/ 53839 w 242160"/>
                  <a:gd name="connsiteY6" fmla="*/ 108830 h 242424"/>
                  <a:gd name="connsiteX7" fmla="*/ 49759 w 242160"/>
                  <a:gd name="connsiteY7" fmla="*/ 128376 h 242424"/>
                  <a:gd name="connsiteX8" fmla="*/ 107435 w 242160"/>
                  <a:gd name="connsiteY8" fmla="*/ 226788 h 242424"/>
                  <a:gd name="connsiteX9" fmla="*/ 133529 w 242160"/>
                  <a:gd name="connsiteY9" fmla="*/ 242424 h 242424"/>
                  <a:gd name="connsiteX10" fmla="*/ 242160 w 242160"/>
                  <a:gd name="connsiteY10" fmla="*/ 78450 h 242424"/>
                  <a:gd name="connsiteX11" fmla="*/ 105206 w 242160"/>
                  <a:gd name="connsiteY11" fmla="*/ 34078 h 24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160" h="242424">
                    <a:moveTo>
                      <a:pt x="105206" y="34078"/>
                    </a:moveTo>
                    <a:cubicBezTo>
                      <a:pt x="103731" y="29895"/>
                      <a:pt x="86141" y="-14545"/>
                      <a:pt x="16052" y="4897"/>
                    </a:cubicBezTo>
                    <a:cubicBezTo>
                      <a:pt x="16052" y="4897"/>
                      <a:pt x="51405" y="-1961"/>
                      <a:pt x="62000" y="11344"/>
                    </a:cubicBezTo>
                    <a:cubicBezTo>
                      <a:pt x="62000" y="11344"/>
                      <a:pt x="32957" y="131"/>
                      <a:pt x="15949" y="12030"/>
                    </a:cubicBezTo>
                    <a:cubicBezTo>
                      <a:pt x="-1059" y="23928"/>
                      <a:pt x="-1745" y="60550"/>
                      <a:pt x="1581" y="71454"/>
                    </a:cubicBezTo>
                    <a:cubicBezTo>
                      <a:pt x="4908" y="82359"/>
                      <a:pt x="26442" y="114180"/>
                      <a:pt x="39300" y="113391"/>
                    </a:cubicBezTo>
                    <a:cubicBezTo>
                      <a:pt x="44403" y="112849"/>
                      <a:pt x="49344" y="111299"/>
                      <a:pt x="53839" y="108830"/>
                    </a:cubicBezTo>
                    <a:cubicBezTo>
                      <a:pt x="52104" y="115263"/>
                      <a:pt x="50740" y="121789"/>
                      <a:pt x="49759" y="128376"/>
                    </a:cubicBezTo>
                    <a:cubicBezTo>
                      <a:pt x="39986" y="193835"/>
                      <a:pt x="85969" y="240298"/>
                      <a:pt x="107435" y="226788"/>
                    </a:cubicBezTo>
                    <a:cubicBezTo>
                      <a:pt x="121151" y="218147"/>
                      <a:pt x="133529" y="242424"/>
                      <a:pt x="133529" y="242424"/>
                    </a:cubicBezTo>
                    <a:lnTo>
                      <a:pt x="242160" y="78450"/>
                    </a:lnTo>
                    <a:cubicBezTo>
                      <a:pt x="242160" y="78450"/>
                      <a:pt x="153829" y="-15539"/>
                      <a:pt x="105206" y="34078"/>
                    </a:cubicBezTo>
                    <a:close/>
                  </a:path>
                </a:pathLst>
              </a:custGeom>
              <a:solidFill>
                <a:srgbClr val="233862"/>
              </a:solidFill>
              <a:ln w="3429" cap="flat">
                <a:noFill/>
                <a:prstDash val="solid"/>
                <a:miter/>
              </a:ln>
            </p:spPr>
            <p:txBody>
              <a:bodyPr rtlCol="0" anchor="ctr"/>
              <a:lstStyle/>
              <a:p>
                <a:endParaRPr lang="en-IN"/>
              </a:p>
            </p:txBody>
          </p:sp>
          <p:sp>
            <p:nvSpPr>
              <p:cNvPr id="70" name="Freeform: Shape 69">
                <a:extLst>
                  <a:ext uri="{FF2B5EF4-FFF2-40B4-BE49-F238E27FC236}">
                    <a16:creationId xmlns:a16="http://schemas.microsoft.com/office/drawing/2014/main" id="{219FB808-88E8-5A4C-F14F-30DCD4FC5D70}"/>
                  </a:ext>
                </a:extLst>
              </p:cNvPr>
              <p:cNvSpPr/>
              <p:nvPr/>
            </p:nvSpPr>
            <p:spPr>
              <a:xfrm>
                <a:off x="5810990" y="1533483"/>
                <a:ext cx="357144" cy="967892"/>
              </a:xfrm>
              <a:custGeom>
                <a:avLst/>
                <a:gdLst>
                  <a:gd name="connsiteX0" fmla="*/ 352903 w 357144"/>
                  <a:gd name="connsiteY0" fmla="*/ 640709 h 967892"/>
                  <a:gd name="connsiteX1" fmla="*/ 199593 w 357144"/>
                  <a:gd name="connsiteY1" fmla="*/ 812707 h 967892"/>
                  <a:gd name="connsiteX2" fmla="*/ 27046 w 357144"/>
                  <a:gd name="connsiteY2" fmla="*/ 966841 h 967892"/>
                  <a:gd name="connsiteX3" fmla="*/ 4414 w 357144"/>
                  <a:gd name="connsiteY3" fmla="*/ 920035 h 967892"/>
                  <a:gd name="connsiteX4" fmla="*/ 142740 w 357144"/>
                  <a:gd name="connsiteY4" fmla="*/ 689743 h 967892"/>
                  <a:gd name="connsiteX5" fmla="*/ 178367 w 357144"/>
                  <a:gd name="connsiteY5" fmla="*/ 649178 h 967892"/>
                  <a:gd name="connsiteX6" fmla="*/ 230899 w 357144"/>
                  <a:gd name="connsiteY6" fmla="*/ 600692 h 967892"/>
                  <a:gd name="connsiteX7" fmla="*/ 216635 w 357144"/>
                  <a:gd name="connsiteY7" fmla="*/ 576689 h 967892"/>
                  <a:gd name="connsiteX8" fmla="*/ 87773 w 357144"/>
                  <a:gd name="connsiteY8" fmla="*/ 175702 h 967892"/>
                  <a:gd name="connsiteX9" fmla="*/ 248422 w 357144"/>
                  <a:gd name="connsiteY9" fmla="*/ 0 h 967892"/>
                  <a:gd name="connsiteX10" fmla="*/ 315424 w 357144"/>
                  <a:gd name="connsiteY10" fmla="*/ 310839 h 967892"/>
                  <a:gd name="connsiteX11" fmla="*/ 352903 w 357144"/>
                  <a:gd name="connsiteY11" fmla="*/ 640709 h 967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7144" h="967892">
                    <a:moveTo>
                      <a:pt x="352903" y="640709"/>
                    </a:moveTo>
                    <a:cubicBezTo>
                      <a:pt x="339462" y="674999"/>
                      <a:pt x="270607" y="745876"/>
                      <a:pt x="199593" y="812707"/>
                    </a:cubicBezTo>
                    <a:cubicBezTo>
                      <a:pt x="114828" y="892603"/>
                      <a:pt x="27046" y="966841"/>
                      <a:pt x="27046" y="966841"/>
                    </a:cubicBezTo>
                    <a:cubicBezTo>
                      <a:pt x="27046" y="966841"/>
                      <a:pt x="-13074" y="979082"/>
                      <a:pt x="4414" y="920035"/>
                    </a:cubicBezTo>
                    <a:cubicBezTo>
                      <a:pt x="4414" y="920035"/>
                      <a:pt x="101181" y="742241"/>
                      <a:pt x="142740" y="689743"/>
                    </a:cubicBezTo>
                    <a:cubicBezTo>
                      <a:pt x="154604" y="674759"/>
                      <a:pt x="166743" y="661077"/>
                      <a:pt x="178367" y="649178"/>
                    </a:cubicBezTo>
                    <a:cubicBezTo>
                      <a:pt x="194844" y="631930"/>
                      <a:pt x="212390" y="615739"/>
                      <a:pt x="230899" y="600692"/>
                    </a:cubicBezTo>
                    <a:cubicBezTo>
                      <a:pt x="230899" y="600692"/>
                      <a:pt x="225448" y="591948"/>
                      <a:pt x="216635" y="576689"/>
                    </a:cubicBezTo>
                    <a:cubicBezTo>
                      <a:pt x="173430" y="502726"/>
                      <a:pt x="49471" y="276240"/>
                      <a:pt x="87773" y="175702"/>
                    </a:cubicBezTo>
                    <a:cubicBezTo>
                      <a:pt x="133859" y="54555"/>
                      <a:pt x="248422" y="0"/>
                      <a:pt x="248422" y="0"/>
                    </a:cubicBezTo>
                    <a:cubicBezTo>
                      <a:pt x="248422" y="0"/>
                      <a:pt x="284769" y="153276"/>
                      <a:pt x="315424" y="310839"/>
                    </a:cubicBezTo>
                    <a:cubicBezTo>
                      <a:pt x="343645" y="455954"/>
                      <a:pt x="367031" y="604567"/>
                      <a:pt x="352903" y="640709"/>
                    </a:cubicBezTo>
                    <a:close/>
                  </a:path>
                </a:pathLst>
              </a:custGeom>
              <a:solidFill>
                <a:srgbClr val="2B478B"/>
              </a:solidFill>
              <a:ln w="3429" cap="flat">
                <a:noFill/>
                <a:prstDash val="solid"/>
                <a:miter/>
              </a:ln>
            </p:spPr>
            <p:txBody>
              <a:bodyPr rtlCol="0" anchor="ctr"/>
              <a:lstStyle/>
              <a:p>
                <a:endParaRPr lang="en-IN"/>
              </a:p>
            </p:txBody>
          </p:sp>
          <p:sp>
            <p:nvSpPr>
              <p:cNvPr id="71" name="Freeform: Shape 70">
                <a:extLst>
                  <a:ext uri="{FF2B5EF4-FFF2-40B4-BE49-F238E27FC236}">
                    <a16:creationId xmlns:a16="http://schemas.microsoft.com/office/drawing/2014/main" id="{3DA90E5F-CF4C-610B-72D6-3F7422E8CA93}"/>
                  </a:ext>
                </a:extLst>
              </p:cNvPr>
              <p:cNvSpPr/>
              <p:nvPr/>
            </p:nvSpPr>
            <p:spPr>
              <a:xfrm>
                <a:off x="5891518" y="1533620"/>
                <a:ext cx="234896" cy="576689"/>
              </a:xfrm>
              <a:custGeom>
                <a:avLst/>
                <a:gdLst>
                  <a:gd name="connsiteX0" fmla="*/ 234897 w 234896"/>
                  <a:gd name="connsiteY0" fmla="*/ 310839 h 576689"/>
                  <a:gd name="connsiteX1" fmla="*/ 136107 w 234896"/>
                  <a:gd name="connsiteY1" fmla="*/ 576689 h 576689"/>
                  <a:gd name="connsiteX2" fmla="*/ 7245 w 234896"/>
                  <a:gd name="connsiteY2" fmla="*/ 175702 h 576689"/>
                  <a:gd name="connsiteX3" fmla="*/ 167894 w 234896"/>
                  <a:gd name="connsiteY3" fmla="*/ 0 h 576689"/>
                  <a:gd name="connsiteX4" fmla="*/ 234897 w 234896"/>
                  <a:gd name="connsiteY4" fmla="*/ 310839 h 576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896" h="576689">
                    <a:moveTo>
                      <a:pt x="234897" y="310839"/>
                    </a:moveTo>
                    <a:cubicBezTo>
                      <a:pt x="213808" y="407880"/>
                      <a:pt x="177255" y="545142"/>
                      <a:pt x="136107" y="576689"/>
                    </a:cubicBezTo>
                    <a:cubicBezTo>
                      <a:pt x="92902" y="502726"/>
                      <a:pt x="-31057" y="276240"/>
                      <a:pt x="7245" y="175702"/>
                    </a:cubicBezTo>
                    <a:cubicBezTo>
                      <a:pt x="53331" y="54555"/>
                      <a:pt x="167894" y="0"/>
                      <a:pt x="167894" y="0"/>
                    </a:cubicBezTo>
                    <a:cubicBezTo>
                      <a:pt x="167894" y="0"/>
                      <a:pt x="204241" y="153448"/>
                      <a:pt x="234897" y="310839"/>
                    </a:cubicBezTo>
                    <a:close/>
                  </a:path>
                </a:pathLst>
              </a:custGeom>
              <a:solidFill>
                <a:srgbClr val="233862"/>
              </a:solidFill>
              <a:ln w="3429" cap="flat">
                <a:noFill/>
                <a:prstDash val="solid"/>
                <a:miter/>
              </a:ln>
            </p:spPr>
            <p:txBody>
              <a:bodyPr rtlCol="0" anchor="ctr"/>
              <a:lstStyle/>
              <a:p>
                <a:endParaRPr lang="en-IN"/>
              </a:p>
            </p:txBody>
          </p:sp>
          <p:sp>
            <p:nvSpPr>
              <p:cNvPr id="72" name="Freeform: Shape 71">
                <a:extLst>
                  <a:ext uri="{FF2B5EF4-FFF2-40B4-BE49-F238E27FC236}">
                    <a16:creationId xmlns:a16="http://schemas.microsoft.com/office/drawing/2014/main" id="{40A52B9D-5875-35F2-DB14-CD5FA5C530CE}"/>
                  </a:ext>
                </a:extLst>
              </p:cNvPr>
              <p:cNvSpPr/>
              <p:nvPr/>
            </p:nvSpPr>
            <p:spPr>
              <a:xfrm>
                <a:off x="5810990" y="2182661"/>
                <a:ext cx="199592" cy="318714"/>
              </a:xfrm>
              <a:custGeom>
                <a:avLst/>
                <a:gdLst>
                  <a:gd name="connsiteX0" fmla="*/ 199593 w 199592"/>
                  <a:gd name="connsiteY0" fmla="*/ 163529 h 318714"/>
                  <a:gd name="connsiteX1" fmla="*/ 27046 w 199592"/>
                  <a:gd name="connsiteY1" fmla="*/ 317662 h 318714"/>
                  <a:gd name="connsiteX2" fmla="*/ 4414 w 199592"/>
                  <a:gd name="connsiteY2" fmla="*/ 270857 h 318714"/>
                  <a:gd name="connsiteX3" fmla="*/ 142740 w 199592"/>
                  <a:gd name="connsiteY3" fmla="*/ 40565 h 318714"/>
                  <a:gd name="connsiteX4" fmla="*/ 178367 w 199592"/>
                  <a:gd name="connsiteY4" fmla="*/ 0 h 318714"/>
                  <a:gd name="connsiteX5" fmla="*/ 199593 w 199592"/>
                  <a:gd name="connsiteY5" fmla="*/ 163529 h 31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592" h="318714">
                    <a:moveTo>
                      <a:pt x="199593" y="163529"/>
                    </a:moveTo>
                    <a:cubicBezTo>
                      <a:pt x="114828" y="243425"/>
                      <a:pt x="27046" y="317662"/>
                      <a:pt x="27046" y="317662"/>
                    </a:cubicBezTo>
                    <a:cubicBezTo>
                      <a:pt x="27046" y="317662"/>
                      <a:pt x="-13074" y="329904"/>
                      <a:pt x="4414" y="270857"/>
                    </a:cubicBezTo>
                    <a:cubicBezTo>
                      <a:pt x="4414" y="270857"/>
                      <a:pt x="101181" y="93063"/>
                      <a:pt x="142740" y="40565"/>
                    </a:cubicBezTo>
                    <a:cubicBezTo>
                      <a:pt x="154604" y="25580"/>
                      <a:pt x="166743" y="11899"/>
                      <a:pt x="178367" y="0"/>
                    </a:cubicBezTo>
                    <a:cubicBezTo>
                      <a:pt x="177030" y="45366"/>
                      <a:pt x="178299" y="122381"/>
                      <a:pt x="199593" y="163529"/>
                    </a:cubicBezTo>
                    <a:close/>
                  </a:path>
                </a:pathLst>
              </a:custGeom>
              <a:solidFill>
                <a:srgbClr val="233862"/>
              </a:solidFill>
              <a:ln w="3429" cap="flat">
                <a:noFill/>
                <a:prstDash val="solid"/>
                <a:miter/>
              </a:ln>
            </p:spPr>
            <p:txBody>
              <a:bodyPr rtlCol="0" anchor="ctr"/>
              <a:lstStyle/>
              <a:p>
                <a:endParaRPr lang="en-IN"/>
              </a:p>
            </p:txBody>
          </p:sp>
          <p:sp>
            <p:nvSpPr>
              <p:cNvPr id="73" name="Freeform: Shape 72">
                <a:extLst>
                  <a:ext uri="{FF2B5EF4-FFF2-40B4-BE49-F238E27FC236}">
                    <a16:creationId xmlns:a16="http://schemas.microsoft.com/office/drawing/2014/main" id="{49D07BDD-532C-66F3-5D30-E8856E7A3B78}"/>
                  </a:ext>
                </a:extLst>
              </p:cNvPr>
              <p:cNvSpPr/>
              <p:nvPr/>
            </p:nvSpPr>
            <p:spPr>
              <a:xfrm>
                <a:off x="6014565" y="1144668"/>
                <a:ext cx="112112" cy="617837"/>
              </a:xfrm>
              <a:custGeom>
                <a:avLst/>
                <a:gdLst>
                  <a:gd name="connsiteX0" fmla="*/ 95356 w 112112"/>
                  <a:gd name="connsiteY0" fmla="*/ 617837 h 617837"/>
                  <a:gd name="connsiteX1" fmla="*/ 201 w 112112"/>
                  <a:gd name="connsiteY1" fmla="*/ 358536 h 617837"/>
                  <a:gd name="connsiteX2" fmla="*/ 14226 w 112112"/>
                  <a:gd name="connsiteY2" fmla="*/ 113157 h 617837"/>
                  <a:gd name="connsiteX3" fmla="*/ 18786 w 112112"/>
                  <a:gd name="connsiteY3" fmla="*/ 0 h 617837"/>
                  <a:gd name="connsiteX4" fmla="*/ 73925 w 112112"/>
                  <a:gd name="connsiteY4" fmla="*/ 124096 h 617837"/>
                  <a:gd name="connsiteX5" fmla="*/ 77902 w 112112"/>
                  <a:gd name="connsiteY5" fmla="*/ 183006 h 617837"/>
                  <a:gd name="connsiteX6" fmla="*/ 86783 w 112112"/>
                  <a:gd name="connsiteY6" fmla="*/ 339505 h 617837"/>
                  <a:gd name="connsiteX7" fmla="*/ 100259 w 112112"/>
                  <a:gd name="connsiteY7" fmla="*/ 530466 h 617837"/>
                  <a:gd name="connsiteX8" fmla="*/ 95356 w 112112"/>
                  <a:gd name="connsiteY8" fmla="*/ 617837 h 617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12" h="617837">
                    <a:moveTo>
                      <a:pt x="95356" y="617837"/>
                    </a:moveTo>
                    <a:cubicBezTo>
                      <a:pt x="95356" y="617837"/>
                      <a:pt x="-5079" y="365806"/>
                      <a:pt x="201" y="358536"/>
                    </a:cubicBezTo>
                    <a:cubicBezTo>
                      <a:pt x="3630" y="353976"/>
                      <a:pt x="9871" y="216473"/>
                      <a:pt x="14226" y="113157"/>
                    </a:cubicBezTo>
                    <a:cubicBezTo>
                      <a:pt x="16866" y="50303"/>
                      <a:pt x="18786" y="0"/>
                      <a:pt x="18786" y="0"/>
                    </a:cubicBezTo>
                    <a:cubicBezTo>
                      <a:pt x="18786" y="0"/>
                      <a:pt x="63363" y="15842"/>
                      <a:pt x="73925" y="124096"/>
                    </a:cubicBezTo>
                    <a:cubicBezTo>
                      <a:pt x="75982" y="144978"/>
                      <a:pt x="77354" y="164626"/>
                      <a:pt x="77902" y="183006"/>
                    </a:cubicBezTo>
                    <a:cubicBezTo>
                      <a:pt x="80920" y="259815"/>
                      <a:pt x="75296" y="313925"/>
                      <a:pt x="86783" y="339505"/>
                    </a:cubicBezTo>
                    <a:cubicBezTo>
                      <a:pt x="100980" y="371223"/>
                      <a:pt x="95904" y="515927"/>
                      <a:pt x="100259" y="530466"/>
                    </a:cubicBezTo>
                    <a:cubicBezTo>
                      <a:pt x="104614" y="545005"/>
                      <a:pt x="127246" y="581387"/>
                      <a:pt x="95356" y="617837"/>
                    </a:cubicBezTo>
                    <a:close/>
                  </a:path>
                </a:pathLst>
              </a:custGeom>
              <a:solidFill>
                <a:srgbClr val="FFB27D"/>
              </a:solidFill>
              <a:ln w="3429" cap="flat">
                <a:noFill/>
                <a:prstDash val="solid"/>
                <a:miter/>
              </a:ln>
            </p:spPr>
            <p:txBody>
              <a:bodyPr rtlCol="0" anchor="ctr"/>
              <a:lstStyle/>
              <a:p>
                <a:endParaRPr lang="en-IN"/>
              </a:p>
            </p:txBody>
          </p:sp>
          <p:sp>
            <p:nvSpPr>
              <p:cNvPr id="74" name="Freeform: Shape 73">
                <a:extLst>
                  <a:ext uri="{FF2B5EF4-FFF2-40B4-BE49-F238E27FC236}">
                    <a16:creationId xmlns:a16="http://schemas.microsoft.com/office/drawing/2014/main" id="{C205EC24-A0F0-70B0-8F9A-40B87A307008}"/>
                  </a:ext>
                </a:extLst>
              </p:cNvPr>
              <p:cNvSpPr/>
              <p:nvPr/>
            </p:nvSpPr>
            <p:spPr>
              <a:xfrm>
                <a:off x="5769119" y="1553679"/>
                <a:ext cx="261387" cy="1076740"/>
              </a:xfrm>
              <a:custGeom>
                <a:avLst/>
                <a:gdLst>
                  <a:gd name="connsiteX0" fmla="*/ 261387 w 261387"/>
                  <a:gd name="connsiteY0" fmla="*/ 40805 h 1076740"/>
                  <a:gd name="connsiteX1" fmla="*/ 253397 w 261387"/>
                  <a:gd name="connsiteY1" fmla="*/ 11281 h 1076740"/>
                  <a:gd name="connsiteX2" fmla="*/ 31267 w 261387"/>
                  <a:gd name="connsiteY2" fmla="*/ 0 h 1076740"/>
                  <a:gd name="connsiteX3" fmla="*/ 7264 w 261387"/>
                  <a:gd name="connsiteY3" fmla="*/ 177279 h 1076740"/>
                  <a:gd name="connsiteX4" fmla="*/ 81536 w 261387"/>
                  <a:gd name="connsiteY4" fmla="*/ 555327 h 1076740"/>
                  <a:gd name="connsiteX5" fmla="*/ 95252 w 261387"/>
                  <a:gd name="connsiteY5" fmla="*/ 607722 h 1076740"/>
                  <a:gd name="connsiteX6" fmla="*/ 95252 w 261387"/>
                  <a:gd name="connsiteY6" fmla="*/ 607722 h 1076740"/>
                  <a:gd name="connsiteX7" fmla="*/ 94497 w 261387"/>
                  <a:gd name="connsiteY7" fmla="*/ 614580 h 1076740"/>
                  <a:gd name="connsiteX8" fmla="*/ 76941 w 261387"/>
                  <a:gd name="connsiteY8" fmla="*/ 672427 h 1076740"/>
                  <a:gd name="connsiteX9" fmla="*/ 148264 w 261387"/>
                  <a:gd name="connsiteY9" fmla="*/ 1076740 h 1076740"/>
                  <a:gd name="connsiteX10" fmla="*/ 167467 w 261387"/>
                  <a:gd name="connsiteY10" fmla="*/ 1065459 h 1076740"/>
                  <a:gd name="connsiteX11" fmla="*/ 194899 w 261387"/>
                  <a:gd name="connsiteY11" fmla="*/ 693858 h 1076740"/>
                  <a:gd name="connsiteX12" fmla="*/ 206112 w 261387"/>
                  <a:gd name="connsiteY12" fmla="*/ 649075 h 1076740"/>
                  <a:gd name="connsiteX13" fmla="*/ 232480 w 261387"/>
                  <a:gd name="connsiteY13" fmla="*/ 525631 h 1076740"/>
                  <a:gd name="connsiteX14" fmla="*/ 244962 w 261387"/>
                  <a:gd name="connsiteY14" fmla="*/ 206426 h 1076740"/>
                  <a:gd name="connsiteX15" fmla="*/ 261387 w 261387"/>
                  <a:gd name="connsiteY15" fmla="*/ 40805 h 107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1387" h="1076740">
                    <a:moveTo>
                      <a:pt x="261387" y="40805"/>
                    </a:moveTo>
                    <a:lnTo>
                      <a:pt x="253397" y="11281"/>
                    </a:lnTo>
                    <a:cubicBezTo>
                      <a:pt x="197025" y="35696"/>
                      <a:pt x="31267" y="0"/>
                      <a:pt x="31267" y="0"/>
                    </a:cubicBezTo>
                    <a:cubicBezTo>
                      <a:pt x="31267" y="0"/>
                      <a:pt x="-18145" y="58533"/>
                      <a:pt x="7264" y="177279"/>
                    </a:cubicBezTo>
                    <a:cubicBezTo>
                      <a:pt x="19677" y="235229"/>
                      <a:pt x="63568" y="482837"/>
                      <a:pt x="81536" y="555327"/>
                    </a:cubicBezTo>
                    <a:cubicBezTo>
                      <a:pt x="88051" y="581627"/>
                      <a:pt x="93092" y="600281"/>
                      <a:pt x="95252" y="607722"/>
                    </a:cubicBezTo>
                    <a:lnTo>
                      <a:pt x="95252" y="607722"/>
                    </a:lnTo>
                    <a:cubicBezTo>
                      <a:pt x="95780" y="610026"/>
                      <a:pt x="95516" y="612443"/>
                      <a:pt x="94497" y="614580"/>
                    </a:cubicBezTo>
                    <a:cubicBezTo>
                      <a:pt x="86981" y="633316"/>
                      <a:pt x="81107" y="652673"/>
                      <a:pt x="76941" y="672427"/>
                    </a:cubicBezTo>
                    <a:cubicBezTo>
                      <a:pt x="35793" y="864451"/>
                      <a:pt x="148264" y="1076740"/>
                      <a:pt x="148264" y="1076740"/>
                    </a:cubicBezTo>
                    <a:lnTo>
                      <a:pt x="167467" y="1065459"/>
                    </a:lnTo>
                    <a:cubicBezTo>
                      <a:pt x="167467" y="1065459"/>
                      <a:pt x="174942" y="809450"/>
                      <a:pt x="194899" y="693858"/>
                    </a:cubicBezTo>
                    <a:cubicBezTo>
                      <a:pt x="198328" y="674244"/>
                      <a:pt x="201997" y="658677"/>
                      <a:pt x="206112" y="649075"/>
                    </a:cubicBezTo>
                    <a:cubicBezTo>
                      <a:pt x="218113" y="621163"/>
                      <a:pt x="226686" y="577066"/>
                      <a:pt x="232480" y="525631"/>
                    </a:cubicBezTo>
                    <a:cubicBezTo>
                      <a:pt x="243625" y="427939"/>
                      <a:pt x="245614" y="302746"/>
                      <a:pt x="244962" y="206426"/>
                    </a:cubicBezTo>
                    <a:cubicBezTo>
                      <a:pt x="246779" y="205980"/>
                      <a:pt x="261387" y="40805"/>
                      <a:pt x="261387" y="40805"/>
                    </a:cubicBezTo>
                    <a:close/>
                  </a:path>
                </a:pathLst>
              </a:custGeom>
              <a:solidFill>
                <a:srgbClr val="2B478B"/>
              </a:solidFill>
              <a:ln w="3429" cap="flat">
                <a:noFill/>
                <a:prstDash val="solid"/>
                <a:miter/>
              </a:ln>
            </p:spPr>
            <p:txBody>
              <a:bodyPr rtlCol="0" anchor="ctr"/>
              <a:lstStyle/>
              <a:p>
                <a:endParaRPr lang="en-IN"/>
              </a:p>
            </p:txBody>
          </p:sp>
          <p:sp>
            <p:nvSpPr>
              <p:cNvPr id="75" name="Freeform: Shape 74">
                <a:extLst>
                  <a:ext uri="{FF2B5EF4-FFF2-40B4-BE49-F238E27FC236}">
                    <a16:creationId xmlns:a16="http://schemas.microsoft.com/office/drawing/2014/main" id="{B48EF09D-0995-B618-30C8-B88137114C95}"/>
                  </a:ext>
                </a:extLst>
              </p:cNvPr>
              <p:cNvSpPr/>
              <p:nvPr/>
            </p:nvSpPr>
            <p:spPr>
              <a:xfrm>
                <a:off x="5759820" y="1034186"/>
                <a:ext cx="313698" cy="606817"/>
              </a:xfrm>
              <a:custGeom>
                <a:avLst/>
                <a:gdLst>
                  <a:gd name="connsiteX0" fmla="*/ 16322 w 313698"/>
                  <a:gd name="connsiteY0" fmla="*/ 591537 h 606817"/>
                  <a:gd name="connsiteX1" fmla="*/ 69266 w 313698"/>
                  <a:gd name="connsiteY1" fmla="*/ 401776 h 606817"/>
                  <a:gd name="connsiteX2" fmla="*/ 38096 w 313698"/>
                  <a:gd name="connsiteY2" fmla="*/ 320063 h 606817"/>
                  <a:gd name="connsiteX3" fmla="*/ 8538 w 313698"/>
                  <a:gd name="connsiteY3" fmla="*/ 255941 h 606817"/>
                  <a:gd name="connsiteX4" fmla="*/ 20334 w 313698"/>
                  <a:gd name="connsiteY4" fmla="*/ 239893 h 606817"/>
                  <a:gd name="connsiteX5" fmla="*/ 34050 w 313698"/>
                  <a:gd name="connsiteY5" fmla="*/ 218393 h 606817"/>
                  <a:gd name="connsiteX6" fmla="*/ 37479 w 313698"/>
                  <a:gd name="connsiteY6" fmla="*/ 197819 h 606817"/>
                  <a:gd name="connsiteX7" fmla="*/ 32370 w 313698"/>
                  <a:gd name="connsiteY7" fmla="*/ 183143 h 606817"/>
                  <a:gd name="connsiteX8" fmla="*/ 29215 w 313698"/>
                  <a:gd name="connsiteY8" fmla="*/ 176285 h 606817"/>
                  <a:gd name="connsiteX9" fmla="*/ 0 w 313698"/>
                  <a:gd name="connsiteY9" fmla="*/ 133765 h 606817"/>
                  <a:gd name="connsiteX10" fmla="*/ 71735 w 313698"/>
                  <a:gd name="connsiteY10" fmla="*/ 108288 h 606817"/>
                  <a:gd name="connsiteX11" fmla="*/ 80136 w 313698"/>
                  <a:gd name="connsiteY11" fmla="*/ 105853 h 606817"/>
                  <a:gd name="connsiteX12" fmla="*/ 85005 w 313698"/>
                  <a:gd name="connsiteY12" fmla="*/ 104687 h 606817"/>
                  <a:gd name="connsiteX13" fmla="*/ 85005 w 313698"/>
                  <a:gd name="connsiteY13" fmla="*/ 104687 h 606817"/>
                  <a:gd name="connsiteX14" fmla="*/ 111305 w 313698"/>
                  <a:gd name="connsiteY14" fmla="*/ 80684 h 606817"/>
                  <a:gd name="connsiteX15" fmla="*/ 118918 w 313698"/>
                  <a:gd name="connsiteY15" fmla="*/ 0 h 606817"/>
                  <a:gd name="connsiteX16" fmla="*/ 123718 w 313698"/>
                  <a:gd name="connsiteY16" fmla="*/ 652 h 606817"/>
                  <a:gd name="connsiteX17" fmla="*/ 204334 w 313698"/>
                  <a:gd name="connsiteY17" fmla="*/ 11659 h 606817"/>
                  <a:gd name="connsiteX18" fmla="*/ 205466 w 313698"/>
                  <a:gd name="connsiteY18" fmla="*/ 60488 h 606817"/>
                  <a:gd name="connsiteX19" fmla="*/ 211021 w 313698"/>
                  <a:gd name="connsiteY19" fmla="*/ 97727 h 606817"/>
                  <a:gd name="connsiteX20" fmla="*/ 215032 w 313698"/>
                  <a:gd name="connsiteY20" fmla="*/ 100881 h 606817"/>
                  <a:gd name="connsiteX21" fmla="*/ 273531 w 313698"/>
                  <a:gd name="connsiteY21" fmla="*/ 110345 h 606817"/>
                  <a:gd name="connsiteX22" fmla="*/ 273531 w 313698"/>
                  <a:gd name="connsiteY22" fmla="*/ 110585 h 606817"/>
                  <a:gd name="connsiteX23" fmla="*/ 311010 w 313698"/>
                  <a:gd name="connsiteY23" fmla="*/ 237904 h 606817"/>
                  <a:gd name="connsiteX24" fmla="*/ 290128 w 313698"/>
                  <a:gd name="connsiteY24" fmla="*/ 392998 h 606817"/>
                  <a:gd name="connsiteX25" fmla="*/ 312828 w 313698"/>
                  <a:gd name="connsiteY25" fmla="*/ 556732 h 606817"/>
                  <a:gd name="connsiteX26" fmla="*/ 16322 w 313698"/>
                  <a:gd name="connsiteY26" fmla="*/ 591537 h 606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13698" h="606817">
                    <a:moveTo>
                      <a:pt x="16322" y="591537"/>
                    </a:moveTo>
                    <a:cubicBezTo>
                      <a:pt x="-6721" y="556870"/>
                      <a:pt x="72146" y="415115"/>
                      <a:pt x="69266" y="401776"/>
                    </a:cubicBezTo>
                    <a:cubicBezTo>
                      <a:pt x="63745" y="375441"/>
                      <a:pt x="50783" y="346260"/>
                      <a:pt x="38096" y="320063"/>
                    </a:cubicBezTo>
                    <a:cubicBezTo>
                      <a:pt x="25409" y="293865"/>
                      <a:pt x="12996" y="270548"/>
                      <a:pt x="8538" y="255941"/>
                    </a:cubicBezTo>
                    <a:cubicBezTo>
                      <a:pt x="12619" y="250283"/>
                      <a:pt x="16631" y="244933"/>
                      <a:pt x="20334" y="239893"/>
                    </a:cubicBezTo>
                    <a:cubicBezTo>
                      <a:pt x="25529" y="233145"/>
                      <a:pt x="30120" y="225950"/>
                      <a:pt x="34050" y="218393"/>
                    </a:cubicBezTo>
                    <a:cubicBezTo>
                      <a:pt x="37668" y="212183"/>
                      <a:pt x="38888" y="204866"/>
                      <a:pt x="37479" y="197819"/>
                    </a:cubicBezTo>
                    <a:cubicBezTo>
                      <a:pt x="36166" y="192799"/>
                      <a:pt x="34458" y="187892"/>
                      <a:pt x="32370" y="183143"/>
                    </a:cubicBezTo>
                    <a:cubicBezTo>
                      <a:pt x="31375" y="180880"/>
                      <a:pt x="30312" y="178617"/>
                      <a:pt x="29215" y="176285"/>
                    </a:cubicBezTo>
                    <a:cubicBezTo>
                      <a:pt x="21263" y="160964"/>
                      <a:pt x="11453" y="146682"/>
                      <a:pt x="0" y="133765"/>
                    </a:cubicBezTo>
                    <a:cubicBezTo>
                      <a:pt x="27706" y="116037"/>
                      <a:pt x="71323" y="106985"/>
                      <a:pt x="71735" y="108288"/>
                    </a:cubicBezTo>
                    <a:cubicBezTo>
                      <a:pt x="74958" y="107225"/>
                      <a:pt x="77804" y="106470"/>
                      <a:pt x="80136" y="105853"/>
                    </a:cubicBezTo>
                    <a:lnTo>
                      <a:pt x="85005" y="104687"/>
                    </a:lnTo>
                    <a:lnTo>
                      <a:pt x="85005" y="104687"/>
                    </a:lnTo>
                    <a:cubicBezTo>
                      <a:pt x="97360" y="101821"/>
                      <a:pt x="107328" y="92727"/>
                      <a:pt x="111305" y="80684"/>
                    </a:cubicBezTo>
                    <a:cubicBezTo>
                      <a:pt x="117135" y="62682"/>
                      <a:pt x="121181" y="34942"/>
                      <a:pt x="118918" y="0"/>
                    </a:cubicBezTo>
                    <a:lnTo>
                      <a:pt x="123718" y="652"/>
                    </a:lnTo>
                    <a:lnTo>
                      <a:pt x="204334" y="11659"/>
                    </a:lnTo>
                    <a:cubicBezTo>
                      <a:pt x="204334" y="11659"/>
                      <a:pt x="204060" y="36862"/>
                      <a:pt x="205466" y="60488"/>
                    </a:cubicBezTo>
                    <a:cubicBezTo>
                      <a:pt x="206392" y="76227"/>
                      <a:pt x="208072" y="91349"/>
                      <a:pt x="211021" y="97727"/>
                    </a:cubicBezTo>
                    <a:cubicBezTo>
                      <a:pt x="211806" y="99335"/>
                      <a:pt x="213284" y="100497"/>
                      <a:pt x="215032" y="100881"/>
                    </a:cubicBezTo>
                    <a:cubicBezTo>
                      <a:pt x="228406" y="103967"/>
                      <a:pt x="273531" y="110345"/>
                      <a:pt x="273531" y="110345"/>
                    </a:cubicBezTo>
                    <a:lnTo>
                      <a:pt x="273531" y="110585"/>
                    </a:lnTo>
                    <a:cubicBezTo>
                      <a:pt x="272846" y="135994"/>
                      <a:pt x="313891" y="180434"/>
                      <a:pt x="311010" y="237904"/>
                    </a:cubicBezTo>
                    <a:cubicBezTo>
                      <a:pt x="311010" y="240099"/>
                      <a:pt x="290025" y="390769"/>
                      <a:pt x="290128" y="392998"/>
                    </a:cubicBezTo>
                    <a:cubicBezTo>
                      <a:pt x="291808" y="435894"/>
                      <a:pt x="312828" y="556732"/>
                      <a:pt x="312828" y="556732"/>
                    </a:cubicBezTo>
                    <a:cubicBezTo>
                      <a:pt x="331996" y="594143"/>
                      <a:pt x="28666" y="627198"/>
                      <a:pt x="16322" y="591537"/>
                    </a:cubicBezTo>
                    <a:close/>
                  </a:path>
                </a:pathLst>
              </a:custGeom>
              <a:solidFill>
                <a:srgbClr val="FFB27D"/>
              </a:solidFill>
              <a:ln w="3429" cap="flat">
                <a:noFill/>
                <a:prstDash val="solid"/>
                <a:miter/>
              </a:ln>
            </p:spPr>
            <p:txBody>
              <a:bodyPr rtlCol="0" anchor="ctr"/>
              <a:lstStyle/>
              <a:p>
                <a:endParaRPr lang="en-IN"/>
              </a:p>
            </p:txBody>
          </p:sp>
          <p:sp>
            <p:nvSpPr>
              <p:cNvPr id="76" name="Freeform: Shape 75">
                <a:extLst>
                  <a:ext uri="{FF2B5EF4-FFF2-40B4-BE49-F238E27FC236}">
                    <a16:creationId xmlns:a16="http://schemas.microsoft.com/office/drawing/2014/main" id="{73B24174-4A0A-F06F-8D2B-FB2D0F15FBCB}"/>
                  </a:ext>
                </a:extLst>
              </p:cNvPr>
              <p:cNvSpPr/>
              <p:nvPr/>
            </p:nvSpPr>
            <p:spPr>
              <a:xfrm>
                <a:off x="5883504" y="1034940"/>
                <a:ext cx="81781" cy="59773"/>
              </a:xfrm>
              <a:custGeom>
                <a:avLst/>
                <a:gdLst>
                  <a:gd name="connsiteX0" fmla="*/ 80650 w 81781"/>
                  <a:gd name="connsiteY0" fmla="*/ 10904 h 59773"/>
                  <a:gd name="connsiteX1" fmla="*/ 81782 w 81781"/>
                  <a:gd name="connsiteY1" fmla="*/ 59733 h 59773"/>
                  <a:gd name="connsiteX2" fmla="*/ 0 w 81781"/>
                  <a:gd name="connsiteY2" fmla="*/ 0 h 59773"/>
                </a:gdLst>
                <a:ahLst/>
                <a:cxnLst>
                  <a:cxn ang="0">
                    <a:pos x="connsiteX0" y="connsiteY0"/>
                  </a:cxn>
                  <a:cxn ang="0">
                    <a:pos x="connsiteX1" y="connsiteY1"/>
                  </a:cxn>
                  <a:cxn ang="0">
                    <a:pos x="connsiteX2" y="connsiteY2"/>
                  </a:cxn>
                </a:cxnLst>
                <a:rect l="l" t="t" r="r" b="b"/>
                <a:pathLst>
                  <a:path w="81781" h="59773">
                    <a:moveTo>
                      <a:pt x="80650" y="10904"/>
                    </a:moveTo>
                    <a:cubicBezTo>
                      <a:pt x="80650" y="10904"/>
                      <a:pt x="80376" y="36107"/>
                      <a:pt x="81782" y="59733"/>
                    </a:cubicBezTo>
                    <a:cubicBezTo>
                      <a:pt x="37205" y="61208"/>
                      <a:pt x="11041" y="22014"/>
                      <a:pt x="0" y="0"/>
                    </a:cubicBezTo>
                    <a:close/>
                  </a:path>
                </a:pathLst>
              </a:custGeom>
              <a:solidFill>
                <a:srgbClr val="ED985F"/>
              </a:solidFill>
              <a:ln w="3429" cap="flat">
                <a:noFill/>
                <a:prstDash val="solid"/>
                <a:miter/>
              </a:ln>
            </p:spPr>
            <p:txBody>
              <a:bodyPr rtlCol="0" anchor="ctr"/>
              <a:lstStyle/>
              <a:p>
                <a:endParaRPr lang="en-IN"/>
              </a:p>
            </p:txBody>
          </p:sp>
          <p:sp>
            <p:nvSpPr>
              <p:cNvPr id="77" name="Freeform: Shape 76">
                <a:extLst>
                  <a:ext uri="{FF2B5EF4-FFF2-40B4-BE49-F238E27FC236}">
                    <a16:creationId xmlns:a16="http://schemas.microsoft.com/office/drawing/2014/main" id="{0CD94C73-1A51-3063-CC26-6A5A58AA6F69}"/>
                  </a:ext>
                </a:extLst>
              </p:cNvPr>
              <p:cNvSpPr/>
              <p:nvPr/>
            </p:nvSpPr>
            <p:spPr>
              <a:xfrm>
                <a:off x="5866147" y="891350"/>
                <a:ext cx="142568" cy="176321"/>
              </a:xfrm>
              <a:custGeom>
                <a:avLst/>
                <a:gdLst>
                  <a:gd name="connsiteX0" fmla="*/ 114295 w 142568"/>
                  <a:gd name="connsiteY0" fmla="*/ 175995 h 176321"/>
                  <a:gd name="connsiteX1" fmla="*/ 4773 w 142568"/>
                  <a:gd name="connsiteY1" fmla="*/ 118490 h 176321"/>
                  <a:gd name="connsiteX2" fmla="*/ 51441 w 142568"/>
                  <a:gd name="connsiteY2" fmla="*/ 1561 h 176321"/>
                  <a:gd name="connsiteX3" fmla="*/ 139910 w 142568"/>
                  <a:gd name="connsiteY3" fmla="*/ 39280 h 176321"/>
                  <a:gd name="connsiteX4" fmla="*/ 114295 w 142568"/>
                  <a:gd name="connsiteY4" fmla="*/ 175995 h 176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568" h="176321">
                    <a:moveTo>
                      <a:pt x="114295" y="175995"/>
                    </a:moveTo>
                    <a:cubicBezTo>
                      <a:pt x="114295" y="175995"/>
                      <a:pt x="8887" y="184190"/>
                      <a:pt x="4773" y="118490"/>
                    </a:cubicBezTo>
                    <a:cubicBezTo>
                      <a:pt x="658" y="52791"/>
                      <a:pt x="-15801" y="9551"/>
                      <a:pt x="51441" y="1561"/>
                    </a:cubicBezTo>
                    <a:cubicBezTo>
                      <a:pt x="118684" y="-6428"/>
                      <a:pt x="133223" y="17781"/>
                      <a:pt x="139910" y="39280"/>
                    </a:cubicBezTo>
                    <a:cubicBezTo>
                      <a:pt x="146596" y="60780"/>
                      <a:pt x="141590" y="172154"/>
                      <a:pt x="114295" y="175995"/>
                    </a:cubicBezTo>
                    <a:close/>
                  </a:path>
                </a:pathLst>
              </a:custGeom>
              <a:solidFill>
                <a:srgbClr val="FFB27D"/>
              </a:solidFill>
              <a:ln w="3429" cap="flat">
                <a:noFill/>
                <a:prstDash val="solid"/>
                <a:miter/>
              </a:ln>
            </p:spPr>
            <p:txBody>
              <a:bodyPr rtlCol="0" anchor="ctr"/>
              <a:lstStyle/>
              <a:p>
                <a:endParaRPr lang="en-IN"/>
              </a:p>
            </p:txBody>
          </p:sp>
          <p:sp>
            <p:nvSpPr>
              <p:cNvPr id="78" name="Freeform: Shape 77">
                <a:extLst>
                  <a:ext uri="{FF2B5EF4-FFF2-40B4-BE49-F238E27FC236}">
                    <a16:creationId xmlns:a16="http://schemas.microsoft.com/office/drawing/2014/main" id="{E3F3D092-11BD-9CC6-8B58-6CE076871413}"/>
                  </a:ext>
                </a:extLst>
              </p:cNvPr>
              <p:cNvSpPr/>
              <p:nvPr/>
            </p:nvSpPr>
            <p:spPr>
              <a:xfrm>
                <a:off x="5834127" y="878363"/>
                <a:ext cx="180641" cy="130277"/>
              </a:xfrm>
              <a:custGeom>
                <a:avLst/>
                <a:gdLst>
                  <a:gd name="connsiteX0" fmla="*/ 166547 w 180641"/>
                  <a:gd name="connsiteY0" fmla="*/ 16023 h 130277"/>
                  <a:gd name="connsiteX1" fmla="*/ 130439 w 180641"/>
                  <a:gd name="connsiteY1" fmla="*/ 8719 h 130277"/>
                  <a:gd name="connsiteX2" fmla="*/ 36553 w 180641"/>
                  <a:gd name="connsiteY2" fmla="*/ 29705 h 130277"/>
                  <a:gd name="connsiteX3" fmla="*/ 0 w 180641"/>
                  <a:gd name="connsiteY3" fmla="*/ 106377 h 130277"/>
                  <a:gd name="connsiteX4" fmla="*/ 63608 w 180641"/>
                  <a:gd name="connsiteY4" fmla="*/ 102948 h 130277"/>
                  <a:gd name="connsiteX5" fmla="*/ 97898 w 180641"/>
                  <a:gd name="connsiteY5" fmla="*/ 75962 h 130277"/>
                  <a:gd name="connsiteX6" fmla="*/ 58704 w 180641"/>
                  <a:gd name="connsiteY6" fmla="*/ 130277 h 130277"/>
                  <a:gd name="connsiteX7" fmla="*/ 128553 w 180641"/>
                  <a:gd name="connsiteY7" fmla="*/ 19692 h 130277"/>
                  <a:gd name="connsiteX8" fmla="*/ 153448 w 180641"/>
                  <a:gd name="connsiteY8" fmla="*/ 48941 h 130277"/>
                  <a:gd name="connsiteX9" fmla="*/ 174193 w 180641"/>
                  <a:gd name="connsiteY9" fmla="*/ 97873 h 130277"/>
                  <a:gd name="connsiteX10" fmla="*/ 166547 w 180641"/>
                  <a:gd name="connsiteY10" fmla="*/ 16023 h 130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641" h="130277">
                    <a:moveTo>
                      <a:pt x="166547" y="16023"/>
                    </a:moveTo>
                    <a:cubicBezTo>
                      <a:pt x="149024" y="-2734"/>
                      <a:pt x="136989" y="2307"/>
                      <a:pt x="130439" y="8719"/>
                    </a:cubicBezTo>
                    <a:cubicBezTo>
                      <a:pt x="70809" y="-19467"/>
                      <a:pt x="36553" y="29705"/>
                      <a:pt x="36553" y="29705"/>
                    </a:cubicBezTo>
                    <a:cubicBezTo>
                      <a:pt x="33632" y="58728"/>
                      <a:pt x="20708" y="85834"/>
                      <a:pt x="0" y="106377"/>
                    </a:cubicBezTo>
                    <a:cubicBezTo>
                      <a:pt x="0" y="106377"/>
                      <a:pt x="19991" y="117075"/>
                      <a:pt x="63608" y="102948"/>
                    </a:cubicBezTo>
                    <a:cubicBezTo>
                      <a:pt x="76947" y="98627"/>
                      <a:pt x="88434" y="88272"/>
                      <a:pt x="97898" y="75962"/>
                    </a:cubicBezTo>
                    <a:cubicBezTo>
                      <a:pt x="87374" y="95771"/>
                      <a:pt x="74186" y="114048"/>
                      <a:pt x="58704" y="130277"/>
                    </a:cubicBezTo>
                    <a:cubicBezTo>
                      <a:pt x="110139" y="102571"/>
                      <a:pt x="126907" y="27613"/>
                      <a:pt x="128553" y="19692"/>
                    </a:cubicBezTo>
                    <a:cubicBezTo>
                      <a:pt x="135411" y="25075"/>
                      <a:pt x="148819" y="36837"/>
                      <a:pt x="153448" y="48941"/>
                    </a:cubicBezTo>
                    <a:cubicBezTo>
                      <a:pt x="159723" y="65366"/>
                      <a:pt x="164215" y="99656"/>
                      <a:pt x="174193" y="97873"/>
                    </a:cubicBezTo>
                    <a:cubicBezTo>
                      <a:pt x="174296" y="97907"/>
                      <a:pt x="192847" y="44038"/>
                      <a:pt x="166547" y="16023"/>
                    </a:cubicBezTo>
                    <a:close/>
                  </a:path>
                </a:pathLst>
              </a:custGeom>
              <a:solidFill>
                <a:srgbClr val="2C3A64"/>
              </a:solidFill>
              <a:ln w="3429" cap="flat">
                <a:noFill/>
                <a:prstDash val="solid"/>
                <a:miter/>
              </a:ln>
            </p:spPr>
            <p:txBody>
              <a:bodyPr rtlCol="0" anchor="ctr"/>
              <a:lstStyle/>
              <a:p>
                <a:endParaRPr lang="en-IN"/>
              </a:p>
            </p:txBody>
          </p:sp>
          <p:sp>
            <p:nvSpPr>
              <p:cNvPr id="79" name="Freeform: Shape 78">
                <a:extLst>
                  <a:ext uri="{FF2B5EF4-FFF2-40B4-BE49-F238E27FC236}">
                    <a16:creationId xmlns:a16="http://schemas.microsoft.com/office/drawing/2014/main" id="{64DCE4AB-8DBD-F322-65FF-AE1EB942240D}"/>
                  </a:ext>
                </a:extLst>
              </p:cNvPr>
              <p:cNvSpPr/>
              <p:nvPr/>
            </p:nvSpPr>
            <p:spPr>
              <a:xfrm>
                <a:off x="5877970" y="2549221"/>
                <a:ext cx="165291" cy="87131"/>
              </a:xfrm>
              <a:custGeom>
                <a:avLst/>
                <a:gdLst>
                  <a:gd name="connsiteX0" fmla="*/ 165292 w 165291"/>
                  <a:gd name="connsiteY0" fmla="*/ 87131 h 87131"/>
                  <a:gd name="connsiteX1" fmla="*/ 1728 w 165291"/>
                  <a:gd name="connsiteY1" fmla="*/ 87131 h 87131"/>
                  <a:gd name="connsiteX2" fmla="*/ 6358 w 165291"/>
                  <a:gd name="connsiteY2" fmla="*/ 43308 h 87131"/>
                  <a:gd name="connsiteX3" fmla="*/ 5912 w 165291"/>
                  <a:gd name="connsiteY3" fmla="*/ 3566 h 87131"/>
                  <a:gd name="connsiteX4" fmla="*/ 32727 w 165291"/>
                  <a:gd name="connsiteY4" fmla="*/ 10836 h 87131"/>
                  <a:gd name="connsiteX5" fmla="*/ 61222 w 165291"/>
                  <a:gd name="connsiteY5" fmla="*/ 0 h 87131"/>
                  <a:gd name="connsiteX6" fmla="*/ 103673 w 165291"/>
                  <a:gd name="connsiteY6" fmla="*/ 51229 h 87131"/>
                  <a:gd name="connsiteX7" fmla="*/ 165292 w 165291"/>
                  <a:gd name="connsiteY7" fmla="*/ 87131 h 87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291" h="87131">
                    <a:moveTo>
                      <a:pt x="165292" y="87131"/>
                    </a:moveTo>
                    <a:lnTo>
                      <a:pt x="1728" y="87131"/>
                    </a:lnTo>
                    <a:cubicBezTo>
                      <a:pt x="1728" y="87131"/>
                      <a:pt x="-4375" y="61036"/>
                      <a:pt x="6358" y="43308"/>
                    </a:cubicBezTo>
                    <a:cubicBezTo>
                      <a:pt x="15856" y="27603"/>
                      <a:pt x="10027" y="16939"/>
                      <a:pt x="5912" y="3566"/>
                    </a:cubicBezTo>
                    <a:cubicBezTo>
                      <a:pt x="13318" y="6618"/>
                      <a:pt x="22165" y="11453"/>
                      <a:pt x="32727" y="10836"/>
                    </a:cubicBezTo>
                    <a:cubicBezTo>
                      <a:pt x="40888" y="10356"/>
                      <a:pt x="53643" y="4389"/>
                      <a:pt x="61222" y="0"/>
                    </a:cubicBezTo>
                    <a:cubicBezTo>
                      <a:pt x="68251" y="8024"/>
                      <a:pt x="94243" y="44577"/>
                      <a:pt x="103673" y="51229"/>
                    </a:cubicBezTo>
                    <a:cubicBezTo>
                      <a:pt x="114337" y="58910"/>
                      <a:pt x="162000" y="56167"/>
                      <a:pt x="165292" y="87131"/>
                    </a:cubicBezTo>
                    <a:close/>
                  </a:path>
                </a:pathLst>
              </a:custGeom>
              <a:solidFill>
                <a:srgbClr val="233862"/>
              </a:solidFill>
              <a:ln w="3429" cap="flat">
                <a:noFill/>
                <a:prstDash val="solid"/>
                <a:miter/>
              </a:ln>
            </p:spPr>
            <p:txBody>
              <a:bodyPr rtlCol="0" anchor="ctr"/>
              <a:lstStyle/>
              <a:p>
                <a:endParaRPr lang="en-IN"/>
              </a:p>
            </p:txBody>
          </p:sp>
          <p:sp>
            <p:nvSpPr>
              <p:cNvPr id="80" name="Freeform: Shape 79">
                <a:extLst>
                  <a:ext uri="{FF2B5EF4-FFF2-40B4-BE49-F238E27FC236}">
                    <a16:creationId xmlns:a16="http://schemas.microsoft.com/office/drawing/2014/main" id="{27CD3205-854F-8F14-344A-2A9142279042}"/>
                  </a:ext>
                </a:extLst>
              </p:cNvPr>
              <p:cNvSpPr/>
              <p:nvPr/>
            </p:nvSpPr>
            <p:spPr>
              <a:xfrm>
                <a:off x="5738423" y="2453518"/>
                <a:ext cx="99338" cy="178993"/>
              </a:xfrm>
              <a:custGeom>
                <a:avLst/>
                <a:gdLst>
                  <a:gd name="connsiteX0" fmla="*/ 61722 w 99338"/>
                  <a:gd name="connsiteY0" fmla="*/ 178994 h 178993"/>
                  <a:gd name="connsiteX1" fmla="*/ 0 w 99338"/>
                  <a:gd name="connsiteY1" fmla="*/ 27466 h 178993"/>
                  <a:gd name="connsiteX2" fmla="*/ 42348 w 99338"/>
                  <a:gd name="connsiteY2" fmla="*/ 15259 h 178993"/>
                  <a:gd name="connsiteX3" fmla="*/ 76638 w 99338"/>
                  <a:gd name="connsiteY3" fmla="*/ 0 h 178993"/>
                  <a:gd name="connsiteX4" fmla="*/ 82193 w 99338"/>
                  <a:gd name="connsiteY4" fmla="*/ 27432 h 178993"/>
                  <a:gd name="connsiteX5" fmla="*/ 99338 w 99338"/>
                  <a:gd name="connsiteY5" fmla="*/ 46737 h 178993"/>
                  <a:gd name="connsiteX6" fmla="*/ 71529 w 99338"/>
                  <a:gd name="connsiteY6" fmla="*/ 108459 h 178993"/>
                  <a:gd name="connsiteX7" fmla="*/ 61722 w 99338"/>
                  <a:gd name="connsiteY7" fmla="*/ 178994 h 178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338" h="178993">
                    <a:moveTo>
                      <a:pt x="61722" y="178994"/>
                    </a:moveTo>
                    <a:lnTo>
                      <a:pt x="0" y="27466"/>
                    </a:lnTo>
                    <a:cubicBezTo>
                      <a:pt x="0" y="27466"/>
                      <a:pt x="21877" y="12002"/>
                      <a:pt x="42348" y="15259"/>
                    </a:cubicBezTo>
                    <a:cubicBezTo>
                      <a:pt x="60488" y="18139"/>
                      <a:pt x="67414" y="11418"/>
                      <a:pt x="76638" y="0"/>
                    </a:cubicBezTo>
                    <a:cubicBezTo>
                      <a:pt x="76422" y="9443"/>
                      <a:pt x="78318" y="18815"/>
                      <a:pt x="82193" y="27432"/>
                    </a:cubicBezTo>
                    <a:cubicBezTo>
                      <a:pt x="86377" y="35079"/>
                      <a:pt x="92240" y="41679"/>
                      <a:pt x="99338" y="46737"/>
                    </a:cubicBezTo>
                    <a:cubicBezTo>
                      <a:pt x="94572" y="56304"/>
                      <a:pt x="74238" y="97075"/>
                      <a:pt x="71529" y="108459"/>
                    </a:cubicBezTo>
                    <a:cubicBezTo>
                      <a:pt x="68717" y="121181"/>
                      <a:pt x="89188" y="164318"/>
                      <a:pt x="61722" y="178994"/>
                    </a:cubicBezTo>
                    <a:close/>
                  </a:path>
                </a:pathLst>
              </a:custGeom>
              <a:solidFill>
                <a:srgbClr val="233862"/>
              </a:solidFill>
              <a:ln w="3429" cap="flat">
                <a:noFill/>
                <a:prstDash val="solid"/>
                <a:miter/>
              </a:ln>
            </p:spPr>
            <p:txBody>
              <a:bodyPr rtlCol="0" anchor="ctr"/>
              <a:lstStyle/>
              <a:p>
                <a:endParaRPr lang="en-IN"/>
              </a:p>
            </p:txBody>
          </p:sp>
          <p:sp>
            <p:nvSpPr>
              <p:cNvPr id="81" name="Freeform: Shape 80">
                <a:extLst>
                  <a:ext uri="{FF2B5EF4-FFF2-40B4-BE49-F238E27FC236}">
                    <a16:creationId xmlns:a16="http://schemas.microsoft.com/office/drawing/2014/main" id="{A6199498-E964-2FB4-ACBA-5F6C22257648}"/>
                  </a:ext>
                </a:extLst>
              </p:cNvPr>
              <p:cNvSpPr/>
              <p:nvPr/>
            </p:nvSpPr>
            <p:spPr>
              <a:xfrm>
                <a:off x="5759615" y="1135239"/>
                <a:ext cx="343654" cy="505887"/>
              </a:xfrm>
              <a:custGeom>
                <a:avLst/>
                <a:gdLst>
                  <a:gd name="connsiteX0" fmla="*/ 290333 w 343654"/>
                  <a:gd name="connsiteY0" fmla="*/ 291979 h 505887"/>
                  <a:gd name="connsiteX1" fmla="*/ 302506 w 343654"/>
                  <a:gd name="connsiteY1" fmla="*/ 201317 h 505887"/>
                  <a:gd name="connsiteX2" fmla="*/ 343654 w 343654"/>
                  <a:gd name="connsiteY2" fmla="*/ 190755 h 505887"/>
                  <a:gd name="connsiteX3" fmla="*/ 264787 w 343654"/>
                  <a:gd name="connsiteY3" fmla="*/ 6618 h 505887"/>
                  <a:gd name="connsiteX4" fmla="*/ 215890 w 343654"/>
                  <a:gd name="connsiteY4" fmla="*/ 0 h 505887"/>
                  <a:gd name="connsiteX5" fmla="*/ 254912 w 343654"/>
                  <a:gd name="connsiteY5" fmla="*/ 63985 h 505887"/>
                  <a:gd name="connsiteX6" fmla="*/ 149779 w 343654"/>
                  <a:gd name="connsiteY6" fmla="*/ 73278 h 505887"/>
                  <a:gd name="connsiteX7" fmla="*/ 85005 w 343654"/>
                  <a:gd name="connsiteY7" fmla="*/ 3806 h 505887"/>
                  <a:gd name="connsiteX8" fmla="*/ 0 w 343654"/>
                  <a:gd name="connsiteY8" fmla="*/ 32884 h 505887"/>
                  <a:gd name="connsiteX9" fmla="*/ 29215 w 343654"/>
                  <a:gd name="connsiteY9" fmla="*/ 75404 h 505887"/>
                  <a:gd name="connsiteX10" fmla="*/ 32370 w 343654"/>
                  <a:gd name="connsiteY10" fmla="*/ 82262 h 505887"/>
                  <a:gd name="connsiteX11" fmla="*/ 37513 w 343654"/>
                  <a:gd name="connsiteY11" fmla="*/ 96938 h 505887"/>
                  <a:gd name="connsiteX12" fmla="*/ 34084 w 343654"/>
                  <a:gd name="connsiteY12" fmla="*/ 117512 h 505887"/>
                  <a:gd name="connsiteX13" fmla="*/ 20368 w 343654"/>
                  <a:gd name="connsiteY13" fmla="*/ 138977 h 505887"/>
                  <a:gd name="connsiteX14" fmla="*/ 8573 w 343654"/>
                  <a:gd name="connsiteY14" fmla="*/ 155059 h 505887"/>
                  <a:gd name="connsiteX15" fmla="*/ 15670 w 343654"/>
                  <a:gd name="connsiteY15" fmla="*/ 172924 h 505887"/>
                  <a:gd name="connsiteX16" fmla="*/ 15670 w 343654"/>
                  <a:gd name="connsiteY16" fmla="*/ 172924 h 505887"/>
                  <a:gd name="connsiteX17" fmla="*/ 38130 w 343654"/>
                  <a:gd name="connsiteY17" fmla="*/ 219113 h 505887"/>
                  <a:gd name="connsiteX18" fmla="*/ 69300 w 343654"/>
                  <a:gd name="connsiteY18" fmla="*/ 300826 h 505887"/>
                  <a:gd name="connsiteX19" fmla="*/ 16356 w 343654"/>
                  <a:gd name="connsiteY19" fmla="*/ 490587 h 505887"/>
                  <a:gd name="connsiteX20" fmla="*/ 87714 w 343654"/>
                  <a:gd name="connsiteY20" fmla="*/ 505880 h 505887"/>
                  <a:gd name="connsiteX21" fmla="*/ 312862 w 343654"/>
                  <a:gd name="connsiteY21" fmla="*/ 455817 h 505887"/>
                  <a:gd name="connsiteX22" fmla="*/ 290333 w 343654"/>
                  <a:gd name="connsiteY22" fmla="*/ 291979 h 505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43654" h="505887">
                    <a:moveTo>
                      <a:pt x="290333" y="291979"/>
                    </a:moveTo>
                    <a:cubicBezTo>
                      <a:pt x="290333" y="290745"/>
                      <a:pt x="296746" y="243390"/>
                      <a:pt x="302506" y="201317"/>
                    </a:cubicBezTo>
                    <a:cubicBezTo>
                      <a:pt x="316695" y="200007"/>
                      <a:pt x="330586" y="196444"/>
                      <a:pt x="343654" y="190755"/>
                    </a:cubicBezTo>
                    <a:cubicBezTo>
                      <a:pt x="342934" y="172410"/>
                      <a:pt x="330727" y="15431"/>
                      <a:pt x="264787" y="6618"/>
                    </a:cubicBezTo>
                    <a:cubicBezTo>
                      <a:pt x="261633" y="5761"/>
                      <a:pt x="215890" y="0"/>
                      <a:pt x="215890" y="0"/>
                    </a:cubicBezTo>
                    <a:cubicBezTo>
                      <a:pt x="215890" y="0"/>
                      <a:pt x="255323" y="57436"/>
                      <a:pt x="254912" y="63985"/>
                    </a:cubicBezTo>
                    <a:cubicBezTo>
                      <a:pt x="254500" y="70535"/>
                      <a:pt x="191338" y="72763"/>
                      <a:pt x="149779" y="73278"/>
                    </a:cubicBezTo>
                    <a:cubicBezTo>
                      <a:pt x="108219" y="73792"/>
                      <a:pt x="85382" y="4903"/>
                      <a:pt x="85005" y="3806"/>
                    </a:cubicBezTo>
                    <a:cubicBezTo>
                      <a:pt x="83393" y="4183"/>
                      <a:pt x="22700" y="14093"/>
                      <a:pt x="0" y="32884"/>
                    </a:cubicBezTo>
                    <a:cubicBezTo>
                      <a:pt x="11442" y="45808"/>
                      <a:pt x="21253" y="60090"/>
                      <a:pt x="29215" y="75404"/>
                    </a:cubicBezTo>
                    <a:cubicBezTo>
                      <a:pt x="30312" y="77633"/>
                      <a:pt x="31375" y="79896"/>
                      <a:pt x="32370" y="82262"/>
                    </a:cubicBezTo>
                    <a:cubicBezTo>
                      <a:pt x="34448" y="87018"/>
                      <a:pt x="36169" y="91925"/>
                      <a:pt x="37513" y="96938"/>
                    </a:cubicBezTo>
                    <a:cubicBezTo>
                      <a:pt x="38888" y="103984"/>
                      <a:pt x="37671" y="111292"/>
                      <a:pt x="34084" y="117512"/>
                    </a:cubicBezTo>
                    <a:cubicBezTo>
                      <a:pt x="30165" y="125066"/>
                      <a:pt x="25577" y="132250"/>
                      <a:pt x="20368" y="138977"/>
                    </a:cubicBezTo>
                    <a:cubicBezTo>
                      <a:pt x="16665" y="144018"/>
                      <a:pt x="12653" y="149264"/>
                      <a:pt x="8573" y="155059"/>
                    </a:cubicBezTo>
                    <a:cubicBezTo>
                      <a:pt x="10548" y="161163"/>
                      <a:pt x="12920" y="167129"/>
                      <a:pt x="15670" y="172924"/>
                    </a:cubicBezTo>
                    <a:lnTo>
                      <a:pt x="15670" y="172924"/>
                    </a:lnTo>
                    <a:cubicBezTo>
                      <a:pt x="21603" y="185989"/>
                      <a:pt x="29832" y="201934"/>
                      <a:pt x="38130" y="219113"/>
                    </a:cubicBezTo>
                    <a:cubicBezTo>
                      <a:pt x="50818" y="245345"/>
                      <a:pt x="63779" y="274491"/>
                      <a:pt x="69300" y="300826"/>
                    </a:cubicBezTo>
                    <a:cubicBezTo>
                      <a:pt x="72077" y="314199"/>
                      <a:pt x="-6550" y="455886"/>
                      <a:pt x="16356" y="490587"/>
                    </a:cubicBezTo>
                    <a:cubicBezTo>
                      <a:pt x="20025" y="501114"/>
                      <a:pt x="49069" y="505675"/>
                      <a:pt x="87714" y="505880"/>
                    </a:cubicBezTo>
                    <a:cubicBezTo>
                      <a:pt x="179817" y="506360"/>
                      <a:pt x="326372" y="482152"/>
                      <a:pt x="312862" y="455817"/>
                    </a:cubicBezTo>
                    <a:cubicBezTo>
                      <a:pt x="313033" y="455817"/>
                      <a:pt x="292014" y="334876"/>
                      <a:pt x="290333" y="291979"/>
                    </a:cubicBezTo>
                    <a:close/>
                  </a:path>
                </a:pathLst>
              </a:custGeom>
              <a:solidFill>
                <a:srgbClr val="F99746"/>
              </a:solidFill>
              <a:ln w="3429" cap="flat">
                <a:noFill/>
                <a:prstDash val="solid"/>
                <a:miter/>
              </a:ln>
            </p:spPr>
            <p:txBody>
              <a:bodyPr rtlCol="0" anchor="ctr"/>
              <a:lstStyle/>
              <a:p>
                <a:endParaRPr lang="en-IN"/>
              </a:p>
            </p:txBody>
          </p:sp>
          <p:sp>
            <p:nvSpPr>
              <p:cNvPr id="82" name="Freeform: Shape 81">
                <a:extLst>
                  <a:ext uri="{FF2B5EF4-FFF2-40B4-BE49-F238E27FC236}">
                    <a16:creationId xmlns:a16="http://schemas.microsoft.com/office/drawing/2014/main" id="{DA936A99-A6D5-A27D-9545-E45C99889E45}"/>
                  </a:ext>
                </a:extLst>
              </p:cNvPr>
              <p:cNvSpPr/>
              <p:nvPr/>
            </p:nvSpPr>
            <p:spPr>
              <a:xfrm>
                <a:off x="5771918" y="1287760"/>
                <a:ext cx="115230" cy="353255"/>
              </a:xfrm>
              <a:custGeom>
                <a:avLst/>
                <a:gdLst>
                  <a:gd name="connsiteX0" fmla="*/ 75582 w 115230"/>
                  <a:gd name="connsiteY0" fmla="*/ 353256 h 353255"/>
                  <a:gd name="connsiteX1" fmla="*/ 4225 w 115230"/>
                  <a:gd name="connsiteY1" fmla="*/ 337962 h 353255"/>
                  <a:gd name="connsiteX2" fmla="*/ 57168 w 115230"/>
                  <a:gd name="connsiteY2" fmla="*/ 148201 h 353255"/>
                  <a:gd name="connsiteX3" fmla="*/ 25999 w 115230"/>
                  <a:gd name="connsiteY3" fmla="*/ 66488 h 353255"/>
                  <a:gd name="connsiteX4" fmla="*/ 3539 w 115230"/>
                  <a:gd name="connsiteY4" fmla="*/ 20300 h 353255"/>
                  <a:gd name="connsiteX5" fmla="*/ 3539 w 115230"/>
                  <a:gd name="connsiteY5" fmla="*/ 20300 h 353255"/>
                  <a:gd name="connsiteX6" fmla="*/ 8682 w 115230"/>
                  <a:gd name="connsiteY6" fmla="*/ 0 h 353255"/>
                  <a:gd name="connsiteX7" fmla="*/ 111552 w 115230"/>
                  <a:gd name="connsiteY7" fmla="*/ 143229 h 353255"/>
                  <a:gd name="connsiteX8" fmla="*/ 75582 w 115230"/>
                  <a:gd name="connsiteY8" fmla="*/ 353256 h 35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30" h="353255">
                    <a:moveTo>
                      <a:pt x="75582" y="353256"/>
                    </a:moveTo>
                    <a:cubicBezTo>
                      <a:pt x="36937" y="353050"/>
                      <a:pt x="7894" y="348489"/>
                      <a:pt x="4225" y="337962"/>
                    </a:cubicBezTo>
                    <a:cubicBezTo>
                      <a:pt x="-18818" y="303295"/>
                      <a:pt x="60049" y="161575"/>
                      <a:pt x="57168" y="148201"/>
                    </a:cubicBezTo>
                    <a:cubicBezTo>
                      <a:pt x="51648" y="121867"/>
                      <a:pt x="38686" y="92720"/>
                      <a:pt x="25999" y="66488"/>
                    </a:cubicBezTo>
                    <a:cubicBezTo>
                      <a:pt x="17666" y="49343"/>
                      <a:pt x="9471" y="33364"/>
                      <a:pt x="3539" y="20300"/>
                    </a:cubicBezTo>
                    <a:lnTo>
                      <a:pt x="3539" y="20300"/>
                    </a:lnTo>
                    <a:lnTo>
                      <a:pt x="8682" y="0"/>
                    </a:lnTo>
                    <a:cubicBezTo>
                      <a:pt x="8682" y="0"/>
                      <a:pt x="92384" y="97315"/>
                      <a:pt x="111552" y="143229"/>
                    </a:cubicBezTo>
                    <a:cubicBezTo>
                      <a:pt x="126640" y="179200"/>
                      <a:pt x="91458" y="301924"/>
                      <a:pt x="75582" y="353256"/>
                    </a:cubicBezTo>
                    <a:close/>
                  </a:path>
                </a:pathLst>
              </a:custGeom>
              <a:solidFill>
                <a:srgbClr val="ED7D2B"/>
              </a:solidFill>
              <a:ln w="3429" cap="flat">
                <a:noFill/>
                <a:prstDash val="solid"/>
                <a:miter/>
              </a:ln>
            </p:spPr>
            <p:txBody>
              <a:bodyPr rtlCol="0" anchor="ctr"/>
              <a:lstStyle/>
              <a:p>
                <a:endParaRPr lang="en-IN"/>
              </a:p>
            </p:txBody>
          </p:sp>
          <p:sp>
            <p:nvSpPr>
              <p:cNvPr id="83" name="Freeform: Shape 82">
                <a:extLst>
                  <a:ext uri="{FF2B5EF4-FFF2-40B4-BE49-F238E27FC236}">
                    <a16:creationId xmlns:a16="http://schemas.microsoft.com/office/drawing/2014/main" id="{895F4F9D-CB17-8A13-9C0F-7DA90755D9FB}"/>
                  </a:ext>
                </a:extLst>
              </p:cNvPr>
              <p:cNvSpPr/>
              <p:nvPr/>
            </p:nvSpPr>
            <p:spPr>
              <a:xfrm>
                <a:off x="5616572" y="1271336"/>
                <a:ext cx="191151" cy="332372"/>
              </a:xfrm>
              <a:custGeom>
                <a:avLst/>
                <a:gdLst>
                  <a:gd name="connsiteX0" fmla="*/ 191152 w 191151"/>
                  <a:gd name="connsiteY0" fmla="*/ 303706 h 332372"/>
                  <a:gd name="connsiteX1" fmla="*/ 174589 w 191151"/>
                  <a:gd name="connsiteY1" fmla="*/ 332373 h 332372"/>
                  <a:gd name="connsiteX2" fmla="*/ 362 w 191151"/>
                  <a:gd name="connsiteY2" fmla="*/ 195213 h 332372"/>
                  <a:gd name="connsiteX3" fmla="*/ 52106 w 191151"/>
                  <a:gd name="connsiteY3" fmla="*/ 25786 h 332372"/>
                  <a:gd name="connsiteX4" fmla="*/ 67433 w 191151"/>
                  <a:gd name="connsiteY4" fmla="*/ 0 h 332372"/>
                  <a:gd name="connsiteX5" fmla="*/ 147123 w 191151"/>
                  <a:gd name="connsiteY5" fmla="*/ 59562 h 332372"/>
                  <a:gd name="connsiteX6" fmla="*/ 131693 w 191151"/>
                  <a:gd name="connsiteY6" fmla="*/ 85039 h 332372"/>
                  <a:gd name="connsiteX7" fmla="*/ 73640 w 191151"/>
                  <a:gd name="connsiteY7" fmla="*/ 177622 h 332372"/>
                  <a:gd name="connsiteX8" fmla="*/ 191152 w 191151"/>
                  <a:gd name="connsiteY8" fmla="*/ 303706 h 332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151" h="332372">
                    <a:moveTo>
                      <a:pt x="191152" y="303706"/>
                    </a:moveTo>
                    <a:lnTo>
                      <a:pt x="174589" y="332373"/>
                    </a:lnTo>
                    <a:cubicBezTo>
                      <a:pt x="68290" y="290231"/>
                      <a:pt x="362" y="195213"/>
                      <a:pt x="362" y="195213"/>
                    </a:cubicBezTo>
                    <a:cubicBezTo>
                      <a:pt x="-3341" y="141275"/>
                      <a:pt x="21896" y="79278"/>
                      <a:pt x="52106" y="25786"/>
                    </a:cubicBezTo>
                    <a:cubicBezTo>
                      <a:pt x="57112" y="16939"/>
                      <a:pt x="62393" y="8332"/>
                      <a:pt x="67433" y="0"/>
                    </a:cubicBezTo>
                    <a:cubicBezTo>
                      <a:pt x="92486" y="21802"/>
                      <a:pt x="119122" y="41710"/>
                      <a:pt x="147123" y="59562"/>
                    </a:cubicBezTo>
                    <a:cubicBezTo>
                      <a:pt x="142700" y="66900"/>
                      <a:pt x="137419" y="75644"/>
                      <a:pt x="131693" y="85039"/>
                    </a:cubicBezTo>
                    <a:cubicBezTo>
                      <a:pt x="108101" y="123924"/>
                      <a:pt x="77583" y="173747"/>
                      <a:pt x="73640" y="177622"/>
                    </a:cubicBezTo>
                    <a:cubicBezTo>
                      <a:pt x="67090" y="184309"/>
                      <a:pt x="191152" y="303706"/>
                      <a:pt x="191152" y="303706"/>
                    </a:cubicBezTo>
                    <a:close/>
                  </a:path>
                </a:pathLst>
              </a:custGeom>
              <a:solidFill>
                <a:srgbClr val="FFB27D"/>
              </a:solidFill>
              <a:ln w="3429" cap="flat">
                <a:noFill/>
                <a:prstDash val="solid"/>
                <a:miter/>
              </a:ln>
            </p:spPr>
            <p:txBody>
              <a:bodyPr rtlCol="0" anchor="ctr"/>
              <a:lstStyle/>
              <a:p>
                <a:endParaRPr lang="en-IN"/>
              </a:p>
            </p:txBody>
          </p:sp>
          <p:sp>
            <p:nvSpPr>
              <p:cNvPr id="84" name="Freeform: Shape 83">
                <a:extLst>
                  <a:ext uri="{FF2B5EF4-FFF2-40B4-BE49-F238E27FC236}">
                    <a16:creationId xmlns:a16="http://schemas.microsoft.com/office/drawing/2014/main" id="{BFCE4D95-1877-8C4C-8EF2-A53107D7FC1F}"/>
                  </a:ext>
                </a:extLst>
              </p:cNvPr>
              <p:cNvSpPr/>
              <p:nvPr/>
            </p:nvSpPr>
            <p:spPr>
              <a:xfrm>
                <a:off x="5780641" y="1552732"/>
                <a:ext cx="119150" cy="55871"/>
              </a:xfrm>
              <a:custGeom>
                <a:avLst/>
                <a:gdLst>
                  <a:gd name="connsiteX0" fmla="*/ 27083 w 119150"/>
                  <a:gd name="connsiteY0" fmla="*/ 22275 h 55871"/>
                  <a:gd name="connsiteX1" fmla="*/ 41862 w 119150"/>
                  <a:gd name="connsiteY1" fmla="*/ 15897 h 55871"/>
                  <a:gd name="connsiteX2" fmla="*/ 67374 w 119150"/>
                  <a:gd name="connsiteY2" fmla="*/ 844 h 55871"/>
                  <a:gd name="connsiteX3" fmla="*/ 61544 w 119150"/>
                  <a:gd name="connsiteY3" fmla="*/ 13326 h 55871"/>
                  <a:gd name="connsiteX4" fmla="*/ 93263 w 119150"/>
                  <a:gd name="connsiteY4" fmla="*/ 11131 h 55871"/>
                  <a:gd name="connsiteX5" fmla="*/ 118089 w 119150"/>
                  <a:gd name="connsiteY5" fmla="*/ 43947 h 55871"/>
                  <a:gd name="connsiteX6" fmla="*/ 86165 w 119150"/>
                  <a:gd name="connsiteY6" fmla="*/ 40141 h 55871"/>
                  <a:gd name="connsiteX7" fmla="*/ 10521 w 119150"/>
                  <a:gd name="connsiteY7" fmla="*/ 50976 h 55871"/>
                  <a:gd name="connsiteX8" fmla="*/ 27083 w 119150"/>
                  <a:gd name="connsiteY8" fmla="*/ 22275 h 55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150" h="55871">
                    <a:moveTo>
                      <a:pt x="27083" y="22275"/>
                    </a:moveTo>
                    <a:cubicBezTo>
                      <a:pt x="32466" y="21422"/>
                      <a:pt x="37548" y="19227"/>
                      <a:pt x="41862" y="15897"/>
                    </a:cubicBezTo>
                    <a:cubicBezTo>
                      <a:pt x="47691" y="10788"/>
                      <a:pt x="66276" y="-3614"/>
                      <a:pt x="67374" y="844"/>
                    </a:cubicBezTo>
                    <a:cubicBezTo>
                      <a:pt x="68471" y="5302"/>
                      <a:pt x="53898" y="12263"/>
                      <a:pt x="61544" y="13326"/>
                    </a:cubicBezTo>
                    <a:cubicBezTo>
                      <a:pt x="69191" y="14389"/>
                      <a:pt x="81227" y="9314"/>
                      <a:pt x="93263" y="11131"/>
                    </a:cubicBezTo>
                    <a:cubicBezTo>
                      <a:pt x="105298" y="12949"/>
                      <a:pt x="123781" y="40689"/>
                      <a:pt x="118089" y="43947"/>
                    </a:cubicBezTo>
                    <a:cubicBezTo>
                      <a:pt x="112396" y="47204"/>
                      <a:pt x="91617" y="36300"/>
                      <a:pt x="86165" y="40141"/>
                    </a:cubicBezTo>
                    <a:cubicBezTo>
                      <a:pt x="80713" y="43981"/>
                      <a:pt x="41588" y="65309"/>
                      <a:pt x="10521" y="50976"/>
                    </a:cubicBezTo>
                    <a:cubicBezTo>
                      <a:pt x="-20546" y="36643"/>
                      <a:pt x="27083" y="22275"/>
                      <a:pt x="27083" y="22275"/>
                    </a:cubicBezTo>
                    <a:close/>
                  </a:path>
                </a:pathLst>
              </a:custGeom>
              <a:solidFill>
                <a:srgbClr val="FFB27D"/>
              </a:solidFill>
              <a:ln w="3429" cap="flat">
                <a:noFill/>
                <a:prstDash val="solid"/>
                <a:miter/>
              </a:ln>
            </p:spPr>
            <p:txBody>
              <a:bodyPr rtlCol="0" anchor="ctr"/>
              <a:lstStyle/>
              <a:p>
                <a:endParaRPr lang="en-IN"/>
              </a:p>
            </p:txBody>
          </p:sp>
          <p:sp>
            <p:nvSpPr>
              <p:cNvPr id="85" name="Freeform: Shape 84">
                <a:extLst>
                  <a:ext uri="{FF2B5EF4-FFF2-40B4-BE49-F238E27FC236}">
                    <a16:creationId xmlns:a16="http://schemas.microsoft.com/office/drawing/2014/main" id="{304F004C-83DC-1B4A-8120-2C12D295EE90}"/>
                  </a:ext>
                </a:extLst>
              </p:cNvPr>
              <p:cNvSpPr/>
              <p:nvPr/>
            </p:nvSpPr>
            <p:spPr>
              <a:xfrm>
                <a:off x="5661614" y="1168191"/>
                <a:ext cx="166152" cy="199979"/>
              </a:xfrm>
              <a:custGeom>
                <a:avLst/>
                <a:gdLst>
                  <a:gd name="connsiteX0" fmla="*/ 91006 w 166152"/>
                  <a:gd name="connsiteY0" fmla="*/ 199979 h 199979"/>
                  <a:gd name="connsiteX1" fmla="*/ 0 w 166152"/>
                  <a:gd name="connsiteY1" fmla="*/ 128347 h 199979"/>
                  <a:gd name="connsiteX2" fmla="*/ 98035 w 166152"/>
                  <a:gd name="connsiteY2" fmla="*/ 0 h 199979"/>
                  <a:gd name="connsiteX3" fmla="*/ 91006 w 166152"/>
                  <a:gd name="connsiteY3" fmla="*/ 199979 h 199979"/>
                </a:gdLst>
                <a:ahLst/>
                <a:cxnLst>
                  <a:cxn ang="0">
                    <a:pos x="connsiteX0" y="connsiteY0"/>
                  </a:cxn>
                  <a:cxn ang="0">
                    <a:pos x="connsiteX1" y="connsiteY1"/>
                  </a:cxn>
                  <a:cxn ang="0">
                    <a:pos x="connsiteX2" y="connsiteY2"/>
                  </a:cxn>
                  <a:cxn ang="0">
                    <a:pos x="connsiteX3" y="connsiteY3"/>
                  </a:cxn>
                </a:cxnLst>
                <a:rect l="l" t="t" r="r" b="b"/>
                <a:pathLst>
                  <a:path w="166152" h="199979">
                    <a:moveTo>
                      <a:pt x="91006" y="199979"/>
                    </a:moveTo>
                    <a:cubicBezTo>
                      <a:pt x="38611" y="196550"/>
                      <a:pt x="0" y="128347"/>
                      <a:pt x="0" y="128347"/>
                    </a:cubicBezTo>
                    <a:cubicBezTo>
                      <a:pt x="40908" y="56030"/>
                      <a:pt x="98035" y="0"/>
                      <a:pt x="98035" y="0"/>
                    </a:cubicBezTo>
                    <a:cubicBezTo>
                      <a:pt x="243288" y="55378"/>
                      <a:pt x="114700" y="184240"/>
                      <a:pt x="91006" y="199979"/>
                    </a:cubicBezTo>
                    <a:close/>
                  </a:path>
                </a:pathLst>
              </a:custGeom>
              <a:solidFill>
                <a:srgbClr val="F99746"/>
              </a:solidFill>
              <a:ln w="3429" cap="flat">
                <a:noFill/>
                <a:prstDash val="solid"/>
                <a:miter/>
              </a:ln>
            </p:spPr>
            <p:txBody>
              <a:bodyPr rtlCol="0" anchor="ctr"/>
              <a:lstStyle/>
              <a:p>
                <a:endParaRPr lang="en-IN"/>
              </a:p>
            </p:txBody>
          </p:sp>
          <p:sp>
            <p:nvSpPr>
              <p:cNvPr id="86" name="Freeform: Shape 85">
                <a:extLst>
                  <a:ext uri="{FF2B5EF4-FFF2-40B4-BE49-F238E27FC236}">
                    <a16:creationId xmlns:a16="http://schemas.microsoft.com/office/drawing/2014/main" id="{F0DA486F-2E57-C1C4-8138-BFFA4C648ACD}"/>
                  </a:ext>
                </a:extLst>
              </p:cNvPr>
              <p:cNvSpPr/>
              <p:nvPr/>
            </p:nvSpPr>
            <p:spPr>
              <a:xfrm>
                <a:off x="6375729" y="516698"/>
                <a:ext cx="290687" cy="265329"/>
              </a:xfrm>
              <a:custGeom>
                <a:avLst/>
                <a:gdLst>
                  <a:gd name="connsiteX0" fmla="*/ 103187 w 290687"/>
                  <a:gd name="connsiteY0" fmla="*/ 265114 h 265329"/>
                  <a:gd name="connsiteX1" fmla="*/ 40333 w 290687"/>
                  <a:gd name="connsiteY1" fmla="*/ 226743 h 265329"/>
                  <a:gd name="connsiteX2" fmla="*/ 2614 w 290687"/>
                  <a:gd name="connsiteY2" fmla="*/ 137418 h 265329"/>
                  <a:gd name="connsiteX3" fmla="*/ 26823 w 290687"/>
                  <a:gd name="connsiteY3" fmla="*/ 45932 h 265329"/>
                  <a:gd name="connsiteX4" fmla="*/ 99929 w 290687"/>
                  <a:gd name="connsiteY4" fmla="*/ 19186 h 265329"/>
                  <a:gd name="connsiteX5" fmla="*/ 176945 w 290687"/>
                  <a:gd name="connsiteY5" fmla="*/ 8899 h 265329"/>
                  <a:gd name="connsiteX6" fmla="*/ 249536 w 290687"/>
                  <a:gd name="connsiteY6" fmla="*/ 35302 h 265329"/>
                  <a:gd name="connsiteX7" fmla="*/ 281015 w 290687"/>
                  <a:gd name="connsiteY7" fmla="*/ 93286 h 265329"/>
                  <a:gd name="connsiteX8" fmla="*/ 276900 w 290687"/>
                  <a:gd name="connsiteY8" fmla="*/ 166770 h 265329"/>
                  <a:gd name="connsiteX9" fmla="*/ 250394 w 290687"/>
                  <a:gd name="connsiteY9" fmla="*/ 227772 h 265329"/>
                  <a:gd name="connsiteX10" fmla="*/ 187540 w 290687"/>
                  <a:gd name="connsiteY10" fmla="*/ 265114 h 265329"/>
                  <a:gd name="connsiteX11" fmla="*/ 103187 w 290687"/>
                  <a:gd name="connsiteY11" fmla="*/ 265114 h 265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0687" h="265329">
                    <a:moveTo>
                      <a:pt x="103187" y="265114"/>
                    </a:moveTo>
                    <a:cubicBezTo>
                      <a:pt x="103187" y="265114"/>
                      <a:pt x="42048" y="262027"/>
                      <a:pt x="40333" y="226743"/>
                    </a:cubicBezTo>
                    <a:cubicBezTo>
                      <a:pt x="38619" y="191459"/>
                      <a:pt x="-11891" y="165741"/>
                      <a:pt x="2614" y="137418"/>
                    </a:cubicBezTo>
                    <a:cubicBezTo>
                      <a:pt x="20548" y="102682"/>
                      <a:pt x="4192" y="69283"/>
                      <a:pt x="26823" y="45932"/>
                    </a:cubicBezTo>
                    <a:cubicBezTo>
                      <a:pt x="51752" y="20214"/>
                      <a:pt x="83298" y="34170"/>
                      <a:pt x="99929" y="19186"/>
                    </a:cubicBezTo>
                    <a:cubicBezTo>
                      <a:pt x="116560" y="4201"/>
                      <a:pt x="146975" y="-9618"/>
                      <a:pt x="176945" y="8899"/>
                    </a:cubicBezTo>
                    <a:cubicBezTo>
                      <a:pt x="206914" y="27415"/>
                      <a:pt x="229820" y="17437"/>
                      <a:pt x="249536" y="35302"/>
                    </a:cubicBezTo>
                    <a:cubicBezTo>
                      <a:pt x="271310" y="54984"/>
                      <a:pt x="263047" y="79879"/>
                      <a:pt x="281015" y="93286"/>
                    </a:cubicBezTo>
                    <a:cubicBezTo>
                      <a:pt x="297474" y="105631"/>
                      <a:pt x="290787" y="139372"/>
                      <a:pt x="276900" y="166770"/>
                    </a:cubicBezTo>
                    <a:cubicBezTo>
                      <a:pt x="266922" y="186555"/>
                      <a:pt x="289964" y="205072"/>
                      <a:pt x="250394" y="227772"/>
                    </a:cubicBezTo>
                    <a:cubicBezTo>
                      <a:pt x="233935" y="237202"/>
                      <a:pt x="237501" y="260999"/>
                      <a:pt x="187540" y="265114"/>
                    </a:cubicBezTo>
                    <a:cubicBezTo>
                      <a:pt x="165149" y="266931"/>
                      <a:pt x="116320" y="256404"/>
                      <a:pt x="103187" y="265114"/>
                    </a:cubicBezTo>
                    <a:close/>
                  </a:path>
                </a:pathLst>
              </a:custGeom>
              <a:solidFill>
                <a:srgbClr val="2C3A64"/>
              </a:solidFill>
              <a:ln w="3429" cap="flat">
                <a:noFill/>
                <a:prstDash val="solid"/>
                <a:miter/>
              </a:ln>
            </p:spPr>
            <p:txBody>
              <a:bodyPr rtlCol="0" anchor="ctr"/>
              <a:lstStyle/>
              <a:p>
                <a:endParaRPr lang="en-IN"/>
              </a:p>
            </p:txBody>
          </p:sp>
          <p:sp>
            <p:nvSpPr>
              <p:cNvPr id="87" name="Freeform: Shape 86">
                <a:extLst>
                  <a:ext uri="{FF2B5EF4-FFF2-40B4-BE49-F238E27FC236}">
                    <a16:creationId xmlns:a16="http://schemas.microsoft.com/office/drawing/2014/main" id="{E70AB86F-2507-8262-70AE-6965E7B6B566}"/>
                  </a:ext>
                </a:extLst>
              </p:cNvPr>
              <p:cNvSpPr/>
              <p:nvPr/>
            </p:nvSpPr>
            <p:spPr>
              <a:xfrm>
                <a:off x="6362261" y="2065286"/>
                <a:ext cx="80703" cy="74855"/>
              </a:xfrm>
              <a:custGeom>
                <a:avLst/>
                <a:gdLst>
                  <a:gd name="connsiteX0" fmla="*/ 0 w 80703"/>
                  <a:gd name="connsiteY0" fmla="*/ 74752 h 74855"/>
                  <a:gd name="connsiteX1" fmla="*/ 3429 w 80703"/>
                  <a:gd name="connsiteY1" fmla="*/ 41731 h 74855"/>
                  <a:gd name="connsiteX2" fmla="*/ 19888 w 80703"/>
                  <a:gd name="connsiteY2" fmla="*/ 0 h 74855"/>
                  <a:gd name="connsiteX3" fmla="*/ 70466 w 80703"/>
                  <a:gd name="connsiteY3" fmla="*/ 0 h 74855"/>
                  <a:gd name="connsiteX4" fmla="*/ 80444 w 80703"/>
                  <a:gd name="connsiteY4" fmla="*/ 40565 h 74855"/>
                  <a:gd name="connsiteX5" fmla="*/ 80444 w 80703"/>
                  <a:gd name="connsiteY5" fmla="*/ 74855 h 74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703" h="74855">
                    <a:moveTo>
                      <a:pt x="0" y="74752"/>
                    </a:moveTo>
                    <a:cubicBezTo>
                      <a:pt x="0" y="74752"/>
                      <a:pt x="0" y="49995"/>
                      <a:pt x="3429" y="41731"/>
                    </a:cubicBezTo>
                    <a:cubicBezTo>
                      <a:pt x="6858" y="33467"/>
                      <a:pt x="19888" y="0"/>
                      <a:pt x="19888" y="0"/>
                    </a:cubicBezTo>
                    <a:lnTo>
                      <a:pt x="70466" y="0"/>
                    </a:lnTo>
                    <a:cubicBezTo>
                      <a:pt x="70466" y="0"/>
                      <a:pt x="79861" y="30587"/>
                      <a:pt x="80444" y="40565"/>
                    </a:cubicBezTo>
                    <a:cubicBezTo>
                      <a:pt x="81027" y="50543"/>
                      <a:pt x="80444" y="74855"/>
                      <a:pt x="80444" y="74855"/>
                    </a:cubicBezTo>
                    <a:close/>
                  </a:path>
                </a:pathLst>
              </a:custGeom>
              <a:solidFill>
                <a:srgbClr val="233862"/>
              </a:solidFill>
              <a:ln w="3429" cap="flat">
                <a:noFill/>
                <a:prstDash val="solid"/>
                <a:miter/>
              </a:ln>
            </p:spPr>
            <p:txBody>
              <a:bodyPr rtlCol="0" anchor="ctr"/>
              <a:lstStyle/>
              <a:p>
                <a:endParaRPr lang="en-IN"/>
              </a:p>
            </p:txBody>
          </p:sp>
          <p:sp>
            <p:nvSpPr>
              <p:cNvPr id="88" name="Freeform: Shape 87">
                <a:extLst>
                  <a:ext uri="{FF2B5EF4-FFF2-40B4-BE49-F238E27FC236}">
                    <a16:creationId xmlns:a16="http://schemas.microsoft.com/office/drawing/2014/main" id="{558B1EAD-C43E-9C79-B2B5-8596AB5BC16D}"/>
                  </a:ext>
                </a:extLst>
              </p:cNvPr>
              <p:cNvSpPr/>
              <p:nvPr/>
            </p:nvSpPr>
            <p:spPr>
              <a:xfrm>
                <a:off x="6602615" y="2065286"/>
                <a:ext cx="80703" cy="74855"/>
              </a:xfrm>
              <a:custGeom>
                <a:avLst/>
                <a:gdLst>
                  <a:gd name="connsiteX0" fmla="*/ 80704 w 80703"/>
                  <a:gd name="connsiteY0" fmla="*/ 74752 h 74855"/>
                  <a:gd name="connsiteX1" fmla="*/ 77275 w 80703"/>
                  <a:gd name="connsiteY1" fmla="*/ 41731 h 74855"/>
                  <a:gd name="connsiteX2" fmla="*/ 60815 w 80703"/>
                  <a:gd name="connsiteY2" fmla="*/ 0 h 74855"/>
                  <a:gd name="connsiteX3" fmla="*/ 10272 w 80703"/>
                  <a:gd name="connsiteY3" fmla="*/ 0 h 74855"/>
                  <a:gd name="connsiteX4" fmla="*/ 259 w 80703"/>
                  <a:gd name="connsiteY4" fmla="*/ 40565 h 74855"/>
                  <a:gd name="connsiteX5" fmla="*/ 259 w 80703"/>
                  <a:gd name="connsiteY5" fmla="*/ 74855 h 74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703" h="74855">
                    <a:moveTo>
                      <a:pt x="80704" y="74752"/>
                    </a:moveTo>
                    <a:cubicBezTo>
                      <a:pt x="80704" y="74752"/>
                      <a:pt x="80704" y="49995"/>
                      <a:pt x="77275" y="41731"/>
                    </a:cubicBezTo>
                    <a:cubicBezTo>
                      <a:pt x="73846" y="33467"/>
                      <a:pt x="60815" y="0"/>
                      <a:pt x="60815" y="0"/>
                    </a:cubicBezTo>
                    <a:lnTo>
                      <a:pt x="10272" y="0"/>
                    </a:lnTo>
                    <a:cubicBezTo>
                      <a:pt x="10272" y="0"/>
                      <a:pt x="842" y="30587"/>
                      <a:pt x="259" y="40565"/>
                    </a:cubicBezTo>
                    <a:cubicBezTo>
                      <a:pt x="-324" y="50543"/>
                      <a:pt x="259" y="74855"/>
                      <a:pt x="259" y="74855"/>
                    </a:cubicBezTo>
                    <a:close/>
                  </a:path>
                </a:pathLst>
              </a:custGeom>
              <a:solidFill>
                <a:srgbClr val="233862"/>
              </a:solidFill>
              <a:ln w="3429" cap="flat">
                <a:noFill/>
                <a:prstDash val="solid"/>
                <a:miter/>
              </a:ln>
            </p:spPr>
            <p:txBody>
              <a:bodyPr rtlCol="0" anchor="ctr"/>
              <a:lstStyle/>
              <a:p>
                <a:endParaRPr lang="en-IN"/>
              </a:p>
            </p:txBody>
          </p:sp>
          <p:sp>
            <p:nvSpPr>
              <p:cNvPr id="89" name="Freeform: Shape 88">
                <a:extLst>
                  <a:ext uri="{FF2B5EF4-FFF2-40B4-BE49-F238E27FC236}">
                    <a16:creationId xmlns:a16="http://schemas.microsoft.com/office/drawing/2014/main" id="{6FEBB23F-DAEF-F5BB-4FA8-061B835D613C}"/>
                  </a:ext>
                </a:extLst>
              </p:cNvPr>
              <p:cNvSpPr/>
              <p:nvPr/>
            </p:nvSpPr>
            <p:spPr>
              <a:xfrm>
                <a:off x="6416062" y="721731"/>
                <a:ext cx="210197" cy="178997"/>
              </a:xfrm>
              <a:custGeom>
                <a:avLst/>
                <a:gdLst>
                  <a:gd name="connsiteX0" fmla="*/ 64671 w 210197"/>
                  <a:gd name="connsiteY0" fmla="*/ 28773 h 178997"/>
                  <a:gd name="connsiteX1" fmla="*/ 55824 w 210197"/>
                  <a:gd name="connsiteY1" fmla="*/ 108601 h 178997"/>
                  <a:gd name="connsiteX2" fmla="*/ 0 w 210197"/>
                  <a:gd name="connsiteY2" fmla="*/ 147554 h 178997"/>
                  <a:gd name="connsiteX3" fmla="*/ 210198 w 210197"/>
                  <a:gd name="connsiteY3" fmla="*/ 178998 h 178997"/>
                  <a:gd name="connsiteX4" fmla="*/ 159997 w 210197"/>
                  <a:gd name="connsiteY4" fmla="*/ 109732 h 178997"/>
                  <a:gd name="connsiteX5" fmla="*/ 152796 w 210197"/>
                  <a:gd name="connsiteY5" fmla="*/ 8474 h 178997"/>
                  <a:gd name="connsiteX6" fmla="*/ 64671 w 210197"/>
                  <a:gd name="connsiteY6" fmla="*/ 28773 h 17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197" h="178997">
                    <a:moveTo>
                      <a:pt x="64671" y="28773"/>
                    </a:moveTo>
                    <a:cubicBezTo>
                      <a:pt x="64671" y="28773"/>
                      <a:pt x="62888" y="83912"/>
                      <a:pt x="55824" y="108601"/>
                    </a:cubicBezTo>
                    <a:lnTo>
                      <a:pt x="0" y="147554"/>
                    </a:lnTo>
                    <a:lnTo>
                      <a:pt x="210198" y="178998"/>
                    </a:lnTo>
                    <a:lnTo>
                      <a:pt x="159997" y="109732"/>
                    </a:lnTo>
                    <a:cubicBezTo>
                      <a:pt x="159997" y="109732"/>
                      <a:pt x="144875" y="35837"/>
                      <a:pt x="152796" y="8474"/>
                    </a:cubicBezTo>
                    <a:cubicBezTo>
                      <a:pt x="160717" y="-18890"/>
                      <a:pt x="64671" y="28773"/>
                      <a:pt x="64671" y="28773"/>
                    </a:cubicBezTo>
                    <a:close/>
                  </a:path>
                </a:pathLst>
              </a:custGeom>
              <a:solidFill>
                <a:srgbClr val="B56F40"/>
              </a:solidFill>
              <a:ln w="3429" cap="flat">
                <a:noFill/>
                <a:prstDash val="solid"/>
                <a:miter/>
              </a:ln>
            </p:spPr>
            <p:txBody>
              <a:bodyPr rtlCol="0" anchor="ctr"/>
              <a:lstStyle/>
              <a:p>
                <a:endParaRPr lang="en-IN"/>
              </a:p>
            </p:txBody>
          </p:sp>
          <p:sp>
            <p:nvSpPr>
              <p:cNvPr id="90" name="Freeform: Shape 89">
                <a:extLst>
                  <a:ext uri="{FF2B5EF4-FFF2-40B4-BE49-F238E27FC236}">
                    <a16:creationId xmlns:a16="http://schemas.microsoft.com/office/drawing/2014/main" id="{52CDF640-156A-3C93-3E28-7E37FD363D93}"/>
                  </a:ext>
                </a:extLst>
              </p:cNvPr>
              <p:cNvSpPr/>
              <p:nvPr/>
            </p:nvSpPr>
            <p:spPr>
              <a:xfrm>
                <a:off x="6480425" y="758117"/>
                <a:ext cx="86444" cy="39139"/>
              </a:xfrm>
              <a:custGeom>
                <a:avLst/>
                <a:gdLst>
                  <a:gd name="connsiteX0" fmla="*/ 0 w 86444"/>
                  <a:gd name="connsiteY0" fmla="*/ 0 h 39139"/>
                  <a:gd name="connsiteX1" fmla="*/ 48006 w 86444"/>
                  <a:gd name="connsiteY1" fmla="*/ 39125 h 39139"/>
                  <a:gd name="connsiteX2" fmla="*/ 86445 w 86444"/>
                  <a:gd name="connsiteY2" fmla="*/ 2846 h 39139"/>
                </a:gdLst>
                <a:ahLst/>
                <a:cxnLst>
                  <a:cxn ang="0">
                    <a:pos x="connsiteX0" y="connsiteY0"/>
                  </a:cxn>
                  <a:cxn ang="0">
                    <a:pos x="connsiteX1" y="connsiteY1"/>
                  </a:cxn>
                  <a:cxn ang="0">
                    <a:pos x="connsiteX2" y="connsiteY2"/>
                  </a:cxn>
                </a:cxnLst>
                <a:rect l="l" t="t" r="r" b="b"/>
                <a:pathLst>
                  <a:path w="86444" h="39139">
                    <a:moveTo>
                      <a:pt x="0" y="0"/>
                    </a:moveTo>
                    <a:cubicBezTo>
                      <a:pt x="0" y="0"/>
                      <a:pt x="16631" y="40016"/>
                      <a:pt x="48006" y="39125"/>
                    </a:cubicBezTo>
                    <a:cubicBezTo>
                      <a:pt x="79381" y="38233"/>
                      <a:pt x="86445" y="2846"/>
                      <a:pt x="86445" y="2846"/>
                    </a:cubicBezTo>
                    <a:close/>
                  </a:path>
                </a:pathLst>
              </a:custGeom>
              <a:solidFill>
                <a:srgbClr val="99592E"/>
              </a:solidFill>
              <a:ln w="3429" cap="flat">
                <a:noFill/>
                <a:prstDash val="solid"/>
                <a:miter/>
              </a:ln>
            </p:spPr>
            <p:txBody>
              <a:bodyPr rtlCol="0" anchor="ctr"/>
              <a:lstStyle/>
              <a:p>
                <a:endParaRPr lang="en-IN"/>
              </a:p>
            </p:txBody>
          </p:sp>
          <p:sp>
            <p:nvSpPr>
              <p:cNvPr id="91" name="Freeform: Shape 90">
                <a:extLst>
                  <a:ext uri="{FF2B5EF4-FFF2-40B4-BE49-F238E27FC236}">
                    <a16:creationId xmlns:a16="http://schemas.microsoft.com/office/drawing/2014/main" id="{0711ECDC-B967-DD81-9A5F-AB6833DC714B}"/>
                  </a:ext>
                </a:extLst>
              </p:cNvPr>
              <p:cNvSpPr/>
              <p:nvPr/>
            </p:nvSpPr>
            <p:spPr>
              <a:xfrm>
                <a:off x="6460193" y="630695"/>
                <a:ext cx="128896" cy="151120"/>
              </a:xfrm>
              <a:custGeom>
                <a:avLst/>
                <a:gdLst>
                  <a:gd name="connsiteX0" fmla="*/ 64431 w 128896"/>
                  <a:gd name="connsiteY0" fmla="*/ 151116 h 151120"/>
                  <a:gd name="connsiteX1" fmla="*/ 0 w 128896"/>
                  <a:gd name="connsiteY1" fmla="*/ 83119 h 151120"/>
                  <a:gd name="connsiteX2" fmla="*/ 0 w 128896"/>
                  <a:gd name="connsiteY2" fmla="*/ 24826 h 151120"/>
                  <a:gd name="connsiteX3" fmla="*/ 21157 w 128896"/>
                  <a:gd name="connsiteY3" fmla="*/ 0 h 151120"/>
                  <a:gd name="connsiteX4" fmla="*/ 107739 w 128896"/>
                  <a:gd name="connsiteY4" fmla="*/ 0 h 151120"/>
                  <a:gd name="connsiteX5" fmla="*/ 128896 w 128896"/>
                  <a:gd name="connsiteY5" fmla="*/ 24826 h 151120"/>
                  <a:gd name="connsiteX6" fmla="*/ 128896 w 128896"/>
                  <a:gd name="connsiteY6" fmla="*/ 79896 h 151120"/>
                  <a:gd name="connsiteX7" fmla="*/ 64431 w 128896"/>
                  <a:gd name="connsiteY7" fmla="*/ 151116 h 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896" h="151120">
                    <a:moveTo>
                      <a:pt x="64431" y="151116"/>
                    </a:moveTo>
                    <a:cubicBezTo>
                      <a:pt x="41765" y="150739"/>
                      <a:pt x="0" y="120529"/>
                      <a:pt x="0" y="83119"/>
                    </a:cubicBezTo>
                    <a:lnTo>
                      <a:pt x="0" y="24826"/>
                    </a:lnTo>
                    <a:cubicBezTo>
                      <a:pt x="0" y="11110"/>
                      <a:pt x="9533" y="0"/>
                      <a:pt x="21157" y="0"/>
                    </a:cubicBezTo>
                    <a:lnTo>
                      <a:pt x="107739" y="0"/>
                    </a:lnTo>
                    <a:cubicBezTo>
                      <a:pt x="119364" y="0"/>
                      <a:pt x="128896" y="11179"/>
                      <a:pt x="128896" y="24826"/>
                    </a:cubicBezTo>
                    <a:lnTo>
                      <a:pt x="128896" y="79896"/>
                    </a:lnTo>
                    <a:cubicBezTo>
                      <a:pt x="129033" y="118986"/>
                      <a:pt x="90594" y="151562"/>
                      <a:pt x="64431" y="151116"/>
                    </a:cubicBezTo>
                    <a:close/>
                  </a:path>
                </a:pathLst>
              </a:custGeom>
              <a:solidFill>
                <a:srgbClr val="B56F40"/>
              </a:solidFill>
              <a:ln w="3429" cap="flat">
                <a:noFill/>
                <a:prstDash val="solid"/>
                <a:miter/>
              </a:ln>
            </p:spPr>
            <p:txBody>
              <a:bodyPr rtlCol="0" anchor="ctr"/>
              <a:lstStyle/>
              <a:p>
                <a:endParaRPr lang="en-IN"/>
              </a:p>
            </p:txBody>
          </p:sp>
          <p:sp>
            <p:nvSpPr>
              <p:cNvPr id="92" name="Freeform: Shape 91">
                <a:extLst>
                  <a:ext uri="{FF2B5EF4-FFF2-40B4-BE49-F238E27FC236}">
                    <a16:creationId xmlns:a16="http://schemas.microsoft.com/office/drawing/2014/main" id="{4CF5E6B1-2975-33B2-D7D3-5A9DC12B6803}"/>
                  </a:ext>
                </a:extLst>
              </p:cNvPr>
              <p:cNvSpPr/>
              <p:nvPr/>
            </p:nvSpPr>
            <p:spPr>
              <a:xfrm>
                <a:off x="6358333" y="1282686"/>
                <a:ext cx="198901" cy="803353"/>
              </a:xfrm>
              <a:custGeom>
                <a:avLst/>
                <a:gdLst>
                  <a:gd name="connsiteX0" fmla="*/ 10272 w 198901"/>
                  <a:gd name="connsiteY0" fmla="*/ 0 h 803353"/>
                  <a:gd name="connsiteX1" fmla="*/ 5883 w 198901"/>
                  <a:gd name="connsiteY1" fmla="*/ 424304 h 803353"/>
                  <a:gd name="connsiteX2" fmla="*/ 5883 w 198901"/>
                  <a:gd name="connsiteY2" fmla="*/ 792991 h 803353"/>
                  <a:gd name="connsiteX3" fmla="*/ 94042 w 198901"/>
                  <a:gd name="connsiteY3" fmla="*/ 792991 h 803353"/>
                  <a:gd name="connsiteX4" fmla="*/ 144037 w 198901"/>
                  <a:gd name="connsiteY4" fmla="*/ 424304 h 803353"/>
                  <a:gd name="connsiteX5" fmla="*/ 198901 w 198901"/>
                  <a:gd name="connsiteY5" fmla="*/ 11761 h 803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901" h="803353">
                    <a:moveTo>
                      <a:pt x="10272" y="0"/>
                    </a:moveTo>
                    <a:cubicBezTo>
                      <a:pt x="10272" y="0"/>
                      <a:pt x="19119" y="270171"/>
                      <a:pt x="5883" y="424304"/>
                    </a:cubicBezTo>
                    <a:cubicBezTo>
                      <a:pt x="-7353" y="578438"/>
                      <a:pt x="5883" y="792991"/>
                      <a:pt x="5883" y="792991"/>
                    </a:cubicBezTo>
                    <a:cubicBezTo>
                      <a:pt x="5883" y="792991"/>
                      <a:pt x="48162" y="816308"/>
                      <a:pt x="94042" y="792991"/>
                    </a:cubicBezTo>
                    <a:cubicBezTo>
                      <a:pt x="94042" y="792991"/>
                      <a:pt x="144346" y="495182"/>
                      <a:pt x="144037" y="424304"/>
                    </a:cubicBezTo>
                    <a:cubicBezTo>
                      <a:pt x="143694" y="348866"/>
                      <a:pt x="198901" y="11761"/>
                      <a:pt x="198901" y="11761"/>
                    </a:cubicBezTo>
                    <a:close/>
                  </a:path>
                </a:pathLst>
              </a:custGeom>
              <a:solidFill>
                <a:srgbClr val="EE9849"/>
              </a:solidFill>
              <a:ln w="3429" cap="flat">
                <a:noFill/>
                <a:prstDash val="solid"/>
                <a:miter/>
              </a:ln>
            </p:spPr>
            <p:txBody>
              <a:bodyPr rtlCol="0" anchor="ctr"/>
              <a:lstStyle/>
              <a:p>
                <a:endParaRPr lang="en-IN"/>
              </a:p>
            </p:txBody>
          </p:sp>
          <p:sp>
            <p:nvSpPr>
              <p:cNvPr id="93" name="Freeform: Shape 92">
                <a:extLst>
                  <a:ext uri="{FF2B5EF4-FFF2-40B4-BE49-F238E27FC236}">
                    <a16:creationId xmlns:a16="http://schemas.microsoft.com/office/drawing/2014/main" id="{EB00878E-5464-902F-7AD8-F12DB7C0D3D4}"/>
                  </a:ext>
                </a:extLst>
              </p:cNvPr>
              <p:cNvSpPr/>
              <p:nvPr/>
            </p:nvSpPr>
            <p:spPr>
              <a:xfrm>
                <a:off x="6488620" y="1282205"/>
                <a:ext cx="198840" cy="803833"/>
              </a:xfrm>
              <a:custGeom>
                <a:avLst/>
                <a:gdLst>
                  <a:gd name="connsiteX0" fmla="*/ 192881 w 198840"/>
                  <a:gd name="connsiteY0" fmla="*/ 793471 h 803833"/>
                  <a:gd name="connsiteX1" fmla="*/ 104722 w 198840"/>
                  <a:gd name="connsiteY1" fmla="*/ 793471 h 803833"/>
                  <a:gd name="connsiteX2" fmla="*/ 54727 w 198840"/>
                  <a:gd name="connsiteY2" fmla="*/ 424785 h 803833"/>
                  <a:gd name="connsiteX3" fmla="*/ 33844 w 198840"/>
                  <a:gd name="connsiteY3" fmla="*/ 234269 h 803833"/>
                  <a:gd name="connsiteX4" fmla="*/ 0 w 198840"/>
                  <a:gd name="connsiteY4" fmla="*/ 12242 h 803833"/>
                  <a:gd name="connsiteX5" fmla="*/ 195899 w 198840"/>
                  <a:gd name="connsiteY5" fmla="*/ 0 h 803833"/>
                  <a:gd name="connsiteX6" fmla="*/ 192984 w 198840"/>
                  <a:gd name="connsiteY6" fmla="*/ 424785 h 803833"/>
                  <a:gd name="connsiteX7" fmla="*/ 192881 w 198840"/>
                  <a:gd name="connsiteY7" fmla="*/ 793471 h 803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840" h="803833">
                    <a:moveTo>
                      <a:pt x="192881" y="793471"/>
                    </a:moveTo>
                    <a:cubicBezTo>
                      <a:pt x="192881" y="793471"/>
                      <a:pt x="150568" y="816788"/>
                      <a:pt x="104722" y="793471"/>
                    </a:cubicBezTo>
                    <a:cubicBezTo>
                      <a:pt x="104722" y="793471"/>
                      <a:pt x="54418" y="495662"/>
                      <a:pt x="54727" y="424785"/>
                    </a:cubicBezTo>
                    <a:cubicBezTo>
                      <a:pt x="54727" y="392895"/>
                      <a:pt x="45160" y="314371"/>
                      <a:pt x="33844" y="234269"/>
                    </a:cubicBezTo>
                    <a:cubicBezTo>
                      <a:pt x="18379" y="124713"/>
                      <a:pt x="0" y="12242"/>
                      <a:pt x="0" y="12242"/>
                    </a:cubicBezTo>
                    <a:lnTo>
                      <a:pt x="195899" y="0"/>
                    </a:lnTo>
                    <a:cubicBezTo>
                      <a:pt x="195899" y="0"/>
                      <a:pt x="179748" y="270651"/>
                      <a:pt x="192984" y="424785"/>
                    </a:cubicBezTo>
                    <a:cubicBezTo>
                      <a:pt x="206220" y="578918"/>
                      <a:pt x="192881" y="793471"/>
                      <a:pt x="192881" y="793471"/>
                    </a:cubicBezTo>
                    <a:close/>
                  </a:path>
                </a:pathLst>
              </a:custGeom>
              <a:solidFill>
                <a:srgbClr val="EE9849"/>
              </a:solidFill>
              <a:ln w="3429" cap="flat">
                <a:noFill/>
                <a:prstDash val="solid"/>
                <a:miter/>
              </a:ln>
            </p:spPr>
            <p:txBody>
              <a:bodyPr rtlCol="0" anchor="ctr"/>
              <a:lstStyle/>
              <a:p>
                <a:endParaRPr lang="en-IN"/>
              </a:p>
            </p:txBody>
          </p:sp>
          <p:sp>
            <p:nvSpPr>
              <p:cNvPr id="94" name="Freeform: Shape 93">
                <a:extLst>
                  <a:ext uri="{FF2B5EF4-FFF2-40B4-BE49-F238E27FC236}">
                    <a16:creationId xmlns:a16="http://schemas.microsoft.com/office/drawing/2014/main" id="{AE1EF72C-82BF-06A7-C60A-EC4E41FF9DAB}"/>
                  </a:ext>
                </a:extLst>
              </p:cNvPr>
              <p:cNvSpPr/>
              <p:nvPr/>
            </p:nvSpPr>
            <p:spPr>
              <a:xfrm>
                <a:off x="6359881" y="830332"/>
                <a:ext cx="331520" cy="513458"/>
              </a:xfrm>
              <a:custGeom>
                <a:avLst/>
                <a:gdLst>
                  <a:gd name="connsiteX0" fmla="*/ 322477 w 331520"/>
                  <a:gd name="connsiteY0" fmla="*/ 497274 h 513458"/>
                  <a:gd name="connsiteX1" fmla="*/ 162754 w 331520"/>
                  <a:gd name="connsiteY1" fmla="*/ 513459 h 513458"/>
                  <a:gd name="connsiteX2" fmla="*/ 64651 w 331520"/>
                  <a:gd name="connsiteY2" fmla="*/ 505983 h 513458"/>
                  <a:gd name="connsiteX3" fmla="*/ 10061 w 331520"/>
                  <a:gd name="connsiteY3" fmla="*/ 497274 h 513458"/>
                  <a:gd name="connsiteX4" fmla="*/ 3203 w 331520"/>
                  <a:gd name="connsiteY4" fmla="*/ 415286 h 513458"/>
                  <a:gd name="connsiteX5" fmla="*/ 6632 w 331520"/>
                  <a:gd name="connsiteY5" fmla="*/ 235367 h 513458"/>
                  <a:gd name="connsiteX6" fmla="*/ 6975 w 331520"/>
                  <a:gd name="connsiteY6" fmla="*/ 212392 h 513458"/>
                  <a:gd name="connsiteX7" fmla="*/ 46888 w 331520"/>
                  <a:gd name="connsiteY7" fmla="*/ 13030 h 513458"/>
                  <a:gd name="connsiteX8" fmla="*/ 112039 w 331520"/>
                  <a:gd name="connsiteY8" fmla="*/ 0 h 513458"/>
                  <a:gd name="connsiteX9" fmla="*/ 164949 w 331520"/>
                  <a:gd name="connsiteY9" fmla="*/ 40119 h 513458"/>
                  <a:gd name="connsiteX10" fmla="*/ 216384 w 331520"/>
                  <a:gd name="connsiteY10" fmla="*/ 1132 h 513458"/>
                  <a:gd name="connsiteX11" fmla="*/ 296760 w 331520"/>
                  <a:gd name="connsiteY11" fmla="*/ 16631 h 513458"/>
                  <a:gd name="connsiteX12" fmla="*/ 311059 w 331520"/>
                  <a:gd name="connsiteY12" fmla="*/ 257449 h 513458"/>
                  <a:gd name="connsiteX13" fmla="*/ 322477 w 331520"/>
                  <a:gd name="connsiteY13" fmla="*/ 497274 h 513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1520" h="513458">
                    <a:moveTo>
                      <a:pt x="322477" y="497274"/>
                    </a:moveTo>
                    <a:cubicBezTo>
                      <a:pt x="322477" y="497274"/>
                      <a:pt x="238947" y="513459"/>
                      <a:pt x="162754" y="513459"/>
                    </a:cubicBezTo>
                    <a:cubicBezTo>
                      <a:pt x="129939" y="513050"/>
                      <a:pt x="97158" y="510554"/>
                      <a:pt x="64651" y="505983"/>
                    </a:cubicBezTo>
                    <a:cubicBezTo>
                      <a:pt x="32864" y="501766"/>
                      <a:pt x="10061" y="497274"/>
                      <a:pt x="10061" y="497274"/>
                    </a:cubicBezTo>
                    <a:cubicBezTo>
                      <a:pt x="10061" y="497274"/>
                      <a:pt x="-6879" y="498782"/>
                      <a:pt x="3203" y="415286"/>
                    </a:cubicBezTo>
                    <a:cubicBezTo>
                      <a:pt x="10815" y="351747"/>
                      <a:pt x="8415" y="294380"/>
                      <a:pt x="6632" y="235367"/>
                    </a:cubicBezTo>
                    <a:cubicBezTo>
                      <a:pt x="6426" y="228783"/>
                      <a:pt x="6632" y="221033"/>
                      <a:pt x="6975" y="212392"/>
                    </a:cubicBezTo>
                    <a:cubicBezTo>
                      <a:pt x="10404" y="143572"/>
                      <a:pt x="30978" y="19682"/>
                      <a:pt x="46888" y="13030"/>
                    </a:cubicBezTo>
                    <a:cubicBezTo>
                      <a:pt x="46888" y="13030"/>
                      <a:pt x="70480" y="4252"/>
                      <a:pt x="112039" y="0"/>
                    </a:cubicBezTo>
                    <a:cubicBezTo>
                      <a:pt x="112039" y="823"/>
                      <a:pt x="136248" y="36176"/>
                      <a:pt x="164949" y="40119"/>
                    </a:cubicBezTo>
                    <a:cubicBezTo>
                      <a:pt x="182780" y="33056"/>
                      <a:pt x="196770" y="27055"/>
                      <a:pt x="216384" y="1132"/>
                    </a:cubicBezTo>
                    <a:cubicBezTo>
                      <a:pt x="243507" y="4331"/>
                      <a:pt x="270391" y="9509"/>
                      <a:pt x="296760" y="16631"/>
                    </a:cubicBezTo>
                    <a:cubicBezTo>
                      <a:pt x="296760" y="16631"/>
                      <a:pt x="299743" y="29764"/>
                      <a:pt x="311059" y="257449"/>
                    </a:cubicBezTo>
                    <a:cubicBezTo>
                      <a:pt x="315619" y="347666"/>
                      <a:pt x="346480" y="497582"/>
                      <a:pt x="322477" y="497274"/>
                    </a:cubicBezTo>
                    <a:close/>
                  </a:path>
                </a:pathLst>
              </a:custGeom>
              <a:solidFill>
                <a:srgbClr val="B64C41"/>
              </a:solidFill>
              <a:ln w="3429" cap="flat">
                <a:noFill/>
                <a:prstDash val="solid"/>
                <a:miter/>
              </a:ln>
            </p:spPr>
            <p:txBody>
              <a:bodyPr rtlCol="0" anchor="ctr"/>
              <a:lstStyle/>
              <a:p>
                <a:endParaRPr lang="en-IN"/>
              </a:p>
            </p:txBody>
          </p:sp>
          <p:sp>
            <p:nvSpPr>
              <p:cNvPr id="95" name="Freeform: Shape 94">
                <a:extLst>
                  <a:ext uri="{FF2B5EF4-FFF2-40B4-BE49-F238E27FC236}">
                    <a16:creationId xmlns:a16="http://schemas.microsoft.com/office/drawing/2014/main" id="{D9648985-B950-08C2-E4A2-8612BDFF4080}"/>
                  </a:ext>
                </a:extLst>
              </p:cNvPr>
              <p:cNvSpPr/>
              <p:nvPr/>
            </p:nvSpPr>
            <p:spPr>
              <a:xfrm>
                <a:off x="6359710" y="1042724"/>
                <a:ext cx="84241" cy="293590"/>
              </a:xfrm>
              <a:custGeom>
                <a:avLst/>
                <a:gdLst>
                  <a:gd name="connsiteX0" fmla="*/ 64651 w 84241"/>
                  <a:gd name="connsiteY0" fmla="*/ 293591 h 293590"/>
                  <a:gd name="connsiteX1" fmla="*/ 10061 w 84241"/>
                  <a:gd name="connsiteY1" fmla="*/ 284881 h 293590"/>
                  <a:gd name="connsiteX2" fmla="*/ 3203 w 84241"/>
                  <a:gd name="connsiteY2" fmla="*/ 202894 h 293590"/>
                  <a:gd name="connsiteX3" fmla="*/ 6632 w 84241"/>
                  <a:gd name="connsiteY3" fmla="*/ 22974 h 293590"/>
                  <a:gd name="connsiteX4" fmla="*/ 6975 w 84241"/>
                  <a:gd name="connsiteY4" fmla="*/ 0 h 293590"/>
                  <a:gd name="connsiteX5" fmla="*/ 80732 w 84241"/>
                  <a:gd name="connsiteY5" fmla="*/ 160546 h 293590"/>
                  <a:gd name="connsiteX6" fmla="*/ 64651 w 84241"/>
                  <a:gd name="connsiteY6" fmla="*/ 293591 h 293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241" h="293590">
                    <a:moveTo>
                      <a:pt x="64651" y="293591"/>
                    </a:moveTo>
                    <a:cubicBezTo>
                      <a:pt x="32864" y="289373"/>
                      <a:pt x="10061" y="284881"/>
                      <a:pt x="10061" y="284881"/>
                    </a:cubicBezTo>
                    <a:cubicBezTo>
                      <a:pt x="10061" y="284881"/>
                      <a:pt x="-6878" y="286390"/>
                      <a:pt x="3203" y="202894"/>
                    </a:cubicBezTo>
                    <a:cubicBezTo>
                      <a:pt x="10815" y="139355"/>
                      <a:pt x="8415" y="81987"/>
                      <a:pt x="6632" y="22974"/>
                    </a:cubicBezTo>
                    <a:cubicBezTo>
                      <a:pt x="6426" y="16391"/>
                      <a:pt x="6632" y="8641"/>
                      <a:pt x="6975" y="0"/>
                    </a:cubicBezTo>
                    <a:cubicBezTo>
                      <a:pt x="11844" y="7784"/>
                      <a:pt x="66125" y="95429"/>
                      <a:pt x="80732" y="160546"/>
                    </a:cubicBezTo>
                    <a:cubicBezTo>
                      <a:pt x="91397" y="208072"/>
                      <a:pt x="75349" y="263999"/>
                      <a:pt x="64651" y="293591"/>
                    </a:cubicBezTo>
                    <a:close/>
                  </a:path>
                </a:pathLst>
              </a:custGeom>
              <a:solidFill>
                <a:srgbClr val="AA413E"/>
              </a:solidFill>
              <a:ln w="3429" cap="flat">
                <a:noFill/>
                <a:prstDash val="solid"/>
                <a:miter/>
              </a:ln>
            </p:spPr>
            <p:txBody>
              <a:bodyPr rtlCol="0" anchor="ctr"/>
              <a:lstStyle/>
              <a:p>
                <a:endParaRPr lang="en-IN"/>
              </a:p>
            </p:txBody>
          </p:sp>
          <p:sp>
            <p:nvSpPr>
              <p:cNvPr id="96" name="Freeform: Shape 95">
                <a:extLst>
                  <a:ext uri="{FF2B5EF4-FFF2-40B4-BE49-F238E27FC236}">
                    <a16:creationId xmlns:a16="http://schemas.microsoft.com/office/drawing/2014/main" id="{51394350-C212-6A84-1B49-8AB3A1F0454A}"/>
                  </a:ext>
                </a:extLst>
              </p:cNvPr>
              <p:cNvSpPr/>
              <p:nvPr/>
            </p:nvSpPr>
            <p:spPr>
              <a:xfrm>
                <a:off x="6522464" y="1422589"/>
                <a:ext cx="52523" cy="284401"/>
              </a:xfrm>
              <a:custGeom>
                <a:avLst/>
                <a:gdLst>
                  <a:gd name="connsiteX0" fmla="*/ 20882 w 52523"/>
                  <a:gd name="connsiteY0" fmla="*/ 284401 h 284401"/>
                  <a:gd name="connsiteX1" fmla="*/ 0 w 52523"/>
                  <a:gd name="connsiteY1" fmla="*/ 93886 h 284401"/>
                  <a:gd name="connsiteX2" fmla="*/ 40291 w 52523"/>
                  <a:gd name="connsiteY2" fmla="*/ 0 h 284401"/>
                  <a:gd name="connsiteX3" fmla="*/ 20882 w 52523"/>
                  <a:gd name="connsiteY3" fmla="*/ 284401 h 284401"/>
                </a:gdLst>
                <a:ahLst/>
                <a:cxnLst>
                  <a:cxn ang="0">
                    <a:pos x="connsiteX0" y="connsiteY0"/>
                  </a:cxn>
                  <a:cxn ang="0">
                    <a:pos x="connsiteX1" y="connsiteY1"/>
                  </a:cxn>
                  <a:cxn ang="0">
                    <a:pos x="connsiteX2" y="connsiteY2"/>
                  </a:cxn>
                  <a:cxn ang="0">
                    <a:pos x="connsiteX3" y="connsiteY3"/>
                  </a:cxn>
                </a:cxnLst>
                <a:rect l="l" t="t" r="r" b="b"/>
                <a:pathLst>
                  <a:path w="52523" h="284401">
                    <a:moveTo>
                      <a:pt x="20882" y="284401"/>
                    </a:moveTo>
                    <a:cubicBezTo>
                      <a:pt x="20882" y="252512"/>
                      <a:pt x="11316" y="173987"/>
                      <a:pt x="0" y="93886"/>
                    </a:cubicBezTo>
                    <a:cubicBezTo>
                      <a:pt x="11727" y="46051"/>
                      <a:pt x="40291" y="0"/>
                      <a:pt x="40291" y="0"/>
                    </a:cubicBezTo>
                    <a:cubicBezTo>
                      <a:pt x="76467" y="101430"/>
                      <a:pt x="20882" y="284401"/>
                      <a:pt x="20882" y="284401"/>
                    </a:cubicBezTo>
                    <a:close/>
                  </a:path>
                </a:pathLst>
              </a:custGeom>
              <a:solidFill>
                <a:srgbClr val="E58638"/>
              </a:solidFill>
              <a:ln w="3429" cap="flat">
                <a:noFill/>
                <a:prstDash val="solid"/>
                <a:miter/>
              </a:ln>
            </p:spPr>
            <p:txBody>
              <a:bodyPr rtlCol="0" anchor="ctr"/>
              <a:lstStyle/>
              <a:p>
                <a:endParaRPr lang="en-IN"/>
              </a:p>
            </p:txBody>
          </p:sp>
          <p:sp>
            <p:nvSpPr>
              <p:cNvPr id="97" name="Freeform: Shape 96">
                <a:extLst>
                  <a:ext uri="{FF2B5EF4-FFF2-40B4-BE49-F238E27FC236}">
                    <a16:creationId xmlns:a16="http://schemas.microsoft.com/office/drawing/2014/main" id="{7DE3B8D8-0F60-20A9-98FA-38889B54FAA6}"/>
                  </a:ext>
                </a:extLst>
              </p:cNvPr>
              <p:cNvSpPr/>
              <p:nvPr/>
            </p:nvSpPr>
            <p:spPr>
              <a:xfrm>
                <a:off x="6187622" y="841956"/>
                <a:ext cx="223227" cy="459040"/>
              </a:xfrm>
              <a:custGeom>
                <a:avLst/>
                <a:gdLst>
                  <a:gd name="connsiteX0" fmla="*/ 101567 w 223227"/>
                  <a:gd name="connsiteY0" fmla="*/ 272468 h 459040"/>
                  <a:gd name="connsiteX1" fmla="*/ 116758 w 223227"/>
                  <a:gd name="connsiteY1" fmla="*/ 313788 h 459040"/>
                  <a:gd name="connsiteX2" fmla="*/ 172787 w 223227"/>
                  <a:gd name="connsiteY2" fmla="*/ 427974 h 459040"/>
                  <a:gd name="connsiteX3" fmla="*/ 162158 w 223227"/>
                  <a:gd name="connsiteY3" fmla="*/ 459040 h 459040"/>
                  <a:gd name="connsiteX4" fmla="*/ 41148 w 223227"/>
                  <a:gd name="connsiteY4" fmla="*/ 343312 h 459040"/>
                  <a:gd name="connsiteX5" fmla="*/ 0 w 223227"/>
                  <a:gd name="connsiteY5" fmla="*/ 276549 h 459040"/>
                  <a:gd name="connsiteX6" fmla="*/ 223228 w 223227"/>
                  <a:gd name="connsiteY6" fmla="*/ 0 h 459040"/>
                  <a:gd name="connsiteX7" fmla="*/ 212358 w 223227"/>
                  <a:gd name="connsiteY7" fmla="*/ 176285 h 459040"/>
                  <a:gd name="connsiteX8" fmla="*/ 101567 w 223227"/>
                  <a:gd name="connsiteY8" fmla="*/ 272468 h 45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227" h="459040">
                    <a:moveTo>
                      <a:pt x="101567" y="272468"/>
                    </a:moveTo>
                    <a:cubicBezTo>
                      <a:pt x="99578" y="274149"/>
                      <a:pt x="106505" y="291362"/>
                      <a:pt x="116758" y="313788"/>
                    </a:cubicBezTo>
                    <a:cubicBezTo>
                      <a:pt x="137812" y="359874"/>
                      <a:pt x="172787" y="427974"/>
                      <a:pt x="172787" y="427974"/>
                    </a:cubicBezTo>
                    <a:cubicBezTo>
                      <a:pt x="170078" y="438600"/>
                      <a:pt x="166547" y="448990"/>
                      <a:pt x="162158" y="459040"/>
                    </a:cubicBezTo>
                    <a:cubicBezTo>
                      <a:pt x="103316" y="412817"/>
                      <a:pt x="65391" y="373487"/>
                      <a:pt x="41148" y="343312"/>
                    </a:cubicBezTo>
                    <a:cubicBezTo>
                      <a:pt x="7098" y="300895"/>
                      <a:pt x="0" y="276549"/>
                      <a:pt x="0" y="276549"/>
                    </a:cubicBezTo>
                    <a:cubicBezTo>
                      <a:pt x="131022" y="9841"/>
                      <a:pt x="223228" y="0"/>
                      <a:pt x="223228" y="0"/>
                    </a:cubicBezTo>
                    <a:lnTo>
                      <a:pt x="212358" y="176285"/>
                    </a:lnTo>
                    <a:cubicBezTo>
                      <a:pt x="212358" y="176285"/>
                      <a:pt x="107636" y="267393"/>
                      <a:pt x="101567" y="272468"/>
                    </a:cubicBezTo>
                    <a:close/>
                  </a:path>
                </a:pathLst>
              </a:custGeom>
              <a:solidFill>
                <a:srgbClr val="B64C41"/>
              </a:solidFill>
              <a:ln w="3429" cap="flat">
                <a:noFill/>
                <a:prstDash val="solid"/>
                <a:miter/>
              </a:ln>
            </p:spPr>
            <p:txBody>
              <a:bodyPr rtlCol="0" anchor="ctr"/>
              <a:lstStyle/>
              <a:p>
                <a:endParaRPr lang="en-IN"/>
              </a:p>
            </p:txBody>
          </p:sp>
          <p:sp>
            <p:nvSpPr>
              <p:cNvPr id="98" name="Freeform: Shape 97">
                <a:extLst>
                  <a:ext uri="{FF2B5EF4-FFF2-40B4-BE49-F238E27FC236}">
                    <a16:creationId xmlns:a16="http://schemas.microsoft.com/office/drawing/2014/main" id="{F3C2D029-077A-EB6C-442D-84A2ED35A2C5}"/>
                  </a:ext>
                </a:extLst>
              </p:cNvPr>
              <p:cNvSpPr/>
              <p:nvPr/>
            </p:nvSpPr>
            <p:spPr>
              <a:xfrm>
                <a:off x="6348528" y="1255291"/>
                <a:ext cx="60947" cy="48340"/>
              </a:xfrm>
              <a:custGeom>
                <a:avLst/>
                <a:gdLst>
                  <a:gd name="connsiteX0" fmla="*/ 4921 w 60947"/>
                  <a:gd name="connsiteY0" fmla="*/ 17965 h 48340"/>
                  <a:gd name="connsiteX1" fmla="*/ 49498 w 60947"/>
                  <a:gd name="connsiteY1" fmla="*/ 5003 h 48340"/>
                  <a:gd name="connsiteX2" fmla="*/ 54778 w 60947"/>
                  <a:gd name="connsiteY2" fmla="*/ 45603 h 48340"/>
                  <a:gd name="connsiteX3" fmla="*/ 21277 w 60947"/>
                  <a:gd name="connsiteY3" fmla="*/ 39122 h 48340"/>
                  <a:gd name="connsiteX4" fmla="*/ 1149 w 60947"/>
                  <a:gd name="connsiteY4" fmla="*/ 45671 h 48340"/>
                  <a:gd name="connsiteX5" fmla="*/ 4921 w 60947"/>
                  <a:gd name="connsiteY5" fmla="*/ 17965 h 4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47" h="48340">
                    <a:moveTo>
                      <a:pt x="4921" y="17965"/>
                    </a:moveTo>
                    <a:cubicBezTo>
                      <a:pt x="4921" y="17965"/>
                      <a:pt x="36673" y="-11456"/>
                      <a:pt x="49498" y="5003"/>
                    </a:cubicBezTo>
                    <a:cubicBezTo>
                      <a:pt x="62322" y="21462"/>
                      <a:pt x="64791" y="47351"/>
                      <a:pt x="54778" y="45603"/>
                    </a:cubicBezTo>
                    <a:cubicBezTo>
                      <a:pt x="44766" y="43854"/>
                      <a:pt x="24192" y="34424"/>
                      <a:pt x="21277" y="39122"/>
                    </a:cubicBezTo>
                    <a:cubicBezTo>
                      <a:pt x="18362" y="43820"/>
                      <a:pt x="5161" y="52838"/>
                      <a:pt x="1149" y="45671"/>
                    </a:cubicBezTo>
                    <a:cubicBezTo>
                      <a:pt x="-2863" y="38505"/>
                      <a:pt x="4921" y="17965"/>
                      <a:pt x="4921" y="17965"/>
                    </a:cubicBezTo>
                    <a:close/>
                  </a:path>
                </a:pathLst>
              </a:custGeom>
              <a:solidFill>
                <a:srgbClr val="B56F40"/>
              </a:solidFill>
              <a:ln w="3429" cap="flat">
                <a:noFill/>
                <a:prstDash val="solid"/>
                <a:miter/>
              </a:ln>
            </p:spPr>
            <p:txBody>
              <a:bodyPr rtlCol="0" anchor="ctr"/>
              <a:lstStyle/>
              <a:p>
                <a:endParaRPr lang="en-IN"/>
              </a:p>
            </p:txBody>
          </p:sp>
          <p:sp>
            <p:nvSpPr>
              <p:cNvPr id="99" name="Freeform: Shape 98">
                <a:extLst>
                  <a:ext uri="{FF2B5EF4-FFF2-40B4-BE49-F238E27FC236}">
                    <a16:creationId xmlns:a16="http://schemas.microsoft.com/office/drawing/2014/main" id="{C4D3ABED-1DA7-B45C-4306-96853D919089}"/>
                  </a:ext>
                </a:extLst>
              </p:cNvPr>
              <p:cNvSpPr/>
              <p:nvPr/>
            </p:nvSpPr>
            <p:spPr>
              <a:xfrm>
                <a:off x="6228770" y="1155710"/>
                <a:ext cx="131639" cy="145252"/>
              </a:xfrm>
              <a:custGeom>
                <a:avLst/>
                <a:gdLst>
                  <a:gd name="connsiteX0" fmla="*/ 131639 w 131639"/>
                  <a:gd name="connsiteY0" fmla="*/ 114186 h 145252"/>
                  <a:gd name="connsiteX1" fmla="*/ 121010 w 131639"/>
                  <a:gd name="connsiteY1" fmla="*/ 145252 h 145252"/>
                  <a:gd name="connsiteX2" fmla="*/ 0 w 131639"/>
                  <a:gd name="connsiteY2" fmla="*/ 29524 h 145252"/>
                  <a:gd name="connsiteX3" fmla="*/ 75438 w 131639"/>
                  <a:gd name="connsiteY3" fmla="*/ 0 h 145252"/>
                  <a:gd name="connsiteX4" fmla="*/ 131639 w 131639"/>
                  <a:gd name="connsiteY4" fmla="*/ 114186 h 145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639" h="145252">
                    <a:moveTo>
                      <a:pt x="131639" y="114186"/>
                    </a:moveTo>
                    <a:cubicBezTo>
                      <a:pt x="128930" y="124812"/>
                      <a:pt x="125399" y="135202"/>
                      <a:pt x="121010" y="145252"/>
                    </a:cubicBezTo>
                    <a:cubicBezTo>
                      <a:pt x="62168" y="99030"/>
                      <a:pt x="24243" y="59699"/>
                      <a:pt x="0" y="29524"/>
                    </a:cubicBezTo>
                    <a:cubicBezTo>
                      <a:pt x="18277" y="28152"/>
                      <a:pt x="44920" y="21637"/>
                      <a:pt x="75438" y="0"/>
                    </a:cubicBezTo>
                    <a:cubicBezTo>
                      <a:pt x="96664" y="46086"/>
                      <a:pt x="131639" y="114186"/>
                      <a:pt x="131639" y="114186"/>
                    </a:cubicBezTo>
                    <a:close/>
                  </a:path>
                </a:pathLst>
              </a:custGeom>
              <a:solidFill>
                <a:srgbClr val="B56F40"/>
              </a:solidFill>
              <a:ln w="3429" cap="flat">
                <a:noFill/>
                <a:prstDash val="solid"/>
                <a:miter/>
              </a:ln>
            </p:spPr>
            <p:txBody>
              <a:bodyPr rtlCol="0" anchor="ctr"/>
              <a:lstStyle/>
              <a:p>
                <a:endParaRPr lang="en-IN"/>
              </a:p>
            </p:txBody>
          </p:sp>
          <p:sp>
            <p:nvSpPr>
              <p:cNvPr id="100" name="Freeform: Shape 99">
                <a:extLst>
                  <a:ext uri="{FF2B5EF4-FFF2-40B4-BE49-F238E27FC236}">
                    <a16:creationId xmlns:a16="http://schemas.microsoft.com/office/drawing/2014/main" id="{B60C7B28-FA2E-001C-A72E-919E871D7791}"/>
                  </a:ext>
                </a:extLst>
              </p:cNvPr>
              <p:cNvSpPr/>
              <p:nvPr/>
            </p:nvSpPr>
            <p:spPr>
              <a:xfrm>
                <a:off x="6647349" y="844562"/>
                <a:ext cx="219147" cy="456399"/>
              </a:xfrm>
              <a:custGeom>
                <a:avLst/>
                <a:gdLst>
                  <a:gd name="connsiteX0" fmla="*/ 219147 w 219147"/>
                  <a:gd name="connsiteY0" fmla="*/ 273909 h 456399"/>
                  <a:gd name="connsiteX1" fmla="*/ 177999 w 219147"/>
                  <a:gd name="connsiteY1" fmla="*/ 340671 h 456399"/>
                  <a:gd name="connsiteX2" fmla="*/ 56990 w 219147"/>
                  <a:gd name="connsiteY2" fmla="*/ 456400 h 456399"/>
                  <a:gd name="connsiteX3" fmla="*/ 46394 w 219147"/>
                  <a:gd name="connsiteY3" fmla="*/ 425333 h 456399"/>
                  <a:gd name="connsiteX4" fmla="*/ 102424 w 219147"/>
                  <a:gd name="connsiteY4" fmla="*/ 311147 h 456399"/>
                  <a:gd name="connsiteX5" fmla="*/ 117614 w 219147"/>
                  <a:gd name="connsiteY5" fmla="*/ 269828 h 456399"/>
                  <a:gd name="connsiteX6" fmla="*/ 20265 w 219147"/>
                  <a:gd name="connsiteY6" fmla="*/ 185440 h 456399"/>
                  <a:gd name="connsiteX7" fmla="*/ 6549 w 219147"/>
                  <a:gd name="connsiteY7" fmla="*/ 173645 h 456399"/>
                  <a:gd name="connsiteX8" fmla="*/ 0 w 219147"/>
                  <a:gd name="connsiteY8" fmla="*/ 0 h 456399"/>
                  <a:gd name="connsiteX9" fmla="*/ 219147 w 219147"/>
                  <a:gd name="connsiteY9" fmla="*/ 273909 h 45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147" h="456399">
                    <a:moveTo>
                      <a:pt x="219147" y="273909"/>
                    </a:moveTo>
                    <a:cubicBezTo>
                      <a:pt x="219147" y="273909"/>
                      <a:pt x="212289" y="298254"/>
                      <a:pt x="177999" y="340671"/>
                    </a:cubicBezTo>
                    <a:cubicBezTo>
                      <a:pt x="153791" y="370846"/>
                      <a:pt x="115831" y="410177"/>
                      <a:pt x="56990" y="456400"/>
                    </a:cubicBezTo>
                    <a:cubicBezTo>
                      <a:pt x="52601" y="446353"/>
                      <a:pt x="49069" y="435960"/>
                      <a:pt x="46394" y="425333"/>
                    </a:cubicBezTo>
                    <a:cubicBezTo>
                      <a:pt x="46394" y="425333"/>
                      <a:pt x="81370" y="357233"/>
                      <a:pt x="102424" y="311147"/>
                    </a:cubicBezTo>
                    <a:cubicBezTo>
                      <a:pt x="112711" y="288722"/>
                      <a:pt x="119569" y="271508"/>
                      <a:pt x="117614" y="269828"/>
                    </a:cubicBezTo>
                    <a:cubicBezTo>
                      <a:pt x="112917" y="265919"/>
                      <a:pt x="49034" y="210266"/>
                      <a:pt x="20265" y="185440"/>
                    </a:cubicBezTo>
                    <a:lnTo>
                      <a:pt x="6549" y="173645"/>
                    </a:lnTo>
                    <a:lnTo>
                      <a:pt x="0" y="0"/>
                    </a:lnTo>
                    <a:cubicBezTo>
                      <a:pt x="0" y="0"/>
                      <a:pt x="88125" y="7201"/>
                      <a:pt x="219147" y="273909"/>
                    </a:cubicBezTo>
                    <a:close/>
                  </a:path>
                </a:pathLst>
              </a:custGeom>
              <a:solidFill>
                <a:srgbClr val="B64C41"/>
              </a:solidFill>
              <a:ln w="3429" cap="flat">
                <a:noFill/>
                <a:prstDash val="solid"/>
                <a:miter/>
              </a:ln>
            </p:spPr>
            <p:txBody>
              <a:bodyPr rtlCol="0" anchor="ctr"/>
              <a:lstStyle/>
              <a:p>
                <a:endParaRPr lang="en-IN"/>
              </a:p>
            </p:txBody>
          </p:sp>
          <p:sp>
            <p:nvSpPr>
              <p:cNvPr id="101" name="Freeform: Shape 100">
                <a:extLst>
                  <a:ext uri="{FF2B5EF4-FFF2-40B4-BE49-F238E27FC236}">
                    <a16:creationId xmlns:a16="http://schemas.microsoft.com/office/drawing/2014/main" id="{D7C6B5DE-1B98-7118-5AC7-0DE3641E7BF1}"/>
                  </a:ext>
                </a:extLst>
              </p:cNvPr>
              <p:cNvSpPr/>
              <p:nvPr/>
            </p:nvSpPr>
            <p:spPr>
              <a:xfrm>
                <a:off x="6644773" y="1255291"/>
                <a:ext cx="60910" cy="48340"/>
              </a:xfrm>
              <a:custGeom>
                <a:avLst/>
                <a:gdLst>
                  <a:gd name="connsiteX0" fmla="*/ 56033 w 60910"/>
                  <a:gd name="connsiteY0" fmla="*/ 17965 h 48340"/>
                  <a:gd name="connsiteX1" fmla="*/ 11456 w 60910"/>
                  <a:gd name="connsiteY1" fmla="*/ 5003 h 48340"/>
                  <a:gd name="connsiteX2" fmla="*/ 6141 w 60910"/>
                  <a:gd name="connsiteY2" fmla="*/ 45603 h 48340"/>
                  <a:gd name="connsiteX3" fmla="*/ 39677 w 60910"/>
                  <a:gd name="connsiteY3" fmla="*/ 39122 h 48340"/>
                  <a:gd name="connsiteX4" fmla="*/ 59771 w 60910"/>
                  <a:gd name="connsiteY4" fmla="*/ 45671 h 48340"/>
                  <a:gd name="connsiteX5" fmla="*/ 56033 w 60910"/>
                  <a:gd name="connsiteY5" fmla="*/ 17965 h 4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10" h="48340">
                    <a:moveTo>
                      <a:pt x="56033" y="17965"/>
                    </a:moveTo>
                    <a:cubicBezTo>
                      <a:pt x="56033" y="17965"/>
                      <a:pt x="24281" y="-11456"/>
                      <a:pt x="11456" y="5003"/>
                    </a:cubicBezTo>
                    <a:cubicBezTo>
                      <a:pt x="-1368" y="21462"/>
                      <a:pt x="-3837" y="47351"/>
                      <a:pt x="6141" y="45603"/>
                    </a:cubicBezTo>
                    <a:cubicBezTo>
                      <a:pt x="16120" y="43854"/>
                      <a:pt x="36728" y="34424"/>
                      <a:pt x="39677" y="39122"/>
                    </a:cubicBezTo>
                    <a:cubicBezTo>
                      <a:pt x="42626" y="43820"/>
                      <a:pt x="55793" y="52838"/>
                      <a:pt x="59771" y="45671"/>
                    </a:cubicBezTo>
                    <a:cubicBezTo>
                      <a:pt x="63749" y="38505"/>
                      <a:pt x="56033" y="17965"/>
                      <a:pt x="56033" y="17965"/>
                    </a:cubicBezTo>
                    <a:close/>
                  </a:path>
                </a:pathLst>
              </a:custGeom>
              <a:solidFill>
                <a:srgbClr val="B56F40"/>
              </a:solidFill>
              <a:ln w="3429" cap="flat">
                <a:noFill/>
                <a:prstDash val="solid"/>
                <a:miter/>
              </a:ln>
            </p:spPr>
            <p:txBody>
              <a:bodyPr rtlCol="0" anchor="ctr"/>
              <a:lstStyle/>
              <a:p>
                <a:endParaRPr lang="en-IN"/>
              </a:p>
            </p:txBody>
          </p:sp>
          <p:sp>
            <p:nvSpPr>
              <p:cNvPr id="102" name="Freeform: Shape 101">
                <a:extLst>
                  <a:ext uri="{FF2B5EF4-FFF2-40B4-BE49-F238E27FC236}">
                    <a16:creationId xmlns:a16="http://schemas.microsoft.com/office/drawing/2014/main" id="{1BC6AFD2-875C-EE0A-C9C0-333730159270}"/>
                  </a:ext>
                </a:extLst>
              </p:cNvPr>
              <p:cNvSpPr/>
              <p:nvPr/>
            </p:nvSpPr>
            <p:spPr>
              <a:xfrm>
                <a:off x="6693811" y="1155710"/>
                <a:ext cx="131639" cy="145252"/>
              </a:xfrm>
              <a:custGeom>
                <a:avLst/>
                <a:gdLst>
                  <a:gd name="connsiteX0" fmla="*/ 0 w 131639"/>
                  <a:gd name="connsiteY0" fmla="*/ 114186 h 145252"/>
                  <a:gd name="connsiteX1" fmla="*/ 10630 w 131639"/>
                  <a:gd name="connsiteY1" fmla="*/ 145252 h 145252"/>
                  <a:gd name="connsiteX2" fmla="*/ 131639 w 131639"/>
                  <a:gd name="connsiteY2" fmla="*/ 29524 h 145252"/>
                  <a:gd name="connsiteX3" fmla="*/ 56201 w 131639"/>
                  <a:gd name="connsiteY3" fmla="*/ 0 h 145252"/>
                  <a:gd name="connsiteX4" fmla="*/ 0 w 131639"/>
                  <a:gd name="connsiteY4" fmla="*/ 114186 h 145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639" h="145252">
                    <a:moveTo>
                      <a:pt x="0" y="114186"/>
                    </a:moveTo>
                    <a:cubicBezTo>
                      <a:pt x="2709" y="124812"/>
                      <a:pt x="6241" y="135202"/>
                      <a:pt x="10630" y="145252"/>
                    </a:cubicBezTo>
                    <a:cubicBezTo>
                      <a:pt x="69472" y="99030"/>
                      <a:pt x="107431" y="59699"/>
                      <a:pt x="131639" y="29524"/>
                    </a:cubicBezTo>
                    <a:cubicBezTo>
                      <a:pt x="113397" y="28152"/>
                      <a:pt x="86720" y="21637"/>
                      <a:pt x="56201" y="0"/>
                    </a:cubicBezTo>
                    <a:cubicBezTo>
                      <a:pt x="34976" y="46086"/>
                      <a:pt x="0" y="114186"/>
                      <a:pt x="0" y="114186"/>
                    </a:cubicBezTo>
                    <a:close/>
                  </a:path>
                </a:pathLst>
              </a:custGeom>
              <a:solidFill>
                <a:srgbClr val="B56F40"/>
              </a:solidFill>
              <a:ln w="3429" cap="flat">
                <a:noFill/>
                <a:prstDash val="solid"/>
                <a:miter/>
              </a:ln>
            </p:spPr>
            <p:txBody>
              <a:bodyPr rtlCol="0" anchor="ctr"/>
              <a:lstStyle/>
              <a:p>
                <a:endParaRPr lang="en-IN"/>
              </a:p>
            </p:txBody>
          </p:sp>
          <p:sp>
            <p:nvSpPr>
              <p:cNvPr id="103" name="Freeform: Shape 102">
                <a:extLst>
                  <a:ext uri="{FF2B5EF4-FFF2-40B4-BE49-F238E27FC236}">
                    <a16:creationId xmlns:a16="http://schemas.microsoft.com/office/drawing/2014/main" id="{2D0FE764-B782-3523-947D-CD5A2CE1BDD0}"/>
                  </a:ext>
                </a:extLst>
              </p:cNvPr>
              <p:cNvSpPr/>
              <p:nvPr/>
            </p:nvSpPr>
            <p:spPr>
              <a:xfrm>
                <a:off x="6667717" y="1022895"/>
                <a:ext cx="97349" cy="91529"/>
              </a:xfrm>
              <a:custGeom>
                <a:avLst/>
                <a:gdLst>
                  <a:gd name="connsiteX0" fmla="*/ 97349 w 97349"/>
                  <a:gd name="connsiteY0" fmla="*/ 91529 h 91529"/>
                  <a:gd name="connsiteX1" fmla="*/ 0 w 97349"/>
                  <a:gd name="connsiteY1" fmla="*/ 7142 h 91529"/>
                  <a:gd name="connsiteX2" fmla="*/ 46154 w 97349"/>
                  <a:gd name="connsiteY2" fmla="*/ 16949 h 91529"/>
                  <a:gd name="connsiteX3" fmla="*/ 97349 w 97349"/>
                  <a:gd name="connsiteY3" fmla="*/ 91529 h 91529"/>
                </a:gdLst>
                <a:ahLst/>
                <a:cxnLst>
                  <a:cxn ang="0">
                    <a:pos x="connsiteX0" y="connsiteY0"/>
                  </a:cxn>
                  <a:cxn ang="0">
                    <a:pos x="connsiteX1" y="connsiteY1"/>
                  </a:cxn>
                  <a:cxn ang="0">
                    <a:pos x="connsiteX2" y="connsiteY2"/>
                  </a:cxn>
                  <a:cxn ang="0">
                    <a:pos x="connsiteX3" y="connsiteY3"/>
                  </a:cxn>
                </a:cxnLst>
                <a:rect l="l" t="t" r="r" b="b"/>
                <a:pathLst>
                  <a:path w="97349" h="91529">
                    <a:moveTo>
                      <a:pt x="97349" y="91529"/>
                    </a:moveTo>
                    <a:cubicBezTo>
                      <a:pt x="92652" y="87620"/>
                      <a:pt x="28769" y="31968"/>
                      <a:pt x="0" y="7142"/>
                    </a:cubicBezTo>
                    <a:cubicBezTo>
                      <a:pt x="0" y="7142"/>
                      <a:pt x="28530" y="-14221"/>
                      <a:pt x="46154" y="16949"/>
                    </a:cubicBezTo>
                    <a:cubicBezTo>
                      <a:pt x="63779" y="48118"/>
                      <a:pt x="97349" y="91529"/>
                      <a:pt x="97349" y="91529"/>
                    </a:cubicBezTo>
                    <a:close/>
                  </a:path>
                </a:pathLst>
              </a:custGeom>
              <a:solidFill>
                <a:srgbClr val="AA413E"/>
              </a:solidFill>
              <a:ln w="3429" cap="flat">
                <a:noFill/>
                <a:prstDash val="solid"/>
                <a:miter/>
              </a:ln>
            </p:spPr>
            <p:txBody>
              <a:bodyPr rtlCol="0" anchor="ctr"/>
              <a:lstStyle/>
              <a:p>
                <a:endParaRPr lang="en-IN"/>
              </a:p>
            </p:txBody>
          </p:sp>
          <p:sp>
            <p:nvSpPr>
              <p:cNvPr id="104" name="Freeform: Shape 103">
                <a:extLst>
                  <a:ext uri="{FF2B5EF4-FFF2-40B4-BE49-F238E27FC236}">
                    <a16:creationId xmlns:a16="http://schemas.microsoft.com/office/drawing/2014/main" id="{F6A67BC1-C3A9-80B4-DE93-293BF4FBEE98}"/>
                  </a:ext>
                </a:extLst>
              </p:cNvPr>
              <p:cNvSpPr/>
              <p:nvPr/>
            </p:nvSpPr>
            <p:spPr>
              <a:xfrm>
                <a:off x="6814534" y="1118471"/>
                <a:ext cx="51961" cy="66762"/>
              </a:xfrm>
              <a:custGeom>
                <a:avLst/>
                <a:gdLst>
                  <a:gd name="connsiteX0" fmla="*/ 51962 w 51961"/>
                  <a:gd name="connsiteY0" fmla="*/ 0 h 66762"/>
                  <a:gd name="connsiteX1" fmla="*/ 10814 w 51961"/>
                  <a:gd name="connsiteY1" fmla="*/ 66763 h 66762"/>
                  <a:gd name="connsiteX2" fmla="*/ 51962 w 51961"/>
                  <a:gd name="connsiteY2" fmla="*/ 0 h 66762"/>
                </a:gdLst>
                <a:ahLst/>
                <a:cxnLst>
                  <a:cxn ang="0">
                    <a:pos x="connsiteX0" y="connsiteY0"/>
                  </a:cxn>
                  <a:cxn ang="0">
                    <a:pos x="connsiteX1" y="connsiteY1"/>
                  </a:cxn>
                  <a:cxn ang="0">
                    <a:pos x="connsiteX2" y="connsiteY2"/>
                  </a:cxn>
                </a:cxnLst>
                <a:rect l="l" t="t" r="r" b="b"/>
                <a:pathLst>
                  <a:path w="51961" h="66762">
                    <a:moveTo>
                      <a:pt x="51962" y="0"/>
                    </a:moveTo>
                    <a:cubicBezTo>
                      <a:pt x="51962" y="0"/>
                      <a:pt x="45104" y="24346"/>
                      <a:pt x="10814" y="66763"/>
                    </a:cubicBezTo>
                    <a:cubicBezTo>
                      <a:pt x="-28483" y="66214"/>
                      <a:pt x="51962" y="0"/>
                      <a:pt x="51962" y="0"/>
                    </a:cubicBezTo>
                    <a:close/>
                  </a:path>
                </a:pathLst>
              </a:custGeom>
              <a:solidFill>
                <a:srgbClr val="AA413E"/>
              </a:solidFill>
              <a:ln w="3429" cap="flat">
                <a:noFill/>
                <a:prstDash val="solid"/>
                <a:miter/>
              </a:ln>
            </p:spPr>
            <p:txBody>
              <a:bodyPr rtlCol="0" anchor="ctr"/>
              <a:lstStyle/>
              <a:p>
                <a:endParaRPr lang="en-IN"/>
              </a:p>
            </p:txBody>
          </p:sp>
          <p:sp>
            <p:nvSpPr>
              <p:cNvPr id="105" name="Freeform: Shape 104">
                <a:extLst>
                  <a:ext uri="{FF2B5EF4-FFF2-40B4-BE49-F238E27FC236}">
                    <a16:creationId xmlns:a16="http://schemas.microsoft.com/office/drawing/2014/main" id="{D33825B3-1B07-F6DD-6CEA-1E5FA24965A2}"/>
                  </a:ext>
                </a:extLst>
              </p:cNvPr>
              <p:cNvSpPr/>
              <p:nvPr/>
            </p:nvSpPr>
            <p:spPr>
              <a:xfrm>
                <a:off x="6460262" y="604841"/>
                <a:ext cx="145046" cy="74100"/>
              </a:xfrm>
              <a:custGeom>
                <a:avLst/>
                <a:gdLst>
                  <a:gd name="connsiteX0" fmla="*/ 69 w 145046"/>
                  <a:gd name="connsiteY0" fmla="*/ 74101 h 74100"/>
                  <a:gd name="connsiteX1" fmla="*/ 67414 w 145046"/>
                  <a:gd name="connsiteY1" fmla="*/ 33501 h 74100"/>
                  <a:gd name="connsiteX2" fmla="*/ 128965 w 145046"/>
                  <a:gd name="connsiteY2" fmla="*/ 64842 h 74100"/>
                  <a:gd name="connsiteX3" fmla="*/ 145047 w 145046"/>
                  <a:gd name="connsiteY3" fmla="*/ 18071 h 74100"/>
                  <a:gd name="connsiteX4" fmla="*/ 84182 w 145046"/>
                  <a:gd name="connsiteY4" fmla="*/ 0 h 74100"/>
                  <a:gd name="connsiteX5" fmla="*/ 5315 w 145046"/>
                  <a:gd name="connsiteY5" fmla="*/ 20574 h 74100"/>
                  <a:gd name="connsiteX6" fmla="*/ 0 w 145046"/>
                  <a:gd name="connsiteY6" fmla="*/ 32953 h 7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046" h="74100">
                    <a:moveTo>
                      <a:pt x="69" y="74101"/>
                    </a:moveTo>
                    <a:cubicBezTo>
                      <a:pt x="69" y="74101"/>
                      <a:pt x="15808" y="26095"/>
                      <a:pt x="67414" y="33501"/>
                    </a:cubicBezTo>
                    <a:cubicBezTo>
                      <a:pt x="119020" y="40908"/>
                      <a:pt x="123478" y="52052"/>
                      <a:pt x="128965" y="64842"/>
                    </a:cubicBezTo>
                    <a:cubicBezTo>
                      <a:pt x="134451" y="77633"/>
                      <a:pt x="145047" y="18071"/>
                      <a:pt x="145047" y="18071"/>
                    </a:cubicBezTo>
                    <a:lnTo>
                      <a:pt x="84182" y="0"/>
                    </a:lnTo>
                    <a:cubicBezTo>
                      <a:pt x="84182" y="0"/>
                      <a:pt x="10527" y="8367"/>
                      <a:pt x="5315" y="20574"/>
                    </a:cubicBezTo>
                    <a:lnTo>
                      <a:pt x="0" y="32953"/>
                    </a:lnTo>
                    <a:close/>
                  </a:path>
                </a:pathLst>
              </a:custGeom>
              <a:solidFill>
                <a:srgbClr val="2C3A64"/>
              </a:solidFill>
              <a:ln w="3429" cap="flat">
                <a:noFill/>
                <a:prstDash val="solid"/>
                <a:miter/>
              </a:ln>
            </p:spPr>
            <p:txBody>
              <a:bodyPr rtlCol="0" anchor="ctr"/>
              <a:lstStyle/>
              <a:p>
                <a:endParaRPr lang="en-IN"/>
              </a:p>
            </p:txBody>
          </p:sp>
          <p:sp>
            <p:nvSpPr>
              <p:cNvPr id="106" name="Freeform: Shape 105">
                <a:extLst>
                  <a:ext uri="{FF2B5EF4-FFF2-40B4-BE49-F238E27FC236}">
                    <a16:creationId xmlns:a16="http://schemas.microsoft.com/office/drawing/2014/main" id="{5AF21898-B575-D974-8CA3-DC7D0DD9486B}"/>
                  </a:ext>
                </a:extLst>
              </p:cNvPr>
              <p:cNvSpPr/>
              <p:nvPr/>
            </p:nvSpPr>
            <p:spPr>
              <a:xfrm>
                <a:off x="6462944" y="679789"/>
                <a:ext cx="55922" cy="35123"/>
              </a:xfrm>
              <a:custGeom>
                <a:avLst/>
                <a:gdLst>
                  <a:gd name="connsiteX0" fmla="*/ 30271 w 55922"/>
                  <a:gd name="connsiteY0" fmla="*/ 35123 h 35123"/>
                  <a:gd name="connsiteX1" fmla="*/ 405 w 55922"/>
                  <a:gd name="connsiteY1" fmla="*/ 17669 h 35123"/>
                  <a:gd name="connsiteX2" fmla="*/ 2976 w 55922"/>
                  <a:gd name="connsiteY2" fmla="*/ 5634 h 35123"/>
                  <a:gd name="connsiteX3" fmla="*/ 16007 w 55922"/>
                  <a:gd name="connsiteY3" fmla="*/ 79 h 35123"/>
                  <a:gd name="connsiteX4" fmla="*/ 43439 w 55922"/>
                  <a:gd name="connsiteY4" fmla="*/ 79 h 35123"/>
                  <a:gd name="connsiteX5" fmla="*/ 54240 w 55922"/>
                  <a:gd name="connsiteY5" fmla="*/ 4536 h 35123"/>
                  <a:gd name="connsiteX6" fmla="*/ 53760 w 55922"/>
                  <a:gd name="connsiteY6" fmla="*/ 19933 h 35123"/>
                  <a:gd name="connsiteX7" fmla="*/ 35312 w 55922"/>
                  <a:gd name="connsiteY7" fmla="*/ 34917 h 35123"/>
                  <a:gd name="connsiteX8" fmla="*/ 30271 w 55922"/>
                  <a:gd name="connsiteY8" fmla="*/ 35123 h 35123"/>
                  <a:gd name="connsiteX9" fmla="*/ 16007 w 55922"/>
                  <a:gd name="connsiteY9" fmla="*/ 1896 h 35123"/>
                  <a:gd name="connsiteX10" fmla="*/ 4382 w 55922"/>
                  <a:gd name="connsiteY10" fmla="*/ 6765 h 35123"/>
                  <a:gd name="connsiteX11" fmla="*/ 2188 w 55922"/>
                  <a:gd name="connsiteY11" fmla="*/ 17327 h 35123"/>
                  <a:gd name="connsiteX12" fmla="*/ 19915 w 55922"/>
                  <a:gd name="connsiteY12" fmla="*/ 32414 h 35123"/>
                  <a:gd name="connsiteX13" fmla="*/ 35106 w 55922"/>
                  <a:gd name="connsiteY13" fmla="*/ 33100 h 35123"/>
                  <a:gd name="connsiteX14" fmla="*/ 35106 w 55922"/>
                  <a:gd name="connsiteY14" fmla="*/ 33100 h 35123"/>
                  <a:gd name="connsiteX15" fmla="*/ 51977 w 55922"/>
                  <a:gd name="connsiteY15" fmla="*/ 19384 h 35123"/>
                  <a:gd name="connsiteX16" fmla="*/ 52594 w 55922"/>
                  <a:gd name="connsiteY16" fmla="*/ 5668 h 35123"/>
                  <a:gd name="connsiteX17" fmla="*/ 43301 w 55922"/>
                  <a:gd name="connsiteY17" fmla="*/ 2033 h 3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922" h="35123">
                    <a:moveTo>
                      <a:pt x="30271" y="35123"/>
                    </a:moveTo>
                    <a:cubicBezTo>
                      <a:pt x="21356" y="35123"/>
                      <a:pt x="3525" y="33168"/>
                      <a:pt x="405" y="17669"/>
                    </a:cubicBezTo>
                    <a:cubicBezTo>
                      <a:pt x="-624" y="13476"/>
                      <a:pt x="336" y="9039"/>
                      <a:pt x="2976" y="5634"/>
                    </a:cubicBezTo>
                    <a:cubicBezTo>
                      <a:pt x="6268" y="1923"/>
                      <a:pt x="11034" y="-113"/>
                      <a:pt x="16007" y="79"/>
                    </a:cubicBezTo>
                    <a:lnTo>
                      <a:pt x="43439" y="79"/>
                    </a:lnTo>
                    <a:cubicBezTo>
                      <a:pt x="47553" y="-395"/>
                      <a:pt x="51634" y="1289"/>
                      <a:pt x="54240" y="4536"/>
                    </a:cubicBezTo>
                    <a:cubicBezTo>
                      <a:pt x="57669" y="9508"/>
                      <a:pt x="54994" y="16984"/>
                      <a:pt x="53760" y="19933"/>
                    </a:cubicBezTo>
                    <a:cubicBezTo>
                      <a:pt x="49508" y="30220"/>
                      <a:pt x="43473" y="34883"/>
                      <a:pt x="35312" y="34917"/>
                    </a:cubicBezTo>
                    <a:cubicBezTo>
                      <a:pt x="34900" y="34952"/>
                      <a:pt x="33014" y="35123"/>
                      <a:pt x="30271" y="35123"/>
                    </a:cubicBezTo>
                    <a:close/>
                    <a:moveTo>
                      <a:pt x="16007" y="1896"/>
                    </a:moveTo>
                    <a:cubicBezTo>
                      <a:pt x="11583" y="1704"/>
                      <a:pt x="7331" y="3487"/>
                      <a:pt x="4382" y="6765"/>
                    </a:cubicBezTo>
                    <a:cubicBezTo>
                      <a:pt x="2085" y="9762"/>
                      <a:pt x="1262" y="13657"/>
                      <a:pt x="2188" y="17327"/>
                    </a:cubicBezTo>
                    <a:cubicBezTo>
                      <a:pt x="3799" y="25248"/>
                      <a:pt x="9766" y="30322"/>
                      <a:pt x="19915" y="32414"/>
                    </a:cubicBezTo>
                    <a:cubicBezTo>
                      <a:pt x="24922" y="33381"/>
                      <a:pt x="30031" y="33611"/>
                      <a:pt x="35106" y="33100"/>
                    </a:cubicBezTo>
                    <a:lnTo>
                      <a:pt x="35106" y="33100"/>
                    </a:lnTo>
                    <a:cubicBezTo>
                      <a:pt x="42650" y="33100"/>
                      <a:pt x="47999" y="28711"/>
                      <a:pt x="51977" y="19384"/>
                    </a:cubicBezTo>
                    <a:cubicBezTo>
                      <a:pt x="52869" y="17292"/>
                      <a:pt x="55406" y="10057"/>
                      <a:pt x="52594" y="5668"/>
                    </a:cubicBezTo>
                    <a:cubicBezTo>
                      <a:pt x="50297" y="2962"/>
                      <a:pt x="46799" y="1594"/>
                      <a:pt x="43301" y="2033"/>
                    </a:cubicBezTo>
                    <a:close/>
                  </a:path>
                </a:pathLst>
              </a:custGeom>
              <a:solidFill>
                <a:srgbClr val="2C3A64"/>
              </a:solidFill>
              <a:ln w="3429" cap="flat">
                <a:noFill/>
                <a:prstDash val="solid"/>
                <a:miter/>
              </a:ln>
            </p:spPr>
            <p:txBody>
              <a:bodyPr rtlCol="0" anchor="ctr"/>
              <a:lstStyle/>
              <a:p>
                <a:endParaRPr lang="en-IN"/>
              </a:p>
            </p:txBody>
          </p:sp>
          <p:sp>
            <p:nvSpPr>
              <p:cNvPr id="107" name="Freeform: Shape 106">
                <a:extLst>
                  <a:ext uri="{FF2B5EF4-FFF2-40B4-BE49-F238E27FC236}">
                    <a16:creationId xmlns:a16="http://schemas.microsoft.com/office/drawing/2014/main" id="{5AA38545-0026-DEA9-8347-8655BBF8F430}"/>
                  </a:ext>
                </a:extLst>
              </p:cNvPr>
              <p:cNvSpPr/>
              <p:nvPr/>
            </p:nvSpPr>
            <p:spPr>
              <a:xfrm>
                <a:off x="6530797" y="679789"/>
                <a:ext cx="55877" cy="35123"/>
              </a:xfrm>
              <a:custGeom>
                <a:avLst/>
                <a:gdLst>
                  <a:gd name="connsiteX0" fmla="*/ 25580 w 55877"/>
                  <a:gd name="connsiteY0" fmla="*/ 35123 h 35123"/>
                  <a:gd name="connsiteX1" fmla="*/ 20573 w 55877"/>
                  <a:gd name="connsiteY1" fmla="*/ 34917 h 35123"/>
                  <a:gd name="connsiteX2" fmla="*/ 2125 w 55877"/>
                  <a:gd name="connsiteY2" fmla="*/ 19967 h 35123"/>
                  <a:gd name="connsiteX3" fmla="*/ 1645 w 55877"/>
                  <a:gd name="connsiteY3" fmla="*/ 4536 h 35123"/>
                  <a:gd name="connsiteX4" fmla="*/ 12447 w 55877"/>
                  <a:gd name="connsiteY4" fmla="*/ 79 h 35123"/>
                  <a:gd name="connsiteX5" fmla="*/ 39879 w 55877"/>
                  <a:gd name="connsiteY5" fmla="*/ 79 h 35123"/>
                  <a:gd name="connsiteX6" fmla="*/ 52909 w 55877"/>
                  <a:gd name="connsiteY6" fmla="*/ 5634 h 35123"/>
                  <a:gd name="connsiteX7" fmla="*/ 55446 w 55877"/>
                  <a:gd name="connsiteY7" fmla="*/ 17669 h 35123"/>
                  <a:gd name="connsiteX8" fmla="*/ 25580 w 55877"/>
                  <a:gd name="connsiteY8" fmla="*/ 35123 h 35123"/>
                  <a:gd name="connsiteX9" fmla="*/ 12447 w 55877"/>
                  <a:gd name="connsiteY9" fmla="*/ 1896 h 35123"/>
                  <a:gd name="connsiteX10" fmla="*/ 3120 w 55877"/>
                  <a:gd name="connsiteY10" fmla="*/ 5531 h 35123"/>
                  <a:gd name="connsiteX11" fmla="*/ 3771 w 55877"/>
                  <a:gd name="connsiteY11" fmla="*/ 19247 h 35123"/>
                  <a:gd name="connsiteX12" fmla="*/ 20608 w 55877"/>
                  <a:gd name="connsiteY12" fmla="*/ 32963 h 35123"/>
                  <a:gd name="connsiteX13" fmla="*/ 20608 w 55877"/>
                  <a:gd name="connsiteY13" fmla="*/ 32963 h 35123"/>
                  <a:gd name="connsiteX14" fmla="*/ 35798 w 55877"/>
                  <a:gd name="connsiteY14" fmla="*/ 32277 h 35123"/>
                  <a:gd name="connsiteX15" fmla="*/ 53526 w 55877"/>
                  <a:gd name="connsiteY15" fmla="*/ 17189 h 35123"/>
                  <a:gd name="connsiteX16" fmla="*/ 51332 w 55877"/>
                  <a:gd name="connsiteY16" fmla="*/ 6628 h 35123"/>
                  <a:gd name="connsiteX17" fmla="*/ 39707 w 55877"/>
                  <a:gd name="connsiteY17" fmla="*/ 1759 h 3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77" h="35123">
                    <a:moveTo>
                      <a:pt x="25580" y="35123"/>
                    </a:moveTo>
                    <a:cubicBezTo>
                      <a:pt x="22836" y="35123"/>
                      <a:pt x="20916" y="34952"/>
                      <a:pt x="20573" y="34917"/>
                    </a:cubicBezTo>
                    <a:cubicBezTo>
                      <a:pt x="12241" y="34917"/>
                      <a:pt x="6377" y="30151"/>
                      <a:pt x="2125" y="19967"/>
                    </a:cubicBezTo>
                    <a:cubicBezTo>
                      <a:pt x="857" y="16984"/>
                      <a:pt x="-1681" y="9680"/>
                      <a:pt x="1645" y="4536"/>
                    </a:cubicBezTo>
                    <a:cubicBezTo>
                      <a:pt x="4251" y="1289"/>
                      <a:pt x="8332" y="-395"/>
                      <a:pt x="12447" y="79"/>
                    </a:cubicBezTo>
                    <a:lnTo>
                      <a:pt x="39879" y="79"/>
                    </a:lnTo>
                    <a:cubicBezTo>
                      <a:pt x="44851" y="-113"/>
                      <a:pt x="49617" y="1923"/>
                      <a:pt x="52909" y="5634"/>
                    </a:cubicBezTo>
                    <a:cubicBezTo>
                      <a:pt x="55583" y="9039"/>
                      <a:pt x="56509" y="13479"/>
                      <a:pt x="55446" y="17669"/>
                    </a:cubicBezTo>
                    <a:cubicBezTo>
                      <a:pt x="52292" y="33168"/>
                      <a:pt x="34461" y="35123"/>
                      <a:pt x="25580" y="35123"/>
                    </a:cubicBezTo>
                    <a:close/>
                    <a:moveTo>
                      <a:pt x="12447" y="1896"/>
                    </a:moveTo>
                    <a:cubicBezTo>
                      <a:pt x="8915" y="1457"/>
                      <a:pt x="5417" y="2825"/>
                      <a:pt x="3120" y="5531"/>
                    </a:cubicBezTo>
                    <a:cubicBezTo>
                      <a:pt x="239" y="9920"/>
                      <a:pt x="2880" y="17155"/>
                      <a:pt x="3771" y="19247"/>
                    </a:cubicBezTo>
                    <a:cubicBezTo>
                      <a:pt x="7715" y="28711"/>
                      <a:pt x="13098" y="32963"/>
                      <a:pt x="20608" y="32963"/>
                    </a:cubicBezTo>
                    <a:lnTo>
                      <a:pt x="20608" y="32963"/>
                    </a:lnTo>
                    <a:cubicBezTo>
                      <a:pt x="25683" y="33474"/>
                      <a:pt x="30792" y="33244"/>
                      <a:pt x="35798" y="32277"/>
                    </a:cubicBezTo>
                    <a:cubicBezTo>
                      <a:pt x="46085" y="30185"/>
                      <a:pt x="51914" y="25110"/>
                      <a:pt x="53526" y="17189"/>
                    </a:cubicBezTo>
                    <a:cubicBezTo>
                      <a:pt x="54452" y="13517"/>
                      <a:pt x="53629" y="9625"/>
                      <a:pt x="51332" y="6628"/>
                    </a:cubicBezTo>
                    <a:cubicBezTo>
                      <a:pt x="48383" y="3360"/>
                      <a:pt x="44096" y="1574"/>
                      <a:pt x="39707" y="1759"/>
                    </a:cubicBezTo>
                    <a:close/>
                  </a:path>
                </a:pathLst>
              </a:custGeom>
              <a:solidFill>
                <a:srgbClr val="2C3A64"/>
              </a:solidFill>
              <a:ln w="3429" cap="flat">
                <a:noFill/>
                <a:prstDash val="solid"/>
                <a:miter/>
              </a:ln>
            </p:spPr>
            <p:txBody>
              <a:bodyPr rtlCol="0" anchor="ctr"/>
              <a:lstStyle/>
              <a:p>
                <a:endParaRPr lang="en-IN"/>
              </a:p>
            </p:txBody>
          </p:sp>
          <p:sp>
            <p:nvSpPr>
              <p:cNvPr id="108" name="Freeform: Shape 107">
                <a:extLst>
                  <a:ext uri="{FF2B5EF4-FFF2-40B4-BE49-F238E27FC236}">
                    <a16:creationId xmlns:a16="http://schemas.microsoft.com/office/drawing/2014/main" id="{2D5FC5BA-3605-3DFD-6D3A-6B46A55429F9}"/>
                  </a:ext>
                </a:extLst>
              </p:cNvPr>
              <p:cNvSpPr/>
              <p:nvPr/>
            </p:nvSpPr>
            <p:spPr>
              <a:xfrm>
                <a:off x="6513902" y="688424"/>
                <a:ext cx="21783" cy="4233"/>
              </a:xfrm>
              <a:custGeom>
                <a:avLst/>
                <a:gdLst>
                  <a:gd name="connsiteX0" fmla="*/ 1087 w 21783"/>
                  <a:gd name="connsiteY0" fmla="*/ 4233 h 4233"/>
                  <a:gd name="connsiteX1" fmla="*/ 93 w 21783"/>
                  <a:gd name="connsiteY1" fmla="*/ 3582 h 4233"/>
                  <a:gd name="connsiteX2" fmla="*/ 642 w 21783"/>
                  <a:gd name="connsiteY2" fmla="*/ 2179 h 4233"/>
                  <a:gd name="connsiteX3" fmla="*/ 642 w 21783"/>
                  <a:gd name="connsiteY3" fmla="*/ 2176 h 4233"/>
                  <a:gd name="connsiteX4" fmla="*/ 21216 w 21783"/>
                  <a:gd name="connsiteY4" fmla="*/ 2176 h 4233"/>
                  <a:gd name="connsiteX5" fmla="*/ 21661 w 21783"/>
                  <a:gd name="connsiteY5" fmla="*/ 3609 h 4233"/>
                  <a:gd name="connsiteX6" fmla="*/ 21661 w 21783"/>
                  <a:gd name="connsiteY6" fmla="*/ 3616 h 4233"/>
                  <a:gd name="connsiteX7" fmla="*/ 20187 w 21783"/>
                  <a:gd name="connsiteY7" fmla="*/ 4062 h 4233"/>
                  <a:gd name="connsiteX8" fmla="*/ 1396 w 21783"/>
                  <a:gd name="connsiteY8" fmla="*/ 4062 h 4233"/>
                  <a:gd name="connsiteX9" fmla="*/ 1087 w 21783"/>
                  <a:gd name="connsiteY9" fmla="*/ 4233 h 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783" h="4233">
                    <a:moveTo>
                      <a:pt x="1087" y="4233"/>
                    </a:moveTo>
                    <a:cubicBezTo>
                      <a:pt x="676" y="4223"/>
                      <a:pt x="264" y="3969"/>
                      <a:pt x="93" y="3582"/>
                    </a:cubicBezTo>
                    <a:cubicBezTo>
                      <a:pt x="-147" y="3043"/>
                      <a:pt x="93" y="2416"/>
                      <a:pt x="642" y="2179"/>
                    </a:cubicBezTo>
                    <a:cubicBezTo>
                      <a:pt x="642" y="2179"/>
                      <a:pt x="642" y="2176"/>
                      <a:pt x="642" y="2176"/>
                    </a:cubicBezTo>
                    <a:cubicBezTo>
                      <a:pt x="7191" y="-725"/>
                      <a:pt x="14666" y="-725"/>
                      <a:pt x="21216" y="2176"/>
                    </a:cubicBezTo>
                    <a:cubicBezTo>
                      <a:pt x="21730" y="2447"/>
                      <a:pt x="21936" y="3091"/>
                      <a:pt x="21661" y="3609"/>
                    </a:cubicBezTo>
                    <a:cubicBezTo>
                      <a:pt x="21661" y="3612"/>
                      <a:pt x="21661" y="3612"/>
                      <a:pt x="21661" y="3616"/>
                    </a:cubicBezTo>
                    <a:cubicBezTo>
                      <a:pt x="21387" y="4144"/>
                      <a:pt x="20701" y="4339"/>
                      <a:pt x="20187" y="4062"/>
                    </a:cubicBezTo>
                    <a:cubicBezTo>
                      <a:pt x="11580" y="-499"/>
                      <a:pt x="1499" y="4062"/>
                      <a:pt x="1396" y="4062"/>
                    </a:cubicBezTo>
                    <a:cubicBezTo>
                      <a:pt x="1293" y="4137"/>
                      <a:pt x="1190" y="4192"/>
                      <a:pt x="1087" y="4233"/>
                    </a:cubicBezTo>
                    <a:close/>
                  </a:path>
                </a:pathLst>
              </a:custGeom>
              <a:solidFill>
                <a:srgbClr val="2C3A64"/>
              </a:solidFill>
              <a:ln w="3429" cap="flat">
                <a:noFill/>
                <a:prstDash val="solid"/>
                <a:miter/>
              </a:ln>
            </p:spPr>
            <p:txBody>
              <a:bodyPr rtlCol="0" anchor="ctr"/>
              <a:lstStyle/>
              <a:p>
                <a:endParaRPr lang="en-IN"/>
              </a:p>
            </p:txBody>
          </p:sp>
          <p:sp>
            <p:nvSpPr>
              <p:cNvPr id="109" name="Freeform: Shape 108">
                <a:extLst>
                  <a:ext uri="{FF2B5EF4-FFF2-40B4-BE49-F238E27FC236}">
                    <a16:creationId xmlns:a16="http://schemas.microsoft.com/office/drawing/2014/main" id="{85B8D13A-51BA-6C56-F0F5-7E86C18302DC}"/>
                  </a:ext>
                </a:extLst>
              </p:cNvPr>
              <p:cNvSpPr/>
              <p:nvPr/>
            </p:nvSpPr>
            <p:spPr>
              <a:xfrm>
                <a:off x="8549246" y="1970960"/>
                <a:ext cx="281884" cy="257245"/>
              </a:xfrm>
              <a:custGeom>
                <a:avLst/>
                <a:gdLst>
                  <a:gd name="connsiteX0" fmla="*/ 99952 w 281884"/>
                  <a:gd name="connsiteY0" fmla="*/ 257032 h 257245"/>
                  <a:gd name="connsiteX1" fmla="*/ 39019 w 281884"/>
                  <a:gd name="connsiteY1" fmla="*/ 219828 h 257245"/>
                  <a:gd name="connsiteX2" fmla="*/ 2569 w 281884"/>
                  <a:gd name="connsiteY2" fmla="*/ 133246 h 257245"/>
                  <a:gd name="connsiteX3" fmla="*/ 26058 w 281884"/>
                  <a:gd name="connsiteY3" fmla="*/ 44537 h 257245"/>
                  <a:gd name="connsiteX4" fmla="*/ 96935 w 281884"/>
                  <a:gd name="connsiteY4" fmla="*/ 18614 h 257245"/>
                  <a:gd name="connsiteX5" fmla="*/ 171619 w 281884"/>
                  <a:gd name="connsiteY5" fmla="*/ 8636 h 257245"/>
                  <a:gd name="connsiteX6" fmla="*/ 241982 w 281884"/>
                  <a:gd name="connsiteY6" fmla="*/ 34216 h 257245"/>
                  <a:gd name="connsiteX7" fmla="*/ 272500 w 281884"/>
                  <a:gd name="connsiteY7" fmla="*/ 90417 h 257245"/>
                  <a:gd name="connsiteX8" fmla="*/ 268522 w 281884"/>
                  <a:gd name="connsiteY8" fmla="*/ 161706 h 257245"/>
                  <a:gd name="connsiteX9" fmla="*/ 242839 w 281884"/>
                  <a:gd name="connsiteY9" fmla="*/ 220822 h 257245"/>
                  <a:gd name="connsiteX10" fmla="*/ 181871 w 281884"/>
                  <a:gd name="connsiteY10" fmla="*/ 257032 h 257245"/>
                  <a:gd name="connsiteX11" fmla="*/ 99952 w 281884"/>
                  <a:gd name="connsiteY11" fmla="*/ 257032 h 257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1884" h="257245">
                    <a:moveTo>
                      <a:pt x="99952" y="257032"/>
                    </a:moveTo>
                    <a:cubicBezTo>
                      <a:pt x="99952" y="257032"/>
                      <a:pt x="40700" y="254049"/>
                      <a:pt x="39019" y="219828"/>
                    </a:cubicBezTo>
                    <a:cubicBezTo>
                      <a:pt x="37339" y="185606"/>
                      <a:pt x="-11593" y="160678"/>
                      <a:pt x="2569" y="133246"/>
                    </a:cubicBezTo>
                    <a:cubicBezTo>
                      <a:pt x="19954" y="99538"/>
                      <a:pt x="4112" y="67169"/>
                      <a:pt x="26058" y="44537"/>
                    </a:cubicBezTo>
                    <a:cubicBezTo>
                      <a:pt x="50061" y="19574"/>
                      <a:pt x="80922" y="33153"/>
                      <a:pt x="96935" y="18614"/>
                    </a:cubicBezTo>
                    <a:cubicBezTo>
                      <a:pt x="112948" y="4075"/>
                      <a:pt x="142541" y="-9332"/>
                      <a:pt x="171619" y="8636"/>
                    </a:cubicBezTo>
                    <a:cubicBezTo>
                      <a:pt x="200696" y="26604"/>
                      <a:pt x="223054" y="16934"/>
                      <a:pt x="241982" y="34216"/>
                    </a:cubicBezTo>
                    <a:cubicBezTo>
                      <a:pt x="263105" y="53316"/>
                      <a:pt x="255080" y="77387"/>
                      <a:pt x="272500" y="90417"/>
                    </a:cubicBezTo>
                    <a:cubicBezTo>
                      <a:pt x="288479" y="102419"/>
                      <a:pt x="281964" y="134994"/>
                      <a:pt x="268522" y="161706"/>
                    </a:cubicBezTo>
                    <a:cubicBezTo>
                      <a:pt x="258818" y="180840"/>
                      <a:pt x="281175" y="198808"/>
                      <a:pt x="242839" y="220822"/>
                    </a:cubicBezTo>
                    <a:cubicBezTo>
                      <a:pt x="226860" y="229978"/>
                      <a:pt x="230323" y="253055"/>
                      <a:pt x="181871" y="257032"/>
                    </a:cubicBezTo>
                    <a:cubicBezTo>
                      <a:pt x="160063" y="258816"/>
                      <a:pt x="112674" y="248597"/>
                      <a:pt x="99952" y="257032"/>
                    </a:cubicBezTo>
                    <a:close/>
                  </a:path>
                </a:pathLst>
              </a:custGeom>
              <a:solidFill>
                <a:srgbClr val="B64C41"/>
              </a:solidFill>
              <a:ln w="3429" cap="flat">
                <a:noFill/>
                <a:prstDash val="solid"/>
                <a:miter/>
              </a:ln>
            </p:spPr>
            <p:txBody>
              <a:bodyPr rtlCol="0" anchor="ctr"/>
              <a:lstStyle/>
              <a:p>
                <a:endParaRPr lang="en-IN"/>
              </a:p>
            </p:txBody>
          </p:sp>
          <p:sp>
            <p:nvSpPr>
              <p:cNvPr id="110" name="Freeform: Shape 109">
                <a:extLst>
                  <a:ext uri="{FF2B5EF4-FFF2-40B4-BE49-F238E27FC236}">
                    <a16:creationId xmlns:a16="http://schemas.microsoft.com/office/drawing/2014/main" id="{0B957C9C-64E4-B615-B525-EC35BBF2FE55}"/>
                  </a:ext>
                </a:extLst>
              </p:cNvPr>
              <p:cNvSpPr/>
              <p:nvPr/>
            </p:nvSpPr>
            <p:spPr>
              <a:xfrm>
                <a:off x="8536110" y="3472342"/>
                <a:ext cx="78322" cy="72454"/>
              </a:xfrm>
              <a:custGeom>
                <a:avLst/>
                <a:gdLst>
                  <a:gd name="connsiteX0" fmla="*/ 0 w 78322"/>
                  <a:gd name="connsiteY0" fmla="*/ 72455 h 72454"/>
                  <a:gd name="connsiteX1" fmla="*/ 3429 w 78322"/>
                  <a:gd name="connsiteY1" fmla="*/ 40462 h 72454"/>
                  <a:gd name="connsiteX2" fmla="*/ 19374 w 78322"/>
                  <a:gd name="connsiteY2" fmla="*/ 0 h 72454"/>
                  <a:gd name="connsiteX3" fmla="*/ 68409 w 78322"/>
                  <a:gd name="connsiteY3" fmla="*/ 0 h 72454"/>
                  <a:gd name="connsiteX4" fmla="*/ 78078 w 78322"/>
                  <a:gd name="connsiteY4" fmla="*/ 39331 h 72454"/>
                  <a:gd name="connsiteX5" fmla="*/ 78078 w 78322"/>
                  <a:gd name="connsiteY5" fmla="*/ 72455 h 7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322" h="72454">
                    <a:moveTo>
                      <a:pt x="0" y="72455"/>
                    </a:moveTo>
                    <a:cubicBezTo>
                      <a:pt x="0" y="72455"/>
                      <a:pt x="0" y="48452"/>
                      <a:pt x="3429" y="40462"/>
                    </a:cubicBezTo>
                    <a:cubicBezTo>
                      <a:pt x="6858" y="32473"/>
                      <a:pt x="19374" y="0"/>
                      <a:pt x="19374" y="0"/>
                    </a:cubicBezTo>
                    <a:lnTo>
                      <a:pt x="68409" y="0"/>
                    </a:lnTo>
                    <a:cubicBezTo>
                      <a:pt x="68409" y="0"/>
                      <a:pt x="77530" y="29627"/>
                      <a:pt x="78078" y="39331"/>
                    </a:cubicBezTo>
                    <a:cubicBezTo>
                      <a:pt x="78627" y="49034"/>
                      <a:pt x="78078" y="72455"/>
                      <a:pt x="78078" y="72455"/>
                    </a:cubicBezTo>
                    <a:close/>
                  </a:path>
                </a:pathLst>
              </a:custGeom>
              <a:solidFill>
                <a:srgbClr val="233862"/>
              </a:solidFill>
              <a:ln w="3429" cap="flat">
                <a:noFill/>
                <a:prstDash val="solid"/>
                <a:miter/>
              </a:ln>
            </p:spPr>
            <p:txBody>
              <a:bodyPr rtlCol="0" anchor="ctr"/>
              <a:lstStyle/>
              <a:p>
                <a:endParaRPr lang="en-IN"/>
              </a:p>
            </p:txBody>
          </p:sp>
          <p:sp>
            <p:nvSpPr>
              <p:cNvPr id="111" name="Freeform: Shape 110">
                <a:extLst>
                  <a:ext uri="{FF2B5EF4-FFF2-40B4-BE49-F238E27FC236}">
                    <a16:creationId xmlns:a16="http://schemas.microsoft.com/office/drawing/2014/main" id="{A589139E-F567-B210-AC76-58E279AC1670}"/>
                  </a:ext>
                </a:extLst>
              </p:cNvPr>
              <p:cNvSpPr/>
              <p:nvPr/>
            </p:nvSpPr>
            <p:spPr>
              <a:xfrm>
                <a:off x="8769023" y="3472342"/>
                <a:ext cx="78371" cy="72454"/>
              </a:xfrm>
              <a:custGeom>
                <a:avLst/>
                <a:gdLst>
                  <a:gd name="connsiteX0" fmla="*/ 78372 w 78371"/>
                  <a:gd name="connsiteY0" fmla="*/ 72455 h 72454"/>
                  <a:gd name="connsiteX1" fmla="*/ 74943 w 78371"/>
                  <a:gd name="connsiteY1" fmla="*/ 40462 h 72454"/>
                  <a:gd name="connsiteX2" fmla="*/ 58998 w 78371"/>
                  <a:gd name="connsiteY2" fmla="*/ 0 h 72454"/>
                  <a:gd name="connsiteX3" fmla="*/ 9963 w 78371"/>
                  <a:gd name="connsiteY3" fmla="*/ 0 h 72454"/>
                  <a:gd name="connsiteX4" fmla="*/ 259 w 78371"/>
                  <a:gd name="connsiteY4" fmla="*/ 39331 h 72454"/>
                  <a:gd name="connsiteX5" fmla="*/ 259 w 78371"/>
                  <a:gd name="connsiteY5" fmla="*/ 72455 h 7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371" h="72454">
                    <a:moveTo>
                      <a:pt x="78372" y="72455"/>
                    </a:moveTo>
                    <a:cubicBezTo>
                      <a:pt x="78372" y="72455"/>
                      <a:pt x="78372" y="48452"/>
                      <a:pt x="74943" y="40462"/>
                    </a:cubicBezTo>
                    <a:cubicBezTo>
                      <a:pt x="71514" y="32473"/>
                      <a:pt x="58998" y="0"/>
                      <a:pt x="58998" y="0"/>
                    </a:cubicBezTo>
                    <a:lnTo>
                      <a:pt x="9963" y="0"/>
                    </a:lnTo>
                    <a:cubicBezTo>
                      <a:pt x="9963" y="0"/>
                      <a:pt x="842" y="29627"/>
                      <a:pt x="259" y="39331"/>
                    </a:cubicBezTo>
                    <a:cubicBezTo>
                      <a:pt x="-324" y="49034"/>
                      <a:pt x="259" y="72455"/>
                      <a:pt x="259" y="72455"/>
                    </a:cubicBezTo>
                    <a:close/>
                  </a:path>
                </a:pathLst>
              </a:custGeom>
              <a:solidFill>
                <a:srgbClr val="233862"/>
              </a:solidFill>
              <a:ln w="3429" cap="flat">
                <a:noFill/>
                <a:prstDash val="solid"/>
                <a:miter/>
              </a:ln>
            </p:spPr>
            <p:txBody>
              <a:bodyPr rtlCol="0" anchor="ctr"/>
              <a:lstStyle/>
              <a:p>
                <a:endParaRPr lang="en-IN"/>
              </a:p>
            </p:txBody>
          </p:sp>
          <p:sp>
            <p:nvSpPr>
              <p:cNvPr id="112" name="Freeform: Shape 111">
                <a:extLst>
                  <a:ext uri="{FF2B5EF4-FFF2-40B4-BE49-F238E27FC236}">
                    <a16:creationId xmlns:a16="http://schemas.microsoft.com/office/drawing/2014/main" id="{06A8B94E-30C0-3553-A0F8-EE225035F659}"/>
                  </a:ext>
                </a:extLst>
              </p:cNvPr>
              <p:cNvSpPr/>
              <p:nvPr/>
            </p:nvSpPr>
            <p:spPr>
              <a:xfrm>
                <a:off x="8588265" y="2169727"/>
                <a:ext cx="203819" cy="173547"/>
              </a:xfrm>
              <a:custGeom>
                <a:avLst/>
                <a:gdLst>
                  <a:gd name="connsiteX0" fmla="*/ 62717 w 203819"/>
                  <a:gd name="connsiteY0" fmla="*/ 27918 h 173547"/>
                  <a:gd name="connsiteX1" fmla="*/ 54144 w 203819"/>
                  <a:gd name="connsiteY1" fmla="*/ 105311 h 173547"/>
                  <a:gd name="connsiteX2" fmla="*/ 0 w 203819"/>
                  <a:gd name="connsiteY2" fmla="*/ 143030 h 173547"/>
                  <a:gd name="connsiteX3" fmla="*/ 203820 w 203819"/>
                  <a:gd name="connsiteY3" fmla="*/ 173548 h 173547"/>
                  <a:gd name="connsiteX4" fmla="*/ 155197 w 203819"/>
                  <a:gd name="connsiteY4" fmla="*/ 106374 h 173547"/>
                  <a:gd name="connsiteX5" fmla="*/ 148339 w 203819"/>
                  <a:gd name="connsiteY5" fmla="*/ 8202 h 173547"/>
                  <a:gd name="connsiteX6" fmla="*/ 62717 w 203819"/>
                  <a:gd name="connsiteY6" fmla="*/ 27918 h 17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819" h="173547">
                    <a:moveTo>
                      <a:pt x="62717" y="27918"/>
                    </a:moveTo>
                    <a:cubicBezTo>
                      <a:pt x="62717" y="27918"/>
                      <a:pt x="60968" y="81342"/>
                      <a:pt x="54144" y="105311"/>
                    </a:cubicBezTo>
                    <a:lnTo>
                      <a:pt x="0" y="143030"/>
                    </a:lnTo>
                    <a:lnTo>
                      <a:pt x="203820" y="173548"/>
                    </a:lnTo>
                    <a:lnTo>
                      <a:pt x="155197" y="106374"/>
                    </a:lnTo>
                    <a:cubicBezTo>
                      <a:pt x="155197" y="106374"/>
                      <a:pt x="140521" y="34708"/>
                      <a:pt x="148339" y="8202"/>
                    </a:cubicBezTo>
                    <a:cubicBezTo>
                      <a:pt x="156157" y="-18305"/>
                      <a:pt x="62717" y="27918"/>
                      <a:pt x="62717" y="27918"/>
                    </a:cubicBezTo>
                    <a:close/>
                  </a:path>
                </a:pathLst>
              </a:custGeom>
              <a:solidFill>
                <a:srgbClr val="B56F40"/>
              </a:solidFill>
              <a:ln w="3429" cap="flat">
                <a:noFill/>
                <a:prstDash val="solid"/>
                <a:miter/>
              </a:ln>
            </p:spPr>
            <p:txBody>
              <a:bodyPr rtlCol="0" anchor="ctr"/>
              <a:lstStyle/>
              <a:p>
                <a:endParaRPr lang="en-IN"/>
              </a:p>
            </p:txBody>
          </p:sp>
          <p:sp>
            <p:nvSpPr>
              <p:cNvPr id="113" name="Freeform: Shape 112">
                <a:extLst>
                  <a:ext uri="{FF2B5EF4-FFF2-40B4-BE49-F238E27FC236}">
                    <a16:creationId xmlns:a16="http://schemas.microsoft.com/office/drawing/2014/main" id="{DC651E67-F57D-EF79-01EF-9AE2744FEB8A}"/>
                  </a:ext>
                </a:extLst>
              </p:cNvPr>
              <p:cNvSpPr/>
              <p:nvPr/>
            </p:nvSpPr>
            <p:spPr>
              <a:xfrm>
                <a:off x="8650605" y="2205018"/>
                <a:ext cx="83736" cy="37973"/>
              </a:xfrm>
              <a:custGeom>
                <a:avLst/>
                <a:gdLst>
                  <a:gd name="connsiteX0" fmla="*/ 0 w 83736"/>
                  <a:gd name="connsiteY0" fmla="*/ 0 h 37973"/>
                  <a:gd name="connsiteX1" fmla="*/ 46463 w 83736"/>
                  <a:gd name="connsiteY1" fmla="*/ 37959 h 37973"/>
                  <a:gd name="connsiteX2" fmla="*/ 83736 w 83736"/>
                  <a:gd name="connsiteY2" fmla="*/ 2777 h 37973"/>
                </a:gdLst>
                <a:ahLst/>
                <a:cxnLst>
                  <a:cxn ang="0">
                    <a:pos x="connsiteX0" y="connsiteY0"/>
                  </a:cxn>
                  <a:cxn ang="0">
                    <a:pos x="connsiteX1" y="connsiteY1"/>
                  </a:cxn>
                  <a:cxn ang="0">
                    <a:pos x="connsiteX2" y="connsiteY2"/>
                  </a:cxn>
                </a:cxnLst>
                <a:rect l="l" t="t" r="r" b="b"/>
                <a:pathLst>
                  <a:path w="83736" h="37973">
                    <a:moveTo>
                      <a:pt x="0" y="0"/>
                    </a:moveTo>
                    <a:cubicBezTo>
                      <a:pt x="0" y="0"/>
                      <a:pt x="16116" y="38816"/>
                      <a:pt x="46463" y="37959"/>
                    </a:cubicBezTo>
                    <a:cubicBezTo>
                      <a:pt x="76810" y="37102"/>
                      <a:pt x="83736" y="2777"/>
                      <a:pt x="83736" y="2777"/>
                    </a:cubicBezTo>
                    <a:close/>
                  </a:path>
                </a:pathLst>
              </a:custGeom>
              <a:solidFill>
                <a:srgbClr val="99592E"/>
              </a:solidFill>
              <a:ln w="3429" cap="flat">
                <a:noFill/>
                <a:prstDash val="solid"/>
                <a:miter/>
              </a:ln>
            </p:spPr>
            <p:txBody>
              <a:bodyPr rtlCol="0" anchor="ctr"/>
              <a:lstStyle/>
              <a:p>
                <a:endParaRPr lang="en-IN"/>
              </a:p>
            </p:txBody>
          </p:sp>
          <p:sp>
            <p:nvSpPr>
              <p:cNvPr id="114" name="Freeform: Shape 113">
                <a:extLst>
                  <a:ext uri="{FF2B5EF4-FFF2-40B4-BE49-F238E27FC236}">
                    <a16:creationId xmlns:a16="http://schemas.microsoft.com/office/drawing/2014/main" id="{A102D75E-0707-B6E1-2CA2-F0B5FD6065A7}"/>
                  </a:ext>
                </a:extLst>
              </p:cNvPr>
              <p:cNvSpPr/>
              <p:nvPr/>
            </p:nvSpPr>
            <p:spPr>
              <a:xfrm>
                <a:off x="8631196" y="2081403"/>
                <a:ext cx="125089" cy="146560"/>
              </a:xfrm>
              <a:custGeom>
                <a:avLst/>
                <a:gdLst>
                  <a:gd name="connsiteX0" fmla="*/ 62477 w 125089"/>
                  <a:gd name="connsiteY0" fmla="*/ 146555 h 146560"/>
                  <a:gd name="connsiteX1" fmla="*/ 0 w 125089"/>
                  <a:gd name="connsiteY1" fmla="*/ 80616 h 146560"/>
                  <a:gd name="connsiteX2" fmla="*/ 0 w 125089"/>
                  <a:gd name="connsiteY2" fmla="*/ 24003 h 146560"/>
                  <a:gd name="connsiteX3" fmla="*/ 20574 w 125089"/>
                  <a:gd name="connsiteY3" fmla="*/ 0 h 146560"/>
                  <a:gd name="connsiteX4" fmla="*/ 104516 w 125089"/>
                  <a:gd name="connsiteY4" fmla="*/ 0 h 146560"/>
                  <a:gd name="connsiteX5" fmla="*/ 125090 w 125089"/>
                  <a:gd name="connsiteY5" fmla="*/ 24003 h 146560"/>
                  <a:gd name="connsiteX6" fmla="*/ 125090 w 125089"/>
                  <a:gd name="connsiteY6" fmla="*/ 77393 h 146560"/>
                  <a:gd name="connsiteX7" fmla="*/ 62477 w 125089"/>
                  <a:gd name="connsiteY7" fmla="*/ 146555 h 14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089" h="146560">
                    <a:moveTo>
                      <a:pt x="62477" y="146555"/>
                    </a:moveTo>
                    <a:cubicBezTo>
                      <a:pt x="40497" y="146178"/>
                      <a:pt x="0" y="116895"/>
                      <a:pt x="0" y="80616"/>
                    </a:cubicBezTo>
                    <a:lnTo>
                      <a:pt x="0" y="24003"/>
                    </a:lnTo>
                    <a:cubicBezTo>
                      <a:pt x="0" y="10733"/>
                      <a:pt x="9224" y="0"/>
                      <a:pt x="20574" y="0"/>
                    </a:cubicBezTo>
                    <a:lnTo>
                      <a:pt x="104516" y="0"/>
                    </a:lnTo>
                    <a:cubicBezTo>
                      <a:pt x="115797" y="0"/>
                      <a:pt x="125090" y="10836"/>
                      <a:pt x="125090" y="24003"/>
                    </a:cubicBezTo>
                    <a:lnTo>
                      <a:pt x="125090" y="77393"/>
                    </a:lnTo>
                    <a:cubicBezTo>
                      <a:pt x="124953" y="115454"/>
                      <a:pt x="87714" y="147001"/>
                      <a:pt x="62477" y="146555"/>
                    </a:cubicBezTo>
                    <a:close/>
                  </a:path>
                </a:pathLst>
              </a:custGeom>
              <a:solidFill>
                <a:srgbClr val="B56F40"/>
              </a:solidFill>
              <a:ln w="3429" cap="flat">
                <a:noFill/>
                <a:prstDash val="solid"/>
                <a:miter/>
              </a:ln>
            </p:spPr>
            <p:txBody>
              <a:bodyPr rtlCol="0" anchor="ctr"/>
              <a:lstStyle/>
              <a:p>
                <a:endParaRPr lang="en-IN"/>
              </a:p>
            </p:txBody>
          </p:sp>
          <p:sp>
            <p:nvSpPr>
              <p:cNvPr id="115" name="Freeform: Shape 114">
                <a:extLst>
                  <a:ext uri="{FF2B5EF4-FFF2-40B4-BE49-F238E27FC236}">
                    <a16:creationId xmlns:a16="http://schemas.microsoft.com/office/drawing/2014/main" id="{26726A54-2E20-B8AE-51E6-6DDA2F6458BD}"/>
                  </a:ext>
                </a:extLst>
              </p:cNvPr>
              <p:cNvSpPr/>
              <p:nvPr/>
            </p:nvSpPr>
            <p:spPr>
              <a:xfrm>
                <a:off x="8532297" y="2713573"/>
                <a:ext cx="192717" cy="778962"/>
              </a:xfrm>
              <a:custGeom>
                <a:avLst/>
                <a:gdLst>
                  <a:gd name="connsiteX0" fmla="*/ 9952 w 192717"/>
                  <a:gd name="connsiteY0" fmla="*/ 0 h 778962"/>
                  <a:gd name="connsiteX1" fmla="*/ 5700 w 192717"/>
                  <a:gd name="connsiteY1" fmla="*/ 411480 h 778962"/>
                  <a:gd name="connsiteX2" fmla="*/ 5700 w 192717"/>
                  <a:gd name="connsiteY2" fmla="*/ 768919 h 778962"/>
                  <a:gd name="connsiteX3" fmla="*/ 91184 w 192717"/>
                  <a:gd name="connsiteY3" fmla="*/ 768919 h 778962"/>
                  <a:gd name="connsiteX4" fmla="*/ 139636 w 192717"/>
                  <a:gd name="connsiteY4" fmla="*/ 411480 h 778962"/>
                  <a:gd name="connsiteX5" fmla="*/ 192717 w 192717"/>
                  <a:gd name="connsiteY5" fmla="*/ 11487 h 778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717" h="778962">
                    <a:moveTo>
                      <a:pt x="9952" y="0"/>
                    </a:moveTo>
                    <a:cubicBezTo>
                      <a:pt x="9952" y="0"/>
                      <a:pt x="18524" y="261941"/>
                      <a:pt x="5700" y="411480"/>
                    </a:cubicBezTo>
                    <a:cubicBezTo>
                      <a:pt x="-7125" y="561019"/>
                      <a:pt x="5700" y="768919"/>
                      <a:pt x="5700" y="768919"/>
                    </a:cubicBezTo>
                    <a:cubicBezTo>
                      <a:pt x="5700" y="768919"/>
                      <a:pt x="46848" y="791516"/>
                      <a:pt x="91184" y="768919"/>
                    </a:cubicBezTo>
                    <a:cubicBezTo>
                      <a:pt x="91184" y="768919"/>
                      <a:pt x="139945" y="480163"/>
                      <a:pt x="139636" y="411480"/>
                    </a:cubicBezTo>
                    <a:cubicBezTo>
                      <a:pt x="139293" y="338271"/>
                      <a:pt x="192717" y="11487"/>
                      <a:pt x="192717" y="11487"/>
                    </a:cubicBezTo>
                    <a:close/>
                  </a:path>
                </a:pathLst>
              </a:custGeom>
              <a:solidFill>
                <a:srgbClr val="EE9849"/>
              </a:solidFill>
              <a:ln w="3429" cap="flat">
                <a:noFill/>
                <a:prstDash val="solid"/>
                <a:miter/>
              </a:ln>
            </p:spPr>
            <p:txBody>
              <a:bodyPr rtlCol="0" anchor="ctr"/>
              <a:lstStyle/>
              <a:p>
                <a:endParaRPr lang="en-IN"/>
              </a:p>
            </p:txBody>
          </p:sp>
          <p:sp>
            <p:nvSpPr>
              <p:cNvPr id="116" name="Freeform: Shape 115">
                <a:extLst>
                  <a:ext uri="{FF2B5EF4-FFF2-40B4-BE49-F238E27FC236}">
                    <a16:creationId xmlns:a16="http://schemas.microsoft.com/office/drawing/2014/main" id="{9AD96BDB-2547-890D-2011-C6F25CC64912}"/>
                  </a:ext>
                </a:extLst>
              </p:cNvPr>
              <p:cNvSpPr/>
              <p:nvPr/>
            </p:nvSpPr>
            <p:spPr>
              <a:xfrm>
                <a:off x="8658594" y="2713127"/>
                <a:ext cx="192793" cy="779320"/>
              </a:xfrm>
              <a:custGeom>
                <a:avLst/>
                <a:gdLst>
                  <a:gd name="connsiteX0" fmla="*/ 187018 w 192793"/>
                  <a:gd name="connsiteY0" fmla="*/ 769262 h 779320"/>
                  <a:gd name="connsiteX1" fmla="*/ 101533 w 192793"/>
                  <a:gd name="connsiteY1" fmla="*/ 769262 h 779320"/>
                  <a:gd name="connsiteX2" fmla="*/ 53081 w 192793"/>
                  <a:gd name="connsiteY2" fmla="*/ 411823 h 779320"/>
                  <a:gd name="connsiteX3" fmla="*/ 32816 w 192793"/>
                  <a:gd name="connsiteY3" fmla="*/ 227137 h 779320"/>
                  <a:gd name="connsiteX4" fmla="*/ 0 w 192793"/>
                  <a:gd name="connsiteY4" fmla="*/ 11864 h 779320"/>
                  <a:gd name="connsiteX5" fmla="*/ 189967 w 192793"/>
                  <a:gd name="connsiteY5" fmla="*/ 0 h 779320"/>
                  <a:gd name="connsiteX6" fmla="*/ 187121 w 192793"/>
                  <a:gd name="connsiteY6" fmla="*/ 411823 h 779320"/>
                  <a:gd name="connsiteX7" fmla="*/ 187018 w 192793"/>
                  <a:gd name="connsiteY7" fmla="*/ 769262 h 779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2793" h="779320">
                    <a:moveTo>
                      <a:pt x="187018" y="769262"/>
                    </a:moveTo>
                    <a:cubicBezTo>
                      <a:pt x="187018" y="769262"/>
                      <a:pt x="145870" y="791893"/>
                      <a:pt x="101533" y="769262"/>
                    </a:cubicBezTo>
                    <a:cubicBezTo>
                      <a:pt x="101533" y="769262"/>
                      <a:pt x="52772" y="480540"/>
                      <a:pt x="53081" y="411823"/>
                    </a:cubicBezTo>
                    <a:cubicBezTo>
                      <a:pt x="53081" y="380962"/>
                      <a:pt x="43788" y="304770"/>
                      <a:pt x="32816" y="227137"/>
                    </a:cubicBezTo>
                    <a:cubicBezTo>
                      <a:pt x="17831" y="120838"/>
                      <a:pt x="0" y="11864"/>
                      <a:pt x="0" y="11864"/>
                    </a:cubicBezTo>
                    <a:lnTo>
                      <a:pt x="189967" y="0"/>
                    </a:lnTo>
                    <a:cubicBezTo>
                      <a:pt x="189967" y="0"/>
                      <a:pt x="174296" y="262387"/>
                      <a:pt x="187121" y="411823"/>
                    </a:cubicBezTo>
                    <a:cubicBezTo>
                      <a:pt x="199945" y="561259"/>
                      <a:pt x="187018" y="769262"/>
                      <a:pt x="187018" y="769262"/>
                    </a:cubicBezTo>
                    <a:close/>
                  </a:path>
                </a:pathLst>
              </a:custGeom>
              <a:solidFill>
                <a:srgbClr val="EE9849"/>
              </a:solidFill>
              <a:ln w="3429" cap="flat">
                <a:noFill/>
                <a:prstDash val="solid"/>
                <a:miter/>
              </a:ln>
            </p:spPr>
            <p:txBody>
              <a:bodyPr rtlCol="0" anchor="ctr"/>
              <a:lstStyle/>
              <a:p>
                <a:endParaRPr lang="en-IN"/>
              </a:p>
            </p:txBody>
          </p:sp>
          <p:sp>
            <p:nvSpPr>
              <p:cNvPr id="117" name="Freeform: Shape 116">
                <a:extLst>
                  <a:ext uri="{FF2B5EF4-FFF2-40B4-BE49-F238E27FC236}">
                    <a16:creationId xmlns:a16="http://schemas.microsoft.com/office/drawing/2014/main" id="{C0585FF6-5C6A-D271-8996-8D0D00AD95C9}"/>
                  </a:ext>
                </a:extLst>
              </p:cNvPr>
              <p:cNvSpPr/>
              <p:nvPr/>
            </p:nvSpPr>
            <p:spPr>
              <a:xfrm>
                <a:off x="8533563" y="2275038"/>
                <a:ext cx="321528" cy="497822"/>
              </a:xfrm>
              <a:custGeom>
                <a:avLst/>
                <a:gdLst>
                  <a:gd name="connsiteX0" fmla="*/ 312735 w 321528"/>
                  <a:gd name="connsiteY0" fmla="*/ 482118 h 497822"/>
                  <a:gd name="connsiteX1" fmla="*/ 157847 w 321528"/>
                  <a:gd name="connsiteY1" fmla="*/ 497822 h 497822"/>
                  <a:gd name="connsiteX2" fmla="*/ 62761 w 321528"/>
                  <a:gd name="connsiteY2" fmla="*/ 490553 h 497822"/>
                  <a:gd name="connsiteX3" fmla="*/ 9851 w 321528"/>
                  <a:gd name="connsiteY3" fmla="*/ 482118 h 497822"/>
                  <a:gd name="connsiteX4" fmla="*/ 2993 w 321528"/>
                  <a:gd name="connsiteY4" fmla="*/ 402599 h 497822"/>
                  <a:gd name="connsiteX5" fmla="*/ 6422 w 321528"/>
                  <a:gd name="connsiteY5" fmla="*/ 228166 h 497822"/>
                  <a:gd name="connsiteX6" fmla="*/ 6765 w 321528"/>
                  <a:gd name="connsiteY6" fmla="*/ 205912 h 497822"/>
                  <a:gd name="connsiteX7" fmla="*/ 45479 w 321528"/>
                  <a:gd name="connsiteY7" fmla="*/ 12619 h 497822"/>
                  <a:gd name="connsiteX8" fmla="*/ 108744 w 321528"/>
                  <a:gd name="connsiteY8" fmla="*/ 0 h 497822"/>
                  <a:gd name="connsiteX9" fmla="*/ 160179 w 321528"/>
                  <a:gd name="connsiteY9" fmla="*/ 38885 h 497822"/>
                  <a:gd name="connsiteX10" fmla="*/ 209968 w 321528"/>
                  <a:gd name="connsiteY10" fmla="*/ 1166 h 497822"/>
                  <a:gd name="connsiteX11" fmla="*/ 288012 w 321528"/>
                  <a:gd name="connsiteY11" fmla="*/ 16219 h 497822"/>
                  <a:gd name="connsiteX12" fmla="*/ 301899 w 321528"/>
                  <a:gd name="connsiteY12" fmla="*/ 249700 h 497822"/>
                  <a:gd name="connsiteX13" fmla="*/ 312735 w 321528"/>
                  <a:gd name="connsiteY13" fmla="*/ 482118 h 497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1528" h="497822">
                    <a:moveTo>
                      <a:pt x="312735" y="482118"/>
                    </a:moveTo>
                    <a:cubicBezTo>
                      <a:pt x="312735" y="482118"/>
                      <a:pt x="231742" y="497822"/>
                      <a:pt x="157847" y="497822"/>
                    </a:cubicBezTo>
                    <a:cubicBezTo>
                      <a:pt x="126026" y="497407"/>
                      <a:pt x="94273" y="494980"/>
                      <a:pt x="62761" y="490553"/>
                    </a:cubicBezTo>
                    <a:cubicBezTo>
                      <a:pt x="31900" y="486438"/>
                      <a:pt x="9851" y="482118"/>
                      <a:pt x="9851" y="482118"/>
                    </a:cubicBezTo>
                    <a:cubicBezTo>
                      <a:pt x="9851" y="482118"/>
                      <a:pt x="-6574" y="483558"/>
                      <a:pt x="2993" y="402599"/>
                    </a:cubicBezTo>
                    <a:cubicBezTo>
                      <a:pt x="10366" y="340877"/>
                      <a:pt x="8034" y="285396"/>
                      <a:pt x="6422" y="228166"/>
                    </a:cubicBezTo>
                    <a:cubicBezTo>
                      <a:pt x="6422" y="221822"/>
                      <a:pt x="6422" y="214450"/>
                      <a:pt x="6765" y="205912"/>
                    </a:cubicBezTo>
                    <a:cubicBezTo>
                      <a:pt x="9920" y="139183"/>
                      <a:pt x="30117" y="19065"/>
                      <a:pt x="45479" y="12619"/>
                    </a:cubicBezTo>
                    <a:cubicBezTo>
                      <a:pt x="45479" y="12619"/>
                      <a:pt x="68350" y="4115"/>
                      <a:pt x="108744" y="0"/>
                    </a:cubicBezTo>
                    <a:cubicBezTo>
                      <a:pt x="108744" y="789"/>
                      <a:pt x="132198" y="35044"/>
                      <a:pt x="160179" y="38885"/>
                    </a:cubicBezTo>
                    <a:cubicBezTo>
                      <a:pt x="177324" y="32027"/>
                      <a:pt x="191040" y="26232"/>
                      <a:pt x="209968" y="1166"/>
                    </a:cubicBezTo>
                    <a:cubicBezTo>
                      <a:pt x="236303" y="4262"/>
                      <a:pt x="262397" y="9293"/>
                      <a:pt x="288012" y="16219"/>
                    </a:cubicBezTo>
                    <a:cubicBezTo>
                      <a:pt x="288012" y="16219"/>
                      <a:pt x="290926" y="28941"/>
                      <a:pt x="301899" y="249700"/>
                    </a:cubicBezTo>
                    <a:cubicBezTo>
                      <a:pt x="306186" y="337071"/>
                      <a:pt x="336018" y="482426"/>
                      <a:pt x="312735" y="482118"/>
                    </a:cubicBezTo>
                    <a:close/>
                  </a:path>
                </a:pathLst>
              </a:custGeom>
              <a:solidFill>
                <a:srgbClr val="2B478B"/>
              </a:solidFill>
              <a:ln w="3429" cap="flat">
                <a:noFill/>
                <a:prstDash val="solid"/>
                <a:miter/>
              </a:ln>
            </p:spPr>
            <p:txBody>
              <a:bodyPr rtlCol="0" anchor="ctr"/>
              <a:lstStyle/>
              <a:p>
                <a:endParaRPr lang="en-IN"/>
              </a:p>
            </p:txBody>
          </p:sp>
          <p:sp>
            <p:nvSpPr>
              <p:cNvPr id="118" name="Freeform: Shape 117">
                <a:extLst>
                  <a:ext uri="{FF2B5EF4-FFF2-40B4-BE49-F238E27FC236}">
                    <a16:creationId xmlns:a16="http://schemas.microsoft.com/office/drawing/2014/main" id="{B2C8552E-14D8-06C0-F167-1E04D09FC70D}"/>
                  </a:ext>
                </a:extLst>
              </p:cNvPr>
              <p:cNvSpPr/>
              <p:nvPr/>
            </p:nvSpPr>
            <p:spPr>
              <a:xfrm>
                <a:off x="8691410" y="2849224"/>
                <a:ext cx="50951" cy="275726"/>
              </a:xfrm>
              <a:custGeom>
                <a:avLst/>
                <a:gdLst>
                  <a:gd name="connsiteX0" fmla="*/ 20266 w 50951"/>
                  <a:gd name="connsiteY0" fmla="*/ 275726 h 275726"/>
                  <a:gd name="connsiteX1" fmla="*/ 0 w 50951"/>
                  <a:gd name="connsiteY1" fmla="*/ 91040 h 275726"/>
                  <a:gd name="connsiteX2" fmla="*/ 39091 w 50951"/>
                  <a:gd name="connsiteY2" fmla="*/ 0 h 275726"/>
                  <a:gd name="connsiteX3" fmla="*/ 20266 w 50951"/>
                  <a:gd name="connsiteY3" fmla="*/ 275726 h 275726"/>
                </a:gdLst>
                <a:ahLst/>
                <a:cxnLst>
                  <a:cxn ang="0">
                    <a:pos x="connsiteX0" y="connsiteY0"/>
                  </a:cxn>
                  <a:cxn ang="0">
                    <a:pos x="connsiteX1" y="connsiteY1"/>
                  </a:cxn>
                  <a:cxn ang="0">
                    <a:pos x="connsiteX2" y="connsiteY2"/>
                  </a:cxn>
                  <a:cxn ang="0">
                    <a:pos x="connsiteX3" y="connsiteY3"/>
                  </a:cxn>
                </a:cxnLst>
                <a:rect l="l" t="t" r="r" b="b"/>
                <a:pathLst>
                  <a:path w="50951" h="275726">
                    <a:moveTo>
                      <a:pt x="20266" y="275726"/>
                    </a:moveTo>
                    <a:cubicBezTo>
                      <a:pt x="20266" y="244865"/>
                      <a:pt x="10973" y="168673"/>
                      <a:pt x="0" y="91040"/>
                    </a:cubicBezTo>
                    <a:cubicBezTo>
                      <a:pt x="11384" y="44646"/>
                      <a:pt x="39091" y="0"/>
                      <a:pt x="39091" y="0"/>
                    </a:cubicBezTo>
                    <a:cubicBezTo>
                      <a:pt x="74169" y="98344"/>
                      <a:pt x="20266" y="275726"/>
                      <a:pt x="20266" y="275726"/>
                    </a:cubicBezTo>
                    <a:close/>
                  </a:path>
                </a:pathLst>
              </a:custGeom>
              <a:solidFill>
                <a:srgbClr val="E58638"/>
              </a:solidFill>
              <a:ln w="3429" cap="flat">
                <a:noFill/>
                <a:prstDash val="solid"/>
                <a:miter/>
              </a:ln>
            </p:spPr>
            <p:txBody>
              <a:bodyPr rtlCol="0" anchor="ctr"/>
              <a:lstStyle/>
              <a:p>
                <a:endParaRPr lang="en-IN"/>
              </a:p>
            </p:txBody>
          </p:sp>
          <p:sp>
            <p:nvSpPr>
              <p:cNvPr id="119" name="Freeform: Shape 118">
                <a:extLst>
                  <a:ext uri="{FF2B5EF4-FFF2-40B4-BE49-F238E27FC236}">
                    <a16:creationId xmlns:a16="http://schemas.microsoft.com/office/drawing/2014/main" id="{03B56817-7393-F1C4-667E-260D4CB5F630}"/>
                  </a:ext>
                </a:extLst>
              </p:cNvPr>
              <p:cNvSpPr/>
              <p:nvPr/>
            </p:nvSpPr>
            <p:spPr>
              <a:xfrm>
                <a:off x="8367095" y="2286285"/>
                <a:ext cx="216438" cy="445049"/>
              </a:xfrm>
              <a:custGeom>
                <a:avLst/>
                <a:gdLst>
                  <a:gd name="connsiteX0" fmla="*/ 98344 w 216438"/>
                  <a:gd name="connsiteY0" fmla="*/ 264170 h 445049"/>
                  <a:gd name="connsiteX1" fmla="*/ 113054 w 216438"/>
                  <a:gd name="connsiteY1" fmla="*/ 304221 h 445049"/>
                  <a:gd name="connsiteX2" fmla="*/ 167404 w 216438"/>
                  <a:gd name="connsiteY2" fmla="*/ 414909 h 445049"/>
                  <a:gd name="connsiteX3" fmla="*/ 157117 w 216438"/>
                  <a:gd name="connsiteY3" fmla="*/ 445050 h 445049"/>
                  <a:gd name="connsiteX4" fmla="*/ 39777 w 216438"/>
                  <a:gd name="connsiteY4" fmla="*/ 332819 h 445049"/>
                  <a:gd name="connsiteX5" fmla="*/ 0 w 216438"/>
                  <a:gd name="connsiteY5" fmla="*/ 268114 h 445049"/>
                  <a:gd name="connsiteX6" fmla="*/ 216438 w 216438"/>
                  <a:gd name="connsiteY6" fmla="*/ 0 h 445049"/>
                  <a:gd name="connsiteX7" fmla="*/ 205877 w 216438"/>
                  <a:gd name="connsiteY7" fmla="*/ 170901 h 445049"/>
                  <a:gd name="connsiteX8" fmla="*/ 98344 w 216438"/>
                  <a:gd name="connsiteY8" fmla="*/ 264170 h 445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438" h="445049">
                    <a:moveTo>
                      <a:pt x="98344" y="264170"/>
                    </a:moveTo>
                    <a:cubicBezTo>
                      <a:pt x="96390" y="265782"/>
                      <a:pt x="103145" y="282447"/>
                      <a:pt x="113054" y="304221"/>
                    </a:cubicBezTo>
                    <a:cubicBezTo>
                      <a:pt x="133628" y="348798"/>
                      <a:pt x="167404" y="414909"/>
                      <a:pt x="167404" y="414909"/>
                    </a:cubicBezTo>
                    <a:cubicBezTo>
                      <a:pt x="164798" y="425217"/>
                      <a:pt x="161369" y="435298"/>
                      <a:pt x="157117" y="445050"/>
                    </a:cubicBezTo>
                    <a:cubicBezTo>
                      <a:pt x="100058" y="400199"/>
                      <a:pt x="63265" y="362068"/>
                      <a:pt x="39777" y="332819"/>
                    </a:cubicBezTo>
                    <a:cubicBezTo>
                      <a:pt x="6790" y="291671"/>
                      <a:pt x="0" y="268114"/>
                      <a:pt x="0" y="268114"/>
                    </a:cubicBezTo>
                    <a:cubicBezTo>
                      <a:pt x="126873" y="9533"/>
                      <a:pt x="216438" y="0"/>
                      <a:pt x="216438" y="0"/>
                    </a:cubicBezTo>
                    <a:lnTo>
                      <a:pt x="205877" y="170901"/>
                    </a:lnTo>
                    <a:cubicBezTo>
                      <a:pt x="205877" y="170901"/>
                      <a:pt x="104036" y="259267"/>
                      <a:pt x="98344" y="264170"/>
                    </a:cubicBezTo>
                    <a:close/>
                  </a:path>
                </a:pathLst>
              </a:custGeom>
              <a:solidFill>
                <a:srgbClr val="2B478B"/>
              </a:solidFill>
              <a:ln w="3429" cap="flat">
                <a:noFill/>
                <a:prstDash val="solid"/>
                <a:miter/>
              </a:ln>
            </p:spPr>
            <p:txBody>
              <a:bodyPr rtlCol="0" anchor="ctr"/>
              <a:lstStyle/>
              <a:p>
                <a:endParaRPr lang="en-IN"/>
              </a:p>
            </p:txBody>
          </p:sp>
          <p:sp>
            <p:nvSpPr>
              <p:cNvPr id="120" name="Freeform: Shape 119">
                <a:extLst>
                  <a:ext uri="{FF2B5EF4-FFF2-40B4-BE49-F238E27FC236}">
                    <a16:creationId xmlns:a16="http://schemas.microsoft.com/office/drawing/2014/main" id="{5892F8FE-965C-91CA-2E4F-7B9EB7FB4F1B}"/>
                  </a:ext>
                </a:extLst>
              </p:cNvPr>
              <p:cNvSpPr/>
              <p:nvPr/>
            </p:nvSpPr>
            <p:spPr>
              <a:xfrm>
                <a:off x="8522888" y="2687040"/>
                <a:ext cx="59096" cy="46841"/>
              </a:xfrm>
              <a:custGeom>
                <a:avLst/>
                <a:gdLst>
                  <a:gd name="connsiteX0" fmla="*/ 4684 w 59096"/>
                  <a:gd name="connsiteY0" fmla="*/ 17412 h 46841"/>
                  <a:gd name="connsiteX1" fmla="*/ 47993 w 59096"/>
                  <a:gd name="connsiteY1" fmla="*/ 4861 h 46841"/>
                  <a:gd name="connsiteX2" fmla="*/ 53136 w 59096"/>
                  <a:gd name="connsiteY2" fmla="*/ 44192 h 46841"/>
                  <a:gd name="connsiteX3" fmla="*/ 20629 w 59096"/>
                  <a:gd name="connsiteY3" fmla="*/ 37917 h 46841"/>
                  <a:gd name="connsiteX4" fmla="*/ 1118 w 59096"/>
                  <a:gd name="connsiteY4" fmla="*/ 44261 h 46841"/>
                  <a:gd name="connsiteX5" fmla="*/ 4684 w 59096"/>
                  <a:gd name="connsiteY5" fmla="*/ 17412 h 4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96" h="46841">
                    <a:moveTo>
                      <a:pt x="4684" y="17412"/>
                    </a:moveTo>
                    <a:cubicBezTo>
                      <a:pt x="4684" y="17412"/>
                      <a:pt x="35545" y="-11118"/>
                      <a:pt x="47993" y="4861"/>
                    </a:cubicBezTo>
                    <a:cubicBezTo>
                      <a:pt x="60440" y="20841"/>
                      <a:pt x="62806" y="46009"/>
                      <a:pt x="53136" y="44192"/>
                    </a:cubicBezTo>
                    <a:cubicBezTo>
                      <a:pt x="43466" y="42375"/>
                      <a:pt x="23475" y="33356"/>
                      <a:pt x="20629" y="37917"/>
                    </a:cubicBezTo>
                    <a:cubicBezTo>
                      <a:pt x="17783" y="42478"/>
                      <a:pt x="4993" y="51187"/>
                      <a:pt x="1118" y="44261"/>
                    </a:cubicBezTo>
                    <a:cubicBezTo>
                      <a:pt x="-2757" y="37334"/>
                      <a:pt x="4684" y="17412"/>
                      <a:pt x="4684" y="17412"/>
                    </a:cubicBezTo>
                    <a:close/>
                  </a:path>
                </a:pathLst>
              </a:custGeom>
              <a:solidFill>
                <a:srgbClr val="B56F40"/>
              </a:solidFill>
              <a:ln w="3429" cap="flat">
                <a:noFill/>
                <a:prstDash val="solid"/>
                <a:miter/>
              </a:ln>
            </p:spPr>
            <p:txBody>
              <a:bodyPr rtlCol="0" anchor="ctr"/>
              <a:lstStyle/>
              <a:p>
                <a:endParaRPr lang="en-IN"/>
              </a:p>
            </p:txBody>
          </p:sp>
          <p:sp>
            <p:nvSpPr>
              <p:cNvPr id="121" name="Freeform: Shape 120">
                <a:extLst>
                  <a:ext uri="{FF2B5EF4-FFF2-40B4-BE49-F238E27FC236}">
                    <a16:creationId xmlns:a16="http://schemas.microsoft.com/office/drawing/2014/main" id="{580182BB-D841-C2F0-0FF9-A16ADB08057D}"/>
                  </a:ext>
                </a:extLst>
              </p:cNvPr>
              <p:cNvSpPr/>
              <p:nvPr/>
            </p:nvSpPr>
            <p:spPr>
              <a:xfrm>
                <a:off x="8406700" y="2590506"/>
                <a:ext cx="127627" cy="140829"/>
              </a:xfrm>
              <a:custGeom>
                <a:avLst/>
                <a:gdLst>
                  <a:gd name="connsiteX0" fmla="*/ 127627 w 127627"/>
                  <a:gd name="connsiteY0" fmla="*/ 110688 h 140829"/>
                  <a:gd name="connsiteX1" fmla="*/ 117340 w 127627"/>
                  <a:gd name="connsiteY1" fmla="*/ 140829 h 140829"/>
                  <a:gd name="connsiteX2" fmla="*/ 0 w 127627"/>
                  <a:gd name="connsiteY2" fmla="*/ 28598 h 140829"/>
                  <a:gd name="connsiteX3" fmla="*/ 73278 w 127627"/>
                  <a:gd name="connsiteY3" fmla="*/ 0 h 140829"/>
                  <a:gd name="connsiteX4" fmla="*/ 127627 w 127627"/>
                  <a:gd name="connsiteY4" fmla="*/ 110688 h 140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27" h="140829">
                    <a:moveTo>
                      <a:pt x="127627" y="110688"/>
                    </a:moveTo>
                    <a:cubicBezTo>
                      <a:pt x="125021" y="120996"/>
                      <a:pt x="121592" y="131077"/>
                      <a:pt x="117340" y="140829"/>
                    </a:cubicBezTo>
                    <a:cubicBezTo>
                      <a:pt x="60282" y="95978"/>
                      <a:pt x="23489" y="57847"/>
                      <a:pt x="0" y="28598"/>
                    </a:cubicBezTo>
                    <a:cubicBezTo>
                      <a:pt x="17694" y="27295"/>
                      <a:pt x="43548" y="20951"/>
                      <a:pt x="73278" y="0"/>
                    </a:cubicBezTo>
                    <a:cubicBezTo>
                      <a:pt x="93714" y="44680"/>
                      <a:pt x="127627" y="110688"/>
                      <a:pt x="127627" y="110688"/>
                    </a:cubicBezTo>
                    <a:close/>
                  </a:path>
                </a:pathLst>
              </a:custGeom>
              <a:solidFill>
                <a:srgbClr val="B56F40"/>
              </a:solidFill>
              <a:ln w="3429" cap="flat">
                <a:noFill/>
                <a:prstDash val="solid"/>
                <a:miter/>
              </a:ln>
            </p:spPr>
            <p:txBody>
              <a:bodyPr rtlCol="0" anchor="ctr"/>
              <a:lstStyle/>
              <a:p>
                <a:endParaRPr lang="en-IN"/>
              </a:p>
            </p:txBody>
          </p:sp>
          <p:sp>
            <p:nvSpPr>
              <p:cNvPr id="122" name="Freeform: Shape 121">
                <a:extLst>
                  <a:ext uri="{FF2B5EF4-FFF2-40B4-BE49-F238E27FC236}">
                    <a16:creationId xmlns:a16="http://schemas.microsoft.com/office/drawing/2014/main" id="{EADE3238-4FA3-AA53-692C-B08AA1F3E56D}"/>
                  </a:ext>
                </a:extLst>
              </p:cNvPr>
              <p:cNvSpPr/>
              <p:nvPr/>
            </p:nvSpPr>
            <p:spPr>
              <a:xfrm>
                <a:off x="8812762" y="2288823"/>
                <a:ext cx="212220" cy="442512"/>
              </a:xfrm>
              <a:custGeom>
                <a:avLst/>
                <a:gdLst>
                  <a:gd name="connsiteX0" fmla="*/ 212221 w 212220"/>
                  <a:gd name="connsiteY0" fmla="*/ 265576 h 442512"/>
                  <a:gd name="connsiteX1" fmla="*/ 172444 w 212220"/>
                  <a:gd name="connsiteY1" fmla="*/ 330281 h 442512"/>
                  <a:gd name="connsiteX2" fmla="*/ 55104 w 212220"/>
                  <a:gd name="connsiteY2" fmla="*/ 442512 h 442512"/>
                  <a:gd name="connsiteX3" fmla="*/ 44817 w 212220"/>
                  <a:gd name="connsiteY3" fmla="*/ 412372 h 442512"/>
                  <a:gd name="connsiteX4" fmla="*/ 99132 w 212220"/>
                  <a:gd name="connsiteY4" fmla="*/ 301683 h 442512"/>
                  <a:gd name="connsiteX5" fmla="*/ 113877 w 212220"/>
                  <a:gd name="connsiteY5" fmla="*/ 261633 h 442512"/>
                  <a:gd name="connsiteX6" fmla="*/ 19511 w 212220"/>
                  <a:gd name="connsiteY6" fmla="*/ 179817 h 442512"/>
                  <a:gd name="connsiteX7" fmla="*/ 6344 w 212220"/>
                  <a:gd name="connsiteY7" fmla="*/ 168364 h 442512"/>
                  <a:gd name="connsiteX8" fmla="*/ 0 w 212220"/>
                  <a:gd name="connsiteY8" fmla="*/ 0 h 442512"/>
                  <a:gd name="connsiteX9" fmla="*/ 212221 w 212220"/>
                  <a:gd name="connsiteY9" fmla="*/ 265576 h 442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220" h="442512">
                    <a:moveTo>
                      <a:pt x="212221" y="265576"/>
                    </a:moveTo>
                    <a:cubicBezTo>
                      <a:pt x="212221" y="265576"/>
                      <a:pt x="205363" y="289168"/>
                      <a:pt x="172444" y="330281"/>
                    </a:cubicBezTo>
                    <a:cubicBezTo>
                      <a:pt x="148956" y="359531"/>
                      <a:pt x="112162" y="397661"/>
                      <a:pt x="55104" y="442512"/>
                    </a:cubicBezTo>
                    <a:cubicBezTo>
                      <a:pt x="50852" y="432760"/>
                      <a:pt x="47423" y="422679"/>
                      <a:pt x="44817" y="412372"/>
                    </a:cubicBezTo>
                    <a:cubicBezTo>
                      <a:pt x="44817" y="412372"/>
                      <a:pt x="78730" y="346363"/>
                      <a:pt x="99132" y="301683"/>
                    </a:cubicBezTo>
                    <a:cubicBezTo>
                      <a:pt x="109076" y="279909"/>
                      <a:pt x="115797" y="263244"/>
                      <a:pt x="113877" y="261633"/>
                    </a:cubicBezTo>
                    <a:cubicBezTo>
                      <a:pt x="109317" y="257827"/>
                      <a:pt x="47217" y="203854"/>
                      <a:pt x="19511" y="179817"/>
                    </a:cubicBezTo>
                    <a:lnTo>
                      <a:pt x="6344" y="168364"/>
                    </a:lnTo>
                    <a:lnTo>
                      <a:pt x="0" y="0"/>
                    </a:lnTo>
                    <a:cubicBezTo>
                      <a:pt x="0" y="0"/>
                      <a:pt x="85176" y="6995"/>
                      <a:pt x="212221" y="265576"/>
                    </a:cubicBezTo>
                    <a:close/>
                  </a:path>
                </a:pathLst>
              </a:custGeom>
              <a:solidFill>
                <a:srgbClr val="2B478B"/>
              </a:solidFill>
              <a:ln w="3429" cap="flat">
                <a:noFill/>
                <a:prstDash val="solid"/>
                <a:miter/>
              </a:ln>
            </p:spPr>
            <p:txBody>
              <a:bodyPr rtlCol="0" anchor="ctr"/>
              <a:lstStyle/>
              <a:p>
                <a:endParaRPr lang="en-IN"/>
              </a:p>
            </p:txBody>
          </p:sp>
          <p:sp>
            <p:nvSpPr>
              <p:cNvPr id="123" name="Freeform: Shape 122">
                <a:extLst>
                  <a:ext uri="{FF2B5EF4-FFF2-40B4-BE49-F238E27FC236}">
                    <a16:creationId xmlns:a16="http://schemas.microsoft.com/office/drawing/2014/main" id="{C1AE6FE8-407F-B179-DB0C-604E3EF5657E}"/>
                  </a:ext>
                </a:extLst>
              </p:cNvPr>
              <p:cNvSpPr/>
              <p:nvPr/>
            </p:nvSpPr>
            <p:spPr>
              <a:xfrm>
                <a:off x="8809884" y="2687040"/>
                <a:ext cx="59103" cy="46841"/>
              </a:xfrm>
              <a:custGeom>
                <a:avLst/>
                <a:gdLst>
                  <a:gd name="connsiteX0" fmla="*/ 54449 w 59103"/>
                  <a:gd name="connsiteY0" fmla="*/ 17412 h 46841"/>
                  <a:gd name="connsiteX1" fmla="*/ 11107 w 59103"/>
                  <a:gd name="connsiteY1" fmla="*/ 4861 h 46841"/>
                  <a:gd name="connsiteX2" fmla="*/ 5998 w 59103"/>
                  <a:gd name="connsiteY2" fmla="*/ 44192 h 46841"/>
                  <a:gd name="connsiteX3" fmla="*/ 38471 w 59103"/>
                  <a:gd name="connsiteY3" fmla="*/ 37917 h 46841"/>
                  <a:gd name="connsiteX4" fmla="*/ 57981 w 59103"/>
                  <a:gd name="connsiteY4" fmla="*/ 44261 h 46841"/>
                  <a:gd name="connsiteX5" fmla="*/ 54449 w 59103"/>
                  <a:gd name="connsiteY5" fmla="*/ 17412 h 4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103" h="46841">
                    <a:moveTo>
                      <a:pt x="54449" y="17412"/>
                    </a:moveTo>
                    <a:cubicBezTo>
                      <a:pt x="54449" y="17412"/>
                      <a:pt x="23588" y="-11118"/>
                      <a:pt x="11107" y="4861"/>
                    </a:cubicBezTo>
                    <a:cubicBezTo>
                      <a:pt x="-1374" y="20841"/>
                      <a:pt x="-3706" y="46009"/>
                      <a:pt x="5998" y="44192"/>
                    </a:cubicBezTo>
                    <a:cubicBezTo>
                      <a:pt x="15702" y="42375"/>
                      <a:pt x="35624" y="33356"/>
                      <a:pt x="38471" y="37917"/>
                    </a:cubicBezTo>
                    <a:cubicBezTo>
                      <a:pt x="41317" y="42478"/>
                      <a:pt x="54107" y="51187"/>
                      <a:pt x="57981" y="44261"/>
                    </a:cubicBezTo>
                    <a:cubicBezTo>
                      <a:pt x="61856" y="37334"/>
                      <a:pt x="54449" y="17412"/>
                      <a:pt x="54449" y="17412"/>
                    </a:cubicBezTo>
                    <a:close/>
                  </a:path>
                </a:pathLst>
              </a:custGeom>
              <a:solidFill>
                <a:srgbClr val="B56F40"/>
              </a:solidFill>
              <a:ln w="3429" cap="flat">
                <a:noFill/>
                <a:prstDash val="solid"/>
                <a:miter/>
              </a:ln>
            </p:spPr>
            <p:txBody>
              <a:bodyPr rtlCol="0" anchor="ctr"/>
              <a:lstStyle/>
              <a:p>
                <a:endParaRPr lang="en-IN"/>
              </a:p>
            </p:txBody>
          </p:sp>
          <p:sp>
            <p:nvSpPr>
              <p:cNvPr id="124" name="Freeform: Shape 123">
                <a:extLst>
                  <a:ext uri="{FF2B5EF4-FFF2-40B4-BE49-F238E27FC236}">
                    <a16:creationId xmlns:a16="http://schemas.microsoft.com/office/drawing/2014/main" id="{6CB412D0-DD70-ECC4-0012-C338045AA7F0}"/>
                  </a:ext>
                </a:extLst>
              </p:cNvPr>
              <p:cNvSpPr/>
              <p:nvPr/>
            </p:nvSpPr>
            <p:spPr>
              <a:xfrm>
                <a:off x="8857579" y="2590506"/>
                <a:ext cx="127592" cy="140829"/>
              </a:xfrm>
              <a:custGeom>
                <a:avLst/>
                <a:gdLst>
                  <a:gd name="connsiteX0" fmla="*/ 0 w 127592"/>
                  <a:gd name="connsiteY0" fmla="*/ 110688 h 140829"/>
                  <a:gd name="connsiteX1" fmla="*/ 10287 w 127592"/>
                  <a:gd name="connsiteY1" fmla="*/ 140829 h 140829"/>
                  <a:gd name="connsiteX2" fmla="*/ 127593 w 127592"/>
                  <a:gd name="connsiteY2" fmla="*/ 28598 h 140829"/>
                  <a:gd name="connsiteX3" fmla="*/ 54315 w 127592"/>
                  <a:gd name="connsiteY3" fmla="*/ 0 h 140829"/>
                  <a:gd name="connsiteX4" fmla="*/ 0 w 127592"/>
                  <a:gd name="connsiteY4" fmla="*/ 110688 h 140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592" h="140829">
                    <a:moveTo>
                      <a:pt x="0" y="110688"/>
                    </a:moveTo>
                    <a:cubicBezTo>
                      <a:pt x="2606" y="120996"/>
                      <a:pt x="6035" y="131077"/>
                      <a:pt x="10287" y="140829"/>
                    </a:cubicBezTo>
                    <a:cubicBezTo>
                      <a:pt x="67346" y="95978"/>
                      <a:pt x="104139" y="57847"/>
                      <a:pt x="127593" y="28598"/>
                    </a:cubicBezTo>
                    <a:cubicBezTo>
                      <a:pt x="109900" y="27295"/>
                      <a:pt x="84079" y="20951"/>
                      <a:pt x="54315" y="0"/>
                    </a:cubicBezTo>
                    <a:cubicBezTo>
                      <a:pt x="33913" y="44680"/>
                      <a:pt x="0" y="110688"/>
                      <a:pt x="0" y="110688"/>
                    </a:cubicBezTo>
                    <a:close/>
                  </a:path>
                </a:pathLst>
              </a:custGeom>
              <a:solidFill>
                <a:srgbClr val="B56F40"/>
              </a:solidFill>
              <a:ln w="3429" cap="flat">
                <a:noFill/>
                <a:prstDash val="solid"/>
                <a:miter/>
              </a:ln>
            </p:spPr>
            <p:txBody>
              <a:bodyPr rtlCol="0" anchor="ctr"/>
              <a:lstStyle/>
              <a:p>
                <a:endParaRPr lang="en-IN"/>
              </a:p>
            </p:txBody>
          </p:sp>
          <p:sp>
            <p:nvSpPr>
              <p:cNvPr id="125" name="Freeform: Shape 124">
                <a:extLst>
                  <a:ext uri="{FF2B5EF4-FFF2-40B4-BE49-F238E27FC236}">
                    <a16:creationId xmlns:a16="http://schemas.microsoft.com/office/drawing/2014/main" id="{E62D95F5-F0D7-BB84-EABB-8CA934041C23}"/>
                  </a:ext>
                </a:extLst>
              </p:cNvPr>
              <p:cNvSpPr/>
              <p:nvPr/>
            </p:nvSpPr>
            <p:spPr>
              <a:xfrm>
                <a:off x="8630922" y="2056542"/>
                <a:ext cx="140691" cy="71837"/>
              </a:xfrm>
              <a:custGeom>
                <a:avLst/>
                <a:gdLst>
                  <a:gd name="connsiteX0" fmla="*/ 274 w 140691"/>
                  <a:gd name="connsiteY0" fmla="*/ 71838 h 71837"/>
                  <a:gd name="connsiteX1" fmla="*/ 65425 w 140691"/>
                  <a:gd name="connsiteY1" fmla="*/ 32507 h 71837"/>
                  <a:gd name="connsiteX2" fmla="*/ 125090 w 140691"/>
                  <a:gd name="connsiteY2" fmla="*/ 62854 h 71837"/>
                  <a:gd name="connsiteX3" fmla="*/ 140692 w 140691"/>
                  <a:gd name="connsiteY3" fmla="*/ 17522 h 71837"/>
                  <a:gd name="connsiteX4" fmla="*/ 81679 w 140691"/>
                  <a:gd name="connsiteY4" fmla="*/ 0 h 71837"/>
                  <a:gd name="connsiteX5" fmla="*/ 5144 w 140691"/>
                  <a:gd name="connsiteY5" fmla="*/ 20094 h 71837"/>
                  <a:gd name="connsiteX6" fmla="*/ 0 w 140691"/>
                  <a:gd name="connsiteY6" fmla="*/ 32061 h 71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691" h="71837">
                    <a:moveTo>
                      <a:pt x="274" y="71838"/>
                    </a:moveTo>
                    <a:cubicBezTo>
                      <a:pt x="274" y="71838"/>
                      <a:pt x="15533" y="25237"/>
                      <a:pt x="65425" y="32507"/>
                    </a:cubicBezTo>
                    <a:cubicBezTo>
                      <a:pt x="115317" y="39776"/>
                      <a:pt x="119775" y="50441"/>
                      <a:pt x="125090" y="62854"/>
                    </a:cubicBezTo>
                    <a:cubicBezTo>
                      <a:pt x="130405" y="75267"/>
                      <a:pt x="140692" y="17522"/>
                      <a:pt x="140692" y="17522"/>
                    </a:cubicBezTo>
                    <a:lnTo>
                      <a:pt x="81679" y="0"/>
                    </a:lnTo>
                    <a:cubicBezTo>
                      <a:pt x="81679" y="0"/>
                      <a:pt x="10253" y="8127"/>
                      <a:pt x="5144" y="20094"/>
                    </a:cubicBezTo>
                    <a:lnTo>
                      <a:pt x="0" y="32061"/>
                    </a:lnTo>
                    <a:close/>
                  </a:path>
                </a:pathLst>
              </a:custGeom>
              <a:solidFill>
                <a:srgbClr val="B64C41"/>
              </a:solidFill>
              <a:ln w="3429" cap="flat">
                <a:noFill/>
                <a:prstDash val="solid"/>
                <a:miter/>
              </a:ln>
            </p:spPr>
            <p:txBody>
              <a:bodyPr rtlCol="0" anchor="ctr"/>
              <a:lstStyle/>
              <a:p>
                <a:endParaRPr lang="en-IN"/>
              </a:p>
            </p:txBody>
          </p:sp>
          <p:sp>
            <p:nvSpPr>
              <p:cNvPr id="126" name="Freeform: Shape 125">
                <a:extLst>
                  <a:ext uri="{FF2B5EF4-FFF2-40B4-BE49-F238E27FC236}">
                    <a16:creationId xmlns:a16="http://schemas.microsoft.com/office/drawing/2014/main" id="{463DF283-FE45-0537-EB71-291A0C2363A8}"/>
                  </a:ext>
                </a:extLst>
              </p:cNvPr>
              <p:cNvSpPr/>
              <p:nvPr/>
            </p:nvSpPr>
            <p:spPr>
              <a:xfrm>
                <a:off x="5153265" y="2067687"/>
                <a:ext cx="80360" cy="74306"/>
              </a:xfrm>
              <a:custGeom>
                <a:avLst/>
                <a:gdLst>
                  <a:gd name="connsiteX0" fmla="*/ 0 w 80360"/>
                  <a:gd name="connsiteY0" fmla="*/ 74135 h 74306"/>
                  <a:gd name="connsiteX1" fmla="*/ 3429 w 80360"/>
                  <a:gd name="connsiteY1" fmla="*/ 41354 h 74306"/>
                  <a:gd name="connsiteX2" fmla="*/ 19888 w 80360"/>
                  <a:gd name="connsiteY2" fmla="*/ 0 h 74306"/>
                  <a:gd name="connsiteX3" fmla="*/ 70192 w 80360"/>
                  <a:gd name="connsiteY3" fmla="*/ 0 h 74306"/>
                  <a:gd name="connsiteX4" fmla="*/ 80101 w 80360"/>
                  <a:gd name="connsiteY4" fmla="*/ 40325 h 74306"/>
                  <a:gd name="connsiteX5" fmla="*/ 80101 w 80360"/>
                  <a:gd name="connsiteY5" fmla="*/ 74306 h 74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360" h="74306">
                    <a:moveTo>
                      <a:pt x="0" y="74135"/>
                    </a:moveTo>
                    <a:cubicBezTo>
                      <a:pt x="0" y="74135"/>
                      <a:pt x="0" y="49515"/>
                      <a:pt x="3429" y="41354"/>
                    </a:cubicBezTo>
                    <a:cubicBezTo>
                      <a:pt x="6858" y="33193"/>
                      <a:pt x="19888" y="0"/>
                      <a:pt x="19888" y="0"/>
                    </a:cubicBezTo>
                    <a:lnTo>
                      <a:pt x="70192" y="0"/>
                    </a:lnTo>
                    <a:cubicBezTo>
                      <a:pt x="70192" y="0"/>
                      <a:pt x="79519" y="30415"/>
                      <a:pt x="80101" y="40325"/>
                    </a:cubicBezTo>
                    <a:cubicBezTo>
                      <a:pt x="80684" y="50235"/>
                      <a:pt x="80101" y="74306"/>
                      <a:pt x="80101" y="74306"/>
                    </a:cubicBezTo>
                    <a:close/>
                  </a:path>
                </a:pathLst>
              </a:custGeom>
              <a:solidFill>
                <a:srgbClr val="233862"/>
              </a:solidFill>
              <a:ln w="3429" cap="flat">
                <a:noFill/>
                <a:prstDash val="solid"/>
                <a:miter/>
              </a:ln>
            </p:spPr>
            <p:txBody>
              <a:bodyPr rtlCol="0" anchor="ctr"/>
              <a:lstStyle/>
              <a:p>
                <a:endParaRPr lang="en-IN"/>
              </a:p>
            </p:txBody>
          </p:sp>
          <p:sp>
            <p:nvSpPr>
              <p:cNvPr id="127" name="Freeform: Shape 126">
                <a:extLst>
                  <a:ext uri="{FF2B5EF4-FFF2-40B4-BE49-F238E27FC236}">
                    <a16:creationId xmlns:a16="http://schemas.microsoft.com/office/drawing/2014/main" id="{85DBB32B-A8A1-2A25-3B45-1CF3F8D6AA3A}"/>
                  </a:ext>
                </a:extLst>
              </p:cNvPr>
              <p:cNvSpPr/>
              <p:nvPr/>
            </p:nvSpPr>
            <p:spPr>
              <a:xfrm>
                <a:off x="5392178" y="2067687"/>
                <a:ext cx="80360" cy="74306"/>
              </a:xfrm>
              <a:custGeom>
                <a:avLst/>
                <a:gdLst>
                  <a:gd name="connsiteX0" fmla="*/ 80360 w 80360"/>
                  <a:gd name="connsiteY0" fmla="*/ 74135 h 74306"/>
                  <a:gd name="connsiteX1" fmla="*/ 76931 w 80360"/>
                  <a:gd name="connsiteY1" fmla="*/ 41354 h 74306"/>
                  <a:gd name="connsiteX2" fmla="*/ 60507 w 80360"/>
                  <a:gd name="connsiteY2" fmla="*/ 0 h 74306"/>
                  <a:gd name="connsiteX3" fmla="*/ 10203 w 80360"/>
                  <a:gd name="connsiteY3" fmla="*/ 0 h 74306"/>
                  <a:gd name="connsiteX4" fmla="*/ 259 w 80360"/>
                  <a:gd name="connsiteY4" fmla="*/ 40325 h 74306"/>
                  <a:gd name="connsiteX5" fmla="*/ 259 w 80360"/>
                  <a:gd name="connsiteY5" fmla="*/ 74306 h 74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360" h="74306">
                    <a:moveTo>
                      <a:pt x="80360" y="74135"/>
                    </a:moveTo>
                    <a:cubicBezTo>
                      <a:pt x="80360" y="74135"/>
                      <a:pt x="80360" y="49515"/>
                      <a:pt x="76931" y="41354"/>
                    </a:cubicBezTo>
                    <a:cubicBezTo>
                      <a:pt x="73502" y="33193"/>
                      <a:pt x="60507" y="0"/>
                      <a:pt x="60507" y="0"/>
                    </a:cubicBezTo>
                    <a:lnTo>
                      <a:pt x="10203" y="0"/>
                    </a:lnTo>
                    <a:cubicBezTo>
                      <a:pt x="10203" y="0"/>
                      <a:pt x="842" y="30415"/>
                      <a:pt x="259" y="40325"/>
                    </a:cubicBezTo>
                    <a:cubicBezTo>
                      <a:pt x="-324" y="50235"/>
                      <a:pt x="259" y="74306"/>
                      <a:pt x="259" y="74306"/>
                    </a:cubicBezTo>
                    <a:close/>
                  </a:path>
                </a:pathLst>
              </a:custGeom>
              <a:solidFill>
                <a:srgbClr val="233862"/>
              </a:solidFill>
              <a:ln w="3429" cap="flat">
                <a:noFill/>
                <a:prstDash val="solid"/>
                <a:miter/>
              </a:ln>
            </p:spPr>
            <p:txBody>
              <a:bodyPr rtlCol="0" anchor="ctr"/>
              <a:lstStyle/>
              <a:p>
                <a:endParaRPr lang="en-IN"/>
              </a:p>
            </p:txBody>
          </p:sp>
          <p:sp>
            <p:nvSpPr>
              <p:cNvPr id="128" name="Freeform: Shape 127">
                <a:extLst>
                  <a:ext uri="{FF2B5EF4-FFF2-40B4-BE49-F238E27FC236}">
                    <a16:creationId xmlns:a16="http://schemas.microsoft.com/office/drawing/2014/main" id="{8A32F311-9879-B497-4011-19DAC63F091E}"/>
                  </a:ext>
                </a:extLst>
              </p:cNvPr>
              <p:cNvSpPr/>
              <p:nvPr/>
            </p:nvSpPr>
            <p:spPr>
              <a:xfrm>
                <a:off x="5206791" y="731487"/>
                <a:ext cx="209169" cy="177985"/>
              </a:xfrm>
              <a:custGeom>
                <a:avLst/>
                <a:gdLst>
                  <a:gd name="connsiteX0" fmla="*/ 64294 w 209169"/>
                  <a:gd name="connsiteY0" fmla="*/ 28584 h 177985"/>
                  <a:gd name="connsiteX1" fmla="*/ 55516 w 209169"/>
                  <a:gd name="connsiteY1" fmla="*/ 107966 h 177985"/>
                  <a:gd name="connsiteX2" fmla="*/ 0 w 209169"/>
                  <a:gd name="connsiteY2" fmla="*/ 146713 h 177985"/>
                  <a:gd name="connsiteX3" fmla="*/ 209169 w 209169"/>
                  <a:gd name="connsiteY3" fmla="*/ 177986 h 177985"/>
                  <a:gd name="connsiteX4" fmla="*/ 159174 w 209169"/>
                  <a:gd name="connsiteY4" fmla="*/ 109097 h 177985"/>
                  <a:gd name="connsiteX5" fmla="*/ 152008 w 209169"/>
                  <a:gd name="connsiteY5" fmla="*/ 8422 h 177985"/>
                  <a:gd name="connsiteX6" fmla="*/ 64294 w 209169"/>
                  <a:gd name="connsiteY6" fmla="*/ 28584 h 177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169" h="177985">
                    <a:moveTo>
                      <a:pt x="64294" y="28584"/>
                    </a:moveTo>
                    <a:cubicBezTo>
                      <a:pt x="64294" y="28584"/>
                      <a:pt x="62545" y="83448"/>
                      <a:pt x="55516" y="107966"/>
                    </a:cubicBezTo>
                    <a:lnTo>
                      <a:pt x="0" y="146713"/>
                    </a:lnTo>
                    <a:lnTo>
                      <a:pt x="209169" y="177986"/>
                    </a:lnTo>
                    <a:lnTo>
                      <a:pt x="159174" y="109097"/>
                    </a:lnTo>
                    <a:cubicBezTo>
                      <a:pt x="159174" y="109097"/>
                      <a:pt x="144121" y="35614"/>
                      <a:pt x="152008" y="8422"/>
                    </a:cubicBezTo>
                    <a:cubicBezTo>
                      <a:pt x="159894" y="-18770"/>
                      <a:pt x="64294" y="28584"/>
                      <a:pt x="64294" y="28584"/>
                    </a:cubicBezTo>
                    <a:close/>
                  </a:path>
                </a:pathLst>
              </a:custGeom>
              <a:solidFill>
                <a:srgbClr val="FFB27D"/>
              </a:solidFill>
              <a:ln w="3429" cap="flat">
                <a:noFill/>
                <a:prstDash val="solid"/>
                <a:miter/>
              </a:ln>
            </p:spPr>
            <p:txBody>
              <a:bodyPr rtlCol="0" anchor="ctr"/>
              <a:lstStyle/>
              <a:p>
                <a:endParaRPr lang="en-IN"/>
              </a:p>
            </p:txBody>
          </p:sp>
          <p:sp>
            <p:nvSpPr>
              <p:cNvPr id="129" name="Freeform: Shape 128">
                <a:extLst>
                  <a:ext uri="{FF2B5EF4-FFF2-40B4-BE49-F238E27FC236}">
                    <a16:creationId xmlns:a16="http://schemas.microsoft.com/office/drawing/2014/main" id="{3D8FB06A-EBDE-941C-BDA7-E476594CA6F9}"/>
                  </a:ext>
                </a:extLst>
              </p:cNvPr>
              <p:cNvSpPr/>
              <p:nvPr/>
            </p:nvSpPr>
            <p:spPr>
              <a:xfrm>
                <a:off x="5270776" y="767650"/>
                <a:ext cx="85896" cy="38932"/>
              </a:xfrm>
              <a:custGeom>
                <a:avLst/>
                <a:gdLst>
                  <a:gd name="connsiteX0" fmla="*/ 0 w 85896"/>
                  <a:gd name="connsiteY0" fmla="*/ 0 h 38932"/>
                  <a:gd name="connsiteX1" fmla="*/ 47697 w 85896"/>
                  <a:gd name="connsiteY1" fmla="*/ 38919 h 38932"/>
                  <a:gd name="connsiteX2" fmla="*/ 85896 w 85896"/>
                  <a:gd name="connsiteY2" fmla="*/ 2812 h 38932"/>
                </a:gdLst>
                <a:ahLst/>
                <a:cxnLst>
                  <a:cxn ang="0">
                    <a:pos x="connsiteX0" y="connsiteY0"/>
                  </a:cxn>
                  <a:cxn ang="0">
                    <a:pos x="connsiteX1" y="connsiteY1"/>
                  </a:cxn>
                  <a:cxn ang="0">
                    <a:pos x="connsiteX2" y="connsiteY2"/>
                  </a:cxn>
                </a:cxnLst>
                <a:rect l="l" t="t" r="r" b="b"/>
                <a:pathLst>
                  <a:path w="85896" h="38932">
                    <a:moveTo>
                      <a:pt x="0" y="0"/>
                    </a:moveTo>
                    <a:cubicBezTo>
                      <a:pt x="0" y="0"/>
                      <a:pt x="16528" y="39776"/>
                      <a:pt x="47697" y="38919"/>
                    </a:cubicBezTo>
                    <a:cubicBezTo>
                      <a:pt x="78867" y="38062"/>
                      <a:pt x="85896" y="2812"/>
                      <a:pt x="85896" y="2812"/>
                    </a:cubicBezTo>
                    <a:close/>
                  </a:path>
                </a:pathLst>
              </a:custGeom>
              <a:solidFill>
                <a:srgbClr val="ED985F"/>
              </a:solidFill>
              <a:ln w="3429" cap="flat">
                <a:noFill/>
                <a:prstDash val="solid"/>
                <a:miter/>
              </a:ln>
            </p:spPr>
            <p:txBody>
              <a:bodyPr rtlCol="0" anchor="ctr"/>
              <a:lstStyle/>
              <a:p>
                <a:endParaRPr lang="en-IN"/>
              </a:p>
            </p:txBody>
          </p:sp>
          <p:sp>
            <p:nvSpPr>
              <p:cNvPr id="130" name="Freeform: Shape 129">
                <a:extLst>
                  <a:ext uri="{FF2B5EF4-FFF2-40B4-BE49-F238E27FC236}">
                    <a16:creationId xmlns:a16="http://schemas.microsoft.com/office/drawing/2014/main" id="{F55A2591-E6FF-38C6-2390-39D02BF7E7DF}"/>
                  </a:ext>
                </a:extLst>
              </p:cNvPr>
              <p:cNvSpPr/>
              <p:nvPr/>
            </p:nvSpPr>
            <p:spPr>
              <a:xfrm>
                <a:off x="5231196" y="577066"/>
                <a:ext cx="165591" cy="158351"/>
              </a:xfrm>
              <a:custGeom>
                <a:avLst/>
                <a:gdLst>
                  <a:gd name="connsiteX0" fmla="*/ 20995 w 165591"/>
                  <a:gd name="connsiteY0" fmla="*/ 158351 h 158351"/>
                  <a:gd name="connsiteX1" fmla="*/ 3850 w 165591"/>
                  <a:gd name="connsiteY1" fmla="*/ 92960 h 158351"/>
                  <a:gd name="connsiteX2" fmla="*/ 68727 w 165591"/>
                  <a:gd name="connsiteY2" fmla="*/ 6412 h 158351"/>
                  <a:gd name="connsiteX3" fmla="*/ 114950 w 165591"/>
                  <a:gd name="connsiteY3" fmla="*/ 0 h 158351"/>
                  <a:gd name="connsiteX4" fmla="*/ 110835 w 165591"/>
                  <a:gd name="connsiteY4" fmla="*/ 13442 h 158351"/>
                  <a:gd name="connsiteX5" fmla="*/ 158841 w 165591"/>
                  <a:gd name="connsiteY5" fmla="*/ 30415 h 158351"/>
                  <a:gd name="connsiteX6" fmla="*/ 146565 w 165591"/>
                  <a:gd name="connsiteY6" fmla="*/ 154957 h 158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591" h="158351">
                    <a:moveTo>
                      <a:pt x="20995" y="158351"/>
                    </a:moveTo>
                    <a:cubicBezTo>
                      <a:pt x="20995" y="158351"/>
                      <a:pt x="10948" y="108185"/>
                      <a:pt x="3850" y="92960"/>
                    </a:cubicBezTo>
                    <a:cubicBezTo>
                      <a:pt x="-3248" y="77735"/>
                      <a:pt x="-9043" y="9944"/>
                      <a:pt x="68727" y="6412"/>
                    </a:cubicBezTo>
                    <a:cubicBezTo>
                      <a:pt x="68727" y="6412"/>
                      <a:pt x="98559" y="9841"/>
                      <a:pt x="114950" y="0"/>
                    </a:cubicBezTo>
                    <a:cubicBezTo>
                      <a:pt x="114950" y="0"/>
                      <a:pt x="114950" y="9944"/>
                      <a:pt x="110835" y="13442"/>
                    </a:cubicBezTo>
                    <a:cubicBezTo>
                      <a:pt x="128711" y="10225"/>
                      <a:pt x="146960" y="16679"/>
                      <a:pt x="158841" y="30415"/>
                    </a:cubicBezTo>
                    <a:cubicBezTo>
                      <a:pt x="179895" y="53801"/>
                      <a:pt x="144817" y="135651"/>
                      <a:pt x="146565" y="154957"/>
                    </a:cubicBezTo>
                    <a:close/>
                  </a:path>
                </a:pathLst>
              </a:custGeom>
              <a:solidFill>
                <a:srgbClr val="2C3A64"/>
              </a:solidFill>
              <a:ln w="3429" cap="flat">
                <a:noFill/>
                <a:prstDash val="solid"/>
                <a:miter/>
              </a:ln>
            </p:spPr>
            <p:txBody>
              <a:bodyPr rtlCol="0" anchor="ctr"/>
              <a:lstStyle/>
              <a:p>
                <a:endParaRPr lang="en-IN"/>
              </a:p>
            </p:txBody>
          </p:sp>
          <p:sp>
            <p:nvSpPr>
              <p:cNvPr id="131" name="Freeform: Shape 130">
                <a:extLst>
                  <a:ext uri="{FF2B5EF4-FFF2-40B4-BE49-F238E27FC236}">
                    <a16:creationId xmlns:a16="http://schemas.microsoft.com/office/drawing/2014/main" id="{EF50D3CB-3DFA-E885-468C-C124F19558D4}"/>
                  </a:ext>
                </a:extLst>
              </p:cNvPr>
              <p:cNvSpPr/>
              <p:nvPr/>
            </p:nvSpPr>
            <p:spPr>
              <a:xfrm>
                <a:off x="5250888" y="640811"/>
                <a:ext cx="128073" cy="150464"/>
              </a:xfrm>
              <a:custGeom>
                <a:avLst/>
                <a:gdLst>
                  <a:gd name="connsiteX0" fmla="*/ 128073 w 128073"/>
                  <a:gd name="connsiteY0" fmla="*/ 24689 h 150464"/>
                  <a:gd name="connsiteX1" fmla="*/ 128073 w 128073"/>
                  <a:gd name="connsiteY1" fmla="*/ 79553 h 150464"/>
                  <a:gd name="connsiteX2" fmla="*/ 122415 w 128073"/>
                  <a:gd name="connsiteY2" fmla="*/ 105579 h 150464"/>
                  <a:gd name="connsiteX3" fmla="*/ 122415 w 128073"/>
                  <a:gd name="connsiteY3" fmla="*/ 105579 h 150464"/>
                  <a:gd name="connsiteX4" fmla="*/ 94366 w 128073"/>
                  <a:gd name="connsiteY4" fmla="*/ 139423 h 150464"/>
                  <a:gd name="connsiteX5" fmla="*/ 63985 w 128073"/>
                  <a:gd name="connsiteY5" fmla="*/ 150464 h 150464"/>
                  <a:gd name="connsiteX6" fmla="*/ 35147 w 128073"/>
                  <a:gd name="connsiteY6" fmla="*/ 139595 h 150464"/>
                  <a:gd name="connsiteX7" fmla="*/ 2743 w 128073"/>
                  <a:gd name="connsiteY7" fmla="*/ 99681 h 150464"/>
                  <a:gd name="connsiteX8" fmla="*/ 2743 w 128073"/>
                  <a:gd name="connsiteY8" fmla="*/ 99407 h 150464"/>
                  <a:gd name="connsiteX9" fmla="*/ 2538 w 128073"/>
                  <a:gd name="connsiteY9" fmla="*/ 98721 h 150464"/>
                  <a:gd name="connsiteX10" fmla="*/ 0 w 128073"/>
                  <a:gd name="connsiteY10" fmla="*/ 82845 h 150464"/>
                  <a:gd name="connsiteX11" fmla="*/ 0 w 128073"/>
                  <a:gd name="connsiteY11" fmla="*/ 24689 h 150464"/>
                  <a:gd name="connsiteX12" fmla="*/ 21088 w 128073"/>
                  <a:gd name="connsiteY12" fmla="*/ 0 h 150464"/>
                  <a:gd name="connsiteX13" fmla="*/ 107122 w 128073"/>
                  <a:gd name="connsiteY13" fmla="*/ 0 h 150464"/>
                  <a:gd name="connsiteX14" fmla="*/ 128073 w 128073"/>
                  <a:gd name="connsiteY14" fmla="*/ 24689 h 150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8073" h="150464">
                    <a:moveTo>
                      <a:pt x="128073" y="24689"/>
                    </a:moveTo>
                    <a:lnTo>
                      <a:pt x="128073" y="79553"/>
                    </a:lnTo>
                    <a:cubicBezTo>
                      <a:pt x="128025" y="88527"/>
                      <a:pt x="126098" y="97394"/>
                      <a:pt x="122415" y="105579"/>
                    </a:cubicBezTo>
                    <a:lnTo>
                      <a:pt x="122415" y="105579"/>
                    </a:lnTo>
                    <a:cubicBezTo>
                      <a:pt x="116288" y="119182"/>
                      <a:pt x="106597" y="130878"/>
                      <a:pt x="94366" y="139423"/>
                    </a:cubicBezTo>
                    <a:cubicBezTo>
                      <a:pt x="85608" y="146130"/>
                      <a:pt x="75003" y="149984"/>
                      <a:pt x="63985" y="150464"/>
                    </a:cubicBezTo>
                    <a:cubicBezTo>
                      <a:pt x="55893" y="150464"/>
                      <a:pt x="45366" y="146350"/>
                      <a:pt x="35147" y="139595"/>
                    </a:cubicBezTo>
                    <a:cubicBezTo>
                      <a:pt x="21431" y="130473"/>
                      <a:pt x="8298" y="116346"/>
                      <a:pt x="2743" y="99681"/>
                    </a:cubicBezTo>
                    <a:lnTo>
                      <a:pt x="2743" y="99407"/>
                    </a:lnTo>
                    <a:lnTo>
                      <a:pt x="2538" y="98721"/>
                    </a:lnTo>
                    <a:cubicBezTo>
                      <a:pt x="885" y="93591"/>
                      <a:pt x="27" y="88235"/>
                      <a:pt x="0" y="82845"/>
                    </a:cubicBezTo>
                    <a:lnTo>
                      <a:pt x="0" y="24689"/>
                    </a:lnTo>
                    <a:cubicBezTo>
                      <a:pt x="0" y="10973"/>
                      <a:pt x="9498" y="0"/>
                      <a:pt x="21088" y="0"/>
                    </a:cubicBezTo>
                    <a:lnTo>
                      <a:pt x="107122" y="0"/>
                    </a:lnTo>
                    <a:cubicBezTo>
                      <a:pt x="118609" y="0"/>
                      <a:pt x="128073" y="11110"/>
                      <a:pt x="128073" y="24689"/>
                    </a:cubicBezTo>
                    <a:close/>
                  </a:path>
                </a:pathLst>
              </a:custGeom>
              <a:solidFill>
                <a:srgbClr val="FFB27D"/>
              </a:solidFill>
              <a:ln w="3429" cap="flat">
                <a:noFill/>
                <a:prstDash val="solid"/>
                <a:miter/>
              </a:ln>
            </p:spPr>
            <p:txBody>
              <a:bodyPr rtlCol="0" anchor="ctr"/>
              <a:lstStyle/>
              <a:p>
                <a:endParaRPr lang="en-IN"/>
              </a:p>
            </p:txBody>
          </p:sp>
          <p:sp>
            <p:nvSpPr>
              <p:cNvPr id="132" name="Freeform: Shape 131">
                <a:extLst>
                  <a:ext uri="{FF2B5EF4-FFF2-40B4-BE49-F238E27FC236}">
                    <a16:creationId xmlns:a16="http://schemas.microsoft.com/office/drawing/2014/main" id="{09EC71D4-E16E-46C6-7042-14C72336F56E}"/>
                  </a:ext>
                </a:extLst>
              </p:cNvPr>
              <p:cNvSpPr/>
              <p:nvPr/>
            </p:nvSpPr>
            <p:spPr>
              <a:xfrm>
                <a:off x="5247955" y="627590"/>
                <a:ext cx="129239" cy="68907"/>
              </a:xfrm>
              <a:custGeom>
                <a:avLst/>
                <a:gdLst>
                  <a:gd name="connsiteX0" fmla="*/ 2865 w 129239"/>
                  <a:gd name="connsiteY0" fmla="*/ 68908 h 68907"/>
                  <a:gd name="connsiteX1" fmla="*/ 30606 w 129239"/>
                  <a:gd name="connsiteY1" fmla="*/ 28651 h 68907"/>
                  <a:gd name="connsiteX2" fmla="*/ 128812 w 129239"/>
                  <a:gd name="connsiteY2" fmla="*/ 20216 h 68907"/>
                  <a:gd name="connsiteX3" fmla="*/ 2865 w 129239"/>
                  <a:gd name="connsiteY3" fmla="*/ 11438 h 68907"/>
                  <a:gd name="connsiteX4" fmla="*/ 2865 w 129239"/>
                  <a:gd name="connsiteY4" fmla="*/ 68908 h 68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39" h="68907">
                    <a:moveTo>
                      <a:pt x="2865" y="68908"/>
                    </a:moveTo>
                    <a:cubicBezTo>
                      <a:pt x="2865" y="68908"/>
                      <a:pt x="2865" y="34035"/>
                      <a:pt x="30606" y="28651"/>
                    </a:cubicBezTo>
                    <a:cubicBezTo>
                      <a:pt x="58346" y="23268"/>
                      <a:pt x="120068" y="45796"/>
                      <a:pt x="128812" y="20216"/>
                    </a:cubicBezTo>
                    <a:cubicBezTo>
                      <a:pt x="137556" y="-5364"/>
                      <a:pt x="9312" y="-4782"/>
                      <a:pt x="2865" y="11438"/>
                    </a:cubicBezTo>
                    <a:cubicBezTo>
                      <a:pt x="-3581" y="27657"/>
                      <a:pt x="2865" y="68908"/>
                      <a:pt x="2865" y="68908"/>
                    </a:cubicBezTo>
                    <a:close/>
                  </a:path>
                </a:pathLst>
              </a:custGeom>
              <a:solidFill>
                <a:srgbClr val="2C3A64"/>
              </a:solidFill>
              <a:ln w="3429" cap="flat">
                <a:noFill/>
                <a:prstDash val="solid"/>
                <a:miter/>
              </a:ln>
            </p:spPr>
            <p:txBody>
              <a:bodyPr rtlCol="0" anchor="ctr"/>
              <a:lstStyle/>
              <a:p>
                <a:endParaRPr lang="en-IN"/>
              </a:p>
            </p:txBody>
          </p:sp>
          <p:sp>
            <p:nvSpPr>
              <p:cNvPr id="133" name="Freeform: Shape 132">
                <a:extLst>
                  <a:ext uri="{FF2B5EF4-FFF2-40B4-BE49-F238E27FC236}">
                    <a16:creationId xmlns:a16="http://schemas.microsoft.com/office/drawing/2014/main" id="{49F670DA-689F-616F-1D59-1943EBC313CE}"/>
                  </a:ext>
                </a:extLst>
              </p:cNvPr>
              <p:cNvSpPr/>
              <p:nvPr/>
            </p:nvSpPr>
            <p:spPr>
              <a:xfrm>
                <a:off x="5149367" y="1289304"/>
                <a:ext cx="197670" cy="798884"/>
              </a:xfrm>
              <a:custGeom>
                <a:avLst/>
                <a:gdLst>
                  <a:gd name="connsiteX0" fmla="*/ 10207 w 197670"/>
                  <a:gd name="connsiteY0" fmla="*/ 0 h 798884"/>
                  <a:gd name="connsiteX1" fmla="*/ 5852 w 197670"/>
                  <a:gd name="connsiteY1" fmla="*/ 421938 h 798884"/>
                  <a:gd name="connsiteX2" fmla="*/ 5852 w 197670"/>
                  <a:gd name="connsiteY2" fmla="*/ 788567 h 798884"/>
                  <a:gd name="connsiteX3" fmla="*/ 93532 w 197670"/>
                  <a:gd name="connsiteY3" fmla="*/ 788567 h 798884"/>
                  <a:gd name="connsiteX4" fmla="*/ 143218 w 197670"/>
                  <a:gd name="connsiteY4" fmla="*/ 421938 h 798884"/>
                  <a:gd name="connsiteX5" fmla="*/ 197670 w 197670"/>
                  <a:gd name="connsiteY5" fmla="*/ 11727 h 798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670" h="798884">
                    <a:moveTo>
                      <a:pt x="10207" y="0"/>
                    </a:moveTo>
                    <a:cubicBezTo>
                      <a:pt x="10207" y="0"/>
                      <a:pt x="19019" y="268662"/>
                      <a:pt x="5852" y="421938"/>
                    </a:cubicBezTo>
                    <a:cubicBezTo>
                      <a:pt x="-7315" y="575215"/>
                      <a:pt x="5852" y="788567"/>
                      <a:pt x="5852" y="788567"/>
                    </a:cubicBezTo>
                    <a:cubicBezTo>
                      <a:pt x="5852" y="788567"/>
                      <a:pt x="47926" y="811781"/>
                      <a:pt x="93532" y="788567"/>
                    </a:cubicBezTo>
                    <a:cubicBezTo>
                      <a:pt x="93532" y="788567"/>
                      <a:pt x="143561" y="492439"/>
                      <a:pt x="143218" y="421938"/>
                    </a:cubicBezTo>
                    <a:cubicBezTo>
                      <a:pt x="142875" y="346912"/>
                      <a:pt x="197670" y="11727"/>
                      <a:pt x="197670" y="11727"/>
                    </a:cubicBezTo>
                    <a:close/>
                  </a:path>
                </a:pathLst>
              </a:custGeom>
              <a:solidFill>
                <a:srgbClr val="2B478B"/>
              </a:solidFill>
              <a:ln w="3429" cap="flat">
                <a:noFill/>
                <a:prstDash val="solid"/>
                <a:miter/>
              </a:ln>
            </p:spPr>
            <p:txBody>
              <a:bodyPr rtlCol="0" anchor="ctr"/>
              <a:lstStyle/>
              <a:p>
                <a:endParaRPr lang="en-IN"/>
              </a:p>
            </p:txBody>
          </p:sp>
          <p:sp>
            <p:nvSpPr>
              <p:cNvPr id="134" name="Freeform: Shape 133">
                <a:extLst>
                  <a:ext uri="{FF2B5EF4-FFF2-40B4-BE49-F238E27FC236}">
                    <a16:creationId xmlns:a16="http://schemas.microsoft.com/office/drawing/2014/main" id="{C9068AF5-5927-8E48-6A6B-039D3E6BAC6D}"/>
                  </a:ext>
                </a:extLst>
              </p:cNvPr>
              <p:cNvSpPr/>
              <p:nvPr/>
            </p:nvSpPr>
            <p:spPr>
              <a:xfrm>
                <a:off x="5278903" y="1288961"/>
                <a:ext cx="197772" cy="799330"/>
              </a:xfrm>
              <a:custGeom>
                <a:avLst/>
                <a:gdLst>
                  <a:gd name="connsiteX0" fmla="*/ 191818 w 197772"/>
                  <a:gd name="connsiteY0" fmla="*/ 789013 h 799330"/>
                  <a:gd name="connsiteX1" fmla="*/ 104173 w 197772"/>
                  <a:gd name="connsiteY1" fmla="*/ 789013 h 799330"/>
                  <a:gd name="connsiteX2" fmla="*/ 54453 w 197772"/>
                  <a:gd name="connsiteY2" fmla="*/ 422384 h 799330"/>
                  <a:gd name="connsiteX3" fmla="*/ 33673 w 197772"/>
                  <a:gd name="connsiteY3" fmla="*/ 232932 h 799330"/>
                  <a:gd name="connsiteX4" fmla="*/ 0 w 197772"/>
                  <a:gd name="connsiteY4" fmla="*/ 12173 h 799330"/>
                  <a:gd name="connsiteX5" fmla="*/ 194836 w 197772"/>
                  <a:gd name="connsiteY5" fmla="*/ 0 h 799330"/>
                  <a:gd name="connsiteX6" fmla="*/ 191955 w 197772"/>
                  <a:gd name="connsiteY6" fmla="*/ 422384 h 799330"/>
                  <a:gd name="connsiteX7" fmla="*/ 191818 w 197772"/>
                  <a:gd name="connsiteY7" fmla="*/ 789013 h 799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772" h="799330">
                    <a:moveTo>
                      <a:pt x="191818" y="789013"/>
                    </a:moveTo>
                    <a:cubicBezTo>
                      <a:pt x="191818" y="789013"/>
                      <a:pt x="149779" y="812227"/>
                      <a:pt x="104173" y="789013"/>
                    </a:cubicBezTo>
                    <a:cubicBezTo>
                      <a:pt x="104173" y="789013"/>
                      <a:pt x="54144" y="492885"/>
                      <a:pt x="54453" y="422384"/>
                    </a:cubicBezTo>
                    <a:cubicBezTo>
                      <a:pt x="54453" y="390700"/>
                      <a:pt x="44920" y="312656"/>
                      <a:pt x="33673" y="232932"/>
                    </a:cubicBezTo>
                    <a:cubicBezTo>
                      <a:pt x="18311" y="123993"/>
                      <a:pt x="0" y="12173"/>
                      <a:pt x="0" y="12173"/>
                    </a:cubicBezTo>
                    <a:lnTo>
                      <a:pt x="194836" y="0"/>
                    </a:lnTo>
                    <a:cubicBezTo>
                      <a:pt x="194836" y="0"/>
                      <a:pt x="178788" y="269108"/>
                      <a:pt x="191955" y="422384"/>
                    </a:cubicBezTo>
                    <a:cubicBezTo>
                      <a:pt x="205123" y="575661"/>
                      <a:pt x="191818" y="789013"/>
                      <a:pt x="191818" y="789013"/>
                    </a:cubicBezTo>
                    <a:close/>
                  </a:path>
                </a:pathLst>
              </a:custGeom>
              <a:solidFill>
                <a:srgbClr val="2B478B"/>
              </a:solidFill>
              <a:ln w="3429" cap="flat">
                <a:noFill/>
                <a:prstDash val="solid"/>
                <a:miter/>
              </a:ln>
            </p:spPr>
            <p:txBody>
              <a:bodyPr rtlCol="0" anchor="ctr"/>
              <a:lstStyle/>
              <a:p>
                <a:endParaRPr lang="en-IN"/>
              </a:p>
            </p:txBody>
          </p:sp>
          <p:sp>
            <p:nvSpPr>
              <p:cNvPr id="135" name="Freeform: Shape 134">
                <a:extLst>
                  <a:ext uri="{FF2B5EF4-FFF2-40B4-BE49-F238E27FC236}">
                    <a16:creationId xmlns:a16="http://schemas.microsoft.com/office/drawing/2014/main" id="{31265603-9A9F-3A56-8250-11305E05CFBB}"/>
                  </a:ext>
                </a:extLst>
              </p:cNvPr>
              <p:cNvSpPr/>
              <p:nvPr/>
            </p:nvSpPr>
            <p:spPr>
              <a:xfrm>
                <a:off x="5150741" y="839350"/>
                <a:ext cx="329712" cy="510612"/>
              </a:xfrm>
              <a:custGeom>
                <a:avLst/>
                <a:gdLst>
                  <a:gd name="connsiteX0" fmla="*/ 320666 w 329712"/>
                  <a:gd name="connsiteY0" fmla="*/ 494530 h 510612"/>
                  <a:gd name="connsiteX1" fmla="*/ 161835 w 329712"/>
                  <a:gd name="connsiteY1" fmla="*/ 510612 h 510612"/>
                  <a:gd name="connsiteX2" fmla="*/ 64280 w 329712"/>
                  <a:gd name="connsiteY2" fmla="*/ 503137 h 510612"/>
                  <a:gd name="connsiteX3" fmla="*/ 10033 w 329712"/>
                  <a:gd name="connsiteY3" fmla="*/ 494530 h 510612"/>
                  <a:gd name="connsiteX4" fmla="*/ 3175 w 329712"/>
                  <a:gd name="connsiteY4" fmla="*/ 412954 h 510612"/>
                  <a:gd name="connsiteX5" fmla="*/ 6604 w 329712"/>
                  <a:gd name="connsiteY5" fmla="*/ 234029 h 510612"/>
                  <a:gd name="connsiteX6" fmla="*/ 6947 w 329712"/>
                  <a:gd name="connsiteY6" fmla="*/ 211192 h 510612"/>
                  <a:gd name="connsiteX7" fmla="*/ 46654 w 329712"/>
                  <a:gd name="connsiteY7" fmla="*/ 12962 h 510612"/>
                  <a:gd name="connsiteX8" fmla="*/ 111531 w 329712"/>
                  <a:gd name="connsiteY8" fmla="*/ 0 h 510612"/>
                  <a:gd name="connsiteX9" fmla="*/ 164132 w 329712"/>
                  <a:gd name="connsiteY9" fmla="*/ 39914 h 510612"/>
                  <a:gd name="connsiteX10" fmla="*/ 215190 w 329712"/>
                  <a:gd name="connsiteY10" fmla="*/ 1132 h 510612"/>
                  <a:gd name="connsiteX11" fmla="*/ 295223 w 329712"/>
                  <a:gd name="connsiteY11" fmla="*/ 16562 h 510612"/>
                  <a:gd name="connsiteX12" fmla="*/ 309487 w 329712"/>
                  <a:gd name="connsiteY12" fmla="*/ 256043 h 510612"/>
                  <a:gd name="connsiteX13" fmla="*/ 320666 w 329712"/>
                  <a:gd name="connsiteY13" fmla="*/ 494530 h 510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9712" h="510612">
                    <a:moveTo>
                      <a:pt x="320666" y="494530"/>
                    </a:moveTo>
                    <a:cubicBezTo>
                      <a:pt x="320666" y="494530"/>
                      <a:pt x="237615" y="510612"/>
                      <a:pt x="161835" y="510612"/>
                    </a:cubicBezTo>
                    <a:cubicBezTo>
                      <a:pt x="129191" y="510204"/>
                      <a:pt x="96605" y="507708"/>
                      <a:pt x="64280" y="503137"/>
                    </a:cubicBezTo>
                    <a:cubicBezTo>
                      <a:pt x="32698" y="498954"/>
                      <a:pt x="10033" y="494530"/>
                      <a:pt x="10033" y="494530"/>
                    </a:cubicBezTo>
                    <a:cubicBezTo>
                      <a:pt x="10033" y="494530"/>
                      <a:pt x="-6838" y="496005"/>
                      <a:pt x="3175" y="412954"/>
                    </a:cubicBezTo>
                    <a:cubicBezTo>
                      <a:pt x="10719" y="349792"/>
                      <a:pt x="8353" y="292734"/>
                      <a:pt x="6604" y="234029"/>
                    </a:cubicBezTo>
                    <a:cubicBezTo>
                      <a:pt x="6398" y="227514"/>
                      <a:pt x="6604" y="219799"/>
                      <a:pt x="6947" y="211192"/>
                    </a:cubicBezTo>
                    <a:cubicBezTo>
                      <a:pt x="10170" y="142784"/>
                      <a:pt x="30950" y="19580"/>
                      <a:pt x="46654" y="12962"/>
                    </a:cubicBezTo>
                    <a:cubicBezTo>
                      <a:pt x="46654" y="12962"/>
                      <a:pt x="70109" y="4252"/>
                      <a:pt x="111531" y="0"/>
                    </a:cubicBezTo>
                    <a:cubicBezTo>
                      <a:pt x="111531" y="823"/>
                      <a:pt x="135534" y="35970"/>
                      <a:pt x="164132" y="39914"/>
                    </a:cubicBezTo>
                    <a:cubicBezTo>
                      <a:pt x="181860" y="33056"/>
                      <a:pt x="195782" y="26918"/>
                      <a:pt x="215190" y="1132"/>
                    </a:cubicBezTo>
                    <a:cubicBezTo>
                      <a:pt x="242207" y="4331"/>
                      <a:pt x="268953" y="9488"/>
                      <a:pt x="295223" y="16562"/>
                    </a:cubicBezTo>
                    <a:cubicBezTo>
                      <a:pt x="295223" y="16562"/>
                      <a:pt x="298206" y="29627"/>
                      <a:pt x="309487" y="256043"/>
                    </a:cubicBezTo>
                    <a:cubicBezTo>
                      <a:pt x="313979" y="345849"/>
                      <a:pt x="344600" y="494908"/>
                      <a:pt x="320666" y="494530"/>
                    </a:cubicBezTo>
                    <a:close/>
                  </a:path>
                </a:pathLst>
              </a:custGeom>
              <a:solidFill>
                <a:srgbClr val="2B478B"/>
              </a:solidFill>
              <a:ln w="3429" cap="flat">
                <a:noFill/>
                <a:prstDash val="solid"/>
                <a:miter/>
              </a:ln>
            </p:spPr>
            <p:txBody>
              <a:bodyPr rtlCol="0" anchor="ctr"/>
              <a:lstStyle/>
              <a:p>
                <a:endParaRPr lang="en-IN"/>
              </a:p>
            </p:txBody>
          </p:sp>
          <p:sp>
            <p:nvSpPr>
              <p:cNvPr id="136" name="Freeform: Shape 135">
                <a:extLst>
                  <a:ext uri="{FF2B5EF4-FFF2-40B4-BE49-F238E27FC236}">
                    <a16:creationId xmlns:a16="http://schemas.microsoft.com/office/drawing/2014/main" id="{1CB6CAB9-652E-07F5-D524-3A8438A04D11}"/>
                  </a:ext>
                </a:extLst>
              </p:cNvPr>
              <p:cNvSpPr/>
              <p:nvPr/>
            </p:nvSpPr>
            <p:spPr>
              <a:xfrm>
                <a:off x="5150741" y="1050645"/>
                <a:ext cx="83763" cy="291945"/>
              </a:xfrm>
              <a:custGeom>
                <a:avLst/>
                <a:gdLst>
                  <a:gd name="connsiteX0" fmla="*/ 64280 w 83763"/>
                  <a:gd name="connsiteY0" fmla="*/ 291945 h 291945"/>
                  <a:gd name="connsiteX1" fmla="*/ 10033 w 83763"/>
                  <a:gd name="connsiteY1" fmla="*/ 283338 h 291945"/>
                  <a:gd name="connsiteX2" fmla="*/ 3175 w 83763"/>
                  <a:gd name="connsiteY2" fmla="*/ 201762 h 291945"/>
                  <a:gd name="connsiteX3" fmla="*/ 6604 w 83763"/>
                  <a:gd name="connsiteY3" fmla="*/ 22837 h 291945"/>
                  <a:gd name="connsiteX4" fmla="*/ 6947 w 83763"/>
                  <a:gd name="connsiteY4" fmla="*/ 0 h 291945"/>
                  <a:gd name="connsiteX5" fmla="*/ 80259 w 83763"/>
                  <a:gd name="connsiteY5" fmla="*/ 159654 h 291945"/>
                  <a:gd name="connsiteX6" fmla="*/ 64280 w 83763"/>
                  <a:gd name="connsiteY6" fmla="*/ 291945 h 29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763" h="291945">
                    <a:moveTo>
                      <a:pt x="64280" y="291945"/>
                    </a:moveTo>
                    <a:cubicBezTo>
                      <a:pt x="32698" y="287762"/>
                      <a:pt x="10033" y="283338"/>
                      <a:pt x="10033" y="283338"/>
                    </a:cubicBezTo>
                    <a:cubicBezTo>
                      <a:pt x="10033" y="283338"/>
                      <a:pt x="-6838" y="284813"/>
                      <a:pt x="3175" y="201762"/>
                    </a:cubicBezTo>
                    <a:cubicBezTo>
                      <a:pt x="10719" y="138600"/>
                      <a:pt x="8353" y="81542"/>
                      <a:pt x="6604" y="22837"/>
                    </a:cubicBezTo>
                    <a:cubicBezTo>
                      <a:pt x="6398" y="16322"/>
                      <a:pt x="6604" y="8607"/>
                      <a:pt x="6947" y="0"/>
                    </a:cubicBezTo>
                    <a:cubicBezTo>
                      <a:pt x="11782" y="7750"/>
                      <a:pt x="65754" y="94915"/>
                      <a:pt x="80259" y="159654"/>
                    </a:cubicBezTo>
                    <a:cubicBezTo>
                      <a:pt x="90889" y="206906"/>
                      <a:pt x="74944" y="262661"/>
                      <a:pt x="64280" y="291945"/>
                    </a:cubicBezTo>
                    <a:close/>
                  </a:path>
                </a:pathLst>
              </a:custGeom>
              <a:solidFill>
                <a:srgbClr val="233862"/>
              </a:solidFill>
              <a:ln w="3429" cap="flat">
                <a:noFill/>
                <a:prstDash val="solid"/>
                <a:miter/>
              </a:ln>
            </p:spPr>
            <p:txBody>
              <a:bodyPr rtlCol="0" anchor="ctr"/>
              <a:lstStyle/>
              <a:p>
                <a:endParaRPr lang="en-IN"/>
              </a:p>
            </p:txBody>
          </p:sp>
          <p:sp>
            <p:nvSpPr>
              <p:cNvPr id="137" name="Freeform: Shape 136">
                <a:extLst>
                  <a:ext uri="{FF2B5EF4-FFF2-40B4-BE49-F238E27FC236}">
                    <a16:creationId xmlns:a16="http://schemas.microsoft.com/office/drawing/2014/main" id="{7AA31BED-ACBD-666C-A697-86F6B4A2A779}"/>
                  </a:ext>
                </a:extLst>
              </p:cNvPr>
              <p:cNvSpPr/>
              <p:nvPr/>
            </p:nvSpPr>
            <p:spPr>
              <a:xfrm>
                <a:off x="5312576" y="1428281"/>
                <a:ext cx="52246" cy="282789"/>
              </a:xfrm>
              <a:custGeom>
                <a:avLst/>
                <a:gdLst>
                  <a:gd name="connsiteX0" fmla="*/ 20780 w 52246"/>
                  <a:gd name="connsiteY0" fmla="*/ 282790 h 282789"/>
                  <a:gd name="connsiteX1" fmla="*/ 0 w 52246"/>
                  <a:gd name="connsiteY1" fmla="*/ 93337 h 282789"/>
                  <a:gd name="connsiteX2" fmla="*/ 40085 w 52246"/>
                  <a:gd name="connsiteY2" fmla="*/ 0 h 282789"/>
                  <a:gd name="connsiteX3" fmla="*/ 20780 w 52246"/>
                  <a:gd name="connsiteY3" fmla="*/ 282790 h 282789"/>
                </a:gdLst>
                <a:ahLst/>
                <a:cxnLst>
                  <a:cxn ang="0">
                    <a:pos x="connsiteX0" y="connsiteY0"/>
                  </a:cxn>
                  <a:cxn ang="0">
                    <a:pos x="connsiteX1" y="connsiteY1"/>
                  </a:cxn>
                  <a:cxn ang="0">
                    <a:pos x="connsiteX2" y="connsiteY2"/>
                  </a:cxn>
                  <a:cxn ang="0">
                    <a:pos x="connsiteX3" y="connsiteY3"/>
                  </a:cxn>
                </a:cxnLst>
                <a:rect l="l" t="t" r="r" b="b"/>
                <a:pathLst>
                  <a:path w="52246" h="282789">
                    <a:moveTo>
                      <a:pt x="20780" y="282790"/>
                    </a:moveTo>
                    <a:cubicBezTo>
                      <a:pt x="20780" y="251106"/>
                      <a:pt x="11247" y="173062"/>
                      <a:pt x="0" y="93337"/>
                    </a:cubicBezTo>
                    <a:cubicBezTo>
                      <a:pt x="11658" y="45777"/>
                      <a:pt x="40085" y="0"/>
                      <a:pt x="40085" y="0"/>
                    </a:cubicBezTo>
                    <a:cubicBezTo>
                      <a:pt x="76055" y="101053"/>
                      <a:pt x="20780" y="282790"/>
                      <a:pt x="20780" y="282790"/>
                    </a:cubicBezTo>
                    <a:close/>
                  </a:path>
                </a:pathLst>
              </a:custGeom>
              <a:solidFill>
                <a:srgbClr val="233862"/>
              </a:solidFill>
              <a:ln w="3429" cap="flat">
                <a:noFill/>
                <a:prstDash val="solid"/>
                <a:miter/>
              </a:ln>
            </p:spPr>
            <p:txBody>
              <a:bodyPr rtlCol="0" anchor="ctr"/>
              <a:lstStyle/>
              <a:p>
                <a:endParaRPr lang="en-IN"/>
              </a:p>
            </p:txBody>
          </p:sp>
          <p:sp>
            <p:nvSpPr>
              <p:cNvPr id="138" name="Freeform: Shape 137">
                <a:extLst>
                  <a:ext uri="{FF2B5EF4-FFF2-40B4-BE49-F238E27FC236}">
                    <a16:creationId xmlns:a16="http://schemas.microsoft.com/office/drawing/2014/main" id="{E45B9CED-9D7F-7B03-16E4-F939829A48F4}"/>
                  </a:ext>
                </a:extLst>
              </p:cNvPr>
              <p:cNvSpPr/>
              <p:nvPr/>
            </p:nvSpPr>
            <p:spPr>
              <a:xfrm>
                <a:off x="4979757" y="850974"/>
                <a:ext cx="221993" cy="456502"/>
              </a:xfrm>
              <a:custGeom>
                <a:avLst/>
                <a:gdLst>
                  <a:gd name="connsiteX0" fmla="*/ 100847 w 221993"/>
                  <a:gd name="connsiteY0" fmla="*/ 270960 h 456502"/>
                  <a:gd name="connsiteX1" fmla="*/ 115969 w 221993"/>
                  <a:gd name="connsiteY1" fmla="*/ 312108 h 456502"/>
                  <a:gd name="connsiteX2" fmla="*/ 171690 w 221993"/>
                  <a:gd name="connsiteY2" fmla="*/ 425642 h 456502"/>
                  <a:gd name="connsiteX3" fmla="*/ 161129 w 221993"/>
                  <a:gd name="connsiteY3" fmla="*/ 456503 h 456502"/>
                  <a:gd name="connsiteX4" fmla="*/ 40805 w 221993"/>
                  <a:gd name="connsiteY4" fmla="*/ 341391 h 456502"/>
                  <a:gd name="connsiteX5" fmla="*/ 0 w 221993"/>
                  <a:gd name="connsiteY5" fmla="*/ 275006 h 456502"/>
                  <a:gd name="connsiteX6" fmla="*/ 221994 w 221993"/>
                  <a:gd name="connsiteY6" fmla="*/ 0 h 456502"/>
                  <a:gd name="connsiteX7" fmla="*/ 211158 w 221993"/>
                  <a:gd name="connsiteY7" fmla="*/ 175291 h 456502"/>
                  <a:gd name="connsiteX8" fmla="*/ 100847 w 221993"/>
                  <a:gd name="connsiteY8" fmla="*/ 270960 h 45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993" h="456502">
                    <a:moveTo>
                      <a:pt x="100847" y="270960"/>
                    </a:moveTo>
                    <a:cubicBezTo>
                      <a:pt x="98858" y="272606"/>
                      <a:pt x="105785" y="289751"/>
                      <a:pt x="115969" y="312108"/>
                    </a:cubicBezTo>
                    <a:cubicBezTo>
                      <a:pt x="136920" y="357953"/>
                      <a:pt x="171690" y="425642"/>
                      <a:pt x="171690" y="425642"/>
                    </a:cubicBezTo>
                    <a:cubicBezTo>
                      <a:pt x="169005" y="436196"/>
                      <a:pt x="165473" y="446518"/>
                      <a:pt x="161129" y="456503"/>
                    </a:cubicBezTo>
                    <a:cubicBezTo>
                      <a:pt x="102596" y="410520"/>
                      <a:pt x="64877" y="371395"/>
                      <a:pt x="40805" y="341391"/>
                    </a:cubicBezTo>
                    <a:cubicBezTo>
                      <a:pt x="6927" y="299215"/>
                      <a:pt x="0" y="275006"/>
                      <a:pt x="0" y="275006"/>
                    </a:cubicBezTo>
                    <a:cubicBezTo>
                      <a:pt x="130302" y="9807"/>
                      <a:pt x="221994" y="0"/>
                      <a:pt x="221994" y="0"/>
                    </a:cubicBezTo>
                    <a:lnTo>
                      <a:pt x="211158" y="175291"/>
                    </a:lnTo>
                    <a:cubicBezTo>
                      <a:pt x="211158" y="175291"/>
                      <a:pt x="106882" y="265953"/>
                      <a:pt x="100847" y="270960"/>
                    </a:cubicBezTo>
                    <a:close/>
                  </a:path>
                </a:pathLst>
              </a:custGeom>
              <a:solidFill>
                <a:srgbClr val="2B478B"/>
              </a:solidFill>
              <a:ln w="3429" cap="flat">
                <a:noFill/>
                <a:prstDash val="solid"/>
                <a:miter/>
              </a:ln>
            </p:spPr>
            <p:txBody>
              <a:bodyPr rtlCol="0" anchor="ctr"/>
              <a:lstStyle/>
              <a:p>
                <a:endParaRPr lang="en-IN"/>
              </a:p>
            </p:txBody>
          </p:sp>
          <p:sp>
            <p:nvSpPr>
              <p:cNvPr id="139" name="Freeform: Shape 138">
                <a:extLst>
                  <a:ext uri="{FF2B5EF4-FFF2-40B4-BE49-F238E27FC236}">
                    <a16:creationId xmlns:a16="http://schemas.microsoft.com/office/drawing/2014/main" id="{3EE8A3E7-C303-288B-C0FF-699FBB701417}"/>
                  </a:ext>
                </a:extLst>
              </p:cNvPr>
              <p:cNvSpPr/>
              <p:nvPr/>
            </p:nvSpPr>
            <p:spPr>
              <a:xfrm>
                <a:off x="5139857" y="1262045"/>
                <a:ext cx="60702" cy="48083"/>
              </a:xfrm>
              <a:custGeom>
                <a:avLst/>
                <a:gdLst>
                  <a:gd name="connsiteX0" fmla="*/ 4664 w 60702"/>
                  <a:gd name="connsiteY0" fmla="*/ 17864 h 48083"/>
                  <a:gd name="connsiteX1" fmla="*/ 49241 w 60702"/>
                  <a:gd name="connsiteY1" fmla="*/ 4970 h 48083"/>
                  <a:gd name="connsiteX2" fmla="*/ 54487 w 60702"/>
                  <a:gd name="connsiteY2" fmla="*/ 45330 h 48083"/>
                  <a:gd name="connsiteX3" fmla="*/ 21157 w 60702"/>
                  <a:gd name="connsiteY3" fmla="*/ 38883 h 48083"/>
                  <a:gd name="connsiteX4" fmla="*/ 1166 w 60702"/>
                  <a:gd name="connsiteY4" fmla="*/ 45398 h 48083"/>
                  <a:gd name="connsiteX5" fmla="*/ 4664 w 60702"/>
                  <a:gd name="connsiteY5" fmla="*/ 17864 h 48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702" h="48083">
                    <a:moveTo>
                      <a:pt x="4664" y="17864"/>
                    </a:moveTo>
                    <a:cubicBezTo>
                      <a:pt x="4664" y="17864"/>
                      <a:pt x="36210" y="-11386"/>
                      <a:pt x="49241" y="4970"/>
                    </a:cubicBezTo>
                    <a:cubicBezTo>
                      <a:pt x="62271" y="21327"/>
                      <a:pt x="64431" y="47079"/>
                      <a:pt x="54487" y="45330"/>
                    </a:cubicBezTo>
                    <a:cubicBezTo>
                      <a:pt x="44543" y="43581"/>
                      <a:pt x="24072" y="34220"/>
                      <a:pt x="21157" y="38883"/>
                    </a:cubicBezTo>
                    <a:cubicBezTo>
                      <a:pt x="18242" y="43547"/>
                      <a:pt x="5143" y="52599"/>
                      <a:pt x="1166" y="45398"/>
                    </a:cubicBezTo>
                    <a:cubicBezTo>
                      <a:pt x="-2812" y="38197"/>
                      <a:pt x="4664" y="17864"/>
                      <a:pt x="4664" y="17864"/>
                    </a:cubicBezTo>
                    <a:close/>
                  </a:path>
                </a:pathLst>
              </a:custGeom>
              <a:solidFill>
                <a:srgbClr val="FFB27D"/>
              </a:solidFill>
              <a:ln w="3429" cap="flat">
                <a:noFill/>
                <a:prstDash val="solid"/>
                <a:miter/>
              </a:ln>
            </p:spPr>
            <p:txBody>
              <a:bodyPr rtlCol="0" anchor="ctr"/>
              <a:lstStyle/>
              <a:p>
                <a:endParaRPr lang="en-IN"/>
              </a:p>
            </p:txBody>
          </p:sp>
          <p:sp>
            <p:nvSpPr>
              <p:cNvPr id="140" name="Freeform: Shape 139">
                <a:extLst>
                  <a:ext uri="{FF2B5EF4-FFF2-40B4-BE49-F238E27FC236}">
                    <a16:creationId xmlns:a16="http://schemas.microsoft.com/office/drawing/2014/main" id="{635CB203-EDCB-6C7D-5F71-F3578B45D311}"/>
                  </a:ext>
                </a:extLst>
              </p:cNvPr>
              <p:cNvSpPr/>
              <p:nvPr/>
            </p:nvSpPr>
            <p:spPr>
              <a:xfrm>
                <a:off x="5020562" y="1162945"/>
                <a:ext cx="130884" cy="144463"/>
              </a:xfrm>
              <a:custGeom>
                <a:avLst/>
                <a:gdLst>
                  <a:gd name="connsiteX0" fmla="*/ 130885 w 130884"/>
                  <a:gd name="connsiteY0" fmla="*/ 113603 h 144463"/>
                  <a:gd name="connsiteX1" fmla="*/ 120324 w 130884"/>
                  <a:gd name="connsiteY1" fmla="*/ 144464 h 144463"/>
                  <a:gd name="connsiteX2" fmla="*/ 0 w 130884"/>
                  <a:gd name="connsiteY2" fmla="*/ 29352 h 144463"/>
                  <a:gd name="connsiteX3" fmla="*/ 75164 w 130884"/>
                  <a:gd name="connsiteY3" fmla="*/ 0 h 144463"/>
                  <a:gd name="connsiteX4" fmla="*/ 130885 w 130884"/>
                  <a:gd name="connsiteY4" fmla="*/ 113603 h 144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884" h="144463">
                    <a:moveTo>
                      <a:pt x="130885" y="113603"/>
                    </a:moveTo>
                    <a:cubicBezTo>
                      <a:pt x="128200" y="124157"/>
                      <a:pt x="124668" y="134479"/>
                      <a:pt x="120324" y="144464"/>
                    </a:cubicBezTo>
                    <a:cubicBezTo>
                      <a:pt x="61791" y="98481"/>
                      <a:pt x="24072" y="59356"/>
                      <a:pt x="0" y="29352"/>
                    </a:cubicBezTo>
                    <a:cubicBezTo>
                      <a:pt x="18139" y="28015"/>
                      <a:pt x="44577" y="21534"/>
                      <a:pt x="75164" y="0"/>
                    </a:cubicBezTo>
                    <a:cubicBezTo>
                      <a:pt x="96115" y="45914"/>
                      <a:pt x="130885" y="113603"/>
                      <a:pt x="130885" y="113603"/>
                    </a:cubicBezTo>
                    <a:close/>
                  </a:path>
                </a:pathLst>
              </a:custGeom>
              <a:solidFill>
                <a:srgbClr val="FFB27D"/>
              </a:solidFill>
              <a:ln w="3429" cap="flat">
                <a:noFill/>
                <a:prstDash val="solid"/>
                <a:miter/>
              </a:ln>
            </p:spPr>
            <p:txBody>
              <a:bodyPr rtlCol="0" anchor="ctr"/>
              <a:lstStyle/>
              <a:p>
                <a:endParaRPr lang="en-IN"/>
              </a:p>
            </p:txBody>
          </p:sp>
          <p:sp>
            <p:nvSpPr>
              <p:cNvPr id="141" name="Freeform: Shape 140">
                <a:extLst>
                  <a:ext uri="{FF2B5EF4-FFF2-40B4-BE49-F238E27FC236}">
                    <a16:creationId xmlns:a16="http://schemas.microsoft.com/office/drawing/2014/main" id="{101173C3-9C7C-88A9-B81D-E62010718FBA}"/>
                  </a:ext>
                </a:extLst>
              </p:cNvPr>
              <p:cNvSpPr/>
              <p:nvPr/>
            </p:nvSpPr>
            <p:spPr>
              <a:xfrm>
                <a:off x="5437014" y="853580"/>
                <a:ext cx="217672" cy="453896"/>
              </a:xfrm>
              <a:custGeom>
                <a:avLst/>
                <a:gdLst>
                  <a:gd name="connsiteX0" fmla="*/ 217673 w 217672"/>
                  <a:gd name="connsiteY0" fmla="*/ 272400 h 453896"/>
                  <a:gd name="connsiteX1" fmla="*/ 176868 w 217672"/>
                  <a:gd name="connsiteY1" fmla="*/ 338785 h 453896"/>
                  <a:gd name="connsiteX2" fmla="*/ 56544 w 217672"/>
                  <a:gd name="connsiteY2" fmla="*/ 453897 h 453896"/>
                  <a:gd name="connsiteX3" fmla="*/ 45983 w 217672"/>
                  <a:gd name="connsiteY3" fmla="*/ 423036 h 453896"/>
                  <a:gd name="connsiteX4" fmla="*/ 101704 w 217672"/>
                  <a:gd name="connsiteY4" fmla="*/ 309502 h 453896"/>
                  <a:gd name="connsiteX5" fmla="*/ 116826 w 217672"/>
                  <a:gd name="connsiteY5" fmla="*/ 268354 h 453896"/>
                  <a:gd name="connsiteX6" fmla="*/ 20025 w 217672"/>
                  <a:gd name="connsiteY6" fmla="*/ 184446 h 453896"/>
                  <a:gd name="connsiteX7" fmla="*/ 6515 w 217672"/>
                  <a:gd name="connsiteY7" fmla="*/ 172685 h 453896"/>
                  <a:gd name="connsiteX8" fmla="*/ 0 w 217672"/>
                  <a:gd name="connsiteY8" fmla="*/ 0 h 453896"/>
                  <a:gd name="connsiteX9" fmla="*/ 217673 w 217672"/>
                  <a:gd name="connsiteY9" fmla="*/ 272400 h 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7672" h="453896">
                    <a:moveTo>
                      <a:pt x="217673" y="272400"/>
                    </a:moveTo>
                    <a:cubicBezTo>
                      <a:pt x="217673" y="272400"/>
                      <a:pt x="210815" y="296609"/>
                      <a:pt x="176868" y="338785"/>
                    </a:cubicBezTo>
                    <a:cubicBezTo>
                      <a:pt x="152865" y="368789"/>
                      <a:pt x="115146" y="407914"/>
                      <a:pt x="56544" y="453897"/>
                    </a:cubicBezTo>
                    <a:cubicBezTo>
                      <a:pt x="52200" y="443912"/>
                      <a:pt x="48668" y="433590"/>
                      <a:pt x="45983" y="423036"/>
                    </a:cubicBezTo>
                    <a:cubicBezTo>
                      <a:pt x="45983" y="423036"/>
                      <a:pt x="80787" y="355347"/>
                      <a:pt x="101704" y="309502"/>
                    </a:cubicBezTo>
                    <a:cubicBezTo>
                      <a:pt x="111991" y="287213"/>
                      <a:pt x="118849" y="270068"/>
                      <a:pt x="116826" y="268354"/>
                    </a:cubicBezTo>
                    <a:cubicBezTo>
                      <a:pt x="112128" y="264479"/>
                      <a:pt x="48452" y="209135"/>
                      <a:pt x="20025" y="184446"/>
                    </a:cubicBezTo>
                    <a:lnTo>
                      <a:pt x="6515" y="172685"/>
                    </a:lnTo>
                    <a:lnTo>
                      <a:pt x="0" y="0"/>
                    </a:lnTo>
                    <a:cubicBezTo>
                      <a:pt x="0" y="0"/>
                      <a:pt x="87371" y="7098"/>
                      <a:pt x="217673" y="272400"/>
                    </a:cubicBezTo>
                    <a:close/>
                  </a:path>
                </a:pathLst>
              </a:custGeom>
              <a:solidFill>
                <a:srgbClr val="2B478B"/>
              </a:solidFill>
              <a:ln w="3429" cap="flat">
                <a:noFill/>
                <a:prstDash val="solid"/>
                <a:miter/>
              </a:ln>
            </p:spPr>
            <p:txBody>
              <a:bodyPr rtlCol="0" anchor="ctr"/>
              <a:lstStyle/>
              <a:p>
                <a:endParaRPr lang="en-IN"/>
              </a:p>
            </p:txBody>
          </p:sp>
          <p:sp>
            <p:nvSpPr>
              <p:cNvPr id="142" name="Freeform: Shape 141">
                <a:extLst>
                  <a:ext uri="{FF2B5EF4-FFF2-40B4-BE49-F238E27FC236}">
                    <a16:creationId xmlns:a16="http://schemas.microsoft.com/office/drawing/2014/main" id="{6F2C160E-7C6A-E1FE-572F-0D66A4263D2B}"/>
                  </a:ext>
                </a:extLst>
              </p:cNvPr>
              <p:cNvSpPr/>
              <p:nvPr/>
            </p:nvSpPr>
            <p:spPr>
              <a:xfrm>
                <a:off x="5433896" y="1262045"/>
                <a:ext cx="60691" cy="48083"/>
              </a:xfrm>
              <a:custGeom>
                <a:avLst/>
                <a:gdLst>
                  <a:gd name="connsiteX0" fmla="*/ 56028 w 60691"/>
                  <a:gd name="connsiteY0" fmla="*/ 17864 h 48083"/>
                  <a:gd name="connsiteX1" fmla="*/ 11451 w 60691"/>
                  <a:gd name="connsiteY1" fmla="*/ 4970 h 48083"/>
                  <a:gd name="connsiteX2" fmla="*/ 6205 w 60691"/>
                  <a:gd name="connsiteY2" fmla="*/ 45330 h 48083"/>
                  <a:gd name="connsiteX3" fmla="*/ 39535 w 60691"/>
                  <a:gd name="connsiteY3" fmla="*/ 38883 h 48083"/>
                  <a:gd name="connsiteX4" fmla="*/ 59526 w 60691"/>
                  <a:gd name="connsiteY4" fmla="*/ 45398 h 48083"/>
                  <a:gd name="connsiteX5" fmla="*/ 56028 w 60691"/>
                  <a:gd name="connsiteY5" fmla="*/ 17864 h 48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691" h="48083">
                    <a:moveTo>
                      <a:pt x="56028" y="17864"/>
                    </a:moveTo>
                    <a:cubicBezTo>
                      <a:pt x="56028" y="17864"/>
                      <a:pt x="24447" y="-11386"/>
                      <a:pt x="11451" y="4970"/>
                    </a:cubicBezTo>
                    <a:cubicBezTo>
                      <a:pt x="-1545" y="21327"/>
                      <a:pt x="-3739" y="47079"/>
                      <a:pt x="6205" y="45330"/>
                    </a:cubicBezTo>
                    <a:cubicBezTo>
                      <a:pt x="16149" y="43581"/>
                      <a:pt x="36620" y="34220"/>
                      <a:pt x="39535" y="38883"/>
                    </a:cubicBezTo>
                    <a:cubicBezTo>
                      <a:pt x="42449" y="43547"/>
                      <a:pt x="55548" y="52599"/>
                      <a:pt x="59526" y="45398"/>
                    </a:cubicBezTo>
                    <a:cubicBezTo>
                      <a:pt x="63503" y="38197"/>
                      <a:pt x="56028" y="17864"/>
                      <a:pt x="56028" y="17864"/>
                    </a:cubicBezTo>
                    <a:close/>
                  </a:path>
                </a:pathLst>
              </a:custGeom>
              <a:solidFill>
                <a:srgbClr val="FFB27D"/>
              </a:solidFill>
              <a:ln w="3429" cap="flat">
                <a:noFill/>
                <a:prstDash val="solid"/>
                <a:miter/>
              </a:ln>
            </p:spPr>
            <p:txBody>
              <a:bodyPr rtlCol="0" anchor="ctr"/>
              <a:lstStyle/>
              <a:p>
                <a:endParaRPr lang="en-IN"/>
              </a:p>
            </p:txBody>
          </p:sp>
          <p:sp>
            <p:nvSpPr>
              <p:cNvPr id="143" name="Freeform: Shape 142">
                <a:extLst>
                  <a:ext uri="{FF2B5EF4-FFF2-40B4-BE49-F238E27FC236}">
                    <a16:creationId xmlns:a16="http://schemas.microsoft.com/office/drawing/2014/main" id="{1E81A3F5-6B0E-D4C1-4B1D-37A59C4FEA35}"/>
                  </a:ext>
                </a:extLst>
              </p:cNvPr>
              <p:cNvSpPr/>
              <p:nvPr/>
            </p:nvSpPr>
            <p:spPr>
              <a:xfrm>
                <a:off x="5482997" y="1162945"/>
                <a:ext cx="130885" cy="144463"/>
              </a:xfrm>
              <a:custGeom>
                <a:avLst/>
                <a:gdLst>
                  <a:gd name="connsiteX0" fmla="*/ 0 w 130885"/>
                  <a:gd name="connsiteY0" fmla="*/ 113603 h 144463"/>
                  <a:gd name="connsiteX1" fmla="*/ 10561 w 130885"/>
                  <a:gd name="connsiteY1" fmla="*/ 144464 h 144463"/>
                  <a:gd name="connsiteX2" fmla="*/ 130885 w 130885"/>
                  <a:gd name="connsiteY2" fmla="*/ 29352 h 144463"/>
                  <a:gd name="connsiteX3" fmla="*/ 55721 w 130885"/>
                  <a:gd name="connsiteY3" fmla="*/ 0 h 144463"/>
                  <a:gd name="connsiteX4" fmla="*/ 0 w 130885"/>
                  <a:gd name="connsiteY4" fmla="*/ 113603 h 144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885" h="144463">
                    <a:moveTo>
                      <a:pt x="0" y="113603"/>
                    </a:moveTo>
                    <a:cubicBezTo>
                      <a:pt x="2685" y="124157"/>
                      <a:pt x="6217" y="134479"/>
                      <a:pt x="10561" y="144464"/>
                    </a:cubicBezTo>
                    <a:cubicBezTo>
                      <a:pt x="69060" y="98481"/>
                      <a:pt x="106813" y="59356"/>
                      <a:pt x="130885" y="29352"/>
                    </a:cubicBezTo>
                    <a:cubicBezTo>
                      <a:pt x="112746" y="28015"/>
                      <a:pt x="86308" y="21534"/>
                      <a:pt x="55721" y="0"/>
                    </a:cubicBezTo>
                    <a:cubicBezTo>
                      <a:pt x="34770" y="45914"/>
                      <a:pt x="0" y="113603"/>
                      <a:pt x="0" y="113603"/>
                    </a:cubicBezTo>
                    <a:close/>
                  </a:path>
                </a:pathLst>
              </a:custGeom>
              <a:solidFill>
                <a:srgbClr val="FFB27D"/>
              </a:solidFill>
              <a:ln w="3429" cap="flat">
                <a:noFill/>
                <a:prstDash val="solid"/>
                <a:miter/>
              </a:ln>
            </p:spPr>
            <p:txBody>
              <a:bodyPr rtlCol="0" anchor="ctr"/>
              <a:lstStyle/>
              <a:p>
                <a:endParaRPr lang="en-IN"/>
              </a:p>
            </p:txBody>
          </p:sp>
          <p:sp>
            <p:nvSpPr>
              <p:cNvPr id="144" name="Freeform: Shape 143">
                <a:extLst>
                  <a:ext uri="{FF2B5EF4-FFF2-40B4-BE49-F238E27FC236}">
                    <a16:creationId xmlns:a16="http://schemas.microsoft.com/office/drawing/2014/main" id="{322D5448-2A01-BFFC-6EBC-15B57587BAC2}"/>
                  </a:ext>
                </a:extLst>
              </p:cNvPr>
              <p:cNvSpPr/>
              <p:nvPr/>
            </p:nvSpPr>
            <p:spPr>
              <a:xfrm>
                <a:off x="5286035" y="731371"/>
                <a:ext cx="59218" cy="59664"/>
              </a:xfrm>
              <a:custGeom>
                <a:avLst/>
                <a:gdLst>
                  <a:gd name="connsiteX0" fmla="*/ 59219 w 59218"/>
                  <a:gd name="connsiteY0" fmla="*/ 24620 h 59664"/>
                  <a:gd name="connsiteX1" fmla="*/ 59219 w 59218"/>
                  <a:gd name="connsiteY1" fmla="*/ 48623 h 59664"/>
                  <a:gd name="connsiteX2" fmla="*/ 28838 w 59218"/>
                  <a:gd name="connsiteY2" fmla="*/ 59665 h 59664"/>
                  <a:gd name="connsiteX3" fmla="*/ 0 w 59218"/>
                  <a:gd name="connsiteY3" fmla="*/ 48795 h 59664"/>
                  <a:gd name="connsiteX4" fmla="*/ 0 w 59218"/>
                  <a:gd name="connsiteY4" fmla="*/ 24483 h 59664"/>
                  <a:gd name="connsiteX5" fmla="*/ 24517 w 59218"/>
                  <a:gd name="connsiteY5" fmla="*/ 0 h 59664"/>
                  <a:gd name="connsiteX6" fmla="*/ 34804 w 59218"/>
                  <a:gd name="connsiteY6" fmla="*/ 0 h 59664"/>
                  <a:gd name="connsiteX7" fmla="*/ 59219 w 59218"/>
                  <a:gd name="connsiteY7" fmla="*/ 24620 h 59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18" h="59664">
                    <a:moveTo>
                      <a:pt x="59219" y="24620"/>
                    </a:moveTo>
                    <a:lnTo>
                      <a:pt x="59219" y="48623"/>
                    </a:lnTo>
                    <a:cubicBezTo>
                      <a:pt x="50461" y="55330"/>
                      <a:pt x="39855" y="59185"/>
                      <a:pt x="28838" y="59665"/>
                    </a:cubicBezTo>
                    <a:cubicBezTo>
                      <a:pt x="20746" y="59665"/>
                      <a:pt x="10219" y="55550"/>
                      <a:pt x="0" y="48795"/>
                    </a:cubicBezTo>
                    <a:lnTo>
                      <a:pt x="0" y="24483"/>
                    </a:lnTo>
                    <a:cubicBezTo>
                      <a:pt x="38" y="10963"/>
                      <a:pt x="10997" y="17"/>
                      <a:pt x="24517" y="0"/>
                    </a:cubicBezTo>
                    <a:lnTo>
                      <a:pt x="34804" y="0"/>
                    </a:lnTo>
                    <a:cubicBezTo>
                      <a:pt x="48328" y="93"/>
                      <a:pt x="59239" y="11096"/>
                      <a:pt x="59219" y="24620"/>
                    </a:cubicBezTo>
                    <a:close/>
                  </a:path>
                </a:pathLst>
              </a:custGeom>
              <a:solidFill>
                <a:srgbClr val="2C3A64"/>
              </a:solidFill>
              <a:ln w="3429" cap="flat">
                <a:noFill/>
                <a:prstDash val="solid"/>
                <a:miter/>
              </a:ln>
            </p:spPr>
            <p:txBody>
              <a:bodyPr rtlCol="0" anchor="ctr"/>
              <a:lstStyle/>
              <a:p>
                <a:endParaRPr lang="en-IN"/>
              </a:p>
            </p:txBody>
          </p:sp>
          <p:sp>
            <p:nvSpPr>
              <p:cNvPr id="145" name="Freeform: Shape 144">
                <a:extLst>
                  <a:ext uri="{FF2B5EF4-FFF2-40B4-BE49-F238E27FC236}">
                    <a16:creationId xmlns:a16="http://schemas.microsoft.com/office/drawing/2014/main" id="{FC0AACDF-5824-F1FD-69C5-C00C968E1EE7}"/>
                  </a:ext>
                </a:extLst>
              </p:cNvPr>
              <p:cNvSpPr/>
              <p:nvPr/>
            </p:nvSpPr>
            <p:spPr>
              <a:xfrm>
                <a:off x="5457040" y="1030915"/>
                <a:ext cx="96800" cy="91019"/>
              </a:xfrm>
              <a:custGeom>
                <a:avLst/>
                <a:gdLst>
                  <a:gd name="connsiteX0" fmla="*/ 96801 w 96800"/>
                  <a:gd name="connsiteY0" fmla="*/ 91019 h 91019"/>
                  <a:gd name="connsiteX1" fmla="*/ 0 w 96800"/>
                  <a:gd name="connsiteY1" fmla="*/ 7111 h 91019"/>
                  <a:gd name="connsiteX2" fmla="*/ 45914 w 96800"/>
                  <a:gd name="connsiteY2" fmla="*/ 16850 h 91019"/>
                  <a:gd name="connsiteX3" fmla="*/ 96801 w 96800"/>
                  <a:gd name="connsiteY3" fmla="*/ 91019 h 91019"/>
                </a:gdLst>
                <a:ahLst/>
                <a:cxnLst>
                  <a:cxn ang="0">
                    <a:pos x="connsiteX0" y="connsiteY0"/>
                  </a:cxn>
                  <a:cxn ang="0">
                    <a:pos x="connsiteX1" y="connsiteY1"/>
                  </a:cxn>
                  <a:cxn ang="0">
                    <a:pos x="connsiteX2" y="connsiteY2"/>
                  </a:cxn>
                  <a:cxn ang="0">
                    <a:pos x="connsiteX3" y="connsiteY3"/>
                  </a:cxn>
                </a:cxnLst>
                <a:rect l="l" t="t" r="r" b="b"/>
                <a:pathLst>
                  <a:path w="96800" h="91019">
                    <a:moveTo>
                      <a:pt x="96801" y="91019"/>
                    </a:moveTo>
                    <a:cubicBezTo>
                      <a:pt x="92103" y="87144"/>
                      <a:pt x="28427" y="31800"/>
                      <a:pt x="0" y="7111"/>
                    </a:cubicBezTo>
                    <a:cubicBezTo>
                      <a:pt x="0" y="7111"/>
                      <a:pt x="28358" y="-14148"/>
                      <a:pt x="45914" y="16850"/>
                    </a:cubicBezTo>
                    <a:cubicBezTo>
                      <a:pt x="63471" y="47848"/>
                      <a:pt x="96801" y="91019"/>
                      <a:pt x="96801" y="91019"/>
                    </a:cubicBezTo>
                    <a:close/>
                  </a:path>
                </a:pathLst>
              </a:custGeom>
              <a:solidFill>
                <a:srgbClr val="233862"/>
              </a:solidFill>
              <a:ln w="3429" cap="flat">
                <a:noFill/>
                <a:prstDash val="solid"/>
                <a:miter/>
              </a:ln>
            </p:spPr>
            <p:txBody>
              <a:bodyPr rtlCol="0" anchor="ctr"/>
              <a:lstStyle/>
              <a:p>
                <a:endParaRPr lang="en-IN"/>
              </a:p>
            </p:txBody>
          </p:sp>
          <p:sp>
            <p:nvSpPr>
              <p:cNvPr id="146" name="Freeform: Shape 145">
                <a:extLst>
                  <a:ext uri="{FF2B5EF4-FFF2-40B4-BE49-F238E27FC236}">
                    <a16:creationId xmlns:a16="http://schemas.microsoft.com/office/drawing/2014/main" id="{10D97F71-76C3-7C01-FA69-DAAAE4A2C407}"/>
                  </a:ext>
                </a:extLst>
              </p:cNvPr>
              <p:cNvSpPr/>
              <p:nvPr/>
            </p:nvSpPr>
            <p:spPr>
              <a:xfrm>
                <a:off x="5253563" y="739429"/>
                <a:ext cx="119740" cy="51749"/>
              </a:xfrm>
              <a:custGeom>
                <a:avLst/>
                <a:gdLst>
                  <a:gd name="connsiteX0" fmla="*/ 119741 w 119740"/>
                  <a:gd name="connsiteY0" fmla="*/ 6858 h 51749"/>
                  <a:gd name="connsiteX1" fmla="*/ 61448 w 119740"/>
                  <a:gd name="connsiteY1" fmla="*/ 51744 h 51749"/>
                  <a:gd name="connsiteX2" fmla="*/ 206 w 119740"/>
                  <a:gd name="connsiteY2" fmla="*/ 960 h 51749"/>
                  <a:gd name="connsiteX3" fmla="*/ 206 w 119740"/>
                  <a:gd name="connsiteY3" fmla="*/ 686 h 51749"/>
                  <a:gd name="connsiteX4" fmla="*/ 0 w 119740"/>
                  <a:gd name="connsiteY4" fmla="*/ 0 h 51749"/>
                  <a:gd name="connsiteX5" fmla="*/ 33981 w 119740"/>
                  <a:gd name="connsiteY5" fmla="*/ 8813 h 51749"/>
                  <a:gd name="connsiteX6" fmla="*/ 90766 w 119740"/>
                  <a:gd name="connsiteY6" fmla="*/ 8813 h 51749"/>
                  <a:gd name="connsiteX7" fmla="*/ 119741 w 119740"/>
                  <a:gd name="connsiteY7" fmla="*/ 6858 h 51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740" h="51749">
                    <a:moveTo>
                      <a:pt x="119741" y="6858"/>
                    </a:moveTo>
                    <a:cubicBezTo>
                      <a:pt x="108151" y="33227"/>
                      <a:pt x="81130" y="52121"/>
                      <a:pt x="61448" y="51744"/>
                    </a:cubicBezTo>
                    <a:cubicBezTo>
                      <a:pt x="42417" y="51401"/>
                      <a:pt x="10013" y="29969"/>
                      <a:pt x="206" y="960"/>
                    </a:cubicBezTo>
                    <a:lnTo>
                      <a:pt x="206" y="686"/>
                    </a:lnTo>
                    <a:lnTo>
                      <a:pt x="0" y="0"/>
                    </a:lnTo>
                    <a:cubicBezTo>
                      <a:pt x="0" y="0"/>
                      <a:pt x="20574" y="17454"/>
                      <a:pt x="33981" y="8813"/>
                    </a:cubicBezTo>
                    <a:lnTo>
                      <a:pt x="90766" y="8813"/>
                    </a:lnTo>
                    <a:cubicBezTo>
                      <a:pt x="100034" y="13599"/>
                      <a:pt x="111199" y="12848"/>
                      <a:pt x="119741" y="6858"/>
                    </a:cubicBezTo>
                    <a:close/>
                  </a:path>
                </a:pathLst>
              </a:custGeom>
              <a:solidFill>
                <a:srgbClr val="2C3A64"/>
              </a:solidFill>
              <a:ln w="3429" cap="flat">
                <a:noFill/>
                <a:prstDash val="solid"/>
                <a:miter/>
              </a:ln>
            </p:spPr>
            <p:txBody>
              <a:bodyPr rtlCol="0" anchor="ctr"/>
              <a:lstStyle/>
              <a:p>
                <a:endParaRPr lang="en-IN"/>
              </a:p>
            </p:txBody>
          </p:sp>
          <p:sp>
            <p:nvSpPr>
              <p:cNvPr id="147" name="Freeform: Shape 146">
                <a:extLst>
                  <a:ext uri="{FF2B5EF4-FFF2-40B4-BE49-F238E27FC236}">
                    <a16:creationId xmlns:a16="http://schemas.microsoft.com/office/drawing/2014/main" id="{D7B80D2A-379A-AC97-B4BC-BB7A6133AEEE}"/>
                  </a:ext>
                </a:extLst>
              </p:cNvPr>
              <p:cNvSpPr/>
              <p:nvPr/>
            </p:nvSpPr>
            <p:spPr>
              <a:xfrm>
                <a:off x="5603112" y="1125980"/>
                <a:ext cx="51574" cy="66385"/>
              </a:xfrm>
              <a:custGeom>
                <a:avLst/>
                <a:gdLst>
                  <a:gd name="connsiteX0" fmla="*/ 51575 w 51574"/>
                  <a:gd name="connsiteY0" fmla="*/ 0 h 66385"/>
                  <a:gd name="connsiteX1" fmla="*/ 10770 w 51574"/>
                  <a:gd name="connsiteY1" fmla="*/ 66385 h 66385"/>
                  <a:gd name="connsiteX2" fmla="*/ 51575 w 51574"/>
                  <a:gd name="connsiteY2" fmla="*/ 0 h 66385"/>
                </a:gdLst>
                <a:ahLst/>
                <a:cxnLst>
                  <a:cxn ang="0">
                    <a:pos x="connsiteX0" y="connsiteY0"/>
                  </a:cxn>
                  <a:cxn ang="0">
                    <a:pos x="connsiteX1" y="connsiteY1"/>
                  </a:cxn>
                  <a:cxn ang="0">
                    <a:pos x="connsiteX2" y="connsiteY2"/>
                  </a:cxn>
                </a:cxnLst>
                <a:rect l="l" t="t" r="r" b="b"/>
                <a:pathLst>
                  <a:path w="51574" h="66385">
                    <a:moveTo>
                      <a:pt x="51575" y="0"/>
                    </a:moveTo>
                    <a:cubicBezTo>
                      <a:pt x="51575" y="0"/>
                      <a:pt x="44717" y="24209"/>
                      <a:pt x="10770" y="66385"/>
                    </a:cubicBezTo>
                    <a:cubicBezTo>
                      <a:pt x="-28321" y="65837"/>
                      <a:pt x="51575" y="0"/>
                      <a:pt x="51575" y="0"/>
                    </a:cubicBezTo>
                    <a:close/>
                  </a:path>
                </a:pathLst>
              </a:custGeom>
              <a:solidFill>
                <a:srgbClr val="233862"/>
              </a:solidFill>
              <a:ln w="3429" cap="flat">
                <a:noFill/>
                <a:prstDash val="solid"/>
                <a:miter/>
              </a:ln>
            </p:spPr>
            <p:txBody>
              <a:bodyPr rtlCol="0" anchor="ctr"/>
              <a:lstStyle/>
              <a:p>
                <a:endParaRPr lang="en-IN"/>
              </a:p>
            </p:txBody>
          </p:sp>
          <p:sp>
            <p:nvSpPr>
              <p:cNvPr id="148" name="Freeform: Shape 147">
                <a:extLst>
                  <a:ext uri="{FF2B5EF4-FFF2-40B4-BE49-F238E27FC236}">
                    <a16:creationId xmlns:a16="http://schemas.microsoft.com/office/drawing/2014/main" id="{E8A40E18-4457-56C5-CE08-7CDAC1F32B1B}"/>
                  </a:ext>
                </a:extLst>
              </p:cNvPr>
              <p:cNvSpPr/>
              <p:nvPr/>
            </p:nvSpPr>
            <p:spPr>
              <a:xfrm>
                <a:off x="5303146" y="742824"/>
                <a:ext cx="26197" cy="10218"/>
              </a:xfrm>
              <a:custGeom>
                <a:avLst/>
                <a:gdLst>
                  <a:gd name="connsiteX0" fmla="*/ 18619 w 26197"/>
                  <a:gd name="connsiteY0" fmla="*/ 10218 h 10218"/>
                  <a:gd name="connsiteX1" fmla="*/ 6378 w 26197"/>
                  <a:gd name="connsiteY1" fmla="*/ 10218 h 10218"/>
                  <a:gd name="connsiteX2" fmla="*/ 0 w 26197"/>
                  <a:gd name="connsiteY2" fmla="*/ 2812 h 10218"/>
                  <a:gd name="connsiteX3" fmla="*/ 6378 w 26197"/>
                  <a:gd name="connsiteY3" fmla="*/ 0 h 10218"/>
                  <a:gd name="connsiteX4" fmla="*/ 18619 w 26197"/>
                  <a:gd name="connsiteY4" fmla="*/ 0 h 10218"/>
                  <a:gd name="connsiteX5" fmla="*/ 26197 w 26197"/>
                  <a:gd name="connsiteY5" fmla="*/ 4012 h 10218"/>
                  <a:gd name="connsiteX6" fmla="*/ 18619 w 26197"/>
                  <a:gd name="connsiteY6" fmla="*/ 10218 h 10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197" h="10218">
                    <a:moveTo>
                      <a:pt x="18619" y="10218"/>
                    </a:moveTo>
                    <a:lnTo>
                      <a:pt x="6378" y="10218"/>
                    </a:lnTo>
                    <a:cubicBezTo>
                      <a:pt x="3566" y="10218"/>
                      <a:pt x="0" y="5624"/>
                      <a:pt x="0" y="2812"/>
                    </a:cubicBezTo>
                    <a:cubicBezTo>
                      <a:pt x="1841" y="1330"/>
                      <a:pt x="4043" y="360"/>
                      <a:pt x="6378" y="0"/>
                    </a:cubicBezTo>
                    <a:lnTo>
                      <a:pt x="18619" y="0"/>
                    </a:lnTo>
                    <a:cubicBezTo>
                      <a:pt x="21609" y="171"/>
                      <a:pt x="24377" y="1636"/>
                      <a:pt x="26197" y="4012"/>
                    </a:cubicBezTo>
                    <a:cubicBezTo>
                      <a:pt x="25255" y="7486"/>
                      <a:pt x="22210" y="9978"/>
                      <a:pt x="18619" y="10218"/>
                    </a:cubicBezTo>
                    <a:close/>
                  </a:path>
                </a:pathLst>
              </a:custGeom>
              <a:solidFill>
                <a:srgbClr val="FFB27D"/>
              </a:solidFill>
              <a:ln w="3429" cap="flat">
                <a:noFill/>
                <a:prstDash val="solid"/>
                <a:miter/>
              </a:ln>
            </p:spPr>
            <p:txBody>
              <a:bodyPr rtlCol="0" anchor="ctr"/>
              <a:lstStyle/>
              <a:p>
                <a:endParaRPr lang="en-IN"/>
              </a:p>
            </p:txBody>
          </p:sp>
          <p:sp>
            <p:nvSpPr>
              <p:cNvPr id="149" name="Freeform: Shape 148">
                <a:extLst>
                  <a:ext uri="{FF2B5EF4-FFF2-40B4-BE49-F238E27FC236}">
                    <a16:creationId xmlns:a16="http://schemas.microsoft.com/office/drawing/2014/main" id="{0354DF9E-8045-22E0-0FE3-0D155B0B73A2}"/>
                  </a:ext>
                </a:extLst>
              </p:cNvPr>
              <p:cNvSpPr/>
              <p:nvPr/>
            </p:nvSpPr>
            <p:spPr>
              <a:xfrm>
                <a:off x="4717576" y="2227066"/>
                <a:ext cx="63333" cy="104481"/>
              </a:xfrm>
              <a:custGeom>
                <a:avLst/>
                <a:gdLst>
                  <a:gd name="connsiteX0" fmla="*/ 0 w 63333"/>
                  <a:gd name="connsiteY0" fmla="*/ 0 h 104481"/>
                  <a:gd name="connsiteX1" fmla="*/ 24826 w 63333"/>
                  <a:gd name="connsiteY1" fmla="*/ 104482 h 104481"/>
                  <a:gd name="connsiteX2" fmla="*/ 61962 w 63333"/>
                  <a:gd name="connsiteY2" fmla="*/ 104276 h 104481"/>
                  <a:gd name="connsiteX3" fmla="*/ 63334 w 63333"/>
                  <a:gd name="connsiteY3" fmla="*/ 0 h 104481"/>
                  <a:gd name="connsiteX4" fmla="*/ 0 w 63333"/>
                  <a:gd name="connsiteY4" fmla="*/ 0 h 104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33" h="104481">
                    <a:moveTo>
                      <a:pt x="0" y="0"/>
                    </a:moveTo>
                    <a:lnTo>
                      <a:pt x="24826" y="104482"/>
                    </a:lnTo>
                    <a:lnTo>
                      <a:pt x="61962" y="104276"/>
                    </a:lnTo>
                    <a:lnTo>
                      <a:pt x="63334" y="0"/>
                    </a:lnTo>
                    <a:lnTo>
                      <a:pt x="0" y="0"/>
                    </a:lnTo>
                    <a:close/>
                  </a:path>
                </a:pathLst>
              </a:custGeom>
              <a:solidFill>
                <a:srgbClr val="FFB27D"/>
              </a:solidFill>
              <a:ln w="3429" cap="flat">
                <a:noFill/>
                <a:prstDash val="solid"/>
                <a:miter/>
              </a:ln>
            </p:spPr>
            <p:txBody>
              <a:bodyPr rtlCol="0" anchor="ctr"/>
              <a:lstStyle/>
              <a:p>
                <a:endParaRPr lang="en-IN"/>
              </a:p>
            </p:txBody>
          </p:sp>
          <p:sp>
            <p:nvSpPr>
              <p:cNvPr id="150" name="Freeform: Shape 149">
                <a:extLst>
                  <a:ext uri="{FF2B5EF4-FFF2-40B4-BE49-F238E27FC236}">
                    <a16:creationId xmlns:a16="http://schemas.microsoft.com/office/drawing/2014/main" id="{47097CD5-66BE-686B-6017-0183E4667E5A}"/>
                  </a:ext>
                </a:extLst>
              </p:cNvPr>
              <p:cNvSpPr/>
              <p:nvPr/>
            </p:nvSpPr>
            <p:spPr>
              <a:xfrm>
                <a:off x="5030163" y="2217774"/>
                <a:ext cx="98137" cy="113774"/>
              </a:xfrm>
              <a:custGeom>
                <a:avLst/>
                <a:gdLst>
                  <a:gd name="connsiteX0" fmla="*/ 0 w 98137"/>
                  <a:gd name="connsiteY0" fmla="*/ 13750 h 113774"/>
                  <a:gd name="connsiteX1" fmla="*/ 70603 w 98137"/>
                  <a:gd name="connsiteY1" fmla="*/ 113774 h 113774"/>
                  <a:gd name="connsiteX2" fmla="*/ 98138 w 98137"/>
                  <a:gd name="connsiteY2" fmla="*/ 78456 h 113774"/>
                  <a:gd name="connsiteX3" fmla="*/ 55653 w 98137"/>
                  <a:gd name="connsiteY3" fmla="*/ 0 h 113774"/>
                  <a:gd name="connsiteX4" fmla="*/ 0 w 98137"/>
                  <a:gd name="connsiteY4" fmla="*/ 13750 h 11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37" h="113774">
                    <a:moveTo>
                      <a:pt x="0" y="13750"/>
                    </a:moveTo>
                    <a:lnTo>
                      <a:pt x="70603" y="113774"/>
                    </a:lnTo>
                    <a:lnTo>
                      <a:pt x="98138" y="78456"/>
                    </a:lnTo>
                    <a:lnTo>
                      <a:pt x="55653" y="0"/>
                    </a:lnTo>
                    <a:lnTo>
                      <a:pt x="0" y="13750"/>
                    </a:lnTo>
                    <a:close/>
                  </a:path>
                </a:pathLst>
              </a:custGeom>
              <a:solidFill>
                <a:srgbClr val="FFB27D"/>
              </a:solidFill>
              <a:ln w="3429" cap="flat">
                <a:noFill/>
                <a:prstDash val="solid"/>
                <a:miter/>
              </a:ln>
            </p:spPr>
            <p:txBody>
              <a:bodyPr rtlCol="0" anchor="ctr"/>
              <a:lstStyle/>
              <a:p>
                <a:endParaRPr lang="en-IN"/>
              </a:p>
            </p:txBody>
          </p:sp>
          <p:sp>
            <p:nvSpPr>
              <p:cNvPr id="151" name="Freeform: Shape 150">
                <a:extLst>
                  <a:ext uri="{FF2B5EF4-FFF2-40B4-BE49-F238E27FC236}">
                    <a16:creationId xmlns:a16="http://schemas.microsoft.com/office/drawing/2014/main" id="{6E595A93-93A4-329B-2A55-7637FC725027}"/>
                  </a:ext>
                </a:extLst>
              </p:cNvPr>
              <p:cNvSpPr/>
              <p:nvPr/>
            </p:nvSpPr>
            <p:spPr>
              <a:xfrm>
                <a:off x="4506093" y="917326"/>
                <a:ext cx="343464" cy="479031"/>
              </a:xfrm>
              <a:custGeom>
                <a:avLst/>
                <a:gdLst>
                  <a:gd name="connsiteX0" fmla="*/ 270325 w 343464"/>
                  <a:gd name="connsiteY0" fmla="*/ 5075 h 479031"/>
                  <a:gd name="connsiteX1" fmla="*/ 230651 w 343464"/>
                  <a:gd name="connsiteY1" fmla="*/ 5452 h 479031"/>
                  <a:gd name="connsiteX2" fmla="*/ 237955 w 343464"/>
                  <a:gd name="connsiteY2" fmla="*/ 0 h 479031"/>
                  <a:gd name="connsiteX3" fmla="*/ 217930 w 343464"/>
                  <a:gd name="connsiteY3" fmla="*/ 9773 h 479031"/>
                  <a:gd name="connsiteX4" fmla="*/ 140812 w 343464"/>
                  <a:gd name="connsiteY4" fmla="*/ 160649 h 479031"/>
                  <a:gd name="connsiteX5" fmla="*/ 76209 w 343464"/>
                  <a:gd name="connsiteY5" fmla="*/ 242087 h 479031"/>
                  <a:gd name="connsiteX6" fmla="*/ 51 w 343464"/>
                  <a:gd name="connsiteY6" fmla="*/ 371258 h 479031"/>
                  <a:gd name="connsiteX7" fmla="*/ 2554 w 343464"/>
                  <a:gd name="connsiteY7" fmla="*/ 372252 h 479031"/>
                  <a:gd name="connsiteX8" fmla="*/ 19219 w 343464"/>
                  <a:gd name="connsiteY8" fmla="*/ 343929 h 479031"/>
                  <a:gd name="connsiteX9" fmla="*/ 12841 w 343464"/>
                  <a:gd name="connsiteY9" fmla="*/ 376916 h 479031"/>
                  <a:gd name="connsiteX10" fmla="*/ 143555 w 343464"/>
                  <a:gd name="connsiteY10" fmla="*/ 451462 h 479031"/>
                  <a:gd name="connsiteX11" fmla="*/ 141943 w 343464"/>
                  <a:gd name="connsiteY11" fmla="*/ 431300 h 479031"/>
                  <a:gd name="connsiteX12" fmla="*/ 151441 w 343464"/>
                  <a:gd name="connsiteY12" fmla="*/ 456263 h 479031"/>
                  <a:gd name="connsiteX13" fmla="*/ 188680 w 343464"/>
                  <a:gd name="connsiteY13" fmla="*/ 479031 h 479031"/>
                  <a:gd name="connsiteX14" fmla="*/ 323063 w 343464"/>
                  <a:gd name="connsiteY14" fmla="*/ 246408 h 479031"/>
                  <a:gd name="connsiteX15" fmla="*/ 330744 w 343464"/>
                  <a:gd name="connsiteY15" fmla="*/ 179268 h 479031"/>
                  <a:gd name="connsiteX16" fmla="*/ 329852 w 343464"/>
                  <a:gd name="connsiteY16" fmla="*/ 238796 h 479031"/>
                  <a:gd name="connsiteX17" fmla="*/ 270325 w 343464"/>
                  <a:gd name="connsiteY17" fmla="*/ 5075 h 479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3464" h="479031">
                    <a:moveTo>
                      <a:pt x="270325" y="5075"/>
                    </a:moveTo>
                    <a:cubicBezTo>
                      <a:pt x="256300" y="446"/>
                      <a:pt x="241075" y="2709"/>
                      <a:pt x="230651" y="5452"/>
                    </a:cubicBezTo>
                    <a:cubicBezTo>
                      <a:pt x="232595" y="3055"/>
                      <a:pt x="235105" y="1183"/>
                      <a:pt x="237955" y="0"/>
                    </a:cubicBezTo>
                    <a:cubicBezTo>
                      <a:pt x="231097" y="377"/>
                      <a:pt x="217930" y="9773"/>
                      <a:pt x="217930" y="9773"/>
                    </a:cubicBezTo>
                    <a:cubicBezTo>
                      <a:pt x="119929" y="-6927"/>
                      <a:pt x="132650" y="129788"/>
                      <a:pt x="140812" y="160649"/>
                    </a:cubicBezTo>
                    <a:cubicBezTo>
                      <a:pt x="148973" y="191510"/>
                      <a:pt x="118591" y="208037"/>
                      <a:pt x="76209" y="242087"/>
                    </a:cubicBezTo>
                    <a:cubicBezTo>
                      <a:pt x="-4647" y="307238"/>
                      <a:pt x="51" y="371258"/>
                      <a:pt x="51" y="371258"/>
                    </a:cubicBezTo>
                    <a:cubicBezTo>
                      <a:pt x="840" y="371532"/>
                      <a:pt x="1663" y="371875"/>
                      <a:pt x="2554" y="372252"/>
                    </a:cubicBezTo>
                    <a:cubicBezTo>
                      <a:pt x="5503" y="363748"/>
                      <a:pt x="11847" y="347666"/>
                      <a:pt x="19219" y="343929"/>
                    </a:cubicBezTo>
                    <a:cubicBezTo>
                      <a:pt x="16521" y="354806"/>
                      <a:pt x="14391" y="365816"/>
                      <a:pt x="12841" y="376916"/>
                    </a:cubicBezTo>
                    <a:cubicBezTo>
                      <a:pt x="43702" y="391798"/>
                      <a:pt x="102407" y="426636"/>
                      <a:pt x="143555" y="451462"/>
                    </a:cubicBezTo>
                    <a:cubicBezTo>
                      <a:pt x="142149" y="445290"/>
                      <a:pt x="140606" y="436409"/>
                      <a:pt x="141943" y="431300"/>
                    </a:cubicBezTo>
                    <a:lnTo>
                      <a:pt x="151441" y="456263"/>
                    </a:lnTo>
                    <a:cubicBezTo>
                      <a:pt x="173455" y="469567"/>
                      <a:pt x="188680" y="479031"/>
                      <a:pt x="188680" y="479031"/>
                    </a:cubicBezTo>
                    <a:cubicBezTo>
                      <a:pt x="181342" y="454343"/>
                      <a:pt x="270565" y="298323"/>
                      <a:pt x="323063" y="246408"/>
                    </a:cubicBezTo>
                    <a:cubicBezTo>
                      <a:pt x="333350" y="221753"/>
                      <a:pt x="330949" y="182389"/>
                      <a:pt x="330744" y="179268"/>
                    </a:cubicBezTo>
                    <a:cubicBezTo>
                      <a:pt x="334173" y="210129"/>
                      <a:pt x="332561" y="228269"/>
                      <a:pt x="329852" y="238796"/>
                    </a:cubicBezTo>
                    <a:cubicBezTo>
                      <a:pt x="371583" y="181188"/>
                      <a:pt x="307461" y="17248"/>
                      <a:pt x="270325" y="5075"/>
                    </a:cubicBezTo>
                    <a:close/>
                  </a:path>
                </a:pathLst>
              </a:custGeom>
              <a:solidFill>
                <a:srgbClr val="163560"/>
              </a:solidFill>
              <a:ln w="3429" cap="flat">
                <a:noFill/>
                <a:prstDash val="solid"/>
                <a:miter/>
              </a:ln>
            </p:spPr>
            <p:txBody>
              <a:bodyPr rtlCol="0" anchor="ctr"/>
              <a:lstStyle/>
              <a:p>
                <a:endParaRPr lang="en-IN"/>
              </a:p>
            </p:txBody>
          </p:sp>
          <p:sp>
            <p:nvSpPr>
              <p:cNvPr id="152" name="Freeform: Shape 151">
                <a:extLst>
                  <a:ext uri="{FF2B5EF4-FFF2-40B4-BE49-F238E27FC236}">
                    <a16:creationId xmlns:a16="http://schemas.microsoft.com/office/drawing/2014/main" id="{1DE1FE39-91A5-7FA1-F862-875E15F28798}"/>
                  </a:ext>
                </a:extLst>
              </p:cNvPr>
              <p:cNvSpPr/>
              <p:nvPr/>
            </p:nvSpPr>
            <p:spPr>
              <a:xfrm>
                <a:off x="4727790" y="1082603"/>
                <a:ext cx="87411" cy="102396"/>
              </a:xfrm>
              <a:custGeom>
                <a:avLst/>
                <a:gdLst>
                  <a:gd name="connsiteX0" fmla="*/ 87409 w 87411"/>
                  <a:gd name="connsiteY0" fmla="*/ 91383 h 102396"/>
                  <a:gd name="connsiteX1" fmla="*/ 34946 w 87411"/>
                  <a:gd name="connsiteY1" fmla="*/ 100950 h 102396"/>
                  <a:gd name="connsiteX2" fmla="*/ 4 w 87411"/>
                  <a:gd name="connsiteY2" fmla="*/ 67448 h 102396"/>
                  <a:gd name="connsiteX3" fmla="*/ 11457 w 87411"/>
                  <a:gd name="connsiteY3" fmla="*/ 0 h 102396"/>
                  <a:gd name="connsiteX4" fmla="*/ 15537 w 87411"/>
                  <a:gd name="connsiteY4" fmla="*/ 789 h 102396"/>
                  <a:gd name="connsiteX5" fmla="*/ 84117 w 87411"/>
                  <a:gd name="connsiteY5" fmla="*/ 14505 h 102396"/>
                  <a:gd name="connsiteX6" fmla="*/ 82506 w 87411"/>
                  <a:gd name="connsiteY6" fmla="*/ 56407 h 102396"/>
                  <a:gd name="connsiteX7" fmla="*/ 87409 w 87411"/>
                  <a:gd name="connsiteY7" fmla="*/ 91383 h 10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411" h="102396">
                    <a:moveTo>
                      <a:pt x="87409" y="91383"/>
                    </a:moveTo>
                    <a:cubicBezTo>
                      <a:pt x="87718" y="91383"/>
                      <a:pt x="57611" y="107156"/>
                      <a:pt x="34946" y="100950"/>
                    </a:cubicBezTo>
                    <a:cubicBezTo>
                      <a:pt x="13651" y="95155"/>
                      <a:pt x="-270" y="67517"/>
                      <a:pt x="4" y="67448"/>
                    </a:cubicBezTo>
                    <a:cubicBezTo>
                      <a:pt x="9057" y="65665"/>
                      <a:pt x="11628" y="53252"/>
                      <a:pt x="11457" y="0"/>
                    </a:cubicBezTo>
                    <a:lnTo>
                      <a:pt x="15537" y="789"/>
                    </a:lnTo>
                    <a:lnTo>
                      <a:pt x="84117" y="14505"/>
                    </a:lnTo>
                    <a:cubicBezTo>
                      <a:pt x="84117" y="14505"/>
                      <a:pt x="82540" y="36073"/>
                      <a:pt x="82506" y="56407"/>
                    </a:cubicBezTo>
                    <a:cubicBezTo>
                      <a:pt x="82334" y="73346"/>
                      <a:pt x="83500" y="89565"/>
                      <a:pt x="87409" y="91383"/>
                    </a:cubicBezTo>
                    <a:close/>
                  </a:path>
                </a:pathLst>
              </a:custGeom>
              <a:solidFill>
                <a:srgbClr val="FFB27D"/>
              </a:solidFill>
              <a:ln w="3429" cap="flat">
                <a:noFill/>
                <a:prstDash val="solid"/>
                <a:miter/>
              </a:ln>
            </p:spPr>
            <p:txBody>
              <a:bodyPr rtlCol="0" anchor="ctr"/>
              <a:lstStyle/>
              <a:p>
                <a:endParaRPr lang="en-IN"/>
              </a:p>
            </p:txBody>
          </p:sp>
          <p:sp>
            <p:nvSpPr>
              <p:cNvPr id="153" name="Freeform: Shape 152">
                <a:extLst>
                  <a:ext uri="{FF2B5EF4-FFF2-40B4-BE49-F238E27FC236}">
                    <a16:creationId xmlns:a16="http://schemas.microsoft.com/office/drawing/2014/main" id="{692B923A-8C01-1EF8-BE1A-0B19839DD5E7}"/>
                  </a:ext>
                </a:extLst>
              </p:cNvPr>
              <p:cNvSpPr/>
              <p:nvPr/>
            </p:nvSpPr>
            <p:spPr>
              <a:xfrm>
                <a:off x="4705197" y="934650"/>
                <a:ext cx="74409" cy="24886"/>
              </a:xfrm>
              <a:custGeom>
                <a:avLst/>
                <a:gdLst>
                  <a:gd name="connsiteX0" fmla="*/ 0 w 74409"/>
                  <a:gd name="connsiteY0" fmla="*/ 24886 h 24886"/>
                  <a:gd name="connsiteX1" fmla="*/ 74409 w 74409"/>
                  <a:gd name="connsiteY1" fmla="*/ 8016 h 24886"/>
                  <a:gd name="connsiteX2" fmla="*/ 0 w 74409"/>
                  <a:gd name="connsiteY2" fmla="*/ 24886 h 24886"/>
                </a:gdLst>
                <a:ahLst/>
                <a:cxnLst>
                  <a:cxn ang="0">
                    <a:pos x="connsiteX0" y="connsiteY0"/>
                  </a:cxn>
                  <a:cxn ang="0">
                    <a:pos x="connsiteX1" y="connsiteY1"/>
                  </a:cxn>
                  <a:cxn ang="0">
                    <a:pos x="connsiteX2" y="connsiteY2"/>
                  </a:cxn>
                </a:cxnLst>
                <a:rect l="l" t="t" r="r" b="b"/>
                <a:pathLst>
                  <a:path w="74409" h="24886">
                    <a:moveTo>
                      <a:pt x="0" y="24886"/>
                    </a:moveTo>
                    <a:cubicBezTo>
                      <a:pt x="0" y="24886"/>
                      <a:pt x="26026" y="-17119"/>
                      <a:pt x="74409" y="8016"/>
                    </a:cubicBezTo>
                    <a:cubicBezTo>
                      <a:pt x="74409" y="8016"/>
                      <a:pt x="49343" y="8702"/>
                      <a:pt x="0" y="24886"/>
                    </a:cubicBezTo>
                    <a:close/>
                  </a:path>
                </a:pathLst>
              </a:custGeom>
              <a:solidFill>
                <a:srgbClr val="5FABB7"/>
              </a:solidFill>
              <a:ln w="3429" cap="flat">
                <a:noFill/>
                <a:prstDash val="solid"/>
                <a:miter/>
              </a:ln>
            </p:spPr>
            <p:txBody>
              <a:bodyPr rtlCol="0" anchor="ctr"/>
              <a:lstStyle/>
              <a:p>
                <a:endParaRPr lang="en-IN"/>
              </a:p>
            </p:txBody>
          </p:sp>
          <p:sp>
            <p:nvSpPr>
              <p:cNvPr id="154" name="Freeform: Shape 153">
                <a:extLst>
                  <a:ext uri="{FF2B5EF4-FFF2-40B4-BE49-F238E27FC236}">
                    <a16:creationId xmlns:a16="http://schemas.microsoft.com/office/drawing/2014/main" id="{580692A0-5770-B9CF-49E1-13DD44501BBE}"/>
                  </a:ext>
                </a:extLst>
              </p:cNvPr>
              <p:cNvSpPr/>
              <p:nvPr/>
            </p:nvSpPr>
            <p:spPr>
              <a:xfrm>
                <a:off x="4743328" y="1083392"/>
                <a:ext cx="68580" cy="55481"/>
              </a:xfrm>
              <a:custGeom>
                <a:avLst/>
                <a:gdLst>
                  <a:gd name="connsiteX0" fmla="*/ 68580 w 68580"/>
                  <a:gd name="connsiteY0" fmla="*/ 13579 h 55481"/>
                  <a:gd name="connsiteX1" fmla="*/ 66968 w 68580"/>
                  <a:gd name="connsiteY1" fmla="*/ 55481 h 55481"/>
                  <a:gd name="connsiteX2" fmla="*/ 0 w 68580"/>
                  <a:gd name="connsiteY2" fmla="*/ 0 h 55481"/>
                </a:gdLst>
                <a:ahLst/>
                <a:cxnLst>
                  <a:cxn ang="0">
                    <a:pos x="connsiteX0" y="connsiteY0"/>
                  </a:cxn>
                  <a:cxn ang="0">
                    <a:pos x="connsiteX1" y="connsiteY1"/>
                  </a:cxn>
                  <a:cxn ang="0">
                    <a:pos x="connsiteX2" y="connsiteY2"/>
                  </a:cxn>
                </a:cxnLst>
                <a:rect l="l" t="t" r="r" b="b"/>
                <a:pathLst>
                  <a:path w="68580" h="55481">
                    <a:moveTo>
                      <a:pt x="68580" y="13579"/>
                    </a:moveTo>
                    <a:cubicBezTo>
                      <a:pt x="68580" y="13579"/>
                      <a:pt x="67003" y="35147"/>
                      <a:pt x="66968" y="55481"/>
                    </a:cubicBezTo>
                    <a:cubicBezTo>
                      <a:pt x="28598" y="54418"/>
                      <a:pt x="8298" y="19408"/>
                      <a:pt x="0" y="0"/>
                    </a:cubicBezTo>
                    <a:close/>
                  </a:path>
                </a:pathLst>
              </a:custGeom>
              <a:solidFill>
                <a:srgbClr val="EF9E67"/>
              </a:solidFill>
              <a:ln w="3429" cap="flat">
                <a:noFill/>
                <a:prstDash val="solid"/>
                <a:miter/>
              </a:ln>
            </p:spPr>
            <p:txBody>
              <a:bodyPr rtlCol="0" anchor="ctr"/>
              <a:lstStyle/>
              <a:p>
                <a:endParaRPr lang="en-IN"/>
              </a:p>
            </p:txBody>
          </p:sp>
          <p:sp>
            <p:nvSpPr>
              <p:cNvPr id="155" name="Freeform: Shape 154">
                <a:extLst>
                  <a:ext uri="{FF2B5EF4-FFF2-40B4-BE49-F238E27FC236}">
                    <a16:creationId xmlns:a16="http://schemas.microsoft.com/office/drawing/2014/main" id="{D0D0ACE3-909B-743E-DBD0-1F7FD6965356}"/>
                  </a:ext>
                </a:extLst>
              </p:cNvPr>
              <p:cNvSpPr/>
              <p:nvPr/>
            </p:nvSpPr>
            <p:spPr>
              <a:xfrm>
                <a:off x="4689326" y="937852"/>
                <a:ext cx="142840" cy="147940"/>
              </a:xfrm>
              <a:custGeom>
                <a:avLst/>
                <a:gdLst>
                  <a:gd name="connsiteX0" fmla="*/ 39874 w 142840"/>
                  <a:gd name="connsiteY0" fmla="*/ 147941 h 147940"/>
                  <a:gd name="connsiteX1" fmla="*/ 3801 w 142840"/>
                  <a:gd name="connsiteY1" fmla="*/ 95100 h 147940"/>
                  <a:gd name="connsiteX2" fmla="*/ 64940 w 142840"/>
                  <a:gd name="connsiteY2" fmla="*/ 185 h 147940"/>
                  <a:gd name="connsiteX3" fmla="*/ 107871 w 142840"/>
                  <a:gd name="connsiteY3" fmla="*/ 7214 h 147940"/>
                  <a:gd name="connsiteX4" fmla="*/ 139658 w 142840"/>
                  <a:gd name="connsiteY4" fmla="*/ 98974 h 147940"/>
                  <a:gd name="connsiteX5" fmla="*/ 137395 w 142840"/>
                  <a:gd name="connsiteY5" fmla="*/ 121057 h 14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840" h="147940">
                    <a:moveTo>
                      <a:pt x="39874" y="147941"/>
                    </a:moveTo>
                    <a:cubicBezTo>
                      <a:pt x="39874" y="147941"/>
                      <a:pt x="13882" y="120783"/>
                      <a:pt x="3801" y="95100"/>
                    </a:cubicBezTo>
                    <a:cubicBezTo>
                      <a:pt x="-3434" y="76755"/>
                      <a:pt x="-7961" y="4300"/>
                      <a:pt x="64940" y="185"/>
                    </a:cubicBezTo>
                    <a:cubicBezTo>
                      <a:pt x="79595" y="-717"/>
                      <a:pt x="94268" y="1687"/>
                      <a:pt x="107871" y="7214"/>
                    </a:cubicBezTo>
                    <a:cubicBezTo>
                      <a:pt x="125359" y="14518"/>
                      <a:pt x="152071" y="32452"/>
                      <a:pt x="139658" y="98974"/>
                    </a:cubicBezTo>
                    <a:lnTo>
                      <a:pt x="137395" y="121057"/>
                    </a:lnTo>
                    <a:close/>
                  </a:path>
                </a:pathLst>
              </a:custGeom>
              <a:solidFill>
                <a:srgbClr val="163560"/>
              </a:solidFill>
              <a:ln w="3429" cap="flat">
                <a:noFill/>
                <a:prstDash val="solid"/>
                <a:miter/>
              </a:ln>
            </p:spPr>
            <p:txBody>
              <a:bodyPr rtlCol="0" anchor="ctr"/>
              <a:lstStyle/>
              <a:p>
                <a:endParaRPr lang="en-IN"/>
              </a:p>
            </p:txBody>
          </p:sp>
          <p:sp>
            <p:nvSpPr>
              <p:cNvPr id="156" name="Freeform: Shape 155">
                <a:extLst>
                  <a:ext uri="{FF2B5EF4-FFF2-40B4-BE49-F238E27FC236}">
                    <a16:creationId xmlns:a16="http://schemas.microsoft.com/office/drawing/2014/main" id="{48CDC188-4D46-FBA8-D440-FA90313C4B13}"/>
                  </a:ext>
                </a:extLst>
              </p:cNvPr>
              <p:cNvSpPr/>
              <p:nvPr/>
            </p:nvSpPr>
            <p:spPr>
              <a:xfrm>
                <a:off x="4727794" y="1482356"/>
                <a:ext cx="393889" cy="795768"/>
              </a:xfrm>
              <a:custGeom>
                <a:avLst/>
                <a:gdLst>
                  <a:gd name="connsiteX0" fmla="*/ 393889 w 393889"/>
                  <a:gd name="connsiteY0" fmla="*/ 791070 h 795768"/>
                  <a:gd name="connsiteX1" fmla="*/ 360697 w 393889"/>
                  <a:gd name="connsiteY1" fmla="*/ 795357 h 795768"/>
                  <a:gd name="connsiteX2" fmla="*/ 351438 w 393889"/>
                  <a:gd name="connsiteY2" fmla="*/ 795768 h 795768"/>
                  <a:gd name="connsiteX3" fmla="*/ 322532 w 393889"/>
                  <a:gd name="connsiteY3" fmla="*/ 791036 h 795768"/>
                  <a:gd name="connsiteX4" fmla="*/ 321880 w 393889"/>
                  <a:gd name="connsiteY4" fmla="*/ 790865 h 795768"/>
                  <a:gd name="connsiteX5" fmla="*/ 314062 w 393889"/>
                  <a:gd name="connsiteY5" fmla="*/ 788944 h 795768"/>
                  <a:gd name="connsiteX6" fmla="*/ 313582 w 393889"/>
                  <a:gd name="connsiteY6" fmla="*/ 788944 h 795768"/>
                  <a:gd name="connsiteX7" fmla="*/ 171724 w 393889"/>
                  <a:gd name="connsiteY7" fmla="*/ 525529 h 795768"/>
                  <a:gd name="connsiteX8" fmla="*/ 167952 w 393889"/>
                  <a:gd name="connsiteY8" fmla="*/ 514076 h 795768"/>
                  <a:gd name="connsiteX9" fmla="*/ 51709 w 393889"/>
                  <a:gd name="connsiteY9" fmla="*/ 238144 h 795768"/>
                  <a:gd name="connsiteX10" fmla="*/ 38611 w 393889"/>
                  <a:gd name="connsiteY10" fmla="*/ 196447 h 795768"/>
                  <a:gd name="connsiteX11" fmla="*/ 34976 w 393889"/>
                  <a:gd name="connsiteY11" fmla="*/ 184069 h 795768"/>
                  <a:gd name="connsiteX12" fmla="*/ 0 w 393889"/>
                  <a:gd name="connsiteY12" fmla="*/ 0 h 795768"/>
                  <a:gd name="connsiteX13" fmla="*/ 183280 w 393889"/>
                  <a:gd name="connsiteY13" fmla="*/ 46634 h 795768"/>
                  <a:gd name="connsiteX14" fmla="*/ 393889 w 393889"/>
                  <a:gd name="connsiteY14" fmla="*/ 791070 h 795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889" h="795768">
                    <a:moveTo>
                      <a:pt x="393889" y="791070"/>
                    </a:moveTo>
                    <a:cubicBezTo>
                      <a:pt x="393889" y="791070"/>
                      <a:pt x="375647" y="794225"/>
                      <a:pt x="360697" y="795357"/>
                    </a:cubicBezTo>
                    <a:cubicBezTo>
                      <a:pt x="357268" y="795631"/>
                      <a:pt x="354216" y="795768"/>
                      <a:pt x="351438" y="795768"/>
                    </a:cubicBezTo>
                    <a:cubicBezTo>
                      <a:pt x="341679" y="795058"/>
                      <a:pt x="332006" y="793474"/>
                      <a:pt x="322532" y="791036"/>
                    </a:cubicBezTo>
                    <a:lnTo>
                      <a:pt x="321880" y="790865"/>
                    </a:lnTo>
                    <a:cubicBezTo>
                      <a:pt x="318074" y="789973"/>
                      <a:pt x="315022" y="789219"/>
                      <a:pt x="314062" y="788944"/>
                    </a:cubicBezTo>
                    <a:lnTo>
                      <a:pt x="313582" y="788944"/>
                    </a:lnTo>
                    <a:cubicBezTo>
                      <a:pt x="313582" y="788944"/>
                      <a:pt x="222679" y="687720"/>
                      <a:pt x="171724" y="525529"/>
                    </a:cubicBezTo>
                    <a:cubicBezTo>
                      <a:pt x="170524" y="521722"/>
                      <a:pt x="169255" y="517916"/>
                      <a:pt x="167952" y="514076"/>
                    </a:cubicBezTo>
                    <a:cubicBezTo>
                      <a:pt x="140040" y="432706"/>
                      <a:pt x="82227" y="330590"/>
                      <a:pt x="51709" y="238144"/>
                    </a:cubicBezTo>
                    <a:cubicBezTo>
                      <a:pt x="46840" y="223444"/>
                      <a:pt x="42475" y="209546"/>
                      <a:pt x="38611" y="196447"/>
                    </a:cubicBezTo>
                    <a:cubicBezTo>
                      <a:pt x="37342" y="192230"/>
                      <a:pt x="36107" y="188115"/>
                      <a:pt x="34976" y="184069"/>
                    </a:cubicBezTo>
                    <a:cubicBezTo>
                      <a:pt x="12482" y="105990"/>
                      <a:pt x="6001" y="54761"/>
                      <a:pt x="0" y="0"/>
                    </a:cubicBezTo>
                    <a:lnTo>
                      <a:pt x="183280" y="46634"/>
                    </a:lnTo>
                    <a:cubicBezTo>
                      <a:pt x="183280" y="46634"/>
                      <a:pt x="260227" y="380036"/>
                      <a:pt x="393889" y="791070"/>
                    </a:cubicBezTo>
                    <a:close/>
                  </a:path>
                </a:pathLst>
              </a:custGeom>
              <a:solidFill>
                <a:srgbClr val="A53D38"/>
              </a:solidFill>
              <a:ln w="3429" cap="flat">
                <a:noFill/>
                <a:prstDash val="solid"/>
                <a:miter/>
              </a:ln>
            </p:spPr>
            <p:txBody>
              <a:bodyPr rtlCol="0" anchor="ctr"/>
              <a:lstStyle/>
              <a:p>
                <a:endParaRPr lang="en-IN"/>
              </a:p>
            </p:txBody>
          </p:sp>
          <p:sp>
            <p:nvSpPr>
              <p:cNvPr id="157" name="Freeform: Shape 156">
                <a:extLst>
                  <a:ext uri="{FF2B5EF4-FFF2-40B4-BE49-F238E27FC236}">
                    <a16:creationId xmlns:a16="http://schemas.microsoft.com/office/drawing/2014/main" id="{44DB6A5C-03B9-DAB2-DF28-3C6ADD85290B}"/>
                  </a:ext>
                </a:extLst>
              </p:cNvPr>
              <p:cNvSpPr/>
              <p:nvPr/>
            </p:nvSpPr>
            <p:spPr>
              <a:xfrm>
                <a:off x="4711498" y="961528"/>
                <a:ext cx="126869" cy="149571"/>
              </a:xfrm>
              <a:custGeom>
                <a:avLst/>
                <a:gdLst>
                  <a:gd name="connsiteX0" fmla="*/ 112342 w 126869"/>
                  <a:gd name="connsiteY0" fmla="*/ 146278 h 149571"/>
                  <a:gd name="connsiteX1" fmla="*/ 12387 w 126869"/>
                  <a:gd name="connsiteY1" fmla="*/ 110274 h 149571"/>
                  <a:gd name="connsiteX2" fmla="*/ 38310 w 126869"/>
                  <a:gd name="connsiteY2" fmla="*/ 5278 h 149571"/>
                  <a:gd name="connsiteX3" fmla="*/ 118034 w 126869"/>
                  <a:gd name="connsiteY3" fmla="*/ 27052 h 149571"/>
                  <a:gd name="connsiteX4" fmla="*/ 112342 w 126869"/>
                  <a:gd name="connsiteY4" fmla="*/ 146278 h 149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869" h="149571">
                    <a:moveTo>
                      <a:pt x="112342" y="146278"/>
                    </a:moveTo>
                    <a:cubicBezTo>
                      <a:pt x="112342" y="146278"/>
                      <a:pt x="23634" y="165686"/>
                      <a:pt x="12387" y="110274"/>
                    </a:cubicBezTo>
                    <a:cubicBezTo>
                      <a:pt x="1140" y="54861"/>
                      <a:pt x="-17857" y="19988"/>
                      <a:pt x="38310" y="5278"/>
                    </a:cubicBezTo>
                    <a:cubicBezTo>
                      <a:pt x="94477" y="-9433"/>
                      <a:pt x="109805" y="9461"/>
                      <a:pt x="118034" y="27052"/>
                    </a:cubicBezTo>
                    <a:cubicBezTo>
                      <a:pt x="126264" y="44643"/>
                      <a:pt x="135179" y="139797"/>
                      <a:pt x="112342" y="146278"/>
                    </a:cubicBezTo>
                    <a:close/>
                  </a:path>
                </a:pathLst>
              </a:custGeom>
              <a:solidFill>
                <a:srgbClr val="FFB27D"/>
              </a:solidFill>
              <a:ln w="3429" cap="flat">
                <a:noFill/>
                <a:prstDash val="solid"/>
                <a:miter/>
              </a:ln>
            </p:spPr>
            <p:txBody>
              <a:bodyPr rtlCol="0" anchor="ctr"/>
              <a:lstStyle/>
              <a:p>
                <a:endParaRPr lang="en-IN"/>
              </a:p>
            </p:txBody>
          </p:sp>
          <p:sp>
            <p:nvSpPr>
              <p:cNvPr id="158" name="Freeform: Shape 157">
                <a:extLst>
                  <a:ext uri="{FF2B5EF4-FFF2-40B4-BE49-F238E27FC236}">
                    <a16:creationId xmlns:a16="http://schemas.microsoft.com/office/drawing/2014/main" id="{7516649C-008B-75A2-CC5F-854F50A885E9}"/>
                  </a:ext>
                </a:extLst>
              </p:cNvPr>
              <p:cNvSpPr/>
              <p:nvPr/>
            </p:nvSpPr>
            <p:spPr>
              <a:xfrm>
                <a:off x="4689698" y="949697"/>
                <a:ext cx="100435" cy="106314"/>
              </a:xfrm>
              <a:custGeom>
                <a:avLst/>
                <a:gdLst>
                  <a:gd name="connsiteX0" fmla="*/ 100435 w 100435"/>
                  <a:gd name="connsiteY0" fmla="*/ 7576 h 106314"/>
                  <a:gd name="connsiteX1" fmla="*/ 53698 w 100435"/>
                  <a:gd name="connsiteY1" fmla="*/ 94673 h 106314"/>
                  <a:gd name="connsiteX2" fmla="*/ 0 w 100435"/>
                  <a:gd name="connsiteY2" fmla="*/ 104960 h 106314"/>
                  <a:gd name="connsiteX3" fmla="*/ 22048 w 100435"/>
                  <a:gd name="connsiteY3" fmla="*/ 35385 h 106314"/>
                  <a:gd name="connsiteX4" fmla="*/ 100435 w 100435"/>
                  <a:gd name="connsiteY4" fmla="*/ 7576 h 10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35" h="106314">
                    <a:moveTo>
                      <a:pt x="100435" y="7576"/>
                    </a:moveTo>
                    <a:cubicBezTo>
                      <a:pt x="100435" y="7576"/>
                      <a:pt x="89188" y="77528"/>
                      <a:pt x="53698" y="94673"/>
                    </a:cubicBezTo>
                    <a:cubicBezTo>
                      <a:pt x="18208" y="111818"/>
                      <a:pt x="0" y="104960"/>
                      <a:pt x="0" y="104960"/>
                    </a:cubicBezTo>
                    <a:cubicBezTo>
                      <a:pt x="15197" y="85027"/>
                      <a:pt x="22992" y="60431"/>
                      <a:pt x="22048" y="35385"/>
                    </a:cubicBezTo>
                    <a:cubicBezTo>
                      <a:pt x="22048" y="35385"/>
                      <a:pt x="75849" y="-19684"/>
                      <a:pt x="100435" y="7576"/>
                    </a:cubicBezTo>
                    <a:close/>
                  </a:path>
                </a:pathLst>
              </a:custGeom>
              <a:solidFill>
                <a:srgbClr val="163560"/>
              </a:solidFill>
              <a:ln w="3429" cap="flat">
                <a:noFill/>
                <a:prstDash val="solid"/>
                <a:miter/>
              </a:ln>
            </p:spPr>
            <p:txBody>
              <a:bodyPr rtlCol="0" anchor="ctr"/>
              <a:lstStyle/>
              <a:p>
                <a:endParaRPr lang="en-IN"/>
              </a:p>
            </p:txBody>
          </p:sp>
          <p:sp>
            <p:nvSpPr>
              <p:cNvPr id="159" name="Freeform: Shape 158">
                <a:extLst>
                  <a:ext uri="{FF2B5EF4-FFF2-40B4-BE49-F238E27FC236}">
                    <a16:creationId xmlns:a16="http://schemas.microsoft.com/office/drawing/2014/main" id="{95F56CF0-60A3-4A1A-9415-2B62B04C2C89}"/>
                  </a:ext>
                </a:extLst>
              </p:cNvPr>
              <p:cNvSpPr/>
              <p:nvPr/>
            </p:nvSpPr>
            <p:spPr>
              <a:xfrm>
                <a:off x="4785161" y="949631"/>
                <a:ext cx="53516" cy="77464"/>
              </a:xfrm>
              <a:custGeom>
                <a:avLst/>
                <a:gdLst>
                  <a:gd name="connsiteX0" fmla="*/ 0 w 53516"/>
                  <a:gd name="connsiteY0" fmla="*/ 14123 h 77464"/>
                  <a:gd name="connsiteX1" fmla="*/ 28392 w 53516"/>
                  <a:gd name="connsiteY1" fmla="*/ 38126 h 77464"/>
                  <a:gd name="connsiteX2" fmla="*/ 51812 w 53516"/>
                  <a:gd name="connsiteY2" fmla="*/ 77286 h 77464"/>
                  <a:gd name="connsiteX3" fmla="*/ 35593 w 53516"/>
                  <a:gd name="connsiteY3" fmla="*/ 8534 h 77464"/>
                  <a:gd name="connsiteX4" fmla="*/ 0 w 53516"/>
                  <a:gd name="connsiteY4" fmla="*/ 14123 h 77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16" h="77464">
                    <a:moveTo>
                      <a:pt x="0" y="14123"/>
                    </a:moveTo>
                    <a:cubicBezTo>
                      <a:pt x="0" y="14123"/>
                      <a:pt x="21123" y="24993"/>
                      <a:pt x="28392" y="38126"/>
                    </a:cubicBezTo>
                    <a:cubicBezTo>
                      <a:pt x="35662" y="51260"/>
                      <a:pt x="43548" y="79994"/>
                      <a:pt x="51812" y="77286"/>
                    </a:cubicBezTo>
                    <a:cubicBezTo>
                      <a:pt x="51812" y="77286"/>
                      <a:pt x="61276" y="29280"/>
                      <a:pt x="35593" y="8534"/>
                    </a:cubicBezTo>
                    <a:cubicBezTo>
                      <a:pt x="8367" y="-13514"/>
                      <a:pt x="0" y="14123"/>
                      <a:pt x="0" y="14123"/>
                    </a:cubicBezTo>
                    <a:close/>
                  </a:path>
                </a:pathLst>
              </a:custGeom>
              <a:solidFill>
                <a:srgbClr val="163560"/>
              </a:solidFill>
              <a:ln w="3429" cap="flat">
                <a:noFill/>
                <a:prstDash val="solid"/>
                <a:miter/>
              </a:ln>
            </p:spPr>
            <p:txBody>
              <a:bodyPr rtlCol="0" anchor="ctr"/>
              <a:lstStyle/>
              <a:p>
                <a:endParaRPr lang="en-IN"/>
              </a:p>
            </p:txBody>
          </p:sp>
          <p:sp>
            <p:nvSpPr>
              <p:cNvPr id="160" name="Freeform: Shape 159">
                <a:extLst>
                  <a:ext uri="{FF2B5EF4-FFF2-40B4-BE49-F238E27FC236}">
                    <a16:creationId xmlns:a16="http://schemas.microsoft.com/office/drawing/2014/main" id="{77BC9E46-0BEB-B760-B85C-AF4F751D0408}"/>
                  </a:ext>
                </a:extLst>
              </p:cNvPr>
              <p:cNvSpPr/>
              <p:nvPr/>
            </p:nvSpPr>
            <p:spPr>
              <a:xfrm>
                <a:off x="4735826" y="2325719"/>
                <a:ext cx="53367" cy="71142"/>
              </a:xfrm>
              <a:custGeom>
                <a:avLst/>
                <a:gdLst>
                  <a:gd name="connsiteX0" fmla="*/ 5307 w 53367"/>
                  <a:gd name="connsiteY0" fmla="*/ 0 h 71142"/>
                  <a:gd name="connsiteX1" fmla="*/ 575 w 53367"/>
                  <a:gd name="connsiteY1" fmla="*/ 42828 h 71142"/>
                  <a:gd name="connsiteX2" fmla="*/ 21801 w 53367"/>
                  <a:gd name="connsiteY2" fmla="*/ 71083 h 71142"/>
                  <a:gd name="connsiteX3" fmla="*/ 52662 w 53367"/>
                  <a:gd name="connsiteY3" fmla="*/ 52018 h 71142"/>
                  <a:gd name="connsiteX4" fmla="*/ 43678 w 53367"/>
                  <a:gd name="connsiteY4" fmla="*/ 5624 h 7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67" h="71142">
                    <a:moveTo>
                      <a:pt x="5307" y="0"/>
                    </a:moveTo>
                    <a:cubicBezTo>
                      <a:pt x="6836" y="14450"/>
                      <a:pt x="5221" y="29061"/>
                      <a:pt x="575" y="42828"/>
                    </a:cubicBezTo>
                    <a:cubicBezTo>
                      <a:pt x="575" y="42828"/>
                      <a:pt x="-5494" y="70569"/>
                      <a:pt x="21801" y="71083"/>
                    </a:cubicBezTo>
                    <a:cubicBezTo>
                      <a:pt x="49096" y="71598"/>
                      <a:pt x="55782" y="69026"/>
                      <a:pt x="52662" y="52018"/>
                    </a:cubicBezTo>
                    <a:cubicBezTo>
                      <a:pt x="49541" y="35010"/>
                      <a:pt x="43678" y="5624"/>
                      <a:pt x="43678" y="5624"/>
                    </a:cubicBezTo>
                    <a:close/>
                  </a:path>
                </a:pathLst>
              </a:custGeom>
              <a:solidFill>
                <a:srgbClr val="FFB27D"/>
              </a:solidFill>
              <a:ln w="3429" cap="flat">
                <a:noFill/>
                <a:prstDash val="solid"/>
                <a:miter/>
              </a:ln>
            </p:spPr>
            <p:txBody>
              <a:bodyPr rtlCol="0" anchor="ctr"/>
              <a:lstStyle/>
              <a:p>
                <a:endParaRPr lang="en-IN"/>
              </a:p>
            </p:txBody>
          </p:sp>
          <p:sp>
            <p:nvSpPr>
              <p:cNvPr id="161" name="Freeform: Shape 160">
                <a:extLst>
                  <a:ext uri="{FF2B5EF4-FFF2-40B4-BE49-F238E27FC236}">
                    <a16:creationId xmlns:a16="http://schemas.microsoft.com/office/drawing/2014/main" id="{D5457DC4-A2F7-7D21-8322-9D4B167A2BA7}"/>
                  </a:ext>
                </a:extLst>
              </p:cNvPr>
              <p:cNvSpPr/>
              <p:nvPr/>
            </p:nvSpPr>
            <p:spPr>
              <a:xfrm>
                <a:off x="4733446" y="2367861"/>
                <a:ext cx="57668" cy="46943"/>
              </a:xfrm>
              <a:custGeom>
                <a:avLst/>
                <a:gdLst>
                  <a:gd name="connsiteX0" fmla="*/ 2955 w 57668"/>
                  <a:gd name="connsiteY0" fmla="*/ 686 h 46943"/>
                  <a:gd name="connsiteX1" fmla="*/ 1000 w 57668"/>
                  <a:gd name="connsiteY1" fmla="*/ 40771 h 46943"/>
                  <a:gd name="connsiteX2" fmla="*/ 29084 w 57668"/>
                  <a:gd name="connsiteY2" fmla="*/ 46943 h 46943"/>
                  <a:gd name="connsiteX3" fmla="*/ 57647 w 57668"/>
                  <a:gd name="connsiteY3" fmla="*/ 40771 h 46943"/>
                  <a:gd name="connsiteX4" fmla="*/ 53224 w 57668"/>
                  <a:gd name="connsiteY4" fmla="*/ 0 h 46943"/>
                  <a:gd name="connsiteX5" fmla="*/ 2955 w 57668"/>
                  <a:gd name="connsiteY5" fmla="*/ 686 h 4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668" h="46943">
                    <a:moveTo>
                      <a:pt x="2955" y="686"/>
                    </a:moveTo>
                    <a:cubicBezTo>
                      <a:pt x="2955" y="686"/>
                      <a:pt x="-2086" y="26883"/>
                      <a:pt x="1000" y="40771"/>
                    </a:cubicBezTo>
                    <a:cubicBezTo>
                      <a:pt x="1000" y="40771"/>
                      <a:pt x="9230" y="46943"/>
                      <a:pt x="29084" y="46943"/>
                    </a:cubicBezTo>
                    <a:cubicBezTo>
                      <a:pt x="47875" y="46943"/>
                      <a:pt x="57647" y="40771"/>
                      <a:pt x="57647" y="40771"/>
                    </a:cubicBezTo>
                    <a:cubicBezTo>
                      <a:pt x="57647" y="40771"/>
                      <a:pt x="58230" y="12104"/>
                      <a:pt x="53224" y="0"/>
                    </a:cubicBezTo>
                    <a:cubicBezTo>
                      <a:pt x="53224" y="0"/>
                      <a:pt x="33850" y="29009"/>
                      <a:pt x="2955" y="686"/>
                    </a:cubicBezTo>
                    <a:close/>
                  </a:path>
                </a:pathLst>
              </a:custGeom>
              <a:solidFill>
                <a:srgbClr val="C45446"/>
              </a:solidFill>
              <a:ln w="3429" cap="flat">
                <a:noFill/>
                <a:prstDash val="solid"/>
                <a:miter/>
              </a:ln>
            </p:spPr>
            <p:txBody>
              <a:bodyPr rtlCol="0" anchor="ctr"/>
              <a:lstStyle/>
              <a:p>
                <a:endParaRPr lang="en-IN"/>
              </a:p>
            </p:txBody>
          </p:sp>
          <p:sp>
            <p:nvSpPr>
              <p:cNvPr id="162" name="Freeform: Shape 161">
                <a:extLst>
                  <a:ext uri="{FF2B5EF4-FFF2-40B4-BE49-F238E27FC236}">
                    <a16:creationId xmlns:a16="http://schemas.microsoft.com/office/drawing/2014/main" id="{EE5F3AEF-17E1-F10F-9246-AA7B7484AEDA}"/>
                  </a:ext>
                </a:extLst>
              </p:cNvPr>
              <p:cNvSpPr/>
              <p:nvPr/>
            </p:nvSpPr>
            <p:spPr>
              <a:xfrm>
                <a:off x="5090960" y="2296229"/>
                <a:ext cx="103247" cy="97726"/>
              </a:xfrm>
              <a:custGeom>
                <a:avLst/>
                <a:gdLst>
                  <a:gd name="connsiteX0" fmla="*/ 103213 w 103247"/>
                  <a:gd name="connsiteY0" fmla="*/ 84285 h 97726"/>
                  <a:gd name="connsiteX1" fmla="*/ 37445 w 103247"/>
                  <a:gd name="connsiteY1" fmla="*/ 0 h 97726"/>
                  <a:gd name="connsiteX2" fmla="*/ 0 w 103247"/>
                  <a:gd name="connsiteY2" fmla="*/ 19168 h 97726"/>
                  <a:gd name="connsiteX3" fmla="*/ 83667 w 103247"/>
                  <a:gd name="connsiteY3" fmla="*/ 97727 h 97726"/>
                  <a:gd name="connsiteX4" fmla="*/ 103247 w 103247"/>
                  <a:gd name="connsiteY4" fmla="*/ 95155 h 97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47" h="97726">
                    <a:moveTo>
                      <a:pt x="103213" y="84285"/>
                    </a:moveTo>
                    <a:cubicBezTo>
                      <a:pt x="103213" y="84285"/>
                      <a:pt x="52875" y="28426"/>
                      <a:pt x="37445" y="0"/>
                    </a:cubicBezTo>
                    <a:lnTo>
                      <a:pt x="0" y="19168"/>
                    </a:lnTo>
                    <a:lnTo>
                      <a:pt x="83667" y="97727"/>
                    </a:lnTo>
                    <a:lnTo>
                      <a:pt x="103247" y="95155"/>
                    </a:lnTo>
                    <a:close/>
                  </a:path>
                </a:pathLst>
              </a:custGeom>
              <a:solidFill>
                <a:srgbClr val="FFB27D"/>
              </a:solidFill>
              <a:ln w="3429" cap="flat">
                <a:noFill/>
                <a:prstDash val="solid"/>
                <a:miter/>
              </a:ln>
            </p:spPr>
            <p:txBody>
              <a:bodyPr rtlCol="0" anchor="ctr"/>
              <a:lstStyle/>
              <a:p>
                <a:endParaRPr lang="en-IN"/>
              </a:p>
            </p:txBody>
          </p:sp>
          <p:sp>
            <p:nvSpPr>
              <p:cNvPr id="163" name="Freeform: Shape 162">
                <a:extLst>
                  <a:ext uri="{FF2B5EF4-FFF2-40B4-BE49-F238E27FC236}">
                    <a16:creationId xmlns:a16="http://schemas.microsoft.com/office/drawing/2014/main" id="{621F6A9F-8FD6-5271-A2E9-6DB8DE6C4A2E}"/>
                  </a:ext>
                </a:extLst>
              </p:cNvPr>
              <p:cNvSpPr/>
              <p:nvPr/>
            </p:nvSpPr>
            <p:spPr>
              <a:xfrm>
                <a:off x="5081375" y="2315397"/>
                <a:ext cx="144652" cy="97863"/>
              </a:xfrm>
              <a:custGeom>
                <a:avLst/>
                <a:gdLst>
                  <a:gd name="connsiteX0" fmla="*/ 144653 w 144652"/>
                  <a:gd name="connsiteY0" fmla="*/ 97864 h 97863"/>
                  <a:gd name="connsiteX1" fmla="*/ 81319 w 144652"/>
                  <a:gd name="connsiteY1" fmla="*/ 96801 h 97863"/>
                  <a:gd name="connsiteX2" fmla="*/ 54539 w 144652"/>
                  <a:gd name="connsiteY2" fmla="*/ 62305 h 97863"/>
                  <a:gd name="connsiteX3" fmla="*/ 31736 w 144652"/>
                  <a:gd name="connsiteY3" fmla="*/ 47080 h 97863"/>
                  <a:gd name="connsiteX4" fmla="*/ 31736 w 144652"/>
                  <a:gd name="connsiteY4" fmla="*/ 93612 h 97863"/>
                  <a:gd name="connsiteX5" fmla="*/ 17437 w 144652"/>
                  <a:gd name="connsiteY5" fmla="*/ 93612 h 97863"/>
                  <a:gd name="connsiteX6" fmla="*/ 3926 w 144652"/>
                  <a:gd name="connsiteY6" fmla="*/ 44166 h 97863"/>
                  <a:gd name="connsiteX7" fmla="*/ 9481 w 144652"/>
                  <a:gd name="connsiteY7" fmla="*/ 0 h 97863"/>
                  <a:gd name="connsiteX8" fmla="*/ 73569 w 144652"/>
                  <a:gd name="connsiteY8" fmla="*/ 46874 h 97863"/>
                  <a:gd name="connsiteX9" fmla="*/ 112694 w 144652"/>
                  <a:gd name="connsiteY9" fmla="*/ 65117 h 97863"/>
                  <a:gd name="connsiteX10" fmla="*/ 113243 w 144652"/>
                  <a:gd name="connsiteY10" fmla="*/ 65391 h 97863"/>
                  <a:gd name="connsiteX11" fmla="*/ 144653 w 144652"/>
                  <a:gd name="connsiteY11" fmla="*/ 97864 h 97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652" h="97863">
                    <a:moveTo>
                      <a:pt x="144653" y="97864"/>
                    </a:moveTo>
                    <a:cubicBezTo>
                      <a:pt x="144653" y="97864"/>
                      <a:pt x="90577" y="97864"/>
                      <a:pt x="81319" y="96801"/>
                    </a:cubicBezTo>
                    <a:cubicBezTo>
                      <a:pt x="72061" y="95738"/>
                      <a:pt x="64585" y="82399"/>
                      <a:pt x="54539" y="62305"/>
                    </a:cubicBezTo>
                    <a:cubicBezTo>
                      <a:pt x="50424" y="54110"/>
                      <a:pt x="41200" y="49583"/>
                      <a:pt x="31736" y="47080"/>
                    </a:cubicBezTo>
                    <a:lnTo>
                      <a:pt x="31736" y="93612"/>
                    </a:lnTo>
                    <a:lnTo>
                      <a:pt x="17437" y="93612"/>
                    </a:lnTo>
                    <a:lnTo>
                      <a:pt x="3926" y="44166"/>
                    </a:lnTo>
                    <a:cubicBezTo>
                      <a:pt x="-4989" y="27775"/>
                      <a:pt x="3206" y="12927"/>
                      <a:pt x="9481" y="0"/>
                    </a:cubicBezTo>
                    <a:cubicBezTo>
                      <a:pt x="16785" y="0"/>
                      <a:pt x="36399" y="4972"/>
                      <a:pt x="73569" y="46874"/>
                    </a:cubicBezTo>
                    <a:cubicBezTo>
                      <a:pt x="85811" y="60590"/>
                      <a:pt x="99287" y="65528"/>
                      <a:pt x="112694" y="65117"/>
                    </a:cubicBezTo>
                    <a:lnTo>
                      <a:pt x="113243" y="65391"/>
                    </a:lnTo>
                    <a:cubicBezTo>
                      <a:pt x="144138" y="79313"/>
                      <a:pt x="144653" y="97864"/>
                      <a:pt x="144653" y="97864"/>
                    </a:cubicBezTo>
                    <a:close/>
                  </a:path>
                </a:pathLst>
              </a:custGeom>
              <a:solidFill>
                <a:srgbClr val="C45446"/>
              </a:solidFill>
              <a:ln w="3429" cap="flat">
                <a:noFill/>
                <a:prstDash val="solid"/>
                <a:miter/>
              </a:ln>
            </p:spPr>
            <p:txBody>
              <a:bodyPr rtlCol="0" anchor="ctr"/>
              <a:lstStyle/>
              <a:p>
                <a:endParaRPr lang="en-IN"/>
              </a:p>
            </p:txBody>
          </p:sp>
          <p:sp>
            <p:nvSpPr>
              <p:cNvPr id="164" name="Freeform: Shape 163">
                <a:extLst>
                  <a:ext uri="{FF2B5EF4-FFF2-40B4-BE49-F238E27FC236}">
                    <a16:creationId xmlns:a16="http://schemas.microsoft.com/office/drawing/2014/main" id="{D1520BDD-1B8F-6199-8B35-C4CDF49B6D9D}"/>
                  </a:ext>
                </a:extLst>
              </p:cNvPr>
              <p:cNvSpPr/>
              <p:nvPr/>
            </p:nvSpPr>
            <p:spPr>
              <a:xfrm>
                <a:off x="4762770" y="1641736"/>
                <a:ext cx="325720" cy="636319"/>
              </a:xfrm>
              <a:custGeom>
                <a:avLst/>
                <a:gdLst>
                  <a:gd name="connsiteX0" fmla="*/ 325721 w 325720"/>
                  <a:gd name="connsiteY0" fmla="*/ 635908 h 636319"/>
                  <a:gd name="connsiteX1" fmla="*/ 316462 w 325720"/>
                  <a:gd name="connsiteY1" fmla="*/ 636319 h 636319"/>
                  <a:gd name="connsiteX2" fmla="*/ 287556 w 325720"/>
                  <a:gd name="connsiteY2" fmla="*/ 631587 h 636319"/>
                  <a:gd name="connsiteX3" fmla="*/ 286904 w 325720"/>
                  <a:gd name="connsiteY3" fmla="*/ 631416 h 636319"/>
                  <a:gd name="connsiteX4" fmla="*/ 279086 w 325720"/>
                  <a:gd name="connsiteY4" fmla="*/ 629496 h 636319"/>
                  <a:gd name="connsiteX5" fmla="*/ 278606 w 325720"/>
                  <a:gd name="connsiteY5" fmla="*/ 629496 h 636319"/>
                  <a:gd name="connsiteX6" fmla="*/ 136749 w 325720"/>
                  <a:gd name="connsiteY6" fmla="*/ 366080 h 636319"/>
                  <a:gd name="connsiteX7" fmla="*/ 132977 w 325720"/>
                  <a:gd name="connsiteY7" fmla="*/ 354627 h 636319"/>
                  <a:gd name="connsiteX8" fmla="*/ 16734 w 325720"/>
                  <a:gd name="connsiteY8" fmla="*/ 78696 h 636319"/>
                  <a:gd name="connsiteX9" fmla="*/ 3635 w 325720"/>
                  <a:gd name="connsiteY9" fmla="*/ 36999 h 636319"/>
                  <a:gd name="connsiteX10" fmla="*/ 0 w 325720"/>
                  <a:gd name="connsiteY10" fmla="*/ 24620 h 636319"/>
                  <a:gd name="connsiteX11" fmla="*/ 32404 w 325720"/>
                  <a:gd name="connsiteY11" fmla="*/ 0 h 636319"/>
                  <a:gd name="connsiteX12" fmla="*/ 159860 w 325720"/>
                  <a:gd name="connsiteY12" fmla="*/ 305901 h 636319"/>
                  <a:gd name="connsiteX13" fmla="*/ 325721 w 325720"/>
                  <a:gd name="connsiteY13" fmla="*/ 635908 h 636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5720" h="636319">
                    <a:moveTo>
                      <a:pt x="325721" y="635908"/>
                    </a:moveTo>
                    <a:cubicBezTo>
                      <a:pt x="322292" y="636182"/>
                      <a:pt x="319240" y="636319"/>
                      <a:pt x="316462" y="636319"/>
                    </a:cubicBezTo>
                    <a:cubicBezTo>
                      <a:pt x="306703" y="635610"/>
                      <a:pt x="297030" y="634026"/>
                      <a:pt x="287556" y="631587"/>
                    </a:cubicBezTo>
                    <a:lnTo>
                      <a:pt x="286904" y="631416"/>
                    </a:lnTo>
                    <a:lnTo>
                      <a:pt x="279086" y="629496"/>
                    </a:lnTo>
                    <a:lnTo>
                      <a:pt x="278606" y="629496"/>
                    </a:lnTo>
                    <a:cubicBezTo>
                      <a:pt x="278606" y="629496"/>
                      <a:pt x="187703" y="528272"/>
                      <a:pt x="136749" y="366080"/>
                    </a:cubicBezTo>
                    <a:cubicBezTo>
                      <a:pt x="135548" y="362274"/>
                      <a:pt x="134280" y="358468"/>
                      <a:pt x="132977" y="354627"/>
                    </a:cubicBezTo>
                    <a:cubicBezTo>
                      <a:pt x="105065" y="273257"/>
                      <a:pt x="47252" y="171141"/>
                      <a:pt x="16734" y="78696"/>
                    </a:cubicBezTo>
                    <a:cubicBezTo>
                      <a:pt x="11864" y="63995"/>
                      <a:pt x="7499" y="50098"/>
                      <a:pt x="3635" y="36999"/>
                    </a:cubicBezTo>
                    <a:cubicBezTo>
                      <a:pt x="2366" y="32781"/>
                      <a:pt x="1132" y="28666"/>
                      <a:pt x="0" y="24620"/>
                    </a:cubicBezTo>
                    <a:lnTo>
                      <a:pt x="32404" y="0"/>
                    </a:lnTo>
                    <a:cubicBezTo>
                      <a:pt x="32404" y="0"/>
                      <a:pt x="129719" y="157734"/>
                      <a:pt x="159860" y="305901"/>
                    </a:cubicBezTo>
                    <a:cubicBezTo>
                      <a:pt x="184823" y="428728"/>
                      <a:pt x="292357" y="588108"/>
                      <a:pt x="325721" y="635908"/>
                    </a:cubicBezTo>
                    <a:close/>
                  </a:path>
                </a:pathLst>
              </a:custGeom>
              <a:solidFill>
                <a:srgbClr val="912F2F"/>
              </a:solidFill>
              <a:ln w="3429" cap="flat">
                <a:noFill/>
                <a:prstDash val="solid"/>
                <a:miter/>
              </a:ln>
            </p:spPr>
            <p:txBody>
              <a:bodyPr rtlCol="0" anchor="ctr"/>
              <a:lstStyle/>
              <a:p>
                <a:endParaRPr lang="en-IN"/>
              </a:p>
            </p:txBody>
          </p:sp>
          <p:sp>
            <p:nvSpPr>
              <p:cNvPr id="165" name="Freeform: Shape 164">
                <a:extLst>
                  <a:ext uri="{FF2B5EF4-FFF2-40B4-BE49-F238E27FC236}">
                    <a16:creationId xmlns:a16="http://schemas.microsoft.com/office/drawing/2014/main" id="{597B5129-E553-D616-5E91-B52765ACB161}"/>
                  </a:ext>
                </a:extLst>
              </p:cNvPr>
              <p:cNvSpPr/>
              <p:nvPr/>
            </p:nvSpPr>
            <p:spPr>
              <a:xfrm>
                <a:off x="4630159" y="1599902"/>
                <a:ext cx="190217" cy="676027"/>
              </a:xfrm>
              <a:custGeom>
                <a:avLst/>
                <a:gdLst>
                  <a:gd name="connsiteX0" fmla="*/ 168410 w 190217"/>
                  <a:gd name="connsiteY0" fmla="*/ 361485 h 676027"/>
                  <a:gd name="connsiteX1" fmla="*/ 155928 w 190217"/>
                  <a:gd name="connsiteY1" fmla="*/ 668072 h 676027"/>
                  <a:gd name="connsiteX2" fmla="*/ 125067 w 190217"/>
                  <a:gd name="connsiteY2" fmla="*/ 676027 h 676027"/>
                  <a:gd name="connsiteX3" fmla="*/ 92320 w 190217"/>
                  <a:gd name="connsiteY3" fmla="*/ 667798 h 676027"/>
                  <a:gd name="connsiteX4" fmla="*/ 39788 w 190217"/>
                  <a:gd name="connsiteY4" fmla="*/ 364571 h 676027"/>
                  <a:gd name="connsiteX5" fmla="*/ 14036 w 190217"/>
                  <a:gd name="connsiteY5" fmla="*/ 183314 h 676027"/>
                  <a:gd name="connsiteX6" fmla="*/ 1383 w 190217"/>
                  <a:gd name="connsiteY6" fmla="*/ 64774 h 676027"/>
                  <a:gd name="connsiteX7" fmla="*/ 629 w 190217"/>
                  <a:gd name="connsiteY7" fmla="*/ 51332 h 676027"/>
                  <a:gd name="connsiteX8" fmla="*/ 46 w 190217"/>
                  <a:gd name="connsiteY8" fmla="*/ 34496 h 676027"/>
                  <a:gd name="connsiteX9" fmla="*/ 46 w 190217"/>
                  <a:gd name="connsiteY9" fmla="*/ 18482 h 676027"/>
                  <a:gd name="connsiteX10" fmla="*/ 834 w 190217"/>
                  <a:gd name="connsiteY10" fmla="*/ 18482 h 676027"/>
                  <a:gd name="connsiteX11" fmla="*/ 46371 w 190217"/>
                  <a:gd name="connsiteY11" fmla="*/ 14025 h 676027"/>
                  <a:gd name="connsiteX12" fmla="*/ 190218 w 190217"/>
                  <a:gd name="connsiteY12" fmla="*/ 0 h 676027"/>
                  <a:gd name="connsiteX13" fmla="*/ 168410 w 190217"/>
                  <a:gd name="connsiteY13" fmla="*/ 361485 h 67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0217" h="676027">
                    <a:moveTo>
                      <a:pt x="168410" y="361485"/>
                    </a:moveTo>
                    <a:cubicBezTo>
                      <a:pt x="168958" y="433494"/>
                      <a:pt x="165289" y="599424"/>
                      <a:pt x="155928" y="668072"/>
                    </a:cubicBezTo>
                    <a:cubicBezTo>
                      <a:pt x="155928" y="668072"/>
                      <a:pt x="147013" y="675959"/>
                      <a:pt x="125067" y="676027"/>
                    </a:cubicBezTo>
                    <a:cubicBezTo>
                      <a:pt x="102436" y="676027"/>
                      <a:pt x="92320" y="667798"/>
                      <a:pt x="92320" y="667798"/>
                    </a:cubicBezTo>
                    <a:cubicBezTo>
                      <a:pt x="68763" y="548434"/>
                      <a:pt x="51995" y="449679"/>
                      <a:pt x="39788" y="364571"/>
                    </a:cubicBezTo>
                    <a:cubicBezTo>
                      <a:pt x="29775" y="294757"/>
                      <a:pt x="20860" y="234852"/>
                      <a:pt x="14036" y="183314"/>
                    </a:cubicBezTo>
                    <a:cubicBezTo>
                      <a:pt x="7967" y="137640"/>
                      <a:pt x="3509" y="98515"/>
                      <a:pt x="1383" y="64774"/>
                    </a:cubicBezTo>
                    <a:cubicBezTo>
                      <a:pt x="1109" y="60179"/>
                      <a:pt x="834" y="55721"/>
                      <a:pt x="629" y="51332"/>
                    </a:cubicBezTo>
                    <a:cubicBezTo>
                      <a:pt x="389" y="45537"/>
                      <a:pt x="149" y="39914"/>
                      <a:pt x="46" y="34496"/>
                    </a:cubicBezTo>
                    <a:cubicBezTo>
                      <a:pt x="-57" y="29078"/>
                      <a:pt x="46" y="23660"/>
                      <a:pt x="46" y="18482"/>
                    </a:cubicBezTo>
                    <a:lnTo>
                      <a:pt x="834" y="18482"/>
                    </a:lnTo>
                    <a:lnTo>
                      <a:pt x="46371" y="14025"/>
                    </a:lnTo>
                    <a:lnTo>
                      <a:pt x="190218" y="0"/>
                    </a:lnTo>
                    <a:cubicBezTo>
                      <a:pt x="187612" y="126290"/>
                      <a:pt x="168101" y="319549"/>
                      <a:pt x="168410" y="361485"/>
                    </a:cubicBezTo>
                    <a:close/>
                  </a:path>
                </a:pathLst>
              </a:custGeom>
              <a:solidFill>
                <a:srgbClr val="A53D38"/>
              </a:solidFill>
              <a:ln w="3429" cap="flat">
                <a:noFill/>
                <a:prstDash val="solid"/>
                <a:miter/>
              </a:ln>
            </p:spPr>
            <p:txBody>
              <a:bodyPr rtlCol="0" anchor="ctr"/>
              <a:lstStyle/>
              <a:p>
                <a:endParaRPr lang="en-IN"/>
              </a:p>
            </p:txBody>
          </p:sp>
          <p:sp>
            <p:nvSpPr>
              <p:cNvPr id="166" name="Freeform: Shape 165">
                <a:extLst>
                  <a:ext uri="{FF2B5EF4-FFF2-40B4-BE49-F238E27FC236}">
                    <a16:creationId xmlns:a16="http://schemas.microsoft.com/office/drawing/2014/main" id="{583E4F1E-7B88-DB07-F713-2BAC71D1BFEA}"/>
                  </a:ext>
                </a:extLst>
              </p:cNvPr>
              <p:cNvSpPr/>
              <p:nvPr/>
            </p:nvSpPr>
            <p:spPr>
              <a:xfrm>
                <a:off x="4630136" y="1584163"/>
                <a:ext cx="125124" cy="691830"/>
              </a:xfrm>
              <a:custGeom>
                <a:avLst/>
                <a:gdLst>
                  <a:gd name="connsiteX0" fmla="*/ 125124 w 125124"/>
                  <a:gd name="connsiteY0" fmla="*/ 691732 h 691830"/>
                  <a:gd name="connsiteX1" fmla="*/ 92377 w 125124"/>
                  <a:gd name="connsiteY1" fmla="*/ 683503 h 691830"/>
                  <a:gd name="connsiteX2" fmla="*/ 39845 w 125124"/>
                  <a:gd name="connsiteY2" fmla="*/ 380276 h 691830"/>
                  <a:gd name="connsiteX3" fmla="*/ 14093 w 125124"/>
                  <a:gd name="connsiteY3" fmla="*/ 199019 h 691830"/>
                  <a:gd name="connsiteX4" fmla="*/ 1440 w 125124"/>
                  <a:gd name="connsiteY4" fmla="*/ 80479 h 691830"/>
                  <a:gd name="connsiteX5" fmla="*/ 823 w 125124"/>
                  <a:gd name="connsiteY5" fmla="*/ 34119 h 691830"/>
                  <a:gd name="connsiteX6" fmla="*/ 0 w 125124"/>
                  <a:gd name="connsiteY6" fmla="*/ 0 h 691830"/>
                  <a:gd name="connsiteX7" fmla="*/ 46257 w 125124"/>
                  <a:gd name="connsiteY7" fmla="*/ 29661 h 691830"/>
                  <a:gd name="connsiteX8" fmla="*/ 95017 w 125124"/>
                  <a:gd name="connsiteY8" fmla="*/ 60865 h 691830"/>
                  <a:gd name="connsiteX9" fmla="*/ 42828 w 125124"/>
                  <a:gd name="connsiteY9" fmla="*/ 242773 h 691830"/>
                  <a:gd name="connsiteX10" fmla="*/ 125124 w 125124"/>
                  <a:gd name="connsiteY10" fmla="*/ 691732 h 69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5124" h="691830">
                    <a:moveTo>
                      <a:pt x="125124" y="691732"/>
                    </a:moveTo>
                    <a:cubicBezTo>
                      <a:pt x="113623" y="692415"/>
                      <a:pt x="102191" y="689541"/>
                      <a:pt x="92377" y="683503"/>
                    </a:cubicBezTo>
                    <a:cubicBezTo>
                      <a:pt x="68820" y="564139"/>
                      <a:pt x="52052" y="465384"/>
                      <a:pt x="39845" y="380276"/>
                    </a:cubicBezTo>
                    <a:cubicBezTo>
                      <a:pt x="29832" y="310462"/>
                      <a:pt x="20917" y="250557"/>
                      <a:pt x="14093" y="199019"/>
                    </a:cubicBezTo>
                    <a:cubicBezTo>
                      <a:pt x="8024" y="153345"/>
                      <a:pt x="3566" y="114220"/>
                      <a:pt x="1440" y="80479"/>
                    </a:cubicBezTo>
                    <a:cubicBezTo>
                      <a:pt x="1200" y="63848"/>
                      <a:pt x="994" y="47903"/>
                      <a:pt x="823" y="34119"/>
                    </a:cubicBezTo>
                    <a:cubicBezTo>
                      <a:pt x="652" y="20334"/>
                      <a:pt x="377" y="8264"/>
                      <a:pt x="0" y="0"/>
                    </a:cubicBezTo>
                    <a:lnTo>
                      <a:pt x="46257" y="29661"/>
                    </a:lnTo>
                    <a:lnTo>
                      <a:pt x="95017" y="60865"/>
                    </a:lnTo>
                    <a:cubicBezTo>
                      <a:pt x="95017" y="60865"/>
                      <a:pt x="25683" y="123787"/>
                      <a:pt x="42828" y="242773"/>
                    </a:cubicBezTo>
                    <a:cubicBezTo>
                      <a:pt x="59973" y="361760"/>
                      <a:pt x="101293" y="674896"/>
                      <a:pt x="125124" y="691732"/>
                    </a:cubicBezTo>
                    <a:close/>
                  </a:path>
                </a:pathLst>
              </a:custGeom>
              <a:solidFill>
                <a:srgbClr val="912F2F"/>
              </a:solidFill>
              <a:ln w="3429" cap="flat">
                <a:noFill/>
                <a:prstDash val="solid"/>
                <a:miter/>
              </a:ln>
            </p:spPr>
            <p:txBody>
              <a:bodyPr rtlCol="0" anchor="ctr"/>
              <a:lstStyle/>
              <a:p>
                <a:endParaRPr lang="en-IN"/>
              </a:p>
            </p:txBody>
          </p:sp>
          <p:sp>
            <p:nvSpPr>
              <p:cNvPr id="167" name="Freeform: Shape 166">
                <a:extLst>
                  <a:ext uri="{FF2B5EF4-FFF2-40B4-BE49-F238E27FC236}">
                    <a16:creationId xmlns:a16="http://schemas.microsoft.com/office/drawing/2014/main" id="{C11FAA86-CEC2-61F9-F798-4F4AB4A0332A}"/>
                  </a:ext>
                </a:extLst>
              </p:cNvPr>
              <p:cNvSpPr/>
              <p:nvPr/>
            </p:nvSpPr>
            <p:spPr>
              <a:xfrm>
                <a:off x="4792774" y="1144971"/>
                <a:ext cx="184065" cy="243271"/>
              </a:xfrm>
              <a:custGeom>
                <a:avLst/>
                <a:gdLst>
                  <a:gd name="connsiteX0" fmla="*/ 0 w 184065"/>
                  <a:gd name="connsiteY0" fmla="*/ 2783 h 243271"/>
                  <a:gd name="connsiteX1" fmla="*/ 98755 w 184065"/>
                  <a:gd name="connsiteY1" fmla="*/ 15745 h 243271"/>
                  <a:gd name="connsiteX2" fmla="*/ 184000 w 184065"/>
                  <a:gd name="connsiteY2" fmla="*/ 239247 h 243271"/>
                  <a:gd name="connsiteX3" fmla="*/ 142852 w 184065"/>
                  <a:gd name="connsiteY3" fmla="*/ 232389 h 243271"/>
                  <a:gd name="connsiteX4" fmla="*/ 0 w 184065"/>
                  <a:gd name="connsiteY4" fmla="*/ 2783 h 243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065" h="243271">
                    <a:moveTo>
                      <a:pt x="0" y="2783"/>
                    </a:moveTo>
                    <a:cubicBezTo>
                      <a:pt x="0" y="2783"/>
                      <a:pt x="73929" y="-8944"/>
                      <a:pt x="98755" y="15745"/>
                    </a:cubicBezTo>
                    <a:cubicBezTo>
                      <a:pt x="129170" y="45989"/>
                      <a:pt x="186263" y="219462"/>
                      <a:pt x="184000" y="239247"/>
                    </a:cubicBezTo>
                    <a:cubicBezTo>
                      <a:pt x="183109" y="246791"/>
                      <a:pt x="153139" y="243293"/>
                      <a:pt x="142852" y="232389"/>
                    </a:cubicBezTo>
                    <a:cubicBezTo>
                      <a:pt x="91554" y="178623"/>
                      <a:pt x="18037" y="43040"/>
                      <a:pt x="0" y="2783"/>
                    </a:cubicBezTo>
                    <a:close/>
                  </a:path>
                </a:pathLst>
              </a:custGeom>
              <a:solidFill>
                <a:srgbClr val="BC3F3F"/>
              </a:solidFill>
              <a:ln w="3429" cap="flat">
                <a:noFill/>
                <a:prstDash val="solid"/>
                <a:miter/>
              </a:ln>
            </p:spPr>
            <p:txBody>
              <a:bodyPr rtlCol="0" anchor="ctr"/>
              <a:lstStyle/>
              <a:p>
                <a:endParaRPr lang="en-IN"/>
              </a:p>
            </p:txBody>
          </p:sp>
          <p:sp>
            <p:nvSpPr>
              <p:cNvPr id="168" name="Freeform: Shape 167">
                <a:extLst>
                  <a:ext uri="{FF2B5EF4-FFF2-40B4-BE49-F238E27FC236}">
                    <a16:creationId xmlns:a16="http://schemas.microsoft.com/office/drawing/2014/main" id="{5AFC4F1B-0E94-B4DB-DE34-0E68E80BFA98}"/>
                  </a:ext>
                </a:extLst>
              </p:cNvPr>
              <p:cNvSpPr/>
              <p:nvPr/>
            </p:nvSpPr>
            <p:spPr>
              <a:xfrm>
                <a:off x="4621214" y="1143434"/>
                <a:ext cx="326100" cy="507459"/>
              </a:xfrm>
              <a:custGeom>
                <a:avLst/>
                <a:gdLst>
                  <a:gd name="connsiteX0" fmla="*/ 315166 w 326100"/>
                  <a:gd name="connsiteY0" fmla="*/ 488770 h 507459"/>
                  <a:gd name="connsiteX1" fmla="*/ 213 w 326100"/>
                  <a:gd name="connsiteY1" fmla="*/ 466927 h 507459"/>
                  <a:gd name="connsiteX2" fmla="*/ 1447 w 326100"/>
                  <a:gd name="connsiteY2" fmla="*/ 411617 h 507459"/>
                  <a:gd name="connsiteX3" fmla="*/ 20753 w 326100"/>
                  <a:gd name="connsiteY3" fmla="*/ 225834 h 507459"/>
                  <a:gd name="connsiteX4" fmla="*/ 21301 w 326100"/>
                  <a:gd name="connsiteY4" fmla="*/ 68546 h 507459"/>
                  <a:gd name="connsiteX5" fmla="*/ 24730 w 326100"/>
                  <a:gd name="connsiteY5" fmla="*/ 50029 h 507459"/>
                  <a:gd name="connsiteX6" fmla="*/ 111518 w 326100"/>
                  <a:gd name="connsiteY6" fmla="*/ 2640 h 507459"/>
                  <a:gd name="connsiteX7" fmla="*/ 188945 w 326100"/>
                  <a:gd name="connsiteY7" fmla="*/ 0 h 507459"/>
                  <a:gd name="connsiteX8" fmla="*/ 280019 w 326100"/>
                  <a:gd name="connsiteY8" fmla="*/ 116758 h 507459"/>
                  <a:gd name="connsiteX9" fmla="*/ 303405 w 326100"/>
                  <a:gd name="connsiteY9" fmla="*/ 283613 h 507459"/>
                  <a:gd name="connsiteX10" fmla="*/ 315166 w 326100"/>
                  <a:gd name="connsiteY10" fmla="*/ 488770 h 50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6100" h="507459">
                    <a:moveTo>
                      <a:pt x="315166" y="488770"/>
                    </a:moveTo>
                    <a:cubicBezTo>
                      <a:pt x="259959" y="503103"/>
                      <a:pt x="2442" y="531426"/>
                      <a:pt x="213" y="466927"/>
                    </a:cubicBezTo>
                    <a:cubicBezTo>
                      <a:pt x="-336" y="451188"/>
                      <a:pt x="213" y="432191"/>
                      <a:pt x="1447" y="411617"/>
                    </a:cubicBezTo>
                    <a:cubicBezTo>
                      <a:pt x="5288" y="347906"/>
                      <a:pt x="15746" y="269142"/>
                      <a:pt x="20753" y="225834"/>
                    </a:cubicBezTo>
                    <a:cubicBezTo>
                      <a:pt x="23050" y="205980"/>
                      <a:pt x="15437" y="117032"/>
                      <a:pt x="21301" y="68546"/>
                    </a:cubicBezTo>
                    <a:cubicBezTo>
                      <a:pt x="21911" y="62288"/>
                      <a:pt x="23060" y="56092"/>
                      <a:pt x="24730" y="50029"/>
                    </a:cubicBezTo>
                    <a:cubicBezTo>
                      <a:pt x="35874" y="13442"/>
                      <a:pt x="85835" y="3532"/>
                      <a:pt x="111518" y="2640"/>
                    </a:cubicBezTo>
                    <a:lnTo>
                      <a:pt x="188945" y="0"/>
                    </a:lnTo>
                    <a:cubicBezTo>
                      <a:pt x="188945" y="0"/>
                      <a:pt x="268875" y="89326"/>
                      <a:pt x="280019" y="116758"/>
                    </a:cubicBezTo>
                    <a:cubicBezTo>
                      <a:pt x="291163" y="144190"/>
                      <a:pt x="294764" y="238144"/>
                      <a:pt x="303405" y="283613"/>
                    </a:cubicBezTo>
                    <a:cubicBezTo>
                      <a:pt x="312046" y="329081"/>
                      <a:pt x="342016" y="481706"/>
                      <a:pt x="315166" y="488770"/>
                    </a:cubicBezTo>
                    <a:close/>
                  </a:path>
                </a:pathLst>
              </a:custGeom>
              <a:solidFill>
                <a:srgbClr val="BC3F3F"/>
              </a:solidFill>
              <a:ln w="3429" cap="flat">
                <a:noFill/>
                <a:prstDash val="solid"/>
                <a:miter/>
              </a:ln>
            </p:spPr>
            <p:txBody>
              <a:bodyPr rtlCol="0" anchor="ctr"/>
              <a:lstStyle/>
              <a:p>
                <a:endParaRPr lang="en-IN"/>
              </a:p>
            </p:txBody>
          </p:sp>
          <p:sp>
            <p:nvSpPr>
              <p:cNvPr id="169" name="Freeform: Shape 168">
                <a:extLst>
                  <a:ext uri="{FF2B5EF4-FFF2-40B4-BE49-F238E27FC236}">
                    <a16:creationId xmlns:a16="http://schemas.microsoft.com/office/drawing/2014/main" id="{2D7BF0B1-F2F8-32EC-35EE-72822FCCE4AD}"/>
                  </a:ext>
                </a:extLst>
              </p:cNvPr>
              <p:cNvSpPr/>
              <p:nvPr/>
            </p:nvSpPr>
            <p:spPr>
              <a:xfrm>
                <a:off x="4622661" y="1211877"/>
                <a:ext cx="164635" cy="343071"/>
              </a:xfrm>
              <a:custGeom>
                <a:avLst/>
                <a:gdLst>
                  <a:gd name="connsiteX0" fmla="*/ 161609 w 164635"/>
                  <a:gd name="connsiteY0" fmla="*/ 202208 h 343071"/>
                  <a:gd name="connsiteX1" fmla="*/ 0 w 164635"/>
                  <a:gd name="connsiteY1" fmla="*/ 343071 h 343071"/>
                  <a:gd name="connsiteX2" fmla="*/ 19305 w 164635"/>
                  <a:gd name="connsiteY2" fmla="*/ 157288 h 343071"/>
                  <a:gd name="connsiteX3" fmla="*/ 19854 w 164635"/>
                  <a:gd name="connsiteY3" fmla="*/ 0 h 343071"/>
                  <a:gd name="connsiteX4" fmla="*/ 24380 w 164635"/>
                  <a:gd name="connsiteY4" fmla="*/ 1509 h 343071"/>
                  <a:gd name="connsiteX5" fmla="*/ 161609 w 164635"/>
                  <a:gd name="connsiteY5" fmla="*/ 202208 h 343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635" h="343071">
                    <a:moveTo>
                      <a:pt x="161609" y="202208"/>
                    </a:moveTo>
                    <a:cubicBezTo>
                      <a:pt x="161609" y="202208"/>
                      <a:pt x="118575" y="334602"/>
                      <a:pt x="0" y="343071"/>
                    </a:cubicBezTo>
                    <a:cubicBezTo>
                      <a:pt x="3840" y="279361"/>
                      <a:pt x="14299" y="200597"/>
                      <a:pt x="19305" y="157288"/>
                    </a:cubicBezTo>
                    <a:cubicBezTo>
                      <a:pt x="21603" y="137434"/>
                      <a:pt x="13990" y="48486"/>
                      <a:pt x="19854" y="0"/>
                    </a:cubicBezTo>
                    <a:cubicBezTo>
                      <a:pt x="21363" y="309"/>
                      <a:pt x="22768" y="1200"/>
                      <a:pt x="24380" y="1509"/>
                    </a:cubicBezTo>
                    <a:cubicBezTo>
                      <a:pt x="154957" y="26712"/>
                      <a:pt x="173473" y="174673"/>
                      <a:pt x="161609" y="202208"/>
                    </a:cubicBezTo>
                    <a:close/>
                  </a:path>
                </a:pathLst>
              </a:custGeom>
              <a:solidFill>
                <a:srgbClr val="A53D38"/>
              </a:solidFill>
              <a:ln w="3429" cap="flat">
                <a:noFill/>
                <a:prstDash val="solid"/>
                <a:miter/>
              </a:ln>
            </p:spPr>
            <p:txBody>
              <a:bodyPr rtlCol="0" anchor="ctr"/>
              <a:lstStyle/>
              <a:p>
                <a:endParaRPr lang="en-IN"/>
              </a:p>
            </p:txBody>
          </p:sp>
          <p:sp>
            <p:nvSpPr>
              <p:cNvPr id="170" name="Freeform: Shape 169">
                <a:extLst>
                  <a:ext uri="{FF2B5EF4-FFF2-40B4-BE49-F238E27FC236}">
                    <a16:creationId xmlns:a16="http://schemas.microsoft.com/office/drawing/2014/main" id="{362AEC9B-2F00-7D5F-C4C4-A09D6DAA9899}"/>
                  </a:ext>
                </a:extLst>
              </p:cNvPr>
              <p:cNvSpPr/>
              <p:nvPr/>
            </p:nvSpPr>
            <p:spPr>
              <a:xfrm>
                <a:off x="4762016" y="1338508"/>
                <a:ext cx="211020" cy="56812"/>
              </a:xfrm>
              <a:custGeom>
                <a:avLst/>
                <a:gdLst>
                  <a:gd name="connsiteX0" fmla="*/ 211021 w 211020"/>
                  <a:gd name="connsiteY0" fmla="*/ 48968 h 56812"/>
                  <a:gd name="connsiteX1" fmla="*/ 38611 w 211020"/>
                  <a:gd name="connsiteY1" fmla="*/ 33571 h 56812"/>
                  <a:gd name="connsiteX2" fmla="*/ 0 w 211020"/>
                  <a:gd name="connsiteY2" fmla="*/ 34394 h 56812"/>
                  <a:gd name="connsiteX3" fmla="*/ 15259 w 211020"/>
                  <a:gd name="connsiteY3" fmla="*/ 1853 h 56812"/>
                  <a:gd name="connsiteX4" fmla="*/ 97727 w 211020"/>
                  <a:gd name="connsiteY4" fmla="*/ 7717 h 56812"/>
                  <a:gd name="connsiteX5" fmla="*/ 211021 w 211020"/>
                  <a:gd name="connsiteY5" fmla="*/ 48968 h 56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020" h="56812">
                    <a:moveTo>
                      <a:pt x="211021" y="48968"/>
                    </a:moveTo>
                    <a:cubicBezTo>
                      <a:pt x="211021" y="48968"/>
                      <a:pt x="133285" y="74445"/>
                      <a:pt x="38611" y="33571"/>
                    </a:cubicBezTo>
                    <a:cubicBezTo>
                      <a:pt x="38611" y="33571"/>
                      <a:pt x="12790" y="31137"/>
                      <a:pt x="0" y="34394"/>
                    </a:cubicBezTo>
                    <a:cubicBezTo>
                      <a:pt x="0" y="34394"/>
                      <a:pt x="2743" y="8814"/>
                      <a:pt x="15259" y="1853"/>
                    </a:cubicBezTo>
                    <a:cubicBezTo>
                      <a:pt x="27775" y="-5108"/>
                      <a:pt x="81610" y="9946"/>
                      <a:pt x="97727" y="7717"/>
                    </a:cubicBezTo>
                    <a:cubicBezTo>
                      <a:pt x="132908" y="2882"/>
                      <a:pt x="194184" y="-890"/>
                      <a:pt x="211021" y="48968"/>
                    </a:cubicBezTo>
                    <a:close/>
                  </a:path>
                </a:pathLst>
              </a:custGeom>
              <a:solidFill>
                <a:srgbClr val="EF9E67"/>
              </a:solidFill>
              <a:ln w="3429" cap="flat">
                <a:noFill/>
                <a:prstDash val="solid"/>
                <a:miter/>
              </a:ln>
            </p:spPr>
            <p:txBody>
              <a:bodyPr rtlCol="0" anchor="ctr"/>
              <a:lstStyle/>
              <a:p>
                <a:endParaRPr lang="en-IN"/>
              </a:p>
            </p:txBody>
          </p:sp>
          <p:sp>
            <p:nvSpPr>
              <p:cNvPr id="171" name="Freeform: Shape 170">
                <a:extLst>
                  <a:ext uri="{FF2B5EF4-FFF2-40B4-BE49-F238E27FC236}">
                    <a16:creationId xmlns:a16="http://schemas.microsoft.com/office/drawing/2014/main" id="{E032BB21-3C39-8176-3E33-5EBF99F5E7B7}"/>
                  </a:ext>
                </a:extLst>
              </p:cNvPr>
              <p:cNvSpPr/>
              <p:nvPr/>
            </p:nvSpPr>
            <p:spPr>
              <a:xfrm>
                <a:off x="4886351" y="1226299"/>
                <a:ext cx="49677" cy="119141"/>
              </a:xfrm>
              <a:custGeom>
                <a:avLst/>
                <a:gdLst>
                  <a:gd name="connsiteX0" fmla="*/ 17419 w 49677"/>
                  <a:gd name="connsiteY0" fmla="*/ 101649 h 119141"/>
                  <a:gd name="connsiteX1" fmla="*/ 0 w 49677"/>
                  <a:gd name="connsiteY1" fmla="*/ 425 h 119141"/>
                  <a:gd name="connsiteX2" fmla="*/ 14985 w 49677"/>
                  <a:gd name="connsiteY2" fmla="*/ 7283 h 119141"/>
                  <a:gd name="connsiteX3" fmla="*/ 44097 w 49677"/>
                  <a:gd name="connsiteY3" fmla="*/ 117868 h 119141"/>
                  <a:gd name="connsiteX4" fmla="*/ 17419 w 49677"/>
                  <a:gd name="connsiteY4" fmla="*/ 101649 h 119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77" h="119141">
                    <a:moveTo>
                      <a:pt x="17419" y="101649"/>
                    </a:moveTo>
                    <a:cubicBezTo>
                      <a:pt x="17419" y="101649"/>
                      <a:pt x="24689" y="38487"/>
                      <a:pt x="0" y="425"/>
                    </a:cubicBezTo>
                    <a:cubicBezTo>
                      <a:pt x="0" y="425"/>
                      <a:pt x="8710" y="-2558"/>
                      <a:pt x="14985" y="7283"/>
                    </a:cubicBezTo>
                    <a:cubicBezTo>
                      <a:pt x="21260" y="17124"/>
                      <a:pt x="64911" y="111010"/>
                      <a:pt x="44097" y="117868"/>
                    </a:cubicBezTo>
                    <a:cubicBezTo>
                      <a:pt x="23283" y="124726"/>
                      <a:pt x="17419" y="101649"/>
                      <a:pt x="17419" y="101649"/>
                    </a:cubicBezTo>
                    <a:close/>
                  </a:path>
                </a:pathLst>
              </a:custGeom>
              <a:solidFill>
                <a:srgbClr val="A53D38"/>
              </a:solidFill>
              <a:ln w="3429" cap="flat">
                <a:noFill/>
                <a:prstDash val="solid"/>
                <a:miter/>
              </a:ln>
            </p:spPr>
            <p:txBody>
              <a:bodyPr rtlCol="0" anchor="ctr"/>
              <a:lstStyle/>
              <a:p>
                <a:endParaRPr lang="en-IN"/>
              </a:p>
            </p:txBody>
          </p:sp>
          <p:sp>
            <p:nvSpPr>
              <p:cNvPr id="172" name="Freeform: Shape 171">
                <a:extLst>
                  <a:ext uri="{FF2B5EF4-FFF2-40B4-BE49-F238E27FC236}">
                    <a16:creationId xmlns:a16="http://schemas.microsoft.com/office/drawing/2014/main" id="{46791486-F169-198E-F0FB-6AB466F30C6D}"/>
                  </a:ext>
                </a:extLst>
              </p:cNvPr>
              <p:cNvSpPr/>
              <p:nvPr/>
            </p:nvSpPr>
            <p:spPr>
              <a:xfrm>
                <a:off x="4744646" y="1338510"/>
                <a:ext cx="45659" cy="30635"/>
              </a:xfrm>
              <a:custGeom>
                <a:avLst/>
                <a:gdLst>
                  <a:gd name="connsiteX0" fmla="*/ 45659 w 45659"/>
                  <a:gd name="connsiteY0" fmla="*/ 0 h 30635"/>
                  <a:gd name="connsiteX1" fmla="*/ 2625 w 45659"/>
                  <a:gd name="connsiteY1" fmla="*/ 9087 h 30635"/>
                  <a:gd name="connsiteX2" fmla="*/ 13769 w 45659"/>
                  <a:gd name="connsiteY2" fmla="*/ 30587 h 30635"/>
                  <a:gd name="connsiteX3" fmla="*/ 45659 w 45659"/>
                  <a:gd name="connsiteY3" fmla="*/ 0 h 30635"/>
                </a:gdLst>
                <a:ahLst/>
                <a:cxnLst>
                  <a:cxn ang="0">
                    <a:pos x="connsiteX0" y="connsiteY0"/>
                  </a:cxn>
                  <a:cxn ang="0">
                    <a:pos x="connsiteX1" y="connsiteY1"/>
                  </a:cxn>
                  <a:cxn ang="0">
                    <a:pos x="connsiteX2" y="connsiteY2"/>
                  </a:cxn>
                  <a:cxn ang="0">
                    <a:pos x="connsiteX3" y="connsiteY3"/>
                  </a:cxn>
                </a:cxnLst>
                <a:rect l="l" t="t" r="r" b="b"/>
                <a:pathLst>
                  <a:path w="45659" h="30635">
                    <a:moveTo>
                      <a:pt x="45659" y="0"/>
                    </a:moveTo>
                    <a:cubicBezTo>
                      <a:pt x="44528" y="0"/>
                      <a:pt x="8935" y="4629"/>
                      <a:pt x="2625" y="9087"/>
                    </a:cubicBezTo>
                    <a:cubicBezTo>
                      <a:pt x="-3684" y="13544"/>
                      <a:pt x="1905" y="29112"/>
                      <a:pt x="13769" y="30587"/>
                    </a:cubicBezTo>
                    <a:cubicBezTo>
                      <a:pt x="25634" y="32061"/>
                      <a:pt x="45659" y="0"/>
                      <a:pt x="45659" y="0"/>
                    </a:cubicBezTo>
                    <a:close/>
                  </a:path>
                </a:pathLst>
              </a:custGeom>
              <a:solidFill>
                <a:srgbClr val="EF9E67"/>
              </a:solidFill>
              <a:ln w="3429" cap="flat">
                <a:noFill/>
                <a:prstDash val="solid"/>
                <a:miter/>
              </a:ln>
            </p:spPr>
            <p:txBody>
              <a:bodyPr rtlCol="0" anchor="ctr"/>
              <a:lstStyle/>
              <a:p>
                <a:endParaRPr lang="en-IN"/>
              </a:p>
            </p:txBody>
          </p:sp>
          <p:sp>
            <p:nvSpPr>
              <p:cNvPr id="173" name="Freeform: Shape 172">
                <a:extLst>
                  <a:ext uri="{FF2B5EF4-FFF2-40B4-BE49-F238E27FC236}">
                    <a16:creationId xmlns:a16="http://schemas.microsoft.com/office/drawing/2014/main" id="{42D5DBA8-475E-7C1E-D9D2-C684323C41C8}"/>
                  </a:ext>
                </a:extLst>
              </p:cNvPr>
              <p:cNvSpPr/>
              <p:nvPr/>
            </p:nvSpPr>
            <p:spPr>
              <a:xfrm>
                <a:off x="4692990" y="1340944"/>
                <a:ext cx="208338" cy="97835"/>
              </a:xfrm>
              <a:custGeom>
                <a:avLst/>
                <a:gdLst>
                  <a:gd name="connsiteX0" fmla="*/ 0 w 208338"/>
                  <a:gd name="connsiteY0" fmla="*/ 21500 h 97835"/>
                  <a:gd name="connsiteX1" fmla="*/ 193361 w 208338"/>
                  <a:gd name="connsiteY1" fmla="*/ 0 h 97835"/>
                  <a:gd name="connsiteX2" fmla="*/ 208174 w 208338"/>
                  <a:gd name="connsiteY2" fmla="*/ 14813 h 97835"/>
                  <a:gd name="connsiteX3" fmla="*/ 14265 w 208338"/>
                  <a:gd name="connsiteY3" fmla="*/ 95806 h 97835"/>
                </a:gdLst>
                <a:ahLst/>
                <a:cxnLst>
                  <a:cxn ang="0">
                    <a:pos x="connsiteX0" y="connsiteY0"/>
                  </a:cxn>
                  <a:cxn ang="0">
                    <a:pos x="connsiteX1" y="connsiteY1"/>
                  </a:cxn>
                  <a:cxn ang="0">
                    <a:pos x="connsiteX2" y="connsiteY2"/>
                  </a:cxn>
                  <a:cxn ang="0">
                    <a:pos x="connsiteX3" y="connsiteY3"/>
                  </a:cxn>
                </a:cxnLst>
                <a:rect l="l" t="t" r="r" b="b"/>
                <a:pathLst>
                  <a:path w="208338" h="97835">
                    <a:moveTo>
                      <a:pt x="0" y="21500"/>
                    </a:moveTo>
                    <a:cubicBezTo>
                      <a:pt x="0" y="21500"/>
                      <a:pt x="101395" y="17797"/>
                      <a:pt x="193361" y="0"/>
                    </a:cubicBezTo>
                    <a:cubicBezTo>
                      <a:pt x="193361" y="0"/>
                      <a:pt x="210163" y="0"/>
                      <a:pt x="208174" y="14813"/>
                    </a:cubicBezTo>
                    <a:cubicBezTo>
                      <a:pt x="206186" y="29627"/>
                      <a:pt x="48795" y="111683"/>
                      <a:pt x="14265" y="95806"/>
                    </a:cubicBezTo>
                    <a:close/>
                  </a:path>
                </a:pathLst>
              </a:custGeom>
              <a:solidFill>
                <a:srgbClr val="FFB27D"/>
              </a:solidFill>
              <a:ln w="3429" cap="flat">
                <a:noFill/>
                <a:prstDash val="solid"/>
                <a:miter/>
              </a:ln>
            </p:spPr>
            <p:txBody>
              <a:bodyPr rtlCol="0" anchor="ctr"/>
              <a:lstStyle/>
              <a:p>
                <a:endParaRPr lang="en-IN"/>
              </a:p>
            </p:txBody>
          </p:sp>
          <p:sp>
            <p:nvSpPr>
              <p:cNvPr id="174" name="Freeform: Shape 173">
                <a:extLst>
                  <a:ext uri="{FF2B5EF4-FFF2-40B4-BE49-F238E27FC236}">
                    <a16:creationId xmlns:a16="http://schemas.microsoft.com/office/drawing/2014/main" id="{F24382FF-DB3D-F34A-39C2-267570FF7554}"/>
                  </a:ext>
                </a:extLst>
              </p:cNvPr>
              <p:cNvSpPr/>
              <p:nvPr/>
            </p:nvSpPr>
            <p:spPr>
              <a:xfrm>
                <a:off x="4886351" y="1327948"/>
                <a:ext cx="44309" cy="29928"/>
              </a:xfrm>
              <a:custGeom>
                <a:avLst/>
                <a:gdLst>
                  <a:gd name="connsiteX0" fmla="*/ 0 w 44309"/>
                  <a:gd name="connsiteY0" fmla="*/ 12996 h 29928"/>
                  <a:gd name="connsiteX1" fmla="*/ 17419 w 44309"/>
                  <a:gd name="connsiteY1" fmla="*/ 0 h 29928"/>
                  <a:gd name="connsiteX2" fmla="*/ 44097 w 44309"/>
                  <a:gd name="connsiteY2" fmla="*/ 16322 h 29928"/>
                  <a:gd name="connsiteX3" fmla="*/ 14813 w 44309"/>
                  <a:gd name="connsiteY3" fmla="*/ 27809 h 29928"/>
                  <a:gd name="connsiteX4" fmla="*/ 0 w 44309"/>
                  <a:gd name="connsiteY4" fmla="*/ 12996 h 29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09" h="29928">
                    <a:moveTo>
                      <a:pt x="0" y="12996"/>
                    </a:moveTo>
                    <a:cubicBezTo>
                      <a:pt x="0" y="12996"/>
                      <a:pt x="10733" y="0"/>
                      <a:pt x="17419" y="0"/>
                    </a:cubicBezTo>
                    <a:cubicBezTo>
                      <a:pt x="24106" y="0"/>
                      <a:pt x="41422" y="8538"/>
                      <a:pt x="44097" y="16322"/>
                    </a:cubicBezTo>
                    <a:cubicBezTo>
                      <a:pt x="46772" y="24106"/>
                      <a:pt x="23523" y="18551"/>
                      <a:pt x="14813" y="27809"/>
                    </a:cubicBezTo>
                    <a:cubicBezTo>
                      <a:pt x="6104" y="37067"/>
                      <a:pt x="0" y="12996"/>
                      <a:pt x="0" y="12996"/>
                    </a:cubicBezTo>
                    <a:close/>
                  </a:path>
                </a:pathLst>
              </a:custGeom>
              <a:solidFill>
                <a:srgbClr val="FFB27D"/>
              </a:solidFill>
              <a:ln w="3429" cap="flat">
                <a:noFill/>
                <a:prstDash val="solid"/>
                <a:miter/>
              </a:ln>
            </p:spPr>
            <p:txBody>
              <a:bodyPr rtlCol="0" anchor="ctr"/>
              <a:lstStyle/>
              <a:p>
                <a:endParaRPr lang="en-IN"/>
              </a:p>
            </p:txBody>
          </p:sp>
          <p:sp>
            <p:nvSpPr>
              <p:cNvPr id="175" name="Freeform: Shape 174">
                <a:extLst>
                  <a:ext uri="{FF2B5EF4-FFF2-40B4-BE49-F238E27FC236}">
                    <a16:creationId xmlns:a16="http://schemas.microsoft.com/office/drawing/2014/main" id="{083086A9-7F6E-D8AB-F8BA-D929F8CD464F}"/>
                  </a:ext>
                </a:extLst>
              </p:cNvPr>
              <p:cNvSpPr/>
              <p:nvPr/>
            </p:nvSpPr>
            <p:spPr>
              <a:xfrm>
                <a:off x="4630928" y="1145971"/>
                <a:ext cx="124265" cy="293076"/>
              </a:xfrm>
              <a:custGeom>
                <a:avLst/>
                <a:gdLst>
                  <a:gd name="connsiteX0" fmla="*/ 101907 w 124265"/>
                  <a:gd name="connsiteY0" fmla="*/ 0 h 293076"/>
                  <a:gd name="connsiteX1" fmla="*/ 4249 w 124265"/>
                  <a:gd name="connsiteY1" fmla="*/ 30861 h 293076"/>
                  <a:gd name="connsiteX2" fmla="*/ 76258 w 124265"/>
                  <a:gd name="connsiteY2" fmla="*/ 290848 h 293076"/>
                  <a:gd name="connsiteX3" fmla="*/ 124264 w 124265"/>
                  <a:gd name="connsiteY3" fmla="*/ 232829 h 293076"/>
                  <a:gd name="connsiteX4" fmla="*/ 101907 w 124265"/>
                  <a:gd name="connsiteY4" fmla="*/ 0 h 293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265" h="293076">
                    <a:moveTo>
                      <a:pt x="101907" y="0"/>
                    </a:moveTo>
                    <a:cubicBezTo>
                      <a:pt x="101907" y="0"/>
                      <a:pt x="16697" y="206"/>
                      <a:pt x="4249" y="30861"/>
                    </a:cubicBezTo>
                    <a:cubicBezTo>
                      <a:pt x="-18485" y="86719"/>
                      <a:pt x="56473" y="272057"/>
                      <a:pt x="76258" y="290848"/>
                    </a:cubicBezTo>
                    <a:cubicBezTo>
                      <a:pt x="84762" y="298940"/>
                      <a:pt x="124264" y="286184"/>
                      <a:pt x="124264" y="232829"/>
                    </a:cubicBezTo>
                    <a:cubicBezTo>
                      <a:pt x="124333" y="205054"/>
                      <a:pt x="122173" y="43343"/>
                      <a:pt x="101907" y="0"/>
                    </a:cubicBezTo>
                    <a:close/>
                  </a:path>
                </a:pathLst>
              </a:custGeom>
              <a:solidFill>
                <a:srgbClr val="BC3F3F"/>
              </a:solidFill>
              <a:ln w="3429" cap="flat">
                <a:noFill/>
                <a:prstDash val="solid"/>
                <a:miter/>
              </a:ln>
            </p:spPr>
            <p:txBody>
              <a:bodyPr rtlCol="0" anchor="ctr"/>
              <a:lstStyle/>
              <a:p>
                <a:endParaRPr lang="en-IN"/>
              </a:p>
            </p:txBody>
          </p:sp>
          <p:sp>
            <p:nvSpPr>
              <p:cNvPr id="176" name="Freeform: Shape 175">
                <a:extLst>
                  <a:ext uri="{FF2B5EF4-FFF2-40B4-BE49-F238E27FC236}">
                    <a16:creationId xmlns:a16="http://schemas.microsoft.com/office/drawing/2014/main" id="{FEF1B7ED-C123-C503-0794-583C2758E602}"/>
                  </a:ext>
                </a:extLst>
              </p:cNvPr>
              <p:cNvSpPr/>
              <p:nvPr/>
            </p:nvSpPr>
            <p:spPr>
              <a:xfrm>
                <a:off x="4220578" y="1176173"/>
                <a:ext cx="322704" cy="436045"/>
              </a:xfrm>
              <a:custGeom>
                <a:avLst/>
                <a:gdLst>
                  <a:gd name="connsiteX0" fmla="*/ 101085 w 322704"/>
                  <a:gd name="connsiteY0" fmla="*/ 6591 h 436045"/>
                  <a:gd name="connsiteX1" fmla="*/ 214585 w 322704"/>
                  <a:gd name="connsiteY1" fmla="*/ 43796 h 436045"/>
                  <a:gd name="connsiteX2" fmla="*/ 257482 w 322704"/>
                  <a:gd name="connsiteY2" fmla="*/ 192992 h 436045"/>
                  <a:gd name="connsiteX3" fmla="*/ 308917 w 322704"/>
                  <a:gd name="connsiteY3" fmla="*/ 289004 h 436045"/>
                  <a:gd name="connsiteX4" fmla="*/ 317318 w 322704"/>
                  <a:gd name="connsiteY4" fmla="*/ 368591 h 436045"/>
                  <a:gd name="connsiteX5" fmla="*/ 183038 w 322704"/>
                  <a:gd name="connsiteY5" fmla="*/ 423626 h 436045"/>
                  <a:gd name="connsiteX6" fmla="*/ 19064 w 322704"/>
                  <a:gd name="connsiteY6" fmla="*/ 371197 h 436045"/>
                  <a:gd name="connsiteX7" fmla="*/ 10834 w 322704"/>
                  <a:gd name="connsiteY7" fmla="*/ 240380 h 436045"/>
                  <a:gd name="connsiteX8" fmla="*/ 42518 w 322704"/>
                  <a:gd name="connsiteY8" fmla="*/ 140939 h 436045"/>
                  <a:gd name="connsiteX9" fmla="*/ 101085 w 322704"/>
                  <a:gd name="connsiteY9" fmla="*/ 6591 h 436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2704" h="436045">
                    <a:moveTo>
                      <a:pt x="101085" y="6591"/>
                    </a:moveTo>
                    <a:cubicBezTo>
                      <a:pt x="101085" y="6591"/>
                      <a:pt x="181598" y="-23172"/>
                      <a:pt x="214585" y="43796"/>
                    </a:cubicBezTo>
                    <a:cubicBezTo>
                      <a:pt x="247572" y="110764"/>
                      <a:pt x="220689" y="169537"/>
                      <a:pt x="257482" y="192992"/>
                    </a:cubicBezTo>
                    <a:cubicBezTo>
                      <a:pt x="294275" y="216446"/>
                      <a:pt x="308917" y="245970"/>
                      <a:pt x="308917" y="289004"/>
                    </a:cubicBezTo>
                    <a:cubicBezTo>
                      <a:pt x="308917" y="332038"/>
                      <a:pt x="290640" y="337010"/>
                      <a:pt x="317318" y="368591"/>
                    </a:cubicBezTo>
                    <a:cubicBezTo>
                      <a:pt x="343996" y="400172"/>
                      <a:pt x="267220" y="462614"/>
                      <a:pt x="183038" y="423626"/>
                    </a:cubicBezTo>
                    <a:cubicBezTo>
                      <a:pt x="130650" y="399712"/>
                      <a:pt x="75608" y="382115"/>
                      <a:pt x="19064" y="371197"/>
                    </a:cubicBezTo>
                    <a:cubicBezTo>
                      <a:pt x="19064" y="371197"/>
                      <a:pt x="-17661" y="280500"/>
                      <a:pt x="10834" y="240380"/>
                    </a:cubicBezTo>
                    <a:cubicBezTo>
                      <a:pt x="39329" y="200261"/>
                      <a:pt x="87472" y="182773"/>
                      <a:pt x="42518" y="140939"/>
                    </a:cubicBezTo>
                    <a:cubicBezTo>
                      <a:pt x="-5077" y="96705"/>
                      <a:pt x="12411" y="6591"/>
                      <a:pt x="101085" y="6591"/>
                    </a:cubicBezTo>
                    <a:close/>
                  </a:path>
                </a:pathLst>
              </a:custGeom>
              <a:solidFill>
                <a:srgbClr val="233862"/>
              </a:solidFill>
              <a:ln w="3429" cap="flat">
                <a:noFill/>
                <a:prstDash val="solid"/>
                <a:miter/>
              </a:ln>
            </p:spPr>
            <p:txBody>
              <a:bodyPr rtlCol="0" anchor="ctr"/>
              <a:lstStyle/>
              <a:p>
                <a:endParaRPr lang="en-IN"/>
              </a:p>
            </p:txBody>
          </p:sp>
          <p:sp>
            <p:nvSpPr>
              <p:cNvPr id="177" name="Freeform: Shape 176">
                <a:extLst>
                  <a:ext uri="{FF2B5EF4-FFF2-40B4-BE49-F238E27FC236}">
                    <a16:creationId xmlns:a16="http://schemas.microsoft.com/office/drawing/2014/main" id="{591D778F-D946-09DF-A96A-7C9452C065DF}"/>
                  </a:ext>
                </a:extLst>
              </p:cNvPr>
              <p:cNvSpPr/>
              <p:nvPr/>
            </p:nvSpPr>
            <p:spPr>
              <a:xfrm>
                <a:off x="4040245" y="1456776"/>
                <a:ext cx="206288" cy="293887"/>
              </a:xfrm>
              <a:custGeom>
                <a:avLst/>
                <a:gdLst>
                  <a:gd name="connsiteX0" fmla="*/ 126256 w 206288"/>
                  <a:gd name="connsiteY0" fmla="*/ 292597 h 293887"/>
                  <a:gd name="connsiteX1" fmla="*/ 0 w 206288"/>
                  <a:gd name="connsiteY1" fmla="*/ 158866 h 293887"/>
                  <a:gd name="connsiteX2" fmla="*/ 20300 w 206288"/>
                  <a:gd name="connsiteY2" fmla="*/ 144567 h 293887"/>
                  <a:gd name="connsiteX3" fmla="*/ 113191 w 206288"/>
                  <a:gd name="connsiteY3" fmla="*/ 216576 h 293887"/>
                  <a:gd name="connsiteX4" fmla="*/ 120564 w 206288"/>
                  <a:gd name="connsiteY4" fmla="*/ 159757 h 293887"/>
                  <a:gd name="connsiteX5" fmla="*/ 202860 w 206288"/>
                  <a:gd name="connsiteY5" fmla="*/ 1646 h 293887"/>
                  <a:gd name="connsiteX6" fmla="*/ 206289 w 206288"/>
                  <a:gd name="connsiteY6" fmla="*/ 0 h 293887"/>
                  <a:gd name="connsiteX7" fmla="*/ 206289 w 206288"/>
                  <a:gd name="connsiteY7" fmla="*/ 2469 h 293887"/>
                  <a:gd name="connsiteX8" fmla="*/ 205020 w 206288"/>
                  <a:gd name="connsiteY8" fmla="*/ 22700 h 293887"/>
                  <a:gd name="connsiteX9" fmla="*/ 126256 w 206288"/>
                  <a:gd name="connsiteY9" fmla="*/ 292597 h 29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288" h="293887">
                    <a:moveTo>
                      <a:pt x="126256" y="292597"/>
                    </a:moveTo>
                    <a:cubicBezTo>
                      <a:pt x="61962" y="268902"/>
                      <a:pt x="0" y="158866"/>
                      <a:pt x="0" y="158866"/>
                    </a:cubicBezTo>
                    <a:lnTo>
                      <a:pt x="20300" y="144567"/>
                    </a:lnTo>
                    <a:cubicBezTo>
                      <a:pt x="37170" y="169256"/>
                      <a:pt x="113191" y="216576"/>
                      <a:pt x="113191" y="216576"/>
                    </a:cubicBezTo>
                    <a:cubicBezTo>
                      <a:pt x="114940" y="195762"/>
                      <a:pt x="117443" y="176868"/>
                      <a:pt x="120564" y="159757"/>
                    </a:cubicBezTo>
                    <a:cubicBezTo>
                      <a:pt x="141652" y="43411"/>
                      <a:pt x="189932" y="8881"/>
                      <a:pt x="202860" y="1646"/>
                    </a:cubicBezTo>
                    <a:cubicBezTo>
                      <a:pt x="203960" y="1015"/>
                      <a:pt x="205109" y="466"/>
                      <a:pt x="206289" y="0"/>
                    </a:cubicBezTo>
                    <a:cubicBezTo>
                      <a:pt x="206289" y="0"/>
                      <a:pt x="206289" y="857"/>
                      <a:pt x="206289" y="2469"/>
                    </a:cubicBezTo>
                    <a:cubicBezTo>
                      <a:pt x="206083" y="5898"/>
                      <a:pt x="205706" y="13030"/>
                      <a:pt x="205020" y="22700"/>
                    </a:cubicBezTo>
                    <a:cubicBezTo>
                      <a:pt x="199705" y="94915"/>
                      <a:pt x="180091" y="312588"/>
                      <a:pt x="126256" y="292597"/>
                    </a:cubicBezTo>
                    <a:close/>
                  </a:path>
                </a:pathLst>
              </a:custGeom>
              <a:solidFill>
                <a:srgbClr val="FFB27D"/>
              </a:solidFill>
              <a:ln w="3429" cap="flat">
                <a:noFill/>
                <a:prstDash val="solid"/>
                <a:miter/>
              </a:ln>
            </p:spPr>
            <p:txBody>
              <a:bodyPr rtlCol="0" anchor="ctr"/>
              <a:lstStyle/>
              <a:p>
                <a:endParaRPr lang="en-IN"/>
              </a:p>
            </p:txBody>
          </p:sp>
          <p:sp>
            <p:nvSpPr>
              <p:cNvPr id="178" name="Freeform: Shape 177">
                <a:extLst>
                  <a:ext uri="{FF2B5EF4-FFF2-40B4-BE49-F238E27FC236}">
                    <a16:creationId xmlns:a16="http://schemas.microsoft.com/office/drawing/2014/main" id="{593470F3-7D11-37AA-FEC2-9EAC67F16F8F}"/>
                  </a:ext>
                </a:extLst>
              </p:cNvPr>
              <p:cNvSpPr/>
              <p:nvPr/>
            </p:nvSpPr>
            <p:spPr>
              <a:xfrm>
                <a:off x="4217670" y="1354077"/>
                <a:ext cx="260529" cy="579994"/>
              </a:xfrm>
              <a:custGeom>
                <a:avLst/>
                <a:gdLst>
                  <a:gd name="connsiteX0" fmla="*/ 259842 w 260529"/>
                  <a:gd name="connsiteY0" fmla="*/ 514076 h 579994"/>
                  <a:gd name="connsiteX1" fmla="*/ 212350 w 260529"/>
                  <a:gd name="connsiteY1" fmla="*/ 400233 h 579994"/>
                  <a:gd name="connsiteX2" fmla="*/ 237656 w 260529"/>
                  <a:gd name="connsiteY2" fmla="*/ 316462 h 579994"/>
                  <a:gd name="connsiteX3" fmla="*/ 246091 w 260529"/>
                  <a:gd name="connsiteY3" fmla="*/ 282550 h 579994"/>
                  <a:gd name="connsiteX4" fmla="*/ 174734 w 260529"/>
                  <a:gd name="connsiteY4" fmla="*/ 87679 h 579994"/>
                  <a:gd name="connsiteX5" fmla="*/ 150559 w 260529"/>
                  <a:gd name="connsiteY5" fmla="*/ 0 h 579994"/>
                  <a:gd name="connsiteX6" fmla="*/ 146479 w 260529"/>
                  <a:gd name="connsiteY6" fmla="*/ 823 h 579994"/>
                  <a:gd name="connsiteX7" fmla="*/ 77899 w 260529"/>
                  <a:gd name="connsiteY7" fmla="*/ 14367 h 579994"/>
                  <a:gd name="connsiteX8" fmla="*/ 79510 w 260529"/>
                  <a:gd name="connsiteY8" fmla="*/ 56201 h 579994"/>
                  <a:gd name="connsiteX9" fmla="*/ 74710 w 260529"/>
                  <a:gd name="connsiteY9" fmla="*/ 91143 h 579994"/>
                  <a:gd name="connsiteX10" fmla="*/ 66857 w 260529"/>
                  <a:gd name="connsiteY10" fmla="*/ 91897 h 579994"/>
                  <a:gd name="connsiteX11" fmla="*/ 5135 w 260529"/>
                  <a:gd name="connsiteY11" fmla="*/ 244831 h 579994"/>
                  <a:gd name="connsiteX12" fmla="*/ 4758 w 260529"/>
                  <a:gd name="connsiteY12" fmla="*/ 497857 h 579994"/>
                  <a:gd name="connsiteX13" fmla="*/ 259842 w 260529"/>
                  <a:gd name="connsiteY13" fmla="*/ 514076 h 579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29" h="579994">
                    <a:moveTo>
                      <a:pt x="259842" y="514076"/>
                    </a:moveTo>
                    <a:cubicBezTo>
                      <a:pt x="228055" y="442787"/>
                      <a:pt x="212864" y="422659"/>
                      <a:pt x="212350" y="400233"/>
                    </a:cubicBezTo>
                    <a:cubicBezTo>
                      <a:pt x="211904" y="382505"/>
                      <a:pt x="220648" y="363371"/>
                      <a:pt x="237656" y="316462"/>
                    </a:cubicBezTo>
                    <a:cubicBezTo>
                      <a:pt x="241592" y="305469"/>
                      <a:pt x="244418" y="294105"/>
                      <a:pt x="246091" y="282550"/>
                    </a:cubicBezTo>
                    <a:cubicBezTo>
                      <a:pt x="259533" y="192127"/>
                      <a:pt x="207241" y="94366"/>
                      <a:pt x="174734" y="87679"/>
                    </a:cubicBezTo>
                    <a:cubicBezTo>
                      <a:pt x="165681" y="85313"/>
                      <a:pt x="150354" y="52635"/>
                      <a:pt x="150559" y="0"/>
                    </a:cubicBezTo>
                    <a:lnTo>
                      <a:pt x="146479" y="823"/>
                    </a:lnTo>
                    <a:lnTo>
                      <a:pt x="77899" y="14367"/>
                    </a:lnTo>
                    <a:cubicBezTo>
                      <a:pt x="77899" y="14367"/>
                      <a:pt x="79442" y="35902"/>
                      <a:pt x="79510" y="56201"/>
                    </a:cubicBezTo>
                    <a:cubicBezTo>
                      <a:pt x="79510" y="73106"/>
                      <a:pt x="78516" y="89120"/>
                      <a:pt x="74710" y="91143"/>
                    </a:cubicBezTo>
                    <a:lnTo>
                      <a:pt x="66857" y="91897"/>
                    </a:lnTo>
                    <a:cubicBezTo>
                      <a:pt x="66857" y="91897"/>
                      <a:pt x="9799" y="171141"/>
                      <a:pt x="5135" y="244831"/>
                    </a:cubicBezTo>
                    <a:cubicBezTo>
                      <a:pt x="472" y="318520"/>
                      <a:pt x="50844" y="350581"/>
                      <a:pt x="4758" y="497857"/>
                    </a:cubicBezTo>
                    <a:cubicBezTo>
                      <a:pt x="-42425" y="648458"/>
                      <a:pt x="277261" y="553441"/>
                      <a:pt x="259842" y="514076"/>
                    </a:cubicBezTo>
                    <a:close/>
                  </a:path>
                </a:pathLst>
              </a:custGeom>
              <a:solidFill>
                <a:srgbClr val="FFB27D"/>
              </a:solidFill>
              <a:ln w="3429" cap="flat">
                <a:noFill/>
                <a:prstDash val="solid"/>
                <a:miter/>
              </a:ln>
            </p:spPr>
            <p:txBody>
              <a:bodyPr rtlCol="0" anchor="ctr"/>
              <a:lstStyle/>
              <a:p>
                <a:endParaRPr lang="en-IN"/>
              </a:p>
            </p:txBody>
          </p:sp>
          <p:sp>
            <p:nvSpPr>
              <p:cNvPr id="179" name="Freeform: Shape 178">
                <a:extLst>
                  <a:ext uri="{FF2B5EF4-FFF2-40B4-BE49-F238E27FC236}">
                    <a16:creationId xmlns:a16="http://schemas.microsoft.com/office/drawing/2014/main" id="{6D683A9C-AE00-8FB8-47E4-B2039103B0F2}"/>
                  </a:ext>
                </a:extLst>
              </p:cNvPr>
              <p:cNvSpPr/>
              <p:nvPr/>
            </p:nvSpPr>
            <p:spPr>
              <a:xfrm>
                <a:off x="4295569" y="1354900"/>
                <a:ext cx="68442" cy="55378"/>
              </a:xfrm>
              <a:custGeom>
                <a:avLst/>
                <a:gdLst>
                  <a:gd name="connsiteX0" fmla="*/ 0 w 68442"/>
                  <a:gd name="connsiteY0" fmla="*/ 13544 h 55378"/>
                  <a:gd name="connsiteX1" fmla="*/ 1612 w 68442"/>
                  <a:gd name="connsiteY1" fmla="*/ 55378 h 55378"/>
                  <a:gd name="connsiteX2" fmla="*/ 68443 w 68442"/>
                  <a:gd name="connsiteY2" fmla="*/ 0 h 55378"/>
                </a:gdLst>
                <a:ahLst/>
                <a:cxnLst>
                  <a:cxn ang="0">
                    <a:pos x="connsiteX0" y="connsiteY0"/>
                  </a:cxn>
                  <a:cxn ang="0">
                    <a:pos x="connsiteX1" y="connsiteY1"/>
                  </a:cxn>
                  <a:cxn ang="0">
                    <a:pos x="connsiteX2" y="connsiteY2"/>
                  </a:cxn>
                </a:cxnLst>
                <a:rect l="l" t="t" r="r" b="b"/>
                <a:pathLst>
                  <a:path w="68442" h="55378">
                    <a:moveTo>
                      <a:pt x="0" y="13544"/>
                    </a:moveTo>
                    <a:cubicBezTo>
                      <a:pt x="0" y="13544"/>
                      <a:pt x="1543" y="35079"/>
                      <a:pt x="1612" y="55378"/>
                    </a:cubicBezTo>
                    <a:cubicBezTo>
                      <a:pt x="39914" y="54281"/>
                      <a:pt x="60145" y="19340"/>
                      <a:pt x="68443" y="0"/>
                    </a:cubicBezTo>
                    <a:close/>
                  </a:path>
                </a:pathLst>
              </a:custGeom>
              <a:solidFill>
                <a:srgbClr val="E8945B"/>
              </a:solidFill>
              <a:ln w="3429" cap="flat">
                <a:noFill/>
                <a:prstDash val="solid"/>
                <a:miter/>
              </a:ln>
            </p:spPr>
            <p:txBody>
              <a:bodyPr rtlCol="0" anchor="ctr"/>
              <a:lstStyle/>
              <a:p>
                <a:endParaRPr lang="en-IN"/>
              </a:p>
            </p:txBody>
          </p:sp>
          <p:sp>
            <p:nvSpPr>
              <p:cNvPr id="180" name="Freeform: Shape 179">
                <a:extLst>
                  <a:ext uri="{FF2B5EF4-FFF2-40B4-BE49-F238E27FC236}">
                    <a16:creationId xmlns:a16="http://schemas.microsoft.com/office/drawing/2014/main" id="{A96BBE65-08E5-0B00-43B7-4A559982017A}"/>
                  </a:ext>
                </a:extLst>
              </p:cNvPr>
              <p:cNvSpPr/>
              <p:nvPr/>
            </p:nvSpPr>
            <p:spPr>
              <a:xfrm>
                <a:off x="4252576" y="1234817"/>
                <a:ext cx="121870" cy="152834"/>
              </a:xfrm>
              <a:custGeom>
                <a:avLst/>
                <a:gdLst>
                  <a:gd name="connsiteX0" fmla="*/ 30203 w 121870"/>
                  <a:gd name="connsiteY0" fmla="*/ 152831 h 152834"/>
                  <a:gd name="connsiteX1" fmla="*/ 120865 w 121870"/>
                  <a:gd name="connsiteY1" fmla="*/ 97967 h 152834"/>
                  <a:gd name="connsiteX2" fmla="*/ 74814 w 121870"/>
                  <a:gd name="connsiteY2" fmla="*/ 343 h 152834"/>
                  <a:gd name="connsiteX3" fmla="*/ 1091 w 121870"/>
                  <a:gd name="connsiteY3" fmla="*/ 37376 h 152834"/>
                  <a:gd name="connsiteX4" fmla="*/ 30203 w 121870"/>
                  <a:gd name="connsiteY4" fmla="*/ 152831 h 15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70" h="152834">
                    <a:moveTo>
                      <a:pt x="30203" y="152831"/>
                    </a:moveTo>
                    <a:cubicBezTo>
                      <a:pt x="30203" y="152831"/>
                      <a:pt x="120831" y="154339"/>
                      <a:pt x="120865" y="97967"/>
                    </a:cubicBezTo>
                    <a:cubicBezTo>
                      <a:pt x="120900" y="41594"/>
                      <a:pt x="132661" y="3669"/>
                      <a:pt x="74814" y="343"/>
                    </a:cubicBezTo>
                    <a:cubicBezTo>
                      <a:pt x="16967" y="-2983"/>
                      <a:pt x="5720" y="18517"/>
                      <a:pt x="1091" y="37376"/>
                    </a:cubicBezTo>
                    <a:cubicBezTo>
                      <a:pt x="-3539" y="56236"/>
                      <a:pt x="6645" y="150979"/>
                      <a:pt x="30203" y="152831"/>
                    </a:cubicBezTo>
                    <a:close/>
                  </a:path>
                </a:pathLst>
              </a:custGeom>
              <a:solidFill>
                <a:srgbClr val="FFB27D"/>
              </a:solidFill>
              <a:ln w="3429" cap="flat">
                <a:noFill/>
                <a:prstDash val="solid"/>
                <a:miter/>
              </a:ln>
            </p:spPr>
            <p:txBody>
              <a:bodyPr rtlCol="0" anchor="ctr"/>
              <a:lstStyle/>
              <a:p>
                <a:endParaRPr lang="en-IN"/>
              </a:p>
            </p:txBody>
          </p:sp>
          <p:sp>
            <p:nvSpPr>
              <p:cNvPr id="181" name="Freeform: Shape 180">
                <a:extLst>
                  <a:ext uri="{FF2B5EF4-FFF2-40B4-BE49-F238E27FC236}">
                    <a16:creationId xmlns:a16="http://schemas.microsoft.com/office/drawing/2014/main" id="{8DBD3A67-1838-02F3-A9D8-206F428B76D1}"/>
                  </a:ext>
                </a:extLst>
              </p:cNvPr>
              <p:cNvSpPr/>
              <p:nvPr/>
            </p:nvSpPr>
            <p:spPr>
              <a:xfrm>
                <a:off x="4280790" y="1220009"/>
                <a:ext cx="122826" cy="94169"/>
              </a:xfrm>
              <a:custGeom>
                <a:avLst/>
                <a:gdLst>
                  <a:gd name="connsiteX0" fmla="*/ 0 w 122826"/>
                  <a:gd name="connsiteY0" fmla="*/ 11002 h 94169"/>
                  <a:gd name="connsiteX1" fmla="*/ 68237 w 122826"/>
                  <a:gd name="connsiteY1" fmla="*/ 89869 h 94169"/>
                  <a:gd name="connsiteX2" fmla="*/ 122827 w 122826"/>
                  <a:gd name="connsiteY2" fmla="*/ 89457 h 94169"/>
                  <a:gd name="connsiteX3" fmla="*/ 87542 w 122826"/>
                  <a:gd name="connsiteY3" fmla="*/ 25781 h 94169"/>
                  <a:gd name="connsiteX4" fmla="*/ 0 w 122826"/>
                  <a:gd name="connsiteY4" fmla="*/ 11002 h 94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6" h="94169">
                    <a:moveTo>
                      <a:pt x="0" y="11002"/>
                    </a:moveTo>
                    <a:cubicBezTo>
                      <a:pt x="0" y="11002"/>
                      <a:pt x="30141" y="79959"/>
                      <a:pt x="68237" y="89869"/>
                    </a:cubicBezTo>
                    <a:cubicBezTo>
                      <a:pt x="106333" y="99779"/>
                      <a:pt x="122827" y="89457"/>
                      <a:pt x="122827" y="89457"/>
                    </a:cubicBezTo>
                    <a:cubicBezTo>
                      <a:pt x="104032" y="72967"/>
                      <a:pt x="91558" y="50456"/>
                      <a:pt x="87542" y="25781"/>
                    </a:cubicBezTo>
                    <a:cubicBezTo>
                      <a:pt x="87542" y="25781"/>
                      <a:pt x="18722" y="-20545"/>
                      <a:pt x="0" y="11002"/>
                    </a:cubicBezTo>
                    <a:close/>
                  </a:path>
                </a:pathLst>
              </a:custGeom>
              <a:solidFill>
                <a:srgbClr val="233862"/>
              </a:solidFill>
              <a:ln w="3429" cap="flat">
                <a:noFill/>
                <a:prstDash val="solid"/>
                <a:miter/>
              </a:ln>
            </p:spPr>
            <p:txBody>
              <a:bodyPr rtlCol="0" anchor="ctr"/>
              <a:lstStyle/>
              <a:p>
                <a:endParaRPr lang="en-IN"/>
              </a:p>
            </p:txBody>
          </p:sp>
          <p:sp>
            <p:nvSpPr>
              <p:cNvPr id="182" name="Freeform: Shape 181">
                <a:extLst>
                  <a:ext uri="{FF2B5EF4-FFF2-40B4-BE49-F238E27FC236}">
                    <a16:creationId xmlns:a16="http://schemas.microsoft.com/office/drawing/2014/main" id="{2874B9A1-1DEC-40ED-1755-2BA4EB68B32E}"/>
                  </a:ext>
                </a:extLst>
              </p:cNvPr>
              <p:cNvSpPr/>
              <p:nvPr/>
            </p:nvSpPr>
            <p:spPr>
              <a:xfrm>
                <a:off x="4246501" y="1228349"/>
                <a:ext cx="45844" cy="82865"/>
              </a:xfrm>
              <a:custGeom>
                <a:avLst/>
                <a:gdLst>
                  <a:gd name="connsiteX0" fmla="*/ 45845 w 45844"/>
                  <a:gd name="connsiteY0" fmla="*/ 10754 h 82865"/>
                  <a:gd name="connsiteX1" fmla="*/ 25271 w 45844"/>
                  <a:gd name="connsiteY1" fmla="*/ 23098 h 82865"/>
                  <a:gd name="connsiteX2" fmla="*/ 7680 w 45844"/>
                  <a:gd name="connsiteY2" fmla="*/ 82866 h 82865"/>
                  <a:gd name="connsiteX3" fmla="*/ 9977 w 45844"/>
                  <a:gd name="connsiteY3" fmla="*/ 12366 h 82865"/>
                  <a:gd name="connsiteX4" fmla="*/ 45845 w 45844"/>
                  <a:gd name="connsiteY4" fmla="*/ 10754 h 82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4" h="82865">
                    <a:moveTo>
                      <a:pt x="45845" y="10754"/>
                    </a:moveTo>
                    <a:cubicBezTo>
                      <a:pt x="45845" y="10754"/>
                      <a:pt x="37889" y="9382"/>
                      <a:pt x="25271" y="23098"/>
                    </a:cubicBezTo>
                    <a:cubicBezTo>
                      <a:pt x="14984" y="34174"/>
                      <a:pt x="7166" y="58314"/>
                      <a:pt x="7680" y="82866"/>
                    </a:cubicBezTo>
                    <a:cubicBezTo>
                      <a:pt x="7680" y="82866"/>
                      <a:pt x="-11042" y="37843"/>
                      <a:pt x="9977" y="12366"/>
                    </a:cubicBezTo>
                    <a:cubicBezTo>
                      <a:pt x="32129" y="-14483"/>
                      <a:pt x="45845" y="10754"/>
                      <a:pt x="45845" y="10754"/>
                    </a:cubicBezTo>
                    <a:close/>
                  </a:path>
                </a:pathLst>
              </a:custGeom>
              <a:solidFill>
                <a:srgbClr val="233862"/>
              </a:solidFill>
              <a:ln w="3429" cap="flat">
                <a:noFill/>
                <a:prstDash val="solid"/>
                <a:miter/>
              </a:ln>
            </p:spPr>
            <p:txBody>
              <a:bodyPr rtlCol="0" anchor="ctr"/>
              <a:lstStyle/>
              <a:p>
                <a:endParaRPr lang="en-IN"/>
              </a:p>
            </p:txBody>
          </p:sp>
          <p:sp>
            <p:nvSpPr>
              <p:cNvPr id="183" name="Freeform: Shape 182">
                <a:extLst>
                  <a:ext uri="{FF2B5EF4-FFF2-40B4-BE49-F238E27FC236}">
                    <a16:creationId xmlns:a16="http://schemas.microsoft.com/office/drawing/2014/main" id="{4B1935E8-FD42-09C7-B9F4-1FDFA12D87C0}"/>
                  </a:ext>
                </a:extLst>
              </p:cNvPr>
              <p:cNvSpPr/>
              <p:nvPr/>
            </p:nvSpPr>
            <p:spPr>
              <a:xfrm>
                <a:off x="4213366" y="1887012"/>
                <a:ext cx="204201" cy="825326"/>
              </a:xfrm>
              <a:custGeom>
                <a:avLst/>
                <a:gdLst>
                  <a:gd name="connsiteX0" fmla="*/ 183769 w 204201"/>
                  <a:gd name="connsiteY0" fmla="*/ 664917 h 825326"/>
                  <a:gd name="connsiteX1" fmla="*/ 126677 w 204201"/>
                  <a:gd name="connsiteY1" fmla="*/ 825326 h 825326"/>
                  <a:gd name="connsiteX2" fmla="*/ 96776 w 204201"/>
                  <a:gd name="connsiteY2" fmla="*/ 823234 h 825326"/>
                  <a:gd name="connsiteX3" fmla="*/ 110492 w 204201"/>
                  <a:gd name="connsiteY3" fmla="*/ 659328 h 825326"/>
                  <a:gd name="connsiteX4" fmla="*/ 75722 w 204201"/>
                  <a:gd name="connsiteY4" fmla="*/ 441347 h 825326"/>
                  <a:gd name="connsiteX5" fmla="*/ 867 w 204201"/>
                  <a:gd name="connsiteY5" fmla="*/ 0 h 825326"/>
                  <a:gd name="connsiteX6" fmla="*/ 168888 w 204201"/>
                  <a:gd name="connsiteY6" fmla="*/ 19648 h 825326"/>
                  <a:gd name="connsiteX7" fmla="*/ 176706 w 204201"/>
                  <a:gd name="connsiteY7" fmla="*/ 20574 h 825326"/>
                  <a:gd name="connsiteX8" fmla="*/ 181163 w 204201"/>
                  <a:gd name="connsiteY8" fmla="*/ 284607 h 825326"/>
                  <a:gd name="connsiteX9" fmla="*/ 184044 w 204201"/>
                  <a:gd name="connsiteY9" fmla="*/ 413572 h 825326"/>
                  <a:gd name="connsiteX10" fmla="*/ 183769 w 204201"/>
                  <a:gd name="connsiteY10" fmla="*/ 664917 h 825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201" h="825326">
                    <a:moveTo>
                      <a:pt x="183769" y="664917"/>
                    </a:moveTo>
                    <a:cubicBezTo>
                      <a:pt x="169865" y="720076"/>
                      <a:pt x="150748" y="773788"/>
                      <a:pt x="126677" y="825326"/>
                    </a:cubicBezTo>
                    <a:lnTo>
                      <a:pt x="96776" y="823234"/>
                    </a:lnTo>
                    <a:cubicBezTo>
                      <a:pt x="106679" y="769176"/>
                      <a:pt x="111273" y="714281"/>
                      <a:pt x="110492" y="659328"/>
                    </a:cubicBezTo>
                    <a:cubicBezTo>
                      <a:pt x="109909" y="593491"/>
                      <a:pt x="101748" y="515653"/>
                      <a:pt x="75722" y="441347"/>
                    </a:cubicBezTo>
                    <a:cubicBezTo>
                      <a:pt x="-13604" y="185852"/>
                      <a:pt x="867" y="0"/>
                      <a:pt x="867" y="0"/>
                    </a:cubicBezTo>
                    <a:lnTo>
                      <a:pt x="168888" y="19648"/>
                    </a:lnTo>
                    <a:lnTo>
                      <a:pt x="176706" y="20574"/>
                    </a:lnTo>
                    <a:cubicBezTo>
                      <a:pt x="177426" y="97795"/>
                      <a:pt x="179415" y="202654"/>
                      <a:pt x="181163" y="284607"/>
                    </a:cubicBezTo>
                    <a:cubicBezTo>
                      <a:pt x="182706" y="358365"/>
                      <a:pt x="184044" y="413572"/>
                      <a:pt x="184044" y="413572"/>
                    </a:cubicBezTo>
                    <a:cubicBezTo>
                      <a:pt x="216516" y="483215"/>
                      <a:pt x="204755" y="581456"/>
                      <a:pt x="183769" y="664917"/>
                    </a:cubicBezTo>
                    <a:close/>
                  </a:path>
                </a:pathLst>
              </a:custGeom>
              <a:solidFill>
                <a:srgbClr val="163560"/>
              </a:solidFill>
              <a:ln w="3429" cap="flat">
                <a:noFill/>
                <a:prstDash val="solid"/>
                <a:miter/>
              </a:ln>
            </p:spPr>
            <p:txBody>
              <a:bodyPr rtlCol="0" anchor="ctr"/>
              <a:lstStyle/>
              <a:p>
                <a:endParaRPr lang="en-IN"/>
              </a:p>
            </p:txBody>
          </p:sp>
          <p:sp>
            <p:nvSpPr>
              <p:cNvPr id="184" name="Freeform: Shape 183">
                <a:extLst>
                  <a:ext uri="{FF2B5EF4-FFF2-40B4-BE49-F238E27FC236}">
                    <a16:creationId xmlns:a16="http://schemas.microsoft.com/office/drawing/2014/main" id="{892190DB-9A0F-39E7-9E11-7654F8D6B042}"/>
                  </a:ext>
                </a:extLst>
              </p:cNvPr>
              <p:cNvSpPr/>
              <p:nvPr/>
            </p:nvSpPr>
            <p:spPr>
              <a:xfrm>
                <a:off x="4387706" y="1440180"/>
                <a:ext cx="207523" cy="511812"/>
              </a:xfrm>
              <a:custGeom>
                <a:avLst/>
                <a:gdLst>
                  <a:gd name="connsiteX0" fmla="*/ 207523 w 207523"/>
                  <a:gd name="connsiteY0" fmla="*/ 503652 h 511812"/>
                  <a:gd name="connsiteX1" fmla="*/ 180331 w 207523"/>
                  <a:gd name="connsiteY1" fmla="*/ 511813 h 511812"/>
                  <a:gd name="connsiteX2" fmla="*/ 82433 w 207523"/>
                  <a:gd name="connsiteY2" fmla="*/ 324178 h 511812"/>
                  <a:gd name="connsiteX3" fmla="*/ 65631 w 207523"/>
                  <a:gd name="connsiteY3" fmla="*/ 258032 h 511812"/>
                  <a:gd name="connsiteX4" fmla="*/ 29524 w 207523"/>
                  <a:gd name="connsiteY4" fmla="*/ 127730 h 511812"/>
                  <a:gd name="connsiteX5" fmla="*/ 22837 w 207523"/>
                  <a:gd name="connsiteY5" fmla="*/ 98721 h 511812"/>
                  <a:gd name="connsiteX6" fmla="*/ 0 w 207523"/>
                  <a:gd name="connsiteY6" fmla="*/ 0 h 511812"/>
                  <a:gd name="connsiteX7" fmla="*/ 69300 w 207523"/>
                  <a:gd name="connsiteY7" fmla="*/ 15156 h 511812"/>
                  <a:gd name="connsiteX8" fmla="*/ 86445 w 207523"/>
                  <a:gd name="connsiteY8" fmla="*/ 27878 h 511812"/>
                  <a:gd name="connsiteX9" fmla="*/ 137194 w 207523"/>
                  <a:gd name="connsiteY9" fmla="*/ 247882 h 511812"/>
                  <a:gd name="connsiteX10" fmla="*/ 153071 w 207523"/>
                  <a:gd name="connsiteY10" fmla="*/ 328361 h 511812"/>
                  <a:gd name="connsiteX11" fmla="*/ 207523 w 207523"/>
                  <a:gd name="connsiteY11" fmla="*/ 503652 h 511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7523" h="511812">
                    <a:moveTo>
                      <a:pt x="207523" y="503652"/>
                    </a:moveTo>
                    <a:lnTo>
                      <a:pt x="180331" y="511813"/>
                    </a:lnTo>
                    <a:cubicBezTo>
                      <a:pt x="180331" y="511813"/>
                      <a:pt x="90594" y="362925"/>
                      <a:pt x="82433" y="324178"/>
                    </a:cubicBezTo>
                    <a:cubicBezTo>
                      <a:pt x="79759" y="311559"/>
                      <a:pt x="73243" y="286459"/>
                      <a:pt x="65631" y="258032"/>
                    </a:cubicBezTo>
                    <a:cubicBezTo>
                      <a:pt x="49858" y="199499"/>
                      <a:pt x="29524" y="127730"/>
                      <a:pt x="29524" y="127730"/>
                    </a:cubicBezTo>
                    <a:lnTo>
                      <a:pt x="22837" y="98721"/>
                    </a:lnTo>
                    <a:lnTo>
                      <a:pt x="0" y="0"/>
                    </a:lnTo>
                    <a:cubicBezTo>
                      <a:pt x="0" y="0"/>
                      <a:pt x="43720" y="4458"/>
                      <a:pt x="69300" y="15156"/>
                    </a:cubicBezTo>
                    <a:cubicBezTo>
                      <a:pt x="77770" y="18585"/>
                      <a:pt x="84251" y="22906"/>
                      <a:pt x="86445" y="27878"/>
                    </a:cubicBezTo>
                    <a:cubicBezTo>
                      <a:pt x="105236" y="69026"/>
                      <a:pt x="124164" y="173473"/>
                      <a:pt x="137194" y="247882"/>
                    </a:cubicBezTo>
                    <a:cubicBezTo>
                      <a:pt x="144532" y="289339"/>
                      <a:pt x="150122" y="321537"/>
                      <a:pt x="153071" y="328361"/>
                    </a:cubicBezTo>
                    <a:cubicBezTo>
                      <a:pt x="161300" y="347289"/>
                      <a:pt x="186229" y="451976"/>
                      <a:pt x="207523" y="503652"/>
                    </a:cubicBezTo>
                    <a:close/>
                  </a:path>
                </a:pathLst>
              </a:custGeom>
              <a:solidFill>
                <a:srgbClr val="FFB27D"/>
              </a:solidFill>
              <a:ln w="3429" cap="flat">
                <a:noFill/>
                <a:prstDash val="solid"/>
                <a:miter/>
              </a:ln>
            </p:spPr>
            <p:txBody>
              <a:bodyPr rtlCol="0" anchor="ctr"/>
              <a:lstStyle/>
              <a:p>
                <a:endParaRPr lang="en-IN"/>
              </a:p>
            </p:txBody>
          </p:sp>
          <p:sp>
            <p:nvSpPr>
              <p:cNvPr id="185" name="Freeform: Shape 184">
                <a:extLst>
                  <a:ext uri="{FF2B5EF4-FFF2-40B4-BE49-F238E27FC236}">
                    <a16:creationId xmlns:a16="http://schemas.microsoft.com/office/drawing/2014/main" id="{20853679-5683-21EA-E949-D840D85366AE}"/>
                  </a:ext>
                </a:extLst>
              </p:cNvPr>
              <p:cNvSpPr/>
              <p:nvPr/>
            </p:nvSpPr>
            <p:spPr>
              <a:xfrm>
                <a:off x="4295363" y="1851660"/>
                <a:ext cx="200628" cy="865993"/>
              </a:xfrm>
              <a:custGeom>
                <a:avLst/>
                <a:gdLst>
                  <a:gd name="connsiteX0" fmla="*/ 198230 w 200628"/>
                  <a:gd name="connsiteY0" fmla="*/ 685800 h 865993"/>
                  <a:gd name="connsiteX1" fmla="*/ 146007 w 200628"/>
                  <a:gd name="connsiteY1" fmla="*/ 855707 h 865993"/>
                  <a:gd name="connsiteX2" fmla="*/ 131742 w 200628"/>
                  <a:gd name="connsiteY2" fmla="*/ 865994 h 865993"/>
                  <a:gd name="connsiteX3" fmla="*/ 108665 w 200628"/>
                  <a:gd name="connsiteY3" fmla="*/ 706820 h 865993"/>
                  <a:gd name="connsiteX4" fmla="*/ 72935 w 200628"/>
                  <a:gd name="connsiteY4" fmla="*/ 511092 h 865993"/>
                  <a:gd name="connsiteX5" fmla="*/ 0 w 200628"/>
                  <a:gd name="connsiteY5" fmla="*/ 8332 h 865993"/>
                  <a:gd name="connsiteX6" fmla="*/ 170456 w 200628"/>
                  <a:gd name="connsiteY6" fmla="*/ 0 h 865993"/>
                  <a:gd name="connsiteX7" fmla="*/ 196859 w 200628"/>
                  <a:gd name="connsiteY7" fmla="*/ 129856 h 865993"/>
                  <a:gd name="connsiteX8" fmla="*/ 164695 w 200628"/>
                  <a:gd name="connsiteY8" fmla="*/ 467990 h 865993"/>
                  <a:gd name="connsiteX9" fmla="*/ 164695 w 200628"/>
                  <a:gd name="connsiteY9" fmla="*/ 467990 h 865993"/>
                  <a:gd name="connsiteX10" fmla="*/ 165826 w 200628"/>
                  <a:gd name="connsiteY10" fmla="*/ 473682 h 865993"/>
                  <a:gd name="connsiteX11" fmla="*/ 198230 w 200628"/>
                  <a:gd name="connsiteY11" fmla="*/ 685800 h 865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0628" h="865993">
                    <a:moveTo>
                      <a:pt x="198230" y="685800"/>
                    </a:moveTo>
                    <a:cubicBezTo>
                      <a:pt x="188561" y="788979"/>
                      <a:pt x="146007" y="855707"/>
                      <a:pt x="146007" y="855707"/>
                    </a:cubicBezTo>
                    <a:lnTo>
                      <a:pt x="131742" y="865994"/>
                    </a:lnTo>
                    <a:cubicBezTo>
                      <a:pt x="131742" y="865994"/>
                      <a:pt x="118232" y="793333"/>
                      <a:pt x="108665" y="706820"/>
                    </a:cubicBezTo>
                    <a:cubicBezTo>
                      <a:pt x="99544" y="624524"/>
                      <a:pt x="87062" y="537667"/>
                      <a:pt x="72935" y="511092"/>
                    </a:cubicBezTo>
                    <a:cubicBezTo>
                      <a:pt x="16871" y="405822"/>
                      <a:pt x="0" y="8332"/>
                      <a:pt x="0" y="8332"/>
                    </a:cubicBezTo>
                    <a:lnTo>
                      <a:pt x="170456" y="0"/>
                    </a:lnTo>
                    <a:cubicBezTo>
                      <a:pt x="187601" y="28838"/>
                      <a:pt x="195076" y="76090"/>
                      <a:pt x="196859" y="129856"/>
                    </a:cubicBezTo>
                    <a:cubicBezTo>
                      <a:pt x="201351" y="265507"/>
                      <a:pt x="169427" y="442410"/>
                      <a:pt x="164695" y="467990"/>
                    </a:cubicBezTo>
                    <a:lnTo>
                      <a:pt x="164695" y="467990"/>
                    </a:lnTo>
                    <a:cubicBezTo>
                      <a:pt x="164417" y="469962"/>
                      <a:pt x="164818" y="471968"/>
                      <a:pt x="165826" y="473682"/>
                    </a:cubicBezTo>
                    <a:cubicBezTo>
                      <a:pt x="199705" y="540822"/>
                      <a:pt x="204608" y="617666"/>
                      <a:pt x="198230" y="685800"/>
                    </a:cubicBezTo>
                    <a:close/>
                  </a:path>
                </a:pathLst>
              </a:custGeom>
              <a:solidFill>
                <a:srgbClr val="1C468A"/>
              </a:solidFill>
              <a:ln w="3429" cap="flat">
                <a:noFill/>
                <a:prstDash val="solid"/>
                <a:miter/>
              </a:ln>
            </p:spPr>
            <p:txBody>
              <a:bodyPr rtlCol="0" anchor="ctr"/>
              <a:lstStyle/>
              <a:p>
                <a:endParaRPr lang="en-IN"/>
              </a:p>
            </p:txBody>
          </p:sp>
          <p:sp>
            <p:nvSpPr>
              <p:cNvPr id="186" name="Freeform: Shape 185">
                <a:extLst>
                  <a:ext uri="{FF2B5EF4-FFF2-40B4-BE49-F238E27FC236}">
                    <a16:creationId xmlns:a16="http://schemas.microsoft.com/office/drawing/2014/main" id="{85B2BDF8-FD2D-9370-858B-61DAC84240E0}"/>
                  </a:ext>
                </a:extLst>
              </p:cNvPr>
              <p:cNvSpPr/>
              <p:nvPr/>
            </p:nvSpPr>
            <p:spPr>
              <a:xfrm>
                <a:off x="4288917" y="1223255"/>
                <a:ext cx="65699" cy="109596"/>
              </a:xfrm>
              <a:custGeom>
                <a:avLst/>
                <a:gdLst>
                  <a:gd name="connsiteX0" fmla="*/ 0 w 65699"/>
                  <a:gd name="connsiteY0" fmla="*/ 18042 h 109596"/>
                  <a:gd name="connsiteX1" fmla="*/ 65700 w 65699"/>
                  <a:gd name="connsiteY1" fmla="*/ 109596 h 109596"/>
                  <a:gd name="connsiteX2" fmla="*/ 13579 w 65699"/>
                  <a:gd name="connsiteY2" fmla="*/ 21197 h 109596"/>
                  <a:gd name="connsiteX3" fmla="*/ 0 w 65699"/>
                  <a:gd name="connsiteY3" fmla="*/ 18042 h 109596"/>
                </a:gdLst>
                <a:ahLst/>
                <a:cxnLst>
                  <a:cxn ang="0">
                    <a:pos x="connsiteX0" y="connsiteY0"/>
                  </a:cxn>
                  <a:cxn ang="0">
                    <a:pos x="connsiteX1" y="connsiteY1"/>
                  </a:cxn>
                  <a:cxn ang="0">
                    <a:pos x="connsiteX2" y="connsiteY2"/>
                  </a:cxn>
                  <a:cxn ang="0">
                    <a:pos x="connsiteX3" y="connsiteY3"/>
                  </a:cxn>
                </a:cxnLst>
                <a:rect l="l" t="t" r="r" b="b"/>
                <a:pathLst>
                  <a:path w="65699" h="109596">
                    <a:moveTo>
                      <a:pt x="0" y="18042"/>
                    </a:moveTo>
                    <a:cubicBezTo>
                      <a:pt x="0" y="18042"/>
                      <a:pt x="17659" y="87376"/>
                      <a:pt x="65700" y="109596"/>
                    </a:cubicBezTo>
                    <a:cubicBezTo>
                      <a:pt x="65700" y="109596"/>
                      <a:pt x="17694" y="66974"/>
                      <a:pt x="13579" y="21197"/>
                    </a:cubicBezTo>
                    <a:cubicBezTo>
                      <a:pt x="9464" y="-24580"/>
                      <a:pt x="0" y="18042"/>
                      <a:pt x="0" y="18042"/>
                    </a:cubicBezTo>
                    <a:close/>
                  </a:path>
                </a:pathLst>
              </a:custGeom>
              <a:solidFill>
                <a:srgbClr val="233862"/>
              </a:solidFill>
              <a:ln w="3429" cap="flat">
                <a:noFill/>
                <a:prstDash val="solid"/>
                <a:miter/>
              </a:ln>
            </p:spPr>
            <p:txBody>
              <a:bodyPr rtlCol="0" anchor="ctr"/>
              <a:lstStyle/>
              <a:p>
                <a:endParaRPr lang="en-IN"/>
              </a:p>
            </p:txBody>
          </p:sp>
          <p:sp>
            <p:nvSpPr>
              <p:cNvPr id="187" name="Freeform: Shape 186">
                <a:extLst>
                  <a:ext uri="{FF2B5EF4-FFF2-40B4-BE49-F238E27FC236}">
                    <a16:creationId xmlns:a16="http://schemas.microsoft.com/office/drawing/2014/main" id="{1C105F82-2980-5000-2AA1-4B79B9F541CA}"/>
                  </a:ext>
                </a:extLst>
              </p:cNvPr>
              <p:cNvSpPr/>
              <p:nvPr/>
            </p:nvSpPr>
            <p:spPr>
              <a:xfrm>
                <a:off x="4568037" y="1939305"/>
                <a:ext cx="61001" cy="80684"/>
              </a:xfrm>
              <a:custGeom>
                <a:avLst/>
                <a:gdLst>
                  <a:gd name="connsiteX0" fmla="*/ 25272 w 61001"/>
                  <a:gd name="connsiteY0" fmla="*/ 0 h 80684"/>
                  <a:gd name="connsiteX1" fmla="*/ 42142 w 61001"/>
                  <a:gd name="connsiteY1" fmla="*/ 24929 h 80684"/>
                  <a:gd name="connsiteX2" fmla="*/ 60727 w 61001"/>
                  <a:gd name="connsiteY2" fmla="*/ 53938 h 80684"/>
                  <a:gd name="connsiteX3" fmla="*/ 45331 w 61001"/>
                  <a:gd name="connsiteY3" fmla="*/ 80684 h 80684"/>
                  <a:gd name="connsiteX4" fmla="*/ 5898 w 61001"/>
                  <a:gd name="connsiteY4" fmla="*/ 23557 h 80684"/>
                  <a:gd name="connsiteX5" fmla="*/ 0 w 61001"/>
                  <a:gd name="connsiteY5" fmla="*/ 12687 h 80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001" h="80684">
                    <a:moveTo>
                      <a:pt x="25272" y="0"/>
                    </a:moveTo>
                    <a:cubicBezTo>
                      <a:pt x="25272" y="0"/>
                      <a:pt x="33536" y="19477"/>
                      <a:pt x="42142" y="24929"/>
                    </a:cubicBezTo>
                    <a:cubicBezTo>
                      <a:pt x="50749" y="30381"/>
                      <a:pt x="62991" y="43514"/>
                      <a:pt x="60727" y="53938"/>
                    </a:cubicBezTo>
                    <a:cubicBezTo>
                      <a:pt x="58464" y="64362"/>
                      <a:pt x="56201" y="80684"/>
                      <a:pt x="45331" y="80684"/>
                    </a:cubicBezTo>
                    <a:cubicBezTo>
                      <a:pt x="34461" y="80684"/>
                      <a:pt x="9052" y="32678"/>
                      <a:pt x="5898" y="23557"/>
                    </a:cubicBezTo>
                    <a:cubicBezTo>
                      <a:pt x="2743" y="14436"/>
                      <a:pt x="0" y="12687"/>
                      <a:pt x="0" y="12687"/>
                    </a:cubicBezTo>
                    <a:close/>
                  </a:path>
                </a:pathLst>
              </a:custGeom>
              <a:solidFill>
                <a:srgbClr val="FFB27D"/>
              </a:solidFill>
              <a:ln w="3429" cap="flat">
                <a:noFill/>
                <a:prstDash val="solid"/>
                <a:miter/>
              </a:ln>
            </p:spPr>
            <p:txBody>
              <a:bodyPr rtlCol="0" anchor="ctr"/>
              <a:lstStyle/>
              <a:p>
                <a:endParaRPr lang="en-IN"/>
              </a:p>
            </p:txBody>
          </p:sp>
          <p:sp>
            <p:nvSpPr>
              <p:cNvPr id="188" name="Freeform: Shape 187">
                <a:extLst>
                  <a:ext uri="{FF2B5EF4-FFF2-40B4-BE49-F238E27FC236}">
                    <a16:creationId xmlns:a16="http://schemas.microsoft.com/office/drawing/2014/main" id="{812EF38F-BE4B-630E-4F91-1DAEE5A5D4E3}"/>
                  </a:ext>
                </a:extLst>
              </p:cNvPr>
              <p:cNvSpPr/>
              <p:nvPr/>
            </p:nvSpPr>
            <p:spPr>
              <a:xfrm>
                <a:off x="4010930" y="1529326"/>
                <a:ext cx="49975" cy="86212"/>
              </a:xfrm>
              <a:custGeom>
                <a:avLst/>
                <a:gdLst>
                  <a:gd name="connsiteX0" fmla="*/ 49615 w 49975"/>
                  <a:gd name="connsiteY0" fmla="*/ 72016 h 86212"/>
                  <a:gd name="connsiteX1" fmla="*/ 44746 w 49975"/>
                  <a:gd name="connsiteY1" fmla="*/ 20238 h 86212"/>
                  <a:gd name="connsiteX2" fmla="*/ 18205 w 49975"/>
                  <a:gd name="connsiteY2" fmla="*/ 7 h 86212"/>
                  <a:gd name="connsiteX3" fmla="*/ 1060 w 49975"/>
                  <a:gd name="connsiteY3" fmla="*/ 42835 h 86212"/>
                  <a:gd name="connsiteX4" fmla="*/ 29452 w 49975"/>
                  <a:gd name="connsiteY4" fmla="*/ 86212 h 86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75" h="86212">
                    <a:moveTo>
                      <a:pt x="49615" y="72016"/>
                    </a:moveTo>
                    <a:cubicBezTo>
                      <a:pt x="49615" y="69204"/>
                      <a:pt x="51947" y="28742"/>
                      <a:pt x="44746" y="20238"/>
                    </a:cubicBezTo>
                    <a:cubicBezTo>
                      <a:pt x="37545" y="11734"/>
                      <a:pt x="22834" y="-336"/>
                      <a:pt x="18205" y="7"/>
                    </a:cubicBezTo>
                    <a:cubicBezTo>
                      <a:pt x="13576" y="350"/>
                      <a:pt x="-4529" y="24422"/>
                      <a:pt x="1060" y="42835"/>
                    </a:cubicBezTo>
                    <a:cubicBezTo>
                      <a:pt x="6650" y="61249"/>
                      <a:pt x="29452" y="86212"/>
                      <a:pt x="29452" y="86212"/>
                    </a:cubicBezTo>
                    <a:close/>
                  </a:path>
                </a:pathLst>
              </a:custGeom>
              <a:solidFill>
                <a:srgbClr val="FFB27D"/>
              </a:solidFill>
              <a:ln w="3429" cap="flat">
                <a:noFill/>
                <a:prstDash val="solid"/>
                <a:miter/>
              </a:ln>
            </p:spPr>
            <p:txBody>
              <a:bodyPr rtlCol="0" anchor="ctr"/>
              <a:lstStyle/>
              <a:p>
                <a:endParaRPr lang="en-IN"/>
              </a:p>
            </p:txBody>
          </p:sp>
          <p:sp>
            <p:nvSpPr>
              <p:cNvPr id="189" name="Freeform: Shape 188">
                <a:extLst>
                  <a:ext uri="{FF2B5EF4-FFF2-40B4-BE49-F238E27FC236}">
                    <a16:creationId xmlns:a16="http://schemas.microsoft.com/office/drawing/2014/main" id="{DFF4A397-5545-ADCA-EA93-F80484C0C202}"/>
                  </a:ext>
                </a:extLst>
              </p:cNvPr>
              <p:cNvSpPr/>
              <p:nvPr/>
            </p:nvSpPr>
            <p:spPr>
              <a:xfrm rot="-1008521">
                <a:off x="4042558" y="1470371"/>
                <a:ext cx="49174" cy="88995"/>
              </a:xfrm>
              <a:custGeom>
                <a:avLst/>
                <a:gdLst>
                  <a:gd name="connsiteX0" fmla="*/ 46528 w 49174"/>
                  <a:gd name="connsiteY0" fmla="*/ 0 h 88995"/>
                  <a:gd name="connsiteX1" fmla="*/ 49176 w 49174"/>
                  <a:gd name="connsiteY1" fmla="*/ 0 h 88995"/>
                  <a:gd name="connsiteX2" fmla="*/ 49176 w 49174"/>
                  <a:gd name="connsiteY2" fmla="*/ 88995 h 88995"/>
                  <a:gd name="connsiteX3" fmla="*/ 46528 w 49174"/>
                  <a:gd name="connsiteY3" fmla="*/ 88995 h 88995"/>
                  <a:gd name="connsiteX4" fmla="*/ 2650 w 49174"/>
                  <a:gd name="connsiteY4" fmla="*/ 88995 h 88995"/>
                  <a:gd name="connsiteX5" fmla="*/ 2 w 49174"/>
                  <a:gd name="connsiteY5" fmla="*/ 88995 h 88995"/>
                  <a:gd name="connsiteX6" fmla="*/ 2 w 49174"/>
                  <a:gd name="connsiteY6" fmla="*/ 0 h 88995"/>
                  <a:gd name="connsiteX7" fmla="*/ 2650 w 49174"/>
                  <a:gd name="connsiteY7" fmla="*/ 0 h 8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174" h="88995">
                    <a:moveTo>
                      <a:pt x="46528" y="0"/>
                    </a:moveTo>
                    <a:cubicBezTo>
                      <a:pt x="47991" y="0"/>
                      <a:pt x="49176" y="0"/>
                      <a:pt x="49176" y="0"/>
                    </a:cubicBezTo>
                    <a:lnTo>
                      <a:pt x="49176" y="88995"/>
                    </a:lnTo>
                    <a:cubicBezTo>
                      <a:pt x="49176" y="88995"/>
                      <a:pt x="47991" y="88995"/>
                      <a:pt x="46528" y="88995"/>
                    </a:cubicBezTo>
                    <a:lnTo>
                      <a:pt x="2650" y="88995"/>
                    </a:lnTo>
                    <a:cubicBezTo>
                      <a:pt x="1188" y="88995"/>
                      <a:pt x="2" y="88995"/>
                      <a:pt x="2" y="88995"/>
                    </a:cubicBezTo>
                    <a:lnTo>
                      <a:pt x="2" y="0"/>
                    </a:lnTo>
                    <a:cubicBezTo>
                      <a:pt x="2" y="0"/>
                      <a:pt x="1188" y="0"/>
                      <a:pt x="2650" y="0"/>
                    </a:cubicBezTo>
                    <a:close/>
                  </a:path>
                </a:pathLst>
              </a:custGeom>
              <a:solidFill>
                <a:srgbClr val="F1A34F"/>
              </a:solidFill>
              <a:ln w="3439" cap="flat">
                <a:noFill/>
                <a:prstDash val="solid"/>
                <a:miter/>
              </a:ln>
            </p:spPr>
            <p:txBody>
              <a:bodyPr rtlCol="0" anchor="ctr"/>
              <a:lstStyle/>
              <a:p>
                <a:endParaRPr lang="en-IN"/>
              </a:p>
            </p:txBody>
          </p:sp>
          <p:sp>
            <p:nvSpPr>
              <p:cNvPr id="190" name="Freeform: Shape 189">
                <a:extLst>
                  <a:ext uri="{FF2B5EF4-FFF2-40B4-BE49-F238E27FC236}">
                    <a16:creationId xmlns:a16="http://schemas.microsoft.com/office/drawing/2014/main" id="{F7197F7B-AA28-3600-01C3-CAA41933D5A5}"/>
                  </a:ext>
                </a:extLst>
              </p:cNvPr>
              <p:cNvSpPr/>
              <p:nvPr/>
            </p:nvSpPr>
            <p:spPr>
              <a:xfrm rot="-1001399">
                <a:off x="4026475" y="1473812"/>
                <a:ext cx="49034" cy="88742"/>
              </a:xfrm>
              <a:custGeom>
                <a:avLst/>
                <a:gdLst>
                  <a:gd name="connsiteX0" fmla="*/ 44371 w 49034"/>
                  <a:gd name="connsiteY0" fmla="*/ 0 h 88742"/>
                  <a:gd name="connsiteX1" fmla="*/ 49035 w 49034"/>
                  <a:gd name="connsiteY1" fmla="*/ 0 h 88742"/>
                  <a:gd name="connsiteX2" fmla="*/ 49035 w 49034"/>
                  <a:gd name="connsiteY2" fmla="*/ 88743 h 88742"/>
                  <a:gd name="connsiteX3" fmla="*/ 44371 w 49034"/>
                  <a:gd name="connsiteY3" fmla="*/ 88743 h 88742"/>
                  <a:gd name="connsiteX4" fmla="*/ 4664 w 49034"/>
                  <a:gd name="connsiteY4" fmla="*/ 88743 h 88742"/>
                  <a:gd name="connsiteX5" fmla="*/ 0 w 49034"/>
                  <a:gd name="connsiteY5" fmla="*/ 88743 h 88742"/>
                  <a:gd name="connsiteX6" fmla="*/ 0 w 49034"/>
                  <a:gd name="connsiteY6" fmla="*/ 0 h 88742"/>
                  <a:gd name="connsiteX7" fmla="*/ 4664 w 49034"/>
                  <a:gd name="connsiteY7" fmla="*/ 0 h 88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34" h="88742">
                    <a:moveTo>
                      <a:pt x="44371" y="0"/>
                    </a:moveTo>
                    <a:cubicBezTo>
                      <a:pt x="46947" y="0"/>
                      <a:pt x="49035" y="0"/>
                      <a:pt x="49035" y="0"/>
                    </a:cubicBezTo>
                    <a:lnTo>
                      <a:pt x="49035" y="88743"/>
                    </a:lnTo>
                    <a:cubicBezTo>
                      <a:pt x="49035" y="88743"/>
                      <a:pt x="46947" y="88743"/>
                      <a:pt x="44371" y="88743"/>
                    </a:cubicBezTo>
                    <a:lnTo>
                      <a:pt x="4664" y="88743"/>
                    </a:lnTo>
                    <a:cubicBezTo>
                      <a:pt x="2088" y="88743"/>
                      <a:pt x="0" y="88743"/>
                      <a:pt x="0" y="88743"/>
                    </a:cubicBezTo>
                    <a:lnTo>
                      <a:pt x="0" y="0"/>
                    </a:lnTo>
                    <a:cubicBezTo>
                      <a:pt x="0" y="0"/>
                      <a:pt x="2088" y="0"/>
                      <a:pt x="4664" y="0"/>
                    </a:cubicBezTo>
                    <a:close/>
                  </a:path>
                </a:pathLst>
              </a:custGeom>
              <a:solidFill>
                <a:srgbClr val="D86713"/>
              </a:solidFill>
              <a:ln w="3429" cap="flat">
                <a:noFill/>
                <a:prstDash val="solid"/>
                <a:miter/>
              </a:ln>
            </p:spPr>
            <p:txBody>
              <a:bodyPr rtlCol="0" anchor="ctr"/>
              <a:lstStyle/>
              <a:p>
                <a:endParaRPr lang="en-IN"/>
              </a:p>
            </p:txBody>
          </p:sp>
          <p:sp>
            <p:nvSpPr>
              <p:cNvPr id="191" name="Freeform: Shape 190">
                <a:extLst>
                  <a:ext uri="{FF2B5EF4-FFF2-40B4-BE49-F238E27FC236}">
                    <a16:creationId xmlns:a16="http://schemas.microsoft.com/office/drawing/2014/main" id="{9B4D6E07-B372-A12D-D528-02977A3BDEAD}"/>
                  </a:ext>
                </a:extLst>
              </p:cNvPr>
              <p:cNvSpPr/>
              <p:nvPr/>
            </p:nvSpPr>
            <p:spPr>
              <a:xfrm>
                <a:off x="4222923" y="2668207"/>
                <a:ext cx="149807" cy="69197"/>
              </a:xfrm>
              <a:custGeom>
                <a:avLst/>
                <a:gdLst>
                  <a:gd name="connsiteX0" fmla="*/ 134299 w 149807"/>
                  <a:gd name="connsiteY0" fmla="*/ 68991 h 69197"/>
                  <a:gd name="connsiteX1" fmla="*/ 115234 w 149807"/>
                  <a:gd name="connsiteY1" fmla="*/ 68991 h 69197"/>
                  <a:gd name="connsiteX2" fmla="*/ 97574 w 149807"/>
                  <a:gd name="connsiteY2" fmla="*/ 65288 h 69197"/>
                  <a:gd name="connsiteX3" fmla="*/ 82144 w 149807"/>
                  <a:gd name="connsiteY3" fmla="*/ 68991 h 69197"/>
                  <a:gd name="connsiteX4" fmla="*/ 81938 w 149807"/>
                  <a:gd name="connsiteY4" fmla="*/ 69197 h 69197"/>
                  <a:gd name="connsiteX5" fmla="*/ 842 w 149807"/>
                  <a:gd name="connsiteY5" fmla="*/ 69197 h 69197"/>
                  <a:gd name="connsiteX6" fmla="*/ 2694 w 149807"/>
                  <a:gd name="connsiteY6" fmla="*/ 54590 h 69197"/>
                  <a:gd name="connsiteX7" fmla="*/ 10272 w 149807"/>
                  <a:gd name="connsiteY7" fmla="*/ 47732 h 69197"/>
                  <a:gd name="connsiteX8" fmla="*/ 51420 w 149807"/>
                  <a:gd name="connsiteY8" fmla="*/ 29009 h 69197"/>
                  <a:gd name="connsiteX9" fmla="*/ 93563 w 149807"/>
                  <a:gd name="connsiteY9" fmla="*/ 0 h 69197"/>
                  <a:gd name="connsiteX10" fmla="*/ 93734 w 149807"/>
                  <a:gd name="connsiteY10" fmla="*/ 0 h 69197"/>
                  <a:gd name="connsiteX11" fmla="*/ 113176 w 149807"/>
                  <a:gd name="connsiteY11" fmla="*/ 13922 h 69197"/>
                  <a:gd name="connsiteX12" fmla="*/ 134436 w 149807"/>
                  <a:gd name="connsiteY12" fmla="*/ 4561 h 69197"/>
                  <a:gd name="connsiteX13" fmla="*/ 138825 w 149807"/>
                  <a:gd name="connsiteY13" fmla="*/ 10527 h 69197"/>
                  <a:gd name="connsiteX14" fmla="*/ 140574 w 149807"/>
                  <a:gd name="connsiteY14" fmla="*/ 22940 h 69197"/>
                  <a:gd name="connsiteX15" fmla="*/ 146369 w 149807"/>
                  <a:gd name="connsiteY15" fmla="*/ 53012 h 69197"/>
                  <a:gd name="connsiteX16" fmla="*/ 149798 w 149807"/>
                  <a:gd name="connsiteY16" fmla="*/ 62511 h 69197"/>
                  <a:gd name="connsiteX17" fmla="*/ 134299 w 149807"/>
                  <a:gd name="connsiteY17" fmla="*/ 68991 h 6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9807" h="69197">
                    <a:moveTo>
                      <a:pt x="134299" y="68991"/>
                    </a:moveTo>
                    <a:lnTo>
                      <a:pt x="115234" y="68991"/>
                    </a:lnTo>
                    <a:cubicBezTo>
                      <a:pt x="108856" y="67997"/>
                      <a:pt x="104124" y="66145"/>
                      <a:pt x="97574" y="65288"/>
                    </a:cubicBezTo>
                    <a:cubicBezTo>
                      <a:pt x="87630" y="63985"/>
                      <a:pt x="83035" y="68066"/>
                      <a:pt x="82144" y="68991"/>
                    </a:cubicBezTo>
                    <a:lnTo>
                      <a:pt x="81938" y="69197"/>
                    </a:lnTo>
                    <a:lnTo>
                      <a:pt x="842" y="69197"/>
                    </a:lnTo>
                    <a:cubicBezTo>
                      <a:pt x="-1181" y="66283"/>
                      <a:pt x="842" y="59527"/>
                      <a:pt x="2694" y="54590"/>
                    </a:cubicBezTo>
                    <a:cubicBezTo>
                      <a:pt x="4004" y="51240"/>
                      <a:pt x="6809" y="48702"/>
                      <a:pt x="10272" y="47732"/>
                    </a:cubicBezTo>
                    <a:cubicBezTo>
                      <a:pt x="18879" y="45263"/>
                      <a:pt x="35818" y="43034"/>
                      <a:pt x="51420" y="29009"/>
                    </a:cubicBezTo>
                    <a:cubicBezTo>
                      <a:pt x="60164" y="21123"/>
                      <a:pt x="93563" y="0"/>
                      <a:pt x="93563" y="0"/>
                    </a:cubicBezTo>
                    <a:lnTo>
                      <a:pt x="93734" y="0"/>
                    </a:lnTo>
                    <a:cubicBezTo>
                      <a:pt x="94488" y="0"/>
                      <a:pt x="97986" y="1063"/>
                      <a:pt x="113176" y="13922"/>
                    </a:cubicBezTo>
                    <a:cubicBezTo>
                      <a:pt x="121029" y="20540"/>
                      <a:pt x="134436" y="4561"/>
                      <a:pt x="134436" y="4561"/>
                    </a:cubicBezTo>
                    <a:cubicBezTo>
                      <a:pt x="136267" y="6248"/>
                      <a:pt x="137759" y="8274"/>
                      <a:pt x="138825" y="10527"/>
                    </a:cubicBezTo>
                    <a:cubicBezTo>
                      <a:pt x="140715" y="14374"/>
                      <a:pt x="141329" y="18722"/>
                      <a:pt x="140574" y="22940"/>
                    </a:cubicBezTo>
                    <a:cubicBezTo>
                      <a:pt x="139340" y="30244"/>
                      <a:pt x="143249" y="43823"/>
                      <a:pt x="146369" y="53012"/>
                    </a:cubicBezTo>
                    <a:cubicBezTo>
                      <a:pt x="148255" y="58567"/>
                      <a:pt x="149798" y="62511"/>
                      <a:pt x="149798" y="62511"/>
                    </a:cubicBezTo>
                    <a:cubicBezTo>
                      <a:pt x="149798" y="62511"/>
                      <a:pt x="150724" y="66968"/>
                      <a:pt x="134299" y="68991"/>
                    </a:cubicBezTo>
                    <a:close/>
                  </a:path>
                </a:pathLst>
              </a:custGeom>
              <a:solidFill>
                <a:srgbClr val="233862"/>
              </a:solidFill>
              <a:ln w="3429" cap="flat">
                <a:noFill/>
                <a:prstDash val="solid"/>
                <a:miter/>
              </a:ln>
            </p:spPr>
            <p:txBody>
              <a:bodyPr rtlCol="0" anchor="ctr"/>
              <a:lstStyle/>
              <a:p>
                <a:endParaRPr lang="en-IN"/>
              </a:p>
            </p:txBody>
          </p:sp>
          <p:sp>
            <p:nvSpPr>
              <p:cNvPr id="192" name="Freeform: Shape 191">
                <a:extLst>
                  <a:ext uri="{FF2B5EF4-FFF2-40B4-BE49-F238E27FC236}">
                    <a16:creationId xmlns:a16="http://schemas.microsoft.com/office/drawing/2014/main" id="{11F2FE10-CAFF-11B4-24D5-44BA3A5B06F5}"/>
                  </a:ext>
                </a:extLst>
              </p:cNvPr>
              <p:cNvSpPr/>
              <p:nvPr/>
            </p:nvSpPr>
            <p:spPr>
              <a:xfrm>
                <a:off x="4316417" y="2668036"/>
                <a:ext cx="45297" cy="20890"/>
              </a:xfrm>
              <a:custGeom>
                <a:avLst/>
                <a:gdLst>
                  <a:gd name="connsiteX0" fmla="*/ 45297 w 45297"/>
                  <a:gd name="connsiteY0" fmla="*/ 10561 h 20890"/>
                  <a:gd name="connsiteX1" fmla="*/ 24723 w 45297"/>
                  <a:gd name="connsiteY1" fmla="*/ 20848 h 20890"/>
                  <a:gd name="connsiteX2" fmla="*/ 0 w 45297"/>
                  <a:gd name="connsiteY2" fmla="*/ 0 h 20890"/>
                  <a:gd name="connsiteX3" fmla="*/ 172 w 45297"/>
                  <a:gd name="connsiteY3" fmla="*/ 0 h 20890"/>
                  <a:gd name="connsiteX4" fmla="*/ 19614 w 45297"/>
                  <a:gd name="connsiteY4" fmla="*/ 13922 h 20890"/>
                  <a:gd name="connsiteX5" fmla="*/ 40874 w 45297"/>
                  <a:gd name="connsiteY5" fmla="*/ 4560 h 20890"/>
                  <a:gd name="connsiteX6" fmla="*/ 45297 w 45297"/>
                  <a:gd name="connsiteY6" fmla="*/ 10561 h 2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97" h="20890">
                    <a:moveTo>
                      <a:pt x="45297" y="10561"/>
                    </a:moveTo>
                    <a:cubicBezTo>
                      <a:pt x="40737" y="13750"/>
                      <a:pt x="31135" y="20094"/>
                      <a:pt x="24723" y="20848"/>
                    </a:cubicBezTo>
                    <a:cubicBezTo>
                      <a:pt x="16116" y="21980"/>
                      <a:pt x="0" y="0"/>
                      <a:pt x="0" y="0"/>
                    </a:cubicBezTo>
                    <a:lnTo>
                      <a:pt x="172" y="0"/>
                    </a:lnTo>
                    <a:cubicBezTo>
                      <a:pt x="926" y="0"/>
                      <a:pt x="4423" y="1063"/>
                      <a:pt x="19614" y="13922"/>
                    </a:cubicBezTo>
                    <a:cubicBezTo>
                      <a:pt x="27466" y="20540"/>
                      <a:pt x="40874" y="4560"/>
                      <a:pt x="40874" y="4560"/>
                    </a:cubicBezTo>
                    <a:cubicBezTo>
                      <a:pt x="42722" y="6254"/>
                      <a:pt x="44224" y="8295"/>
                      <a:pt x="45297" y="10561"/>
                    </a:cubicBezTo>
                    <a:close/>
                  </a:path>
                </a:pathLst>
              </a:custGeom>
              <a:solidFill>
                <a:srgbClr val="466AA5"/>
              </a:solidFill>
              <a:ln w="3429" cap="flat">
                <a:noFill/>
                <a:prstDash val="solid"/>
                <a:miter/>
              </a:ln>
            </p:spPr>
            <p:txBody>
              <a:bodyPr rtlCol="0" anchor="ctr"/>
              <a:lstStyle/>
              <a:p>
                <a:endParaRPr lang="en-IN"/>
              </a:p>
            </p:txBody>
          </p:sp>
          <p:sp>
            <p:nvSpPr>
              <p:cNvPr id="193" name="Freeform: Shape 192">
                <a:extLst>
                  <a:ext uri="{FF2B5EF4-FFF2-40B4-BE49-F238E27FC236}">
                    <a16:creationId xmlns:a16="http://schemas.microsoft.com/office/drawing/2014/main" id="{8CA0E7BC-374D-8C8D-258C-92B1C366F9DE}"/>
                  </a:ext>
                </a:extLst>
              </p:cNvPr>
              <p:cNvSpPr/>
              <p:nvPr/>
            </p:nvSpPr>
            <p:spPr>
              <a:xfrm>
                <a:off x="4222923" y="2721082"/>
                <a:ext cx="149708" cy="16322"/>
              </a:xfrm>
              <a:custGeom>
                <a:avLst/>
                <a:gdLst>
                  <a:gd name="connsiteX0" fmla="*/ 134299 w 149708"/>
                  <a:gd name="connsiteY0" fmla="*/ 16116 h 16322"/>
                  <a:gd name="connsiteX1" fmla="*/ 115234 w 149708"/>
                  <a:gd name="connsiteY1" fmla="*/ 16116 h 16322"/>
                  <a:gd name="connsiteX2" fmla="*/ 97574 w 149708"/>
                  <a:gd name="connsiteY2" fmla="*/ 12413 h 16322"/>
                  <a:gd name="connsiteX3" fmla="*/ 82144 w 149708"/>
                  <a:gd name="connsiteY3" fmla="*/ 16116 h 16322"/>
                  <a:gd name="connsiteX4" fmla="*/ 81938 w 149708"/>
                  <a:gd name="connsiteY4" fmla="*/ 16322 h 16322"/>
                  <a:gd name="connsiteX5" fmla="*/ 842 w 149708"/>
                  <a:gd name="connsiteY5" fmla="*/ 16322 h 16322"/>
                  <a:gd name="connsiteX6" fmla="*/ 2694 w 149708"/>
                  <a:gd name="connsiteY6" fmla="*/ 1715 h 16322"/>
                  <a:gd name="connsiteX7" fmla="*/ 7186 w 149708"/>
                  <a:gd name="connsiteY7" fmla="*/ 13064 h 16322"/>
                  <a:gd name="connsiteX8" fmla="*/ 77035 w 149708"/>
                  <a:gd name="connsiteY8" fmla="*/ 11041 h 16322"/>
                  <a:gd name="connsiteX9" fmla="*/ 107621 w 149708"/>
                  <a:gd name="connsiteY9" fmla="*/ 7304 h 16322"/>
                  <a:gd name="connsiteX10" fmla="*/ 146266 w 149708"/>
                  <a:gd name="connsiteY10" fmla="*/ 0 h 16322"/>
                  <a:gd name="connsiteX11" fmla="*/ 149695 w 149708"/>
                  <a:gd name="connsiteY11" fmla="*/ 9498 h 16322"/>
                  <a:gd name="connsiteX12" fmla="*/ 134299 w 149708"/>
                  <a:gd name="connsiteY12" fmla="*/ 16116 h 16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9708" h="16322">
                    <a:moveTo>
                      <a:pt x="134299" y="16116"/>
                    </a:moveTo>
                    <a:lnTo>
                      <a:pt x="115234" y="16116"/>
                    </a:lnTo>
                    <a:cubicBezTo>
                      <a:pt x="108856" y="15122"/>
                      <a:pt x="104124" y="13270"/>
                      <a:pt x="97574" y="12413"/>
                    </a:cubicBezTo>
                    <a:cubicBezTo>
                      <a:pt x="87630" y="11110"/>
                      <a:pt x="83035" y="15190"/>
                      <a:pt x="82144" y="16116"/>
                    </a:cubicBezTo>
                    <a:lnTo>
                      <a:pt x="81938" y="16322"/>
                    </a:lnTo>
                    <a:lnTo>
                      <a:pt x="842" y="16322"/>
                    </a:lnTo>
                    <a:cubicBezTo>
                      <a:pt x="-1181" y="13408"/>
                      <a:pt x="842" y="6652"/>
                      <a:pt x="2694" y="1715"/>
                    </a:cubicBezTo>
                    <a:cubicBezTo>
                      <a:pt x="5129" y="-480"/>
                      <a:pt x="5849" y="11213"/>
                      <a:pt x="7186" y="13064"/>
                    </a:cubicBezTo>
                    <a:cubicBezTo>
                      <a:pt x="8523" y="14916"/>
                      <a:pt x="73297" y="13750"/>
                      <a:pt x="77035" y="11041"/>
                    </a:cubicBezTo>
                    <a:cubicBezTo>
                      <a:pt x="80772" y="8332"/>
                      <a:pt x="91985" y="3566"/>
                      <a:pt x="107621" y="7304"/>
                    </a:cubicBezTo>
                    <a:cubicBezTo>
                      <a:pt x="121337" y="10527"/>
                      <a:pt x="141294" y="2195"/>
                      <a:pt x="146266" y="0"/>
                    </a:cubicBezTo>
                    <a:cubicBezTo>
                      <a:pt x="148152" y="5555"/>
                      <a:pt x="149695" y="9498"/>
                      <a:pt x="149695" y="9498"/>
                    </a:cubicBezTo>
                    <a:cubicBezTo>
                      <a:pt x="149695" y="9498"/>
                      <a:pt x="150724" y="14093"/>
                      <a:pt x="134299" y="16116"/>
                    </a:cubicBezTo>
                    <a:close/>
                  </a:path>
                </a:pathLst>
              </a:custGeom>
              <a:solidFill>
                <a:srgbClr val="466AA5"/>
              </a:solidFill>
              <a:ln w="3429" cap="flat">
                <a:noFill/>
                <a:prstDash val="solid"/>
                <a:miter/>
              </a:ln>
            </p:spPr>
            <p:txBody>
              <a:bodyPr rtlCol="0" anchor="ctr"/>
              <a:lstStyle/>
              <a:p>
                <a:endParaRPr lang="en-IN"/>
              </a:p>
            </p:txBody>
          </p:sp>
          <p:sp>
            <p:nvSpPr>
              <p:cNvPr id="194" name="Freeform: Shape 193">
                <a:extLst>
                  <a:ext uri="{FF2B5EF4-FFF2-40B4-BE49-F238E27FC236}">
                    <a16:creationId xmlns:a16="http://schemas.microsoft.com/office/drawing/2014/main" id="{E90010EF-FB82-D81A-9EE1-82800043CFEC}"/>
                  </a:ext>
                </a:extLst>
              </p:cNvPr>
              <p:cNvSpPr/>
              <p:nvPr/>
            </p:nvSpPr>
            <p:spPr>
              <a:xfrm>
                <a:off x="4324783" y="2668207"/>
                <a:ext cx="149655" cy="69197"/>
              </a:xfrm>
              <a:custGeom>
                <a:avLst/>
                <a:gdLst>
                  <a:gd name="connsiteX0" fmla="*/ 134246 w 149655"/>
                  <a:gd name="connsiteY0" fmla="*/ 68991 h 69197"/>
                  <a:gd name="connsiteX1" fmla="*/ 115181 w 149655"/>
                  <a:gd name="connsiteY1" fmla="*/ 68991 h 69197"/>
                  <a:gd name="connsiteX2" fmla="*/ 97522 w 149655"/>
                  <a:gd name="connsiteY2" fmla="*/ 65288 h 69197"/>
                  <a:gd name="connsiteX3" fmla="*/ 82057 w 149655"/>
                  <a:gd name="connsiteY3" fmla="*/ 68991 h 69197"/>
                  <a:gd name="connsiteX4" fmla="*/ 81886 w 149655"/>
                  <a:gd name="connsiteY4" fmla="*/ 69197 h 69197"/>
                  <a:gd name="connsiteX5" fmla="*/ 858 w 149655"/>
                  <a:gd name="connsiteY5" fmla="*/ 69197 h 69197"/>
                  <a:gd name="connsiteX6" fmla="*/ 2676 w 149655"/>
                  <a:gd name="connsiteY6" fmla="*/ 54590 h 69197"/>
                  <a:gd name="connsiteX7" fmla="*/ 10288 w 149655"/>
                  <a:gd name="connsiteY7" fmla="*/ 47732 h 69197"/>
                  <a:gd name="connsiteX8" fmla="*/ 51436 w 149655"/>
                  <a:gd name="connsiteY8" fmla="*/ 29009 h 69197"/>
                  <a:gd name="connsiteX9" fmla="*/ 93579 w 149655"/>
                  <a:gd name="connsiteY9" fmla="*/ 0 h 69197"/>
                  <a:gd name="connsiteX10" fmla="*/ 93579 w 149655"/>
                  <a:gd name="connsiteY10" fmla="*/ 0 h 69197"/>
                  <a:gd name="connsiteX11" fmla="*/ 113021 w 149655"/>
                  <a:gd name="connsiteY11" fmla="*/ 13922 h 69197"/>
                  <a:gd name="connsiteX12" fmla="*/ 134281 w 149655"/>
                  <a:gd name="connsiteY12" fmla="*/ 4561 h 69197"/>
                  <a:gd name="connsiteX13" fmla="*/ 138670 w 149655"/>
                  <a:gd name="connsiteY13" fmla="*/ 10527 h 69197"/>
                  <a:gd name="connsiteX14" fmla="*/ 140384 w 149655"/>
                  <a:gd name="connsiteY14" fmla="*/ 22940 h 69197"/>
                  <a:gd name="connsiteX15" fmla="*/ 146214 w 149655"/>
                  <a:gd name="connsiteY15" fmla="*/ 53012 h 69197"/>
                  <a:gd name="connsiteX16" fmla="*/ 149643 w 149655"/>
                  <a:gd name="connsiteY16" fmla="*/ 62511 h 69197"/>
                  <a:gd name="connsiteX17" fmla="*/ 134246 w 149655"/>
                  <a:gd name="connsiteY17" fmla="*/ 68991 h 6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9655" h="69197">
                    <a:moveTo>
                      <a:pt x="134246" y="68991"/>
                    </a:moveTo>
                    <a:lnTo>
                      <a:pt x="115181" y="68991"/>
                    </a:lnTo>
                    <a:cubicBezTo>
                      <a:pt x="108803" y="67997"/>
                      <a:pt x="104071" y="66145"/>
                      <a:pt x="97522" y="65288"/>
                    </a:cubicBezTo>
                    <a:cubicBezTo>
                      <a:pt x="87578" y="63985"/>
                      <a:pt x="82983" y="68066"/>
                      <a:pt x="82057" y="68991"/>
                    </a:cubicBezTo>
                    <a:lnTo>
                      <a:pt x="81886" y="69197"/>
                    </a:lnTo>
                    <a:lnTo>
                      <a:pt x="858" y="69197"/>
                    </a:lnTo>
                    <a:cubicBezTo>
                      <a:pt x="-1199" y="66283"/>
                      <a:pt x="858" y="59527"/>
                      <a:pt x="2676" y="54590"/>
                    </a:cubicBezTo>
                    <a:cubicBezTo>
                      <a:pt x="4010" y="51246"/>
                      <a:pt x="6821" y="48712"/>
                      <a:pt x="10288" y="47732"/>
                    </a:cubicBezTo>
                    <a:cubicBezTo>
                      <a:pt x="18861" y="45263"/>
                      <a:pt x="35800" y="43034"/>
                      <a:pt x="51436" y="29009"/>
                    </a:cubicBezTo>
                    <a:cubicBezTo>
                      <a:pt x="60146" y="21123"/>
                      <a:pt x="93579" y="0"/>
                      <a:pt x="93579" y="0"/>
                    </a:cubicBezTo>
                    <a:lnTo>
                      <a:pt x="93579" y="0"/>
                    </a:lnTo>
                    <a:cubicBezTo>
                      <a:pt x="94333" y="0"/>
                      <a:pt x="97830" y="1063"/>
                      <a:pt x="113021" y="13922"/>
                    </a:cubicBezTo>
                    <a:cubicBezTo>
                      <a:pt x="120873" y="20540"/>
                      <a:pt x="134281" y="4561"/>
                      <a:pt x="134281" y="4561"/>
                    </a:cubicBezTo>
                    <a:cubicBezTo>
                      <a:pt x="136112" y="6248"/>
                      <a:pt x="137603" y="8274"/>
                      <a:pt x="138670" y="10527"/>
                    </a:cubicBezTo>
                    <a:cubicBezTo>
                      <a:pt x="140563" y="14371"/>
                      <a:pt x="141166" y="18726"/>
                      <a:pt x="140384" y="22940"/>
                    </a:cubicBezTo>
                    <a:cubicBezTo>
                      <a:pt x="139184" y="30244"/>
                      <a:pt x="143093" y="43823"/>
                      <a:pt x="146214" y="53012"/>
                    </a:cubicBezTo>
                    <a:cubicBezTo>
                      <a:pt x="148100" y="58567"/>
                      <a:pt x="149643" y="62511"/>
                      <a:pt x="149643" y="62511"/>
                    </a:cubicBezTo>
                    <a:cubicBezTo>
                      <a:pt x="149643" y="62511"/>
                      <a:pt x="150671" y="66968"/>
                      <a:pt x="134246" y="68991"/>
                    </a:cubicBezTo>
                    <a:close/>
                  </a:path>
                </a:pathLst>
              </a:custGeom>
              <a:solidFill>
                <a:srgbClr val="233862"/>
              </a:solidFill>
              <a:ln w="3429" cap="flat">
                <a:noFill/>
                <a:prstDash val="solid"/>
                <a:miter/>
              </a:ln>
            </p:spPr>
            <p:txBody>
              <a:bodyPr rtlCol="0" anchor="ctr"/>
              <a:lstStyle/>
              <a:p>
                <a:endParaRPr lang="en-IN"/>
              </a:p>
            </p:txBody>
          </p:sp>
          <p:sp>
            <p:nvSpPr>
              <p:cNvPr id="195" name="Freeform: Shape 194">
                <a:extLst>
                  <a:ext uri="{FF2B5EF4-FFF2-40B4-BE49-F238E27FC236}">
                    <a16:creationId xmlns:a16="http://schemas.microsoft.com/office/drawing/2014/main" id="{27B7D83D-40AD-7892-EAB8-1AF4FB9FB4B7}"/>
                  </a:ext>
                </a:extLst>
              </p:cNvPr>
              <p:cNvSpPr/>
              <p:nvPr/>
            </p:nvSpPr>
            <p:spPr>
              <a:xfrm>
                <a:off x="4418224" y="2668036"/>
                <a:ext cx="45297" cy="20890"/>
              </a:xfrm>
              <a:custGeom>
                <a:avLst/>
                <a:gdLst>
                  <a:gd name="connsiteX0" fmla="*/ 45297 w 45297"/>
                  <a:gd name="connsiteY0" fmla="*/ 10561 h 20890"/>
                  <a:gd name="connsiteX1" fmla="*/ 24723 w 45297"/>
                  <a:gd name="connsiteY1" fmla="*/ 20848 h 20890"/>
                  <a:gd name="connsiteX2" fmla="*/ 0 w 45297"/>
                  <a:gd name="connsiteY2" fmla="*/ 0 h 20890"/>
                  <a:gd name="connsiteX3" fmla="*/ 0 w 45297"/>
                  <a:gd name="connsiteY3" fmla="*/ 0 h 20890"/>
                  <a:gd name="connsiteX4" fmla="*/ 19442 w 45297"/>
                  <a:gd name="connsiteY4" fmla="*/ 13922 h 20890"/>
                  <a:gd name="connsiteX5" fmla="*/ 40702 w 45297"/>
                  <a:gd name="connsiteY5" fmla="*/ 4560 h 20890"/>
                  <a:gd name="connsiteX6" fmla="*/ 45297 w 45297"/>
                  <a:gd name="connsiteY6" fmla="*/ 10561 h 2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97" h="20890">
                    <a:moveTo>
                      <a:pt x="45297" y="10561"/>
                    </a:moveTo>
                    <a:cubicBezTo>
                      <a:pt x="40737" y="13750"/>
                      <a:pt x="31135" y="20094"/>
                      <a:pt x="24723" y="20848"/>
                    </a:cubicBezTo>
                    <a:cubicBezTo>
                      <a:pt x="16116" y="21980"/>
                      <a:pt x="0" y="0"/>
                      <a:pt x="0" y="0"/>
                    </a:cubicBezTo>
                    <a:lnTo>
                      <a:pt x="0" y="0"/>
                    </a:lnTo>
                    <a:cubicBezTo>
                      <a:pt x="754" y="0"/>
                      <a:pt x="4252" y="1063"/>
                      <a:pt x="19442" y="13922"/>
                    </a:cubicBezTo>
                    <a:cubicBezTo>
                      <a:pt x="27295" y="20540"/>
                      <a:pt x="40702" y="4560"/>
                      <a:pt x="40702" y="4560"/>
                    </a:cubicBezTo>
                    <a:cubicBezTo>
                      <a:pt x="42612" y="6241"/>
                      <a:pt x="44172" y="8278"/>
                      <a:pt x="45297" y="10561"/>
                    </a:cubicBezTo>
                    <a:close/>
                  </a:path>
                </a:pathLst>
              </a:custGeom>
              <a:solidFill>
                <a:srgbClr val="466AA5"/>
              </a:solidFill>
              <a:ln w="3429" cap="flat">
                <a:noFill/>
                <a:prstDash val="solid"/>
                <a:miter/>
              </a:ln>
            </p:spPr>
            <p:txBody>
              <a:bodyPr rtlCol="0" anchor="ctr"/>
              <a:lstStyle/>
              <a:p>
                <a:endParaRPr lang="en-IN"/>
              </a:p>
            </p:txBody>
          </p:sp>
          <p:sp>
            <p:nvSpPr>
              <p:cNvPr id="196" name="Freeform: Shape 195">
                <a:extLst>
                  <a:ext uri="{FF2B5EF4-FFF2-40B4-BE49-F238E27FC236}">
                    <a16:creationId xmlns:a16="http://schemas.microsoft.com/office/drawing/2014/main" id="{1FBBBC78-14AE-FA10-0459-2562D0FF8864}"/>
                  </a:ext>
                </a:extLst>
              </p:cNvPr>
              <p:cNvSpPr/>
              <p:nvPr/>
            </p:nvSpPr>
            <p:spPr>
              <a:xfrm>
                <a:off x="4324783" y="2721082"/>
                <a:ext cx="149721" cy="16322"/>
              </a:xfrm>
              <a:custGeom>
                <a:avLst/>
                <a:gdLst>
                  <a:gd name="connsiteX0" fmla="*/ 134246 w 149721"/>
                  <a:gd name="connsiteY0" fmla="*/ 16116 h 16322"/>
                  <a:gd name="connsiteX1" fmla="*/ 115181 w 149721"/>
                  <a:gd name="connsiteY1" fmla="*/ 16116 h 16322"/>
                  <a:gd name="connsiteX2" fmla="*/ 97522 w 149721"/>
                  <a:gd name="connsiteY2" fmla="*/ 12413 h 16322"/>
                  <a:gd name="connsiteX3" fmla="*/ 82057 w 149721"/>
                  <a:gd name="connsiteY3" fmla="*/ 16116 h 16322"/>
                  <a:gd name="connsiteX4" fmla="*/ 81886 w 149721"/>
                  <a:gd name="connsiteY4" fmla="*/ 16322 h 16322"/>
                  <a:gd name="connsiteX5" fmla="*/ 858 w 149721"/>
                  <a:gd name="connsiteY5" fmla="*/ 16322 h 16322"/>
                  <a:gd name="connsiteX6" fmla="*/ 2676 w 149721"/>
                  <a:gd name="connsiteY6" fmla="*/ 1715 h 16322"/>
                  <a:gd name="connsiteX7" fmla="*/ 7202 w 149721"/>
                  <a:gd name="connsiteY7" fmla="*/ 13064 h 16322"/>
                  <a:gd name="connsiteX8" fmla="*/ 77051 w 149721"/>
                  <a:gd name="connsiteY8" fmla="*/ 11041 h 16322"/>
                  <a:gd name="connsiteX9" fmla="*/ 107637 w 149721"/>
                  <a:gd name="connsiteY9" fmla="*/ 7304 h 16322"/>
                  <a:gd name="connsiteX10" fmla="*/ 146282 w 149721"/>
                  <a:gd name="connsiteY10" fmla="*/ 0 h 16322"/>
                  <a:gd name="connsiteX11" fmla="*/ 149711 w 149721"/>
                  <a:gd name="connsiteY11" fmla="*/ 9498 h 16322"/>
                  <a:gd name="connsiteX12" fmla="*/ 134246 w 149721"/>
                  <a:gd name="connsiteY12" fmla="*/ 16116 h 16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9721" h="16322">
                    <a:moveTo>
                      <a:pt x="134246" y="16116"/>
                    </a:moveTo>
                    <a:lnTo>
                      <a:pt x="115181" y="16116"/>
                    </a:lnTo>
                    <a:cubicBezTo>
                      <a:pt x="108803" y="15122"/>
                      <a:pt x="104071" y="13270"/>
                      <a:pt x="97522" y="12413"/>
                    </a:cubicBezTo>
                    <a:cubicBezTo>
                      <a:pt x="87578" y="11110"/>
                      <a:pt x="82983" y="15190"/>
                      <a:pt x="82057" y="16116"/>
                    </a:cubicBezTo>
                    <a:lnTo>
                      <a:pt x="81886" y="16322"/>
                    </a:lnTo>
                    <a:lnTo>
                      <a:pt x="858" y="16322"/>
                    </a:lnTo>
                    <a:cubicBezTo>
                      <a:pt x="-1199" y="13408"/>
                      <a:pt x="858" y="6652"/>
                      <a:pt x="2676" y="1715"/>
                    </a:cubicBezTo>
                    <a:cubicBezTo>
                      <a:pt x="5145" y="-480"/>
                      <a:pt x="5830" y="11213"/>
                      <a:pt x="7202" y="13064"/>
                    </a:cubicBezTo>
                    <a:cubicBezTo>
                      <a:pt x="8574" y="14916"/>
                      <a:pt x="73313" y="13750"/>
                      <a:pt x="77051" y="11041"/>
                    </a:cubicBezTo>
                    <a:cubicBezTo>
                      <a:pt x="80788" y="8332"/>
                      <a:pt x="92001" y="3566"/>
                      <a:pt x="107637" y="7304"/>
                    </a:cubicBezTo>
                    <a:cubicBezTo>
                      <a:pt x="121353" y="10527"/>
                      <a:pt x="141310" y="2195"/>
                      <a:pt x="146282" y="0"/>
                    </a:cubicBezTo>
                    <a:cubicBezTo>
                      <a:pt x="148168" y="5555"/>
                      <a:pt x="149711" y="9498"/>
                      <a:pt x="149711" y="9498"/>
                    </a:cubicBezTo>
                    <a:cubicBezTo>
                      <a:pt x="149711" y="9498"/>
                      <a:pt x="150671" y="14093"/>
                      <a:pt x="134246" y="16116"/>
                    </a:cubicBezTo>
                    <a:close/>
                  </a:path>
                </a:pathLst>
              </a:custGeom>
              <a:solidFill>
                <a:srgbClr val="466AA5"/>
              </a:solidFill>
              <a:ln w="3429" cap="flat">
                <a:noFill/>
                <a:prstDash val="solid"/>
                <a:miter/>
              </a:ln>
            </p:spPr>
            <p:txBody>
              <a:bodyPr rtlCol="0" anchor="ctr"/>
              <a:lstStyle/>
              <a:p>
                <a:endParaRPr lang="en-IN"/>
              </a:p>
            </p:txBody>
          </p:sp>
          <p:sp>
            <p:nvSpPr>
              <p:cNvPr id="197" name="Freeform: Shape 196">
                <a:extLst>
                  <a:ext uri="{FF2B5EF4-FFF2-40B4-BE49-F238E27FC236}">
                    <a16:creationId xmlns:a16="http://schemas.microsoft.com/office/drawing/2014/main" id="{923EA6DB-14EA-8F85-7AA6-4D787D5849DC}"/>
                  </a:ext>
                </a:extLst>
              </p:cNvPr>
              <p:cNvSpPr/>
              <p:nvPr/>
            </p:nvSpPr>
            <p:spPr>
              <a:xfrm>
                <a:off x="4019980" y="1526613"/>
                <a:ext cx="33254" cy="48943"/>
              </a:xfrm>
              <a:custGeom>
                <a:avLst/>
                <a:gdLst>
                  <a:gd name="connsiteX0" fmla="*/ 5521 w 33254"/>
                  <a:gd name="connsiteY0" fmla="*/ 5532 h 48943"/>
                  <a:gd name="connsiteX1" fmla="*/ 29524 w 33254"/>
                  <a:gd name="connsiteY1" fmla="*/ 4881 h 48943"/>
                  <a:gd name="connsiteX2" fmla="*/ 14505 w 33254"/>
                  <a:gd name="connsiteY2" fmla="*/ 41365 h 48943"/>
                  <a:gd name="connsiteX3" fmla="*/ 0 w 33254"/>
                  <a:gd name="connsiteY3" fmla="*/ 48944 h 48943"/>
                </a:gdLst>
                <a:ahLst/>
                <a:cxnLst>
                  <a:cxn ang="0">
                    <a:pos x="connsiteX0" y="connsiteY0"/>
                  </a:cxn>
                  <a:cxn ang="0">
                    <a:pos x="connsiteX1" y="connsiteY1"/>
                  </a:cxn>
                  <a:cxn ang="0">
                    <a:pos x="connsiteX2" y="connsiteY2"/>
                  </a:cxn>
                  <a:cxn ang="0">
                    <a:pos x="connsiteX3" y="connsiteY3"/>
                  </a:cxn>
                </a:cxnLst>
                <a:rect l="l" t="t" r="r" b="b"/>
                <a:pathLst>
                  <a:path w="33254" h="48943">
                    <a:moveTo>
                      <a:pt x="5521" y="5532"/>
                    </a:moveTo>
                    <a:cubicBezTo>
                      <a:pt x="5521" y="5532"/>
                      <a:pt x="18757" y="-6469"/>
                      <a:pt x="29524" y="4881"/>
                    </a:cubicBezTo>
                    <a:cubicBezTo>
                      <a:pt x="40291" y="16231"/>
                      <a:pt x="25409" y="36530"/>
                      <a:pt x="14505" y="41365"/>
                    </a:cubicBezTo>
                    <a:cubicBezTo>
                      <a:pt x="9430" y="43402"/>
                      <a:pt x="4571" y="45943"/>
                      <a:pt x="0" y="48944"/>
                    </a:cubicBezTo>
                    <a:close/>
                  </a:path>
                </a:pathLst>
              </a:custGeom>
              <a:solidFill>
                <a:srgbClr val="FFB27D"/>
              </a:solidFill>
              <a:ln w="3429" cap="flat">
                <a:noFill/>
                <a:prstDash val="solid"/>
                <a:miter/>
              </a:ln>
            </p:spPr>
            <p:txBody>
              <a:bodyPr rtlCol="0" anchor="ctr"/>
              <a:lstStyle/>
              <a:p>
                <a:endParaRPr lang="en-IN"/>
              </a:p>
            </p:txBody>
          </p:sp>
          <p:sp>
            <p:nvSpPr>
              <p:cNvPr id="198" name="Freeform: Shape 197">
                <a:extLst>
                  <a:ext uri="{FF2B5EF4-FFF2-40B4-BE49-F238E27FC236}">
                    <a16:creationId xmlns:a16="http://schemas.microsoft.com/office/drawing/2014/main" id="{AF9BED07-E47A-7753-6150-1CC4AEA19F58}"/>
                  </a:ext>
                </a:extLst>
              </p:cNvPr>
              <p:cNvSpPr/>
              <p:nvPr/>
            </p:nvSpPr>
            <p:spPr>
              <a:xfrm>
                <a:off x="4164272" y="1442614"/>
                <a:ext cx="369234" cy="515082"/>
              </a:xfrm>
              <a:custGeom>
                <a:avLst/>
                <a:gdLst>
                  <a:gd name="connsiteX0" fmla="*/ 289408 w 369234"/>
                  <a:gd name="connsiteY0" fmla="*/ 258718 h 515082"/>
                  <a:gd name="connsiteX1" fmla="*/ 369235 w 369234"/>
                  <a:gd name="connsiteY1" fmla="*/ 247025 h 515082"/>
                  <a:gd name="connsiteX2" fmla="*/ 310187 w 369234"/>
                  <a:gd name="connsiteY2" fmla="*/ 25409 h 515082"/>
                  <a:gd name="connsiteX3" fmla="*/ 304804 w 369234"/>
                  <a:gd name="connsiteY3" fmla="*/ 19751 h 515082"/>
                  <a:gd name="connsiteX4" fmla="*/ 305010 w 369234"/>
                  <a:gd name="connsiteY4" fmla="*/ 19477 h 515082"/>
                  <a:gd name="connsiteX5" fmla="*/ 242636 w 369234"/>
                  <a:gd name="connsiteY5" fmla="*/ 0 h 515082"/>
                  <a:gd name="connsiteX6" fmla="*/ 221582 w 369234"/>
                  <a:gd name="connsiteY6" fmla="*/ 64740 h 515082"/>
                  <a:gd name="connsiteX7" fmla="*/ 92377 w 369234"/>
                  <a:gd name="connsiteY7" fmla="*/ 70877 h 515082"/>
                  <a:gd name="connsiteX8" fmla="*/ 125639 w 369234"/>
                  <a:gd name="connsiteY8" fmla="*/ 2915 h 515082"/>
                  <a:gd name="connsiteX9" fmla="*/ 120255 w 369234"/>
                  <a:gd name="connsiteY9" fmla="*/ 3360 h 515082"/>
                  <a:gd name="connsiteX10" fmla="*/ 90388 w 369234"/>
                  <a:gd name="connsiteY10" fmla="*/ 7647 h 515082"/>
                  <a:gd name="connsiteX11" fmla="*/ 70260 w 369234"/>
                  <a:gd name="connsiteY11" fmla="*/ 14127 h 515082"/>
                  <a:gd name="connsiteX12" fmla="*/ 67963 w 369234"/>
                  <a:gd name="connsiteY12" fmla="*/ 16596 h 515082"/>
                  <a:gd name="connsiteX13" fmla="*/ 0 w 369234"/>
                  <a:gd name="connsiteY13" fmla="*/ 154922 h 515082"/>
                  <a:gd name="connsiteX14" fmla="*/ 44577 w 369234"/>
                  <a:gd name="connsiteY14" fmla="*/ 187772 h 515082"/>
                  <a:gd name="connsiteX15" fmla="*/ 46634 w 369234"/>
                  <a:gd name="connsiteY15" fmla="*/ 188252 h 515082"/>
                  <a:gd name="connsiteX16" fmla="*/ 24312 w 369234"/>
                  <a:gd name="connsiteY16" fmla="*/ 462572 h 515082"/>
                  <a:gd name="connsiteX17" fmla="*/ 210404 w 369234"/>
                  <a:gd name="connsiteY17" fmla="*/ 508178 h 515082"/>
                  <a:gd name="connsiteX18" fmla="*/ 256935 w 369234"/>
                  <a:gd name="connsiteY18" fmla="*/ 444947 h 515082"/>
                  <a:gd name="connsiteX19" fmla="*/ 287213 w 369234"/>
                  <a:gd name="connsiteY19" fmla="*/ 504029 h 515082"/>
                  <a:gd name="connsiteX20" fmla="*/ 333402 w 369234"/>
                  <a:gd name="connsiteY20" fmla="*/ 490519 h 515082"/>
                  <a:gd name="connsiteX21" fmla="*/ 334465 w 369234"/>
                  <a:gd name="connsiteY21" fmla="*/ 476803 h 515082"/>
                  <a:gd name="connsiteX22" fmla="*/ 289408 w 369234"/>
                  <a:gd name="connsiteY22" fmla="*/ 258718 h 51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9234" h="515082">
                    <a:moveTo>
                      <a:pt x="289408" y="258718"/>
                    </a:moveTo>
                    <a:cubicBezTo>
                      <a:pt x="299489" y="261427"/>
                      <a:pt x="332030" y="267531"/>
                      <a:pt x="369235" y="247025"/>
                    </a:cubicBezTo>
                    <a:cubicBezTo>
                      <a:pt x="353873" y="172102"/>
                      <a:pt x="332030" y="67037"/>
                      <a:pt x="310187" y="25409"/>
                    </a:cubicBezTo>
                    <a:cubicBezTo>
                      <a:pt x="308840" y="23146"/>
                      <a:pt x="306998" y="21212"/>
                      <a:pt x="304804" y="19751"/>
                    </a:cubicBezTo>
                    <a:lnTo>
                      <a:pt x="305010" y="19477"/>
                    </a:lnTo>
                    <a:cubicBezTo>
                      <a:pt x="284436" y="4595"/>
                      <a:pt x="242636" y="0"/>
                      <a:pt x="242636" y="0"/>
                    </a:cubicBezTo>
                    <a:cubicBezTo>
                      <a:pt x="242636" y="0"/>
                      <a:pt x="229743" y="57264"/>
                      <a:pt x="221582" y="64740"/>
                    </a:cubicBezTo>
                    <a:cubicBezTo>
                      <a:pt x="213421" y="72215"/>
                      <a:pt x="95121" y="84456"/>
                      <a:pt x="92377" y="70877"/>
                    </a:cubicBezTo>
                    <a:cubicBezTo>
                      <a:pt x="89806" y="57882"/>
                      <a:pt x="123238" y="7372"/>
                      <a:pt x="125639" y="2915"/>
                    </a:cubicBezTo>
                    <a:cubicBezTo>
                      <a:pt x="123838" y="2966"/>
                      <a:pt x="122042" y="3117"/>
                      <a:pt x="120255" y="3360"/>
                    </a:cubicBezTo>
                    <a:cubicBezTo>
                      <a:pt x="106779" y="5109"/>
                      <a:pt x="97281" y="6481"/>
                      <a:pt x="90388" y="7647"/>
                    </a:cubicBezTo>
                    <a:cubicBezTo>
                      <a:pt x="76947" y="9944"/>
                      <a:pt x="73621" y="11556"/>
                      <a:pt x="70260" y="14127"/>
                    </a:cubicBezTo>
                    <a:cubicBezTo>
                      <a:pt x="69506" y="14882"/>
                      <a:pt x="68752" y="15705"/>
                      <a:pt x="67963" y="16596"/>
                    </a:cubicBezTo>
                    <a:cubicBezTo>
                      <a:pt x="52052" y="28632"/>
                      <a:pt x="14642" y="65665"/>
                      <a:pt x="0" y="154922"/>
                    </a:cubicBezTo>
                    <a:cubicBezTo>
                      <a:pt x="0" y="154922"/>
                      <a:pt x="18482" y="180297"/>
                      <a:pt x="44577" y="187772"/>
                    </a:cubicBezTo>
                    <a:cubicBezTo>
                      <a:pt x="45263" y="187978"/>
                      <a:pt x="45949" y="188081"/>
                      <a:pt x="46634" y="188252"/>
                    </a:cubicBezTo>
                    <a:cubicBezTo>
                      <a:pt x="42108" y="263896"/>
                      <a:pt x="14265" y="389774"/>
                      <a:pt x="24312" y="462572"/>
                    </a:cubicBezTo>
                    <a:cubicBezTo>
                      <a:pt x="33947" y="532558"/>
                      <a:pt x="181223" y="514659"/>
                      <a:pt x="210404" y="508178"/>
                    </a:cubicBezTo>
                    <a:cubicBezTo>
                      <a:pt x="230429" y="503720"/>
                      <a:pt x="245938" y="482642"/>
                      <a:pt x="256935" y="444947"/>
                    </a:cubicBezTo>
                    <a:cubicBezTo>
                      <a:pt x="260604" y="471248"/>
                      <a:pt x="268799" y="502109"/>
                      <a:pt x="287213" y="504029"/>
                    </a:cubicBezTo>
                    <a:cubicBezTo>
                      <a:pt x="317320" y="507149"/>
                      <a:pt x="329801" y="501937"/>
                      <a:pt x="333402" y="490519"/>
                    </a:cubicBezTo>
                    <a:cubicBezTo>
                      <a:pt x="334554" y="486044"/>
                      <a:pt x="334914" y="481401"/>
                      <a:pt x="334465" y="476803"/>
                    </a:cubicBezTo>
                    <a:cubicBezTo>
                      <a:pt x="332510" y="437643"/>
                      <a:pt x="302609" y="344992"/>
                      <a:pt x="289408" y="258718"/>
                    </a:cubicBezTo>
                    <a:close/>
                  </a:path>
                </a:pathLst>
              </a:custGeom>
              <a:solidFill>
                <a:srgbClr val="739AF0"/>
              </a:solidFill>
              <a:ln w="3429" cap="flat">
                <a:noFill/>
                <a:prstDash val="solid"/>
                <a:miter/>
              </a:ln>
            </p:spPr>
            <p:txBody>
              <a:bodyPr rtlCol="0" anchor="ctr"/>
              <a:lstStyle/>
              <a:p>
                <a:endParaRPr lang="en-IN"/>
              </a:p>
            </p:txBody>
          </p:sp>
          <p:sp>
            <p:nvSpPr>
              <p:cNvPr id="199" name="Freeform: Shape 198">
                <a:extLst>
                  <a:ext uri="{FF2B5EF4-FFF2-40B4-BE49-F238E27FC236}">
                    <a16:creationId xmlns:a16="http://schemas.microsoft.com/office/drawing/2014/main" id="{07E783BA-FA93-E33A-EC57-C0AF38B79BD3}"/>
                  </a:ext>
                </a:extLst>
              </p:cNvPr>
              <p:cNvSpPr/>
              <p:nvPr/>
            </p:nvSpPr>
            <p:spPr>
              <a:xfrm>
                <a:off x="4268888" y="1349834"/>
                <a:ext cx="31584" cy="10043"/>
              </a:xfrm>
              <a:custGeom>
                <a:avLst/>
                <a:gdLst>
                  <a:gd name="connsiteX0" fmla="*/ 31584 w 31584"/>
                  <a:gd name="connsiteY0" fmla="*/ 4312 h 10043"/>
                  <a:gd name="connsiteX1" fmla="*/ 13479 w 31584"/>
                  <a:gd name="connsiteY1" fmla="*/ 9935 h 10043"/>
                  <a:gd name="connsiteX2" fmla="*/ 3 w 31584"/>
                  <a:gd name="connsiteY2" fmla="*/ 1774 h 10043"/>
                  <a:gd name="connsiteX3" fmla="*/ 31584 w 31584"/>
                  <a:gd name="connsiteY3" fmla="*/ 4312 h 10043"/>
                </a:gdLst>
                <a:ahLst/>
                <a:cxnLst>
                  <a:cxn ang="0">
                    <a:pos x="connsiteX0" y="connsiteY0"/>
                  </a:cxn>
                  <a:cxn ang="0">
                    <a:pos x="connsiteX1" y="connsiteY1"/>
                  </a:cxn>
                  <a:cxn ang="0">
                    <a:pos x="connsiteX2" y="connsiteY2"/>
                  </a:cxn>
                  <a:cxn ang="0">
                    <a:pos x="connsiteX3" y="connsiteY3"/>
                  </a:cxn>
                </a:cxnLst>
                <a:rect l="l" t="t" r="r" b="b"/>
                <a:pathLst>
                  <a:path w="31584" h="10043">
                    <a:moveTo>
                      <a:pt x="31584" y="4312"/>
                    </a:moveTo>
                    <a:cubicBezTo>
                      <a:pt x="31584" y="4312"/>
                      <a:pt x="30041" y="10964"/>
                      <a:pt x="13479" y="9935"/>
                    </a:cubicBezTo>
                    <a:cubicBezTo>
                      <a:pt x="13479" y="9935"/>
                      <a:pt x="-237" y="9078"/>
                      <a:pt x="3" y="1774"/>
                    </a:cubicBezTo>
                    <a:cubicBezTo>
                      <a:pt x="10486" y="-1274"/>
                      <a:pt x="21722" y="-372"/>
                      <a:pt x="31584" y="4312"/>
                    </a:cubicBezTo>
                    <a:close/>
                  </a:path>
                </a:pathLst>
              </a:custGeom>
              <a:solidFill>
                <a:srgbClr val="FFFFFF"/>
              </a:solidFill>
              <a:ln w="3429" cap="flat">
                <a:noFill/>
                <a:prstDash val="solid"/>
                <a:miter/>
              </a:ln>
            </p:spPr>
            <p:txBody>
              <a:bodyPr rtlCol="0" anchor="ctr"/>
              <a:lstStyle/>
              <a:p>
                <a:endParaRPr lang="en-IN"/>
              </a:p>
            </p:txBody>
          </p:sp>
          <p:sp>
            <p:nvSpPr>
              <p:cNvPr id="201" name="Freeform: Shape 200">
                <a:extLst>
                  <a:ext uri="{FF2B5EF4-FFF2-40B4-BE49-F238E27FC236}">
                    <a16:creationId xmlns:a16="http://schemas.microsoft.com/office/drawing/2014/main" id="{FCD00127-4F5E-49D5-6C72-D72D63941AA4}"/>
                  </a:ext>
                </a:extLst>
              </p:cNvPr>
              <p:cNvSpPr/>
              <p:nvPr/>
            </p:nvSpPr>
            <p:spPr>
              <a:xfrm>
                <a:off x="7652285" y="2647530"/>
                <a:ext cx="78371" cy="72454"/>
              </a:xfrm>
              <a:custGeom>
                <a:avLst/>
                <a:gdLst>
                  <a:gd name="connsiteX0" fmla="*/ 0 w 78371"/>
                  <a:gd name="connsiteY0" fmla="*/ 72455 h 72454"/>
                  <a:gd name="connsiteX1" fmla="*/ 3429 w 78371"/>
                  <a:gd name="connsiteY1" fmla="*/ 40462 h 72454"/>
                  <a:gd name="connsiteX2" fmla="*/ 19408 w 78371"/>
                  <a:gd name="connsiteY2" fmla="*/ 0 h 72454"/>
                  <a:gd name="connsiteX3" fmla="*/ 68409 w 78371"/>
                  <a:gd name="connsiteY3" fmla="*/ 0 h 72454"/>
                  <a:gd name="connsiteX4" fmla="*/ 78113 w 78371"/>
                  <a:gd name="connsiteY4" fmla="*/ 39331 h 72454"/>
                  <a:gd name="connsiteX5" fmla="*/ 78113 w 78371"/>
                  <a:gd name="connsiteY5" fmla="*/ 72455 h 7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371" h="72454">
                    <a:moveTo>
                      <a:pt x="0" y="72455"/>
                    </a:moveTo>
                    <a:cubicBezTo>
                      <a:pt x="0" y="72455"/>
                      <a:pt x="0" y="48452"/>
                      <a:pt x="3429" y="40462"/>
                    </a:cubicBezTo>
                    <a:cubicBezTo>
                      <a:pt x="6858" y="32473"/>
                      <a:pt x="19408" y="0"/>
                      <a:pt x="19408" y="0"/>
                    </a:cubicBezTo>
                    <a:lnTo>
                      <a:pt x="68409" y="0"/>
                    </a:lnTo>
                    <a:cubicBezTo>
                      <a:pt x="68409" y="0"/>
                      <a:pt x="77530" y="29627"/>
                      <a:pt x="78113" y="39331"/>
                    </a:cubicBezTo>
                    <a:cubicBezTo>
                      <a:pt x="78696" y="49035"/>
                      <a:pt x="78113" y="72455"/>
                      <a:pt x="78113" y="72455"/>
                    </a:cubicBezTo>
                    <a:close/>
                  </a:path>
                </a:pathLst>
              </a:custGeom>
              <a:solidFill>
                <a:srgbClr val="233862"/>
              </a:solidFill>
              <a:ln w="3429" cap="flat">
                <a:noFill/>
                <a:prstDash val="solid"/>
                <a:miter/>
              </a:ln>
            </p:spPr>
            <p:txBody>
              <a:bodyPr rtlCol="0" anchor="ctr"/>
              <a:lstStyle/>
              <a:p>
                <a:endParaRPr lang="en-IN"/>
              </a:p>
            </p:txBody>
          </p:sp>
          <p:sp>
            <p:nvSpPr>
              <p:cNvPr id="202" name="Freeform: Shape 201">
                <a:extLst>
                  <a:ext uri="{FF2B5EF4-FFF2-40B4-BE49-F238E27FC236}">
                    <a16:creationId xmlns:a16="http://schemas.microsoft.com/office/drawing/2014/main" id="{F182C369-24FB-A297-3352-8AC219038843}"/>
                  </a:ext>
                </a:extLst>
              </p:cNvPr>
              <p:cNvSpPr/>
              <p:nvPr/>
            </p:nvSpPr>
            <p:spPr>
              <a:xfrm>
                <a:off x="7885213" y="2647530"/>
                <a:ext cx="78356" cy="72454"/>
              </a:xfrm>
              <a:custGeom>
                <a:avLst/>
                <a:gdLst>
                  <a:gd name="connsiteX0" fmla="*/ 78357 w 78356"/>
                  <a:gd name="connsiteY0" fmla="*/ 72455 h 72454"/>
                  <a:gd name="connsiteX1" fmla="*/ 74928 w 78356"/>
                  <a:gd name="connsiteY1" fmla="*/ 40462 h 72454"/>
                  <a:gd name="connsiteX2" fmla="*/ 58948 w 78356"/>
                  <a:gd name="connsiteY2" fmla="*/ 0 h 72454"/>
                  <a:gd name="connsiteX3" fmla="*/ 9914 w 78356"/>
                  <a:gd name="connsiteY3" fmla="*/ 0 h 72454"/>
                  <a:gd name="connsiteX4" fmla="*/ 244 w 78356"/>
                  <a:gd name="connsiteY4" fmla="*/ 39331 h 72454"/>
                  <a:gd name="connsiteX5" fmla="*/ 244 w 78356"/>
                  <a:gd name="connsiteY5" fmla="*/ 72455 h 7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356" h="72454">
                    <a:moveTo>
                      <a:pt x="78357" y="72455"/>
                    </a:moveTo>
                    <a:cubicBezTo>
                      <a:pt x="78357" y="72455"/>
                      <a:pt x="78357" y="48452"/>
                      <a:pt x="74928" y="40462"/>
                    </a:cubicBezTo>
                    <a:cubicBezTo>
                      <a:pt x="71499" y="32473"/>
                      <a:pt x="58948" y="0"/>
                      <a:pt x="58948" y="0"/>
                    </a:cubicBezTo>
                    <a:lnTo>
                      <a:pt x="9914" y="0"/>
                    </a:lnTo>
                    <a:cubicBezTo>
                      <a:pt x="9914" y="0"/>
                      <a:pt x="793" y="29627"/>
                      <a:pt x="244" y="39331"/>
                    </a:cubicBezTo>
                    <a:cubicBezTo>
                      <a:pt x="-305" y="49035"/>
                      <a:pt x="244" y="72455"/>
                      <a:pt x="244" y="72455"/>
                    </a:cubicBezTo>
                    <a:close/>
                  </a:path>
                </a:pathLst>
              </a:custGeom>
              <a:solidFill>
                <a:srgbClr val="233862"/>
              </a:solidFill>
              <a:ln w="3429" cap="flat">
                <a:noFill/>
                <a:prstDash val="solid"/>
                <a:miter/>
              </a:ln>
            </p:spPr>
            <p:txBody>
              <a:bodyPr rtlCol="0" anchor="ctr"/>
              <a:lstStyle/>
              <a:p>
                <a:endParaRPr lang="en-IN"/>
              </a:p>
            </p:txBody>
          </p:sp>
          <p:sp>
            <p:nvSpPr>
              <p:cNvPr id="203" name="Freeform: Shape 202">
                <a:extLst>
                  <a:ext uri="{FF2B5EF4-FFF2-40B4-BE49-F238E27FC236}">
                    <a16:creationId xmlns:a16="http://schemas.microsoft.com/office/drawing/2014/main" id="{D81C3DB3-91E9-68CB-F138-EDA8454885D0}"/>
                  </a:ext>
                </a:extLst>
              </p:cNvPr>
              <p:cNvSpPr/>
              <p:nvPr/>
            </p:nvSpPr>
            <p:spPr>
              <a:xfrm>
                <a:off x="7704440" y="1344916"/>
                <a:ext cx="203819" cy="173547"/>
              </a:xfrm>
              <a:custGeom>
                <a:avLst/>
                <a:gdLst>
                  <a:gd name="connsiteX0" fmla="*/ 62717 w 203819"/>
                  <a:gd name="connsiteY0" fmla="*/ 27918 h 173547"/>
                  <a:gd name="connsiteX1" fmla="*/ 54144 w 203819"/>
                  <a:gd name="connsiteY1" fmla="*/ 105311 h 173547"/>
                  <a:gd name="connsiteX2" fmla="*/ 0 w 203819"/>
                  <a:gd name="connsiteY2" fmla="*/ 143030 h 173547"/>
                  <a:gd name="connsiteX3" fmla="*/ 203820 w 203819"/>
                  <a:gd name="connsiteY3" fmla="*/ 173548 h 173547"/>
                  <a:gd name="connsiteX4" fmla="*/ 155197 w 203819"/>
                  <a:gd name="connsiteY4" fmla="*/ 106374 h 173547"/>
                  <a:gd name="connsiteX5" fmla="*/ 148339 w 203819"/>
                  <a:gd name="connsiteY5" fmla="*/ 8201 h 173547"/>
                  <a:gd name="connsiteX6" fmla="*/ 62717 w 203819"/>
                  <a:gd name="connsiteY6" fmla="*/ 27918 h 17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819" h="173547">
                    <a:moveTo>
                      <a:pt x="62717" y="27918"/>
                    </a:moveTo>
                    <a:cubicBezTo>
                      <a:pt x="62717" y="27918"/>
                      <a:pt x="61002" y="81342"/>
                      <a:pt x="54144" y="105311"/>
                    </a:cubicBezTo>
                    <a:lnTo>
                      <a:pt x="0" y="143030"/>
                    </a:lnTo>
                    <a:lnTo>
                      <a:pt x="203820" y="173548"/>
                    </a:lnTo>
                    <a:lnTo>
                      <a:pt x="155197" y="106374"/>
                    </a:lnTo>
                    <a:cubicBezTo>
                      <a:pt x="155197" y="106374"/>
                      <a:pt x="140555" y="34708"/>
                      <a:pt x="148339" y="8201"/>
                    </a:cubicBezTo>
                    <a:cubicBezTo>
                      <a:pt x="156122" y="-18305"/>
                      <a:pt x="62717" y="27918"/>
                      <a:pt x="62717" y="27918"/>
                    </a:cubicBezTo>
                    <a:close/>
                  </a:path>
                </a:pathLst>
              </a:custGeom>
              <a:solidFill>
                <a:srgbClr val="FFB27D"/>
              </a:solidFill>
              <a:ln w="3429" cap="flat">
                <a:noFill/>
                <a:prstDash val="solid"/>
                <a:miter/>
              </a:ln>
            </p:spPr>
            <p:txBody>
              <a:bodyPr rtlCol="0" anchor="ctr"/>
              <a:lstStyle/>
              <a:p>
                <a:endParaRPr lang="en-IN"/>
              </a:p>
            </p:txBody>
          </p:sp>
          <p:sp>
            <p:nvSpPr>
              <p:cNvPr id="204" name="Freeform: Shape 203">
                <a:extLst>
                  <a:ext uri="{FF2B5EF4-FFF2-40B4-BE49-F238E27FC236}">
                    <a16:creationId xmlns:a16="http://schemas.microsoft.com/office/drawing/2014/main" id="{96F21A27-1990-671A-B5C6-DC8ACB480EDE}"/>
                  </a:ext>
                </a:extLst>
              </p:cNvPr>
              <p:cNvSpPr/>
              <p:nvPr/>
            </p:nvSpPr>
            <p:spPr>
              <a:xfrm>
                <a:off x="7766883" y="1380206"/>
                <a:ext cx="83735" cy="37938"/>
              </a:xfrm>
              <a:custGeom>
                <a:avLst/>
                <a:gdLst>
                  <a:gd name="connsiteX0" fmla="*/ 0 w 83735"/>
                  <a:gd name="connsiteY0" fmla="*/ 0 h 37938"/>
                  <a:gd name="connsiteX1" fmla="*/ 46463 w 83735"/>
                  <a:gd name="connsiteY1" fmla="*/ 37925 h 37938"/>
                  <a:gd name="connsiteX2" fmla="*/ 83736 w 83735"/>
                  <a:gd name="connsiteY2" fmla="*/ 2743 h 37938"/>
                </a:gdLst>
                <a:ahLst/>
                <a:cxnLst>
                  <a:cxn ang="0">
                    <a:pos x="connsiteX0" y="connsiteY0"/>
                  </a:cxn>
                  <a:cxn ang="0">
                    <a:pos x="connsiteX1" y="connsiteY1"/>
                  </a:cxn>
                  <a:cxn ang="0">
                    <a:pos x="connsiteX2" y="connsiteY2"/>
                  </a:cxn>
                </a:cxnLst>
                <a:rect l="l" t="t" r="r" b="b"/>
                <a:pathLst>
                  <a:path w="83735" h="37938">
                    <a:moveTo>
                      <a:pt x="0" y="0"/>
                    </a:moveTo>
                    <a:cubicBezTo>
                      <a:pt x="0" y="0"/>
                      <a:pt x="16116" y="38782"/>
                      <a:pt x="46463" y="37925"/>
                    </a:cubicBezTo>
                    <a:cubicBezTo>
                      <a:pt x="76810" y="37067"/>
                      <a:pt x="83736" y="2743"/>
                      <a:pt x="83736" y="2743"/>
                    </a:cubicBezTo>
                    <a:close/>
                  </a:path>
                </a:pathLst>
              </a:custGeom>
              <a:solidFill>
                <a:srgbClr val="ED985F"/>
              </a:solidFill>
              <a:ln w="3429" cap="flat">
                <a:noFill/>
                <a:prstDash val="solid"/>
                <a:miter/>
              </a:ln>
            </p:spPr>
            <p:txBody>
              <a:bodyPr rtlCol="0" anchor="ctr"/>
              <a:lstStyle/>
              <a:p>
                <a:endParaRPr lang="en-IN"/>
              </a:p>
            </p:txBody>
          </p:sp>
          <p:sp>
            <p:nvSpPr>
              <p:cNvPr id="205" name="Freeform: Shape 204">
                <a:extLst>
                  <a:ext uri="{FF2B5EF4-FFF2-40B4-BE49-F238E27FC236}">
                    <a16:creationId xmlns:a16="http://schemas.microsoft.com/office/drawing/2014/main" id="{DA433899-7BBD-3599-A5BA-03ADB2A77985}"/>
                  </a:ext>
                </a:extLst>
              </p:cNvPr>
              <p:cNvSpPr/>
              <p:nvPr/>
            </p:nvSpPr>
            <p:spPr>
              <a:xfrm>
                <a:off x="7728439" y="1194389"/>
                <a:ext cx="161351" cy="154407"/>
              </a:xfrm>
              <a:custGeom>
                <a:avLst/>
                <a:gdLst>
                  <a:gd name="connsiteX0" fmla="*/ 20339 w 161351"/>
                  <a:gd name="connsiteY0" fmla="*/ 154408 h 154407"/>
                  <a:gd name="connsiteX1" fmla="*/ 3708 w 161351"/>
                  <a:gd name="connsiteY1" fmla="*/ 90663 h 154407"/>
                  <a:gd name="connsiteX2" fmla="*/ 66973 w 161351"/>
                  <a:gd name="connsiteY2" fmla="*/ 6275 h 154407"/>
                  <a:gd name="connsiteX3" fmla="*/ 112030 w 161351"/>
                  <a:gd name="connsiteY3" fmla="*/ 0 h 154407"/>
                  <a:gd name="connsiteX4" fmla="*/ 108018 w 161351"/>
                  <a:gd name="connsiteY4" fmla="*/ 13133 h 154407"/>
                  <a:gd name="connsiteX5" fmla="*/ 154755 w 161351"/>
                  <a:gd name="connsiteY5" fmla="*/ 29661 h 154407"/>
                  <a:gd name="connsiteX6" fmla="*/ 142788 w 161351"/>
                  <a:gd name="connsiteY6" fmla="*/ 151082 h 154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351" h="154407">
                    <a:moveTo>
                      <a:pt x="20339" y="154408"/>
                    </a:moveTo>
                    <a:cubicBezTo>
                      <a:pt x="20339" y="154408"/>
                      <a:pt x="10532" y="105476"/>
                      <a:pt x="3708" y="90663"/>
                    </a:cubicBezTo>
                    <a:cubicBezTo>
                      <a:pt x="-3115" y="75849"/>
                      <a:pt x="-8842" y="9704"/>
                      <a:pt x="66973" y="6275"/>
                    </a:cubicBezTo>
                    <a:cubicBezTo>
                      <a:pt x="66973" y="6275"/>
                      <a:pt x="96051" y="9704"/>
                      <a:pt x="112030" y="0"/>
                    </a:cubicBezTo>
                    <a:cubicBezTo>
                      <a:pt x="112030" y="0"/>
                      <a:pt x="112030" y="9704"/>
                      <a:pt x="108018" y="13133"/>
                    </a:cubicBezTo>
                    <a:cubicBezTo>
                      <a:pt x="125403" y="10064"/>
                      <a:pt x="143165" y="16336"/>
                      <a:pt x="154755" y="29661"/>
                    </a:cubicBezTo>
                    <a:cubicBezTo>
                      <a:pt x="175329" y="52464"/>
                      <a:pt x="141039" y="132257"/>
                      <a:pt x="142788" y="151082"/>
                    </a:cubicBezTo>
                    <a:close/>
                  </a:path>
                </a:pathLst>
              </a:custGeom>
              <a:solidFill>
                <a:srgbClr val="B64C41"/>
              </a:solidFill>
              <a:ln w="3429" cap="flat">
                <a:noFill/>
                <a:prstDash val="solid"/>
                <a:miter/>
              </a:ln>
            </p:spPr>
            <p:txBody>
              <a:bodyPr rtlCol="0" anchor="ctr"/>
              <a:lstStyle/>
              <a:p>
                <a:endParaRPr lang="en-IN"/>
              </a:p>
            </p:txBody>
          </p:sp>
          <p:sp>
            <p:nvSpPr>
              <p:cNvPr id="206" name="Freeform: Shape 205">
                <a:extLst>
                  <a:ext uri="{FF2B5EF4-FFF2-40B4-BE49-F238E27FC236}">
                    <a16:creationId xmlns:a16="http://schemas.microsoft.com/office/drawing/2014/main" id="{9DB7746F-9E57-3DFF-89A6-75D05E832DD7}"/>
                  </a:ext>
                </a:extLst>
              </p:cNvPr>
              <p:cNvSpPr/>
              <p:nvPr/>
            </p:nvSpPr>
            <p:spPr>
              <a:xfrm>
                <a:off x="7747371" y="1256625"/>
                <a:ext cx="125055" cy="146525"/>
              </a:xfrm>
              <a:custGeom>
                <a:avLst/>
                <a:gdLst>
                  <a:gd name="connsiteX0" fmla="*/ 62477 w 125055"/>
                  <a:gd name="connsiteY0" fmla="*/ 146521 h 146525"/>
                  <a:gd name="connsiteX1" fmla="*/ 0 w 125055"/>
                  <a:gd name="connsiteY1" fmla="*/ 80582 h 146525"/>
                  <a:gd name="connsiteX2" fmla="*/ 0 w 125055"/>
                  <a:gd name="connsiteY2" fmla="*/ 24003 h 146525"/>
                  <a:gd name="connsiteX3" fmla="*/ 20574 w 125055"/>
                  <a:gd name="connsiteY3" fmla="*/ 0 h 146525"/>
                  <a:gd name="connsiteX4" fmla="*/ 104482 w 125055"/>
                  <a:gd name="connsiteY4" fmla="*/ 0 h 146525"/>
                  <a:gd name="connsiteX5" fmla="*/ 125056 w 125055"/>
                  <a:gd name="connsiteY5" fmla="*/ 24003 h 146525"/>
                  <a:gd name="connsiteX6" fmla="*/ 125056 w 125055"/>
                  <a:gd name="connsiteY6" fmla="*/ 77255 h 146525"/>
                  <a:gd name="connsiteX7" fmla="*/ 62477 w 125055"/>
                  <a:gd name="connsiteY7" fmla="*/ 146521 h 146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055" h="146525">
                    <a:moveTo>
                      <a:pt x="62477" y="146521"/>
                    </a:moveTo>
                    <a:cubicBezTo>
                      <a:pt x="40497" y="146144"/>
                      <a:pt x="0" y="116860"/>
                      <a:pt x="0" y="80582"/>
                    </a:cubicBezTo>
                    <a:lnTo>
                      <a:pt x="0" y="24003"/>
                    </a:lnTo>
                    <a:cubicBezTo>
                      <a:pt x="0" y="10733"/>
                      <a:pt x="9259" y="0"/>
                      <a:pt x="20574" y="0"/>
                    </a:cubicBezTo>
                    <a:lnTo>
                      <a:pt x="104482" y="0"/>
                    </a:lnTo>
                    <a:cubicBezTo>
                      <a:pt x="115763" y="0"/>
                      <a:pt x="125056" y="10836"/>
                      <a:pt x="125056" y="24003"/>
                    </a:cubicBezTo>
                    <a:lnTo>
                      <a:pt x="125056" y="77255"/>
                    </a:lnTo>
                    <a:cubicBezTo>
                      <a:pt x="124850" y="115420"/>
                      <a:pt x="87714" y="146967"/>
                      <a:pt x="62477" y="146521"/>
                    </a:cubicBezTo>
                    <a:close/>
                  </a:path>
                </a:pathLst>
              </a:custGeom>
              <a:solidFill>
                <a:srgbClr val="FFB27D"/>
              </a:solidFill>
              <a:ln w="3429" cap="flat">
                <a:noFill/>
                <a:prstDash val="solid"/>
                <a:miter/>
              </a:ln>
            </p:spPr>
            <p:txBody>
              <a:bodyPr rtlCol="0" anchor="ctr"/>
              <a:lstStyle/>
              <a:p>
                <a:endParaRPr lang="en-IN"/>
              </a:p>
            </p:txBody>
          </p:sp>
          <p:sp>
            <p:nvSpPr>
              <p:cNvPr id="207" name="Freeform: Shape 206">
                <a:extLst>
                  <a:ext uri="{FF2B5EF4-FFF2-40B4-BE49-F238E27FC236}">
                    <a16:creationId xmlns:a16="http://schemas.microsoft.com/office/drawing/2014/main" id="{FF0EDFCF-D820-3ADC-D118-D3071C03E95D}"/>
                  </a:ext>
                </a:extLst>
              </p:cNvPr>
              <p:cNvSpPr/>
              <p:nvPr/>
            </p:nvSpPr>
            <p:spPr>
              <a:xfrm>
                <a:off x="7744598" y="1243714"/>
                <a:ext cx="126018" cy="67123"/>
              </a:xfrm>
              <a:custGeom>
                <a:avLst/>
                <a:gdLst>
                  <a:gd name="connsiteX0" fmla="*/ 2774 w 126018"/>
                  <a:gd name="connsiteY0" fmla="*/ 67123 h 67123"/>
                  <a:gd name="connsiteX1" fmla="*/ 29828 w 126018"/>
                  <a:gd name="connsiteY1" fmla="*/ 27896 h 67123"/>
                  <a:gd name="connsiteX2" fmla="*/ 125601 w 126018"/>
                  <a:gd name="connsiteY2" fmla="*/ 19666 h 67123"/>
                  <a:gd name="connsiteX3" fmla="*/ 2774 w 126018"/>
                  <a:gd name="connsiteY3" fmla="*/ 11094 h 67123"/>
                  <a:gd name="connsiteX4" fmla="*/ 2774 w 126018"/>
                  <a:gd name="connsiteY4" fmla="*/ 67123 h 67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18" h="67123">
                    <a:moveTo>
                      <a:pt x="2774" y="67123"/>
                    </a:moveTo>
                    <a:cubicBezTo>
                      <a:pt x="2774" y="67123"/>
                      <a:pt x="2774" y="33108"/>
                      <a:pt x="29828" y="27896"/>
                    </a:cubicBezTo>
                    <a:cubicBezTo>
                      <a:pt x="56883" y="22684"/>
                      <a:pt x="117062" y="44458"/>
                      <a:pt x="125601" y="19666"/>
                    </a:cubicBezTo>
                    <a:cubicBezTo>
                      <a:pt x="134139" y="-5126"/>
                      <a:pt x="9015" y="-4714"/>
                      <a:pt x="2774" y="11094"/>
                    </a:cubicBezTo>
                    <a:cubicBezTo>
                      <a:pt x="-3467" y="26901"/>
                      <a:pt x="2774" y="67123"/>
                      <a:pt x="2774" y="67123"/>
                    </a:cubicBezTo>
                    <a:close/>
                  </a:path>
                </a:pathLst>
              </a:custGeom>
              <a:solidFill>
                <a:srgbClr val="B64C41"/>
              </a:solidFill>
              <a:ln w="3429" cap="flat">
                <a:noFill/>
                <a:prstDash val="solid"/>
                <a:miter/>
              </a:ln>
            </p:spPr>
            <p:txBody>
              <a:bodyPr rtlCol="0" anchor="ctr"/>
              <a:lstStyle/>
              <a:p>
                <a:endParaRPr lang="en-IN"/>
              </a:p>
            </p:txBody>
          </p:sp>
          <p:sp>
            <p:nvSpPr>
              <p:cNvPr id="208" name="Freeform: Shape 207">
                <a:extLst>
                  <a:ext uri="{FF2B5EF4-FFF2-40B4-BE49-F238E27FC236}">
                    <a16:creationId xmlns:a16="http://schemas.microsoft.com/office/drawing/2014/main" id="{CB240BD9-AC43-5B51-8214-4FFB0A17DE7E}"/>
                  </a:ext>
                </a:extLst>
              </p:cNvPr>
              <p:cNvSpPr/>
              <p:nvPr/>
            </p:nvSpPr>
            <p:spPr>
              <a:xfrm>
                <a:off x="7648506" y="1888761"/>
                <a:ext cx="192717" cy="778977"/>
              </a:xfrm>
              <a:custGeom>
                <a:avLst/>
                <a:gdLst>
                  <a:gd name="connsiteX0" fmla="*/ 9917 w 192717"/>
                  <a:gd name="connsiteY0" fmla="*/ 0 h 778977"/>
                  <a:gd name="connsiteX1" fmla="*/ 5700 w 192717"/>
                  <a:gd name="connsiteY1" fmla="*/ 411480 h 778977"/>
                  <a:gd name="connsiteX2" fmla="*/ 5700 w 192717"/>
                  <a:gd name="connsiteY2" fmla="*/ 768919 h 778977"/>
                  <a:gd name="connsiteX3" fmla="*/ 91184 w 192717"/>
                  <a:gd name="connsiteY3" fmla="*/ 768919 h 778977"/>
                  <a:gd name="connsiteX4" fmla="*/ 139636 w 192717"/>
                  <a:gd name="connsiteY4" fmla="*/ 411480 h 778977"/>
                  <a:gd name="connsiteX5" fmla="*/ 192717 w 192717"/>
                  <a:gd name="connsiteY5" fmla="*/ 11521 h 778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717" h="778977">
                    <a:moveTo>
                      <a:pt x="9917" y="0"/>
                    </a:moveTo>
                    <a:cubicBezTo>
                      <a:pt x="9917" y="0"/>
                      <a:pt x="18524" y="261941"/>
                      <a:pt x="5700" y="411480"/>
                    </a:cubicBezTo>
                    <a:cubicBezTo>
                      <a:pt x="-7125" y="561019"/>
                      <a:pt x="5700" y="768919"/>
                      <a:pt x="5700" y="768919"/>
                    </a:cubicBezTo>
                    <a:cubicBezTo>
                      <a:pt x="5700" y="768919"/>
                      <a:pt x="46848" y="791550"/>
                      <a:pt x="91184" y="768919"/>
                    </a:cubicBezTo>
                    <a:cubicBezTo>
                      <a:pt x="91184" y="768919"/>
                      <a:pt x="139945" y="480197"/>
                      <a:pt x="139636" y="411480"/>
                    </a:cubicBezTo>
                    <a:cubicBezTo>
                      <a:pt x="139328" y="338305"/>
                      <a:pt x="192717" y="11521"/>
                      <a:pt x="192717" y="11521"/>
                    </a:cubicBezTo>
                    <a:close/>
                  </a:path>
                </a:pathLst>
              </a:custGeom>
              <a:solidFill>
                <a:srgbClr val="2B478B"/>
              </a:solidFill>
              <a:ln w="3429" cap="flat">
                <a:noFill/>
                <a:prstDash val="solid"/>
                <a:miter/>
              </a:ln>
            </p:spPr>
            <p:txBody>
              <a:bodyPr rtlCol="0" anchor="ctr"/>
              <a:lstStyle/>
              <a:p>
                <a:endParaRPr lang="en-IN"/>
              </a:p>
            </p:txBody>
          </p:sp>
          <p:sp>
            <p:nvSpPr>
              <p:cNvPr id="209" name="Freeform: Shape 208">
                <a:extLst>
                  <a:ext uri="{FF2B5EF4-FFF2-40B4-BE49-F238E27FC236}">
                    <a16:creationId xmlns:a16="http://schemas.microsoft.com/office/drawing/2014/main" id="{44F2F9EE-D26C-6E65-88EB-9DCDAFA01C55}"/>
                  </a:ext>
                </a:extLst>
              </p:cNvPr>
              <p:cNvSpPr/>
              <p:nvPr/>
            </p:nvSpPr>
            <p:spPr>
              <a:xfrm>
                <a:off x="7774803" y="1888213"/>
                <a:ext cx="192793" cy="779320"/>
              </a:xfrm>
              <a:custGeom>
                <a:avLst/>
                <a:gdLst>
                  <a:gd name="connsiteX0" fmla="*/ 187018 w 192793"/>
                  <a:gd name="connsiteY0" fmla="*/ 769262 h 779320"/>
                  <a:gd name="connsiteX1" fmla="*/ 101533 w 192793"/>
                  <a:gd name="connsiteY1" fmla="*/ 769262 h 779320"/>
                  <a:gd name="connsiteX2" fmla="*/ 53081 w 192793"/>
                  <a:gd name="connsiteY2" fmla="*/ 411823 h 779320"/>
                  <a:gd name="connsiteX3" fmla="*/ 32816 w 192793"/>
                  <a:gd name="connsiteY3" fmla="*/ 227137 h 779320"/>
                  <a:gd name="connsiteX4" fmla="*/ 0 w 192793"/>
                  <a:gd name="connsiteY4" fmla="*/ 11864 h 779320"/>
                  <a:gd name="connsiteX5" fmla="*/ 189932 w 192793"/>
                  <a:gd name="connsiteY5" fmla="*/ 0 h 779320"/>
                  <a:gd name="connsiteX6" fmla="*/ 187121 w 192793"/>
                  <a:gd name="connsiteY6" fmla="*/ 411823 h 779320"/>
                  <a:gd name="connsiteX7" fmla="*/ 187018 w 192793"/>
                  <a:gd name="connsiteY7" fmla="*/ 769262 h 779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2793" h="779320">
                    <a:moveTo>
                      <a:pt x="187018" y="769262"/>
                    </a:moveTo>
                    <a:cubicBezTo>
                      <a:pt x="187018" y="769262"/>
                      <a:pt x="145870" y="791893"/>
                      <a:pt x="101533" y="769262"/>
                    </a:cubicBezTo>
                    <a:cubicBezTo>
                      <a:pt x="101533" y="769262"/>
                      <a:pt x="52772" y="480540"/>
                      <a:pt x="53081" y="411823"/>
                    </a:cubicBezTo>
                    <a:cubicBezTo>
                      <a:pt x="53081" y="380962"/>
                      <a:pt x="43788" y="304770"/>
                      <a:pt x="32816" y="227137"/>
                    </a:cubicBezTo>
                    <a:cubicBezTo>
                      <a:pt x="17797" y="120838"/>
                      <a:pt x="0" y="11864"/>
                      <a:pt x="0" y="11864"/>
                    </a:cubicBezTo>
                    <a:lnTo>
                      <a:pt x="189932" y="0"/>
                    </a:lnTo>
                    <a:cubicBezTo>
                      <a:pt x="189932" y="0"/>
                      <a:pt x="174296" y="262387"/>
                      <a:pt x="187121" y="411823"/>
                    </a:cubicBezTo>
                    <a:cubicBezTo>
                      <a:pt x="199945" y="561259"/>
                      <a:pt x="187018" y="769262"/>
                      <a:pt x="187018" y="769262"/>
                    </a:cubicBezTo>
                    <a:close/>
                  </a:path>
                </a:pathLst>
              </a:custGeom>
              <a:solidFill>
                <a:srgbClr val="2B478B"/>
              </a:solidFill>
              <a:ln w="3429" cap="flat">
                <a:noFill/>
                <a:prstDash val="solid"/>
                <a:miter/>
              </a:ln>
            </p:spPr>
            <p:txBody>
              <a:bodyPr rtlCol="0" anchor="ctr"/>
              <a:lstStyle/>
              <a:p>
                <a:endParaRPr lang="en-IN"/>
              </a:p>
            </p:txBody>
          </p:sp>
          <p:sp>
            <p:nvSpPr>
              <p:cNvPr id="210" name="Freeform: Shape 209">
                <a:extLst>
                  <a:ext uri="{FF2B5EF4-FFF2-40B4-BE49-F238E27FC236}">
                    <a16:creationId xmlns:a16="http://schemas.microsoft.com/office/drawing/2014/main" id="{C385BDD1-55ED-CF67-94EF-72D34EB09059}"/>
                  </a:ext>
                </a:extLst>
              </p:cNvPr>
              <p:cNvSpPr/>
              <p:nvPr/>
            </p:nvSpPr>
            <p:spPr>
              <a:xfrm>
                <a:off x="7649738" y="1450226"/>
                <a:ext cx="321547" cy="497787"/>
              </a:xfrm>
              <a:custGeom>
                <a:avLst/>
                <a:gdLst>
                  <a:gd name="connsiteX0" fmla="*/ 312735 w 321547"/>
                  <a:gd name="connsiteY0" fmla="*/ 482118 h 497787"/>
                  <a:gd name="connsiteX1" fmla="*/ 157881 w 321547"/>
                  <a:gd name="connsiteY1" fmla="*/ 497788 h 497787"/>
                  <a:gd name="connsiteX2" fmla="*/ 62761 w 321547"/>
                  <a:gd name="connsiteY2" fmla="*/ 490518 h 497787"/>
                  <a:gd name="connsiteX3" fmla="*/ 9851 w 321547"/>
                  <a:gd name="connsiteY3" fmla="*/ 482118 h 497787"/>
                  <a:gd name="connsiteX4" fmla="*/ 2993 w 321547"/>
                  <a:gd name="connsiteY4" fmla="*/ 402599 h 497787"/>
                  <a:gd name="connsiteX5" fmla="*/ 6422 w 321547"/>
                  <a:gd name="connsiteY5" fmla="*/ 228166 h 497787"/>
                  <a:gd name="connsiteX6" fmla="*/ 6765 w 321547"/>
                  <a:gd name="connsiteY6" fmla="*/ 205912 h 497787"/>
                  <a:gd name="connsiteX7" fmla="*/ 45479 w 321547"/>
                  <a:gd name="connsiteY7" fmla="*/ 12619 h 497787"/>
                  <a:gd name="connsiteX8" fmla="*/ 108709 w 321547"/>
                  <a:gd name="connsiteY8" fmla="*/ 0 h 497787"/>
                  <a:gd name="connsiteX9" fmla="*/ 160144 w 321547"/>
                  <a:gd name="connsiteY9" fmla="*/ 38885 h 497787"/>
                  <a:gd name="connsiteX10" fmla="*/ 209899 w 321547"/>
                  <a:gd name="connsiteY10" fmla="*/ 1166 h 497787"/>
                  <a:gd name="connsiteX11" fmla="*/ 287943 w 321547"/>
                  <a:gd name="connsiteY11" fmla="*/ 16219 h 497787"/>
                  <a:gd name="connsiteX12" fmla="*/ 301831 w 321547"/>
                  <a:gd name="connsiteY12" fmla="*/ 249700 h 497787"/>
                  <a:gd name="connsiteX13" fmla="*/ 312735 w 321547"/>
                  <a:gd name="connsiteY13" fmla="*/ 482118 h 497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1547" h="497787">
                    <a:moveTo>
                      <a:pt x="312735" y="482118"/>
                    </a:moveTo>
                    <a:cubicBezTo>
                      <a:pt x="312735" y="482118"/>
                      <a:pt x="231742" y="497788"/>
                      <a:pt x="157881" y="497788"/>
                    </a:cubicBezTo>
                    <a:cubicBezTo>
                      <a:pt x="126060" y="497394"/>
                      <a:pt x="94273" y="494966"/>
                      <a:pt x="62761" y="490518"/>
                    </a:cubicBezTo>
                    <a:cubicBezTo>
                      <a:pt x="31900" y="486438"/>
                      <a:pt x="9851" y="482118"/>
                      <a:pt x="9851" y="482118"/>
                    </a:cubicBezTo>
                    <a:cubicBezTo>
                      <a:pt x="9851" y="482118"/>
                      <a:pt x="-6574" y="483558"/>
                      <a:pt x="2993" y="402599"/>
                    </a:cubicBezTo>
                    <a:cubicBezTo>
                      <a:pt x="10366" y="340877"/>
                      <a:pt x="8068" y="285396"/>
                      <a:pt x="6422" y="228166"/>
                    </a:cubicBezTo>
                    <a:cubicBezTo>
                      <a:pt x="6217" y="221822"/>
                      <a:pt x="6422" y="214278"/>
                      <a:pt x="6765" y="205912"/>
                    </a:cubicBezTo>
                    <a:cubicBezTo>
                      <a:pt x="9920" y="139183"/>
                      <a:pt x="30083" y="19065"/>
                      <a:pt x="45479" y="12619"/>
                    </a:cubicBezTo>
                    <a:cubicBezTo>
                      <a:pt x="45479" y="12619"/>
                      <a:pt x="68316" y="4115"/>
                      <a:pt x="108709" y="0"/>
                    </a:cubicBezTo>
                    <a:cubicBezTo>
                      <a:pt x="108709" y="789"/>
                      <a:pt x="132164" y="35044"/>
                      <a:pt x="160144" y="38885"/>
                    </a:cubicBezTo>
                    <a:cubicBezTo>
                      <a:pt x="177289" y="32027"/>
                      <a:pt x="191005" y="26232"/>
                      <a:pt x="209899" y="1166"/>
                    </a:cubicBezTo>
                    <a:cubicBezTo>
                      <a:pt x="236234" y="4262"/>
                      <a:pt x="262329" y="9293"/>
                      <a:pt x="287943" y="16219"/>
                    </a:cubicBezTo>
                    <a:cubicBezTo>
                      <a:pt x="287943" y="16219"/>
                      <a:pt x="290858" y="28941"/>
                      <a:pt x="301831" y="249700"/>
                    </a:cubicBezTo>
                    <a:cubicBezTo>
                      <a:pt x="306220" y="337071"/>
                      <a:pt x="336052" y="482426"/>
                      <a:pt x="312735" y="482118"/>
                    </a:cubicBezTo>
                    <a:close/>
                  </a:path>
                </a:pathLst>
              </a:custGeom>
              <a:solidFill>
                <a:srgbClr val="2F5196"/>
              </a:solidFill>
              <a:ln w="3429" cap="flat">
                <a:noFill/>
                <a:prstDash val="solid"/>
                <a:miter/>
              </a:ln>
            </p:spPr>
            <p:txBody>
              <a:bodyPr rtlCol="0" anchor="ctr"/>
              <a:lstStyle/>
              <a:p>
                <a:endParaRPr lang="en-IN"/>
              </a:p>
            </p:txBody>
          </p:sp>
          <p:sp>
            <p:nvSpPr>
              <p:cNvPr id="211" name="Freeform: Shape 210">
                <a:extLst>
                  <a:ext uri="{FF2B5EF4-FFF2-40B4-BE49-F238E27FC236}">
                    <a16:creationId xmlns:a16="http://schemas.microsoft.com/office/drawing/2014/main" id="{41B3EB72-2870-DC45-0252-845423597AD8}"/>
                  </a:ext>
                </a:extLst>
              </p:cNvPr>
              <p:cNvSpPr/>
              <p:nvPr/>
            </p:nvSpPr>
            <p:spPr>
              <a:xfrm>
                <a:off x="7649738" y="1656207"/>
                <a:ext cx="81740" cy="284607"/>
              </a:xfrm>
              <a:custGeom>
                <a:avLst/>
                <a:gdLst>
                  <a:gd name="connsiteX0" fmla="*/ 62761 w 81740"/>
                  <a:gd name="connsiteY0" fmla="*/ 284607 h 284607"/>
                  <a:gd name="connsiteX1" fmla="*/ 9851 w 81740"/>
                  <a:gd name="connsiteY1" fmla="*/ 276206 h 284607"/>
                  <a:gd name="connsiteX2" fmla="*/ 2993 w 81740"/>
                  <a:gd name="connsiteY2" fmla="*/ 196687 h 284607"/>
                  <a:gd name="connsiteX3" fmla="*/ 6422 w 81740"/>
                  <a:gd name="connsiteY3" fmla="*/ 22254 h 284607"/>
                  <a:gd name="connsiteX4" fmla="*/ 6765 w 81740"/>
                  <a:gd name="connsiteY4" fmla="*/ 0 h 284607"/>
                  <a:gd name="connsiteX5" fmla="*/ 78260 w 81740"/>
                  <a:gd name="connsiteY5" fmla="*/ 155642 h 284607"/>
                  <a:gd name="connsiteX6" fmla="*/ 62761 w 81740"/>
                  <a:gd name="connsiteY6" fmla="*/ 284607 h 28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40" h="284607">
                    <a:moveTo>
                      <a:pt x="62761" y="284607"/>
                    </a:moveTo>
                    <a:cubicBezTo>
                      <a:pt x="31900" y="280526"/>
                      <a:pt x="9851" y="276206"/>
                      <a:pt x="9851" y="276206"/>
                    </a:cubicBezTo>
                    <a:cubicBezTo>
                      <a:pt x="9851" y="276206"/>
                      <a:pt x="-6574" y="277646"/>
                      <a:pt x="2993" y="196687"/>
                    </a:cubicBezTo>
                    <a:cubicBezTo>
                      <a:pt x="10366" y="134965"/>
                      <a:pt x="8068" y="79484"/>
                      <a:pt x="6422" y="22254"/>
                    </a:cubicBezTo>
                    <a:cubicBezTo>
                      <a:pt x="6217" y="15911"/>
                      <a:pt x="6422" y="8367"/>
                      <a:pt x="6765" y="0"/>
                    </a:cubicBezTo>
                    <a:cubicBezTo>
                      <a:pt x="11463" y="7544"/>
                      <a:pt x="64098" y="92583"/>
                      <a:pt x="78260" y="155642"/>
                    </a:cubicBezTo>
                    <a:cubicBezTo>
                      <a:pt x="88753" y="201625"/>
                      <a:pt x="73151" y="255906"/>
                      <a:pt x="62761" y="284607"/>
                    </a:cubicBezTo>
                    <a:close/>
                  </a:path>
                </a:pathLst>
              </a:custGeom>
              <a:solidFill>
                <a:srgbClr val="27437C"/>
              </a:solidFill>
              <a:ln w="3429" cap="flat">
                <a:noFill/>
                <a:prstDash val="solid"/>
                <a:miter/>
              </a:ln>
            </p:spPr>
            <p:txBody>
              <a:bodyPr rtlCol="0" anchor="ctr"/>
              <a:lstStyle/>
              <a:p>
                <a:endParaRPr lang="en-IN"/>
              </a:p>
            </p:txBody>
          </p:sp>
          <p:sp>
            <p:nvSpPr>
              <p:cNvPr id="212" name="Freeform: Shape 211">
                <a:extLst>
                  <a:ext uri="{FF2B5EF4-FFF2-40B4-BE49-F238E27FC236}">
                    <a16:creationId xmlns:a16="http://schemas.microsoft.com/office/drawing/2014/main" id="{F14C8304-0D55-E249-D7FC-D599D4602D65}"/>
                  </a:ext>
                </a:extLst>
              </p:cNvPr>
              <p:cNvSpPr/>
              <p:nvPr/>
            </p:nvSpPr>
            <p:spPr>
              <a:xfrm>
                <a:off x="7807619" y="2024413"/>
                <a:ext cx="50922" cy="275725"/>
              </a:xfrm>
              <a:custGeom>
                <a:avLst/>
                <a:gdLst>
                  <a:gd name="connsiteX0" fmla="*/ 20265 w 50922"/>
                  <a:gd name="connsiteY0" fmla="*/ 275726 h 275725"/>
                  <a:gd name="connsiteX1" fmla="*/ 0 w 50922"/>
                  <a:gd name="connsiteY1" fmla="*/ 91040 h 275725"/>
                  <a:gd name="connsiteX2" fmla="*/ 39056 w 50922"/>
                  <a:gd name="connsiteY2" fmla="*/ 0 h 275725"/>
                  <a:gd name="connsiteX3" fmla="*/ 20265 w 50922"/>
                  <a:gd name="connsiteY3" fmla="*/ 275726 h 275725"/>
                </a:gdLst>
                <a:ahLst/>
                <a:cxnLst>
                  <a:cxn ang="0">
                    <a:pos x="connsiteX0" y="connsiteY0"/>
                  </a:cxn>
                  <a:cxn ang="0">
                    <a:pos x="connsiteX1" y="connsiteY1"/>
                  </a:cxn>
                  <a:cxn ang="0">
                    <a:pos x="connsiteX2" y="connsiteY2"/>
                  </a:cxn>
                  <a:cxn ang="0">
                    <a:pos x="connsiteX3" y="connsiteY3"/>
                  </a:cxn>
                </a:cxnLst>
                <a:rect l="l" t="t" r="r" b="b"/>
                <a:pathLst>
                  <a:path w="50922" h="275725">
                    <a:moveTo>
                      <a:pt x="20265" y="275726"/>
                    </a:moveTo>
                    <a:cubicBezTo>
                      <a:pt x="20265" y="244865"/>
                      <a:pt x="10973" y="168673"/>
                      <a:pt x="0" y="91040"/>
                    </a:cubicBezTo>
                    <a:cubicBezTo>
                      <a:pt x="11350" y="44646"/>
                      <a:pt x="39056" y="0"/>
                      <a:pt x="39056" y="0"/>
                    </a:cubicBezTo>
                    <a:cubicBezTo>
                      <a:pt x="74135" y="98344"/>
                      <a:pt x="20265" y="275726"/>
                      <a:pt x="20265" y="275726"/>
                    </a:cubicBezTo>
                    <a:close/>
                  </a:path>
                </a:pathLst>
              </a:custGeom>
              <a:solidFill>
                <a:srgbClr val="233862"/>
              </a:solidFill>
              <a:ln w="3429" cap="flat">
                <a:noFill/>
                <a:prstDash val="solid"/>
                <a:miter/>
              </a:ln>
            </p:spPr>
            <p:txBody>
              <a:bodyPr rtlCol="0" anchor="ctr"/>
              <a:lstStyle/>
              <a:p>
                <a:endParaRPr lang="en-IN"/>
              </a:p>
            </p:txBody>
          </p:sp>
          <p:sp>
            <p:nvSpPr>
              <p:cNvPr id="213" name="Freeform: Shape 212">
                <a:extLst>
                  <a:ext uri="{FF2B5EF4-FFF2-40B4-BE49-F238E27FC236}">
                    <a16:creationId xmlns:a16="http://schemas.microsoft.com/office/drawing/2014/main" id="{7607D212-C67F-69AD-FB08-441657F31953}"/>
                  </a:ext>
                </a:extLst>
              </p:cNvPr>
              <p:cNvSpPr/>
              <p:nvPr/>
            </p:nvSpPr>
            <p:spPr>
              <a:xfrm>
                <a:off x="7483099" y="1461474"/>
                <a:ext cx="216438" cy="445015"/>
              </a:xfrm>
              <a:custGeom>
                <a:avLst/>
                <a:gdLst>
                  <a:gd name="connsiteX0" fmla="*/ 98343 w 216438"/>
                  <a:gd name="connsiteY0" fmla="*/ 264170 h 445015"/>
                  <a:gd name="connsiteX1" fmla="*/ 113088 w 216438"/>
                  <a:gd name="connsiteY1" fmla="*/ 304221 h 445015"/>
                  <a:gd name="connsiteX2" fmla="*/ 167404 w 216438"/>
                  <a:gd name="connsiteY2" fmla="*/ 414909 h 445015"/>
                  <a:gd name="connsiteX3" fmla="*/ 157117 w 216438"/>
                  <a:gd name="connsiteY3" fmla="*/ 445016 h 445015"/>
                  <a:gd name="connsiteX4" fmla="*/ 39811 w 216438"/>
                  <a:gd name="connsiteY4" fmla="*/ 332819 h 445015"/>
                  <a:gd name="connsiteX5" fmla="*/ 0 w 216438"/>
                  <a:gd name="connsiteY5" fmla="*/ 268114 h 445015"/>
                  <a:gd name="connsiteX6" fmla="*/ 216438 w 216438"/>
                  <a:gd name="connsiteY6" fmla="*/ 0 h 445015"/>
                  <a:gd name="connsiteX7" fmla="*/ 205877 w 216438"/>
                  <a:gd name="connsiteY7" fmla="*/ 170730 h 445015"/>
                  <a:gd name="connsiteX8" fmla="*/ 98343 w 216438"/>
                  <a:gd name="connsiteY8" fmla="*/ 264170 h 445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438" h="445015">
                    <a:moveTo>
                      <a:pt x="98343" y="264170"/>
                    </a:moveTo>
                    <a:cubicBezTo>
                      <a:pt x="96423" y="265748"/>
                      <a:pt x="103144" y="282447"/>
                      <a:pt x="113088" y="304221"/>
                    </a:cubicBezTo>
                    <a:cubicBezTo>
                      <a:pt x="133662" y="348798"/>
                      <a:pt x="167404" y="414909"/>
                      <a:pt x="167404" y="414909"/>
                    </a:cubicBezTo>
                    <a:cubicBezTo>
                      <a:pt x="164798" y="425210"/>
                      <a:pt x="161369" y="435277"/>
                      <a:pt x="157117" y="445016"/>
                    </a:cubicBezTo>
                    <a:cubicBezTo>
                      <a:pt x="100058" y="400199"/>
                      <a:pt x="63265" y="362068"/>
                      <a:pt x="39811" y="332819"/>
                    </a:cubicBezTo>
                    <a:cubicBezTo>
                      <a:pt x="6789" y="291671"/>
                      <a:pt x="0" y="268114"/>
                      <a:pt x="0" y="268114"/>
                    </a:cubicBezTo>
                    <a:cubicBezTo>
                      <a:pt x="126873" y="9533"/>
                      <a:pt x="216438" y="0"/>
                      <a:pt x="216438" y="0"/>
                    </a:cubicBezTo>
                    <a:lnTo>
                      <a:pt x="205877" y="170730"/>
                    </a:lnTo>
                    <a:cubicBezTo>
                      <a:pt x="205877" y="170730"/>
                      <a:pt x="104242" y="259267"/>
                      <a:pt x="98343" y="264170"/>
                    </a:cubicBezTo>
                    <a:close/>
                  </a:path>
                </a:pathLst>
              </a:custGeom>
              <a:solidFill>
                <a:srgbClr val="2F5196"/>
              </a:solidFill>
              <a:ln w="3429" cap="flat">
                <a:noFill/>
                <a:prstDash val="solid"/>
                <a:miter/>
              </a:ln>
            </p:spPr>
            <p:txBody>
              <a:bodyPr rtlCol="0" anchor="ctr"/>
              <a:lstStyle/>
              <a:p>
                <a:endParaRPr lang="en-IN"/>
              </a:p>
            </p:txBody>
          </p:sp>
          <p:sp>
            <p:nvSpPr>
              <p:cNvPr id="214" name="Freeform: Shape 213">
                <a:extLst>
                  <a:ext uri="{FF2B5EF4-FFF2-40B4-BE49-F238E27FC236}">
                    <a16:creationId xmlns:a16="http://schemas.microsoft.com/office/drawing/2014/main" id="{F25FA53D-823F-4E48-D3E5-EE274D49B796}"/>
                  </a:ext>
                </a:extLst>
              </p:cNvPr>
              <p:cNvSpPr/>
              <p:nvPr/>
            </p:nvSpPr>
            <p:spPr>
              <a:xfrm>
                <a:off x="7639093" y="1862229"/>
                <a:ext cx="59080" cy="46841"/>
              </a:xfrm>
              <a:custGeom>
                <a:avLst/>
                <a:gdLst>
                  <a:gd name="connsiteX0" fmla="*/ 4654 w 59080"/>
                  <a:gd name="connsiteY0" fmla="*/ 17411 h 46841"/>
                  <a:gd name="connsiteX1" fmla="*/ 47962 w 59080"/>
                  <a:gd name="connsiteY1" fmla="*/ 4861 h 46841"/>
                  <a:gd name="connsiteX2" fmla="*/ 53106 w 59080"/>
                  <a:gd name="connsiteY2" fmla="*/ 44192 h 46841"/>
                  <a:gd name="connsiteX3" fmla="*/ 20599 w 59080"/>
                  <a:gd name="connsiteY3" fmla="*/ 37917 h 46841"/>
                  <a:gd name="connsiteX4" fmla="*/ 1122 w 59080"/>
                  <a:gd name="connsiteY4" fmla="*/ 44261 h 46841"/>
                  <a:gd name="connsiteX5" fmla="*/ 4654 w 59080"/>
                  <a:gd name="connsiteY5" fmla="*/ 17411 h 4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80" h="46841">
                    <a:moveTo>
                      <a:pt x="4654" y="17411"/>
                    </a:moveTo>
                    <a:cubicBezTo>
                      <a:pt x="4654" y="17411"/>
                      <a:pt x="35515" y="-11118"/>
                      <a:pt x="47962" y="4861"/>
                    </a:cubicBezTo>
                    <a:cubicBezTo>
                      <a:pt x="60409" y="20840"/>
                      <a:pt x="62809" y="46009"/>
                      <a:pt x="53106" y="44192"/>
                    </a:cubicBezTo>
                    <a:cubicBezTo>
                      <a:pt x="43402" y="42375"/>
                      <a:pt x="23479" y="33356"/>
                      <a:pt x="20599" y="37917"/>
                    </a:cubicBezTo>
                    <a:cubicBezTo>
                      <a:pt x="17718" y="42477"/>
                      <a:pt x="4997" y="51187"/>
                      <a:pt x="1122" y="44261"/>
                    </a:cubicBezTo>
                    <a:cubicBezTo>
                      <a:pt x="-2753" y="37334"/>
                      <a:pt x="4654" y="17411"/>
                      <a:pt x="4654" y="17411"/>
                    </a:cubicBezTo>
                    <a:close/>
                  </a:path>
                </a:pathLst>
              </a:custGeom>
              <a:solidFill>
                <a:srgbClr val="FFB27D"/>
              </a:solidFill>
              <a:ln w="3429" cap="flat">
                <a:noFill/>
                <a:prstDash val="solid"/>
                <a:miter/>
              </a:ln>
            </p:spPr>
            <p:txBody>
              <a:bodyPr rtlCol="0" anchor="ctr"/>
              <a:lstStyle/>
              <a:p>
                <a:endParaRPr lang="en-IN"/>
              </a:p>
            </p:txBody>
          </p:sp>
          <p:sp>
            <p:nvSpPr>
              <p:cNvPr id="215" name="Freeform: Shape 214">
                <a:extLst>
                  <a:ext uri="{FF2B5EF4-FFF2-40B4-BE49-F238E27FC236}">
                    <a16:creationId xmlns:a16="http://schemas.microsoft.com/office/drawing/2014/main" id="{175E4D95-27C0-6995-68F2-221AD0A639A1}"/>
                  </a:ext>
                </a:extLst>
              </p:cNvPr>
              <p:cNvSpPr/>
              <p:nvPr/>
            </p:nvSpPr>
            <p:spPr>
              <a:xfrm>
                <a:off x="7522909" y="1765694"/>
                <a:ext cx="127592" cy="140794"/>
              </a:xfrm>
              <a:custGeom>
                <a:avLst/>
                <a:gdLst>
                  <a:gd name="connsiteX0" fmla="*/ 127593 w 127592"/>
                  <a:gd name="connsiteY0" fmla="*/ 110688 h 140794"/>
                  <a:gd name="connsiteX1" fmla="*/ 117306 w 127592"/>
                  <a:gd name="connsiteY1" fmla="*/ 140795 h 140794"/>
                  <a:gd name="connsiteX2" fmla="*/ 0 w 127592"/>
                  <a:gd name="connsiteY2" fmla="*/ 28598 h 140794"/>
                  <a:gd name="connsiteX3" fmla="*/ 73278 w 127592"/>
                  <a:gd name="connsiteY3" fmla="*/ 0 h 140794"/>
                  <a:gd name="connsiteX4" fmla="*/ 127593 w 127592"/>
                  <a:gd name="connsiteY4" fmla="*/ 110688 h 140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592" h="140794">
                    <a:moveTo>
                      <a:pt x="127593" y="110688"/>
                    </a:moveTo>
                    <a:cubicBezTo>
                      <a:pt x="124987" y="120989"/>
                      <a:pt x="121558" y="131056"/>
                      <a:pt x="117306" y="140795"/>
                    </a:cubicBezTo>
                    <a:cubicBezTo>
                      <a:pt x="60247" y="95978"/>
                      <a:pt x="23454" y="57847"/>
                      <a:pt x="0" y="28598"/>
                    </a:cubicBezTo>
                    <a:cubicBezTo>
                      <a:pt x="17694" y="27295"/>
                      <a:pt x="43514" y="20951"/>
                      <a:pt x="73278" y="0"/>
                    </a:cubicBezTo>
                    <a:cubicBezTo>
                      <a:pt x="93680" y="44817"/>
                      <a:pt x="127593" y="110688"/>
                      <a:pt x="127593" y="110688"/>
                    </a:cubicBezTo>
                    <a:close/>
                  </a:path>
                </a:pathLst>
              </a:custGeom>
              <a:solidFill>
                <a:srgbClr val="FFB27D"/>
              </a:solidFill>
              <a:ln w="3429" cap="flat">
                <a:noFill/>
                <a:prstDash val="solid"/>
                <a:miter/>
              </a:ln>
            </p:spPr>
            <p:txBody>
              <a:bodyPr rtlCol="0" anchor="ctr"/>
              <a:lstStyle/>
              <a:p>
                <a:endParaRPr lang="en-IN"/>
              </a:p>
            </p:txBody>
          </p:sp>
          <p:sp>
            <p:nvSpPr>
              <p:cNvPr id="216" name="Freeform: Shape 215">
                <a:extLst>
                  <a:ext uri="{FF2B5EF4-FFF2-40B4-BE49-F238E27FC236}">
                    <a16:creationId xmlns:a16="http://schemas.microsoft.com/office/drawing/2014/main" id="{609E5B75-5BE1-F547-99A4-7899C9835631}"/>
                  </a:ext>
                </a:extLst>
              </p:cNvPr>
              <p:cNvSpPr/>
              <p:nvPr/>
            </p:nvSpPr>
            <p:spPr>
              <a:xfrm>
                <a:off x="7928937" y="1464183"/>
                <a:ext cx="212220" cy="442306"/>
              </a:xfrm>
              <a:custGeom>
                <a:avLst/>
                <a:gdLst>
                  <a:gd name="connsiteX0" fmla="*/ 212221 w 212220"/>
                  <a:gd name="connsiteY0" fmla="*/ 265405 h 442306"/>
                  <a:gd name="connsiteX1" fmla="*/ 172444 w 212220"/>
                  <a:gd name="connsiteY1" fmla="*/ 330110 h 442306"/>
                  <a:gd name="connsiteX2" fmla="*/ 55104 w 212220"/>
                  <a:gd name="connsiteY2" fmla="*/ 442307 h 442306"/>
                  <a:gd name="connsiteX3" fmla="*/ 44817 w 212220"/>
                  <a:gd name="connsiteY3" fmla="*/ 412200 h 442306"/>
                  <a:gd name="connsiteX4" fmla="*/ 99166 w 212220"/>
                  <a:gd name="connsiteY4" fmla="*/ 301512 h 442306"/>
                  <a:gd name="connsiteX5" fmla="*/ 113877 w 212220"/>
                  <a:gd name="connsiteY5" fmla="*/ 261461 h 442306"/>
                  <a:gd name="connsiteX6" fmla="*/ 19511 w 212220"/>
                  <a:gd name="connsiteY6" fmla="*/ 179645 h 442306"/>
                  <a:gd name="connsiteX7" fmla="*/ 6344 w 212220"/>
                  <a:gd name="connsiteY7" fmla="*/ 168158 h 442306"/>
                  <a:gd name="connsiteX8" fmla="*/ 0 w 212220"/>
                  <a:gd name="connsiteY8" fmla="*/ 0 h 442306"/>
                  <a:gd name="connsiteX9" fmla="*/ 212221 w 212220"/>
                  <a:gd name="connsiteY9" fmla="*/ 265405 h 442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220" h="442306">
                    <a:moveTo>
                      <a:pt x="212221" y="265405"/>
                    </a:moveTo>
                    <a:cubicBezTo>
                      <a:pt x="212221" y="265405"/>
                      <a:pt x="205363" y="288996"/>
                      <a:pt x="172444" y="330110"/>
                    </a:cubicBezTo>
                    <a:cubicBezTo>
                      <a:pt x="148956" y="359359"/>
                      <a:pt x="112162" y="397490"/>
                      <a:pt x="55104" y="442307"/>
                    </a:cubicBezTo>
                    <a:cubicBezTo>
                      <a:pt x="50852" y="432568"/>
                      <a:pt x="47423" y="422501"/>
                      <a:pt x="44817" y="412200"/>
                    </a:cubicBezTo>
                    <a:cubicBezTo>
                      <a:pt x="44817" y="412200"/>
                      <a:pt x="78730" y="346192"/>
                      <a:pt x="99166" y="301512"/>
                    </a:cubicBezTo>
                    <a:cubicBezTo>
                      <a:pt x="109076" y="279738"/>
                      <a:pt x="115831" y="263039"/>
                      <a:pt x="113877" y="261461"/>
                    </a:cubicBezTo>
                    <a:cubicBezTo>
                      <a:pt x="109317" y="257655"/>
                      <a:pt x="47217" y="203683"/>
                      <a:pt x="19511" y="179645"/>
                    </a:cubicBezTo>
                    <a:lnTo>
                      <a:pt x="6344" y="168158"/>
                    </a:lnTo>
                    <a:lnTo>
                      <a:pt x="0" y="0"/>
                    </a:lnTo>
                    <a:cubicBezTo>
                      <a:pt x="0" y="0"/>
                      <a:pt x="85176" y="6858"/>
                      <a:pt x="212221" y="265405"/>
                    </a:cubicBezTo>
                    <a:close/>
                  </a:path>
                </a:pathLst>
              </a:custGeom>
              <a:solidFill>
                <a:srgbClr val="2F5196"/>
              </a:solidFill>
              <a:ln w="3429" cap="flat">
                <a:noFill/>
                <a:prstDash val="solid"/>
                <a:miter/>
              </a:ln>
            </p:spPr>
            <p:txBody>
              <a:bodyPr rtlCol="0" anchor="ctr"/>
              <a:lstStyle/>
              <a:p>
                <a:endParaRPr lang="en-IN"/>
              </a:p>
            </p:txBody>
          </p:sp>
          <p:sp>
            <p:nvSpPr>
              <p:cNvPr id="217" name="Freeform: Shape 216">
                <a:extLst>
                  <a:ext uri="{FF2B5EF4-FFF2-40B4-BE49-F238E27FC236}">
                    <a16:creationId xmlns:a16="http://schemas.microsoft.com/office/drawing/2014/main" id="{98E9B75A-4239-E439-A5DC-40C07BFED5FD}"/>
                  </a:ext>
                </a:extLst>
              </p:cNvPr>
              <p:cNvSpPr/>
              <p:nvPr/>
            </p:nvSpPr>
            <p:spPr>
              <a:xfrm>
                <a:off x="7926097" y="1862229"/>
                <a:ext cx="59065" cy="46841"/>
              </a:xfrm>
              <a:custGeom>
                <a:avLst/>
                <a:gdLst>
                  <a:gd name="connsiteX0" fmla="*/ 54412 w 59065"/>
                  <a:gd name="connsiteY0" fmla="*/ 17411 h 46841"/>
                  <a:gd name="connsiteX1" fmla="*/ 11103 w 59065"/>
                  <a:gd name="connsiteY1" fmla="*/ 4861 h 46841"/>
                  <a:gd name="connsiteX2" fmla="*/ 5960 w 59065"/>
                  <a:gd name="connsiteY2" fmla="*/ 44192 h 46841"/>
                  <a:gd name="connsiteX3" fmla="*/ 38467 w 59065"/>
                  <a:gd name="connsiteY3" fmla="*/ 37917 h 46841"/>
                  <a:gd name="connsiteX4" fmla="*/ 57944 w 59065"/>
                  <a:gd name="connsiteY4" fmla="*/ 44261 h 46841"/>
                  <a:gd name="connsiteX5" fmla="*/ 54412 w 59065"/>
                  <a:gd name="connsiteY5" fmla="*/ 17411 h 4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65" h="46841">
                    <a:moveTo>
                      <a:pt x="54412" y="17411"/>
                    </a:moveTo>
                    <a:cubicBezTo>
                      <a:pt x="54412" y="17411"/>
                      <a:pt x="23551" y="-11118"/>
                      <a:pt x="11103" y="4861"/>
                    </a:cubicBezTo>
                    <a:cubicBezTo>
                      <a:pt x="-1344" y="20840"/>
                      <a:pt x="-3710" y="46009"/>
                      <a:pt x="5960" y="44192"/>
                    </a:cubicBezTo>
                    <a:cubicBezTo>
                      <a:pt x="15630" y="42375"/>
                      <a:pt x="35621" y="33356"/>
                      <a:pt x="38467" y="37917"/>
                    </a:cubicBezTo>
                    <a:cubicBezTo>
                      <a:pt x="41313" y="42477"/>
                      <a:pt x="54069" y="51187"/>
                      <a:pt x="57944" y="44261"/>
                    </a:cubicBezTo>
                    <a:cubicBezTo>
                      <a:pt x="61818" y="37334"/>
                      <a:pt x="54412" y="17411"/>
                      <a:pt x="54412" y="17411"/>
                    </a:cubicBezTo>
                    <a:close/>
                  </a:path>
                </a:pathLst>
              </a:custGeom>
              <a:solidFill>
                <a:srgbClr val="FFB27D"/>
              </a:solidFill>
              <a:ln w="3429" cap="flat">
                <a:noFill/>
                <a:prstDash val="solid"/>
                <a:miter/>
              </a:ln>
            </p:spPr>
            <p:txBody>
              <a:bodyPr rtlCol="0" anchor="ctr"/>
              <a:lstStyle/>
              <a:p>
                <a:endParaRPr lang="en-IN"/>
              </a:p>
            </p:txBody>
          </p:sp>
          <p:sp>
            <p:nvSpPr>
              <p:cNvPr id="218" name="Freeform: Shape 217">
                <a:extLst>
                  <a:ext uri="{FF2B5EF4-FFF2-40B4-BE49-F238E27FC236}">
                    <a16:creationId xmlns:a16="http://schemas.microsoft.com/office/drawing/2014/main" id="{26791106-5F03-9905-C587-2A3AD3F4215D}"/>
                  </a:ext>
                </a:extLst>
              </p:cNvPr>
              <p:cNvSpPr/>
              <p:nvPr/>
            </p:nvSpPr>
            <p:spPr>
              <a:xfrm>
                <a:off x="7973754" y="1765694"/>
                <a:ext cx="127627" cy="140794"/>
              </a:xfrm>
              <a:custGeom>
                <a:avLst/>
                <a:gdLst>
                  <a:gd name="connsiteX0" fmla="*/ 0 w 127627"/>
                  <a:gd name="connsiteY0" fmla="*/ 110688 h 140794"/>
                  <a:gd name="connsiteX1" fmla="*/ 10287 w 127627"/>
                  <a:gd name="connsiteY1" fmla="*/ 140795 h 140794"/>
                  <a:gd name="connsiteX2" fmla="*/ 127627 w 127627"/>
                  <a:gd name="connsiteY2" fmla="*/ 28598 h 140794"/>
                  <a:gd name="connsiteX3" fmla="*/ 54350 w 127627"/>
                  <a:gd name="connsiteY3" fmla="*/ 0 h 140794"/>
                  <a:gd name="connsiteX4" fmla="*/ 0 w 127627"/>
                  <a:gd name="connsiteY4" fmla="*/ 110688 h 140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27" h="140794">
                    <a:moveTo>
                      <a:pt x="0" y="110688"/>
                    </a:moveTo>
                    <a:cubicBezTo>
                      <a:pt x="2606" y="120989"/>
                      <a:pt x="6035" y="131056"/>
                      <a:pt x="10287" y="140795"/>
                    </a:cubicBezTo>
                    <a:cubicBezTo>
                      <a:pt x="67346" y="95978"/>
                      <a:pt x="104139" y="57847"/>
                      <a:pt x="127627" y="28598"/>
                    </a:cubicBezTo>
                    <a:cubicBezTo>
                      <a:pt x="109934" y="27295"/>
                      <a:pt x="84079" y="20951"/>
                      <a:pt x="54350" y="0"/>
                    </a:cubicBezTo>
                    <a:cubicBezTo>
                      <a:pt x="33913" y="44817"/>
                      <a:pt x="0" y="110688"/>
                      <a:pt x="0" y="110688"/>
                    </a:cubicBezTo>
                    <a:close/>
                  </a:path>
                </a:pathLst>
              </a:custGeom>
              <a:solidFill>
                <a:srgbClr val="FFB27D"/>
              </a:solidFill>
              <a:ln w="3429" cap="flat">
                <a:noFill/>
                <a:prstDash val="solid"/>
                <a:miter/>
              </a:ln>
            </p:spPr>
            <p:txBody>
              <a:bodyPr rtlCol="0" anchor="ctr"/>
              <a:lstStyle/>
              <a:p>
                <a:endParaRPr lang="en-IN"/>
              </a:p>
            </p:txBody>
          </p:sp>
          <p:sp>
            <p:nvSpPr>
              <p:cNvPr id="219" name="Freeform: Shape 218">
                <a:extLst>
                  <a:ext uri="{FF2B5EF4-FFF2-40B4-BE49-F238E27FC236}">
                    <a16:creationId xmlns:a16="http://schemas.microsoft.com/office/drawing/2014/main" id="{D3071B32-314E-5811-1612-DD0876981C8B}"/>
                  </a:ext>
                </a:extLst>
              </p:cNvPr>
              <p:cNvSpPr/>
              <p:nvPr/>
            </p:nvSpPr>
            <p:spPr>
              <a:xfrm>
                <a:off x="7948448" y="1636881"/>
                <a:ext cx="94366" cy="88762"/>
              </a:xfrm>
              <a:custGeom>
                <a:avLst/>
                <a:gdLst>
                  <a:gd name="connsiteX0" fmla="*/ 94366 w 94366"/>
                  <a:gd name="connsiteY0" fmla="*/ 88763 h 88762"/>
                  <a:gd name="connsiteX1" fmla="*/ 0 w 94366"/>
                  <a:gd name="connsiteY1" fmla="*/ 6947 h 88762"/>
                  <a:gd name="connsiteX2" fmla="*/ 44577 w 94366"/>
                  <a:gd name="connsiteY2" fmla="*/ 16411 h 88762"/>
                  <a:gd name="connsiteX3" fmla="*/ 94366 w 94366"/>
                  <a:gd name="connsiteY3" fmla="*/ 88763 h 88762"/>
                </a:gdLst>
                <a:ahLst/>
                <a:cxnLst>
                  <a:cxn ang="0">
                    <a:pos x="connsiteX0" y="connsiteY0"/>
                  </a:cxn>
                  <a:cxn ang="0">
                    <a:pos x="connsiteX1" y="connsiteY1"/>
                  </a:cxn>
                  <a:cxn ang="0">
                    <a:pos x="connsiteX2" y="connsiteY2"/>
                  </a:cxn>
                  <a:cxn ang="0">
                    <a:pos x="connsiteX3" y="connsiteY3"/>
                  </a:cxn>
                </a:cxnLst>
                <a:rect l="l" t="t" r="r" b="b"/>
                <a:pathLst>
                  <a:path w="94366" h="88762">
                    <a:moveTo>
                      <a:pt x="94366" y="88763"/>
                    </a:moveTo>
                    <a:cubicBezTo>
                      <a:pt x="89806" y="84957"/>
                      <a:pt x="27707" y="30984"/>
                      <a:pt x="0" y="6947"/>
                    </a:cubicBezTo>
                    <a:cubicBezTo>
                      <a:pt x="0" y="6947"/>
                      <a:pt x="27638" y="-13799"/>
                      <a:pt x="44577" y="16411"/>
                    </a:cubicBezTo>
                    <a:cubicBezTo>
                      <a:pt x="61516" y="46620"/>
                      <a:pt x="94366" y="88763"/>
                      <a:pt x="94366" y="88763"/>
                    </a:cubicBezTo>
                    <a:close/>
                  </a:path>
                </a:pathLst>
              </a:custGeom>
              <a:solidFill>
                <a:srgbClr val="2B478B"/>
              </a:solidFill>
              <a:ln w="3429" cap="flat">
                <a:noFill/>
                <a:prstDash val="solid"/>
                <a:miter/>
              </a:ln>
            </p:spPr>
            <p:txBody>
              <a:bodyPr rtlCol="0" anchor="ctr"/>
              <a:lstStyle/>
              <a:p>
                <a:endParaRPr lang="en-IN"/>
              </a:p>
            </p:txBody>
          </p:sp>
          <p:sp>
            <p:nvSpPr>
              <p:cNvPr id="220" name="Freeform: Shape 219">
                <a:extLst>
                  <a:ext uri="{FF2B5EF4-FFF2-40B4-BE49-F238E27FC236}">
                    <a16:creationId xmlns:a16="http://schemas.microsoft.com/office/drawing/2014/main" id="{3C05CCAE-AAFB-D37B-4505-418EEA2442A6}"/>
                  </a:ext>
                </a:extLst>
              </p:cNvPr>
              <p:cNvSpPr/>
              <p:nvPr/>
            </p:nvSpPr>
            <p:spPr>
              <a:xfrm>
                <a:off x="8090847" y="1729587"/>
                <a:ext cx="50310" cy="64705"/>
              </a:xfrm>
              <a:custGeom>
                <a:avLst/>
                <a:gdLst>
                  <a:gd name="connsiteX0" fmla="*/ 50311 w 50310"/>
                  <a:gd name="connsiteY0" fmla="*/ 0 h 64705"/>
                  <a:gd name="connsiteX1" fmla="*/ 10534 w 50310"/>
                  <a:gd name="connsiteY1" fmla="*/ 64705 h 64705"/>
                  <a:gd name="connsiteX2" fmla="*/ 50311 w 50310"/>
                  <a:gd name="connsiteY2" fmla="*/ 0 h 64705"/>
                </a:gdLst>
                <a:ahLst/>
                <a:cxnLst>
                  <a:cxn ang="0">
                    <a:pos x="connsiteX0" y="connsiteY0"/>
                  </a:cxn>
                  <a:cxn ang="0">
                    <a:pos x="connsiteX1" y="connsiteY1"/>
                  </a:cxn>
                  <a:cxn ang="0">
                    <a:pos x="connsiteX2" y="connsiteY2"/>
                  </a:cxn>
                </a:cxnLst>
                <a:rect l="l" t="t" r="r" b="b"/>
                <a:pathLst>
                  <a:path w="50310" h="64705">
                    <a:moveTo>
                      <a:pt x="50311" y="0"/>
                    </a:moveTo>
                    <a:cubicBezTo>
                      <a:pt x="50311" y="0"/>
                      <a:pt x="43453" y="23592"/>
                      <a:pt x="10534" y="64705"/>
                    </a:cubicBezTo>
                    <a:cubicBezTo>
                      <a:pt x="-27665" y="64191"/>
                      <a:pt x="50311" y="0"/>
                      <a:pt x="50311" y="0"/>
                    </a:cubicBezTo>
                    <a:close/>
                  </a:path>
                </a:pathLst>
              </a:custGeom>
              <a:solidFill>
                <a:srgbClr val="2B478B"/>
              </a:solidFill>
              <a:ln w="3429" cap="flat">
                <a:noFill/>
                <a:prstDash val="solid"/>
                <a:miter/>
              </a:ln>
            </p:spPr>
            <p:txBody>
              <a:bodyPr rtlCol="0" anchor="ctr"/>
              <a:lstStyle/>
              <a:p>
                <a:endParaRPr lang="en-IN"/>
              </a:p>
            </p:txBody>
          </p:sp>
          <p:sp>
            <p:nvSpPr>
              <p:cNvPr id="221" name="Freeform: Shape 220">
                <a:extLst>
                  <a:ext uri="{FF2B5EF4-FFF2-40B4-BE49-F238E27FC236}">
                    <a16:creationId xmlns:a16="http://schemas.microsoft.com/office/drawing/2014/main" id="{0D7AE370-0D6F-743F-392F-B3A5D40982A7}"/>
                  </a:ext>
                </a:extLst>
              </p:cNvPr>
              <p:cNvSpPr/>
              <p:nvPr/>
            </p:nvSpPr>
            <p:spPr>
              <a:xfrm>
                <a:off x="7749806" y="1437196"/>
                <a:ext cx="60075" cy="51743"/>
              </a:xfrm>
              <a:custGeom>
                <a:avLst/>
                <a:gdLst>
                  <a:gd name="connsiteX0" fmla="*/ 11624 w 60075"/>
                  <a:gd name="connsiteY0" fmla="*/ 0 h 51743"/>
                  <a:gd name="connsiteX1" fmla="*/ 0 w 60075"/>
                  <a:gd name="connsiteY1" fmla="*/ 14025 h 51743"/>
                  <a:gd name="connsiteX2" fmla="*/ 60076 w 60075"/>
                  <a:gd name="connsiteY2" fmla="*/ 51744 h 51743"/>
                </a:gdLst>
                <a:ahLst/>
                <a:cxnLst>
                  <a:cxn ang="0">
                    <a:pos x="connsiteX0" y="connsiteY0"/>
                  </a:cxn>
                  <a:cxn ang="0">
                    <a:pos x="connsiteX1" y="connsiteY1"/>
                  </a:cxn>
                  <a:cxn ang="0">
                    <a:pos x="connsiteX2" y="connsiteY2"/>
                  </a:cxn>
                </a:cxnLst>
                <a:rect l="l" t="t" r="r" b="b"/>
                <a:pathLst>
                  <a:path w="60075" h="51743">
                    <a:moveTo>
                      <a:pt x="11624" y="0"/>
                    </a:moveTo>
                    <a:cubicBezTo>
                      <a:pt x="5863" y="2740"/>
                      <a:pt x="1612" y="7869"/>
                      <a:pt x="0" y="14025"/>
                    </a:cubicBezTo>
                    <a:cubicBezTo>
                      <a:pt x="0" y="14025"/>
                      <a:pt x="36313" y="51366"/>
                      <a:pt x="60076" y="51744"/>
                    </a:cubicBezTo>
                    <a:close/>
                  </a:path>
                </a:pathLst>
              </a:custGeom>
              <a:solidFill>
                <a:srgbClr val="EE9849"/>
              </a:solidFill>
              <a:ln w="3429" cap="flat">
                <a:noFill/>
                <a:prstDash val="solid"/>
                <a:miter/>
              </a:ln>
            </p:spPr>
            <p:txBody>
              <a:bodyPr rtlCol="0" anchor="ctr"/>
              <a:lstStyle/>
              <a:p>
                <a:endParaRPr lang="en-IN"/>
              </a:p>
            </p:txBody>
          </p:sp>
          <p:sp>
            <p:nvSpPr>
              <p:cNvPr id="222" name="Freeform: Shape 221">
                <a:extLst>
                  <a:ext uri="{FF2B5EF4-FFF2-40B4-BE49-F238E27FC236}">
                    <a16:creationId xmlns:a16="http://schemas.microsoft.com/office/drawing/2014/main" id="{5A470D05-627C-55B8-3552-102150417870}"/>
                  </a:ext>
                </a:extLst>
              </p:cNvPr>
              <p:cNvSpPr/>
              <p:nvPr/>
            </p:nvSpPr>
            <p:spPr>
              <a:xfrm>
                <a:off x="7809882" y="1435310"/>
                <a:ext cx="56374" cy="53840"/>
              </a:xfrm>
              <a:custGeom>
                <a:avLst/>
                <a:gdLst>
                  <a:gd name="connsiteX0" fmla="*/ 0 w 56374"/>
                  <a:gd name="connsiteY0" fmla="*/ 53801 h 53840"/>
                  <a:gd name="connsiteX1" fmla="*/ 46840 w 56374"/>
                  <a:gd name="connsiteY1" fmla="*/ 0 h 53840"/>
                  <a:gd name="connsiteX2" fmla="*/ 56373 w 56374"/>
                  <a:gd name="connsiteY2" fmla="*/ 16836 h 53840"/>
                  <a:gd name="connsiteX3" fmla="*/ 0 w 56374"/>
                  <a:gd name="connsiteY3" fmla="*/ 53801 h 53840"/>
                </a:gdLst>
                <a:ahLst/>
                <a:cxnLst>
                  <a:cxn ang="0">
                    <a:pos x="connsiteX0" y="connsiteY0"/>
                  </a:cxn>
                  <a:cxn ang="0">
                    <a:pos x="connsiteX1" y="connsiteY1"/>
                  </a:cxn>
                  <a:cxn ang="0">
                    <a:pos x="connsiteX2" y="connsiteY2"/>
                  </a:cxn>
                  <a:cxn ang="0">
                    <a:pos x="connsiteX3" y="connsiteY3"/>
                  </a:cxn>
                </a:cxnLst>
                <a:rect l="l" t="t" r="r" b="b"/>
                <a:pathLst>
                  <a:path w="56374" h="53840">
                    <a:moveTo>
                      <a:pt x="0" y="53801"/>
                    </a:moveTo>
                    <a:lnTo>
                      <a:pt x="46840" y="0"/>
                    </a:lnTo>
                    <a:cubicBezTo>
                      <a:pt x="46840" y="0"/>
                      <a:pt x="56510" y="6344"/>
                      <a:pt x="56373" y="16836"/>
                    </a:cubicBezTo>
                    <a:cubicBezTo>
                      <a:pt x="56373" y="16836"/>
                      <a:pt x="20128" y="55241"/>
                      <a:pt x="0" y="53801"/>
                    </a:cubicBezTo>
                    <a:close/>
                  </a:path>
                </a:pathLst>
              </a:custGeom>
              <a:solidFill>
                <a:srgbClr val="EE9849"/>
              </a:solidFill>
              <a:ln w="3429" cap="flat">
                <a:noFill/>
                <a:prstDash val="solid"/>
                <a:miter/>
              </a:ln>
            </p:spPr>
            <p:txBody>
              <a:bodyPr rtlCol="0" anchor="ctr"/>
              <a:lstStyle/>
              <a:p>
                <a:endParaRPr lang="en-IN"/>
              </a:p>
            </p:txBody>
          </p:sp>
          <p:sp>
            <p:nvSpPr>
              <p:cNvPr id="223" name="Freeform: Shape 222">
                <a:extLst>
                  <a:ext uri="{FF2B5EF4-FFF2-40B4-BE49-F238E27FC236}">
                    <a16:creationId xmlns:a16="http://schemas.microsoft.com/office/drawing/2014/main" id="{13B19D9C-BE42-5244-7F20-D37CE9CFE855}"/>
                  </a:ext>
                </a:extLst>
              </p:cNvPr>
              <p:cNvSpPr/>
              <p:nvPr/>
            </p:nvSpPr>
            <p:spPr>
              <a:xfrm>
                <a:off x="7775486" y="1484928"/>
                <a:ext cx="68274" cy="400693"/>
              </a:xfrm>
              <a:custGeom>
                <a:avLst/>
                <a:gdLst>
                  <a:gd name="connsiteX0" fmla="*/ 25927 w 68274"/>
                  <a:gd name="connsiteY0" fmla="*/ 240 h 400693"/>
                  <a:gd name="connsiteX1" fmla="*/ 2644 w 68274"/>
                  <a:gd name="connsiteY1" fmla="*/ 346569 h 400693"/>
                  <a:gd name="connsiteX2" fmla="*/ 24452 w 68274"/>
                  <a:gd name="connsiteY2" fmla="*/ 394369 h 400693"/>
                  <a:gd name="connsiteX3" fmla="*/ 41734 w 68274"/>
                  <a:gd name="connsiteY3" fmla="*/ 398995 h 400693"/>
                  <a:gd name="connsiteX4" fmla="*/ 46364 w 68274"/>
                  <a:gd name="connsiteY4" fmla="*/ 394369 h 400693"/>
                  <a:gd name="connsiteX5" fmla="*/ 68275 w 68274"/>
                  <a:gd name="connsiteY5" fmla="*/ 341906 h 400693"/>
                  <a:gd name="connsiteX6" fmla="*/ 41151 w 68274"/>
                  <a:gd name="connsiteY6" fmla="*/ 0 h 400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274" h="400693">
                    <a:moveTo>
                      <a:pt x="25927" y="240"/>
                    </a:moveTo>
                    <a:cubicBezTo>
                      <a:pt x="25927" y="240"/>
                      <a:pt x="-9838" y="308850"/>
                      <a:pt x="2644" y="346569"/>
                    </a:cubicBezTo>
                    <a:cubicBezTo>
                      <a:pt x="8233" y="363213"/>
                      <a:pt x="15537" y="379230"/>
                      <a:pt x="24452" y="394369"/>
                    </a:cubicBezTo>
                    <a:cubicBezTo>
                      <a:pt x="27950" y="400422"/>
                      <a:pt x="35699" y="402489"/>
                      <a:pt x="41734" y="398995"/>
                    </a:cubicBezTo>
                    <a:cubicBezTo>
                      <a:pt x="43655" y="397884"/>
                      <a:pt x="45266" y="396290"/>
                      <a:pt x="46364" y="394369"/>
                    </a:cubicBezTo>
                    <a:cubicBezTo>
                      <a:pt x="55862" y="377876"/>
                      <a:pt x="68275" y="354044"/>
                      <a:pt x="68275" y="341906"/>
                    </a:cubicBezTo>
                    <a:cubicBezTo>
                      <a:pt x="68275" y="322292"/>
                      <a:pt x="41151" y="0"/>
                      <a:pt x="41151" y="0"/>
                    </a:cubicBezTo>
                    <a:close/>
                  </a:path>
                </a:pathLst>
              </a:custGeom>
              <a:solidFill>
                <a:srgbClr val="EE9849"/>
              </a:solidFill>
              <a:ln w="3429" cap="flat">
                <a:noFill/>
                <a:prstDash val="solid"/>
                <a:miter/>
              </a:ln>
            </p:spPr>
            <p:txBody>
              <a:bodyPr rtlCol="0" anchor="ctr"/>
              <a:lstStyle/>
              <a:p>
                <a:endParaRPr lang="en-IN"/>
              </a:p>
            </p:txBody>
          </p:sp>
          <p:sp>
            <p:nvSpPr>
              <p:cNvPr id="224" name="Freeform: Shape 223">
                <a:extLst>
                  <a:ext uri="{FF2B5EF4-FFF2-40B4-BE49-F238E27FC236}">
                    <a16:creationId xmlns:a16="http://schemas.microsoft.com/office/drawing/2014/main" id="{BEEE96C4-AE98-8892-22DD-FFF5E24E6152}"/>
                  </a:ext>
                </a:extLst>
              </p:cNvPr>
              <p:cNvSpPr/>
              <p:nvPr/>
            </p:nvSpPr>
            <p:spPr>
              <a:xfrm>
                <a:off x="7789144" y="1468866"/>
                <a:ext cx="40954" cy="23880"/>
              </a:xfrm>
              <a:custGeom>
                <a:avLst/>
                <a:gdLst>
                  <a:gd name="connsiteX0" fmla="*/ 2907 w 40954"/>
                  <a:gd name="connsiteY0" fmla="*/ 1146 h 23880"/>
                  <a:gd name="connsiteX1" fmla="*/ 37677 w 40954"/>
                  <a:gd name="connsiteY1" fmla="*/ 323 h 23880"/>
                  <a:gd name="connsiteX2" fmla="*/ 40935 w 40954"/>
                  <a:gd name="connsiteY2" fmla="*/ 4372 h 23880"/>
                  <a:gd name="connsiteX3" fmla="*/ 40489 w 40954"/>
                  <a:gd name="connsiteY3" fmla="*/ 5741 h 23880"/>
                  <a:gd name="connsiteX4" fmla="*/ 21390 w 40954"/>
                  <a:gd name="connsiteY4" fmla="*/ 23880 h 23880"/>
                  <a:gd name="connsiteX5" fmla="*/ 2907 w 40954"/>
                  <a:gd name="connsiteY5" fmla="*/ 1146 h 23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54" h="23880">
                    <a:moveTo>
                      <a:pt x="2907" y="1146"/>
                    </a:moveTo>
                    <a:cubicBezTo>
                      <a:pt x="14463" y="-23"/>
                      <a:pt x="26087" y="-298"/>
                      <a:pt x="37677" y="323"/>
                    </a:cubicBezTo>
                    <a:cubicBezTo>
                      <a:pt x="39700" y="546"/>
                      <a:pt x="41141" y="2356"/>
                      <a:pt x="40935" y="4372"/>
                    </a:cubicBezTo>
                    <a:cubicBezTo>
                      <a:pt x="40866" y="4853"/>
                      <a:pt x="40729" y="5319"/>
                      <a:pt x="40489" y="5741"/>
                    </a:cubicBezTo>
                    <a:cubicBezTo>
                      <a:pt x="36786" y="12393"/>
                      <a:pt x="29277" y="23880"/>
                      <a:pt x="21390" y="23880"/>
                    </a:cubicBezTo>
                    <a:cubicBezTo>
                      <a:pt x="10348" y="23880"/>
                      <a:pt x="-6900" y="1934"/>
                      <a:pt x="2907" y="1146"/>
                    </a:cubicBezTo>
                    <a:close/>
                  </a:path>
                </a:pathLst>
              </a:custGeom>
              <a:solidFill>
                <a:srgbClr val="E58638"/>
              </a:solidFill>
              <a:ln w="3429" cap="flat">
                <a:noFill/>
                <a:prstDash val="solid"/>
                <a:miter/>
              </a:ln>
            </p:spPr>
            <p:txBody>
              <a:bodyPr rtlCol="0" anchor="ctr"/>
              <a:lstStyle/>
              <a:p>
                <a:endParaRPr lang="en-IN"/>
              </a:p>
            </p:txBody>
          </p:sp>
          <p:sp>
            <p:nvSpPr>
              <p:cNvPr id="225" name="Freeform: Shape 224">
                <a:extLst>
                  <a:ext uri="{FF2B5EF4-FFF2-40B4-BE49-F238E27FC236}">
                    <a16:creationId xmlns:a16="http://schemas.microsoft.com/office/drawing/2014/main" id="{218C6CAD-2585-5AC9-2F79-7C0D74CA5532}"/>
                  </a:ext>
                </a:extLst>
              </p:cNvPr>
              <p:cNvSpPr/>
              <p:nvPr/>
            </p:nvSpPr>
            <p:spPr>
              <a:xfrm>
                <a:off x="7040901" y="4267733"/>
                <a:ext cx="205331" cy="183951"/>
              </a:xfrm>
              <a:custGeom>
                <a:avLst/>
                <a:gdLst>
                  <a:gd name="connsiteX0" fmla="*/ 27048 w 205331"/>
                  <a:gd name="connsiteY0" fmla="*/ 183109 h 183951"/>
                  <a:gd name="connsiteX1" fmla="*/ 131 w 205331"/>
                  <a:gd name="connsiteY1" fmla="*/ 91623 h 183951"/>
                  <a:gd name="connsiteX2" fmla="*/ 70117 w 205331"/>
                  <a:gd name="connsiteY2" fmla="*/ 12516 h 183951"/>
                  <a:gd name="connsiteX3" fmla="*/ 156425 w 205331"/>
                  <a:gd name="connsiteY3" fmla="*/ 0 h 183951"/>
                  <a:gd name="connsiteX4" fmla="*/ 144457 w 205331"/>
                  <a:gd name="connsiteY4" fmla="*/ 14162 h 183951"/>
                  <a:gd name="connsiteX5" fmla="*/ 180119 w 205331"/>
                  <a:gd name="connsiteY5" fmla="*/ 20677 h 183951"/>
                  <a:gd name="connsiteX6" fmla="*/ 204877 w 205331"/>
                  <a:gd name="connsiteY6" fmla="*/ 98515 h 183951"/>
                  <a:gd name="connsiteX7" fmla="*/ 177993 w 205331"/>
                  <a:gd name="connsiteY7" fmla="*/ 175154 h 183951"/>
                  <a:gd name="connsiteX8" fmla="*/ 27048 w 205331"/>
                  <a:gd name="connsiteY8" fmla="*/ 183109 h 18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31" h="183951">
                    <a:moveTo>
                      <a:pt x="27048" y="183109"/>
                    </a:moveTo>
                    <a:cubicBezTo>
                      <a:pt x="27048" y="183109"/>
                      <a:pt x="1502" y="110482"/>
                      <a:pt x="131" y="91623"/>
                    </a:cubicBezTo>
                    <a:cubicBezTo>
                      <a:pt x="-1241" y="72763"/>
                      <a:pt x="7263" y="18311"/>
                      <a:pt x="70117" y="12516"/>
                    </a:cubicBezTo>
                    <a:cubicBezTo>
                      <a:pt x="132970" y="6721"/>
                      <a:pt x="156425" y="0"/>
                      <a:pt x="156425" y="0"/>
                    </a:cubicBezTo>
                    <a:lnTo>
                      <a:pt x="144457" y="14162"/>
                    </a:lnTo>
                    <a:cubicBezTo>
                      <a:pt x="156733" y="11213"/>
                      <a:pt x="169661" y="13579"/>
                      <a:pt x="180119" y="20677"/>
                    </a:cubicBezTo>
                    <a:cubicBezTo>
                      <a:pt x="198327" y="32644"/>
                      <a:pt x="207551" y="68031"/>
                      <a:pt x="204877" y="98515"/>
                    </a:cubicBezTo>
                    <a:cubicBezTo>
                      <a:pt x="202202" y="128999"/>
                      <a:pt x="178336" y="162535"/>
                      <a:pt x="177993" y="175154"/>
                    </a:cubicBezTo>
                    <a:cubicBezTo>
                      <a:pt x="177650" y="187772"/>
                      <a:pt x="27048" y="183109"/>
                      <a:pt x="27048" y="183109"/>
                    </a:cubicBezTo>
                    <a:close/>
                  </a:path>
                </a:pathLst>
              </a:custGeom>
              <a:solidFill>
                <a:srgbClr val="233862"/>
              </a:solidFill>
              <a:ln w="3429" cap="flat">
                <a:noFill/>
                <a:prstDash val="solid"/>
                <a:miter/>
              </a:ln>
            </p:spPr>
            <p:txBody>
              <a:bodyPr rtlCol="0" anchor="ctr"/>
              <a:lstStyle/>
              <a:p>
                <a:endParaRPr lang="en-IN"/>
              </a:p>
            </p:txBody>
          </p:sp>
          <p:sp>
            <p:nvSpPr>
              <p:cNvPr id="226" name="Freeform: Shape 225">
                <a:extLst>
                  <a:ext uri="{FF2B5EF4-FFF2-40B4-BE49-F238E27FC236}">
                    <a16:creationId xmlns:a16="http://schemas.microsoft.com/office/drawing/2014/main" id="{5EA56C45-DFF0-23CE-4ABB-54A5040863AC}"/>
                  </a:ext>
                </a:extLst>
              </p:cNvPr>
              <p:cNvSpPr/>
              <p:nvPr/>
            </p:nvSpPr>
            <p:spPr>
              <a:xfrm>
                <a:off x="6877272" y="5204433"/>
                <a:ext cx="67948" cy="119797"/>
              </a:xfrm>
              <a:custGeom>
                <a:avLst/>
                <a:gdLst>
                  <a:gd name="connsiteX0" fmla="*/ 19193 w 67948"/>
                  <a:gd name="connsiteY0" fmla="*/ 0 h 119797"/>
                  <a:gd name="connsiteX1" fmla="*/ 437 w 67948"/>
                  <a:gd name="connsiteY1" fmla="*/ 52704 h 119797"/>
                  <a:gd name="connsiteX2" fmla="*/ 44466 w 67948"/>
                  <a:gd name="connsiteY2" fmla="*/ 114014 h 119797"/>
                  <a:gd name="connsiteX3" fmla="*/ 45905 w 67948"/>
                  <a:gd name="connsiteY3" fmla="*/ 0 h 119797"/>
                </a:gdLst>
                <a:ahLst/>
                <a:cxnLst>
                  <a:cxn ang="0">
                    <a:pos x="connsiteX0" y="connsiteY0"/>
                  </a:cxn>
                  <a:cxn ang="0">
                    <a:pos x="connsiteX1" y="connsiteY1"/>
                  </a:cxn>
                  <a:cxn ang="0">
                    <a:pos x="connsiteX2" y="connsiteY2"/>
                  </a:cxn>
                  <a:cxn ang="0">
                    <a:pos x="connsiteX3" y="connsiteY3"/>
                  </a:cxn>
                </a:cxnLst>
                <a:rect l="l" t="t" r="r" b="b"/>
                <a:pathLst>
                  <a:path w="67948" h="119797">
                    <a:moveTo>
                      <a:pt x="19193" y="0"/>
                    </a:moveTo>
                    <a:cubicBezTo>
                      <a:pt x="19193" y="0"/>
                      <a:pt x="17753" y="16596"/>
                      <a:pt x="437" y="52704"/>
                    </a:cubicBezTo>
                    <a:cubicBezTo>
                      <a:pt x="437" y="52704"/>
                      <a:pt x="-7518" y="77221"/>
                      <a:pt x="44466" y="114014"/>
                    </a:cubicBezTo>
                    <a:cubicBezTo>
                      <a:pt x="96449" y="150807"/>
                      <a:pt x="45905" y="0"/>
                      <a:pt x="45905" y="0"/>
                    </a:cubicBezTo>
                    <a:close/>
                  </a:path>
                </a:pathLst>
              </a:custGeom>
              <a:solidFill>
                <a:srgbClr val="D9935C"/>
              </a:solidFill>
              <a:ln w="3429" cap="flat">
                <a:noFill/>
                <a:prstDash val="solid"/>
                <a:miter/>
              </a:ln>
            </p:spPr>
            <p:txBody>
              <a:bodyPr rtlCol="0" anchor="ctr"/>
              <a:lstStyle/>
              <a:p>
                <a:endParaRPr lang="en-IN"/>
              </a:p>
            </p:txBody>
          </p:sp>
          <p:sp>
            <p:nvSpPr>
              <p:cNvPr id="227" name="Freeform: Shape 226">
                <a:extLst>
                  <a:ext uri="{FF2B5EF4-FFF2-40B4-BE49-F238E27FC236}">
                    <a16:creationId xmlns:a16="http://schemas.microsoft.com/office/drawing/2014/main" id="{B3E7B875-EEA6-B01C-EB89-D0DAB2978AAF}"/>
                  </a:ext>
                </a:extLst>
              </p:cNvPr>
              <p:cNvSpPr/>
              <p:nvPr/>
            </p:nvSpPr>
            <p:spPr>
              <a:xfrm>
                <a:off x="6885003" y="4563381"/>
                <a:ext cx="194810" cy="684350"/>
              </a:xfrm>
              <a:custGeom>
                <a:avLst/>
                <a:gdLst>
                  <a:gd name="connsiteX0" fmla="*/ 194811 w 194810"/>
                  <a:gd name="connsiteY0" fmla="*/ 0 h 684350"/>
                  <a:gd name="connsiteX1" fmla="*/ 133877 w 194810"/>
                  <a:gd name="connsiteY1" fmla="*/ 318897 h 684350"/>
                  <a:gd name="connsiteX2" fmla="*/ 55010 w 194810"/>
                  <a:gd name="connsiteY2" fmla="*/ 683674 h 684350"/>
                  <a:gd name="connsiteX3" fmla="*/ 13485 w 194810"/>
                  <a:gd name="connsiteY3" fmla="*/ 649384 h 684350"/>
                  <a:gd name="connsiteX4" fmla="*/ 2718 w 194810"/>
                  <a:gd name="connsiteY4" fmla="*/ 396358 h 684350"/>
                  <a:gd name="connsiteX5" fmla="*/ 9576 w 194810"/>
                  <a:gd name="connsiteY5" fmla="*/ 343792 h 684350"/>
                  <a:gd name="connsiteX6" fmla="*/ 65468 w 194810"/>
                  <a:gd name="connsiteY6" fmla="*/ 46086 h 684350"/>
                  <a:gd name="connsiteX7" fmla="*/ 194811 w 194810"/>
                  <a:gd name="connsiteY7" fmla="*/ 0 h 68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4810" h="684350">
                    <a:moveTo>
                      <a:pt x="194811" y="0"/>
                    </a:moveTo>
                    <a:cubicBezTo>
                      <a:pt x="194811" y="0"/>
                      <a:pt x="165664" y="156020"/>
                      <a:pt x="133877" y="318897"/>
                    </a:cubicBezTo>
                    <a:cubicBezTo>
                      <a:pt x="99347" y="496039"/>
                      <a:pt x="61662" y="681411"/>
                      <a:pt x="55010" y="683674"/>
                    </a:cubicBezTo>
                    <a:cubicBezTo>
                      <a:pt x="42014" y="687995"/>
                      <a:pt x="22160" y="671021"/>
                      <a:pt x="13485" y="649384"/>
                    </a:cubicBezTo>
                    <a:cubicBezTo>
                      <a:pt x="6627" y="631965"/>
                      <a:pt x="-5409" y="488838"/>
                      <a:pt x="2718" y="396358"/>
                    </a:cubicBezTo>
                    <a:cubicBezTo>
                      <a:pt x="3987" y="378733"/>
                      <a:pt x="6284" y="361177"/>
                      <a:pt x="9576" y="343792"/>
                    </a:cubicBezTo>
                    <a:cubicBezTo>
                      <a:pt x="22572" y="285499"/>
                      <a:pt x="26515" y="78559"/>
                      <a:pt x="65468" y="46086"/>
                    </a:cubicBezTo>
                    <a:cubicBezTo>
                      <a:pt x="104422" y="13613"/>
                      <a:pt x="194811" y="0"/>
                      <a:pt x="194811" y="0"/>
                    </a:cubicBezTo>
                    <a:close/>
                  </a:path>
                </a:pathLst>
              </a:custGeom>
              <a:solidFill>
                <a:srgbClr val="D9935C"/>
              </a:solidFill>
              <a:ln w="3429" cap="flat">
                <a:noFill/>
                <a:prstDash val="solid"/>
                <a:miter/>
              </a:ln>
            </p:spPr>
            <p:txBody>
              <a:bodyPr rtlCol="0" anchor="ctr"/>
              <a:lstStyle/>
              <a:p>
                <a:endParaRPr lang="en-IN"/>
              </a:p>
            </p:txBody>
          </p:sp>
          <p:sp>
            <p:nvSpPr>
              <p:cNvPr id="228" name="Freeform: Shape 227">
                <a:extLst>
                  <a:ext uri="{FF2B5EF4-FFF2-40B4-BE49-F238E27FC236}">
                    <a16:creationId xmlns:a16="http://schemas.microsoft.com/office/drawing/2014/main" id="{B527ACB9-092A-DCC8-613C-E14254265129}"/>
                  </a:ext>
                </a:extLst>
              </p:cNvPr>
              <p:cNvSpPr/>
              <p:nvPr/>
            </p:nvSpPr>
            <p:spPr>
              <a:xfrm>
                <a:off x="6887618" y="4563381"/>
                <a:ext cx="192195" cy="414687"/>
              </a:xfrm>
              <a:custGeom>
                <a:avLst/>
                <a:gdLst>
                  <a:gd name="connsiteX0" fmla="*/ 192196 w 192195"/>
                  <a:gd name="connsiteY0" fmla="*/ 0 h 414687"/>
                  <a:gd name="connsiteX1" fmla="*/ 153413 w 192195"/>
                  <a:gd name="connsiteY1" fmla="*/ 204540 h 414687"/>
                  <a:gd name="connsiteX2" fmla="*/ 131262 w 192195"/>
                  <a:gd name="connsiteY2" fmla="*/ 319000 h 414687"/>
                  <a:gd name="connsiteX3" fmla="*/ 65151 w 192195"/>
                  <a:gd name="connsiteY3" fmla="*/ 413743 h 414687"/>
                  <a:gd name="connsiteX4" fmla="*/ 0 w 192195"/>
                  <a:gd name="connsiteY4" fmla="*/ 396598 h 414687"/>
                  <a:gd name="connsiteX5" fmla="*/ 6858 w 192195"/>
                  <a:gd name="connsiteY5" fmla="*/ 344032 h 414687"/>
                  <a:gd name="connsiteX6" fmla="*/ 9807 w 192195"/>
                  <a:gd name="connsiteY6" fmla="*/ 327572 h 414687"/>
                  <a:gd name="connsiteX7" fmla="*/ 62751 w 192195"/>
                  <a:gd name="connsiteY7" fmla="*/ 46394 h 414687"/>
                  <a:gd name="connsiteX8" fmla="*/ 192196 w 192195"/>
                  <a:gd name="connsiteY8" fmla="*/ 0 h 41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95" h="414687">
                    <a:moveTo>
                      <a:pt x="192196" y="0"/>
                    </a:moveTo>
                    <a:cubicBezTo>
                      <a:pt x="192196" y="0"/>
                      <a:pt x="175393" y="89909"/>
                      <a:pt x="153413" y="204540"/>
                    </a:cubicBezTo>
                    <a:cubicBezTo>
                      <a:pt x="146555" y="240887"/>
                      <a:pt x="138943" y="279738"/>
                      <a:pt x="131262" y="319000"/>
                    </a:cubicBezTo>
                    <a:cubicBezTo>
                      <a:pt x="100127" y="380036"/>
                      <a:pt x="73381" y="421561"/>
                      <a:pt x="65151" y="413743"/>
                    </a:cubicBezTo>
                    <a:cubicBezTo>
                      <a:pt x="48280" y="397833"/>
                      <a:pt x="18722" y="395878"/>
                      <a:pt x="0" y="396598"/>
                    </a:cubicBezTo>
                    <a:cubicBezTo>
                      <a:pt x="1269" y="378973"/>
                      <a:pt x="3566" y="361417"/>
                      <a:pt x="6858" y="344032"/>
                    </a:cubicBezTo>
                    <a:cubicBezTo>
                      <a:pt x="7887" y="339403"/>
                      <a:pt x="8847" y="333745"/>
                      <a:pt x="9807" y="327572"/>
                    </a:cubicBezTo>
                    <a:cubicBezTo>
                      <a:pt x="20677" y="254021"/>
                      <a:pt x="26952" y="76227"/>
                      <a:pt x="62751" y="46394"/>
                    </a:cubicBezTo>
                    <a:cubicBezTo>
                      <a:pt x="101704" y="13716"/>
                      <a:pt x="192196" y="0"/>
                      <a:pt x="192196" y="0"/>
                    </a:cubicBezTo>
                    <a:close/>
                  </a:path>
                </a:pathLst>
              </a:custGeom>
              <a:solidFill>
                <a:srgbClr val="739AF0"/>
              </a:solidFill>
              <a:ln w="3429" cap="flat">
                <a:noFill/>
                <a:prstDash val="solid"/>
                <a:miter/>
              </a:ln>
            </p:spPr>
            <p:txBody>
              <a:bodyPr rtlCol="0" anchor="ctr"/>
              <a:lstStyle/>
              <a:p>
                <a:endParaRPr lang="en-IN"/>
              </a:p>
            </p:txBody>
          </p:sp>
          <p:sp>
            <p:nvSpPr>
              <p:cNvPr id="229" name="Freeform: Shape 228">
                <a:extLst>
                  <a:ext uri="{FF2B5EF4-FFF2-40B4-BE49-F238E27FC236}">
                    <a16:creationId xmlns:a16="http://schemas.microsoft.com/office/drawing/2014/main" id="{E2217B3A-26EB-4C63-8F15-66091E0B173D}"/>
                  </a:ext>
                </a:extLst>
              </p:cNvPr>
              <p:cNvSpPr/>
              <p:nvPr/>
            </p:nvSpPr>
            <p:spPr>
              <a:xfrm>
                <a:off x="6887618" y="4665531"/>
                <a:ext cx="153413" cy="312537"/>
              </a:xfrm>
              <a:custGeom>
                <a:avLst/>
                <a:gdLst>
                  <a:gd name="connsiteX0" fmla="*/ 153413 w 153413"/>
                  <a:gd name="connsiteY0" fmla="*/ 102390 h 312537"/>
                  <a:gd name="connsiteX1" fmla="*/ 131262 w 153413"/>
                  <a:gd name="connsiteY1" fmla="*/ 216850 h 312537"/>
                  <a:gd name="connsiteX2" fmla="*/ 65151 w 153413"/>
                  <a:gd name="connsiteY2" fmla="*/ 311593 h 312537"/>
                  <a:gd name="connsiteX3" fmla="*/ 0 w 153413"/>
                  <a:gd name="connsiteY3" fmla="*/ 294448 h 312537"/>
                  <a:gd name="connsiteX4" fmla="*/ 6858 w 153413"/>
                  <a:gd name="connsiteY4" fmla="*/ 241882 h 312537"/>
                  <a:gd name="connsiteX5" fmla="*/ 9807 w 153413"/>
                  <a:gd name="connsiteY5" fmla="*/ 225422 h 312537"/>
                  <a:gd name="connsiteX6" fmla="*/ 103178 w 153413"/>
                  <a:gd name="connsiteY6" fmla="*/ 0 h 312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413" h="312537">
                    <a:moveTo>
                      <a:pt x="153413" y="102390"/>
                    </a:moveTo>
                    <a:cubicBezTo>
                      <a:pt x="146555" y="138737"/>
                      <a:pt x="138943" y="177588"/>
                      <a:pt x="131262" y="216850"/>
                    </a:cubicBezTo>
                    <a:cubicBezTo>
                      <a:pt x="100127" y="277886"/>
                      <a:pt x="73381" y="319411"/>
                      <a:pt x="65151" y="311593"/>
                    </a:cubicBezTo>
                    <a:cubicBezTo>
                      <a:pt x="48280" y="295683"/>
                      <a:pt x="18722" y="293728"/>
                      <a:pt x="0" y="294448"/>
                    </a:cubicBezTo>
                    <a:cubicBezTo>
                      <a:pt x="1269" y="276823"/>
                      <a:pt x="3566" y="259267"/>
                      <a:pt x="6858" y="241882"/>
                    </a:cubicBezTo>
                    <a:cubicBezTo>
                      <a:pt x="7887" y="237253"/>
                      <a:pt x="8847" y="231595"/>
                      <a:pt x="9807" y="225422"/>
                    </a:cubicBezTo>
                    <a:lnTo>
                      <a:pt x="103178" y="0"/>
                    </a:lnTo>
                    <a:close/>
                  </a:path>
                </a:pathLst>
              </a:custGeom>
              <a:solidFill>
                <a:srgbClr val="4A75CB"/>
              </a:solidFill>
              <a:ln w="3429" cap="flat">
                <a:noFill/>
                <a:prstDash val="solid"/>
                <a:miter/>
              </a:ln>
            </p:spPr>
            <p:txBody>
              <a:bodyPr rtlCol="0" anchor="ctr"/>
              <a:lstStyle/>
              <a:p>
                <a:endParaRPr lang="en-IN"/>
              </a:p>
            </p:txBody>
          </p:sp>
          <p:sp>
            <p:nvSpPr>
              <p:cNvPr id="230" name="Freeform: Shape 229">
                <a:extLst>
                  <a:ext uri="{FF2B5EF4-FFF2-40B4-BE49-F238E27FC236}">
                    <a16:creationId xmlns:a16="http://schemas.microsoft.com/office/drawing/2014/main" id="{4D17DE4B-C999-9EF5-7B1B-15B89AD71415}"/>
                  </a:ext>
                </a:extLst>
              </p:cNvPr>
              <p:cNvSpPr/>
              <p:nvPr/>
            </p:nvSpPr>
            <p:spPr>
              <a:xfrm>
                <a:off x="7079403" y="4460306"/>
                <a:ext cx="130016" cy="147601"/>
              </a:xfrm>
              <a:custGeom>
                <a:avLst/>
                <a:gdLst>
                  <a:gd name="connsiteX0" fmla="*/ 129650 w 130016"/>
                  <a:gd name="connsiteY0" fmla="*/ 100778 h 147601"/>
                  <a:gd name="connsiteX1" fmla="*/ 125570 w 130016"/>
                  <a:gd name="connsiteY1" fmla="*/ 0 h 147601"/>
                  <a:gd name="connsiteX2" fmla="*/ 0 w 130016"/>
                  <a:gd name="connsiteY2" fmla="*/ 20574 h 147601"/>
                  <a:gd name="connsiteX3" fmla="*/ 548 w 130016"/>
                  <a:gd name="connsiteY3" fmla="*/ 101430 h 147601"/>
                  <a:gd name="connsiteX4" fmla="*/ 548 w 130016"/>
                  <a:gd name="connsiteY4" fmla="*/ 101430 h 147601"/>
                  <a:gd name="connsiteX5" fmla="*/ 45708 w 130016"/>
                  <a:gd name="connsiteY5" fmla="*/ 146658 h 147601"/>
                  <a:gd name="connsiteX6" fmla="*/ 129650 w 130016"/>
                  <a:gd name="connsiteY6" fmla="*/ 100778 h 147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016" h="147601">
                    <a:moveTo>
                      <a:pt x="129650" y="100778"/>
                    </a:moveTo>
                    <a:cubicBezTo>
                      <a:pt x="130748" y="67140"/>
                      <a:pt x="129376" y="33433"/>
                      <a:pt x="125570" y="0"/>
                    </a:cubicBezTo>
                    <a:lnTo>
                      <a:pt x="0" y="20574"/>
                    </a:lnTo>
                    <a:cubicBezTo>
                      <a:pt x="0" y="20574"/>
                      <a:pt x="0" y="58876"/>
                      <a:pt x="548" y="101430"/>
                    </a:cubicBezTo>
                    <a:lnTo>
                      <a:pt x="548" y="101430"/>
                    </a:lnTo>
                    <a:cubicBezTo>
                      <a:pt x="548" y="101430"/>
                      <a:pt x="-2881" y="140898"/>
                      <a:pt x="45708" y="146658"/>
                    </a:cubicBezTo>
                    <a:cubicBezTo>
                      <a:pt x="94298" y="152419"/>
                      <a:pt x="131022" y="131125"/>
                      <a:pt x="129650" y="100778"/>
                    </a:cubicBezTo>
                    <a:close/>
                  </a:path>
                </a:pathLst>
              </a:custGeom>
              <a:solidFill>
                <a:srgbClr val="D9935C"/>
              </a:solidFill>
              <a:ln w="3429" cap="flat">
                <a:noFill/>
                <a:prstDash val="solid"/>
                <a:miter/>
              </a:ln>
            </p:spPr>
            <p:txBody>
              <a:bodyPr rtlCol="0" anchor="ctr"/>
              <a:lstStyle/>
              <a:p>
                <a:endParaRPr lang="en-IN"/>
              </a:p>
            </p:txBody>
          </p:sp>
          <p:sp>
            <p:nvSpPr>
              <p:cNvPr id="231" name="Freeform: Shape 230">
                <a:extLst>
                  <a:ext uri="{FF2B5EF4-FFF2-40B4-BE49-F238E27FC236}">
                    <a16:creationId xmlns:a16="http://schemas.microsoft.com/office/drawing/2014/main" id="{ECE022EC-5576-2BA9-B8F6-02B1D94BFB9F}"/>
                  </a:ext>
                </a:extLst>
              </p:cNvPr>
              <p:cNvSpPr/>
              <p:nvPr/>
            </p:nvSpPr>
            <p:spPr>
              <a:xfrm>
                <a:off x="7079025" y="4488561"/>
                <a:ext cx="129204" cy="60590"/>
              </a:xfrm>
              <a:custGeom>
                <a:avLst/>
                <a:gdLst>
                  <a:gd name="connsiteX0" fmla="*/ 0 w 129204"/>
                  <a:gd name="connsiteY0" fmla="*/ 0 h 60590"/>
                  <a:gd name="connsiteX1" fmla="*/ 63505 w 129204"/>
                  <a:gd name="connsiteY1" fmla="*/ 60591 h 60590"/>
                  <a:gd name="connsiteX2" fmla="*/ 129204 w 129204"/>
                  <a:gd name="connsiteY2" fmla="*/ 3601 h 60590"/>
                </a:gdLst>
                <a:ahLst/>
                <a:cxnLst>
                  <a:cxn ang="0">
                    <a:pos x="connsiteX0" y="connsiteY0"/>
                  </a:cxn>
                  <a:cxn ang="0">
                    <a:pos x="connsiteX1" y="connsiteY1"/>
                  </a:cxn>
                  <a:cxn ang="0">
                    <a:pos x="connsiteX2" y="connsiteY2"/>
                  </a:cxn>
                </a:cxnLst>
                <a:rect l="l" t="t" r="r" b="b"/>
                <a:pathLst>
                  <a:path w="129204" h="60590">
                    <a:moveTo>
                      <a:pt x="0" y="0"/>
                    </a:moveTo>
                    <a:cubicBezTo>
                      <a:pt x="0" y="0"/>
                      <a:pt x="29592" y="60591"/>
                      <a:pt x="63505" y="60591"/>
                    </a:cubicBezTo>
                    <a:cubicBezTo>
                      <a:pt x="97418" y="60591"/>
                      <a:pt x="129204" y="3601"/>
                      <a:pt x="129204" y="3601"/>
                    </a:cubicBezTo>
                    <a:close/>
                  </a:path>
                </a:pathLst>
              </a:custGeom>
              <a:solidFill>
                <a:srgbClr val="CB7D45"/>
              </a:solidFill>
              <a:ln w="3429" cap="flat">
                <a:noFill/>
                <a:prstDash val="solid"/>
                <a:miter/>
              </a:ln>
            </p:spPr>
            <p:txBody>
              <a:bodyPr rtlCol="0" anchor="ctr"/>
              <a:lstStyle/>
              <a:p>
                <a:endParaRPr lang="en-IN"/>
              </a:p>
            </p:txBody>
          </p:sp>
          <p:sp>
            <p:nvSpPr>
              <p:cNvPr id="232" name="Freeform: Shape 231">
                <a:extLst>
                  <a:ext uri="{FF2B5EF4-FFF2-40B4-BE49-F238E27FC236}">
                    <a16:creationId xmlns:a16="http://schemas.microsoft.com/office/drawing/2014/main" id="{A5B14988-F2E3-2322-8E2D-DA5000E0388F}"/>
                  </a:ext>
                </a:extLst>
              </p:cNvPr>
              <p:cNvSpPr/>
              <p:nvPr/>
            </p:nvSpPr>
            <p:spPr>
              <a:xfrm>
                <a:off x="7162761" y="6157326"/>
                <a:ext cx="109453" cy="69668"/>
              </a:xfrm>
              <a:custGeom>
                <a:avLst/>
                <a:gdLst>
                  <a:gd name="connsiteX0" fmla="*/ 0 w 109453"/>
                  <a:gd name="connsiteY0" fmla="*/ 68709 h 69668"/>
                  <a:gd name="connsiteX1" fmla="*/ 15156 w 109453"/>
                  <a:gd name="connsiteY1" fmla="*/ 11925 h 69668"/>
                  <a:gd name="connsiteX2" fmla="*/ 93097 w 109453"/>
                  <a:gd name="connsiteY2" fmla="*/ 4244 h 69668"/>
                  <a:gd name="connsiteX3" fmla="*/ 109454 w 109453"/>
                  <a:gd name="connsiteY3" fmla="*/ 69669 h 69668"/>
                </a:gdLst>
                <a:ahLst/>
                <a:cxnLst>
                  <a:cxn ang="0">
                    <a:pos x="connsiteX0" y="connsiteY0"/>
                  </a:cxn>
                  <a:cxn ang="0">
                    <a:pos x="connsiteX1" y="connsiteY1"/>
                  </a:cxn>
                  <a:cxn ang="0">
                    <a:pos x="connsiteX2" y="connsiteY2"/>
                  </a:cxn>
                  <a:cxn ang="0">
                    <a:pos x="connsiteX3" y="connsiteY3"/>
                  </a:cxn>
                </a:cxnLst>
                <a:rect l="l" t="t" r="r" b="b"/>
                <a:pathLst>
                  <a:path w="109453" h="69668">
                    <a:moveTo>
                      <a:pt x="0" y="68709"/>
                    </a:moveTo>
                    <a:cubicBezTo>
                      <a:pt x="0" y="68709"/>
                      <a:pt x="4561" y="33116"/>
                      <a:pt x="15156" y="11925"/>
                    </a:cubicBezTo>
                    <a:cubicBezTo>
                      <a:pt x="25752" y="-9267"/>
                      <a:pt x="93097" y="4244"/>
                      <a:pt x="93097" y="4244"/>
                    </a:cubicBezTo>
                    <a:cubicBezTo>
                      <a:pt x="93097" y="4244"/>
                      <a:pt x="106539" y="15800"/>
                      <a:pt x="109454" y="69669"/>
                    </a:cubicBezTo>
                    <a:close/>
                  </a:path>
                </a:pathLst>
              </a:custGeom>
              <a:solidFill>
                <a:srgbClr val="233862"/>
              </a:solidFill>
              <a:ln w="3429" cap="flat">
                <a:noFill/>
                <a:prstDash val="solid"/>
                <a:miter/>
              </a:ln>
            </p:spPr>
            <p:txBody>
              <a:bodyPr rtlCol="0" anchor="ctr"/>
              <a:lstStyle/>
              <a:p>
                <a:endParaRPr lang="en-IN"/>
              </a:p>
            </p:txBody>
          </p:sp>
          <p:sp>
            <p:nvSpPr>
              <p:cNvPr id="233" name="Freeform: Shape 232">
                <a:extLst>
                  <a:ext uri="{FF2B5EF4-FFF2-40B4-BE49-F238E27FC236}">
                    <a16:creationId xmlns:a16="http://schemas.microsoft.com/office/drawing/2014/main" id="{FAF7890D-C116-E11D-0BDD-AF1A490946C9}"/>
                  </a:ext>
                </a:extLst>
              </p:cNvPr>
              <p:cNvSpPr/>
              <p:nvPr/>
            </p:nvSpPr>
            <p:spPr>
              <a:xfrm>
                <a:off x="6718980" y="6113023"/>
                <a:ext cx="223694" cy="112668"/>
              </a:xfrm>
              <a:custGeom>
                <a:avLst/>
                <a:gdLst>
                  <a:gd name="connsiteX0" fmla="*/ 214313 w 223694"/>
                  <a:gd name="connsiteY0" fmla="*/ 112532 h 112668"/>
                  <a:gd name="connsiteX1" fmla="*/ 221171 w 223694"/>
                  <a:gd name="connsiteY1" fmla="*/ 30818 h 112668"/>
                  <a:gd name="connsiteX2" fmla="*/ 137263 w 223694"/>
                  <a:gd name="connsiteY2" fmla="*/ 17102 h 112668"/>
                  <a:gd name="connsiteX3" fmla="*/ 33090 w 223694"/>
                  <a:gd name="connsiteY3" fmla="*/ 88083 h 112668"/>
                  <a:gd name="connsiteX4" fmla="*/ 0 w 223694"/>
                  <a:gd name="connsiteY4" fmla="*/ 112668 h 1126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694" h="112668">
                    <a:moveTo>
                      <a:pt x="214313" y="112532"/>
                    </a:moveTo>
                    <a:cubicBezTo>
                      <a:pt x="230120" y="102862"/>
                      <a:pt x="221171" y="30818"/>
                      <a:pt x="221171" y="30818"/>
                    </a:cubicBezTo>
                    <a:cubicBezTo>
                      <a:pt x="221171" y="30818"/>
                      <a:pt x="147413" y="-28195"/>
                      <a:pt x="137263" y="17102"/>
                    </a:cubicBezTo>
                    <a:cubicBezTo>
                      <a:pt x="127113" y="62399"/>
                      <a:pt x="67208" y="82562"/>
                      <a:pt x="33090" y="88083"/>
                    </a:cubicBezTo>
                    <a:cubicBezTo>
                      <a:pt x="9567" y="91923"/>
                      <a:pt x="2229" y="104953"/>
                      <a:pt x="0" y="112668"/>
                    </a:cubicBezTo>
                    <a:close/>
                  </a:path>
                </a:pathLst>
              </a:custGeom>
              <a:solidFill>
                <a:srgbClr val="233862"/>
              </a:solidFill>
              <a:ln w="3429" cap="flat">
                <a:noFill/>
                <a:prstDash val="solid"/>
                <a:miter/>
              </a:ln>
            </p:spPr>
            <p:txBody>
              <a:bodyPr rtlCol="0" anchor="ctr"/>
              <a:lstStyle/>
              <a:p>
                <a:endParaRPr lang="en-IN"/>
              </a:p>
            </p:txBody>
          </p:sp>
          <p:sp>
            <p:nvSpPr>
              <p:cNvPr id="234" name="Freeform: Shape 233">
                <a:extLst>
                  <a:ext uri="{FF2B5EF4-FFF2-40B4-BE49-F238E27FC236}">
                    <a16:creationId xmlns:a16="http://schemas.microsoft.com/office/drawing/2014/main" id="{48E0505E-5763-07B2-1358-DE57C1D50999}"/>
                  </a:ext>
                </a:extLst>
              </p:cNvPr>
              <p:cNvSpPr/>
              <p:nvPr/>
            </p:nvSpPr>
            <p:spPr>
              <a:xfrm>
                <a:off x="7066713" y="4334562"/>
                <a:ext cx="154293" cy="178755"/>
              </a:xfrm>
              <a:custGeom>
                <a:avLst/>
                <a:gdLst>
                  <a:gd name="connsiteX0" fmla="*/ 16393 w 154293"/>
                  <a:gd name="connsiteY0" fmla="*/ 158525 h 178755"/>
                  <a:gd name="connsiteX1" fmla="*/ 74686 w 154293"/>
                  <a:gd name="connsiteY1" fmla="*/ 178756 h 178755"/>
                  <a:gd name="connsiteX2" fmla="*/ 137402 w 154293"/>
                  <a:gd name="connsiteY2" fmla="*/ 161131 h 178755"/>
                  <a:gd name="connsiteX3" fmla="*/ 152147 w 154293"/>
                  <a:gd name="connsiteY3" fmla="*/ 108256 h 178755"/>
                  <a:gd name="connsiteX4" fmla="*/ 152730 w 154293"/>
                  <a:gd name="connsiteY4" fmla="*/ 37036 h 178755"/>
                  <a:gd name="connsiteX5" fmla="*/ 98620 w 154293"/>
                  <a:gd name="connsiteY5" fmla="*/ 1168 h 178755"/>
                  <a:gd name="connsiteX6" fmla="*/ 1442 w 154293"/>
                  <a:gd name="connsiteY6" fmla="*/ 34978 h 178755"/>
                  <a:gd name="connsiteX7" fmla="*/ 654 w 154293"/>
                  <a:gd name="connsiteY7" fmla="*/ 52432 h 178755"/>
                  <a:gd name="connsiteX8" fmla="*/ 16393 w 154293"/>
                  <a:gd name="connsiteY8" fmla="*/ 158525 h 178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293" h="178755">
                    <a:moveTo>
                      <a:pt x="16393" y="158525"/>
                    </a:moveTo>
                    <a:cubicBezTo>
                      <a:pt x="28600" y="168126"/>
                      <a:pt x="64399" y="177659"/>
                      <a:pt x="74686" y="178756"/>
                    </a:cubicBezTo>
                    <a:cubicBezTo>
                      <a:pt x="74686" y="178756"/>
                      <a:pt x="127767" y="166926"/>
                      <a:pt x="137402" y="161131"/>
                    </a:cubicBezTo>
                    <a:cubicBezTo>
                      <a:pt x="152353" y="152078"/>
                      <a:pt x="151392" y="133699"/>
                      <a:pt x="152147" y="108256"/>
                    </a:cubicBezTo>
                    <a:cubicBezTo>
                      <a:pt x="153073" y="78081"/>
                      <a:pt x="156124" y="54420"/>
                      <a:pt x="152730" y="37036"/>
                    </a:cubicBezTo>
                    <a:cubicBezTo>
                      <a:pt x="148752" y="16221"/>
                      <a:pt x="135585" y="4391"/>
                      <a:pt x="98620" y="1168"/>
                    </a:cubicBezTo>
                    <a:cubicBezTo>
                      <a:pt x="30863" y="-4696"/>
                      <a:pt x="2608" y="12278"/>
                      <a:pt x="1442" y="34978"/>
                    </a:cubicBezTo>
                    <a:cubicBezTo>
                      <a:pt x="1134" y="41082"/>
                      <a:pt x="859" y="46911"/>
                      <a:pt x="654" y="52432"/>
                    </a:cubicBezTo>
                    <a:cubicBezTo>
                      <a:pt x="-2021" y="123138"/>
                      <a:pt x="3568" y="148409"/>
                      <a:pt x="16393" y="158525"/>
                    </a:cubicBezTo>
                    <a:close/>
                  </a:path>
                </a:pathLst>
              </a:custGeom>
              <a:solidFill>
                <a:srgbClr val="D9935C"/>
              </a:solidFill>
              <a:ln w="3429" cap="flat">
                <a:noFill/>
                <a:prstDash val="solid"/>
                <a:miter/>
              </a:ln>
            </p:spPr>
            <p:txBody>
              <a:bodyPr rtlCol="0" anchor="ctr"/>
              <a:lstStyle/>
              <a:p>
                <a:endParaRPr lang="en-IN"/>
              </a:p>
            </p:txBody>
          </p:sp>
          <p:sp>
            <p:nvSpPr>
              <p:cNvPr id="235" name="Freeform: Shape 234">
                <a:extLst>
                  <a:ext uri="{FF2B5EF4-FFF2-40B4-BE49-F238E27FC236}">
                    <a16:creationId xmlns:a16="http://schemas.microsoft.com/office/drawing/2014/main" id="{E9B93FE7-7B1C-1DAB-C690-357276945808}"/>
                  </a:ext>
                </a:extLst>
              </p:cNvPr>
              <p:cNvSpPr/>
              <p:nvPr/>
            </p:nvSpPr>
            <p:spPr>
              <a:xfrm>
                <a:off x="6834854" y="5139878"/>
                <a:ext cx="359539" cy="1039508"/>
              </a:xfrm>
              <a:custGeom>
                <a:avLst/>
                <a:gdLst>
                  <a:gd name="connsiteX0" fmla="*/ 251167 w 359539"/>
                  <a:gd name="connsiteY0" fmla="*/ 550170 h 1039508"/>
                  <a:gd name="connsiteX1" fmla="*/ 245749 w 359539"/>
                  <a:gd name="connsiteY1" fmla="*/ 590015 h 1039508"/>
                  <a:gd name="connsiteX2" fmla="*/ 114281 w 359539"/>
                  <a:gd name="connsiteY2" fmla="*/ 1036608 h 1039508"/>
                  <a:gd name="connsiteX3" fmla="*/ 14840 w 359539"/>
                  <a:gd name="connsiteY3" fmla="*/ 1016479 h 1039508"/>
                  <a:gd name="connsiteX4" fmla="*/ 335 w 359539"/>
                  <a:gd name="connsiteY4" fmla="*/ 993025 h 1039508"/>
                  <a:gd name="connsiteX5" fmla="*/ 78928 w 359539"/>
                  <a:gd name="connsiteY5" fmla="*/ 200686 h 1039508"/>
                  <a:gd name="connsiteX6" fmla="*/ 100188 w 359539"/>
                  <a:gd name="connsiteY6" fmla="*/ 25807 h 1039508"/>
                  <a:gd name="connsiteX7" fmla="*/ 359523 w 359539"/>
                  <a:gd name="connsiteY7" fmla="*/ 44049 h 1039508"/>
                  <a:gd name="connsiteX8" fmla="*/ 251167 w 359539"/>
                  <a:gd name="connsiteY8" fmla="*/ 550170 h 1039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9539" h="1039508">
                    <a:moveTo>
                      <a:pt x="251167" y="550170"/>
                    </a:moveTo>
                    <a:cubicBezTo>
                      <a:pt x="248595" y="563337"/>
                      <a:pt x="246777" y="576642"/>
                      <a:pt x="245749" y="590015"/>
                    </a:cubicBezTo>
                    <a:cubicBezTo>
                      <a:pt x="238891" y="723746"/>
                      <a:pt x="133209" y="1029475"/>
                      <a:pt x="114281" y="1036608"/>
                    </a:cubicBezTo>
                    <a:cubicBezTo>
                      <a:pt x="85032" y="1047649"/>
                      <a:pt x="38843" y="1024160"/>
                      <a:pt x="14840" y="1016479"/>
                    </a:cubicBezTo>
                    <a:cubicBezTo>
                      <a:pt x="4690" y="1013531"/>
                      <a:pt x="-1551" y="1003415"/>
                      <a:pt x="335" y="993025"/>
                    </a:cubicBezTo>
                    <a:cubicBezTo>
                      <a:pt x="52662" y="752378"/>
                      <a:pt x="71898" y="405843"/>
                      <a:pt x="78928" y="200686"/>
                    </a:cubicBezTo>
                    <a:cubicBezTo>
                      <a:pt x="82357" y="97336"/>
                      <a:pt x="100188" y="25807"/>
                      <a:pt x="100188" y="25807"/>
                    </a:cubicBezTo>
                    <a:cubicBezTo>
                      <a:pt x="100188" y="25807"/>
                      <a:pt x="357980" y="-42979"/>
                      <a:pt x="359523" y="44049"/>
                    </a:cubicBezTo>
                    <a:cubicBezTo>
                      <a:pt x="360929" y="121168"/>
                      <a:pt x="274175" y="423159"/>
                      <a:pt x="251167" y="550170"/>
                    </a:cubicBezTo>
                    <a:close/>
                  </a:path>
                </a:pathLst>
              </a:custGeom>
              <a:solidFill>
                <a:srgbClr val="2B478B"/>
              </a:solidFill>
              <a:ln w="3429" cap="flat">
                <a:noFill/>
                <a:prstDash val="solid"/>
                <a:miter/>
              </a:ln>
            </p:spPr>
            <p:txBody>
              <a:bodyPr rtlCol="0" anchor="ctr"/>
              <a:lstStyle/>
              <a:p>
                <a:endParaRPr lang="en-IN"/>
              </a:p>
            </p:txBody>
          </p:sp>
          <p:sp>
            <p:nvSpPr>
              <p:cNvPr id="236" name="Freeform: Shape 235">
                <a:extLst>
                  <a:ext uri="{FF2B5EF4-FFF2-40B4-BE49-F238E27FC236}">
                    <a16:creationId xmlns:a16="http://schemas.microsoft.com/office/drawing/2014/main" id="{B0FE002F-37DC-3623-0F21-49851FF9BA04}"/>
                  </a:ext>
                </a:extLst>
              </p:cNvPr>
              <p:cNvSpPr/>
              <p:nvPr/>
            </p:nvSpPr>
            <p:spPr>
              <a:xfrm>
                <a:off x="6913816" y="5139878"/>
                <a:ext cx="280611" cy="550169"/>
              </a:xfrm>
              <a:custGeom>
                <a:avLst/>
                <a:gdLst>
                  <a:gd name="connsiteX0" fmla="*/ 172204 w 280611"/>
                  <a:gd name="connsiteY0" fmla="*/ 550170 h 550169"/>
                  <a:gd name="connsiteX1" fmla="*/ 0 w 280611"/>
                  <a:gd name="connsiteY1" fmla="*/ 200686 h 550169"/>
                  <a:gd name="connsiteX2" fmla="*/ 21260 w 280611"/>
                  <a:gd name="connsiteY2" fmla="*/ 25807 h 550169"/>
                  <a:gd name="connsiteX3" fmla="*/ 280595 w 280611"/>
                  <a:gd name="connsiteY3" fmla="*/ 44049 h 550169"/>
                  <a:gd name="connsiteX4" fmla="*/ 172204 w 280611"/>
                  <a:gd name="connsiteY4" fmla="*/ 550170 h 550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611" h="550169">
                    <a:moveTo>
                      <a:pt x="172204" y="550170"/>
                    </a:moveTo>
                    <a:lnTo>
                      <a:pt x="0" y="200686"/>
                    </a:lnTo>
                    <a:cubicBezTo>
                      <a:pt x="3429" y="97336"/>
                      <a:pt x="21260" y="25807"/>
                      <a:pt x="21260" y="25807"/>
                    </a:cubicBezTo>
                    <a:cubicBezTo>
                      <a:pt x="21260" y="25807"/>
                      <a:pt x="279052" y="-42979"/>
                      <a:pt x="280595" y="44049"/>
                    </a:cubicBezTo>
                    <a:cubicBezTo>
                      <a:pt x="281967" y="121168"/>
                      <a:pt x="195213" y="423159"/>
                      <a:pt x="172204" y="550170"/>
                    </a:cubicBezTo>
                    <a:close/>
                  </a:path>
                </a:pathLst>
              </a:custGeom>
              <a:solidFill>
                <a:srgbClr val="233862"/>
              </a:solidFill>
              <a:ln w="3429" cap="flat">
                <a:noFill/>
                <a:prstDash val="solid"/>
                <a:miter/>
              </a:ln>
            </p:spPr>
            <p:txBody>
              <a:bodyPr rtlCol="0" anchor="ctr"/>
              <a:lstStyle/>
              <a:p>
                <a:endParaRPr lang="en-IN"/>
              </a:p>
            </p:txBody>
          </p:sp>
          <p:sp>
            <p:nvSpPr>
              <p:cNvPr id="237" name="Freeform: Shape 236">
                <a:extLst>
                  <a:ext uri="{FF2B5EF4-FFF2-40B4-BE49-F238E27FC236}">
                    <a16:creationId xmlns:a16="http://schemas.microsoft.com/office/drawing/2014/main" id="{BB43ACF2-EB0D-1717-DE22-FC9CB66CA661}"/>
                  </a:ext>
                </a:extLst>
              </p:cNvPr>
              <p:cNvSpPr/>
              <p:nvPr/>
            </p:nvSpPr>
            <p:spPr>
              <a:xfrm>
                <a:off x="7028688" y="5152996"/>
                <a:ext cx="289082" cy="1026551"/>
              </a:xfrm>
              <a:custGeom>
                <a:avLst/>
                <a:gdLst>
                  <a:gd name="connsiteX0" fmla="*/ 0 w 289082"/>
                  <a:gd name="connsiteY0" fmla="*/ 31377 h 1026551"/>
                  <a:gd name="connsiteX1" fmla="*/ 136268 w 289082"/>
                  <a:gd name="connsiteY1" fmla="*/ 1019203 h 1026551"/>
                  <a:gd name="connsiteX2" fmla="*/ 242567 w 289082"/>
                  <a:gd name="connsiteY2" fmla="*/ 1022084 h 1026551"/>
                  <a:gd name="connsiteX3" fmla="*/ 279155 w 289082"/>
                  <a:gd name="connsiteY3" fmla="*/ 369716 h 1026551"/>
                  <a:gd name="connsiteX4" fmla="*/ 271851 w 289082"/>
                  <a:gd name="connsiteY4" fmla="*/ 6414 h 1026551"/>
                  <a:gd name="connsiteX5" fmla="*/ 0 w 289082"/>
                  <a:gd name="connsiteY5" fmla="*/ 31377 h 102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082" h="1026551">
                    <a:moveTo>
                      <a:pt x="0" y="31377"/>
                    </a:moveTo>
                    <a:lnTo>
                      <a:pt x="136268" y="1019203"/>
                    </a:lnTo>
                    <a:cubicBezTo>
                      <a:pt x="136268" y="1019203"/>
                      <a:pt x="196104" y="1033605"/>
                      <a:pt x="242567" y="1022084"/>
                    </a:cubicBezTo>
                    <a:cubicBezTo>
                      <a:pt x="242567" y="1022084"/>
                      <a:pt x="282481" y="496727"/>
                      <a:pt x="279155" y="369716"/>
                    </a:cubicBezTo>
                    <a:cubicBezTo>
                      <a:pt x="275829" y="242706"/>
                      <a:pt x="307787" y="29868"/>
                      <a:pt x="271851" y="6414"/>
                    </a:cubicBezTo>
                    <a:cubicBezTo>
                      <a:pt x="235915" y="-17040"/>
                      <a:pt x="0" y="31377"/>
                      <a:pt x="0" y="31377"/>
                    </a:cubicBezTo>
                    <a:close/>
                  </a:path>
                </a:pathLst>
              </a:custGeom>
              <a:solidFill>
                <a:srgbClr val="2B478B"/>
              </a:solidFill>
              <a:ln w="3429" cap="flat">
                <a:noFill/>
                <a:prstDash val="solid"/>
                <a:miter/>
              </a:ln>
            </p:spPr>
            <p:txBody>
              <a:bodyPr rtlCol="0" anchor="ctr"/>
              <a:lstStyle/>
              <a:p>
                <a:endParaRPr lang="en-IN"/>
              </a:p>
            </p:txBody>
          </p:sp>
          <p:sp>
            <p:nvSpPr>
              <p:cNvPr id="238" name="Freeform: Shape 237">
                <a:extLst>
                  <a:ext uri="{FF2B5EF4-FFF2-40B4-BE49-F238E27FC236}">
                    <a16:creationId xmlns:a16="http://schemas.microsoft.com/office/drawing/2014/main" id="{FBE156CA-2152-921A-2A92-061FDC60A3CF}"/>
                  </a:ext>
                </a:extLst>
              </p:cNvPr>
              <p:cNvSpPr/>
              <p:nvPr/>
            </p:nvSpPr>
            <p:spPr>
              <a:xfrm>
                <a:off x="6926150" y="4563484"/>
                <a:ext cx="394492" cy="622843"/>
              </a:xfrm>
              <a:custGeom>
                <a:avLst/>
                <a:gdLst>
                  <a:gd name="connsiteX0" fmla="*/ 394002 w 394492"/>
                  <a:gd name="connsiteY0" fmla="*/ 595857 h 622843"/>
                  <a:gd name="connsiteX1" fmla="*/ 374457 w 394492"/>
                  <a:gd name="connsiteY1" fmla="*/ 617015 h 622843"/>
                  <a:gd name="connsiteX2" fmla="*/ 373942 w 394492"/>
                  <a:gd name="connsiteY2" fmla="*/ 617015 h 622843"/>
                  <a:gd name="connsiteX3" fmla="*/ 159184 w 394492"/>
                  <a:gd name="connsiteY3" fmla="*/ 620444 h 622843"/>
                  <a:gd name="connsiteX4" fmla="*/ 1450 w 394492"/>
                  <a:gd name="connsiteY4" fmla="*/ 622844 h 622843"/>
                  <a:gd name="connsiteX5" fmla="*/ 17875 w 394492"/>
                  <a:gd name="connsiteY5" fmla="*/ 178548 h 622843"/>
                  <a:gd name="connsiteX6" fmla="*/ 153561 w 394492"/>
                  <a:gd name="connsiteY6" fmla="*/ 0 h 622843"/>
                  <a:gd name="connsiteX7" fmla="*/ 153561 w 394492"/>
                  <a:gd name="connsiteY7" fmla="*/ 0 h 622843"/>
                  <a:gd name="connsiteX8" fmla="*/ 203144 w 394492"/>
                  <a:gd name="connsiteY8" fmla="*/ 37205 h 622843"/>
                  <a:gd name="connsiteX9" fmla="*/ 282594 w 394492"/>
                  <a:gd name="connsiteY9" fmla="*/ 1234 h 622843"/>
                  <a:gd name="connsiteX10" fmla="*/ 293395 w 394492"/>
                  <a:gd name="connsiteY10" fmla="*/ 15191 h 622843"/>
                  <a:gd name="connsiteX11" fmla="*/ 369999 w 394492"/>
                  <a:gd name="connsiteY11" fmla="*/ 214587 h 622843"/>
                  <a:gd name="connsiteX12" fmla="*/ 394002 w 394492"/>
                  <a:gd name="connsiteY12" fmla="*/ 567774 h 622843"/>
                  <a:gd name="connsiteX13" fmla="*/ 394002 w 394492"/>
                  <a:gd name="connsiteY13" fmla="*/ 595857 h 62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4492" h="622843">
                    <a:moveTo>
                      <a:pt x="394002" y="595857"/>
                    </a:moveTo>
                    <a:cubicBezTo>
                      <a:pt x="394448" y="607105"/>
                      <a:pt x="385669" y="616569"/>
                      <a:pt x="374457" y="617015"/>
                    </a:cubicBezTo>
                    <a:cubicBezTo>
                      <a:pt x="374285" y="617015"/>
                      <a:pt x="374114" y="617015"/>
                      <a:pt x="373942" y="617015"/>
                    </a:cubicBezTo>
                    <a:lnTo>
                      <a:pt x="159184" y="620444"/>
                    </a:lnTo>
                    <a:lnTo>
                      <a:pt x="1450" y="622844"/>
                    </a:lnTo>
                    <a:cubicBezTo>
                      <a:pt x="-5957" y="622844"/>
                      <a:pt x="17395" y="563865"/>
                      <a:pt x="17875" y="178548"/>
                    </a:cubicBezTo>
                    <a:cubicBezTo>
                      <a:pt x="17875" y="92549"/>
                      <a:pt x="151126" y="0"/>
                      <a:pt x="153561" y="0"/>
                    </a:cubicBezTo>
                    <a:lnTo>
                      <a:pt x="153561" y="0"/>
                    </a:lnTo>
                    <a:cubicBezTo>
                      <a:pt x="153561" y="12379"/>
                      <a:pt x="173071" y="35250"/>
                      <a:pt x="203144" y="37205"/>
                    </a:cubicBezTo>
                    <a:cubicBezTo>
                      <a:pt x="238805" y="39536"/>
                      <a:pt x="282594" y="21808"/>
                      <a:pt x="282594" y="1234"/>
                    </a:cubicBezTo>
                    <a:cubicBezTo>
                      <a:pt x="286606" y="5555"/>
                      <a:pt x="290206" y="10218"/>
                      <a:pt x="293395" y="15191"/>
                    </a:cubicBezTo>
                    <a:cubicBezTo>
                      <a:pt x="311226" y="41148"/>
                      <a:pt x="347093" y="104345"/>
                      <a:pt x="369999" y="214587"/>
                    </a:cubicBezTo>
                    <a:cubicBezTo>
                      <a:pt x="388070" y="301546"/>
                      <a:pt x="381143" y="417858"/>
                      <a:pt x="394002" y="567774"/>
                    </a:cubicBezTo>
                    <a:cubicBezTo>
                      <a:pt x="395202" y="578644"/>
                      <a:pt x="393796" y="588279"/>
                      <a:pt x="394002" y="595857"/>
                    </a:cubicBezTo>
                    <a:close/>
                  </a:path>
                </a:pathLst>
              </a:custGeom>
              <a:solidFill>
                <a:srgbClr val="FFA412"/>
              </a:solidFill>
              <a:ln w="3429" cap="flat">
                <a:noFill/>
                <a:prstDash val="solid"/>
                <a:miter/>
              </a:ln>
            </p:spPr>
            <p:txBody>
              <a:bodyPr rtlCol="0" anchor="ctr"/>
              <a:lstStyle/>
              <a:p>
                <a:endParaRPr lang="en-IN"/>
              </a:p>
            </p:txBody>
          </p:sp>
          <p:sp>
            <p:nvSpPr>
              <p:cNvPr id="239" name="Freeform: Shape 238">
                <a:extLst>
                  <a:ext uri="{FF2B5EF4-FFF2-40B4-BE49-F238E27FC236}">
                    <a16:creationId xmlns:a16="http://schemas.microsoft.com/office/drawing/2014/main" id="{D0F67235-75E8-AF2B-FE52-95846B7EF0D9}"/>
                  </a:ext>
                </a:extLst>
              </p:cNvPr>
              <p:cNvSpPr/>
              <p:nvPr/>
            </p:nvSpPr>
            <p:spPr>
              <a:xfrm>
                <a:off x="6926116" y="4563484"/>
                <a:ext cx="394822" cy="658172"/>
              </a:xfrm>
              <a:custGeom>
                <a:avLst/>
                <a:gdLst>
                  <a:gd name="connsiteX0" fmla="*/ 386184 w 394822"/>
                  <a:gd name="connsiteY0" fmla="*/ 618215 h 658172"/>
                  <a:gd name="connsiteX1" fmla="*/ 304231 w 394822"/>
                  <a:gd name="connsiteY1" fmla="*/ 642218 h 658172"/>
                  <a:gd name="connsiteX2" fmla="*/ 145468 w 394822"/>
                  <a:gd name="connsiteY2" fmla="*/ 658163 h 658172"/>
                  <a:gd name="connsiteX3" fmla="*/ 1450 w 394822"/>
                  <a:gd name="connsiteY3" fmla="*/ 622844 h 658172"/>
                  <a:gd name="connsiteX4" fmla="*/ 17875 w 394822"/>
                  <a:gd name="connsiteY4" fmla="*/ 178548 h 658172"/>
                  <a:gd name="connsiteX5" fmla="*/ 153561 w 394822"/>
                  <a:gd name="connsiteY5" fmla="*/ 0 h 658172"/>
                  <a:gd name="connsiteX6" fmla="*/ 153561 w 394822"/>
                  <a:gd name="connsiteY6" fmla="*/ 0 h 658172"/>
                  <a:gd name="connsiteX7" fmla="*/ 184799 w 394822"/>
                  <a:gd name="connsiteY7" fmla="*/ 148201 h 658172"/>
                  <a:gd name="connsiteX8" fmla="*/ 296379 w 394822"/>
                  <a:gd name="connsiteY8" fmla="*/ 3875 h 658172"/>
                  <a:gd name="connsiteX9" fmla="*/ 369999 w 394822"/>
                  <a:gd name="connsiteY9" fmla="*/ 214587 h 658172"/>
                  <a:gd name="connsiteX10" fmla="*/ 379772 w 394822"/>
                  <a:gd name="connsiteY10" fmla="*/ 287693 h 658172"/>
                  <a:gd name="connsiteX11" fmla="*/ 394139 w 394822"/>
                  <a:gd name="connsiteY11" fmla="*/ 567911 h 658172"/>
                  <a:gd name="connsiteX12" fmla="*/ 394139 w 394822"/>
                  <a:gd name="connsiteY12" fmla="*/ 595960 h 658172"/>
                  <a:gd name="connsiteX13" fmla="*/ 386184 w 394822"/>
                  <a:gd name="connsiteY13" fmla="*/ 618215 h 65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4822" h="658172">
                    <a:moveTo>
                      <a:pt x="386184" y="618215"/>
                    </a:moveTo>
                    <a:cubicBezTo>
                      <a:pt x="386184" y="618215"/>
                      <a:pt x="357620" y="631005"/>
                      <a:pt x="304231" y="642218"/>
                    </a:cubicBezTo>
                    <a:cubicBezTo>
                      <a:pt x="251973" y="652744"/>
                      <a:pt x="198789" y="658094"/>
                      <a:pt x="145468" y="658163"/>
                    </a:cubicBezTo>
                    <a:cubicBezTo>
                      <a:pt x="41055" y="658848"/>
                      <a:pt x="1450" y="622844"/>
                      <a:pt x="1450" y="622844"/>
                    </a:cubicBezTo>
                    <a:cubicBezTo>
                      <a:pt x="-5957" y="622844"/>
                      <a:pt x="17395" y="563865"/>
                      <a:pt x="17875" y="178548"/>
                    </a:cubicBezTo>
                    <a:cubicBezTo>
                      <a:pt x="17875" y="92549"/>
                      <a:pt x="151126" y="0"/>
                      <a:pt x="153561" y="0"/>
                    </a:cubicBezTo>
                    <a:lnTo>
                      <a:pt x="153561" y="0"/>
                    </a:lnTo>
                    <a:cubicBezTo>
                      <a:pt x="153561" y="0"/>
                      <a:pt x="150132" y="114529"/>
                      <a:pt x="184799" y="148201"/>
                    </a:cubicBezTo>
                    <a:cubicBezTo>
                      <a:pt x="184799" y="148201"/>
                      <a:pt x="233353" y="110482"/>
                      <a:pt x="296379" y="3875"/>
                    </a:cubicBezTo>
                    <a:cubicBezTo>
                      <a:pt x="314209" y="29798"/>
                      <a:pt x="347094" y="104413"/>
                      <a:pt x="369999" y="214587"/>
                    </a:cubicBezTo>
                    <a:cubicBezTo>
                      <a:pt x="374731" y="238727"/>
                      <a:pt x="378023" y="263141"/>
                      <a:pt x="379772" y="287693"/>
                    </a:cubicBezTo>
                    <a:cubicBezTo>
                      <a:pt x="385841" y="363714"/>
                      <a:pt x="384469" y="456503"/>
                      <a:pt x="394139" y="567911"/>
                    </a:cubicBezTo>
                    <a:cubicBezTo>
                      <a:pt x="395100" y="578747"/>
                      <a:pt x="393694" y="588485"/>
                      <a:pt x="394139" y="595960"/>
                    </a:cubicBezTo>
                    <a:cubicBezTo>
                      <a:pt x="394551" y="607447"/>
                      <a:pt x="397637" y="618043"/>
                      <a:pt x="386184" y="618215"/>
                    </a:cubicBezTo>
                    <a:close/>
                  </a:path>
                </a:pathLst>
              </a:custGeom>
              <a:solidFill>
                <a:srgbClr val="739AF0"/>
              </a:solidFill>
              <a:ln w="3429" cap="flat">
                <a:noFill/>
                <a:prstDash val="solid"/>
                <a:miter/>
              </a:ln>
            </p:spPr>
            <p:txBody>
              <a:bodyPr rtlCol="0" anchor="ctr"/>
              <a:lstStyle/>
              <a:p>
                <a:endParaRPr lang="en-IN"/>
              </a:p>
            </p:txBody>
          </p:sp>
          <p:sp>
            <p:nvSpPr>
              <p:cNvPr id="240" name="Freeform: Shape 239">
                <a:extLst>
                  <a:ext uri="{FF2B5EF4-FFF2-40B4-BE49-F238E27FC236}">
                    <a16:creationId xmlns:a16="http://schemas.microsoft.com/office/drawing/2014/main" id="{7A6323E7-BD87-8641-1FAA-7E7CA56A0484}"/>
                  </a:ext>
                </a:extLst>
              </p:cNvPr>
              <p:cNvSpPr/>
              <p:nvPr/>
            </p:nvSpPr>
            <p:spPr>
              <a:xfrm>
                <a:off x="7189287" y="4779065"/>
                <a:ext cx="131686" cy="426636"/>
              </a:xfrm>
              <a:custGeom>
                <a:avLst/>
                <a:gdLst>
                  <a:gd name="connsiteX0" fmla="*/ 123013 w 131686"/>
                  <a:gd name="connsiteY0" fmla="*/ 402633 h 426636"/>
                  <a:gd name="connsiteX1" fmla="*/ 41060 w 131686"/>
                  <a:gd name="connsiteY1" fmla="*/ 426636 h 426636"/>
                  <a:gd name="connsiteX2" fmla="*/ 152 w 131686"/>
                  <a:gd name="connsiteY2" fmla="*/ 281898 h 426636"/>
                  <a:gd name="connsiteX3" fmla="*/ 112246 w 131686"/>
                  <a:gd name="connsiteY3" fmla="*/ 0 h 426636"/>
                  <a:gd name="connsiteX4" fmla="*/ 116738 w 131686"/>
                  <a:gd name="connsiteY4" fmla="*/ 72009 h 426636"/>
                  <a:gd name="connsiteX5" fmla="*/ 131105 w 131686"/>
                  <a:gd name="connsiteY5" fmla="*/ 352227 h 426636"/>
                  <a:gd name="connsiteX6" fmla="*/ 131105 w 131686"/>
                  <a:gd name="connsiteY6" fmla="*/ 380276 h 426636"/>
                  <a:gd name="connsiteX7" fmla="*/ 123013 w 131686"/>
                  <a:gd name="connsiteY7" fmla="*/ 402633 h 426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686" h="426636">
                    <a:moveTo>
                      <a:pt x="123013" y="402633"/>
                    </a:moveTo>
                    <a:cubicBezTo>
                      <a:pt x="123013" y="402633"/>
                      <a:pt x="94449" y="415423"/>
                      <a:pt x="41060" y="426636"/>
                    </a:cubicBezTo>
                    <a:cubicBezTo>
                      <a:pt x="24258" y="401022"/>
                      <a:pt x="3101" y="354627"/>
                      <a:pt x="152" y="281898"/>
                    </a:cubicBezTo>
                    <a:cubicBezTo>
                      <a:pt x="-4786" y="158694"/>
                      <a:pt x="112246" y="0"/>
                      <a:pt x="112246" y="0"/>
                    </a:cubicBezTo>
                    <a:lnTo>
                      <a:pt x="116738" y="72009"/>
                    </a:lnTo>
                    <a:cubicBezTo>
                      <a:pt x="122807" y="148030"/>
                      <a:pt x="121436" y="240819"/>
                      <a:pt x="131105" y="352227"/>
                    </a:cubicBezTo>
                    <a:cubicBezTo>
                      <a:pt x="132066" y="363063"/>
                      <a:pt x="130660" y="372801"/>
                      <a:pt x="131105" y="380276"/>
                    </a:cubicBezTo>
                    <a:cubicBezTo>
                      <a:pt x="131380" y="391866"/>
                      <a:pt x="134466" y="402462"/>
                      <a:pt x="123013" y="402633"/>
                    </a:cubicBezTo>
                    <a:close/>
                  </a:path>
                </a:pathLst>
              </a:custGeom>
              <a:solidFill>
                <a:srgbClr val="4A75CB"/>
              </a:solidFill>
              <a:ln w="3429" cap="flat">
                <a:noFill/>
                <a:prstDash val="solid"/>
                <a:miter/>
              </a:ln>
            </p:spPr>
            <p:txBody>
              <a:bodyPr rtlCol="0" anchor="ctr"/>
              <a:lstStyle/>
              <a:p>
                <a:endParaRPr lang="en-IN"/>
              </a:p>
            </p:txBody>
          </p:sp>
          <p:sp>
            <p:nvSpPr>
              <p:cNvPr id="241" name="Freeform: Shape 240">
                <a:extLst>
                  <a:ext uri="{FF2B5EF4-FFF2-40B4-BE49-F238E27FC236}">
                    <a16:creationId xmlns:a16="http://schemas.microsoft.com/office/drawing/2014/main" id="{C8CDF16F-7724-993F-9435-5295A934F9ED}"/>
                  </a:ext>
                </a:extLst>
              </p:cNvPr>
              <p:cNvSpPr/>
              <p:nvPr/>
            </p:nvSpPr>
            <p:spPr>
              <a:xfrm rot="-1800001">
                <a:off x="7074968" y="4800917"/>
                <a:ext cx="230394" cy="316050"/>
              </a:xfrm>
              <a:custGeom>
                <a:avLst/>
                <a:gdLst>
                  <a:gd name="connsiteX0" fmla="*/ 0 w 230394"/>
                  <a:gd name="connsiteY0" fmla="*/ 0 h 316050"/>
                  <a:gd name="connsiteX1" fmla="*/ 230394 w 230394"/>
                  <a:gd name="connsiteY1" fmla="*/ 0 h 316050"/>
                  <a:gd name="connsiteX2" fmla="*/ 230394 w 230394"/>
                  <a:gd name="connsiteY2" fmla="*/ 316051 h 316050"/>
                  <a:gd name="connsiteX3" fmla="*/ 0 w 230394"/>
                  <a:gd name="connsiteY3" fmla="*/ 316051 h 316050"/>
                </a:gdLst>
                <a:ahLst/>
                <a:cxnLst>
                  <a:cxn ang="0">
                    <a:pos x="connsiteX0" y="connsiteY0"/>
                  </a:cxn>
                  <a:cxn ang="0">
                    <a:pos x="connsiteX1" y="connsiteY1"/>
                  </a:cxn>
                  <a:cxn ang="0">
                    <a:pos x="connsiteX2" y="connsiteY2"/>
                  </a:cxn>
                  <a:cxn ang="0">
                    <a:pos x="connsiteX3" y="connsiteY3"/>
                  </a:cxn>
                </a:cxnLst>
                <a:rect l="l" t="t" r="r" b="b"/>
                <a:pathLst>
                  <a:path w="230394" h="316050">
                    <a:moveTo>
                      <a:pt x="0" y="0"/>
                    </a:moveTo>
                    <a:lnTo>
                      <a:pt x="230394" y="0"/>
                    </a:lnTo>
                    <a:lnTo>
                      <a:pt x="230394" y="316051"/>
                    </a:lnTo>
                    <a:lnTo>
                      <a:pt x="0" y="316051"/>
                    </a:lnTo>
                    <a:close/>
                  </a:path>
                </a:pathLst>
              </a:custGeom>
              <a:solidFill>
                <a:srgbClr val="2B478B"/>
              </a:solidFill>
              <a:ln w="3429" cap="flat">
                <a:noFill/>
                <a:prstDash val="solid"/>
                <a:miter/>
              </a:ln>
            </p:spPr>
            <p:txBody>
              <a:bodyPr rtlCol="0" anchor="ctr"/>
              <a:lstStyle/>
              <a:p>
                <a:endParaRPr lang="en-IN"/>
              </a:p>
            </p:txBody>
          </p:sp>
          <p:sp>
            <p:nvSpPr>
              <p:cNvPr id="242" name="Freeform: Shape 241">
                <a:extLst>
                  <a:ext uri="{FF2B5EF4-FFF2-40B4-BE49-F238E27FC236}">
                    <a16:creationId xmlns:a16="http://schemas.microsoft.com/office/drawing/2014/main" id="{48BDBA3F-963B-FFD5-C155-3C6262D0665E}"/>
                  </a:ext>
                </a:extLst>
              </p:cNvPr>
              <p:cNvSpPr/>
              <p:nvPr/>
            </p:nvSpPr>
            <p:spPr>
              <a:xfrm>
                <a:off x="7097439" y="4564684"/>
                <a:ext cx="318726" cy="456849"/>
              </a:xfrm>
              <a:custGeom>
                <a:avLst/>
                <a:gdLst>
                  <a:gd name="connsiteX0" fmla="*/ 302712 w 318726"/>
                  <a:gd name="connsiteY0" fmla="*/ 455749 h 456849"/>
                  <a:gd name="connsiteX1" fmla="*/ 192024 w 318726"/>
                  <a:gd name="connsiteY1" fmla="*/ 452560 h 456849"/>
                  <a:gd name="connsiteX2" fmla="*/ 0 w 318726"/>
                  <a:gd name="connsiteY2" fmla="*/ 413881 h 456849"/>
                  <a:gd name="connsiteX3" fmla="*/ 22254 w 318726"/>
                  <a:gd name="connsiteY3" fmla="*/ 375887 h 456849"/>
                  <a:gd name="connsiteX4" fmla="*/ 179988 w 318726"/>
                  <a:gd name="connsiteY4" fmla="*/ 362171 h 456849"/>
                  <a:gd name="connsiteX5" fmla="*/ 223468 w 318726"/>
                  <a:gd name="connsiteY5" fmla="*/ 353804 h 456849"/>
                  <a:gd name="connsiteX6" fmla="*/ 129753 w 318726"/>
                  <a:gd name="connsiteY6" fmla="*/ 60488 h 456849"/>
                  <a:gd name="connsiteX7" fmla="*/ 111511 w 318726"/>
                  <a:gd name="connsiteY7" fmla="*/ 0 h 456849"/>
                  <a:gd name="connsiteX8" fmla="*/ 127798 w 318726"/>
                  <a:gd name="connsiteY8" fmla="*/ 2983 h 456849"/>
                  <a:gd name="connsiteX9" fmla="*/ 237870 w 318726"/>
                  <a:gd name="connsiteY9" fmla="*/ 40154 h 456849"/>
                  <a:gd name="connsiteX10" fmla="*/ 302712 w 318726"/>
                  <a:gd name="connsiteY10" fmla="*/ 455749 h 456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8726" h="456849">
                    <a:moveTo>
                      <a:pt x="302712" y="455749"/>
                    </a:moveTo>
                    <a:cubicBezTo>
                      <a:pt x="302712" y="455749"/>
                      <a:pt x="261873" y="459726"/>
                      <a:pt x="192024" y="452560"/>
                    </a:cubicBezTo>
                    <a:cubicBezTo>
                      <a:pt x="126976" y="445599"/>
                      <a:pt x="62682" y="432637"/>
                      <a:pt x="0" y="413881"/>
                    </a:cubicBezTo>
                    <a:lnTo>
                      <a:pt x="22254" y="375887"/>
                    </a:lnTo>
                    <a:cubicBezTo>
                      <a:pt x="22254" y="375887"/>
                      <a:pt x="113225" y="371875"/>
                      <a:pt x="179988" y="362171"/>
                    </a:cubicBezTo>
                    <a:cubicBezTo>
                      <a:pt x="194630" y="360217"/>
                      <a:pt x="209135" y="357405"/>
                      <a:pt x="223468" y="353804"/>
                    </a:cubicBezTo>
                    <a:cubicBezTo>
                      <a:pt x="237938" y="349930"/>
                      <a:pt x="166032" y="167678"/>
                      <a:pt x="129753" y="60488"/>
                    </a:cubicBezTo>
                    <a:cubicBezTo>
                      <a:pt x="121078" y="34907"/>
                      <a:pt x="114460" y="13579"/>
                      <a:pt x="111511" y="0"/>
                    </a:cubicBezTo>
                    <a:cubicBezTo>
                      <a:pt x="111511" y="0"/>
                      <a:pt x="117855" y="1029"/>
                      <a:pt x="127798" y="2983"/>
                    </a:cubicBezTo>
                    <a:cubicBezTo>
                      <a:pt x="156054" y="8573"/>
                      <a:pt x="213523" y="21672"/>
                      <a:pt x="237870" y="40154"/>
                    </a:cubicBezTo>
                    <a:cubicBezTo>
                      <a:pt x="270719" y="65048"/>
                      <a:pt x="353324" y="346843"/>
                      <a:pt x="302712" y="455749"/>
                    </a:cubicBezTo>
                    <a:close/>
                  </a:path>
                </a:pathLst>
              </a:custGeom>
              <a:solidFill>
                <a:srgbClr val="D9935C"/>
              </a:solidFill>
              <a:ln w="3429" cap="flat">
                <a:noFill/>
                <a:prstDash val="solid"/>
                <a:miter/>
              </a:ln>
            </p:spPr>
            <p:txBody>
              <a:bodyPr rtlCol="0" anchor="ctr"/>
              <a:lstStyle/>
              <a:p>
                <a:endParaRPr lang="en-IN"/>
              </a:p>
            </p:txBody>
          </p:sp>
          <p:sp>
            <p:nvSpPr>
              <p:cNvPr id="243" name="Freeform: Shape 242">
                <a:extLst>
                  <a:ext uri="{FF2B5EF4-FFF2-40B4-BE49-F238E27FC236}">
                    <a16:creationId xmlns:a16="http://schemas.microsoft.com/office/drawing/2014/main" id="{BCB02D8C-598C-01D2-51DB-413071A26DEA}"/>
                  </a:ext>
                </a:extLst>
              </p:cNvPr>
              <p:cNvSpPr/>
              <p:nvPr/>
            </p:nvSpPr>
            <p:spPr>
              <a:xfrm>
                <a:off x="7222632" y="4567256"/>
                <a:ext cx="193532" cy="454277"/>
              </a:xfrm>
              <a:custGeom>
                <a:avLst/>
                <a:gdLst>
                  <a:gd name="connsiteX0" fmla="*/ 177519 w 193532"/>
                  <a:gd name="connsiteY0" fmla="*/ 453177 h 454277"/>
                  <a:gd name="connsiteX1" fmla="*/ 66831 w 193532"/>
                  <a:gd name="connsiteY1" fmla="*/ 449988 h 454277"/>
                  <a:gd name="connsiteX2" fmla="*/ 54692 w 193532"/>
                  <a:gd name="connsiteY2" fmla="*/ 359531 h 454277"/>
                  <a:gd name="connsiteX3" fmla="*/ 98172 w 193532"/>
                  <a:gd name="connsiteY3" fmla="*/ 351164 h 454277"/>
                  <a:gd name="connsiteX4" fmla="*/ 4457 w 193532"/>
                  <a:gd name="connsiteY4" fmla="*/ 57847 h 454277"/>
                  <a:gd name="connsiteX5" fmla="*/ 0 w 193532"/>
                  <a:gd name="connsiteY5" fmla="*/ 0 h 454277"/>
                  <a:gd name="connsiteX6" fmla="*/ 2503 w 193532"/>
                  <a:gd name="connsiteY6" fmla="*/ 343 h 454277"/>
                  <a:gd name="connsiteX7" fmla="*/ 112574 w 193532"/>
                  <a:gd name="connsiteY7" fmla="*/ 37513 h 454277"/>
                  <a:gd name="connsiteX8" fmla="*/ 177519 w 193532"/>
                  <a:gd name="connsiteY8" fmla="*/ 453177 h 454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532" h="454277">
                    <a:moveTo>
                      <a:pt x="177519" y="453177"/>
                    </a:moveTo>
                    <a:cubicBezTo>
                      <a:pt x="177519" y="453177"/>
                      <a:pt x="136680" y="457155"/>
                      <a:pt x="66831" y="449988"/>
                    </a:cubicBezTo>
                    <a:cubicBezTo>
                      <a:pt x="70672" y="430991"/>
                      <a:pt x="74238" y="393924"/>
                      <a:pt x="54692" y="359531"/>
                    </a:cubicBezTo>
                    <a:cubicBezTo>
                      <a:pt x="69334" y="357576"/>
                      <a:pt x="83839" y="354765"/>
                      <a:pt x="98172" y="351164"/>
                    </a:cubicBezTo>
                    <a:cubicBezTo>
                      <a:pt x="112643" y="347289"/>
                      <a:pt x="40736" y="165038"/>
                      <a:pt x="4457" y="57847"/>
                    </a:cubicBezTo>
                    <a:cubicBezTo>
                      <a:pt x="1543" y="23180"/>
                      <a:pt x="0" y="0"/>
                      <a:pt x="0" y="0"/>
                    </a:cubicBezTo>
                    <a:lnTo>
                      <a:pt x="2503" y="343"/>
                    </a:lnTo>
                    <a:cubicBezTo>
                      <a:pt x="30758" y="5933"/>
                      <a:pt x="88228" y="19031"/>
                      <a:pt x="112574" y="37513"/>
                    </a:cubicBezTo>
                    <a:cubicBezTo>
                      <a:pt x="145527" y="62477"/>
                      <a:pt x="228131" y="344272"/>
                      <a:pt x="177519" y="453177"/>
                    </a:cubicBezTo>
                    <a:close/>
                  </a:path>
                </a:pathLst>
              </a:custGeom>
              <a:solidFill>
                <a:srgbClr val="739AF0"/>
              </a:solidFill>
              <a:ln w="3429" cap="flat">
                <a:noFill/>
                <a:prstDash val="solid"/>
                <a:miter/>
              </a:ln>
            </p:spPr>
            <p:txBody>
              <a:bodyPr rtlCol="0" anchor="ctr"/>
              <a:lstStyle/>
              <a:p>
                <a:endParaRPr lang="en-IN"/>
              </a:p>
            </p:txBody>
          </p:sp>
          <p:sp>
            <p:nvSpPr>
              <p:cNvPr id="244" name="Freeform: Shape 243">
                <a:extLst>
                  <a:ext uri="{FF2B5EF4-FFF2-40B4-BE49-F238E27FC236}">
                    <a16:creationId xmlns:a16="http://schemas.microsoft.com/office/drawing/2014/main" id="{CB1D6280-5BFA-DF42-56DD-A3F481BCE4F1}"/>
                  </a:ext>
                </a:extLst>
              </p:cNvPr>
              <p:cNvSpPr/>
              <p:nvPr/>
            </p:nvSpPr>
            <p:spPr>
              <a:xfrm>
                <a:off x="7110984" y="4551723"/>
                <a:ext cx="140486" cy="159722"/>
              </a:xfrm>
              <a:custGeom>
                <a:avLst/>
                <a:gdLst>
                  <a:gd name="connsiteX0" fmla="*/ 0 w 140486"/>
                  <a:gd name="connsiteY0" fmla="*/ 159723 h 159722"/>
                  <a:gd name="connsiteX1" fmla="*/ 98652 w 140486"/>
                  <a:gd name="connsiteY1" fmla="*/ 113534 h 159722"/>
                  <a:gd name="connsiteX2" fmla="*/ 87097 w 140486"/>
                  <a:gd name="connsiteY2" fmla="*/ 76466 h 159722"/>
                  <a:gd name="connsiteX3" fmla="*/ 136646 w 140486"/>
                  <a:gd name="connsiteY3" fmla="*/ 75027 h 159722"/>
                  <a:gd name="connsiteX4" fmla="*/ 140486 w 140486"/>
                  <a:gd name="connsiteY4" fmla="*/ 21157 h 159722"/>
                  <a:gd name="connsiteX5" fmla="*/ 98172 w 140486"/>
                  <a:gd name="connsiteY5" fmla="*/ 0 h 159722"/>
                  <a:gd name="connsiteX6" fmla="*/ 69300 w 140486"/>
                  <a:gd name="connsiteY6" fmla="*/ 67825 h 159722"/>
                  <a:gd name="connsiteX7" fmla="*/ 0 w 140486"/>
                  <a:gd name="connsiteY7" fmla="*/ 159723 h 159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486" h="159722">
                    <a:moveTo>
                      <a:pt x="0" y="159723"/>
                    </a:moveTo>
                    <a:cubicBezTo>
                      <a:pt x="0" y="159723"/>
                      <a:pt x="97212" y="116894"/>
                      <a:pt x="98652" y="113534"/>
                    </a:cubicBezTo>
                    <a:cubicBezTo>
                      <a:pt x="100092" y="110174"/>
                      <a:pt x="93817" y="84182"/>
                      <a:pt x="87097" y="76466"/>
                    </a:cubicBezTo>
                    <a:cubicBezTo>
                      <a:pt x="87097" y="76466"/>
                      <a:pt x="133765" y="80821"/>
                      <a:pt x="136646" y="75027"/>
                    </a:cubicBezTo>
                    <a:cubicBezTo>
                      <a:pt x="139526" y="69231"/>
                      <a:pt x="140486" y="21157"/>
                      <a:pt x="140486" y="21157"/>
                    </a:cubicBezTo>
                    <a:cubicBezTo>
                      <a:pt x="140486" y="21157"/>
                      <a:pt x="122210" y="1920"/>
                      <a:pt x="98172" y="0"/>
                    </a:cubicBezTo>
                    <a:cubicBezTo>
                      <a:pt x="98172" y="0"/>
                      <a:pt x="77084" y="52224"/>
                      <a:pt x="69300" y="67825"/>
                    </a:cubicBezTo>
                    <a:cubicBezTo>
                      <a:pt x="48623" y="109317"/>
                      <a:pt x="0" y="159723"/>
                      <a:pt x="0" y="159723"/>
                    </a:cubicBezTo>
                    <a:close/>
                  </a:path>
                </a:pathLst>
              </a:custGeom>
              <a:solidFill>
                <a:srgbClr val="4A75CB"/>
              </a:solidFill>
              <a:ln w="3429" cap="flat">
                <a:noFill/>
                <a:prstDash val="solid"/>
                <a:miter/>
              </a:ln>
            </p:spPr>
            <p:txBody>
              <a:bodyPr rtlCol="0" anchor="ctr"/>
              <a:lstStyle/>
              <a:p>
                <a:endParaRPr lang="en-IN"/>
              </a:p>
            </p:txBody>
          </p:sp>
          <p:sp>
            <p:nvSpPr>
              <p:cNvPr id="245" name="Freeform: Shape 244">
                <a:extLst>
                  <a:ext uri="{FF2B5EF4-FFF2-40B4-BE49-F238E27FC236}">
                    <a16:creationId xmlns:a16="http://schemas.microsoft.com/office/drawing/2014/main" id="{B55ABC6D-6F1B-A42A-41A7-A34C54564F6A}"/>
                  </a:ext>
                </a:extLst>
              </p:cNvPr>
              <p:cNvSpPr/>
              <p:nvPr/>
            </p:nvSpPr>
            <p:spPr>
              <a:xfrm>
                <a:off x="7037341" y="4551805"/>
                <a:ext cx="73676" cy="159777"/>
              </a:xfrm>
              <a:custGeom>
                <a:avLst/>
                <a:gdLst>
                  <a:gd name="connsiteX0" fmla="*/ 50600 w 73676"/>
                  <a:gd name="connsiteY0" fmla="*/ 75081 h 159777"/>
                  <a:gd name="connsiteX1" fmla="*/ 73677 w 73676"/>
                  <a:gd name="connsiteY1" fmla="*/ 159777 h 159777"/>
                  <a:gd name="connsiteX2" fmla="*/ 18607 w 73676"/>
                  <a:gd name="connsiteY2" fmla="*/ 112868 h 159777"/>
                  <a:gd name="connsiteX3" fmla="*/ 30883 w 73676"/>
                  <a:gd name="connsiteY3" fmla="*/ 78921 h 159777"/>
                  <a:gd name="connsiteX4" fmla="*/ 22 w 73676"/>
                  <a:gd name="connsiteY4" fmla="*/ 68120 h 159777"/>
                  <a:gd name="connsiteX5" fmla="*/ 9383 w 73676"/>
                  <a:gd name="connsiteY5" fmla="*/ 18331 h 159777"/>
                  <a:gd name="connsiteX6" fmla="*/ 42679 w 73676"/>
                  <a:gd name="connsiteY6" fmla="*/ 20 h 159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76" h="159777">
                    <a:moveTo>
                      <a:pt x="50600" y="75081"/>
                    </a:moveTo>
                    <a:cubicBezTo>
                      <a:pt x="50600" y="75081"/>
                      <a:pt x="56840" y="125110"/>
                      <a:pt x="73677" y="159777"/>
                    </a:cubicBezTo>
                    <a:cubicBezTo>
                      <a:pt x="73677" y="159777"/>
                      <a:pt x="22927" y="124390"/>
                      <a:pt x="18607" y="112868"/>
                    </a:cubicBezTo>
                    <a:cubicBezTo>
                      <a:pt x="14286" y="101347"/>
                      <a:pt x="30883" y="78921"/>
                      <a:pt x="30883" y="78921"/>
                    </a:cubicBezTo>
                    <a:cubicBezTo>
                      <a:pt x="30883" y="78921"/>
                      <a:pt x="570" y="78201"/>
                      <a:pt x="22" y="68120"/>
                    </a:cubicBezTo>
                    <a:cubicBezTo>
                      <a:pt x="-527" y="58039"/>
                      <a:pt x="9383" y="18331"/>
                      <a:pt x="9383" y="18331"/>
                    </a:cubicBezTo>
                    <a:cubicBezTo>
                      <a:pt x="9383" y="18331"/>
                      <a:pt x="35478" y="-700"/>
                      <a:pt x="42679" y="20"/>
                    </a:cubicBezTo>
                    <a:close/>
                  </a:path>
                </a:pathLst>
              </a:custGeom>
              <a:solidFill>
                <a:srgbClr val="4A75CB"/>
              </a:solidFill>
              <a:ln w="3429" cap="flat">
                <a:noFill/>
                <a:prstDash val="solid"/>
                <a:miter/>
              </a:ln>
            </p:spPr>
            <p:txBody>
              <a:bodyPr rtlCol="0" anchor="ctr"/>
              <a:lstStyle/>
              <a:p>
                <a:endParaRPr lang="en-IN"/>
              </a:p>
            </p:txBody>
          </p:sp>
          <p:sp>
            <p:nvSpPr>
              <p:cNvPr id="246" name="Freeform: Shape 245">
                <a:extLst>
                  <a:ext uri="{FF2B5EF4-FFF2-40B4-BE49-F238E27FC236}">
                    <a16:creationId xmlns:a16="http://schemas.microsoft.com/office/drawing/2014/main" id="{97F39E25-0E2F-A7A0-73D3-4CEC8BE9F027}"/>
                  </a:ext>
                </a:extLst>
              </p:cNvPr>
              <p:cNvSpPr/>
              <p:nvPr/>
            </p:nvSpPr>
            <p:spPr>
              <a:xfrm>
                <a:off x="7063792" y="4329419"/>
                <a:ext cx="132684" cy="80274"/>
              </a:xfrm>
              <a:custGeom>
                <a:avLst/>
                <a:gdLst>
                  <a:gd name="connsiteX0" fmla="*/ 2992 w 132684"/>
                  <a:gd name="connsiteY0" fmla="*/ 80274 h 80274"/>
                  <a:gd name="connsiteX1" fmla="*/ 33647 w 132684"/>
                  <a:gd name="connsiteY1" fmla="*/ 34566 h 80274"/>
                  <a:gd name="connsiteX2" fmla="*/ 130688 w 132684"/>
                  <a:gd name="connsiteY2" fmla="*/ 12243 h 80274"/>
                  <a:gd name="connsiteX3" fmla="*/ 10296 w 132684"/>
                  <a:gd name="connsiteY3" fmla="*/ 1956 h 80274"/>
                  <a:gd name="connsiteX4" fmla="*/ 2992 w 132684"/>
                  <a:gd name="connsiteY4" fmla="*/ 80274 h 80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684" h="80274">
                    <a:moveTo>
                      <a:pt x="2992" y="80274"/>
                    </a:moveTo>
                    <a:cubicBezTo>
                      <a:pt x="2992" y="80274"/>
                      <a:pt x="5632" y="35114"/>
                      <a:pt x="33647" y="34566"/>
                    </a:cubicBezTo>
                    <a:cubicBezTo>
                      <a:pt x="61662" y="34017"/>
                      <a:pt x="110422" y="31137"/>
                      <a:pt x="130688" y="12243"/>
                    </a:cubicBezTo>
                    <a:cubicBezTo>
                      <a:pt x="150953" y="-6651"/>
                      <a:pt x="10296" y="1956"/>
                      <a:pt x="10296" y="1956"/>
                    </a:cubicBezTo>
                    <a:cubicBezTo>
                      <a:pt x="10296" y="1956"/>
                      <a:pt x="-6712" y="56271"/>
                      <a:pt x="2992" y="80274"/>
                    </a:cubicBezTo>
                    <a:close/>
                  </a:path>
                </a:pathLst>
              </a:custGeom>
              <a:solidFill>
                <a:srgbClr val="233862"/>
              </a:solidFill>
              <a:ln w="3429" cap="flat">
                <a:noFill/>
                <a:prstDash val="solid"/>
                <a:miter/>
              </a:ln>
            </p:spPr>
            <p:txBody>
              <a:bodyPr rtlCol="0" anchor="ctr"/>
              <a:lstStyle/>
              <a:p>
                <a:endParaRPr lang="en-IN"/>
              </a:p>
            </p:txBody>
          </p:sp>
          <p:sp>
            <p:nvSpPr>
              <p:cNvPr id="247" name="Freeform: Shape 246">
                <a:extLst>
                  <a:ext uri="{FF2B5EF4-FFF2-40B4-BE49-F238E27FC236}">
                    <a16:creationId xmlns:a16="http://schemas.microsoft.com/office/drawing/2014/main" id="{2FD7B4D4-4304-3F71-4CC1-CB6E82A7E07B}"/>
                  </a:ext>
                </a:extLst>
              </p:cNvPr>
              <p:cNvSpPr/>
              <p:nvPr/>
            </p:nvSpPr>
            <p:spPr>
              <a:xfrm>
                <a:off x="7179358" y="4334018"/>
                <a:ext cx="42815" cy="52461"/>
              </a:xfrm>
              <a:custGeom>
                <a:avLst/>
                <a:gdLst>
                  <a:gd name="connsiteX0" fmla="*/ 0 w 42815"/>
                  <a:gd name="connsiteY0" fmla="*/ 14365 h 52461"/>
                  <a:gd name="connsiteX1" fmla="*/ 41662 w 42815"/>
                  <a:gd name="connsiteY1" fmla="*/ 52462 h 52461"/>
                  <a:gd name="connsiteX2" fmla="*/ 0 w 42815"/>
                  <a:gd name="connsiteY2" fmla="*/ 14365 h 52461"/>
                </a:gdLst>
                <a:ahLst/>
                <a:cxnLst>
                  <a:cxn ang="0">
                    <a:pos x="connsiteX0" y="connsiteY0"/>
                  </a:cxn>
                  <a:cxn ang="0">
                    <a:pos x="connsiteX1" y="connsiteY1"/>
                  </a:cxn>
                  <a:cxn ang="0">
                    <a:pos x="connsiteX2" y="connsiteY2"/>
                  </a:cxn>
                </a:cxnLst>
                <a:rect l="l" t="t" r="r" b="b"/>
                <a:pathLst>
                  <a:path w="42815" h="52461">
                    <a:moveTo>
                      <a:pt x="0" y="14365"/>
                    </a:moveTo>
                    <a:cubicBezTo>
                      <a:pt x="0" y="14365"/>
                      <a:pt x="36553" y="29247"/>
                      <a:pt x="41662" y="52462"/>
                    </a:cubicBezTo>
                    <a:cubicBezTo>
                      <a:pt x="41662" y="52462"/>
                      <a:pt x="53698" y="-33160"/>
                      <a:pt x="0" y="14365"/>
                    </a:cubicBezTo>
                    <a:close/>
                  </a:path>
                </a:pathLst>
              </a:custGeom>
              <a:solidFill>
                <a:srgbClr val="233862"/>
              </a:solidFill>
              <a:ln w="3429" cap="flat">
                <a:noFill/>
                <a:prstDash val="solid"/>
                <a:miter/>
              </a:ln>
            </p:spPr>
            <p:txBody>
              <a:bodyPr rtlCol="0" anchor="ctr"/>
              <a:lstStyle/>
              <a:p>
                <a:endParaRPr lang="en-IN"/>
              </a:p>
            </p:txBody>
          </p:sp>
          <p:sp>
            <p:nvSpPr>
              <p:cNvPr id="248" name="Freeform: Shape 247">
                <a:extLst>
                  <a:ext uri="{FF2B5EF4-FFF2-40B4-BE49-F238E27FC236}">
                    <a16:creationId xmlns:a16="http://schemas.microsoft.com/office/drawing/2014/main" id="{66C5D336-5596-6FC8-4EC7-BC19C60E8FF2}"/>
                  </a:ext>
                </a:extLst>
              </p:cNvPr>
              <p:cNvSpPr/>
              <p:nvPr/>
            </p:nvSpPr>
            <p:spPr>
              <a:xfrm>
                <a:off x="7017793" y="4887198"/>
                <a:ext cx="101900" cy="91366"/>
              </a:xfrm>
              <a:custGeom>
                <a:avLst/>
                <a:gdLst>
                  <a:gd name="connsiteX0" fmla="*/ 101900 w 101900"/>
                  <a:gd name="connsiteY0" fmla="*/ 53373 h 91366"/>
                  <a:gd name="connsiteX1" fmla="*/ 79646 w 101900"/>
                  <a:gd name="connsiteY1" fmla="*/ 21037 h 91366"/>
                  <a:gd name="connsiteX2" fmla="*/ 39149 w 101900"/>
                  <a:gd name="connsiteY2" fmla="*/ 2521 h 91366"/>
                  <a:gd name="connsiteX3" fmla="*/ 56294 w 101900"/>
                  <a:gd name="connsiteY3" fmla="*/ 27415 h 91366"/>
                  <a:gd name="connsiteX4" fmla="*/ 436 w 101900"/>
                  <a:gd name="connsiteY4" fmla="*/ 5230 h 91366"/>
                  <a:gd name="connsiteX5" fmla="*/ 26942 w 101900"/>
                  <a:gd name="connsiteY5" fmla="*/ 62734 h 91366"/>
                  <a:gd name="connsiteX6" fmla="*/ 79646 w 101900"/>
                  <a:gd name="connsiteY6" fmla="*/ 91366 h 9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900" h="91366">
                    <a:moveTo>
                      <a:pt x="101900" y="53373"/>
                    </a:moveTo>
                    <a:cubicBezTo>
                      <a:pt x="101900" y="53373"/>
                      <a:pt x="80469" y="27073"/>
                      <a:pt x="79646" y="21037"/>
                    </a:cubicBezTo>
                    <a:cubicBezTo>
                      <a:pt x="78823" y="15002"/>
                      <a:pt x="36406" y="-7458"/>
                      <a:pt x="39149" y="2521"/>
                    </a:cubicBezTo>
                    <a:cubicBezTo>
                      <a:pt x="41378" y="10647"/>
                      <a:pt x="59380" y="25358"/>
                      <a:pt x="56294" y="27415"/>
                    </a:cubicBezTo>
                    <a:cubicBezTo>
                      <a:pt x="53208" y="29473"/>
                      <a:pt x="2973" y="-17"/>
                      <a:pt x="436" y="5230"/>
                    </a:cubicBezTo>
                    <a:cubicBezTo>
                      <a:pt x="-3473" y="13459"/>
                      <a:pt x="20016" y="53030"/>
                      <a:pt x="26942" y="62734"/>
                    </a:cubicBezTo>
                    <a:cubicBezTo>
                      <a:pt x="33868" y="72438"/>
                      <a:pt x="79646" y="91366"/>
                      <a:pt x="79646" y="91366"/>
                    </a:cubicBezTo>
                    <a:close/>
                  </a:path>
                </a:pathLst>
              </a:custGeom>
              <a:solidFill>
                <a:srgbClr val="D9935C"/>
              </a:solidFill>
              <a:ln w="3429" cap="flat">
                <a:noFill/>
                <a:prstDash val="solid"/>
                <a:miter/>
              </a:ln>
            </p:spPr>
            <p:txBody>
              <a:bodyPr rtlCol="0" anchor="ctr"/>
              <a:lstStyle/>
              <a:p>
                <a:endParaRPr lang="en-IN"/>
              </a:p>
            </p:txBody>
          </p:sp>
          <p:sp>
            <p:nvSpPr>
              <p:cNvPr id="249" name="Freeform: Shape 248">
                <a:extLst>
                  <a:ext uri="{FF2B5EF4-FFF2-40B4-BE49-F238E27FC236}">
                    <a16:creationId xmlns:a16="http://schemas.microsoft.com/office/drawing/2014/main" id="{3A78570B-61DB-5C19-5ECB-F84B6A53B482}"/>
                  </a:ext>
                </a:extLst>
              </p:cNvPr>
              <p:cNvSpPr/>
              <p:nvPr/>
            </p:nvSpPr>
            <p:spPr>
              <a:xfrm>
                <a:off x="4602601" y="4069331"/>
                <a:ext cx="416794" cy="515139"/>
              </a:xfrm>
              <a:custGeom>
                <a:avLst/>
                <a:gdLst>
                  <a:gd name="connsiteX0" fmla="*/ 230463 w 416794"/>
                  <a:gd name="connsiteY0" fmla="*/ 0 h 515139"/>
                  <a:gd name="connsiteX1" fmla="*/ 110448 w 416794"/>
                  <a:gd name="connsiteY1" fmla="*/ 87337 h 515139"/>
                  <a:gd name="connsiteX2" fmla="*/ 0 w 416794"/>
                  <a:gd name="connsiteY2" fmla="*/ 433152 h 515139"/>
                  <a:gd name="connsiteX3" fmla="*/ 411069 w 416794"/>
                  <a:gd name="connsiteY3" fmla="*/ 478826 h 515139"/>
                  <a:gd name="connsiteX4" fmla="*/ 230463 w 416794"/>
                  <a:gd name="connsiteY4" fmla="*/ 0 h 51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794" h="515139">
                    <a:moveTo>
                      <a:pt x="230463" y="0"/>
                    </a:moveTo>
                    <a:cubicBezTo>
                      <a:pt x="230463" y="0"/>
                      <a:pt x="138223" y="274"/>
                      <a:pt x="110448" y="87337"/>
                    </a:cubicBezTo>
                    <a:cubicBezTo>
                      <a:pt x="82673" y="174399"/>
                      <a:pt x="52155" y="388883"/>
                      <a:pt x="0" y="433152"/>
                    </a:cubicBezTo>
                    <a:cubicBezTo>
                      <a:pt x="0" y="433152"/>
                      <a:pt x="283818" y="581764"/>
                      <a:pt x="411069" y="478826"/>
                    </a:cubicBezTo>
                    <a:cubicBezTo>
                      <a:pt x="411240" y="478826"/>
                      <a:pt x="466447" y="10561"/>
                      <a:pt x="230463" y="0"/>
                    </a:cubicBezTo>
                    <a:close/>
                  </a:path>
                </a:pathLst>
              </a:custGeom>
              <a:solidFill>
                <a:srgbClr val="2C3A64"/>
              </a:solidFill>
              <a:ln w="3429" cap="flat">
                <a:noFill/>
                <a:prstDash val="solid"/>
                <a:miter/>
              </a:ln>
            </p:spPr>
            <p:txBody>
              <a:bodyPr rtlCol="0" anchor="ctr"/>
              <a:lstStyle/>
              <a:p>
                <a:endParaRPr lang="en-IN"/>
              </a:p>
            </p:txBody>
          </p:sp>
          <p:sp>
            <p:nvSpPr>
              <p:cNvPr id="250" name="Freeform: Shape 249">
                <a:extLst>
                  <a:ext uri="{FF2B5EF4-FFF2-40B4-BE49-F238E27FC236}">
                    <a16:creationId xmlns:a16="http://schemas.microsoft.com/office/drawing/2014/main" id="{CA8054BA-D87C-E4FA-D452-BF93DB73EB39}"/>
                  </a:ext>
                </a:extLst>
              </p:cNvPr>
              <p:cNvSpPr/>
              <p:nvPr/>
            </p:nvSpPr>
            <p:spPr>
              <a:xfrm>
                <a:off x="4710595" y="4837461"/>
                <a:ext cx="390225" cy="1057150"/>
              </a:xfrm>
              <a:custGeom>
                <a:avLst/>
                <a:gdLst>
                  <a:gd name="connsiteX0" fmla="*/ 385577 w 390225"/>
                  <a:gd name="connsiteY0" fmla="*/ 699790 h 1057150"/>
                  <a:gd name="connsiteX1" fmla="*/ 218139 w 390225"/>
                  <a:gd name="connsiteY1" fmla="*/ 887665 h 1057150"/>
                  <a:gd name="connsiteX2" fmla="*/ 29544 w 390225"/>
                  <a:gd name="connsiteY2" fmla="*/ 1055995 h 1057150"/>
                  <a:gd name="connsiteX3" fmla="*/ 4820 w 390225"/>
                  <a:gd name="connsiteY3" fmla="*/ 1004903 h 1057150"/>
                  <a:gd name="connsiteX4" fmla="*/ 155902 w 390225"/>
                  <a:gd name="connsiteY4" fmla="*/ 753351 h 1057150"/>
                  <a:gd name="connsiteX5" fmla="*/ 194821 w 390225"/>
                  <a:gd name="connsiteY5" fmla="*/ 709014 h 1057150"/>
                  <a:gd name="connsiteX6" fmla="*/ 252223 w 390225"/>
                  <a:gd name="connsiteY6" fmla="*/ 656105 h 1057150"/>
                  <a:gd name="connsiteX7" fmla="*/ 236621 w 390225"/>
                  <a:gd name="connsiteY7" fmla="*/ 630010 h 1057150"/>
                  <a:gd name="connsiteX8" fmla="*/ 96032 w 390225"/>
                  <a:gd name="connsiteY8" fmla="*/ 192024 h 1057150"/>
                  <a:gd name="connsiteX9" fmla="*/ 271528 w 390225"/>
                  <a:gd name="connsiteY9" fmla="*/ 0 h 1057150"/>
                  <a:gd name="connsiteX10" fmla="*/ 344703 w 390225"/>
                  <a:gd name="connsiteY10" fmla="*/ 339471 h 1057150"/>
                  <a:gd name="connsiteX11" fmla="*/ 385577 w 390225"/>
                  <a:gd name="connsiteY11" fmla="*/ 699790 h 10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0225" h="1057150">
                    <a:moveTo>
                      <a:pt x="385577" y="699790"/>
                    </a:moveTo>
                    <a:cubicBezTo>
                      <a:pt x="370900" y="737509"/>
                      <a:pt x="295668" y="814662"/>
                      <a:pt x="218139" y="887665"/>
                    </a:cubicBezTo>
                    <a:cubicBezTo>
                      <a:pt x="125556" y="974899"/>
                      <a:pt x="29544" y="1055995"/>
                      <a:pt x="29544" y="1055995"/>
                    </a:cubicBezTo>
                    <a:cubicBezTo>
                      <a:pt x="29544" y="1055995"/>
                      <a:pt x="-14279" y="1069402"/>
                      <a:pt x="4820" y="1004903"/>
                    </a:cubicBezTo>
                    <a:cubicBezTo>
                      <a:pt x="4820" y="1004903"/>
                      <a:pt x="110502" y="810684"/>
                      <a:pt x="155902" y="753351"/>
                    </a:cubicBezTo>
                    <a:cubicBezTo>
                      <a:pt x="168864" y="736995"/>
                      <a:pt x="182271" y="722044"/>
                      <a:pt x="194821" y="709014"/>
                    </a:cubicBezTo>
                    <a:cubicBezTo>
                      <a:pt x="212834" y="690189"/>
                      <a:pt x="232005" y="672530"/>
                      <a:pt x="252223" y="656105"/>
                    </a:cubicBezTo>
                    <a:cubicBezTo>
                      <a:pt x="252223" y="656105"/>
                      <a:pt x="246256" y="646538"/>
                      <a:pt x="236621" y="630010"/>
                    </a:cubicBezTo>
                    <a:cubicBezTo>
                      <a:pt x="189438" y="549223"/>
                      <a:pt x="54026" y="301855"/>
                      <a:pt x="96032" y="192024"/>
                    </a:cubicBezTo>
                    <a:cubicBezTo>
                      <a:pt x="146369" y="59699"/>
                      <a:pt x="271528" y="0"/>
                      <a:pt x="271528" y="0"/>
                    </a:cubicBezTo>
                    <a:cubicBezTo>
                      <a:pt x="271528" y="0"/>
                      <a:pt x="311201" y="167438"/>
                      <a:pt x="344703" y="339471"/>
                    </a:cubicBezTo>
                    <a:cubicBezTo>
                      <a:pt x="375495" y="498062"/>
                      <a:pt x="401041" y="660288"/>
                      <a:pt x="385577" y="699790"/>
                    </a:cubicBezTo>
                    <a:close/>
                  </a:path>
                </a:pathLst>
              </a:custGeom>
              <a:solidFill>
                <a:srgbClr val="2B478B"/>
              </a:solidFill>
              <a:ln w="3429" cap="flat">
                <a:noFill/>
                <a:prstDash val="solid"/>
                <a:miter/>
              </a:ln>
            </p:spPr>
            <p:txBody>
              <a:bodyPr rtlCol="0" anchor="ctr"/>
              <a:lstStyle/>
              <a:p>
                <a:endParaRPr lang="en-IN"/>
              </a:p>
            </p:txBody>
          </p:sp>
          <p:sp>
            <p:nvSpPr>
              <p:cNvPr id="251" name="Freeform: Shape 250">
                <a:extLst>
                  <a:ext uri="{FF2B5EF4-FFF2-40B4-BE49-F238E27FC236}">
                    <a16:creationId xmlns:a16="http://schemas.microsoft.com/office/drawing/2014/main" id="{9B1C3D5F-DD55-EC26-B59A-3A42E30FE01E}"/>
                  </a:ext>
                </a:extLst>
              </p:cNvPr>
              <p:cNvSpPr/>
              <p:nvPr/>
            </p:nvSpPr>
            <p:spPr>
              <a:xfrm>
                <a:off x="4798793" y="4837461"/>
                <a:ext cx="256470" cy="630010"/>
              </a:xfrm>
              <a:custGeom>
                <a:avLst/>
                <a:gdLst>
                  <a:gd name="connsiteX0" fmla="*/ 256471 w 256470"/>
                  <a:gd name="connsiteY0" fmla="*/ 339643 h 630010"/>
                  <a:gd name="connsiteX1" fmla="*/ 148560 w 256470"/>
                  <a:gd name="connsiteY1" fmla="*/ 630010 h 630010"/>
                  <a:gd name="connsiteX2" fmla="*/ 7971 w 256470"/>
                  <a:gd name="connsiteY2" fmla="*/ 192024 h 630010"/>
                  <a:gd name="connsiteX3" fmla="*/ 183468 w 256470"/>
                  <a:gd name="connsiteY3" fmla="*/ 0 h 630010"/>
                  <a:gd name="connsiteX4" fmla="*/ 256471 w 256470"/>
                  <a:gd name="connsiteY4" fmla="*/ 339643 h 63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70" h="630010">
                    <a:moveTo>
                      <a:pt x="256471" y="339643"/>
                    </a:moveTo>
                    <a:cubicBezTo>
                      <a:pt x="233428" y="445633"/>
                      <a:pt x="193515" y="595549"/>
                      <a:pt x="148560" y="630010"/>
                    </a:cubicBezTo>
                    <a:cubicBezTo>
                      <a:pt x="101377" y="549223"/>
                      <a:pt x="-34034" y="301855"/>
                      <a:pt x="7971" y="192024"/>
                    </a:cubicBezTo>
                    <a:cubicBezTo>
                      <a:pt x="58309" y="59699"/>
                      <a:pt x="183468" y="0"/>
                      <a:pt x="183468" y="0"/>
                    </a:cubicBezTo>
                    <a:cubicBezTo>
                      <a:pt x="183468" y="0"/>
                      <a:pt x="222970" y="167541"/>
                      <a:pt x="256471" y="339643"/>
                    </a:cubicBezTo>
                    <a:close/>
                  </a:path>
                </a:pathLst>
              </a:custGeom>
              <a:solidFill>
                <a:srgbClr val="233862"/>
              </a:solidFill>
              <a:ln w="3429" cap="flat">
                <a:noFill/>
                <a:prstDash val="solid"/>
                <a:miter/>
              </a:ln>
            </p:spPr>
            <p:txBody>
              <a:bodyPr rtlCol="0" anchor="ctr"/>
              <a:lstStyle/>
              <a:p>
                <a:endParaRPr lang="en-IN"/>
              </a:p>
            </p:txBody>
          </p:sp>
          <p:sp>
            <p:nvSpPr>
              <p:cNvPr id="252" name="Freeform: Shape 251">
                <a:extLst>
                  <a:ext uri="{FF2B5EF4-FFF2-40B4-BE49-F238E27FC236}">
                    <a16:creationId xmlns:a16="http://schemas.microsoft.com/office/drawing/2014/main" id="{0D3EC181-4D2A-1AD1-186C-C5465C002732}"/>
                  </a:ext>
                </a:extLst>
              </p:cNvPr>
              <p:cNvSpPr/>
              <p:nvPr/>
            </p:nvSpPr>
            <p:spPr>
              <a:xfrm>
                <a:off x="4710595" y="5546476"/>
                <a:ext cx="218138" cy="348136"/>
              </a:xfrm>
              <a:custGeom>
                <a:avLst/>
                <a:gdLst>
                  <a:gd name="connsiteX0" fmla="*/ 218139 w 218138"/>
                  <a:gd name="connsiteY0" fmla="*/ 178651 h 348136"/>
                  <a:gd name="connsiteX1" fmla="*/ 29544 w 218138"/>
                  <a:gd name="connsiteY1" fmla="*/ 346980 h 348136"/>
                  <a:gd name="connsiteX2" fmla="*/ 4820 w 218138"/>
                  <a:gd name="connsiteY2" fmla="*/ 295889 h 348136"/>
                  <a:gd name="connsiteX3" fmla="*/ 155902 w 218138"/>
                  <a:gd name="connsiteY3" fmla="*/ 44337 h 348136"/>
                  <a:gd name="connsiteX4" fmla="*/ 194821 w 218138"/>
                  <a:gd name="connsiteY4" fmla="*/ 0 h 348136"/>
                  <a:gd name="connsiteX5" fmla="*/ 218139 w 218138"/>
                  <a:gd name="connsiteY5" fmla="*/ 178651 h 348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8138" h="348136">
                    <a:moveTo>
                      <a:pt x="218139" y="178651"/>
                    </a:moveTo>
                    <a:cubicBezTo>
                      <a:pt x="125556" y="265885"/>
                      <a:pt x="29544" y="346980"/>
                      <a:pt x="29544" y="346980"/>
                    </a:cubicBezTo>
                    <a:cubicBezTo>
                      <a:pt x="29544" y="346980"/>
                      <a:pt x="-14279" y="360388"/>
                      <a:pt x="4820" y="295889"/>
                    </a:cubicBezTo>
                    <a:cubicBezTo>
                      <a:pt x="4820" y="295889"/>
                      <a:pt x="110502" y="101670"/>
                      <a:pt x="155902" y="44337"/>
                    </a:cubicBezTo>
                    <a:cubicBezTo>
                      <a:pt x="168864" y="27981"/>
                      <a:pt x="182271" y="13030"/>
                      <a:pt x="194821" y="0"/>
                    </a:cubicBezTo>
                    <a:cubicBezTo>
                      <a:pt x="193484" y="49652"/>
                      <a:pt x="194890" y="133697"/>
                      <a:pt x="218139" y="178651"/>
                    </a:cubicBezTo>
                    <a:close/>
                  </a:path>
                </a:pathLst>
              </a:custGeom>
              <a:solidFill>
                <a:srgbClr val="233862"/>
              </a:solidFill>
              <a:ln w="3429" cap="flat">
                <a:noFill/>
                <a:prstDash val="solid"/>
                <a:miter/>
              </a:ln>
            </p:spPr>
            <p:txBody>
              <a:bodyPr rtlCol="0" anchor="ctr"/>
              <a:lstStyle/>
              <a:p>
                <a:endParaRPr lang="en-IN"/>
              </a:p>
            </p:txBody>
          </p:sp>
          <p:sp>
            <p:nvSpPr>
              <p:cNvPr id="253" name="Freeform: Shape 252">
                <a:extLst>
                  <a:ext uri="{FF2B5EF4-FFF2-40B4-BE49-F238E27FC236}">
                    <a16:creationId xmlns:a16="http://schemas.microsoft.com/office/drawing/2014/main" id="{D038414D-2CD6-6C90-326B-0DE38A50AB22}"/>
                  </a:ext>
                </a:extLst>
              </p:cNvPr>
              <p:cNvSpPr/>
              <p:nvPr/>
            </p:nvSpPr>
            <p:spPr>
              <a:xfrm>
                <a:off x="4933104" y="4412677"/>
                <a:ext cx="122456" cy="674724"/>
              </a:xfrm>
              <a:custGeom>
                <a:avLst/>
                <a:gdLst>
                  <a:gd name="connsiteX0" fmla="*/ 104123 w 122456"/>
                  <a:gd name="connsiteY0" fmla="*/ 674724 h 674724"/>
                  <a:gd name="connsiteX1" fmla="*/ 224 w 122456"/>
                  <a:gd name="connsiteY1" fmla="*/ 391455 h 674724"/>
                  <a:gd name="connsiteX2" fmla="*/ 15518 w 122456"/>
                  <a:gd name="connsiteY2" fmla="*/ 123444 h 674724"/>
                  <a:gd name="connsiteX3" fmla="*/ 20490 w 122456"/>
                  <a:gd name="connsiteY3" fmla="*/ 0 h 674724"/>
                  <a:gd name="connsiteX4" fmla="*/ 80737 w 122456"/>
                  <a:gd name="connsiteY4" fmla="*/ 135583 h 674724"/>
                  <a:gd name="connsiteX5" fmla="*/ 85092 w 122456"/>
                  <a:gd name="connsiteY5" fmla="*/ 199911 h 674724"/>
                  <a:gd name="connsiteX6" fmla="*/ 94762 w 122456"/>
                  <a:gd name="connsiteY6" fmla="*/ 370846 h 674724"/>
                  <a:gd name="connsiteX7" fmla="*/ 109507 w 122456"/>
                  <a:gd name="connsiteY7" fmla="*/ 579467 h 674724"/>
                  <a:gd name="connsiteX8" fmla="*/ 104123 w 122456"/>
                  <a:gd name="connsiteY8" fmla="*/ 674724 h 67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456" h="674724">
                    <a:moveTo>
                      <a:pt x="104123" y="674724"/>
                    </a:moveTo>
                    <a:cubicBezTo>
                      <a:pt x="104123" y="674724"/>
                      <a:pt x="-5605" y="399410"/>
                      <a:pt x="224" y="391455"/>
                    </a:cubicBezTo>
                    <a:cubicBezTo>
                      <a:pt x="3653" y="386482"/>
                      <a:pt x="10786" y="236293"/>
                      <a:pt x="15518" y="123444"/>
                    </a:cubicBezTo>
                    <a:cubicBezTo>
                      <a:pt x="18432" y="54864"/>
                      <a:pt x="20490" y="0"/>
                      <a:pt x="20490" y="0"/>
                    </a:cubicBezTo>
                    <a:cubicBezTo>
                      <a:pt x="20490" y="0"/>
                      <a:pt x="69113" y="17317"/>
                      <a:pt x="80737" y="135583"/>
                    </a:cubicBezTo>
                    <a:cubicBezTo>
                      <a:pt x="83000" y="158386"/>
                      <a:pt x="84166" y="179851"/>
                      <a:pt x="85092" y="199911"/>
                    </a:cubicBezTo>
                    <a:cubicBezTo>
                      <a:pt x="88521" y="283818"/>
                      <a:pt x="82212" y="342900"/>
                      <a:pt x="94762" y="370846"/>
                    </a:cubicBezTo>
                    <a:cubicBezTo>
                      <a:pt x="110295" y="405479"/>
                      <a:pt x="104740" y="563556"/>
                      <a:pt x="109507" y="579467"/>
                    </a:cubicBezTo>
                    <a:cubicBezTo>
                      <a:pt x="114273" y="595377"/>
                      <a:pt x="138996" y="635085"/>
                      <a:pt x="104123" y="674724"/>
                    </a:cubicBezTo>
                    <a:close/>
                  </a:path>
                </a:pathLst>
              </a:custGeom>
              <a:solidFill>
                <a:srgbClr val="FFB27D"/>
              </a:solidFill>
              <a:ln w="3429" cap="flat">
                <a:noFill/>
                <a:prstDash val="solid"/>
                <a:miter/>
              </a:ln>
            </p:spPr>
            <p:txBody>
              <a:bodyPr rtlCol="0" anchor="ctr"/>
              <a:lstStyle/>
              <a:p>
                <a:endParaRPr lang="en-IN"/>
              </a:p>
            </p:txBody>
          </p:sp>
          <p:sp>
            <p:nvSpPr>
              <p:cNvPr id="254" name="Freeform: Shape 253">
                <a:extLst>
                  <a:ext uri="{FF2B5EF4-FFF2-40B4-BE49-F238E27FC236}">
                    <a16:creationId xmlns:a16="http://schemas.microsoft.com/office/drawing/2014/main" id="{92F3AB21-C020-7C86-5BE2-6E825A56EFD5}"/>
                  </a:ext>
                </a:extLst>
              </p:cNvPr>
              <p:cNvSpPr/>
              <p:nvPr/>
            </p:nvSpPr>
            <p:spPr>
              <a:xfrm>
                <a:off x="4665016" y="4859373"/>
                <a:ext cx="285491" cy="1176009"/>
              </a:xfrm>
              <a:custGeom>
                <a:avLst/>
                <a:gdLst>
                  <a:gd name="connsiteX0" fmla="*/ 285492 w 285491"/>
                  <a:gd name="connsiteY0" fmla="*/ 44577 h 1176009"/>
                  <a:gd name="connsiteX1" fmla="*/ 276748 w 285491"/>
                  <a:gd name="connsiteY1" fmla="*/ 12310 h 1176009"/>
                  <a:gd name="connsiteX2" fmla="*/ 34112 w 285491"/>
                  <a:gd name="connsiteY2" fmla="*/ 0 h 1176009"/>
                  <a:gd name="connsiteX3" fmla="*/ 7948 w 285491"/>
                  <a:gd name="connsiteY3" fmla="*/ 193601 h 1176009"/>
                  <a:gd name="connsiteX4" fmla="*/ 89078 w 285491"/>
                  <a:gd name="connsiteY4" fmla="*/ 606590 h 1176009"/>
                  <a:gd name="connsiteX5" fmla="*/ 103926 w 285491"/>
                  <a:gd name="connsiteY5" fmla="*/ 663786 h 1176009"/>
                  <a:gd name="connsiteX6" fmla="*/ 103926 w 285491"/>
                  <a:gd name="connsiteY6" fmla="*/ 663786 h 1176009"/>
                  <a:gd name="connsiteX7" fmla="*/ 103137 w 285491"/>
                  <a:gd name="connsiteY7" fmla="*/ 671192 h 1176009"/>
                  <a:gd name="connsiteX8" fmla="*/ 83935 w 285491"/>
                  <a:gd name="connsiteY8" fmla="*/ 734355 h 1176009"/>
                  <a:gd name="connsiteX9" fmla="*/ 161842 w 285491"/>
                  <a:gd name="connsiteY9" fmla="*/ 1176010 h 1176009"/>
                  <a:gd name="connsiteX10" fmla="*/ 182827 w 285491"/>
                  <a:gd name="connsiteY10" fmla="*/ 1163665 h 1176009"/>
                  <a:gd name="connsiteX11" fmla="*/ 212728 w 285491"/>
                  <a:gd name="connsiteY11" fmla="*/ 757775 h 1176009"/>
                  <a:gd name="connsiteX12" fmla="*/ 225004 w 285491"/>
                  <a:gd name="connsiteY12" fmla="*/ 708877 h 1176009"/>
                  <a:gd name="connsiteX13" fmla="*/ 253773 w 285491"/>
                  <a:gd name="connsiteY13" fmla="*/ 573912 h 1176009"/>
                  <a:gd name="connsiteX14" fmla="*/ 267489 w 285491"/>
                  <a:gd name="connsiteY14" fmla="*/ 225216 h 1176009"/>
                  <a:gd name="connsiteX15" fmla="*/ 285492 w 285491"/>
                  <a:gd name="connsiteY15" fmla="*/ 44577 h 1176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5491" h="1176009">
                    <a:moveTo>
                      <a:pt x="285492" y="44577"/>
                    </a:moveTo>
                    <a:lnTo>
                      <a:pt x="276748" y="12310"/>
                    </a:lnTo>
                    <a:cubicBezTo>
                      <a:pt x="215026" y="38953"/>
                      <a:pt x="34112" y="0"/>
                      <a:pt x="34112" y="0"/>
                    </a:cubicBezTo>
                    <a:cubicBezTo>
                      <a:pt x="34112" y="0"/>
                      <a:pt x="-19827" y="63917"/>
                      <a:pt x="7948" y="193601"/>
                    </a:cubicBezTo>
                    <a:cubicBezTo>
                      <a:pt x="21664" y="256935"/>
                      <a:pt x="69464" y="527380"/>
                      <a:pt x="89078" y="606590"/>
                    </a:cubicBezTo>
                    <a:cubicBezTo>
                      <a:pt x="96211" y="635291"/>
                      <a:pt x="101697" y="655659"/>
                      <a:pt x="103926" y="663786"/>
                    </a:cubicBezTo>
                    <a:lnTo>
                      <a:pt x="103926" y="663786"/>
                    </a:lnTo>
                    <a:cubicBezTo>
                      <a:pt x="104492" y="666289"/>
                      <a:pt x="104214" y="668895"/>
                      <a:pt x="103137" y="671192"/>
                    </a:cubicBezTo>
                    <a:cubicBezTo>
                      <a:pt x="94921" y="691663"/>
                      <a:pt x="88495" y="712786"/>
                      <a:pt x="83935" y="734355"/>
                    </a:cubicBezTo>
                    <a:cubicBezTo>
                      <a:pt x="39118" y="944209"/>
                      <a:pt x="161842" y="1176010"/>
                      <a:pt x="161842" y="1176010"/>
                    </a:cubicBezTo>
                    <a:lnTo>
                      <a:pt x="182827" y="1163665"/>
                    </a:lnTo>
                    <a:cubicBezTo>
                      <a:pt x="182827" y="1163665"/>
                      <a:pt x="190988" y="884030"/>
                      <a:pt x="212728" y="757775"/>
                    </a:cubicBezTo>
                    <a:cubicBezTo>
                      <a:pt x="216431" y="736343"/>
                      <a:pt x="220512" y="719336"/>
                      <a:pt x="225004" y="708877"/>
                    </a:cubicBezTo>
                    <a:cubicBezTo>
                      <a:pt x="238137" y="678359"/>
                      <a:pt x="247361" y="630353"/>
                      <a:pt x="253773" y="573912"/>
                    </a:cubicBezTo>
                    <a:cubicBezTo>
                      <a:pt x="265946" y="467201"/>
                      <a:pt x="268141" y="330453"/>
                      <a:pt x="267489" y="225216"/>
                    </a:cubicBezTo>
                    <a:cubicBezTo>
                      <a:pt x="269547" y="225080"/>
                      <a:pt x="285492" y="44577"/>
                      <a:pt x="285492" y="44577"/>
                    </a:cubicBezTo>
                    <a:close/>
                  </a:path>
                </a:pathLst>
              </a:custGeom>
              <a:solidFill>
                <a:srgbClr val="2B478B"/>
              </a:solidFill>
              <a:ln w="3429" cap="flat">
                <a:noFill/>
                <a:prstDash val="solid"/>
                <a:miter/>
              </a:ln>
            </p:spPr>
            <p:txBody>
              <a:bodyPr rtlCol="0" anchor="ctr"/>
              <a:lstStyle/>
              <a:p>
                <a:endParaRPr lang="en-IN"/>
              </a:p>
            </p:txBody>
          </p:sp>
          <p:sp>
            <p:nvSpPr>
              <p:cNvPr id="255" name="Freeform: Shape 254">
                <a:extLst>
                  <a:ext uri="{FF2B5EF4-FFF2-40B4-BE49-F238E27FC236}">
                    <a16:creationId xmlns:a16="http://schemas.microsoft.com/office/drawing/2014/main" id="{52E31D33-00C1-4A56-FDB9-C75031BB1481}"/>
                  </a:ext>
                </a:extLst>
              </p:cNvPr>
              <p:cNvSpPr/>
              <p:nvPr/>
            </p:nvSpPr>
            <p:spPr>
              <a:xfrm>
                <a:off x="4654654" y="4292319"/>
                <a:ext cx="342730" cy="662559"/>
              </a:xfrm>
              <a:custGeom>
                <a:avLst/>
                <a:gdLst>
                  <a:gd name="connsiteX0" fmla="*/ 18002 w 342730"/>
                  <a:gd name="connsiteY0" fmla="*/ 645818 h 662559"/>
                  <a:gd name="connsiteX1" fmla="*/ 75815 w 342730"/>
                  <a:gd name="connsiteY1" fmla="*/ 438569 h 662559"/>
                  <a:gd name="connsiteX2" fmla="*/ 41800 w 342730"/>
                  <a:gd name="connsiteY2" fmla="*/ 349415 h 662559"/>
                  <a:gd name="connsiteX3" fmla="*/ 9498 w 342730"/>
                  <a:gd name="connsiteY3" fmla="*/ 279429 h 662559"/>
                  <a:gd name="connsiteX4" fmla="*/ 22391 w 342730"/>
                  <a:gd name="connsiteY4" fmla="*/ 261873 h 662559"/>
                  <a:gd name="connsiteX5" fmla="*/ 37342 w 342730"/>
                  <a:gd name="connsiteY5" fmla="*/ 238418 h 662559"/>
                  <a:gd name="connsiteX6" fmla="*/ 40942 w 342730"/>
                  <a:gd name="connsiteY6" fmla="*/ 215993 h 662559"/>
                  <a:gd name="connsiteX7" fmla="*/ 35319 w 342730"/>
                  <a:gd name="connsiteY7" fmla="*/ 199979 h 662559"/>
                  <a:gd name="connsiteX8" fmla="*/ 31890 w 342730"/>
                  <a:gd name="connsiteY8" fmla="*/ 192573 h 662559"/>
                  <a:gd name="connsiteX9" fmla="*/ 0 w 342730"/>
                  <a:gd name="connsiteY9" fmla="*/ 146144 h 662559"/>
                  <a:gd name="connsiteX10" fmla="*/ 78318 w 342730"/>
                  <a:gd name="connsiteY10" fmla="*/ 118335 h 662559"/>
                  <a:gd name="connsiteX11" fmla="*/ 87542 w 342730"/>
                  <a:gd name="connsiteY11" fmla="*/ 115660 h 662559"/>
                  <a:gd name="connsiteX12" fmla="*/ 92823 w 342730"/>
                  <a:gd name="connsiteY12" fmla="*/ 114391 h 662559"/>
                  <a:gd name="connsiteX13" fmla="*/ 109968 w 342730"/>
                  <a:gd name="connsiteY13" fmla="*/ 110756 h 662559"/>
                  <a:gd name="connsiteX14" fmla="*/ 129925 w 342730"/>
                  <a:gd name="connsiteY14" fmla="*/ 0 h 662559"/>
                  <a:gd name="connsiteX15" fmla="*/ 135171 w 342730"/>
                  <a:gd name="connsiteY15" fmla="*/ 720 h 662559"/>
                  <a:gd name="connsiteX16" fmla="*/ 223262 w 342730"/>
                  <a:gd name="connsiteY16" fmla="*/ 12584 h 662559"/>
                  <a:gd name="connsiteX17" fmla="*/ 224497 w 342730"/>
                  <a:gd name="connsiteY17" fmla="*/ 65940 h 662559"/>
                  <a:gd name="connsiteX18" fmla="*/ 232418 w 342730"/>
                  <a:gd name="connsiteY18" fmla="*/ 109420 h 662559"/>
                  <a:gd name="connsiteX19" fmla="*/ 243356 w 342730"/>
                  <a:gd name="connsiteY19" fmla="*/ 110379 h 662559"/>
                  <a:gd name="connsiteX20" fmla="*/ 243356 w 342730"/>
                  <a:gd name="connsiteY20" fmla="*/ 110379 h 662559"/>
                  <a:gd name="connsiteX21" fmla="*/ 243528 w 342730"/>
                  <a:gd name="connsiteY21" fmla="*/ 110379 h 662559"/>
                  <a:gd name="connsiteX22" fmla="*/ 257244 w 342730"/>
                  <a:gd name="connsiteY22" fmla="*/ 111717 h 662559"/>
                  <a:gd name="connsiteX23" fmla="*/ 258272 w 342730"/>
                  <a:gd name="connsiteY23" fmla="*/ 111717 h 662559"/>
                  <a:gd name="connsiteX24" fmla="*/ 277646 w 342730"/>
                  <a:gd name="connsiteY24" fmla="*/ 114494 h 662559"/>
                  <a:gd name="connsiteX25" fmla="*/ 278709 w 342730"/>
                  <a:gd name="connsiteY25" fmla="*/ 114734 h 662559"/>
                  <a:gd name="connsiteX26" fmla="*/ 298837 w 342730"/>
                  <a:gd name="connsiteY26" fmla="*/ 120084 h 662559"/>
                  <a:gd name="connsiteX27" fmla="*/ 298837 w 342730"/>
                  <a:gd name="connsiteY27" fmla="*/ 120358 h 662559"/>
                  <a:gd name="connsiteX28" fmla="*/ 339780 w 342730"/>
                  <a:gd name="connsiteY28" fmla="*/ 259438 h 662559"/>
                  <a:gd name="connsiteX29" fmla="*/ 316977 w 342730"/>
                  <a:gd name="connsiteY29" fmla="*/ 428831 h 662559"/>
                  <a:gd name="connsiteX30" fmla="*/ 341769 w 342730"/>
                  <a:gd name="connsiteY30" fmla="*/ 607687 h 662559"/>
                  <a:gd name="connsiteX31" fmla="*/ 18002 w 342730"/>
                  <a:gd name="connsiteY31" fmla="*/ 645818 h 66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42730" h="662559">
                    <a:moveTo>
                      <a:pt x="18002" y="645818"/>
                    </a:moveTo>
                    <a:cubicBezTo>
                      <a:pt x="-7029" y="608099"/>
                      <a:pt x="78867" y="453142"/>
                      <a:pt x="75815" y="438569"/>
                    </a:cubicBezTo>
                    <a:cubicBezTo>
                      <a:pt x="69815" y="409800"/>
                      <a:pt x="55653" y="377944"/>
                      <a:pt x="41800" y="349415"/>
                    </a:cubicBezTo>
                    <a:cubicBezTo>
                      <a:pt x="27946" y="320886"/>
                      <a:pt x="14368" y="295340"/>
                      <a:pt x="9498" y="279429"/>
                    </a:cubicBezTo>
                    <a:cubicBezTo>
                      <a:pt x="13990" y="273223"/>
                      <a:pt x="18345" y="267393"/>
                      <a:pt x="22391" y="261873"/>
                    </a:cubicBezTo>
                    <a:cubicBezTo>
                      <a:pt x="28070" y="254535"/>
                      <a:pt x="33076" y="246682"/>
                      <a:pt x="37342" y="238418"/>
                    </a:cubicBezTo>
                    <a:cubicBezTo>
                      <a:pt x="41210" y="231629"/>
                      <a:pt x="42485" y="223674"/>
                      <a:pt x="40942" y="215993"/>
                    </a:cubicBezTo>
                    <a:cubicBezTo>
                      <a:pt x="39489" y="210506"/>
                      <a:pt x="37609" y="205157"/>
                      <a:pt x="35319" y="199979"/>
                    </a:cubicBezTo>
                    <a:cubicBezTo>
                      <a:pt x="34256" y="197476"/>
                      <a:pt x="33124" y="195007"/>
                      <a:pt x="31890" y="192573"/>
                    </a:cubicBezTo>
                    <a:cubicBezTo>
                      <a:pt x="23190" y="175839"/>
                      <a:pt x="12482" y="160271"/>
                      <a:pt x="0" y="146144"/>
                    </a:cubicBezTo>
                    <a:cubicBezTo>
                      <a:pt x="30244" y="126770"/>
                      <a:pt x="77907" y="116894"/>
                      <a:pt x="78318" y="118335"/>
                    </a:cubicBezTo>
                    <a:cubicBezTo>
                      <a:pt x="81747" y="117169"/>
                      <a:pt x="85176" y="116311"/>
                      <a:pt x="87542" y="115660"/>
                    </a:cubicBezTo>
                    <a:lnTo>
                      <a:pt x="92823" y="114391"/>
                    </a:lnTo>
                    <a:cubicBezTo>
                      <a:pt x="98824" y="112951"/>
                      <a:pt x="104859" y="111717"/>
                      <a:pt x="109968" y="110756"/>
                    </a:cubicBezTo>
                    <a:cubicBezTo>
                      <a:pt x="120838" y="99852"/>
                      <a:pt x="133971" y="59321"/>
                      <a:pt x="129925" y="0"/>
                    </a:cubicBezTo>
                    <a:lnTo>
                      <a:pt x="135171" y="720"/>
                    </a:lnTo>
                    <a:lnTo>
                      <a:pt x="223262" y="12584"/>
                    </a:lnTo>
                    <a:cubicBezTo>
                      <a:pt x="223262" y="12584"/>
                      <a:pt x="222988" y="40016"/>
                      <a:pt x="224497" y="65940"/>
                    </a:cubicBezTo>
                    <a:cubicBezTo>
                      <a:pt x="225697" y="86136"/>
                      <a:pt x="227926" y="105236"/>
                      <a:pt x="232418" y="109420"/>
                    </a:cubicBezTo>
                    <a:cubicBezTo>
                      <a:pt x="239276" y="109968"/>
                      <a:pt x="243356" y="110379"/>
                      <a:pt x="243356" y="110379"/>
                    </a:cubicBezTo>
                    <a:lnTo>
                      <a:pt x="243356" y="110379"/>
                    </a:lnTo>
                    <a:lnTo>
                      <a:pt x="243528" y="110379"/>
                    </a:lnTo>
                    <a:cubicBezTo>
                      <a:pt x="248465" y="110791"/>
                      <a:pt x="253060" y="111237"/>
                      <a:pt x="257244" y="111717"/>
                    </a:cubicBezTo>
                    <a:lnTo>
                      <a:pt x="258272" y="111717"/>
                    </a:lnTo>
                    <a:cubicBezTo>
                      <a:pt x="265988" y="112608"/>
                      <a:pt x="272400" y="113568"/>
                      <a:pt x="277646" y="114494"/>
                    </a:cubicBezTo>
                    <a:lnTo>
                      <a:pt x="278709" y="114734"/>
                    </a:lnTo>
                    <a:cubicBezTo>
                      <a:pt x="285615" y="115660"/>
                      <a:pt x="292377" y="117478"/>
                      <a:pt x="298837" y="120084"/>
                    </a:cubicBezTo>
                    <a:lnTo>
                      <a:pt x="298837" y="120358"/>
                    </a:lnTo>
                    <a:cubicBezTo>
                      <a:pt x="298117" y="148098"/>
                      <a:pt x="342934" y="196653"/>
                      <a:pt x="339780" y="259438"/>
                    </a:cubicBezTo>
                    <a:cubicBezTo>
                      <a:pt x="339780" y="261804"/>
                      <a:pt x="316874" y="426396"/>
                      <a:pt x="316977" y="428831"/>
                    </a:cubicBezTo>
                    <a:cubicBezTo>
                      <a:pt x="318829" y="475705"/>
                      <a:pt x="341769" y="607687"/>
                      <a:pt x="341769" y="607687"/>
                    </a:cubicBezTo>
                    <a:cubicBezTo>
                      <a:pt x="362822" y="648870"/>
                      <a:pt x="31478" y="684805"/>
                      <a:pt x="18002" y="645818"/>
                    </a:cubicBezTo>
                    <a:close/>
                  </a:path>
                </a:pathLst>
              </a:custGeom>
              <a:solidFill>
                <a:srgbClr val="FFB27D"/>
              </a:solidFill>
              <a:ln w="3429" cap="flat">
                <a:noFill/>
                <a:prstDash val="solid"/>
                <a:miter/>
              </a:ln>
            </p:spPr>
            <p:txBody>
              <a:bodyPr rtlCol="0" anchor="ctr"/>
              <a:lstStyle/>
              <a:p>
                <a:endParaRPr lang="en-IN"/>
              </a:p>
            </p:txBody>
          </p:sp>
          <p:sp>
            <p:nvSpPr>
              <p:cNvPr id="256" name="Freeform: Shape 255">
                <a:extLst>
                  <a:ext uri="{FF2B5EF4-FFF2-40B4-BE49-F238E27FC236}">
                    <a16:creationId xmlns:a16="http://schemas.microsoft.com/office/drawing/2014/main" id="{CB3EDC9D-55A5-7930-C61E-90FE71BB599E}"/>
                  </a:ext>
                </a:extLst>
              </p:cNvPr>
              <p:cNvSpPr/>
              <p:nvPr/>
            </p:nvSpPr>
            <p:spPr>
              <a:xfrm>
                <a:off x="4790099" y="4292970"/>
                <a:ext cx="89154" cy="65195"/>
              </a:xfrm>
              <a:custGeom>
                <a:avLst/>
                <a:gdLst>
                  <a:gd name="connsiteX0" fmla="*/ 87954 w 89154"/>
                  <a:gd name="connsiteY0" fmla="*/ 11830 h 65195"/>
                  <a:gd name="connsiteX1" fmla="*/ 89154 w 89154"/>
                  <a:gd name="connsiteY1" fmla="*/ 65151 h 65195"/>
                  <a:gd name="connsiteX2" fmla="*/ 0 w 89154"/>
                  <a:gd name="connsiteY2" fmla="*/ 0 h 65195"/>
                </a:gdLst>
                <a:ahLst/>
                <a:cxnLst>
                  <a:cxn ang="0">
                    <a:pos x="connsiteX0" y="connsiteY0"/>
                  </a:cxn>
                  <a:cxn ang="0">
                    <a:pos x="connsiteX1" y="connsiteY1"/>
                  </a:cxn>
                  <a:cxn ang="0">
                    <a:pos x="connsiteX2" y="connsiteY2"/>
                  </a:cxn>
                </a:cxnLst>
                <a:rect l="l" t="t" r="r" b="b"/>
                <a:pathLst>
                  <a:path w="89154" h="65195">
                    <a:moveTo>
                      <a:pt x="87954" y="11830"/>
                    </a:moveTo>
                    <a:cubicBezTo>
                      <a:pt x="87954" y="11830"/>
                      <a:pt x="87645" y="39262"/>
                      <a:pt x="89154" y="65151"/>
                    </a:cubicBezTo>
                    <a:cubicBezTo>
                      <a:pt x="40359" y="66763"/>
                      <a:pt x="11899" y="24003"/>
                      <a:pt x="0" y="0"/>
                    </a:cubicBezTo>
                    <a:close/>
                  </a:path>
                </a:pathLst>
              </a:custGeom>
              <a:solidFill>
                <a:srgbClr val="ED985F"/>
              </a:solidFill>
              <a:ln w="3429" cap="flat">
                <a:noFill/>
                <a:prstDash val="solid"/>
                <a:miter/>
              </a:ln>
            </p:spPr>
            <p:txBody>
              <a:bodyPr rtlCol="0" anchor="ctr"/>
              <a:lstStyle/>
              <a:p>
                <a:endParaRPr lang="en-IN"/>
              </a:p>
            </p:txBody>
          </p:sp>
          <p:sp>
            <p:nvSpPr>
              <p:cNvPr id="257" name="Freeform: Shape 256">
                <a:extLst>
                  <a:ext uri="{FF2B5EF4-FFF2-40B4-BE49-F238E27FC236}">
                    <a16:creationId xmlns:a16="http://schemas.microsoft.com/office/drawing/2014/main" id="{A121C5B4-1E3F-E6E7-7165-4A83C88F0EB2}"/>
                  </a:ext>
                </a:extLst>
              </p:cNvPr>
              <p:cNvSpPr/>
              <p:nvPr/>
            </p:nvSpPr>
            <p:spPr>
              <a:xfrm>
                <a:off x="4771031" y="4135995"/>
                <a:ext cx="155773" cy="192616"/>
              </a:xfrm>
              <a:custGeom>
                <a:avLst/>
                <a:gdLst>
                  <a:gd name="connsiteX0" fmla="*/ 124819 w 155773"/>
                  <a:gd name="connsiteY0" fmla="*/ 192260 h 192616"/>
                  <a:gd name="connsiteX1" fmla="*/ 5181 w 155773"/>
                  <a:gd name="connsiteY1" fmla="*/ 129440 h 192616"/>
                  <a:gd name="connsiteX2" fmla="*/ 56170 w 155773"/>
                  <a:gd name="connsiteY2" fmla="*/ 1710 h 192616"/>
                  <a:gd name="connsiteX3" fmla="*/ 152799 w 155773"/>
                  <a:gd name="connsiteY3" fmla="*/ 42858 h 192616"/>
                  <a:gd name="connsiteX4" fmla="*/ 124819 w 155773"/>
                  <a:gd name="connsiteY4" fmla="*/ 192260 h 192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73" h="192616">
                    <a:moveTo>
                      <a:pt x="124819" y="192260"/>
                    </a:moveTo>
                    <a:cubicBezTo>
                      <a:pt x="124819" y="192260"/>
                      <a:pt x="9673" y="201209"/>
                      <a:pt x="5181" y="129440"/>
                    </a:cubicBezTo>
                    <a:cubicBezTo>
                      <a:pt x="689" y="57671"/>
                      <a:pt x="-17176" y="10454"/>
                      <a:pt x="56170" y="1710"/>
                    </a:cubicBezTo>
                    <a:cubicBezTo>
                      <a:pt x="129517" y="-7034"/>
                      <a:pt x="145324" y="19438"/>
                      <a:pt x="152799" y="42858"/>
                    </a:cubicBezTo>
                    <a:cubicBezTo>
                      <a:pt x="160275" y="66278"/>
                      <a:pt x="154617" y="187973"/>
                      <a:pt x="124819" y="192260"/>
                    </a:cubicBezTo>
                    <a:close/>
                  </a:path>
                </a:pathLst>
              </a:custGeom>
              <a:solidFill>
                <a:srgbClr val="FFB27D"/>
              </a:solidFill>
              <a:ln w="3429" cap="flat">
                <a:noFill/>
                <a:prstDash val="solid"/>
                <a:miter/>
              </a:ln>
            </p:spPr>
            <p:txBody>
              <a:bodyPr rtlCol="0" anchor="ctr"/>
              <a:lstStyle/>
              <a:p>
                <a:endParaRPr lang="en-IN"/>
              </a:p>
            </p:txBody>
          </p:sp>
          <p:sp>
            <p:nvSpPr>
              <p:cNvPr id="258" name="Freeform: Shape 257">
                <a:extLst>
                  <a:ext uri="{FF2B5EF4-FFF2-40B4-BE49-F238E27FC236}">
                    <a16:creationId xmlns:a16="http://schemas.microsoft.com/office/drawing/2014/main" id="{580BC5CB-6680-4A2A-DB5A-66A4EC0B205D}"/>
                  </a:ext>
                </a:extLst>
              </p:cNvPr>
              <p:cNvSpPr/>
              <p:nvPr/>
            </p:nvSpPr>
            <p:spPr>
              <a:xfrm>
                <a:off x="4736024" y="4121776"/>
                <a:ext cx="197301" cy="142390"/>
              </a:xfrm>
              <a:custGeom>
                <a:avLst/>
                <a:gdLst>
                  <a:gd name="connsiteX0" fmla="*/ 181908 w 197301"/>
                  <a:gd name="connsiteY0" fmla="*/ 17541 h 142390"/>
                  <a:gd name="connsiteX1" fmla="*/ 142441 w 197301"/>
                  <a:gd name="connsiteY1" fmla="*/ 9551 h 142390"/>
                  <a:gd name="connsiteX2" fmla="*/ 39879 w 197301"/>
                  <a:gd name="connsiteY2" fmla="*/ 32491 h 142390"/>
                  <a:gd name="connsiteX3" fmla="*/ 0 w 197301"/>
                  <a:gd name="connsiteY3" fmla="*/ 116261 h 142390"/>
                  <a:gd name="connsiteX4" fmla="*/ 69472 w 197301"/>
                  <a:gd name="connsiteY4" fmla="*/ 112524 h 142390"/>
                  <a:gd name="connsiteX5" fmla="*/ 107191 w 197301"/>
                  <a:gd name="connsiteY5" fmla="*/ 83035 h 142390"/>
                  <a:gd name="connsiteX6" fmla="*/ 64397 w 197301"/>
                  <a:gd name="connsiteY6" fmla="*/ 142391 h 142390"/>
                  <a:gd name="connsiteX7" fmla="*/ 140692 w 197301"/>
                  <a:gd name="connsiteY7" fmla="*/ 21587 h 142390"/>
                  <a:gd name="connsiteX8" fmla="*/ 167884 w 197301"/>
                  <a:gd name="connsiteY8" fmla="*/ 53545 h 142390"/>
                  <a:gd name="connsiteX9" fmla="*/ 190515 w 197301"/>
                  <a:gd name="connsiteY9" fmla="*/ 107003 h 142390"/>
                  <a:gd name="connsiteX10" fmla="*/ 181908 w 197301"/>
                  <a:gd name="connsiteY10" fmla="*/ 17541 h 14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7301" h="142390">
                    <a:moveTo>
                      <a:pt x="181908" y="17541"/>
                    </a:moveTo>
                    <a:cubicBezTo>
                      <a:pt x="162775" y="-3033"/>
                      <a:pt x="149607" y="2625"/>
                      <a:pt x="142441" y="9551"/>
                    </a:cubicBezTo>
                    <a:cubicBezTo>
                      <a:pt x="77290" y="-21310"/>
                      <a:pt x="39879" y="32491"/>
                      <a:pt x="39879" y="32491"/>
                    </a:cubicBezTo>
                    <a:cubicBezTo>
                      <a:pt x="36694" y="64209"/>
                      <a:pt x="22601" y="93802"/>
                      <a:pt x="0" y="116261"/>
                    </a:cubicBezTo>
                    <a:cubicBezTo>
                      <a:pt x="0" y="116261"/>
                      <a:pt x="21808" y="127954"/>
                      <a:pt x="69472" y="112524"/>
                    </a:cubicBezTo>
                    <a:cubicBezTo>
                      <a:pt x="84011" y="107792"/>
                      <a:pt x="96595" y="96476"/>
                      <a:pt x="107191" y="83035"/>
                    </a:cubicBezTo>
                    <a:cubicBezTo>
                      <a:pt x="95686" y="104672"/>
                      <a:pt x="81288" y="124628"/>
                      <a:pt x="64397" y="142391"/>
                    </a:cubicBezTo>
                    <a:cubicBezTo>
                      <a:pt x="120598" y="112113"/>
                      <a:pt x="138875" y="30228"/>
                      <a:pt x="140692" y="21587"/>
                    </a:cubicBezTo>
                    <a:cubicBezTo>
                      <a:pt x="148099" y="27485"/>
                      <a:pt x="162809" y="40344"/>
                      <a:pt x="167884" y="53545"/>
                    </a:cubicBezTo>
                    <a:cubicBezTo>
                      <a:pt x="174742" y="71479"/>
                      <a:pt x="179611" y="108958"/>
                      <a:pt x="190515" y="107003"/>
                    </a:cubicBezTo>
                    <a:cubicBezTo>
                      <a:pt x="190344" y="107003"/>
                      <a:pt x="210609" y="48299"/>
                      <a:pt x="181908" y="17541"/>
                    </a:cubicBezTo>
                    <a:close/>
                  </a:path>
                </a:pathLst>
              </a:custGeom>
              <a:solidFill>
                <a:srgbClr val="2C3A64"/>
              </a:solidFill>
              <a:ln w="3429" cap="flat">
                <a:noFill/>
                <a:prstDash val="solid"/>
                <a:miter/>
              </a:ln>
            </p:spPr>
            <p:txBody>
              <a:bodyPr rtlCol="0" anchor="ctr"/>
              <a:lstStyle/>
              <a:p>
                <a:endParaRPr lang="en-IN"/>
              </a:p>
            </p:txBody>
          </p:sp>
          <p:sp>
            <p:nvSpPr>
              <p:cNvPr id="259" name="Freeform: Shape 258">
                <a:extLst>
                  <a:ext uri="{FF2B5EF4-FFF2-40B4-BE49-F238E27FC236}">
                    <a16:creationId xmlns:a16="http://schemas.microsoft.com/office/drawing/2014/main" id="{BB527985-ECAC-427F-A3A8-D97E3FE3416E}"/>
                  </a:ext>
                </a:extLst>
              </p:cNvPr>
              <p:cNvSpPr/>
              <p:nvPr/>
            </p:nvSpPr>
            <p:spPr>
              <a:xfrm>
                <a:off x="4783881" y="5946743"/>
                <a:ext cx="180548" cy="95326"/>
              </a:xfrm>
              <a:custGeom>
                <a:avLst/>
                <a:gdLst>
                  <a:gd name="connsiteX0" fmla="*/ 180549 w 180548"/>
                  <a:gd name="connsiteY0" fmla="*/ 95326 h 95326"/>
                  <a:gd name="connsiteX1" fmla="*/ 1898 w 180548"/>
                  <a:gd name="connsiteY1" fmla="*/ 95326 h 95326"/>
                  <a:gd name="connsiteX2" fmla="*/ 6939 w 180548"/>
                  <a:gd name="connsiteY2" fmla="*/ 47320 h 95326"/>
                  <a:gd name="connsiteX3" fmla="*/ 6459 w 180548"/>
                  <a:gd name="connsiteY3" fmla="*/ 3909 h 95326"/>
                  <a:gd name="connsiteX4" fmla="*/ 35742 w 180548"/>
                  <a:gd name="connsiteY4" fmla="*/ 11864 h 95326"/>
                  <a:gd name="connsiteX5" fmla="*/ 66877 w 180548"/>
                  <a:gd name="connsiteY5" fmla="*/ 0 h 95326"/>
                  <a:gd name="connsiteX6" fmla="*/ 113238 w 180548"/>
                  <a:gd name="connsiteY6" fmla="*/ 55995 h 95326"/>
                  <a:gd name="connsiteX7" fmla="*/ 180549 w 180548"/>
                  <a:gd name="connsiteY7" fmla="*/ 95326 h 95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548" h="95326">
                    <a:moveTo>
                      <a:pt x="180549" y="95326"/>
                    </a:moveTo>
                    <a:lnTo>
                      <a:pt x="1898" y="95326"/>
                    </a:lnTo>
                    <a:cubicBezTo>
                      <a:pt x="1898" y="95326"/>
                      <a:pt x="-4789" y="66831"/>
                      <a:pt x="6939" y="47320"/>
                    </a:cubicBezTo>
                    <a:cubicBezTo>
                      <a:pt x="17226" y="30175"/>
                      <a:pt x="10950" y="18517"/>
                      <a:pt x="6459" y="3909"/>
                    </a:cubicBezTo>
                    <a:cubicBezTo>
                      <a:pt x="14551" y="7338"/>
                      <a:pt x="24221" y="12516"/>
                      <a:pt x="35742" y="11864"/>
                    </a:cubicBezTo>
                    <a:cubicBezTo>
                      <a:pt x="44658" y="11350"/>
                      <a:pt x="58614" y="4801"/>
                      <a:pt x="66877" y="0"/>
                    </a:cubicBezTo>
                    <a:cubicBezTo>
                      <a:pt x="74559" y="8778"/>
                      <a:pt x="102951" y="48589"/>
                      <a:pt x="113238" y="55995"/>
                    </a:cubicBezTo>
                    <a:cubicBezTo>
                      <a:pt x="124896" y="64500"/>
                      <a:pt x="177120" y="61516"/>
                      <a:pt x="180549" y="95326"/>
                    </a:cubicBezTo>
                    <a:close/>
                  </a:path>
                </a:pathLst>
              </a:custGeom>
              <a:solidFill>
                <a:srgbClr val="233862"/>
              </a:solidFill>
              <a:ln w="3429" cap="flat">
                <a:noFill/>
                <a:prstDash val="solid"/>
                <a:miter/>
              </a:ln>
            </p:spPr>
            <p:txBody>
              <a:bodyPr rtlCol="0" anchor="ctr"/>
              <a:lstStyle/>
              <a:p>
                <a:endParaRPr lang="en-IN"/>
              </a:p>
            </p:txBody>
          </p:sp>
          <p:sp>
            <p:nvSpPr>
              <p:cNvPr id="260" name="Freeform: Shape 259">
                <a:extLst>
                  <a:ext uri="{FF2B5EF4-FFF2-40B4-BE49-F238E27FC236}">
                    <a16:creationId xmlns:a16="http://schemas.microsoft.com/office/drawing/2014/main" id="{3F24581C-0BE5-5563-669D-D263B1B31A26}"/>
                  </a:ext>
                </a:extLst>
              </p:cNvPr>
              <p:cNvSpPr/>
              <p:nvPr/>
            </p:nvSpPr>
            <p:spPr>
              <a:xfrm>
                <a:off x="4631817" y="5842364"/>
                <a:ext cx="108733" cy="195521"/>
              </a:xfrm>
              <a:custGeom>
                <a:avLst/>
                <a:gdLst>
                  <a:gd name="connsiteX0" fmla="*/ 67071 w 108733"/>
                  <a:gd name="connsiteY0" fmla="*/ 195521 h 195521"/>
                  <a:gd name="connsiteX1" fmla="*/ 0 w 108733"/>
                  <a:gd name="connsiteY1" fmla="*/ 30004 h 195521"/>
                  <a:gd name="connsiteX2" fmla="*/ 46292 w 108733"/>
                  <a:gd name="connsiteY2" fmla="*/ 16665 h 195521"/>
                  <a:gd name="connsiteX3" fmla="*/ 84011 w 108733"/>
                  <a:gd name="connsiteY3" fmla="*/ 0 h 195521"/>
                  <a:gd name="connsiteX4" fmla="*/ 90080 w 108733"/>
                  <a:gd name="connsiteY4" fmla="*/ 30004 h 195521"/>
                  <a:gd name="connsiteX5" fmla="*/ 108734 w 108733"/>
                  <a:gd name="connsiteY5" fmla="*/ 51092 h 195521"/>
                  <a:gd name="connsiteX6" fmla="*/ 78353 w 108733"/>
                  <a:gd name="connsiteY6" fmla="*/ 118369 h 195521"/>
                  <a:gd name="connsiteX7" fmla="*/ 67071 w 108733"/>
                  <a:gd name="connsiteY7" fmla="*/ 195521 h 195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733" h="195521">
                    <a:moveTo>
                      <a:pt x="67071" y="195521"/>
                    </a:moveTo>
                    <a:lnTo>
                      <a:pt x="0" y="30004"/>
                    </a:lnTo>
                    <a:cubicBezTo>
                      <a:pt x="0" y="30004"/>
                      <a:pt x="24003" y="13099"/>
                      <a:pt x="46292" y="16665"/>
                    </a:cubicBezTo>
                    <a:cubicBezTo>
                      <a:pt x="66077" y="19819"/>
                      <a:pt x="73724" y="12447"/>
                      <a:pt x="84011" y="0"/>
                    </a:cubicBezTo>
                    <a:cubicBezTo>
                      <a:pt x="83757" y="10321"/>
                      <a:pt x="85831" y="20574"/>
                      <a:pt x="90080" y="30004"/>
                    </a:cubicBezTo>
                    <a:cubicBezTo>
                      <a:pt x="94616" y="38370"/>
                      <a:pt x="100994" y="45571"/>
                      <a:pt x="108734" y="51092"/>
                    </a:cubicBezTo>
                    <a:cubicBezTo>
                      <a:pt x="103487" y="61379"/>
                      <a:pt x="81302" y="105956"/>
                      <a:pt x="78353" y="118369"/>
                    </a:cubicBezTo>
                    <a:cubicBezTo>
                      <a:pt x="74684" y="132359"/>
                      <a:pt x="97041" y="179474"/>
                      <a:pt x="67071" y="195521"/>
                    </a:cubicBezTo>
                    <a:close/>
                  </a:path>
                </a:pathLst>
              </a:custGeom>
              <a:solidFill>
                <a:srgbClr val="233862"/>
              </a:solidFill>
              <a:ln w="3429" cap="flat">
                <a:noFill/>
                <a:prstDash val="solid"/>
                <a:miter/>
              </a:ln>
            </p:spPr>
            <p:txBody>
              <a:bodyPr rtlCol="0" anchor="ctr"/>
              <a:lstStyle/>
              <a:p>
                <a:endParaRPr lang="en-IN"/>
              </a:p>
            </p:txBody>
          </p:sp>
          <p:sp>
            <p:nvSpPr>
              <p:cNvPr id="261" name="Freeform: Shape 260">
                <a:extLst>
                  <a:ext uri="{FF2B5EF4-FFF2-40B4-BE49-F238E27FC236}">
                    <a16:creationId xmlns:a16="http://schemas.microsoft.com/office/drawing/2014/main" id="{F01A95F3-8078-8510-1F8F-166EFA792D69}"/>
                  </a:ext>
                </a:extLst>
              </p:cNvPr>
              <p:cNvSpPr/>
              <p:nvPr/>
            </p:nvSpPr>
            <p:spPr>
              <a:xfrm>
                <a:off x="4654654" y="4404173"/>
                <a:ext cx="342826" cy="550738"/>
              </a:xfrm>
              <a:custGeom>
                <a:avLst/>
                <a:gdLst>
                  <a:gd name="connsiteX0" fmla="*/ 95944 w 342826"/>
                  <a:gd name="connsiteY0" fmla="*/ 550732 h 550738"/>
                  <a:gd name="connsiteX1" fmla="*/ 18002 w 342826"/>
                  <a:gd name="connsiteY1" fmla="*/ 534067 h 550738"/>
                  <a:gd name="connsiteX2" fmla="*/ 75815 w 342826"/>
                  <a:gd name="connsiteY2" fmla="*/ 326783 h 550738"/>
                  <a:gd name="connsiteX3" fmla="*/ 41800 w 342826"/>
                  <a:gd name="connsiteY3" fmla="*/ 237629 h 550738"/>
                  <a:gd name="connsiteX4" fmla="*/ 17248 w 342826"/>
                  <a:gd name="connsiteY4" fmla="*/ 187155 h 550738"/>
                  <a:gd name="connsiteX5" fmla="*/ 17248 w 342826"/>
                  <a:gd name="connsiteY5" fmla="*/ 187155 h 550738"/>
                  <a:gd name="connsiteX6" fmla="*/ 9498 w 342826"/>
                  <a:gd name="connsiteY6" fmla="*/ 167610 h 550738"/>
                  <a:gd name="connsiteX7" fmla="*/ 22391 w 342826"/>
                  <a:gd name="connsiteY7" fmla="*/ 150087 h 550738"/>
                  <a:gd name="connsiteX8" fmla="*/ 37342 w 342826"/>
                  <a:gd name="connsiteY8" fmla="*/ 126599 h 550738"/>
                  <a:gd name="connsiteX9" fmla="*/ 40942 w 342826"/>
                  <a:gd name="connsiteY9" fmla="*/ 104173 h 550738"/>
                  <a:gd name="connsiteX10" fmla="*/ 35319 w 342826"/>
                  <a:gd name="connsiteY10" fmla="*/ 88159 h 550738"/>
                  <a:gd name="connsiteX11" fmla="*/ 31890 w 342826"/>
                  <a:gd name="connsiteY11" fmla="*/ 80787 h 550738"/>
                  <a:gd name="connsiteX12" fmla="*/ 0 w 342826"/>
                  <a:gd name="connsiteY12" fmla="*/ 34324 h 550738"/>
                  <a:gd name="connsiteX13" fmla="*/ 87542 w 342826"/>
                  <a:gd name="connsiteY13" fmla="*/ 3875 h 550738"/>
                  <a:gd name="connsiteX14" fmla="*/ 92823 w 342826"/>
                  <a:gd name="connsiteY14" fmla="*/ 2572 h 550738"/>
                  <a:gd name="connsiteX15" fmla="*/ 163598 w 342826"/>
                  <a:gd name="connsiteY15" fmla="*/ 78456 h 550738"/>
                  <a:gd name="connsiteX16" fmla="*/ 278435 w 342826"/>
                  <a:gd name="connsiteY16" fmla="*/ 68169 h 550738"/>
                  <a:gd name="connsiteX17" fmla="*/ 257381 w 342826"/>
                  <a:gd name="connsiteY17" fmla="*/ 0 h 550738"/>
                  <a:gd name="connsiteX18" fmla="*/ 258375 w 342826"/>
                  <a:gd name="connsiteY18" fmla="*/ 0 h 550738"/>
                  <a:gd name="connsiteX19" fmla="*/ 277749 w 342826"/>
                  <a:gd name="connsiteY19" fmla="*/ 2743 h 550738"/>
                  <a:gd name="connsiteX20" fmla="*/ 278812 w 342826"/>
                  <a:gd name="connsiteY20" fmla="*/ 2983 h 550738"/>
                  <a:gd name="connsiteX21" fmla="*/ 298940 w 342826"/>
                  <a:gd name="connsiteY21" fmla="*/ 8607 h 550738"/>
                  <a:gd name="connsiteX22" fmla="*/ 339883 w 342826"/>
                  <a:gd name="connsiteY22" fmla="*/ 147721 h 550738"/>
                  <a:gd name="connsiteX23" fmla="*/ 317080 w 342826"/>
                  <a:gd name="connsiteY23" fmla="*/ 317080 h 550738"/>
                  <a:gd name="connsiteX24" fmla="*/ 341871 w 342826"/>
                  <a:gd name="connsiteY24" fmla="*/ 495936 h 550738"/>
                  <a:gd name="connsiteX25" fmla="*/ 95944 w 342826"/>
                  <a:gd name="connsiteY25" fmla="*/ 550732 h 550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42826" h="550738">
                    <a:moveTo>
                      <a:pt x="95944" y="550732"/>
                    </a:moveTo>
                    <a:cubicBezTo>
                      <a:pt x="53767" y="550526"/>
                      <a:pt x="22014" y="545554"/>
                      <a:pt x="18002" y="534067"/>
                    </a:cubicBezTo>
                    <a:cubicBezTo>
                      <a:pt x="-7029" y="496348"/>
                      <a:pt x="78867" y="341391"/>
                      <a:pt x="75815" y="326783"/>
                    </a:cubicBezTo>
                    <a:cubicBezTo>
                      <a:pt x="69815" y="298015"/>
                      <a:pt x="55653" y="266159"/>
                      <a:pt x="41800" y="237629"/>
                    </a:cubicBezTo>
                    <a:cubicBezTo>
                      <a:pt x="32713" y="218839"/>
                      <a:pt x="23729" y="201419"/>
                      <a:pt x="17248" y="187155"/>
                    </a:cubicBezTo>
                    <a:lnTo>
                      <a:pt x="17248" y="187155"/>
                    </a:lnTo>
                    <a:cubicBezTo>
                      <a:pt x="14255" y="180811"/>
                      <a:pt x="11666" y="174296"/>
                      <a:pt x="9498" y="167610"/>
                    </a:cubicBezTo>
                    <a:cubicBezTo>
                      <a:pt x="13990" y="161403"/>
                      <a:pt x="18345" y="155574"/>
                      <a:pt x="22391" y="150087"/>
                    </a:cubicBezTo>
                    <a:cubicBezTo>
                      <a:pt x="28073" y="142715"/>
                      <a:pt x="33076" y="134862"/>
                      <a:pt x="37342" y="126599"/>
                    </a:cubicBezTo>
                    <a:cubicBezTo>
                      <a:pt x="41210" y="119809"/>
                      <a:pt x="42485" y="111854"/>
                      <a:pt x="40942" y="104173"/>
                    </a:cubicBezTo>
                    <a:cubicBezTo>
                      <a:pt x="39489" y="98687"/>
                      <a:pt x="37609" y="93337"/>
                      <a:pt x="35319" y="88159"/>
                    </a:cubicBezTo>
                    <a:cubicBezTo>
                      <a:pt x="34256" y="85691"/>
                      <a:pt x="33124" y="83222"/>
                      <a:pt x="31890" y="80787"/>
                    </a:cubicBezTo>
                    <a:cubicBezTo>
                      <a:pt x="23197" y="64053"/>
                      <a:pt x="12489" y="48452"/>
                      <a:pt x="0" y="34324"/>
                    </a:cubicBezTo>
                    <a:cubicBezTo>
                      <a:pt x="24792" y="13750"/>
                      <a:pt x="85005" y="4492"/>
                      <a:pt x="87542" y="3875"/>
                    </a:cubicBezTo>
                    <a:cubicBezTo>
                      <a:pt x="89257" y="3395"/>
                      <a:pt x="90971" y="2983"/>
                      <a:pt x="92823" y="2572"/>
                    </a:cubicBezTo>
                    <a:cubicBezTo>
                      <a:pt x="93235" y="3737"/>
                      <a:pt x="118575" y="79073"/>
                      <a:pt x="163598" y="78456"/>
                    </a:cubicBezTo>
                    <a:cubicBezTo>
                      <a:pt x="208620" y="77838"/>
                      <a:pt x="278023" y="75472"/>
                      <a:pt x="278435" y="68169"/>
                    </a:cubicBezTo>
                    <a:cubicBezTo>
                      <a:pt x="278846" y="60865"/>
                      <a:pt x="257381" y="0"/>
                      <a:pt x="257381" y="0"/>
                    </a:cubicBezTo>
                    <a:lnTo>
                      <a:pt x="258375" y="0"/>
                    </a:lnTo>
                    <a:cubicBezTo>
                      <a:pt x="261050" y="240"/>
                      <a:pt x="268902" y="1097"/>
                      <a:pt x="277749" y="2743"/>
                    </a:cubicBezTo>
                    <a:lnTo>
                      <a:pt x="278812" y="2983"/>
                    </a:lnTo>
                    <a:cubicBezTo>
                      <a:pt x="285684" y="4218"/>
                      <a:pt x="292425" y="6104"/>
                      <a:pt x="298940" y="8607"/>
                    </a:cubicBezTo>
                    <a:cubicBezTo>
                      <a:pt x="298220" y="36382"/>
                      <a:pt x="343037" y="84902"/>
                      <a:pt x="339883" y="147721"/>
                    </a:cubicBezTo>
                    <a:cubicBezTo>
                      <a:pt x="339883" y="150087"/>
                      <a:pt x="316977" y="314645"/>
                      <a:pt x="317080" y="317080"/>
                    </a:cubicBezTo>
                    <a:cubicBezTo>
                      <a:pt x="318931" y="363954"/>
                      <a:pt x="341871" y="495936"/>
                      <a:pt x="341871" y="495936"/>
                    </a:cubicBezTo>
                    <a:cubicBezTo>
                      <a:pt x="356650" y="524774"/>
                      <a:pt x="196619" y="551212"/>
                      <a:pt x="95944" y="550732"/>
                    </a:cubicBezTo>
                    <a:close/>
                  </a:path>
                </a:pathLst>
              </a:custGeom>
              <a:solidFill>
                <a:srgbClr val="739AF0"/>
              </a:solidFill>
              <a:ln w="3429" cap="flat">
                <a:noFill/>
                <a:prstDash val="solid"/>
                <a:miter/>
              </a:ln>
            </p:spPr>
            <p:txBody>
              <a:bodyPr rtlCol="0" anchor="ctr"/>
              <a:lstStyle/>
              <a:p>
                <a:endParaRPr lang="en-IN"/>
              </a:p>
            </p:txBody>
          </p:sp>
          <p:sp>
            <p:nvSpPr>
              <p:cNvPr id="262" name="Freeform: Shape 261">
                <a:extLst>
                  <a:ext uri="{FF2B5EF4-FFF2-40B4-BE49-F238E27FC236}">
                    <a16:creationId xmlns:a16="http://schemas.microsoft.com/office/drawing/2014/main" id="{79C77510-1AB0-445E-2D4D-6B7A70C9EF2C}"/>
                  </a:ext>
                </a:extLst>
              </p:cNvPr>
              <p:cNvSpPr/>
              <p:nvPr/>
            </p:nvSpPr>
            <p:spPr>
              <a:xfrm>
                <a:off x="4931918" y="4409431"/>
                <a:ext cx="98142" cy="214181"/>
              </a:xfrm>
              <a:custGeom>
                <a:avLst/>
                <a:gdLst>
                  <a:gd name="connsiteX0" fmla="*/ 98142 w 98142"/>
                  <a:gd name="connsiteY0" fmla="*/ 201339 h 214181"/>
                  <a:gd name="connsiteX1" fmla="*/ 24693 w 98142"/>
                  <a:gd name="connsiteY1" fmla="*/ 214095 h 214181"/>
                  <a:gd name="connsiteX2" fmla="*/ 16704 w 98142"/>
                  <a:gd name="connsiteY2" fmla="*/ 126690 h 214181"/>
                  <a:gd name="connsiteX3" fmla="*/ 11937 w 98142"/>
                  <a:gd name="connsiteY3" fmla="*/ 194 h 214181"/>
                  <a:gd name="connsiteX4" fmla="*/ 98142 w 98142"/>
                  <a:gd name="connsiteY4" fmla="*/ 201339 h 214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42" h="214181">
                    <a:moveTo>
                      <a:pt x="98142" y="201339"/>
                    </a:moveTo>
                    <a:cubicBezTo>
                      <a:pt x="66698" y="216050"/>
                      <a:pt x="24693" y="214095"/>
                      <a:pt x="24693" y="214095"/>
                    </a:cubicBezTo>
                    <a:cubicBezTo>
                      <a:pt x="24693" y="214095"/>
                      <a:pt x="27539" y="167838"/>
                      <a:pt x="16704" y="126690"/>
                    </a:cubicBezTo>
                    <a:cubicBezTo>
                      <a:pt x="19618" y="58110"/>
                      <a:pt x="-18684" y="-3921"/>
                      <a:pt x="11937" y="194"/>
                    </a:cubicBezTo>
                    <a:cubicBezTo>
                      <a:pt x="83946" y="9829"/>
                      <a:pt x="97354" y="181279"/>
                      <a:pt x="98142" y="201339"/>
                    </a:cubicBezTo>
                    <a:close/>
                  </a:path>
                </a:pathLst>
              </a:custGeom>
              <a:solidFill>
                <a:srgbClr val="739AF0"/>
              </a:solidFill>
              <a:ln w="3429" cap="flat">
                <a:noFill/>
                <a:prstDash val="solid"/>
                <a:miter/>
              </a:ln>
            </p:spPr>
            <p:txBody>
              <a:bodyPr rtlCol="0" anchor="ctr"/>
              <a:lstStyle/>
              <a:p>
                <a:endParaRPr lang="en-IN"/>
              </a:p>
            </p:txBody>
          </p:sp>
          <p:sp>
            <p:nvSpPr>
              <p:cNvPr id="263" name="Freeform: Shape 262">
                <a:extLst>
                  <a:ext uri="{FF2B5EF4-FFF2-40B4-BE49-F238E27FC236}">
                    <a16:creationId xmlns:a16="http://schemas.microsoft.com/office/drawing/2014/main" id="{1B5D89C1-A720-797C-B211-91383D6B8B13}"/>
                  </a:ext>
                </a:extLst>
              </p:cNvPr>
              <p:cNvSpPr/>
              <p:nvPr/>
            </p:nvSpPr>
            <p:spPr>
              <a:xfrm>
                <a:off x="4668077" y="4569142"/>
                <a:ext cx="125846" cy="385762"/>
              </a:xfrm>
              <a:custGeom>
                <a:avLst/>
                <a:gdLst>
                  <a:gd name="connsiteX0" fmla="*/ 82520 w 125846"/>
                  <a:gd name="connsiteY0" fmla="*/ 385763 h 385762"/>
                  <a:gd name="connsiteX1" fmla="*/ 4579 w 125846"/>
                  <a:gd name="connsiteY1" fmla="*/ 369098 h 385762"/>
                  <a:gd name="connsiteX2" fmla="*/ 62392 w 125846"/>
                  <a:gd name="connsiteY2" fmla="*/ 161814 h 385762"/>
                  <a:gd name="connsiteX3" fmla="*/ 28376 w 125846"/>
                  <a:gd name="connsiteY3" fmla="*/ 72660 h 385762"/>
                  <a:gd name="connsiteX4" fmla="*/ 3825 w 125846"/>
                  <a:gd name="connsiteY4" fmla="*/ 22186 h 385762"/>
                  <a:gd name="connsiteX5" fmla="*/ 3825 w 125846"/>
                  <a:gd name="connsiteY5" fmla="*/ 22186 h 385762"/>
                  <a:gd name="connsiteX6" fmla="*/ 9483 w 125846"/>
                  <a:gd name="connsiteY6" fmla="*/ 0 h 385762"/>
                  <a:gd name="connsiteX7" fmla="*/ 121851 w 125846"/>
                  <a:gd name="connsiteY7" fmla="*/ 156431 h 385762"/>
                  <a:gd name="connsiteX8" fmla="*/ 82520 w 125846"/>
                  <a:gd name="connsiteY8" fmla="*/ 385763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846" h="385762">
                    <a:moveTo>
                      <a:pt x="82520" y="385763"/>
                    </a:moveTo>
                    <a:cubicBezTo>
                      <a:pt x="40344" y="385557"/>
                      <a:pt x="8591" y="380585"/>
                      <a:pt x="4579" y="369098"/>
                    </a:cubicBezTo>
                    <a:cubicBezTo>
                      <a:pt x="-20453" y="331379"/>
                      <a:pt x="65444" y="176422"/>
                      <a:pt x="62392" y="161814"/>
                    </a:cubicBezTo>
                    <a:cubicBezTo>
                      <a:pt x="56391" y="133045"/>
                      <a:pt x="42230" y="101190"/>
                      <a:pt x="28376" y="72660"/>
                    </a:cubicBezTo>
                    <a:cubicBezTo>
                      <a:pt x="19290" y="53869"/>
                      <a:pt x="10306" y="36450"/>
                      <a:pt x="3825" y="22186"/>
                    </a:cubicBezTo>
                    <a:lnTo>
                      <a:pt x="3825" y="22186"/>
                    </a:lnTo>
                    <a:cubicBezTo>
                      <a:pt x="7254" y="8161"/>
                      <a:pt x="9483" y="0"/>
                      <a:pt x="9483" y="0"/>
                    </a:cubicBezTo>
                    <a:cubicBezTo>
                      <a:pt x="9483" y="0"/>
                      <a:pt x="100865" y="106299"/>
                      <a:pt x="121851" y="156431"/>
                    </a:cubicBezTo>
                    <a:cubicBezTo>
                      <a:pt x="138276" y="195625"/>
                      <a:pt x="99871" y="329630"/>
                      <a:pt x="82520" y="385763"/>
                    </a:cubicBezTo>
                    <a:close/>
                  </a:path>
                </a:pathLst>
              </a:custGeom>
              <a:solidFill>
                <a:srgbClr val="6292E8"/>
              </a:solidFill>
              <a:ln w="3429" cap="flat">
                <a:noFill/>
                <a:prstDash val="solid"/>
                <a:miter/>
              </a:ln>
            </p:spPr>
            <p:txBody>
              <a:bodyPr rtlCol="0" anchor="ctr"/>
              <a:lstStyle/>
              <a:p>
                <a:endParaRPr lang="en-IN"/>
              </a:p>
            </p:txBody>
          </p:sp>
          <p:sp>
            <p:nvSpPr>
              <p:cNvPr id="264" name="Freeform: Shape 263">
                <a:extLst>
                  <a:ext uri="{FF2B5EF4-FFF2-40B4-BE49-F238E27FC236}">
                    <a16:creationId xmlns:a16="http://schemas.microsoft.com/office/drawing/2014/main" id="{E04341D9-E6E0-B7D8-B252-261966938CB8}"/>
                  </a:ext>
                </a:extLst>
              </p:cNvPr>
              <p:cNvSpPr/>
              <p:nvPr/>
            </p:nvSpPr>
            <p:spPr>
              <a:xfrm>
                <a:off x="4498478" y="4551071"/>
                <a:ext cx="208776" cy="363165"/>
              </a:xfrm>
              <a:custGeom>
                <a:avLst/>
                <a:gdLst>
                  <a:gd name="connsiteX0" fmla="*/ 208776 w 208776"/>
                  <a:gd name="connsiteY0" fmla="*/ 331824 h 363165"/>
                  <a:gd name="connsiteX1" fmla="*/ 190705 w 208776"/>
                  <a:gd name="connsiteY1" fmla="*/ 363166 h 363165"/>
                  <a:gd name="connsiteX2" fmla="*/ 396 w 208776"/>
                  <a:gd name="connsiteY2" fmla="*/ 213352 h 363165"/>
                  <a:gd name="connsiteX3" fmla="*/ 56906 w 208776"/>
                  <a:gd name="connsiteY3" fmla="*/ 28186 h 363165"/>
                  <a:gd name="connsiteX4" fmla="*/ 73674 w 208776"/>
                  <a:gd name="connsiteY4" fmla="*/ 0 h 363165"/>
                  <a:gd name="connsiteX5" fmla="*/ 160667 w 208776"/>
                  <a:gd name="connsiteY5" fmla="*/ 65151 h 363165"/>
                  <a:gd name="connsiteX6" fmla="*/ 143831 w 208776"/>
                  <a:gd name="connsiteY6" fmla="*/ 92994 h 363165"/>
                  <a:gd name="connsiteX7" fmla="*/ 80429 w 208776"/>
                  <a:gd name="connsiteY7" fmla="*/ 194219 h 363165"/>
                  <a:gd name="connsiteX8" fmla="*/ 208776 w 208776"/>
                  <a:gd name="connsiteY8" fmla="*/ 331824 h 36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776" h="363165">
                    <a:moveTo>
                      <a:pt x="208776" y="331824"/>
                    </a:moveTo>
                    <a:lnTo>
                      <a:pt x="190705" y="363166"/>
                    </a:lnTo>
                    <a:cubicBezTo>
                      <a:pt x="74462" y="317114"/>
                      <a:pt x="396" y="213352"/>
                      <a:pt x="396" y="213352"/>
                    </a:cubicBezTo>
                    <a:cubicBezTo>
                      <a:pt x="-3650" y="154442"/>
                      <a:pt x="23885" y="86754"/>
                      <a:pt x="56906" y="28186"/>
                    </a:cubicBezTo>
                    <a:cubicBezTo>
                      <a:pt x="62392" y="18482"/>
                      <a:pt x="67982" y="9087"/>
                      <a:pt x="73674" y="0"/>
                    </a:cubicBezTo>
                    <a:cubicBezTo>
                      <a:pt x="101013" y="23866"/>
                      <a:pt x="130091" y="45640"/>
                      <a:pt x="160667" y="65151"/>
                    </a:cubicBezTo>
                    <a:cubicBezTo>
                      <a:pt x="155867" y="73141"/>
                      <a:pt x="150072" y="82742"/>
                      <a:pt x="143831" y="92994"/>
                    </a:cubicBezTo>
                    <a:cubicBezTo>
                      <a:pt x="118079" y="135480"/>
                      <a:pt x="84749" y="189898"/>
                      <a:pt x="80429" y="194219"/>
                    </a:cubicBezTo>
                    <a:cubicBezTo>
                      <a:pt x="73159" y="201316"/>
                      <a:pt x="208776" y="331824"/>
                      <a:pt x="208776" y="331824"/>
                    </a:cubicBezTo>
                    <a:close/>
                  </a:path>
                </a:pathLst>
              </a:custGeom>
              <a:solidFill>
                <a:srgbClr val="FFB27D"/>
              </a:solidFill>
              <a:ln w="3429" cap="flat">
                <a:noFill/>
                <a:prstDash val="solid"/>
                <a:miter/>
              </a:ln>
            </p:spPr>
            <p:txBody>
              <a:bodyPr rtlCol="0" anchor="ctr"/>
              <a:lstStyle/>
              <a:p>
                <a:endParaRPr lang="en-IN"/>
              </a:p>
            </p:txBody>
          </p:sp>
          <p:sp>
            <p:nvSpPr>
              <p:cNvPr id="265" name="Freeform: Shape 264">
                <a:extLst>
                  <a:ext uri="{FF2B5EF4-FFF2-40B4-BE49-F238E27FC236}">
                    <a16:creationId xmlns:a16="http://schemas.microsoft.com/office/drawing/2014/main" id="{D50EA32C-46DF-4538-913C-39D373547F95}"/>
                  </a:ext>
                </a:extLst>
              </p:cNvPr>
              <p:cNvSpPr/>
              <p:nvPr/>
            </p:nvSpPr>
            <p:spPr>
              <a:xfrm>
                <a:off x="4677655" y="4858679"/>
                <a:ext cx="130172" cy="61066"/>
              </a:xfrm>
              <a:custGeom>
                <a:avLst/>
                <a:gdLst>
                  <a:gd name="connsiteX0" fmla="*/ 29600 w 130172"/>
                  <a:gd name="connsiteY0" fmla="*/ 24217 h 61066"/>
                  <a:gd name="connsiteX1" fmla="*/ 45751 w 130172"/>
                  <a:gd name="connsiteY1" fmla="*/ 17359 h 61066"/>
                  <a:gd name="connsiteX2" fmla="*/ 73628 w 130172"/>
                  <a:gd name="connsiteY2" fmla="*/ 933 h 61066"/>
                  <a:gd name="connsiteX3" fmla="*/ 67250 w 130172"/>
                  <a:gd name="connsiteY3" fmla="*/ 14649 h 61066"/>
                  <a:gd name="connsiteX4" fmla="*/ 101883 w 130172"/>
                  <a:gd name="connsiteY4" fmla="*/ 12215 h 61066"/>
                  <a:gd name="connsiteX5" fmla="*/ 129007 w 130172"/>
                  <a:gd name="connsiteY5" fmla="*/ 48082 h 61066"/>
                  <a:gd name="connsiteX6" fmla="*/ 94134 w 130172"/>
                  <a:gd name="connsiteY6" fmla="*/ 43899 h 61066"/>
                  <a:gd name="connsiteX7" fmla="*/ 11529 w 130172"/>
                  <a:gd name="connsiteY7" fmla="*/ 55763 h 61066"/>
                  <a:gd name="connsiteX8" fmla="*/ 29600 w 130172"/>
                  <a:gd name="connsiteY8" fmla="*/ 24217 h 6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172" h="61066">
                    <a:moveTo>
                      <a:pt x="29600" y="24217"/>
                    </a:moveTo>
                    <a:cubicBezTo>
                      <a:pt x="35467" y="23291"/>
                      <a:pt x="41019" y="20959"/>
                      <a:pt x="45751" y="17359"/>
                    </a:cubicBezTo>
                    <a:cubicBezTo>
                      <a:pt x="52129" y="11769"/>
                      <a:pt x="72428" y="-3970"/>
                      <a:pt x="73628" y="933"/>
                    </a:cubicBezTo>
                    <a:cubicBezTo>
                      <a:pt x="74828" y="5837"/>
                      <a:pt x="58884" y="13381"/>
                      <a:pt x="67250" y="14649"/>
                    </a:cubicBezTo>
                    <a:cubicBezTo>
                      <a:pt x="75617" y="15918"/>
                      <a:pt x="88750" y="10226"/>
                      <a:pt x="101883" y="12215"/>
                    </a:cubicBezTo>
                    <a:cubicBezTo>
                      <a:pt x="115016" y="14204"/>
                      <a:pt x="135247" y="44482"/>
                      <a:pt x="129007" y="48082"/>
                    </a:cubicBezTo>
                    <a:cubicBezTo>
                      <a:pt x="122766" y="51683"/>
                      <a:pt x="100100" y="39716"/>
                      <a:pt x="94134" y="43899"/>
                    </a:cubicBezTo>
                    <a:cubicBezTo>
                      <a:pt x="88167" y="48082"/>
                      <a:pt x="45545" y="71331"/>
                      <a:pt x="11529" y="55763"/>
                    </a:cubicBezTo>
                    <a:cubicBezTo>
                      <a:pt x="-22487" y="40196"/>
                      <a:pt x="29600" y="24217"/>
                      <a:pt x="29600" y="24217"/>
                    </a:cubicBezTo>
                    <a:close/>
                  </a:path>
                </a:pathLst>
              </a:custGeom>
              <a:solidFill>
                <a:srgbClr val="FFB27D"/>
              </a:solidFill>
              <a:ln w="3429" cap="flat">
                <a:noFill/>
                <a:prstDash val="solid"/>
                <a:miter/>
              </a:ln>
            </p:spPr>
            <p:txBody>
              <a:bodyPr rtlCol="0" anchor="ctr"/>
              <a:lstStyle/>
              <a:p>
                <a:endParaRPr lang="en-IN"/>
              </a:p>
            </p:txBody>
          </p:sp>
          <p:sp>
            <p:nvSpPr>
              <p:cNvPr id="266" name="Freeform: Shape 265">
                <a:extLst>
                  <a:ext uri="{FF2B5EF4-FFF2-40B4-BE49-F238E27FC236}">
                    <a16:creationId xmlns:a16="http://schemas.microsoft.com/office/drawing/2014/main" id="{CB0A4989-F933-6656-01F9-A32C6A7EDC3F}"/>
                  </a:ext>
                </a:extLst>
              </p:cNvPr>
              <p:cNvSpPr/>
              <p:nvPr/>
            </p:nvSpPr>
            <p:spPr>
              <a:xfrm>
                <a:off x="4547532" y="4438326"/>
                <a:ext cx="181536" cy="218427"/>
              </a:xfrm>
              <a:custGeom>
                <a:avLst/>
                <a:gdLst>
                  <a:gd name="connsiteX0" fmla="*/ 99441 w 181536"/>
                  <a:gd name="connsiteY0" fmla="*/ 218428 h 218427"/>
                  <a:gd name="connsiteX1" fmla="*/ 0 w 181536"/>
                  <a:gd name="connsiteY1" fmla="*/ 140178 h 218427"/>
                  <a:gd name="connsiteX2" fmla="*/ 107122 w 181536"/>
                  <a:gd name="connsiteY2" fmla="*/ 0 h 218427"/>
                  <a:gd name="connsiteX3" fmla="*/ 99441 w 181536"/>
                  <a:gd name="connsiteY3" fmla="*/ 218428 h 218427"/>
                </a:gdLst>
                <a:ahLst/>
                <a:cxnLst>
                  <a:cxn ang="0">
                    <a:pos x="connsiteX0" y="connsiteY0"/>
                  </a:cxn>
                  <a:cxn ang="0">
                    <a:pos x="connsiteX1" y="connsiteY1"/>
                  </a:cxn>
                  <a:cxn ang="0">
                    <a:pos x="connsiteX2" y="connsiteY2"/>
                  </a:cxn>
                  <a:cxn ang="0">
                    <a:pos x="connsiteX3" y="connsiteY3"/>
                  </a:cxn>
                </a:cxnLst>
                <a:rect l="l" t="t" r="r" b="b"/>
                <a:pathLst>
                  <a:path w="181536" h="218427">
                    <a:moveTo>
                      <a:pt x="99441" y="218428"/>
                    </a:moveTo>
                    <a:cubicBezTo>
                      <a:pt x="42211" y="214655"/>
                      <a:pt x="0" y="140178"/>
                      <a:pt x="0" y="140178"/>
                    </a:cubicBezTo>
                    <a:cubicBezTo>
                      <a:pt x="44577" y="61311"/>
                      <a:pt x="107122" y="0"/>
                      <a:pt x="107122" y="0"/>
                    </a:cubicBezTo>
                    <a:cubicBezTo>
                      <a:pt x="265748" y="60522"/>
                      <a:pt x="125433" y="201317"/>
                      <a:pt x="99441" y="218428"/>
                    </a:cubicBezTo>
                    <a:close/>
                  </a:path>
                </a:pathLst>
              </a:custGeom>
              <a:solidFill>
                <a:srgbClr val="739AF0"/>
              </a:solidFill>
              <a:ln w="3429" cap="flat">
                <a:noFill/>
                <a:prstDash val="solid"/>
                <a:miter/>
              </a:ln>
            </p:spPr>
            <p:txBody>
              <a:bodyPr rtlCol="0" anchor="ctr"/>
              <a:lstStyle/>
              <a:p>
                <a:endParaRPr lang="en-IN"/>
              </a:p>
            </p:txBody>
          </p:sp>
          <p:sp>
            <p:nvSpPr>
              <p:cNvPr id="267" name="Freeform: Shape 266">
                <a:extLst>
                  <a:ext uri="{FF2B5EF4-FFF2-40B4-BE49-F238E27FC236}">
                    <a16:creationId xmlns:a16="http://schemas.microsoft.com/office/drawing/2014/main" id="{89FF5CE5-4BDA-287A-DCD4-9BAB27641882}"/>
                  </a:ext>
                </a:extLst>
              </p:cNvPr>
              <p:cNvSpPr/>
              <p:nvPr/>
            </p:nvSpPr>
            <p:spPr>
              <a:xfrm>
                <a:off x="3722206" y="2043375"/>
                <a:ext cx="112567" cy="113211"/>
              </a:xfrm>
              <a:custGeom>
                <a:avLst/>
                <a:gdLst>
                  <a:gd name="connsiteX0" fmla="*/ 274 w 112567"/>
                  <a:gd name="connsiteY0" fmla="*/ 61756 h 113211"/>
                  <a:gd name="connsiteX1" fmla="*/ 274 w 112567"/>
                  <a:gd name="connsiteY1" fmla="*/ 72455 h 113211"/>
                  <a:gd name="connsiteX2" fmla="*/ 38645 w 112567"/>
                  <a:gd name="connsiteY2" fmla="*/ 110825 h 113211"/>
                  <a:gd name="connsiteX3" fmla="*/ 112540 w 112567"/>
                  <a:gd name="connsiteY3" fmla="*/ 89257 h 113211"/>
                  <a:gd name="connsiteX4" fmla="*/ 101910 w 112567"/>
                  <a:gd name="connsiteY4" fmla="*/ 21637 h 113211"/>
                  <a:gd name="connsiteX5" fmla="*/ 103384 w 112567"/>
                  <a:gd name="connsiteY5" fmla="*/ 1612 h 113211"/>
                  <a:gd name="connsiteX6" fmla="*/ 23523 w 112567"/>
                  <a:gd name="connsiteY6" fmla="*/ 0 h 113211"/>
                  <a:gd name="connsiteX7" fmla="*/ 0 w 112567"/>
                  <a:gd name="connsiteY7" fmla="*/ 3738 h 113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67" h="113211">
                    <a:moveTo>
                      <a:pt x="274" y="61756"/>
                    </a:moveTo>
                    <a:lnTo>
                      <a:pt x="274" y="72455"/>
                    </a:lnTo>
                    <a:cubicBezTo>
                      <a:pt x="274" y="72455"/>
                      <a:pt x="-2503" y="105922"/>
                      <a:pt x="38645" y="110825"/>
                    </a:cubicBezTo>
                    <a:cubicBezTo>
                      <a:pt x="79793" y="115729"/>
                      <a:pt x="113671" y="115077"/>
                      <a:pt x="112540" y="89257"/>
                    </a:cubicBezTo>
                    <a:cubicBezTo>
                      <a:pt x="108836" y="69232"/>
                      <a:pt x="102253" y="38199"/>
                      <a:pt x="101910" y="21637"/>
                    </a:cubicBezTo>
                    <a:cubicBezTo>
                      <a:pt x="101814" y="14930"/>
                      <a:pt x="102308" y="8230"/>
                      <a:pt x="103384" y="1612"/>
                    </a:cubicBezTo>
                    <a:lnTo>
                      <a:pt x="23523" y="0"/>
                    </a:lnTo>
                    <a:lnTo>
                      <a:pt x="0" y="3738"/>
                    </a:lnTo>
                    <a:close/>
                  </a:path>
                </a:pathLst>
              </a:custGeom>
              <a:solidFill>
                <a:srgbClr val="FFB27D"/>
              </a:solidFill>
              <a:ln w="3429" cap="flat">
                <a:noFill/>
                <a:prstDash val="solid"/>
                <a:miter/>
              </a:ln>
            </p:spPr>
            <p:txBody>
              <a:bodyPr rtlCol="0" anchor="ctr"/>
              <a:lstStyle/>
              <a:p>
                <a:endParaRPr lang="en-IN"/>
              </a:p>
            </p:txBody>
          </p:sp>
          <p:sp>
            <p:nvSpPr>
              <p:cNvPr id="268" name="Freeform: Shape 267">
                <a:extLst>
                  <a:ext uri="{FF2B5EF4-FFF2-40B4-BE49-F238E27FC236}">
                    <a16:creationId xmlns:a16="http://schemas.microsoft.com/office/drawing/2014/main" id="{1FC385C0-B671-B55E-9185-EA99FBB17877}"/>
                  </a:ext>
                </a:extLst>
              </p:cNvPr>
              <p:cNvSpPr/>
              <p:nvPr/>
            </p:nvSpPr>
            <p:spPr>
              <a:xfrm>
                <a:off x="3722206" y="2043272"/>
                <a:ext cx="103384" cy="68100"/>
              </a:xfrm>
              <a:custGeom>
                <a:avLst/>
                <a:gdLst>
                  <a:gd name="connsiteX0" fmla="*/ 0 w 103384"/>
                  <a:gd name="connsiteY0" fmla="*/ 3840 h 68100"/>
                  <a:gd name="connsiteX1" fmla="*/ 274 w 103384"/>
                  <a:gd name="connsiteY1" fmla="*/ 61756 h 68100"/>
                  <a:gd name="connsiteX2" fmla="*/ 29078 w 103384"/>
                  <a:gd name="connsiteY2" fmla="*/ 68100 h 68100"/>
                  <a:gd name="connsiteX3" fmla="*/ 101910 w 103384"/>
                  <a:gd name="connsiteY3" fmla="*/ 21637 h 68100"/>
                  <a:gd name="connsiteX4" fmla="*/ 103384 w 103384"/>
                  <a:gd name="connsiteY4" fmla="*/ 1612 h 68100"/>
                  <a:gd name="connsiteX5" fmla="*/ 23523 w 103384"/>
                  <a:gd name="connsiteY5" fmla="*/ 0 h 6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84" h="68100">
                    <a:moveTo>
                      <a:pt x="0" y="3840"/>
                    </a:moveTo>
                    <a:lnTo>
                      <a:pt x="274" y="61756"/>
                    </a:lnTo>
                    <a:cubicBezTo>
                      <a:pt x="9293" y="65964"/>
                      <a:pt x="19127" y="68127"/>
                      <a:pt x="29078" y="68100"/>
                    </a:cubicBezTo>
                    <a:cubicBezTo>
                      <a:pt x="65768" y="68100"/>
                      <a:pt x="89497" y="41182"/>
                      <a:pt x="101910" y="21637"/>
                    </a:cubicBezTo>
                    <a:cubicBezTo>
                      <a:pt x="101814" y="14930"/>
                      <a:pt x="102308" y="8230"/>
                      <a:pt x="103384" y="1612"/>
                    </a:cubicBezTo>
                    <a:lnTo>
                      <a:pt x="23523" y="0"/>
                    </a:lnTo>
                    <a:close/>
                  </a:path>
                </a:pathLst>
              </a:custGeom>
              <a:solidFill>
                <a:srgbClr val="E2915A"/>
              </a:solidFill>
              <a:ln w="3429" cap="flat">
                <a:noFill/>
                <a:prstDash val="solid"/>
                <a:miter/>
              </a:ln>
            </p:spPr>
            <p:txBody>
              <a:bodyPr rtlCol="0" anchor="ctr"/>
              <a:lstStyle/>
              <a:p>
                <a:endParaRPr lang="en-IN"/>
              </a:p>
            </p:txBody>
          </p:sp>
          <p:sp>
            <p:nvSpPr>
              <p:cNvPr id="269" name="Freeform: Shape 268">
                <a:extLst>
                  <a:ext uri="{FF2B5EF4-FFF2-40B4-BE49-F238E27FC236}">
                    <a16:creationId xmlns:a16="http://schemas.microsoft.com/office/drawing/2014/main" id="{135F0314-61B6-9006-19DE-B169629A11D9}"/>
                  </a:ext>
                </a:extLst>
              </p:cNvPr>
              <p:cNvSpPr/>
              <p:nvPr/>
            </p:nvSpPr>
            <p:spPr>
              <a:xfrm>
                <a:off x="3699867" y="1906717"/>
                <a:ext cx="144859" cy="171829"/>
              </a:xfrm>
              <a:custGeom>
                <a:avLst/>
                <a:gdLst>
                  <a:gd name="connsiteX0" fmla="*/ 131826 w 144859"/>
                  <a:gd name="connsiteY0" fmla="*/ 125411 h 171829"/>
                  <a:gd name="connsiteX1" fmla="*/ 30396 w 144859"/>
                  <a:gd name="connsiteY1" fmla="*/ 170503 h 171829"/>
                  <a:gd name="connsiteX2" fmla="*/ 17675 w 144859"/>
                  <a:gd name="connsiteY2" fmla="*/ 168651 h 171829"/>
                  <a:gd name="connsiteX3" fmla="*/ 1627 w 144859"/>
                  <a:gd name="connsiteY3" fmla="*/ 134361 h 171829"/>
                  <a:gd name="connsiteX4" fmla="*/ 8897 w 144859"/>
                  <a:gd name="connsiteY4" fmla="*/ 31902 h 171829"/>
                  <a:gd name="connsiteX5" fmla="*/ 100108 w 144859"/>
                  <a:gd name="connsiteY5" fmla="*/ 5431 h 171829"/>
                  <a:gd name="connsiteX6" fmla="*/ 131826 w 144859"/>
                  <a:gd name="connsiteY6" fmla="*/ 125411 h 17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59" h="171829">
                    <a:moveTo>
                      <a:pt x="131826" y="125411"/>
                    </a:moveTo>
                    <a:cubicBezTo>
                      <a:pt x="122568" y="175269"/>
                      <a:pt x="58206" y="173657"/>
                      <a:pt x="30396" y="170503"/>
                    </a:cubicBezTo>
                    <a:cubicBezTo>
                      <a:pt x="22578" y="169645"/>
                      <a:pt x="17675" y="168651"/>
                      <a:pt x="17675" y="168651"/>
                    </a:cubicBezTo>
                    <a:cubicBezTo>
                      <a:pt x="8828" y="166285"/>
                      <a:pt x="3959" y="152397"/>
                      <a:pt x="1627" y="134361"/>
                    </a:cubicBezTo>
                    <a:cubicBezTo>
                      <a:pt x="-2899" y="98322"/>
                      <a:pt x="2827" y="45447"/>
                      <a:pt x="8897" y="31902"/>
                    </a:cubicBezTo>
                    <a:cubicBezTo>
                      <a:pt x="18052" y="11568"/>
                      <a:pt x="35334" y="-10446"/>
                      <a:pt x="100108" y="5431"/>
                    </a:cubicBezTo>
                    <a:cubicBezTo>
                      <a:pt x="164882" y="21307"/>
                      <a:pt x="143725" y="61529"/>
                      <a:pt x="131826" y="125411"/>
                    </a:cubicBezTo>
                    <a:close/>
                  </a:path>
                </a:pathLst>
              </a:custGeom>
              <a:solidFill>
                <a:srgbClr val="FFB27D"/>
              </a:solidFill>
              <a:ln w="3429" cap="flat">
                <a:noFill/>
                <a:prstDash val="solid"/>
                <a:miter/>
              </a:ln>
            </p:spPr>
            <p:txBody>
              <a:bodyPr rtlCol="0" anchor="ctr"/>
              <a:lstStyle/>
              <a:p>
                <a:endParaRPr lang="en-IN"/>
              </a:p>
            </p:txBody>
          </p:sp>
          <p:sp>
            <p:nvSpPr>
              <p:cNvPr id="270" name="Freeform: Shape 269">
                <a:extLst>
                  <a:ext uri="{FF2B5EF4-FFF2-40B4-BE49-F238E27FC236}">
                    <a16:creationId xmlns:a16="http://schemas.microsoft.com/office/drawing/2014/main" id="{6D1D1890-9B0E-8DFE-B998-DC897E2857C7}"/>
                  </a:ext>
                </a:extLst>
              </p:cNvPr>
              <p:cNvSpPr/>
              <p:nvPr/>
            </p:nvSpPr>
            <p:spPr>
              <a:xfrm>
                <a:off x="3793083" y="3452791"/>
                <a:ext cx="91211" cy="55830"/>
              </a:xfrm>
              <a:custGeom>
                <a:avLst/>
                <a:gdLst>
                  <a:gd name="connsiteX0" fmla="*/ 91211 w 91211"/>
                  <a:gd name="connsiteY0" fmla="*/ 55830 h 55830"/>
                  <a:gd name="connsiteX1" fmla="*/ 0 w 91211"/>
                  <a:gd name="connsiteY1" fmla="*/ 55830 h 55830"/>
                  <a:gd name="connsiteX2" fmla="*/ 7304 w 91211"/>
                  <a:gd name="connsiteY2" fmla="*/ 23117 h 55830"/>
                  <a:gd name="connsiteX3" fmla="*/ 12447 w 91211"/>
                  <a:gd name="connsiteY3" fmla="*/ 9984 h 55830"/>
                  <a:gd name="connsiteX4" fmla="*/ 77598 w 91211"/>
                  <a:gd name="connsiteY4" fmla="*/ 3538 h 55830"/>
                  <a:gd name="connsiteX5" fmla="*/ 86925 w 91211"/>
                  <a:gd name="connsiteY5" fmla="*/ 25141 h 55830"/>
                  <a:gd name="connsiteX6" fmla="*/ 91211 w 91211"/>
                  <a:gd name="connsiteY6" fmla="*/ 55830 h 55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211" h="55830">
                    <a:moveTo>
                      <a:pt x="91211" y="55830"/>
                    </a:moveTo>
                    <a:lnTo>
                      <a:pt x="0" y="55830"/>
                    </a:lnTo>
                    <a:cubicBezTo>
                      <a:pt x="1598" y="44754"/>
                      <a:pt x="4039" y="33816"/>
                      <a:pt x="7304" y="23117"/>
                    </a:cubicBezTo>
                    <a:cubicBezTo>
                      <a:pt x="8679" y="18626"/>
                      <a:pt x="10400" y="14236"/>
                      <a:pt x="12447" y="9984"/>
                    </a:cubicBezTo>
                    <a:cubicBezTo>
                      <a:pt x="21328" y="-7744"/>
                      <a:pt x="77598" y="3538"/>
                      <a:pt x="77598" y="3538"/>
                    </a:cubicBezTo>
                    <a:cubicBezTo>
                      <a:pt x="77598" y="3538"/>
                      <a:pt x="82845" y="7996"/>
                      <a:pt x="86925" y="25141"/>
                    </a:cubicBezTo>
                    <a:cubicBezTo>
                      <a:pt x="89216" y="35222"/>
                      <a:pt x="90653" y="45509"/>
                      <a:pt x="91211" y="55830"/>
                    </a:cubicBezTo>
                    <a:close/>
                  </a:path>
                </a:pathLst>
              </a:custGeom>
              <a:solidFill>
                <a:srgbClr val="233862"/>
              </a:solidFill>
              <a:ln w="3429" cap="flat">
                <a:noFill/>
                <a:prstDash val="solid"/>
                <a:miter/>
              </a:ln>
            </p:spPr>
            <p:txBody>
              <a:bodyPr rtlCol="0" anchor="ctr"/>
              <a:lstStyle/>
              <a:p>
                <a:endParaRPr lang="en-IN"/>
              </a:p>
            </p:txBody>
          </p:sp>
          <p:sp>
            <p:nvSpPr>
              <p:cNvPr id="271" name="Freeform: Shape 270">
                <a:extLst>
                  <a:ext uri="{FF2B5EF4-FFF2-40B4-BE49-F238E27FC236}">
                    <a16:creationId xmlns:a16="http://schemas.microsoft.com/office/drawing/2014/main" id="{F8F93E87-605A-6836-A372-159AA47F4FC4}"/>
                  </a:ext>
                </a:extLst>
              </p:cNvPr>
              <p:cNvSpPr/>
              <p:nvPr/>
            </p:nvSpPr>
            <p:spPr>
              <a:xfrm>
                <a:off x="3422134" y="3415709"/>
                <a:ext cx="186698" cy="92911"/>
              </a:xfrm>
              <a:custGeom>
                <a:avLst/>
                <a:gdLst>
                  <a:gd name="connsiteX0" fmla="*/ 186675 w 186698"/>
                  <a:gd name="connsiteY0" fmla="*/ 64142 h 92911"/>
                  <a:gd name="connsiteX1" fmla="*/ 180365 w 186698"/>
                  <a:gd name="connsiteY1" fmla="*/ 92911 h 92911"/>
                  <a:gd name="connsiteX2" fmla="*/ 0 w 186698"/>
                  <a:gd name="connsiteY2" fmla="*/ 92911 h 92911"/>
                  <a:gd name="connsiteX3" fmla="*/ 27432 w 186698"/>
                  <a:gd name="connsiteY3" fmla="*/ 73572 h 92911"/>
                  <a:gd name="connsiteX4" fmla="*/ 100435 w 186698"/>
                  <a:gd name="connsiteY4" fmla="*/ 39796 h 92911"/>
                  <a:gd name="connsiteX5" fmla="*/ 114563 w 186698"/>
                  <a:gd name="connsiteY5" fmla="*/ 14216 h 92911"/>
                  <a:gd name="connsiteX6" fmla="*/ 184720 w 186698"/>
                  <a:gd name="connsiteY6" fmla="*/ 25772 h 92911"/>
                  <a:gd name="connsiteX7" fmla="*/ 186675 w 186698"/>
                  <a:gd name="connsiteY7" fmla="*/ 64142 h 92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698" h="92911">
                    <a:moveTo>
                      <a:pt x="186675" y="64142"/>
                    </a:moveTo>
                    <a:cubicBezTo>
                      <a:pt x="186435" y="76555"/>
                      <a:pt x="184857" y="88145"/>
                      <a:pt x="180365" y="92911"/>
                    </a:cubicBezTo>
                    <a:lnTo>
                      <a:pt x="0" y="92911"/>
                    </a:lnTo>
                    <a:cubicBezTo>
                      <a:pt x="2297" y="86396"/>
                      <a:pt x="8778" y="76589"/>
                      <a:pt x="27432" y="73572"/>
                    </a:cubicBezTo>
                    <a:cubicBezTo>
                      <a:pt x="48486" y="70143"/>
                      <a:pt x="81267" y="59856"/>
                      <a:pt x="100435" y="39796"/>
                    </a:cubicBezTo>
                    <a:cubicBezTo>
                      <a:pt x="107389" y="32732"/>
                      <a:pt x="112276" y="23886"/>
                      <a:pt x="114563" y="14216"/>
                    </a:cubicBezTo>
                    <a:cubicBezTo>
                      <a:pt x="123033" y="-23503"/>
                      <a:pt x="184720" y="25772"/>
                      <a:pt x="184720" y="25772"/>
                    </a:cubicBezTo>
                    <a:cubicBezTo>
                      <a:pt x="186184" y="38493"/>
                      <a:pt x="186836" y="51318"/>
                      <a:pt x="186675" y="64142"/>
                    </a:cubicBezTo>
                    <a:close/>
                  </a:path>
                </a:pathLst>
              </a:custGeom>
              <a:solidFill>
                <a:srgbClr val="233862"/>
              </a:solidFill>
              <a:ln w="3429" cap="flat">
                <a:noFill/>
                <a:prstDash val="solid"/>
                <a:miter/>
              </a:ln>
            </p:spPr>
            <p:txBody>
              <a:bodyPr rtlCol="0" anchor="ctr"/>
              <a:lstStyle/>
              <a:p>
                <a:endParaRPr lang="en-IN"/>
              </a:p>
            </p:txBody>
          </p:sp>
          <p:sp>
            <p:nvSpPr>
              <p:cNvPr id="272" name="Freeform: Shape 271">
                <a:extLst>
                  <a:ext uri="{FF2B5EF4-FFF2-40B4-BE49-F238E27FC236}">
                    <a16:creationId xmlns:a16="http://schemas.microsoft.com/office/drawing/2014/main" id="{CB43AAD6-0D50-F53B-BF60-B7FED5E27F62}"/>
                  </a:ext>
                </a:extLst>
              </p:cNvPr>
              <p:cNvSpPr/>
              <p:nvPr/>
            </p:nvSpPr>
            <p:spPr>
              <a:xfrm>
                <a:off x="3518712" y="2611438"/>
                <a:ext cx="300718" cy="869303"/>
              </a:xfrm>
              <a:custGeom>
                <a:avLst/>
                <a:gdLst>
                  <a:gd name="connsiteX0" fmla="*/ 210043 w 300718"/>
                  <a:gd name="connsiteY0" fmla="*/ 460019 h 869303"/>
                  <a:gd name="connsiteX1" fmla="*/ 205517 w 300718"/>
                  <a:gd name="connsiteY1" fmla="*/ 493349 h 869303"/>
                  <a:gd name="connsiteX2" fmla="*/ 95583 w 300718"/>
                  <a:gd name="connsiteY2" fmla="*/ 866870 h 869303"/>
                  <a:gd name="connsiteX3" fmla="*/ 12430 w 300718"/>
                  <a:gd name="connsiteY3" fmla="*/ 850034 h 869303"/>
                  <a:gd name="connsiteX4" fmla="*/ 291 w 300718"/>
                  <a:gd name="connsiteY4" fmla="*/ 830420 h 869303"/>
                  <a:gd name="connsiteX5" fmla="*/ 66025 w 300718"/>
                  <a:gd name="connsiteY5" fmla="*/ 167731 h 869303"/>
                  <a:gd name="connsiteX6" fmla="*/ 83821 w 300718"/>
                  <a:gd name="connsiteY6" fmla="*/ 21587 h 869303"/>
                  <a:gd name="connsiteX7" fmla="*/ 300706 w 300718"/>
                  <a:gd name="connsiteY7" fmla="*/ 36846 h 869303"/>
                  <a:gd name="connsiteX8" fmla="*/ 210043 w 300718"/>
                  <a:gd name="connsiteY8" fmla="*/ 460019 h 869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718" h="869303">
                    <a:moveTo>
                      <a:pt x="210043" y="460019"/>
                    </a:moveTo>
                    <a:cubicBezTo>
                      <a:pt x="207896" y="471033"/>
                      <a:pt x="206384" y="482160"/>
                      <a:pt x="205517" y="493349"/>
                    </a:cubicBezTo>
                    <a:cubicBezTo>
                      <a:pt x="199790" y="605169"/>
                      <a:pt x="111390" y="860904"/>
                      <a:pt x="95583" y="866870"/>
                    </a:cubicBezTo>
                    <a:cubicBezTo>
                      <a:pt x="71100" y="876094"/>
                      <a:pt x="32592" y="856583"/>
                      <a:pt x="12430" y="850034"/>
                    </a:cubicBezTo>
                    <a:cubicBezTo>
                      <a:pt x="3932" y="847599"/>
                      <a:pt x="-1324" y="839095"/>
                      <a:pt x="291" y="830420"/>
                    </a:cubicBezTo>
                    <a:cubicBezTo>
                      <a:pt x="44079" y="629138"/>
                      <a:pt x="60161" y="339319"/>
                      <a:pt x="66025" y="167731"/>
                    </a:cubicBezTo>
                    <a:cubicBezTo>
                      <a:pt x="68974" y="81286"/>
                      <a:pt x="83821" y="21587"/>
                      <a:pt x="83821" y="21587"/>
                    </a:cubicBezTo>
                    <a:cubicBezTo>
                      <a:pt x="83821" y="21587"/>
                      <a:pt x="299437" y="-35951"/>
                      <a:pt x="300706" y="36846"/>
                    </a:cubicBezTo>
                    <a:cubicBezTo>
                      <a:pt x="301837" y="101243"/>
                      <a:pt x="229280" y="353789"/>
                      <a:pt x="210043" y="460019"/>
                    </a:cubicBezTo>
                    <a:close/>
                  </a:path>
                </a:pathLst>
              </a:custGeom>
              <a:solidFill>
                <a:srgbClr val="2B478B"/>
              </a:solidFill>
              <a:ln w="3429" cap="flat">
                <a:noFill/>
                <a:prstDash val="solid"/>
                <a:miter/>
              </a:ln>
            </p:spPr>
            <p:txBody>
              <a:bodyPr rtlCol="0" anchor="ctr"/>
              <a:lstStyle/>
              <a:p>
                <a:endParaRPr lang="en-IN"/>
              </a:p>
            </p:txBody>
          </p:sp>
          <p:sp>
            <p:nvSpPr>
              <p:cNvPr id="273" name="Freeform: Shape 272">
                <a:extLst>
                  <a:ext uri="{FF2B5EF4-FFF2-40B4-BE49-F238E27FC236}">
                    <a16:creationId xmlns:a16="http://schemas.microsoft.com/office/drawing/2014/main" id="{99B83550-11FB-AA2B-02F0-59D83381201C}"/>
                  </a:ext>
                </a:extLst>
              </p:cNvPr>
              <p:cNvSpPr/>
              <p:nvPr/>
            </p:nvSpPr>
            <p:spPr>
              <a:xfrm>
                <a:off x="3584737" y="2611438"/>
                <a:ext cx="234693" cy="460019"/>
              </a:xfrm>
              <a:custGeom>
                <a:avLst/>
                <a:gdLst>
                  <a:gd name="connsiteX0" fmla="*/ 144018 w 234693"/>
                  <a:gd name="connsiteY0" fmla="*/ 460019 h 460019"/>
                  <a:gd name="connsiteX1" fmla="*/ 0 w 234693"/>
                  <a:gd name="connsiteY1" fmla="*/ 167731 h 460019"/>
                  <a:gd name="connsiteX2" fmla="*/ 17796 w 234693"/>
                  <a:gd name="connsiteY2" fmla="*/ 21587 h 460019"/>
                  <a:gd name="connsiteX3" fmla="*/ 234681 w 234693"/>
                  <a:gd name="connsiteY3" fmla="*/ 36846 h 460019"/>
                  <a:gd name="connsiteX4" fmla="*/ 144018 w 234693"/>
                  <a:gd name="connsiteY4" fmla="*/ 460019 h 460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693" h="460019">
                    <a:moveTo>
                      <a:pt x="144018" y="460019"/>
                    </a:moveTo>
                    <a:lnTo>
                      <a:pt x="0" y="167731"/>
                    </a:lnTo>
                    <a:cubicBezTo>
                      <a:pt x="2949" y="81286"/>
                      <a:pt x="17796" y="21587"/>
                      <a:pt x="17796" y="21587"/>
                    </a:cubicBezTo>
                    <a:cubicBezTo>
                      <a:pt x="17796" y="21587"/>
                      <a:pt x="233412" y="-35951"/>
                      <a:pt x="234681" y="36846"/>
                    </a:cubicBezTo>
                    <a:cubicBezTo>
                      <a:pt x="235812" y="101243"/>
                      <a:pt x="163255" y="353789"/>
                      <a:pt x="144018" y="460019"/>
                    </a:cubicBezTo>
                    <a:close/>
                  </a:path>
                </a:pathLst>
              </a:custGeom>
              <a:solidFill>
                <a:srgbClr val="233862"/>
              </a:solidFill>
              <a:ln w="3429" cap="flat">
                <a:noFill/>
                <a:prstDash val="solid"/>
                <a:miter/>
              </a:ln>
            </p:spPr>
            <p:txBody>
              <a:bodyPr rtlCol="0" anchor="ctr"/>
              <a:lstStyle/>
              <a:p>
                <a:endParaRPr lang="en-IN"/>
              </a:p>
            </p:txBody>
          </p:sp>
          <p:sp>
            <p:nvSpPr>
              <p:cNvPr id="274" name="Freeform: Shape 273">
                <a:extLst>
                  <a:ext uri="{FF2B5EF4-FFF2-40B4-BE49-F238E27FC236}">
                    <a16:creationId xmlns:a16="http://schemas.microsoft.com/office/drawing/2014/main" id="{5868B9A6-3F6E-6365-B6A6-DCA41D21B389}"/>
                  </a:ext>
                </a:extLst>
              </p:cNvPr>
              <p:cNvSpPr/>
              <p:nvPr/>
            </p:nvSpPr>
            <p:spPr>
              <a:xfrm>
                <a:off x="3680783" y="2622235"/>
                <a:ext cx="242085" cy="858604"/>
              </a:xfrm>
              <a:custGeom>
                <a:avLst/>
                <a:gdLst>
                  <a:gd name="connsiteX0" fmla="*/ 0 w 242085"/>
                  <a:gd name="connsiteY0" fmla="*/ 26290 h 858604"/>
                  <a:gd name="connsiteX1" fmla="*/ 114014 w 242085"/>
                  <a:gd name="connsiteY1" fmla="*/ 852439 h 858604"/>
                  <a:gd name="connsiteX2" fmla="*/ 203168 w 242085"/>
                  <a:gd name="connsiteY2" fmla="*/ 854873 h 858604"/>
                  <a:gd name="connsiteX3" fmla="*/ 233755 w 242085"/>
                  <a:gd name="connsiteY3" fmla="*/ 309251 h 858604"/>
                  <a:gd name="connsiteX4" fmla="*/ 227651 w 242085"/>
                  <a:gd name="connsiteY4" fmla="*/ 5373 h 858604"/>
                  <a:gd name="connsiteX5" fmla="*/ 0 w 242085"/>
                  <a:gd name="connsiteY5" fmla="*/ 26290 h 858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085" h="858604">
                    <a:moveTo>
                      <a:pt x="0" y="26290"/>
                    </a:moveTo>
                    <a:lnTo>
                      <a:pt x="114014" y="852439"/>
                    </a:lnTo>
                    <a:cubicBezTo>
                      <a:pt x="114014" y="852439"/>
                      <a:pt x="164043" y="864509"/>
                      <a:pt x="203168" y="854873"/>
                    </a:cubicBezTo>
                    <a:cubicBezTo>
                      <a:pt x="203168" y="854873"/>
                      <a:pt x="236532" y="415481"/>
                      <a:pt x="233755" y="309251"/>
                    </a:cubicBezTo>
                    <a:cubicBezTo>
                      <a:pt x="230978" y="203020"/>
                      <a:pt x="257758" y="25021"/>
                      <a:pt x="227651" y="5373"/>
                    </a:cubicBezTo>
                    <a:cubicBezTo>
                      <a:pt x="197545" y="-14276"/>
                      <a:pt x="0" y="26290"/>
                      <a:pt x="0" y="26290"/>
                    </a:cubicBezTo>
                    <a:close/>
                  </a:path>
                </a:pathLst>
              </a:custGeom>
              <a:solidFill>
                <a:srgbClr val="2B478B"/>
              </a:solidFill>
              <a:ln w="3429" cap="flat">
                <a:noFill/>
                <a:prstDash val="solid"/>
                <a:miter/>
              </a:ln>
            </p:spPr>
            <p:txBody>
              <a:bodyPr rtlCol="0" anchor="ctr"/>
              <a:lstStyle/>
              <a:p>
                <a:endParaRPr lang="en-IN"/>
              </a:p>
            </p:txBody>
          </p:sp>
          <p:sp>
            <p:nvSpPr>
              <p:cNvPr id="275" name="Freeform: Shape 274">
                <a:extLst>
                  <a:ext uri="{FF2B5EF4-FFF2-40B4-BE49-F238E27FC236}">
                    <a16:creationId xmlns:a16="http://schemas.microsoft.com/office/drawing/2014/main" id="{2C65FE9F-7340-12D5-0E0E-06C2FFEDF8BD}"/>
                  </a:ext>
                </a:extLst>
              </p:cNvPr>
              <p:cNvSpPr/>
              <p:nvPr/>
            </p:nvSpPr>
            <p:spPr>
              <a:xfrm>
                <a:off x="3688203" y="1869338"/>
                <a:ext cx="184768" cy="181203"/>
              </a:xfrm>
              <a:custGeom>
                <a:avLst/>
                <a:gdLst>
                  <a:gd name="connsiteX0" fmla="*/ 638 w 184768"/>
                  <a:gd name="connsiteY0" fmla="*/ 21652 h 181203"/>
                  <a:gd name="connsiteX1" fmla="*/ 62806 w 184768"/>
                  <a:gd name="connsiteY1" fmla="*/ 4816 h 181203"/>
                  <a:gd name="connsiteX2" fmla="*/ 135741 w 184768"/>
                  <a:gd name="connsiteY2" fmla="*/ 11914 h 181203"/>
                  <a:gd name="connsiteX3" fmla="*/ 133032 w 184768"/>
                  <a:gd name="connsiteY3" fmla="*/ 5056 h 181203"/>
                  <a:gd name="connsiteX4" fmla="*/ 138793 w 184768"/>
                  <a:gd name="connsiteY4" fmla="*/ 13594 h 181203"/>
                  <a:gd name="connsiteX5" fmla="*/ 139410 w 184768"/>
                  <a:gd name="connsiteY5" fmla="*/ 14314 h 181203"/>
                  <a:gd name="connsiteX6" fmla="*/ 148737 w 184768"/>
                  <a:gd name="connsiteY6" fmla="*/ 14931 h 181203"/>
                  <a:gd name="connsiteX7" fmla="*/ 145308 w 184768"/>
                  <a:gd name="connsiteY7" fmla="*/ 16200 h 181203"/>
                  <a:gd name="connsiteX8" fmla="*/ 144896 w 184768"/>
                  <a:gd name="connsiteY8" fmla="*/ 16646 h 181203"/>
                  <a:gd name="connsiteX9" fmla="*/ 177712 w 184768"/>
                  <a:gd name="connsiteY9" fmla="*/ 120133 h 181203"/>
                  <a:gd name="connsiteX10" fmla="*/ 141467 w 184768"/>
                  <a:gd name="connsiteY10" fmla="*/ 181204 h 181203"/>
                  <a:gd name="connsiteX11" fmla="*/ 137250 w 184768"/>
                  <a:gd name="connsiteY11" fmla="*/ 154766 h 181203"/>
                  <a:gd name="connsiteX12" fmla="*/ 108000 w 184768"/>
                  <a:gd name="connsiteY12" fmla="*/ 130763 h 181203"/>
                  <a:gd name="connsiteX13" fmla="*/ 89278 w 184768"/>
                  <a:gd name="connsiteY13" fmla="*/ 89615 h 181203"/>
                  <a:gd name="connsiteX14" fmla="*/ 16549 w 184768"/>
                  <a:gd name="connsiteY14" fmla="*/ 74630 h 181203"/>
                  <a:gd name="connsiteX15" fmla="*/ 638 w 184768"/>
                  <a:gd name="connsiteY15" fmla="*/ 21652 h 18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4768" h="181203">
                    <a:moveTo>
                      <a:pt x="638" y="21652"/>
                    </a:moveTo>
                    <a:cubicBezTo>
                      <a:pt x="22090" y="19207"/>
                      <a:pt x="43052" y="13529"/>
                      <a:pt x="62806" y="4816"/>
                    </a:cubicBezTo>
                    <a:cubicBezTo>
                      <a:pt x="90238" y="-7049"/>
                      <a:pt x="124528" y="6016"/>
                      <a:pt x="135741" y="11914"/>
                    </a:cubicBezTo>
                    <a:cubicBezTo>
                      <a:pt x="135377" y="9448"/>
                      <a:pt x="134452" y="7103"/>
                      <a:pt x="133032" y="5056"/>
                    </a:cubicBezTo>
                    <a:cubicBezTo>
                      <a:pt x="135892" y="7141"/>
                      <a:pt x="137932" y="10162"/>
                      <a:pt x="138793" y="13594"/>
                    </a:cubicBezTo>
                    <a:cubicBezTo>
                      <a:pt x="139307" y="13971"/>
                      <a:pt x="139547" y="14246"/>
                      <a:pt x="139410" y="14314"/>
                    </a:cubicBezTo>
                    <a:cubicBezTo>
                      <a:pt x="142523" y="13748"/>
                      <a:pt x="145726" y="13961"/>
                      <a:pt x="148737" y="14931"/>
                    </a:cubicBezTo>
                    <a:cubicBezTo>
                      <a:pt x="148737" y="14931"/>
                      <a:pt x="146199" y="14554"/>
                      <a:pt x="145308" y="16200"/>
                    </a:cubicBezTo>
                    <a:cubicBezTo>
                      <a:pt x="145208" y="16378"/>
                      <a:pt x="145068" y="16533"/>
                      <a:pt x="144896" y="16646"/>
                    </a:cubicBezTo>
                    <a:cubicBezTo>
                      <a:pt x="187484" y="37220"/>
                      <a:pt x="191428" y="104565"/>
                      <a:pt x="177712" y="120133"/>
                    </a:cubicBezTo>
                    <a:cubicBezTo>
                      <a:pt x="161218" y="139027"/>
                      <a:pt x="141467" y="181204"/>
                      <a:pt x="141467" y="181204"/>
                    </a:cubicBezTo>
                    <a:cubicBezTo>
                      <a:pt x="136711" y="173262"/>
                      <a:pt x="135203" y="163794"/>
                      <a:pt x="137250" y="154766"/>
                    </a:cubicBezTo>
                    <a:cubicBezTo>
                      <a:pt x="140233" y="138272"/>
                      <a:pt x="126002" y="138272"/>
                      <a:pt x="108000" y="130763"/>
                    </a:cubicBezTo>
                    <a:cubicBezTo>
                      <a:pt x="89998" y="123253"/>
                      <a:pt x="105017" y="102268"/>
                      <a:pt x="89278" y="89615"/>
                    </a:cubicBezTo>
                    <a:cubicBezTo>
                      <a:pt x="73539" y="76962"/>
                      <a:pt x="15794" y="84369"/>
                      <a:pt x="16549" y="74630"/>
                    </a:cubicBezTo>
                    <a:cubicBezTo>
                      <a:pt x="-4882" y="66744"/>
                      <a:pt x="638" y="23847"/>
                      <a:pt x="638" y="21652"/>
                    </a:cubicBezTo>
                    <a:close/>
                  </a:path>
                </a:pathLst>
              </a:custGeom>
              <a:solidFill>
                <a:srgbClr val="233862"/>
              </a:solidFill>
              <a:ln w="3429" cap="flat">
                <a:noFill/>
                <a:prstDash val="solid"/>
                <a:miter/>
              </a:ln>
            </p:spPr>
            <p:txBody>
              <a:bodyPr rtlCol="0" anchor="ctr"/>
              <a:lstStyle/>
              <a:p>
                <a:endParaRPr lang="en-IN"/>
              </a:p>
            </p:txBody>
          </p:sp>
          <p:sp>
            <p:nvSpPr>
              <p:cNvPr id="276" name="Freeform: Shape 275">
                <a:extLst>
                  <a:ext uri="{FF2B5EF4-FFF2-40B4-BE49-F238E27FC236}">
                    <a16:creationId xmlns:a16="http://schemas.microsoft.com/office/drawing/2014/main" id="{B1CA37DC-CA9B-338C-7A34-CE9D34251002}"/>
                  </a:ext>
                </a:extLst>
              </p:cNvPr>
              <p:cNvSpPr/>
              <p:nvPr/>
            </p:nvSpPr>
            <p:spPr>
              <a:xfrm>
                <a:off x="3605316" y="2146965"/>
                <a:ext cx="239167" cy="563161"/>
              </a:xfrm>
              <a:custGeom>
                <a:avLst/>
                <a:gdLst>
                  <a:gd name="connsiteX0" fmla="*/ 239168 w 239167"/>
                  <a:gd name="connsiteY0" fmla="*/ 0 h 563161"/>
                  <a:gd name="connsiteX1" fmla="*/ 212902 w 239167"/>
                  <a:gd name="connsiteY1" fmla="*/ 563111 h 563161"/>
                  <a:gd name="connsiteX2" fmla="*/ 132 w 239167"/>
                  <a:gd name="connsiteY2" fmla="*/ 517127 h 563161"/>
                  <a:gd name="connsiteX3" fmla="*/ 78999 w 239167"/>
                  <a:gd name="connsiteY3" fmla="*/ 17248 h 563161"/>
                </a:gdLst>
                <a:ahLst/>
                <a:cxnLst>
                  <a:cxn ang="0">
                    <a:pos x="connsiteX0" y="connsiteY0"/>
                  </a:cxn>
                  <a:cxn ang="0">
                    <a:pos x="connsiteX1" y="connsiteY1"/>
                  </a:cxn>
                  <a:cxn ang="0">
                    <a:pos x="connsiteX2" y="connsiteY2"/>
                  </a:cxn>
                  <a:cxn ang="0">
                    <a:pos x="connsiteX3" y="connsiteY3"/>
                  </a:cxn>
                </a:cxnLst>
                <a:rect l="l" t="t" r="r" b="b"/>
                <a:pathLst>
                  <a:path w="239167" h="563161">
                    <a:moveTo>
                      <a:pt x="239168" y="0"/>
                    </a:moveTo>
                    <a:lnTo>
                      <a:pt x="212902" y="563111"/>
                    </a:lnTo>
                    <a:cubicBezTo>
                      <a:pt x="212902" y="563111"/>
                      <a:pt x="-6143" y="566540"/>
                      <a:pt x="132" y="517127"/>
                    </a:cubicBezTo>
                    <a:cubicBezTo>
                      <a:pt x="6407" y="467716"/>
                      <a:pt x="78999" y="17248"/>
                      <a:pt x="78999" y="17248"/>
                    </a:cubicBezTo>
                    <a:close/>
                  </a:path>
                </a:pathLst>
              </a:custGeom>
              <a:solidFill>
                <a:srgbClr val="E9F3FE"/>
              </a:solidFill>
              <a:ln w="3429" cap="flat">
                <a:noFill/>
                <a:prstDash val="solid"/>
                <a:miter/>
              </a:ln>
            </p:spPr>
            <p:txBody>
              <a:bodyPr rtlCol="0" anchor="ctr"/>
              <a:lstStyle/>
              <a:p>
                <a:endParaRPr lang="en-IN"/>
              </a:p>
            </p:txBody>
          </p:sp>
          <p:sp>
            <p:nvSpPr>
              <p:cNvPr id="277" name="Freeform: Shape 276">
                <a:extLst>
                  <a:ext uri="{FF2B5EF4-FFF2-40B4-BE49-F238E27FC236}">
                    <a16:creationId xmlns:a16="http://schemas.microsoft.com/office/drawing/2014/main" id="{0A054E09-6659-2B85-BC4E-9BF0F20B5C84}"/>
                  </a:ext>
                </a:extLst>
              </p:cNvPr>
              <p:cNvSpPr/>
              <p:nvPr/>
            </p:nvSpPr>
            <p:spPr>
              <a:xfrm>
                <a:off x="3772269" y="2125945"/>
                <a:ext cx="192504" cy="618592"/>
              </a:xfrm>
              <a:custGeom>
                <a:avLst/>
                <a:gdLst>
                  <a:gd name="connsiteX0" fmla="*/ 170696 w 192504"/>
                  <a:gd name="connsiteY0" fmla="*/ 554915 h 618592"/>
                  <a:gd name="connsiteX1" fmla="*/ 173919 w 192504"/>
                  <a:gd name="connsiteY1" fmla="*/ 569866 h 618592"/>
                  <a:gd name="connsiteX2" fmla="*/ 32473 w 192504"/>
                  <a:gd name="connsiteY2" fmla="*/ 618592 h 618592"/>
                  <a:gd name="connsiteX3" fmla="*/ 0 w 192504"/>
                  <a:gd name="connsiteY3" fmla="*/ 373761 h 618592"/>
                  <a:gd name="connsiteX4" fmla="*/ 85245 w 192504"/>
                  <a:gd name="connsiteY4" fmla="*/ 0 h 618592"/>
                  <a:gd name="connsiteX5" fmla="*/ 192504 w 192504"/>
                  <a:gd name="connsiteY5" fmla="*/ 99133 h 618592"/>
                  <a:gd name="connsiteX6" fmla="*/ 174330 w 192504"/>
                  <a:gd name="connsiteY6" fmla="*/ 221136 h 618592"/>
                  <a:gd name="connsiteX7" fmla="*/ 170696 w 192504"/>
                  <a:gd name="connsiteY7" fmla="*/ 554915 h 618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2504" h="618592">
                    <a:moveTo>
                      <a:pt x="170696" y="554915"/>
                    </a:moveTo>
                    <a:cubicBezTo>
                      <a:pt x="172616" y="564311"/>
                      <a:pt x="173919" y="569866"/>
                      <a:pt x="173919" y="569866"/>
                    </a:cubicBezTo>
                    <a:cubicBezTo>
                      <a:pt x="143572" y="619209"/>
                      <a:pt x="32473" y="618592"/>
                      <a:pt x="32473" y="618592"/>
                    </a:cubicBezTo>
                    <a:cubicBezTo>
                      <a:pt x="11110" y="524157"/>
                      <a:pt x="0" y="373761"/>
                      <a:pt x="0" y="373761"/>
                    </a:cubicBezTo>
                    <a:lnTo>
                      <a:pt x="85245" y="0"/>
                    </a:lnTo>
                    <a:lnTo>
                      <a:pt x="192504" y="99133"/>
                    </a:lnTo>
                    <a:cubicBezTo>
                      <a:pt x="192504" y="99133"/>
                      <a:pt x="184377" y="159620"/>
                      <a:pt x="174330" y="221136"/>
                    </a:cubicBezTo>
                    <a:cubicBezTo>
                      <a:pt x="166444" y="269931"/>
                      <a:pt x="161952" y="510475"/>
                      <a:pt x="170696" y="554915"/>
                    </a:cubicBezTo>
                    <a:close/>
                  </a:path>
                </a:pathLst>
              </a:custGeom>
              <a:solidFill>
                <a:srgbClr val="22407A"/>
              </a:solidFill>
              <a:ln w="3429" cap="flat">
                <a:noFill/>
                <a:prstDash val="solid"/>
                <a:miter/>
              </a:ln>
            </p:spPr>
            <p:txBody>
              <a:bodyPr rtlCol="0" anchor="ctr"/>
              <a:lstStyle/>
              <a:p>
                <a:endParaRPr lang="en-IN"/>
              </a:p>
            </p:txBody>
          </p:sp>
          <p:sp>
            <p:nvSpPr>
              <p:cNvPr id="278" name="Freeform: Shape 277">
                <a:extLst>
                  <a:ext uri="{FF2B5EF4-FFF2-40B4-BE49-F238E27FC236}">
                    <a16:creationId xmlns:a16="http://schemas.microsoft.com/office/drawing/2014/main" id="{6D2EF297-256E-5E70-CD70-506A0ECDE977}"/>
                  </a:ext>
                </a:extLst>
              </p:cNvPr>
              <p:cNvSpPr/>
              <p:nvPr/>
            </p:nvSpPr>
            <p:spPr>
              <a:xfrm>
                <a:off x="3434031" y="2127180"/>
                <a:ext cx="276413" cy="602741"/>
              </a:xfrm>
              <a:custGeom>
                <a:avLst/>
                <a:gdLst>
                  <a:gd name="connsiteX0" fmla="*/ 276413 w 276413"/>
                  <a:gd name="connsiteY0" fmla="*/ 0 h 602741"/>
                  <a:gd name="connsiteX1" fmla="*/ 204747 w 276413"/>
                  <a:gd name="connsiteY1" fmla="*/ 18791 h 602741"/>
                  <a:gd name="connsiteX2" fmla="*/ 166000 w 276413"/>
                  <a:gd name="connsiteY2" fmla="*/ 44337 h 602741"/>
                  <a:gd name="connsiteX3" fmla="*/ 3465 w 276413"/>
                  <a:gd name="connsiteY3" fmla="*/ 230635 h 602741"/>
                  <a:gd name="connsiteX4" fmla="*/ 135276 w 276413"/>
                  <a:gd name="connsiteY4" fmla="*/ 399444 h 602741"/>
                  <a:gd name="connsiteX5" fmla="*/ 152798 w 276413"/>
                  <a:gd name="connsiteY5" fmla="*/ 401879 h 602741"/>
                  <a:gd name="connsiteX6" fmla="*/ 141757 w 276413"/>
                  <a:gd name="connsiteY6" fmla="*/ 546377 h 602741"/>
                  <a:gd name="connsiteX7" fmla="*/ 191923 w 276413"/>
                  <a:gd name="connsiteY7" fmla="*/ 602270 h 602741"/>
                  <a:gd name="connsiteX8" fmla="*/ 215103 w 276413"/>
                  <a:gd name="connsiteY8" fmla="*/ 357336 h 602741"/>
                  <a:gd name="connsiteX9" fmla="*/ 245278 w 276413"/>
                  <a:gd name="connsiteY9" fmla="*/ 148476 h 602741"/>
                  <a:gd name="connsiteX10" fmla="*/ 252136 w 276413"/>
                  <a:gd name="connsiteY10" fmla="*/ 138669 h 602741"/>
                  <a:gd name="connsiteX11" fmla="*/ 252513 w 276413"/>
                  <a:gd name="connsiteY11" fmla="*/ 109660 h 602741"/>
                  <a:gd name="connsiteX12" fmla="*/ 276413 w 276413"/>
                  <a:gd name="connsiteY12" fmla="*/ 0 h 602741"/>
                  <a:gd name="connsiteX13" fmla="*/ 96185 w 276413"/>
                  <a:gd name="connsiteY13" fmla="*/ 255015 h 602741"/>
                  <a:gd name="connsiteX14" fmla="*/ 95979 w 276413"/>
                  <a:gd name="connsiteY14" fmla="*/ 254157 h 602741"/>
                  <a:gd name="connsiteX15" fmla="*/ 160479 w 276413"/>
                  <a:gd name="connsiteY15" fmla="*/ 206940 h 602741"/>
                  <a:gd name="connsiteX16" fmla="*/ 161130 w 276413"/>
                  <a:gd name="connsiteY16" fmla="*/ 206289 h 602741"/>
                  <a:gd name="connsiteX17" fmla="*/ 161130 w 276413"/>
                  <a:gd name="connsiteY17" fmla="*/ 206289 h 602741"/>
                  <a:gd name="connsiteX18" fmla="*/ 161610 w 276413"/>
                  <a:gd name="connsiteY18" fmla="*/ 256284 h 602741"/>
                  <a:gd name="connsiteX19" fmla="*/ 157873 w 276413"/>
                  <a:gd name="connsiteY19" fmla="*/ 356170 h 602741"/>
                  <a:gd name="connsiteX20" fmla="*/ 96185 w 276413"/>
                  <a:gd name="connsiteY20" fmla="*/ 255015 h 602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6413" h="602741">
                    <a:moveTo>
                      <a:pt x="276413" y="0"/>
                    </a:moveTo>
                    <a:cubicBezTo>
                      <a:pt x="251807" y="3107"/>
                      <a:pt x="227715" y="9426"/>
                      <a:pt x="204747" y="18791"/>
                    </a:cubicBezTo>
                    <a:cubicBezTo>
                      <a:pt x="190191" y="24514"/>
                      <a:pt x="176993" y="33213"/>
                      <a:pt x="166000" y="44337"/>
                    </a:cubicBezTo>
                    <a:cubicBezTo>
                      <a:pt x="127389" y="83462"/>
                      <a:pt x="27262" y="183932"/>
                      <a:pt x="3465" y="230635"/>
                    </a:cubicBezTo>
                    <a:cubicBezTo>
                      <a:pt x="-25373" y="287042"/>
                      <a:pt x="135276" y="399444"/>
                      <a:pt x="135276" y="399444"/>
                    </a:cubicBezTo>
                    <a:cubicBezTo>
                      <a:pt x="135276" y="399444"/>
                      <a:pt x="145563" y="403491"/>
                      <a:pt x="152798" y="401879"/>
                    </a:cubicBezTo>
                    <a:cubicBezTo>
                      <a:pt x="145220" y="464252"/>
                      <a:pt x="136716" y="521894"/>
                      <a:pt x="141757" y="546377"/>
                    </a:cubicBezTo>
                    <a:cubicBezTo>
                      <a:pt x="150878" y="590783"/>
                      <a:pt x="191923" y="605699"/>
                      <a:pt x="191923" y="602270"/>
                    </a:cubicBezTo>
                    <a:cubicBezTo>
                      <a:pt x="191923" y="601207"/>
                      <a:pt x="206942" y="441107"/>
                      <a:pt x="215103" y="357336"/>
                    </a:cubicBezTo>
                    <a:cubicBezTo>
                      <a:pt x="222304" y="283373"/>
                      <a:pt x="234031" y="209615"/>
                      <a:pt x="245278" y="148476"/>
                    </a:cubicBezTo>
                    <a:cubicBezTo>
                      <a:pt x="248032" y="145561"/>
                      <a:pt x="250343" y="142256"/>
                      <a:pt x="252136" y="138669"/>
                    </a:cubicBezTo>
                    <a:cubicBezTo>
                      <a:pt x="256055" y="129421"/>
                      <a:pt x="256193" y="119007"/>
                      <a:pt x="252513" y="109660"/>
                    </a:cubicBezTo>
                    <a:cubicBezTo>
                      <a:pt x="265646" y="43720"/>
                      <a:pt x="276413" y="0"/>
                      <a:pt x="276413" y="0"/>
                    </a:cubicBezTo>
                    <a:close/>
                    <a:moveTo>
                      <a:pt x="96185" y="255015"/>
                    </a:moveTo>
                    <a:cubicBezTo>
                      <a:pt x="96024" y="254761"/>
                      <a:pt x="95952" y="254459"/>
                      <a:pt x="95979" y="254157"/>
                    </a:cubicBezTo>
                    <a:cubicBezTo>
                      <a:pt x="95979" y="246031"/>
                      <a:pt x="126840" y="228097"/>
                      <a:pt x="160479" y="206940"/>
                    </a:cubicBezTo>
                    <a:lnTo>
                      <a:pt x="161130" y="206289"/>
                    </a:lnTo>
                    <a:lnTo>
                      <a:pt x="161130" y="206289"/>
                    </a:lnTo>
                    <a:cubicBezTo>
                      <a:pt x="160547" y="223434"/>
                      <a:pt x="160582" y="240579"/>
                      <a:pt x="161610" y="256284"/>
                    </a:cubicBezTo>
                    <a:cubicBezTo>
                      <a:pt x="163531" y="285567"/>
                      <a:pt x="161405" y="320543"/>
                      <a:pt x="157873" y="356170"/>
                    </a:cubicBezTo>
                    <a:cubicBezTo>
                      <a:pt x="141962" y="331207"/>
                      <a:pt x="99305" y="264205"/>
                      <a:pt x="96185" y="255015"/>
                    </a:cubicBezTo>
                    <a:close/>
                  </a:path>
                </a:pathLst>
              </a:custGeom>
              <a:solidFill>
                <a:srgbClr val="22407A"/>
              </a:solidFill>
              <a:ln w="3429" cap="flat">
                <a:noFill/>
                <a:prstDash val="solid"/>
                <a:miter/>
              </a:ln>
            </p:spPr>
            <p:txBody>
              <a:bodyPr rtlCol="0" anchor="ctr"/>
              <a:lstStyle/>
              <a:p>
                <a:endParaRPr lang="en-IN"/>
              </a:p>
            </p:txBody>
          </p:sp>
          <p:sp>
            <p:nvSpPr>
              <p:cNvPr id="279" name="Freeform: Shape 278">
                <a:extLst>
                  <a:ext uri="{FF2B5EF4-FFF2-40B4-BE49-F238E27FC236}">
                    <a16:creationId xmlns:a16="http://schemas.microsoft.com/office/drawing/2014/main" id="{BD9221DB-02AF-2256-42FD-602544ABABD5}"/>
                  </a:ext>
                </a:extLst>
              </p:cNvPr>
              <p:cNvSpPr/>
              <p:nvPr/>
            </p:nvSpPr>
            <p:spPr>
              <a:xfrm>
                <a:off x="3748369" y="2112572"/>
                <a:ext cx="102323" cy="74649"/>
              </a:xfrm>
              <a:custGeom>
                <a:avLst/>
                <a:gdLst>
                  <a:gd name="connsiteX0" fmla="*/ 102321 w 102323"/>
                  <a:gd name="connsiteY0" fmla="*/ 12790 h 74649"/>
                  <a:gd name="connsiteX1" fmla="*/ 77118 w 102323"/>
                  <a:gd name="connsiteY1" fmla="*/ 0 h 74649"/>
                  <a:gd name="connsiteX2" fmla="*/ 0 w 102323"/>
                  <a:gd name="connsiteY2" fmla="*/ 41148 h 74649"/>
                  <a:gd name="connsiteX3" fmla="*/ 29798 w 102323"/>
                  <a:gd name="connsiteY3" fmla="*/ 74649 h 74649"/>
                  <a:gd name="connsiteX4" fmla="*/ 102321 w 102323"/>
                  <a:gd name="connsiteY4" fmla="*/ 12790 h 74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323" h="74649">
                    <a:moveTo>
                      <a:pt x="102321" y="12790"/>
                    </a:moveTo>
                    <a:cubicBezTo>
                      <a:pt x="102596" y="7407"/>
                      <a:pt x="77118" y="0"/>
                      <a:pt x="77118" y="0"/>
                    </a:cubicBezTo>
                    <a:cubicBezTo>
                      <a:pt x="77118" y="0"/>
                      <a:pt x="48006" y="40394"/>
                      <a:pt x="0" y="41148"/>
                    </a:cubicBezTo>
                    <a:cubicBezTo>
                      <a:pt x="0" y="41148"/>
                      <a:pt x="13716" y="67757"/>
                      <a:pt x="29798" y="74649"/>
                    </a:cubicBezTo>
                    <a:cubicBezTo>
                      <a:pt x="29798" y="74581"/>
                      <a:pt x="100744" y="44680"/>
                      <a:pt x="102321" y="12790"/>
                    </a:cubicBezTo>
                    <a:close/>
                  </a:path>
                </a:pathLst>
              </a:custGeom>
              <a:solidFill>
                <a:srgbClr val="D9E9F9"/>
              </a:solidFill>
              <a:ln w="3429" cap="flat">
                <a:noFill/>
                <a:prstDash val="solid"/>
                <a:miter/>
              </a:ln>
            </p:spPr>
            <p:txBody>
              <a:bodyPr rtlCol="0" anchor="ctr"/>
              <a:lstStyle/>
              <a:p>
                <a:endParaRPr lang="en-IN"/>
              </a:p>
            </p:txBody>
          </p:sp>
          <p:sp>
            <p:nvSpPr>
              <p:cNvPr id="280" name="Freeform: Shape 279">
                <a:extLst>
                  <a:ext uri="{FF2B5EF4-FFF2-40B4-BE49-F238E27FC236}">
                    <a16:creationId xmlns:a16="http://schemas.microsoft.com/office/drawing/2014/main" id="{EA991937-E127-81CA-06A0-3EAC4706F73E}"/>
                  </a:ext>
                </a:extLst>
              </p:cNvPr>
              <p:cNvSpPr/>
              <p:nvPr/>
            </p:nvSpPr>
            <p:spPr>
              <a:xfrm>
                <a:off x="3697081" y="2121043"/>
                <a:ext cx="51288" cy="50439"/>
              </a:xfrm>
              <a:custGeom>
                <a:avLst/>
                <a:gdLst>
                  <a:gd name="connsiteX0" fmla="*/ 51288 w 51288"/>
                  <a:gd name="connsiteY0" fmla="*/ 31649 h 50439"/>
                  <a:gd name="connsiteX1" fmla="*/ 25777 w 51288"/>
                  <a:gd name="connsiteY1" fmla="*/ 239 h 50439"/>
                  <a:gd name="connsiteX2" fmla="*/ 2185 w 51288"/>
                  <a:gd name="connsiteY2" fmla="*/ 6137 h 50439"/>
                  <a:gd name="connsiteX3" fmla="*/ 4139 w 51288"/>
                  <a:gd name="connsiteY3" fmla="*/ 50440 h 50439"/>
                  <a:gd name="connsiteX4" fmla="*/ 51288 w 51288"/>
                  <a:gd name="connsiteY4" fmla="*/ 31649 h 50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88" h="50439">
                    <a:moveTo>
                      <a:pt x="51288" y="31649"/>
                    </a:moveTo>
                    <a:cubicBezTo>
                      <a:pt x="51288" y="31649"/>
                      <a:pt x="25845" y="16595"/>
                      <a:pt x="25777" y="239"/>
                    </a:cubicBezTo>
                    <a:cubicBezTo>
                      <a:pt x="25777" y="239"/>
                      <a:pt x="9352" y="-1818"/>
                      <a:pt x="2185" y="6137"/>
                    </a:cubicBezTo>
                    <a:cubicBezTo>
                      <a:pt x="2185" y="6137"/>
                      <a:pt x="-3850" y="34152"/>
                      <a:pt x="4139" y="50440"/>
                    </a:cubicBezTo>
                    <a:cubicBezTo>
                      <a:pt x="4139" y="50440"/>
                      <a:pt x="40761" y="44850"/>
                      <a:pt x="51288" y="31649"/>
                    </a:cubicBezTo>
                    <a:close/>
                  </a:path>
                </a:pathLst>
              </a:custGeom>
              <a:solidFill>
                <a:srgbClr val="D9E9F9"/>
              </a:solidFill>
              <a:ln w="3429" cap="flat">
                <a:noFill/>
                <a:prstDash val="solid"/>
                <a:miter/>
              </a:ln>
            </p:spPr>
            <p:txBody>
              <a:bodyPr rtlCol="0" anchor="ctr"/>
              <a:lstStyle/>
              <a:p>
                <a:endParaRPr lang="en-IN"/>
              </a:p>
            </p:txBody>
          </p:sp>
          <p:sp>
            <p:nvSpPr>
              <p:cNvPr id="281" name="Freeform: Shape 280">
                <a:extLst>
                  <a:ext uri="{FF2B5EF4-FFF2-40B4-BE49-F238E27FC236}">
                    <a16:creationId xmlns:a16="http://schemas.microsoft.com/office/drawing/2014/main" id="{E3ABB1D6-F3FF-97DB-170F-0BE3F584671D}"/>
                  </a:ext>
                </a:extLst>
              </p:cNvPr>
              <p:cNvSpPr/>
              <p:nvPr/>
            </p:nvSpPr>
            <p:spPr>
              <a:xfrm>
                <a:off x="3726697" y="2142027"/>
                <a:ext cx="40368" cy="29423"/>
              </a:xfrm>
              <a:custGeom>
                <a:avLst/>
                <a:gdLst>
                  <a:gd name="connsiteX0" fmla="*/ 38920 w 40368"/>
                  <a:gd name="connsiteY0" fmla="*/ 8264 h 29423"/>
                  <a:gd name="connsiteX1" fmla="*/ 4459 w 40368"/>
                  <a:gd name="connsiteY1" fmla="*/ 0 h 29423"/>
                  <a:gd name="connsiteX2" fmla="*/ 56 w 40368"/>
                  <a:gd name="connsiteY2" fmla="*/ 5912 h 29423"/>
                  <a:gd name="connsiteX3" fmla="*/ 70 w 40368"/>
                  <a:gd name="connsiteY3" fmla="*/ 6001 h 29423"/>
                  <a:gd name="connsiteX4" fmla="*/ 14026 w 40368"/>
                  <a:gd name="connsiteY4" fmla="*/ 29318 h 29423"/>
                  <a:gd name="connsiteX5" fmla="*/ 38920 w 40368"/>
                  <a:gd name="connsiteY5" fmla="*/ 8264 h 29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68" h="29423">
                    <a:moveTo>
                      <a:pt x="38920" y="8264"/>
                    </a:moveTo>
                    <a:lnTo>
                      <a:pt x="4459" y="0"/>
                    </a:lnTo>
                    <a:cubicBezTo>
                      <a:pt x="1609" y="415"/>
                      <a:pt x="-362" y="3062"/>
                      <a:pt x="56" y="5912"/>
                    </a:cubicBezTo>
                    <a:cubicBezTo>
                      <a:pt x="59" y="5943"/>
                      <a:pt x="66" y="5970"/>
                      <a:pt x="70" y="6001"/>
                    </a:cubicBezTo>
                    <a:cubicBezTo>
                      <a:pt x="70" y="11624"/>
                      <a:pt x="9774" y="28015"/>
                      <a:pt x="14026" y="29318"/>
                    </a:cubicBezTo>
                    <a:cubicBezTo>
                      <a:pt x="18278" y="30621"/>
                      <a:pt x="47081" y="19614"/>
                      <a:pt x="38920" y="8264"/>
                    </a:cubicBezTo>
                    <a:close/>
                  </a:path>
                </a:pathLst>
              </a:custGeom>
              <a:solidFill>
                <a:srgbClr val="BA4C43"/>
              </a:solidFill>
              <a:ln w="3429" cap="flat">
                <a:noFill/>
                <a:prstDash val="solid"/>
                <a:miter/>
              </a:ln>
            </p:spPr>
            <p:txBody>
              <a:bodyPr rtlCol="0" anchor="ctr"/>
              <a:lstStyle/>
              <a:p>
                <a:endParaRPr lang="en-IN"/>
              </a:p>
            </p:txBody>
          </p:sp>
          <p:sp>
            <p:nvSpPr>
              <p:cNvPr id="282" name="Freeform: Shape 281">
                <a:extLst>
                  <a:ext uri="{FF2B5EF4-FFF2-40B4-BE49-F238E27FC236}">
                    <a16:creationId xmlns:a16="http://schemas.microsoft.com/office/drawing/2014/main" id="{02746531-D935-EE79-29E8-37D888D16987}"/>
                  </a:ext>
                </a:extLst>
              </p:cNvPr>
              <p:cNvSpPr/>
              <p:nvPr/>
            </p:nvSpPr>
            <p:spPr>
              <a:xfrm>
                <a:off x="3748266" y="2106091"/>
                <a:ext cx="98311" cy="73209"/>
              </a:xfrm>
              <a:custGeom>
                <a:avLst/>
                <a:gdLst>
                  <a:gd name="connsiteX0" fmla="*/ 98309 w 98311"/>
                  <a:gd name="connsiteY0" fmla="*/ 16459 h 73209"/>
                  <a:gd name="connsiteX1" fmla="*/ 81336 w 98311"/>
                  <a:gd name="connsiteY1" fmla="*/ 0 h 73209"/>
                  <a:gd name="connsiteX2" fmla="*/ 0 w 98311"/>
                  <a:gd name="connsiteY2" fmla="*/ 39674 h 73209"/>
                  <a:gd name="connsiteX3" fmla="*/ 29798 w 98311"/>
                  <a:gd name="connsiteY3" fmla="*/ 73209 h 73209"/>
                  <a:gd name="connsiteX4" fmla="*/ 98309 w 98311"/>
                  <a:gd name="connsiteY4" fmla="*/ 16459 h 73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11" h="73209">
                    <a:moveTo>
                      <a:pt x="98309" y="16459"/>
                    </a:moveTo>
                    <a:cubicBezTo>
                      <a:pt x="98550" y="11076"/>
                      <a:pt x="81336" y="0"/>
                      <a:pt x="81336" y="0"/>
                    </a:cubicBezTo>
                    <a:cubicBezTo>
                      <a:pt x="81336" y="0"/>
                      <a:pt x="48006" y="38988"/>
                      <a:pt x="0" y="39674"/>
                    </a:cubicBezTo>
                    <a:cubicBezTo>
                      <a:pt x="0" y="39674"/>
                      <a:pt x="13716" y="66283"/>
                      <a:pt x="29798" y="73209"/>
                    </a:cubicBezTo>
                    <a:cubicBezTo>
                      <a:pt x="29901" y="73243"/>
                      <a:pt x="96801" y="48417"/>
                      <a:pt x="98309" y="16459"/>
                    </a:cubicBezTo>
                    <a:close/>
                  </a:path>
                </a:pathLst>
              </a:custGeom>
              <a:solidFill>
                <a:srgbClr val="E9F3FE"/>
              </a:solidFill>
              <a:ln w="3429" cap="flat">
                <a:noFill/>
                <a:prstDash val="solid"/>
                <a:miter/>
              </a:ln>
            </p:spPr>
            <p:txBody>
              <a:bodyPr rtlCol="0" anchor="ctr"/>
              <a:lstStyle/>
              <a:p>
                <a:endParaRPr lang="en-IN"/>
              </a:p>
            </p:txBody>
          </p:sp>
          <p:sp>
            <p:nvSpPr>
              <p:cNvPr id="283" name="Freeform: Shape 282">
                <a:extLst>
                  <a:ext uri="{FF2B5EF4-FFF2-40B4-BE49-F238E27FC236}">
                    <a16:creationId xmlns:a16="http://schemas.microsoft.com/office/drawing/2014/main" id="{4AA389DB-E801-9AE3-DAF0-D2DDD541C8C5}"/>
                  </a:ext>
                </a:extLst>
              </p:cNvPr>
              <p:cNvSpPr/>
              <p:nvPr/>
            </p:nvSpPr>
            <p:spPr>
              <a:xfrm>
                <a:off x="3697275" y="2115830"/>
                <a:ext cx="51093" cy="48726"/>
              </a:xfrm>
              <a:custGeom>
                <a:avLst/>
                <a:gdLst>
                  <a:gd name="connsiteX0" fmla="*/ 51094 w 51093"/>
                  <a:gd name="connsiteY0" fmla="*/ 29970 h 48726"/>
                  <a:gd name="connsiteX1" fmla="*/ 25273 w 51093"/>
                  <a:gd name="connsiteY1" fmla="*/ 0 h 48726"/>
                  <a:gd name="connsiteX2" fmla="*/ 2573 w 51093"/>
                  <a:gd name="connsiteY2" fmla="*/ 14779 h 48726"/>
                  <a:gd name="connsiteX3" fmla="*/ 3945 w 51093"/>
                  <a:gd name="connsiteY3" fmla="*/ 48726 h 48726"/>
                  <a:gd name="connsiteX4" fmla="*/ 51094 w 51093"/>
                  <a:gd name="connsiteY4" fmla="*/ 29970 h 48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93" h="48726">
                    <a:moveTo>
                      <a:pt x="51094" y="29970"/>
                    </a:moveTo>
                    <a:cubicBezTo>
                      <a:pt x="51094" y="29970"/>
                      <a:pt x="25376" y="16254"/>
                      <a:pt x="25273" y="0"/>
                    </a:cubicBezTo>
                    <a:cubicBezTo>
                      <a:pt x="25273" y="0"/>
                      <a:pt x="9774" y="6858"/>
                      <a:pt x="2573" y="14779"/>
                    </a:cubicBezTo>
                    <a:cubicBezTo>
                      <a:pt x="2573" y="14779"/>
                      <a:pt x="-4044" y="32473"/>
                      <a:pt x="3945" y="48726"/>
                    </a:cubicBezTo>
                    <a:cubicBezTo>
                      <a:pt x="3945" y="48726"/>
                      <a:pt x="40567" y="43171"/>
                      <a:pt x="51094" y="29970"/>
                    </a:cubicBezTo>
                    <a:close/>
                  </a:path>
                </a:pathLst>
              </a:custGeom>
              <a:solidFill>
                <a:srgbClr val="E9F3FE"/>
              </a:solidFill>
              <a:ln w="3429" cap="flat">
                <a:noFill/>
                <a:prstDash val="solid"/>
                <a:miter/>
              </a:ln>
            </p:spPr>
            <p:txBody>
              <a:bodyPr rtlCol="0" anchor="ctr"/>
              <a:lstStyle/>
              <a:p>
                <a:endParaRPr lang="en-IN"/>
              </a:p>
            </p:txBody>
          </p:sp>
          <p:sp>
            <p:nvSpPr>
              <p:cNvPr id="284" name="Freeform: Shape 283">
                <a:extLst>
                  <a:ext uri="{FF2B5EF4-FFF2-40B4-BE49-F238E27FC236}">
                    <a16:creationId xmlns:a16="http://schemas.microsoft.com/office/drawing/2014/main" id="{C5CDDF4F-9B22-1084-91C8-0930FB04CAFD}"/>
                  </a:ext>
                </a:extLst>
              </p:cNvPr>
              <p:cNvSpPr/>
              <p:nvPr/>
            </p:nvSpPr>
            <p:spPr>
              <a:xfrm>
                <a:off x="3678876" y="2161024"/>
                <a:ext cx="73102" cy="423937"/>
              </a:xfrm>
              <a:custGeom>
                <a:avLst/>
                <a:gdLst>
                  <a:gd name="connsiteX0" fmla="*/ 2079 w 73102"/>
                  <a:gd name="connsiteY0" fmla="*/ 373212 h 423937"/>
                  <a:gd name="connsiteX1" fmla="*/ 19018 w 73102"/>
                  <a:gd name="connsiteY1" fmla="*/ 407502 h 423937"/>
                  <a:gd name="connsiteX2" fmla="*/ 34277 w 73102"/>
                  <a:gd name="connsiteY2" fmla="*/ 421561 h 423937"/>
                  <a:gd name="connsiteX3" fmla="*/ 46923 w 73102"/>
                  <a:gd name="connsiteY3" fmla="*/ 421061 h 423937"/>
                  <a:gd name="connsiteX4" fmla="*/ 47376 w 73102"/>
                  <a:gd name="connsiteY4" fmla="*/ 420533 h 423937"/>
                  <a:gd name="connsiteX5" fmla="*/ 66270 w 73102"/>
                  <a:gd name="connsiteY5" fmla="*/ 396530 h 423937"/>
                  <a:gd name="connsiteX6" fmla="*/ 72956 w 73102"/>
                  <a:gd name="connsiteY6" fmla="*/ 373761 h 423937"/>
                  <a:gd name="connsiteX7" fmla="*/ 65275 w 73102"/>
                  <a:gd name="connsiteY7" fmla="*/ 286733 h 423937"/>
                  <a:gd name="connsiteX8" fmla="*/ 61263 w 73102"/>
                  <a:gd name="connsiteY8" fmla="*/ 216541 h 423937"/>
                  <a:gd name="connsiteX9" fmla="*/ 71104 w 73102"/>
                  <a:gd name="connsiteY9" fmla="*/ 0 h 423937"/>
                  <a:gd name="connsiteX10" fmla="*/ 58691 w 73102"/>
                  <a:gd name="connsiteY10" fmla="*/ 652 h 423937"/>
                  <a:gd name="connsiteX11" fmla="*/ 11817 w 73102"/>
                  <a:gd name="connsiteY11" fmla="*/ 151699 h 423937"/>
                  <a:gd name="connsiteX12" fmla="*/ 3245 w 73102"/>
                  <a:gd name="connsiteY12" fmla="*/ 219593 h 423937"/>
                  <a:gd name="connsiteX13" fmla="*/ 2079 w 73102"/>
                  <a:gd name="connsiteY13" fmla="*/ 373212 h 423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102" h="423937">
                    <a:moveTo>
                      <a:pt x="2079" y="373212"/>
                    </a:moveTo>
                    <a:cubicBezTo>
                      <a:pt x="3268" y="386349"/>
                      <a:pt x="9307" y="398573"/>
                      <a:pt x="19018" y="407502"/>
                    </a:cubicBezTo>
                    <a:lnTo>
                      <a:pt x="34277" y="421561"/>
                    </a:lnTo>
                    <a:cubicBezTo>
                      <a:pt x="37908" y="424915"/>
                      <a:pt x="43569" y="424692"/>
                      <a:pt x="46923" y="421061"/>
                    </a:cubicBezTo>
                    <a:cubicBezTo>
                      <a:pt x="47081" y="420893"/>
                      <a:pt x="47232" y="420714"/>
                      <a:pt x="47376" y="420533"/>
                    </a:cubicBezTo>
                    <a:lnTo>
                      <a:pt x="66270" y="396530"/>
                    </a:lnTo>
                    <a:cubicBezTo>
                      <a:pt x="71348" y="390083"/>
                      <a:pt x="73741" y="381929"/>
                      <a:pt x="72956" y="373761"/>
                    </a:cubicBezTo>
                    <a:cubicBezTo>
                      <a:pt x="71207" y="355587"/>
                      <a:pt x="67915" y="320543"/>
                      <a:pt x="65275" y="286733"/>
                    </a:cubicBezTo>
                    <a:cubicBezTo>
                      <a:pt x="63115" y="259301"/>
                      <a:pt x="61400" y="232726"/>
                      <a:pt x="61263" y="216541"/>
                    </a:cubicBezTo>
                    <a:cubicBezTo>
                      <a:pt x="60852" y="164866"/>
                      <a:pt x="71104" y="0"/>
                      <a:pt x="71104" y="0"/>
                    </a:cubicBezTo>
                    <a:lnTo>
                      <a:pt x="58691" y="652"/>
                    </a:lnTo>
                    <a:cubicBezTo>
                      <a:pt x="37109" y="48956"/>
                      <a:pt x="21370" y="99664"/>
                      <a:pt x="11817" y="151699"/>
                    </a:cubicBezTo>
                    <a:cubicBezTo>
                      <a:pt x="7610" y="174139"/>
                      <a:pt x="4746" y="196811"/>
                      <a:pt x="3245" y="219593"/>
                    </a:cubicBezTo>
                    <a:cubicBezTo>
                      <a:pt x="3245" y="219593"/>
                      <a:pt x="-3202" y="313754"/>
                      <a:pt x="2079" y="373212"/>
                    </a:cubicBezTo>
                    <a:close/>
                  </a:path>
                </a:pathLst>
              </a:custGeom>
              <a:solidFill>
                <a:srgbClr val="C65447"/>
              </a:solidFill>
              <a:ln w="3429" cap="flat">
                <a:noFill/>
                <a:prstDash val="solid"/>
                <a:miter/>
              </a:ln>
            </p:spPr>
            <p:txBody>
              <a:bodyPr rtlCol="0" anchor="ctr"/>
              <a:lstStyle/>
              <a:p>
                <a:endParaRPr lang="en-IN"/>
              </a:p>
            </p:txBody>
          </p:sp>
          <p:sp>
            <p:nvSpPr>
              <p:cNvPr id="285" name="Freeform: Shape 284">
                <a:extLst>
                  <a:ext uri="{FF2B5EF4-FFF2-40B4-BE49-F238E27FC236}">
                    <a16:creationId xmlns:a16="http://schemas.microsoft.com/office/drawing/2014/main" id="{FEBBF91E-F8DD-50C9-042B-6B218C02BF17}"/>
                  </a:ext>
                </a:extLst>
              </p:cNvPr>
              <p:cNvSpPr/>
              <p:nvPr/>
            </p:nvSpPr>
            <p:spPr>
              <a:xfrm>
                <a:off x="3678876" y="2312723"/>
                <a:ext cx="73102" cy="272238"/>
              </a:xfrm>
              <a:custGeom>
                <a:avLst/>
                <a:gdLst>
                  <a:gd name="connsiteX0" fmla="*/ 2079 w 73102"/>
                  <a:gd name="connsiteY0" fmla="*/ 221513 h 272238"/>
                  <a:gd name="connsiteX1" fmla="*/ 19018 w 73102"/>
                  <a:gd name="connsiteY1" fmla="*/ 255803 h 272238"/>
                  <a:gd name="connsiteX2" fmla="*/ 34277 w 73102"/>
                  <a:gd name="connsiteY2" fmla="*/ 269862 h 272238"/>
                  <a:gd name="connsiteX3" fmla="*/ 46923 w 73102"/>
                  <a:gd name="connsiteY3" fmla="*/ 269362 h 272238"/>
                  <a:gd name="connsiteX4" fmla="*/ 47376 w 73102"/>
                  <a:gd name="connsiteY4" fmla="*/ 268833 h 272238"/>
                  <a:gd name="connsiteX5" fmla="*/ 66270 w 73102"/>
                  <a:gd name="connsiteY5" fmla="*/ 244830 h 272238"/>
                  <a:gd name="connsiteX6" fmla="*/ 72956 w 73102"/>
                  <a:gd name="connsiteY6" fmla="*/ 222062 h 272238"/>
                  <a:gd name="connsiteX7" fmla="*/ 65275 w 73102"/>
                  <a:gd name="connsiteY7" fmla="*/ 135034 h 272238"/>
                  <a:gd name="connsiteX8" fmla="*/ 11817 w 73102"/>
                  <a:gd name="connsiteY8" fmla="*/ 0 h 272238"/>
                  <a:gd name="connsiteX9" fmla="*/ 3245 w 73102"/>
                  <a:gd name="connsiteY9" fmla="*/ 67894 h 272238"/>
                  <a:gd name="connsiteX10" fmla="*/ 2079 w 73102"/>
                  <a:gd name="connsiteY10" fmla="*/ 221513 h 27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102" h="272238">
                    <a:moveTo>
                      <a:pt x="2079" y="221513"/>
                    </a:moveTo>
                    <a:cubicBezTo>
                      <a:pt x="3268" y="234650"/>
                      <a:pt x="9307" y="246874"/>
                      <a:pt x="19018" y="255803"/>
                    </a:cubicBezTo>
                    <a:lnTo>
                      <a:pt x="34277" y="269862"/>
                    </a:lnTo>
                    <a:cubicBezTo>
                      <a:pt x="37908" y="273216"/>
                      <a:pt x="43569" y="272993"/>
                      <a:pt x="46923" y="269362"/>
                    </a:cubicBezTo>
                    <a:cubicBezTo>
                      <a:pt x="47081" y="269194"/>
                      <a:pt x="47232" y="269015"/>
                      <a:pt x="47376" y="268833"/>
                    </a:cubicBezTo>
                    <a:lnTo>
                      <a:pt x="66270" y="244830"/>
                    </a:lnTo>
                    <a:cubicBezTo>
                      <a:pt x="71348" y="238384"/>
                      <a:pt x="73741" y="230230"/>
                      <a:pt x="72956" y="222062"/>
                    </a:cubicBezTo>
                    <a:cubicBezTo>
                      <a:pt x="71207" y="203888"/>
                      <a:pt x="67915" y="168844"/>
                      <a:pt x="65275" y="135034"/>
                    </a:cubicBezTo>
                    <a:cubicBezTo>
                      <a:pt x="30985" y="96561"/>
                      <a:pt x="17269" y="43411"/>
                      <a:pt x="11817" y="0"/>
                    </a:cubicBezTo>
                    <a:cubicBezTo>
                      <a:pt x="7610" y="22439"/>
                      <a:pt x="4746" y="45112"/>
                      <a:pt x="3245" y="67894"/>
                    </a:cubicBezTo>
                    <a:cubicBezTo>
                      <a:pt x="3245" y="67894"/>
                      <a:pt x="-3202" y="162054"/>
                      <a:pt x="2079" y="221513"/>
                    </a:cubicBezTo>
                    <a:close/>
                  </a:path>
                </a:pathLst>
              </a:custGeom>
              <a:solidFill>
                <a:srgbClr val="BA4C43"/>
              </a:solidFill>
              <a:ln w="3429" cap="flat">
                <a:noFill/>
                <a:prstDash val="solid"/>
                <a:miter/>
              </a:ln>
            </p:spPr>
            <p:txBody>
              <a:bodyPr rtlCol="0" anchor="ctr"/>
              <a:lstStyle/>
              <a:p>
                <a:endParaRPr lang="en-IN"/>
              </a:p>
            </p:txBody>
          </p:sp>
          <p:sp>
            <p:nvSpPr>
              <p:cNvPr id="286" name="Freeform: Shape 285">
                <a:extLst>
                  <a:ext uri="{FF2B5EF4-FFF2-40B4-BE49-F238E27FC236}">
                    <a16:creationId xmlns:a16="http://schemas.microsoft.com/office/drawing/2014/main" id="{BB3861A6-4331-36C5-86FD-F2776F924CC9}"/>
                  </a:ext>
                </a:extLst>
              </p:cNvPr>
              <p:cNvSpPr/>
              <p:nvPr/>
            </p:nvSpPr>
            <p:spPr>
              <a:xfrm>
                <a:off x="3559053" y="2511844"/>
                <a:ext cx="48209" cy="58329"/>
              </a:xfrm>
              <a:custGeom>
                <a:avLst/>
                <a:gdLst>
                  <a:gd name="connsiteX0" fmla="*/ 1 w 48209"/>
                  <a:gd name="connsiteY0" fmla="*/ 23901 h 58329"/>
                  <a:gd name="connsiteX1" fmla="*/ 23490 w 48209"/>
                  <a:gd name="connsiteY1" fmla="*/ 1 h 58329"/>
                  <a:gd name="connsiteX2" fmla="*/ 26816 w 48209"/>
                  <a:gd name="connsiteY2" fmla="*/ 207 h 58329"/>
                  <a:gd name="connsiteX3" fmla="*/ 36794 w 48209"/>
                  <a:gd name="connsiteY3" fmla="*/ 5693 h 58329"/>
                  <a:gd name="connsiteX4" fmla="*/ 38543 w 48209"/>
                  <a:gd name="connsiteY4" fmla="*/ 58260 h 58329"/>
                  <a:gd name="connsiteX5" fmla="*/ 15466 w 48209"/>
                  <a:gd name="connsiteY5" fmla="*/ 48761 h 58329"/>
                  <a:gd name="connsiteX6" fmla="*/ 1 w 48209"/>
                  <a:gd name="connsiteY6" fmla="*/ 26061 h 5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09" h="58329">
                    <a:moveTo>
                      <a:pt x="1" y="23901"/>
                    </a:moveTo>
                    <a:cubicBezTo>
                      <a:pt x="-112" y="10816"/>
                      <a:pt x="10401" y="114"/>
                      <a:pt x="23490" y="1"/>
                    </a:cubicBezTo>
                    <a:cubicBezTo>
                      <a:pt x="24601" y="-9"/>
                      <a:pt x="25712" y="59"/>
                      <a:pt x="26816" y="207"/>
                    </a:cubicBezTo>
                    <a:cubicBezTo>
                      <a:pt x="30749" y="611"/>
                      <a:pt x="34346" y="2590"/>
                      <a:pt x="36794" y="5693"/>
                    </a:cubicBezTo>
                    <a:cubicBezTo>
                      <a:pt x="46567" y="18689"/>
                      <a:pt x="55825" y="56511"/>
                      <a:pt x="38543" y="58260"/>
                    </a:cubicBezTo>
                    <a:cubicBezTo>
                      <a:pt x="31479" y="58980"/>
                      <a:pt x="22461" y="54042"/>
                      <a:pt x="15466" y="48761"/>
                    </a:cubicBezTo>
                    <a:cubicBezTo>
                      <a:pt x="8471" y="43481"/>
                      <a:pt x="1" y="35045"/>
                      <a:pt x="1" y="26061"/>
                    </a:cubicBezTo>
                    <a:close/>
                  </a:path>
                </a:pathLst>
              </a:custGeom>
              <a:solidFill>
                <a:srgbClr val="FFB27D"/>
              </a:solidFill>
              <a:ln w="3429" cap="flat">
                <a:noFill/>
                <a:prstDash val="solid"/>
                <a:miter/>
              </a:ln>
            </p:spPr>
            <p:txBody>
              <a:bodyPr rtlCol="0" anchor="ctr"/>
              <a:lstStyle/>
              <a:p>
                <a:endParaRPr lang="en-IN"/>
              </a:p>
            </p:txBody>
          </p:sp>
          <p:sp>
            <p:nvSpPr>
              <p:cNvPr id="287" name="Freeform: Shape 286">
                <a:extLst>
                  <a:ext uri="{FF2B5EF4-FFF2-40B4-BE49-F238E27FC236}">
                    <a16:creationId xmlns:a16="http://schemas.microsoft.com/office/drawing/2014/main" id="{F8C415D5-174D-E9E1-5D76-ACEF04C08CC5}"/>
                  </a:ext>
                </a:extLst>
              </p:cNvPr>
              <p:cNvSpPr/>
              <p:nvPr/>
            </p:nvSpPr>
            <p:spPr>
              <a:xfrm>
                <a:off x="3858405" y="2552273"/>
                <a:ext cx="91941" cy="51993"/>
              </a:xfrm>
              <a:custGeom>
                <a:avLst/>
                <a:gdLst>
                  <a:gd name="connsiteX0" fmla="*/ 83565 w 91941"/>
                  <a:gd name="connsiteY0" fmla="*/ 0 h 51993"/>
                  <a:gd name="connsiteX1" fmla="*/ 47286 w 91941"/>
                  <a:gd name="connsiteY1" fmla="*/ 5658 h 51993"/>
                  <a:gd name="connsiteX2" fmla="*/ 15465 w 91941"/>
                  <a:gd name="connsiteY2" fmla="*/ 13990 h 51993"/>
                  <a:gd name="connsiteX3" fmla="*/ 1303 w 91941"/>
                  <a:gd name="connsiteY3" fmla="*/ 50338 h 51993"/>
                  <a:gd name="connsiteX4" fmla="*/ 44269 w 91941"/>
                  <a:gd name="connsiteY4" fmla="*/ 43480 h 51993"/>
                  <a:gd name="connsiteX5" fmla="*/ 90903 w 91941"/>
                  <a:gd name="connsiteY5" fmla="*/ 19477 h 51993"/>
                  <a:gd name="connsiteX6" fmla="*/ 83565 w 91941"/>
                  <a:gd name="connsiteY6" fmla="*/ 0 h 51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941" h="51993">
                    <a:moveTo>
                      <a:pt x="83565" y="0"/>
                    </a:moveTo>
                    <a:cubicBezTo>
                      <a:pt x="83565" y="0"/>
                      <a:pt x="61002" y="11316"/>
                      <a:pt x="47286" y="5658"/>
                    </a:cubicBezTo>
                    <a:cubicBezTo>
                      <a:pt x="33570" y="0"/>
                      <a:pt x="30793" y="-3429"/>
                      <a:pt x="15465" y="13990"/>
                    </a:cubicBezTo>
                    <a:cubicBezTo>
                      <a:pt x="137" y="31410"/>
                      <a:pt x="-1920" y="43891"/>
                      <a:pt x="1303" y="50338"/>
                    </a:cubicBezTo>
                    <a:cubicBezTo>
                      <a:pt x="4526" y="56784"/>
                      <a:pt x="37205" y="42245"/>
                      <a:pt x="44269" y="43480"/>
                    </a:cubicBezTo>
                    <a:cubicBezTo>
                      <a:pt x="65460" y="47114"/>
                      <a:pt x="83153" y="29249"/>
                      <a:pt x="90903" y="19477"/>
                    </a:cubicBezTo>
                    <a:cubicBezTo>
                      <a:pt x="95566" y="13236"/>
                      <a:pt x="82982" y="10321"/>
                      <a:pt x="83565" y="0"/>
                    </a:cubicBezTo>
                    <a:close/>
                  </a:path>
                </a:pathLst>
              </a:custGeom>
              <a:solidFill>
                <a:srgbClr val="FFB27D"/>
              </a:solidFill>
              <a:ln w="3429" cap="flat">
                <a:noFill/>
                <a:prstDash val="solid"/>
                <a:miter/>
              </a:ln>
            </p:spPr>
            <p:txBody>
              <a:bodyPr rtlCol="0" anchor="ctr"/>
              <a:lstStyle/>
              <a:p>
                <a:endParaRPr lang="en-IN"/>
              </a:p>
            </p:txBody>
          </p:sp>
          <p:sp>
            <p:nvSpPr>
              <p:cNvPr id="288" name="Freeform: Shape 287">
                <a:extLst>
                  <a:ext uri="{FF2B5EF4-FFF2-40B4-BE49-F238E27FC236}">
                    <a16:creationId xmlns:a16="http://schemas.microsoft.com/office/drawing/2014/main" id="{A57FC876-7188-370F-C886-504471067773}"/>
                  </a:ext>
                </a:extLst>
              </p:cNvPr>
              <p:cNvSpPr/>
              <p:nvPr/>
            </p:nvSpPr>
            <p:spPr>
              <a:xfrm>
                <a:off x="3857514" y="2125980"/>
                <a:ext cx="239087" cy="452902"/>
              </a:xfrm>
              <a:custGeom>
                <a:avLst/>
                <a:gdLst>
                  <a:gd name="connsiteX0" fmla="*/ 0 w 239087"/>
                  <a:gd name="connsiteY0" fmla="*/ 0 h 452902"/>
                  <a:gd name="connsiteX1" fmla="*/ 111134 w 239087"/>
                  <a:gd name="connsiteY1" fmla="*/ 49138 h 452902"/>
                  <a:gd name="connsiteX2" fmla="*/ 239001 w 239087"/>
                  <a:gd name="connsiteY2" fmla="*/ 312931 h 452902"/>
                  <a:gd name="connsiteX3" fmla="*/ 88502 w 239087"/>
                  <a:gd name="connsiteY3" fmla="*/ 452902 h 452902"/>
                  <a:gd name="connsiteX4" fmla="*/ 55516 w 239087"/>
                  <a:gd name="connsiteY4" fmla="*/ 424373 h 452902"/>
                  <a:gd name="connsiteX5" fmla="*/ 150807 w 239087"/>
                  <a:gd name="connsiteY5" fmla="*/ 304735 h 452902"/>
                  <a:gd name="connsiteX6" fmla="*/ 21568 w 239087"/>
                  <a:gd name="connsiteY6" fmla="*/ 114837 h 452902"/>
                  <a:gd name="connsiteX7" fmla="*/ 0 w 239087"/>
                  <a:gd name="connsiteY7" fmla="*/ 0 h 45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087" h="452902">
                    <a:moveTo>
                      <a:pt x="0" y="0"/>
                    </a:moveTo>
                    <a:cubicBezTo>
                      <a:pt x="0" y="0"/>
                      <a:pt x="89908" y="9978"/>
                      <a:pt x="111134" y="49138"/>
                    </a:cubicBezTo>
                    <a:cubicBezTo>
                      <a:pt x="132359" y="88297"/>
                      <a:pt x="242602" y="246991"/>
                      <a:pt x="239001" y="312931"/>
                    </a:cubicBezTo>
                    <a:cubicBezTo>
                      <a:pt x="235401" y="378870"/>
                      <a:pt x="88502" y="452902"/>
                      <a:pt x="88502" y="452902"/>
                    </a:cubicBezTo>
                    <a:cubicBezTo>
                      <a:pt x="88502" y="452902"/>
                      <a:pt x="55996" y="439186"/>
                      <a:pt x="55516" y="424373"/>
                    </a:cubicBezTo>
                    <a:cubicBezTo>
                      <a:pt x="55035" y="409560"/>
                      <a:pt x="157014" y="321229"/>
                      <a:pt x="150807" y="304735"/>
                    </a:cubicBezTo>
                    <a:cubicBezTo>
                      <a:pt x="144601" y="288242"/>
                      <a:pt x="32404" y="157734"/>
                      <a:pt x="21568" y="114837"/>
                    </a:cubicBezTo>
                    <a:cubicBezTo>
                      <a:pt x="10733" y="71940"/>
                      <a:pt x="0" y="0"/>
                      <a:pt x="0" y="0"/>
                    </a:cubicBezTo>
                    <a:close/>
                  </a:path>
                </a:pathLst>
              </a:custGeom>
              <a:solidFill>
                <a:srgbClr val="22407A"/>
              </a:solidFill>
              <a:ln w="3429" cap="flat">
                <a:noFill/>
                <a:prstDash val="solid"/>
                <a:miter/>
              </a:ln>
            </p:spPr>
            <p:txBody>
              <a:bodyPr rtlCol="0" anchor="ctr"/>
              <a:lstStyle/>
              <a:p>
                <a:endParaRPr lang="en-IN"/>
              </a:p>
            </p:txBody>
          </p:sp>
          <p:sp>
            <p:nvSpPr>
              <p:cNvPr id="289" name="Freeform: Shape 288">
                <a:extLst>
                  <a:ext uri="{FF2B5EF4-FFF2-40B4-BE49-F238E27FC236}">
                    <a16:creationId xmlns:a16="http://schemas.microsoft.com/office/drawing/2014/main" id="{A68620A1-7B8B-4ECB-298C-07A3671A9A40}"/>
                  </a:ext>
                </a:extLst>
              </p:cNvPr>
              <p:cNvSpPr/>
              <p:nvPr/>
            </p:nvSpPr>
            <p:spPr>
              <a:xfrm>
                <a:off x="3771131" y="2106126"/>
                <a:ext cx="98076" cy="393614"/>
              </a:xfrm>
              <a:custGeom>
                <a:avLst/>
                <a:gdLst>
                  <a:gd name="connsiteX0" fmla="*/ 58574 w 98076"/>
                  <a:gd name="connsiteY0" fmla="*/ 0 h 393614"/>
                  <a:gd name="connsiteX1" fmla="*/ 1173 w 98076"/>
                  <a:gd name="connsiteY1" fmla="*/ 393615 h 393614"/>
                  <a:gd name="connsiteX2" fmla="*/ 86658 w 98076"/>
                  <a:gd name="connsiteY2" fmla="*/ 184240 h 393614"/>
                  <a:gd name="connsiteX3" fmla="*/ 65844 w 98076"/>
                  <a:gd name="connsiteY3" fmla="*/ 157700 h 393614"/>
                  <a:gd name="connsiteX4" fmla="*/ 98076 w 98076"/>
                  <a:gd name="connsiteY4" fmla="*/ 156122 h 393614"/>
                  <a:gd name="connsiteX5" fmla="*/ 86418 w 98076"/>
                  <a:gd name="connsiteY5" fmla="*/ 19854 h 393614"/>
                  <a:gd name="connsiteX6" fmla="*/ 58574 w 98076"/>
                  <a:gd name="connsiteY6" fmla="*/ 0 h 39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076" h="393614">
                    <a:moveTo>
                      <a:pt x="58574" y="0"/>
                    </a:moveTo>
                    <a:cubicBezTo>
                      <a:pt x="58574" y="0"/>
                      <a:pt x="-9697" y="285944"/>
                      <a:pt x="1173" y="393615"/>
                    </a:cubicBezTo>
                    <a:cubicBezTo>
                      <a:pt x="1173" y="393615"/>
                      <a:pt x="26273" y="278503"/>
                      <a:pt x="86658" y="184240"/>
                    </a:cubicBezTo>
                    <a:cubicBezTo>
                      <a:pt x="86658" y="184240"/>
                      <a:pt x="64644" y="164832"/>
                      <a:pt x="65844" y="157700"/>
                    </a:cubicBezTo>
                    <a:cubicBezTo>
                      <a:pt x="76347" y="154843"/>
                      <a:pt x="87344" y="154305"/>
                      <a:pt x="98076" y="156122"/>
                    </a:cubicBezTo>
                    <a:cubicBezTo>
                      <a:pt x="98076" y="156122"/>
                      <a:pt x="96327" y="32678"/>
                      <a:pt x="86418" y="19854"/>
                    </a:cubicBezTo>
                    <a:cubicBezTo>
                      <a:pt x="76508" y="7029"/>
                      <a:pt x="58574" y="0"/>
                      <a:pt x="58574" y="0"/>
                    </a:cubicBezTo>
                    <a:close/>
                  </a:path>
                </a:pathLst>
              </a:custGeom>
              <a:solidFill>
                <a:srgbClr val="233862"/>
              </a:solidFill>
              <a:ln w="3429" cap="flat">
                <a:noFill/>
                <a:prstDash val="solid"/>
                <a:miter/>
              </a:ln>
            </p:spPr>
            <p:txBody>
              <a:bodyPr rtlCol="0" anchor="ctr"/>
              <a:lstStyle/>
              <a:p>
                <a:endParaRPr lang="en-IN"/>
              </a:p>
            </p:txBody>
          </p:sp>
          <p:sp>
            <p:nvSpPr>
              <p:cNvPr id="290" name="Freeform: Shape 289">
                <a:extLst>
                  <a:ext uri="{FF2B5EF4-FFF2-40B4-BE49-F238E27FC236}">
                    <a16:creationId xmlns:a16="http://schemas.microsoft.com/office/drawing/2014/main" id="{048EFD16-3C60-3A01-7BE5-900BA1A03652}"/>
                  </a:ext>
                </a:extLst>
              </p:cNvPr>
              <p:cNvSpPr/>
              <p:nvPr/>
            </p:nvSpPr>
            <p:spPr>
              <a:xfrm>
                <a:off x="3649134" y="2115693"/>
                <a:ext cx="73414" cy="368686"/>
              </a:xfrm>
              <a:custGeom>
                <a:avLst/>
                <a:gdLst>
                  <a:gd name="connsiteX0" fmla="*/ 73415 w 73414"/>
                  <a:gd name="connsiteY0" fmla="*/ 0 h 368686"/>
                  <a:gd name="connsiteX1" fmla="*/ 0 w 73414"/>
                  <a:gd name="connsiteY1" fmla="*/ 368686 h 368686"/>
                  <a:gd name="connsiteX2" fmla="*/ 6172 w 73414"/>
                  <a:gd name="connsiteY2" fmla="*/ 163426 h 368686"/>
                  <a:gd name="connsiteX3" fmla="*/ 34530 w 73414"/>
                  <a:gd name="connsiteY3" fmla="*/ 143161 h 368686"/>
                  <a:gd name="connsiteX4" fmla="*/ 4286 w 73414"/>
                  <a:gd name="connsiteY4" fmla="*/ 123650 h 368686"/>
                  <a:gd name="connsiteX5" fmla="*/ 33878 w 73414"/>
                  <a:gd name="connsiteY5" fmla="*/ 14710 h 368686"/>
                  <a:gd name="connsiteX6" fmla="*/ 73415 w 73414"/>
                  <a:gd name="connsiteY6" fmla="*/ 0 h 3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14" h="368686">
                    <a:moveTo>
                      <a:pt x="73415" y="0"/>
                    </a:moveTo>
                    <a:cubicBezTo>
                      <a:pt x="73415" y="0"/>
                      <a:pt x="5761" y="279395"/>
                      <a:pt x="0" y="368686"/>
                    </a:cubicBezTo>
                    <a:cubicBezTo>
                      <a:pt x="0" y="368686"/>
                      <a:pt x="6858" y="209340"/>
                      <a:pt x="6172" y="163426"/>
                    </a:cubicBezTo>
                    <a:cubicBezTo>
                      <a:pt x="6172" y="163426"/>
                      <a:pt x="34530" y="148407"/>
                      <a:pt x="34530" y="143161"/>
                    </a:cubicBezTo>
                    <a:cubicBezTo>
                      <a:pt x="34530" y="137914"/>
                      <a:pt x="4286" y="123650"/>
                      <a:pt x="4286" y="123650"/>
                    </a:cubicBezTo>
                    <a:cubicBezTo>
                      <a:pt x="4286" y="123650"/>
                      <a:pt x="23420" y="25512"/>
                      <a:pt x="33878" y="14710"/>
                    </a:cubicBezTo>
                    <a:cubicBezTo>
                      <a:pt x="44337" y="3909"/>
                      <a:pt x="73415" y="0"/>
                      <a:pt x="73415" y="0"/>
                    </a:cubicBezTo>
                    <a:close/>
                  </a:path>
                </a:pathLst>
              </a:custGeom>
              <a:solidFill>
                <a:srgbClr val="233862"/>
              </a:solidFill>
              <a:ln w="3429" cap="flat">
                <a:noFill/>
                <a:prstDash val="solid"/>
                <a:miter/>
              </a:ln>
            </p:spPr>
            <p:txBody>
              <a:bodyPr rtlCol="0" anchor="ctr"/>
              <a:lstStyle/>
              <a:p>
                <a:endParaRPr lang="en-IN"/>
              </a:p>
            </p:txBody>
          </p:sp>
          <p:sp>
            <p:nvSpPr>
              <p:cNvPr id="291" name="Freeform: Shape 290">
                <a:extLst>
                  <a:ext uri="{FF2B5EF4-FFF2-40B4-BE49-F238E27FC236}">
                    <a16:creationId xmlns:a16="http://schemas.microsoft.com/office/drawing/2014/main" id="{ABF80E16-3C86-7D03-F5D5-FEF27690B910}"/>
                  </a:ext>
                </a:extLst>
              </p:cNvPr>
              <p:cNvSpPr/>
              <p:nvPr/>
            </p:nvSpPr>
            <p:spPr>
              <a:xfrm>
                <a:off x="3894822" y="2543705"/>
                <a:ext cx="21774" cy="24478"/>
              </a:xfrm>
              <a:custGeom>
                <a:avLst/>
                <a:gdLst>
                  <a:gd name="connsiteX0" fmla="*/ 21774 w 21774"/>
                  <a:gd name="connsiteY0" fmla="*/ 15117 h 24478"/>
                  <a:gd name="connsiteX1" fmla="*/ 9567 w 21774"/>
                  <a:gd name="connsiteY1" fmla="*/ 5173 h 24478"/>
                  <a:gd name="connsiteX2" fmla="*/ 0 w 21774"/>
                  <a:gd name="connsiteY2" fmla="*/ 2087 h 24478"/>
                  <a:gd name="connsiteX3" fmla="*/ 9567 w 21774"/>
                  <a:gd name="connsiteY3" fmla="*/ 24478 h 24478"/>
                </a:gdLst>
                <a:ahLst/>
                <a:cxnLst>
                  <a:cxn ang="0">
                    <a:pos x="connsiteX0" y="connsiteY0"/>
                  </a:cxn>
                  <a:cxn ang="0">
                    <a:pos x="connsiteX1" y="connsiteY1"/>
                  </a:cxn>
                  <a:cxn ang="0">
                    <a:pos x="connsiteX2" y="connsiteY2"/>
                  </a:cxn>
                  <a:cxn ang="0">
                    <a:pos x="connsiteX3" y="connsiteY3"/>
                  </a:cxn>
                </a:cxnLst>
                <a:rect l="l" t="t" r="r" b="b"/>
                <a:pathLst>
                  <a:path w="21774" h="24478">
                    <a:moveTo>
                      <a:pt x="21774" y="15117"/>
                    </a:moveTo>
                    <a:cubicBezTo>
                      <a:pt x="17392" y="12206"/>
                      <a:pt x="13305" y="8876"/>
                      <a:pt x="9567" y="5173"/>
                    </a:cubicBezTo>
                    <a:cubicBezTo>
                      <a:pt x="6652" y="1744"/>
                      <a:pt x="0" y="-2679"/>
                      <a:pt x="0" y="2087"/>
                    </a:cubicBezTo>
                    <a:cubicBezTo>
                      <a:pt x="0" y="6853"/>
                      <a:pt x="9567" y="24478"/>
                      <a:pt x="9567" y="24478"/>
                    </a:cubicBezTo>
                    <a:close/>
                  </a:path>
                </a:pathLst>
              </a:custGeom>
              <a:solidFill>
                <a:srgbClr val="FFB27D"/>
              </a:solidFill>
              <a:ln w="3429" cap="flat">
                <a:noFill/>
                <a:prstDash val="solid"/>
                <a:miter/>
              </a:ln>
            </p:spPr>
            <p:txBody>
              <a:bodyPr rtlCol="0" anchor="ctr"/>
              <a:lstStyle/>
              <a:p>
                <a:endParaRPr lang="en-IN"/>
              </a:p>
            </p:txBody>
          </p:sp>
          <p:sp>
            <p:nvSpPr>
              <p:cNvPr id="292" name="Freeform: Shape 291">
                <a:extLst>
                  <a:ext uri="{FF2B5EF4-FFF2-40B4-BE49-F238E27FC236}">
                    <a16:creationId xmlns:a16="http://schemas.microsoft.com/office/drawing/2014/main" id="{A0CCD572-BB7C-FA61-1403-5E49CB8474A0}"/>
                  </a:ext>
                </a:extLst>
              </p:cNvPr>
              <p:cNvSpPr/>
              <p:nvPr/>
            </p:nvSpPr>
            <p:spPr>
              <a:xfrm>
                <a:off x="4190102" y="2271164"/>
                <a:ext cx="208542" cy="234234"/>
              </a:xfrm>
              <a:custGeom>
                <a:avLst/>
                <a:gdLst>
                  <a:gd name="connsiteX0" fmla="*/ 208543 w 208542"/>
                  <a:gd name="connsiteY0" fmla="*/ 68648 h 234234"/>
                  <a:gd name="connsiteX1" fmla="*/ 56329 w 208542"/>
                  <a:gd name="connsiteY1" fmla="*/ 25580 h 234234"/>
                  <a:gd name="connsiteX2" fmla="*/ 2803 w 208542"/>
                  <a:gd name="connsiteY2" fmla="*/ 108801 h 234234"/>
                  <a:gd name="connsiteX3" fmla="*/ 57152 w 208542"/>
                  <a:gd name="connsiteY3" fmla="*/ 216129 h 234234"/>
                  <a:gd name="connsiteX4" fmla="*/ 83624 w 208542"/>
                  <a:gd name="connsiteY4" fmla="*/ 234234 h 234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2" h="234234">
                    <a:moveTo>
                      <a:pt x="208543" y="68648"/>
                    </a:moveTo>
                    <a:cubicBezTo>
                      <a:pt x="208543" y="68648"/>
                      <a:pt x="109102" y="-50956"/>
                      <a:pt x="56329" y="25580"/>
                    </a:cubicBezTo>
                    <a:cubicBezTo>
                      <a:pt x="56329" y="25580"/>
                      <a:pt x="17033" y="41902"/>
                      <a:pt x="2803" y="108801"/>
                    </a:cubicBezTo>
                    <a:cubicBezTo>
                      <a:pt x="-11702" y="177073"/>
                      <a:pt x="33664" y="228816"/>
                      <a:pt x="57152" y="216129"/>
                    </a:cubicBezTo>
                    <a:cubicBezTo>
                      <a:pt x="72205" y="207899"/>
                      <a:pt x="83624" y="234234"/>
                      <a:pt x="83624" y="234234"/>
                    </a:cubicBezTo>
                    <a:close/>
                  </a:path>
                </a:pathLst>
              </a:custGeom>
              <a:solidFill>
                <a:srgbClr val="BA4C43"/>
              </a:solidFill>
              <a:ln w="3429" cap="flat">
                <a:noFill/>
                <a:prstDash val="solid"/>
                <a:miter/>
              </a:ln>
            </p:spPr>
            <p:txBody>
              <a:bodyPr rtlCol="0" anchor="ctr"/>
              <a:lstStyle/>
              <a:p>
                <a:endParaRPr lang="en-IN"/>
              </a:p>
            </p:txBody>
          </p:sp>
          <p:sp>
            <p:nvSpPr>
              <p:cNvPr id="293" name="Freeform: Shape 292">
                <a:extLst>
                  <a:ext uri="{FF2B5EF4-FFF2-40B4-BE49-F238E27FC236}">
                    <a16:creationId xmlns:a16="http://schemas.microsoft.com/office/drawing/2014/main" id="{A096206F-D285-A582-BF50-825DC32565DC}"/>
                  </a:ext>
                </a:extLst>
              </p:cNvPr>
              <p:cNvSpPr/>
              <p:nvPr/>
            </p:nvSpPr>
            <p:spPr>
              <a:xfrm>
                <a:off x="4001561" y="2556997"/>
                <a:ext cx="298808" cy="555806"/>
              </a:xfrm>
              <a:custGeom>
                <a:avLst/>
                <a:gdLst>
                  <a:gd name="connsiteX0" fmla="*/ 2543 w 298808"/>
                  <a:gd name="connsiteY0" fmla="*/ 531709 h 555806"/>
                  <a:gd name="connsiteX1" fmla="*/ 34604 w 298808"/>
                  <a:gd name="connsiteY1" fmla="*/ 548854 h 555806"/>
                  <a:gd name="connsiteX2" fmla="*/ 186440 w 298808"/>
                  <a:gd name="connsiteY2" fmla="*/ 541996 h 555806"/>
                  <a:gd name="connsiteX3" fmla="*/ 290408 w 298808"/>
                  <a:gd name="connsiteY3" fmla="*/ 114365 h 555806"/>
                  <a:gd name="connsiteX4" fmla="*/ 298809 w 298808"/>
                  <a:gd name="connsiteY4" fmla="*/ 33783 h 555806"/>
                  <a:gd name="connsiteX5" fmla="*/ 155785 w 298808"/>
                  <a:gd name="connsiteY5" fmla="*/ 3128 h 555806"/>
                  <a:gd name="connsiteX6" fmla="*/ 20442 w 298808"/>
                  <a:gd name="connsiteY6" fmla="*/ 125715 h 555806"/>
                  <a:gd name="connsiteX7" fmla="*/ 2543 w 298808"/>
                  <a:gd name="connsiteY7" fmla="*/ 531709 h 555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808" h="555806">
                    <a:moveTo>
                      <a:pt x="2543" y="531709"/>
                    </a:moveTo>
                    <a:cubicBezTo>
                      <a:pt x="5320" y="538567"/>
                      <a:pt x="17322" y="544396"/>
                      <a:pt x="34604" y="548854"/>
                    </a:cubicBezTo>
                    <a:cubicBezTo>
                      <a:pt x="73386" y="558489"/>
                      <a:pt x="138743" y="559758"/>
                      <a:pt x="186440" y="541996"/>
                    </a:cubicBezTo>
                    <a:cubicBezTo>
                      <a:pt x="237567" y="523067"/>
                      <a:pt x="274634" y="252862"/>
                      <a:pt x="290408" y="114365"/>
                    </a:cubicBezTo>
                    <a:cubicBezTo>
                      <a:pt x="295894" y="66050"/>
                      <a:pt x="298809" y="33783"/>
                      <a:pt x="298809" y="33783"/>
                    </a:cubicBezTo>
                    <a:cubicBezTo>
                      <a:pt x="298809" y="33783"/>
                      <a:pt x="269456" y="-12199"/>
                      <a:pt x="155785" y="3128"/>
                    </a:cubicBezTo>
                    <a:cubicBezTo>
                      <a:pt x="42114" y="18456"/>
                      <a:pt x="30661" y="56758"/>
                      <a:pt x="20442" y="125715"/>
                    </a:cubicBezTo>
                    <a:cubicBezTo>
                      <a:pt x="10224" y="194672"/>
                      <a:pt x="-6372" y="510003"/>
                      <a:pt x="2543" y="531709"/>
                    </a:cubicBezTo>
                    <a:close/>
                  </a:path>
                </a:pathLst>
              </a:custGeom>
              <a:solidFill>
                <a:srgbClr val="2B478B"/>
              </a:solidFill>
              <a:ln w="3429" cap="flat">
                <a:noFill/>
                <a:prstDash val="solid"/>
                <a:miter/>
              </a:ln>
            </p:spPr>
            <p:txBody>
              <a:bodyPr rtlCol="0" anchor="ctr"/>
              <a:lstStyle/>
              <a:p>
                <a:endParaRPr lang="en-IN"/>
              </a:p>
            </p:txBody>
          </p:sp>
          <p:sp>
            <p:nvSpPr>
              <p:cNvPr id="294" name="Freeform: Shape 293">
                <a:extLst>
                  <a:ext uri="{FF2B5EF4-FFF2-40B4-BE49-F238E27FC236}">
                    <a16:creationId xmlns:a16="http://schemas.microsoft.com/office/drawing/2014/main" id="{36638DC0-BA3B-4963-E958-D0746CEE8AD4}"/>
                  </a:ext>
                </a:extLst>
              </p:cNvPr>
              <p:cNvSpPr/>
              <p:nvPr/>
            </p:nvSpPr>
            <p:spPr>
              <a:xfrm>
                <a:off x="4036165" y="2588949"/>
                <a:ext cx="255803" cy="523683"/>
              </a:xfrm>
              <a:custGeom>
                <a:avLst/>
                <a:gdLst>
                  <a:gd name="connsiteX0" fmla="*/ 0 w 255803"/>
                  <a:gd name="connsiteY0" fmla="*/ 516730 h 523683"/>
                  <a:gd name="connsiteX1" fmla="*/ 151836 w 255803"/>
                  <a:gd name="connsiteY1" fmla="*/ 509872 h 523683"/>
                  <a:gd name="connsiteX2" fmla="*/ 255803 w 255803"/>
                  <a:gd name="connsiteY2" fmla="*/ 82242 h 523683"/>
                  <a:gd name="connsiteX3" fmla="*/ 231800 w 255803"/>
                  <a:gd name="connsiteY3" fmla="*/ 3375 h 523683"/>
                  <a:gd name="connsiteX4" fmla="*/ 61311 w 255803"/>
                  <a:gd name="connsiteY4" fmla="*/ 29229 h 523683"/>
                  <a:gd name="connsiteX5" fmla="*/ 0 w 255803"/>
                  <a:gd name="connsiteY5" fmla="*/ 516730 h 523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5803" h="523683">
                    <a:moveTo>
                      <a:pt x="0" y="516730"/>
                    </a:moveTo>
                    <a:cubicBezTo>
                      <a:pt x="38782" y="526366"/>
                      <a:pt x="104139" y="527635"/>
                      <a:pt x="151836" y="509872"/>
                    </a:cubicBezTo>
                    <a:cubicBezTo>
                      <a:pt x="202963" y="490944"/>
                      <a:pt x="240030" y="220739"/>
                      <a:pt x="255803" y="82242"/>
                    </a:cubicBezTo>
                    <a:cubicBezTo>
                      <a:pt x="242327" y="34578"/>
                      <a:pt x="231800" y="3375"/>
                      <a:pt x="231800" y="3375"/>
                    </a:cubicBezTo>
                    <a:cubicBezTo>
                      <a:pt x="231800" y="3375"/>
                      <a:pt x="89085" y="-13770"/>
                      <a:pt x="61311" y="29229"/>
                    </a:cubicBezTo>
                    <a:cubicBezTo>
                      <a:pt x="36313" y="67737"/>
                      <a:pt x="6104" y="438858"/>
                      <a:pt x="0" y="516730"/>
                    </a:cubicBezTo>
                    <a:close/>
                  </a:path>
                </a:pathLst>
              </a:custGeom>
              <a:solidFill>
                <a:srgbClr val="233862"/>
              </a:solidFill>
              <a:ln w="3429" cap="flat">
                <a:noFill/>
                <a:prstDash val="solid"/>
                <a:miter/>
              </a:ln>
            </p:spPr>
            <p:txBody>
              <a:bodyPr rtlCol="0" anchor="ctr"/>
              <a:lstStyle/>
              <a:p>
                <a:endParaRPr lang="en-IN"/>
              </a:p>
            </p:txBody>
          </p:sp>
          <p:sp>
            <p:nvSpPr>
              <p:cNvPr id="295" name="Freeform: Shape 294">
                <a:extLst>
                  <a:ext uri="{FF2B5EF4-FFF2-40B4-BE49-F238E27FC236}">
                    <a16:creationId xmlns:a16="http://schemas.microsoft.com/office/drawing/2014/main" id="{8C59B62E-3F0F-CA18-97AD-C5A00DE646AF}"/>
                  </a:ext>
                </a:extLst>
              </p:cNvPr>
              <p:cNvSpPr/>
              <p:nvPr/>
            </p:nvSpPr>
            <p:spPr>
              <a:xfrm>
                <a:off x="4366103" y="2616292"/>
                <a:ext cx="234509" cy="370416"/>
              </a:xfrm>
              <a:custGeom>
                <a:avLst/>
                <a:gdLst>
                  <a:gd name="connsiteX0" fmla="*/ 28770 w 234509"/>
                  <a:gd name="connsiteY0" fmla="*/ 370366 h 370416"/>
                  <a:gd name="connsiteX1" fmla="*/ 234510 w 234509"/>
                  <a:gd name="connsiteY1" fmla="*/ 275863 h 370416"/>
                  <a:gd name="connsiteX2" fmla="*/ 217708 w 234509"/>
                  <a:gd name="connsiteY2" fmla="*/ 250351 h 370416"/>
                  <a:gd name="connsiteX3" fmla="*/ 78490 w 234509"/>
                  <a:gd name="connsiteY3" fmla="*/ 289922 h 370416"/>
                  <a:gd name="connsiteX4" fmla="*/ 96252 w 234509"/>
                  <a:gd name="connsiteY4" fmla="*/ 221685 h 370416"/>
                  <a:gd name="connsiteX5" fmla="*/ 75095 w 234509"/>
                  <a:gd name="connsiteY5" fmla="*/ 3429 h 370416"/>
                  <a:gd name="connsiteX6" fmla="*/ 72112 w 234509"/>
                  <a:gd name="connsiteY6" fmla="*/ 0 h 370416"/>
                  <a:gd name="connsiteX7" fmla="*/ 71152 w 234509"/>
                  <a:gd name="connsiteY7" fmla="*/ 2880 h 370416"/>
                  <a:gd name="connsiteX8" fmla="*/ 63300 w 234509"/>
                  <a:gd name="connsiteY8" fmla="*/ 26540 h 370416"/>
                  <a:gd name="connsiteX9" fmla="*/ 28770 w 234509"/>
                  <a:gd name="connsiteY9" fmla="*/ 370366 h 370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4509" h="370416">
                    <a:moveTo>
                      <a:pt x="28770" y="370366"/>
                    </a:moveTo>
                    <a:cubicBezTo>
                      <a:pt x="113054" y="372938"/>
                      <a:pt x="234510" y="275863"/>
                      <a:pt x="234510" y="275863"/>
                    </a:cubicBezTo>
                    <a:lnTo>
                      <a:pt x="217708" y="250351"/>
                    </a:lnTo>
                    <a:cubicBezTo>
                      <a:pt x="187052" y="270754"/>
                      <a:pt x="78490" y="289922"/>
                      <a:pt x="78490" y="289922"/>
                    </a:cubicBezTo>
                    <a:cubicBezTo>
                      <a:pt x="86103" y="265370"/>
                      <a:pt x="91932" y="242636"/>
                      <a:pt x="96252" y="221685"/>
                    </a:cubicBezTo>
                    <a:cubicBezTo>
                      <a:pt x="125707" y="79278"/>
                      <a:pt x="86514" y="17728"/>
                      <a:pt x="75095" y="3429"/>
                    </a:cubicBezTo>
                    <a:cubicBezTo>
                      <a:pt x="74177" y="2222"/>
                      <a:pt x="73182" y="1077"/>
                      <a:pt x="72112" y="0"/>
                    </a:cubicBezTo>
                    <a:lnTo>
                      <a:pt x="71152" y="2880"/>
                    </a:lnTo>
                    <a:cubicBezTo>
                      <a:pt x="69746" y="6961"/>
                      <a:pt x="66969" y="15225"/>
                      <a:pt x="63300" y="26540"/>
                    </a:cubicBezTo>
                    <a:cubicBezTo>
                      <a:pt x="35971" y="110962"/>
                      <a:pt x="-41662" y="368137"/>
                      <a:pt x="28770" y="370366"/>
                    </a:cubicBezTo>
                    <a:close/>
                  </a:path>
                </a:pathLst>
              </a:custGeom>
              <a:solidFill>
                <a:srgbClr val="FFB27D"/>
              </a:solidFill>
              <a:ln w="3429" cap="flat">
                <a:noFill/>
                <a:prstDash val="solid"/>
                <a:miter/>
              </a:ln>
            </p:spPr>
            <p:txBody>
              <a:bodyPr rtlCol="0" anchor="ctr"/>
              <a:lstStyle/>
              <a:p>
                <a:endParaRPr lang="en-IN"/>
              </a:p>
            </p:txBody>
          </p:sp>
          <p:sp>
            <p:nvSpPr>
              <p:cNvPr id="296" name="Freeform: Shape 295">
                <a:extLst>
                  <a:ext uri="{FF2B5EF4-FFF2-40B4-BE49-F238E27FC236}">
                    <a16:creationId xmlns:a16="http://schemas.microsoft.com/office/drawing/2014/main" id="{B6ED5E8B-EF13-1615-02A2-6AFF21DF4EC8}"/>
                  </a:ext>
                </a:extLst>
              </p:cNvPr>
              <p:cNvSpPr/>
              <p:nvPr/>
            </p:nvSpPr>
            <p:spPr>
              <a:xfrm>
                <a:off x="4144867" y="2244572"/>
                <a:ext cx="112331" cy="119071"/>
              </a:xfrm>
              <a:custGeom>
                <a:avLst/>
                <a:gdLst>
                  <a:gd name="connsiteX0" fmla="*/ 112331 w 112331"/>
                  <a:gd name="connsiteY0" fmla="*/ 40033 h 119071"/>
                  <a:gd name="connsiteX1" fmla="*/ 20331 w 112331"/>
                  <a:gd name="connsiteY1" fmla="*/ 3240 h 119071"/>
                  <a:gd name="connsiteX2" fmla="*/ 68337 w 112331"/>
                  <a:gd name="connsiteY2" fmla="*/ 13013 h 119071"/>
                  <a:gd name="connsiteX3" fmla="*/ 19851 w 112331"/>
                  <a:gd name="connsiteY3" fmla="*/ 10784 h 119071"/>
                  <a:gd name="connsiteX4" fmla="*/ 889 w 112331"/>
                  <a:gd name="connsiteY4" fmla="*/ 72506 h 119071"/>
                  <a:gd name="connsiteX5" fmla="*/ 37956 w 112331"/>
                  <a:gd name="connsiteY5" fmla="*/ 119072 h 119071"/>
                  <a:gd name="connsiteX6" fmla="*/ 67789 w 112331"/>
                  <a:gd name="connsiteY6" fmla="*/ 107105 h 11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31" h="119071">
                    <a:moveTo>
                      <a:pt x="112331" y="40033"/>
                    </a:moveTo>
                    <a:cubicBezTo>
                      <a:pt x="112331" y="40033"/>
                      <a:pt x="98958" y="-13493"/>
                      <a:pt x="20331" y="3240"/>
                    </a:cubicBezTo>
                    <a:cubicBezTo>
                      <a:pt x="20331" y="3240"/>
                      <a:pt x="58050" y="-1492"/>
                      <a:pt x="68337" y="13013"/>
                    </a:cubicBezTo>
                    <a:cubicBezTo>
                      <a:pt x="68337" y="13013"/>
                      <a:pt x="38539" y="-703"/>
                      <a:pt x="19851" y="10784"/>
                    </a:cubicBezTo>
                    <a:cubicBezTo>
                      <a:pt x="1163" y="22271"/>
                      <a:pt x="-1889" y="60676"/>
                      <a:pt x="889" y="72506"/>
                    </a:cubicBezTo>
                    <a:cubicBezTo>
                      <a:pt x="3666" y="84336"/>
                      <a:pt x="24309" y="119072"/>
                      <a:pt x="37956" y="119072"/>
                    </a:cubicBezTo>
                    <a:cubicBezTo>
                      <a:pt x="51604" y="119072"/>
                      <a:pt x="67789" y="107105"/>
                      <a:pt x="67789" y="107105"/>
                    </a:cubicBezTo>
                    <a:close/>
                  </a:path>
                </a:pathLst>
              </a:custGeom>
              <a:solidFill>
                <a:srgbClr val="BA4C43"/>
              </a:solidFill>
              <a:ln w="3429" cap="flat">
                <a:noFill/>
                <a:prstDash val="solid"/>
                <a:miter/>
              </a:ln>
            </p:spPr>
            <p:txBody>
              <a:bodyPr rtlCol="0" anchor="ctr"/>
              <a:lstStyle/>
              <a:p>
                <a:endParaRPr lang="en-IN"/>
              </a:p>
            </p:txBody>
          </p:sp>
          <p:sp>
            <p:nvSpPr>
              <p:cNvPr id="297" name="Freeform: Shape 296">
                <a:extLst>
                  <a:ext uri="{FF2B5EF4-FFF2-40B4-BE49-F238E27FC236}">
                    <a16:creationId xmlns:a16="http://schemas.microsoft.com/office/drawing/2014/main" id="{4A085868-37FE-9FF6-E69B-CBF80F2A4822}"/>
                  </a:ext>
                </a:extLst>
              </p:cNvPr>
              <p:cNvSpPr/>
              <p:nvPr/>
            </p:nvSpPr>
            <p:spPr>
              <a:xfrm>
                <a:off x="4138692" y="2489968"/>
                <a:ext cx="320495" cy="713387"/>
              </a:xfrm>
              <a:custGeom>
                <a:avLst/>
                <a:gdLst>
                  <a:gd name="connsiteX0" fmla="*/ 857 w 320495"/>
                  <a:gd name="connsiteY0" fmla="*/ 632342 h 713387"/>
                  <a:gd name="connsiteX1" fmla="*/ 59321 w 320495"/>
                  <a:gd name="connsiteY1" fmla="*/ 492336 h 713387"/>
                  <a:gd name="connsiteX2" fmla="*/ 28186 w 320495"/>
                  <a:gd name="connsiteY2" fmla="*/ 389260 h 713387"/>
                  <a:gd name="connsiteX3" fmla="*/ 17899 w 320495"/>
                  <a:gd name="connsiteY3" fmla="*/ 347563 h 713387"/>
                  <a:gd name="connsiteX4" fmla="*/ 105647 w 320495"/>
                  <a:gd name="connsiteY4" fmla="*/ 107842 h 713387"/>
                  <a:gd name="connsiteX5" fmla="*/ 135377 w 320495"/>
                  <a:gd name="connsiteY5" fmla="*/ 0 h 713387"/>
                  <a:gd name="connsiteX6" fmla="*/ 140383 w 320495"/>
                  <a:gd name="connsiteY6" fmla="*/ 960 h 713387"/>
                  <a:gd name="connsiteX7" fmla="*/ 224599 w 320495"/>
                  <a:gd name="connsiteY7" fmla="*/ 17625 h 713387"/>
                  <a:gd name="connsiteX8" fmla="*/ 222610 w 320495"/>
                  <a:gd name="connsiteY8" fmla="*/ 69060 h 713387"/>
                  <a:gd name="connsiteX9" fmla="*/ 228543 w 320495"/>
                  <a:gd name="connsiteY9" fmla="*/ 112060 h 713387"/>
                  <a:gd name="connsiteX10" fmla="*/ 238178 w 320495"/>
                  <a:gd name="connsiteY10" fmla="*/ 112985 h 713387"/>
                  <a:gd name="connsiteX11" fmla="*/ 314199 w 320495"/>
                  <a:gd name="connsiteY11" fmla="*/ 301238 h 713387"/>
                  <a:gd name="connsiteX12" fmla="*/ 314679 w 320495"/>
                  <a:gd name="connsiteY12" fmla="*/ 612488 h 713387"/>
                  <a:gd name="connsiteX13" fmla="*/ 857 w 320495"/>
                  <a:gd name="connsiteY13" fmla="*/ 632342 h 713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0495" h="713387">
                    <a:moveTo>
                      <a:pt x="857" y="632342"/>
                    </a:moveTo>
                    <a:cubicBezTo>
                      <a:pt x="39948" y="544697"/>
                      <a:pt x="58670" y="519905"/>
                      <a:pt x="59321" y="492336"/>
                    </a:cubicBezTo>
                    <a:cubicBezTo>
                      <a:pt x="59836" y="470493"/>
                      <a:pt x="49034" y="446970"/>
                      <a:pt x="28186" y="389260"/>
                    </a:cubicBezTo>
                    <a:cubicBezTo>
                      <a:pt x="23361" y="375743"/>
                      <a:pt x="19915" y="361773"/>
                      <a:pt x="17899" y="347563"/>
                    </a:cubicBezTo>
                    <a:cubicBezTo>
                      <a:pt x="1268" y="236292"/>
                      <a:pt x="65597" y="116072"/>
                      <a:pt x="105647" y="107842"/>
                    </a:cubicBezTo>
                    <a:cubicBezTo>
                      <a:pt x="116757" y="104927"/>
                      <a:pt x="135617" y="64740"/>
                      <a:pt x="135377" y="0"/>
                    </a:cubicBezTo>
                    <a:lnTo>
                      <a:pt x="140383" y="960"/>
                    </a:lnTo>
                    <a:lnTo>
                      <a:pt x="224599" y="17625"/>
                    </a:lnTo>
                    <a:cubicBezTo>
                      <a:pt x="224599" y="17625"/>
                      <a:pt x="222679" y="44131"/>
                      <a:pt x="222610" y="69060"/>
                    </a:cubicBezTo>
                    <a:cubicBezTo>
                      <a:pt x="222610" y="89874"/>
                      <a:pt x="223811" y="109591"/>
                      <a:pt x="228543" y="112060"/>
                    </a:cubicBezTo>
                    <a:lnTo>
                      <a:pt x="238178" y="112985"/>
                    </a:lnTo>
                    <a:cubicBezTo>
                      <a:pt x="238178" y="112985"/>
                      <a:pt x="308301" y="210506"/>
                      <a:pt x="314199" y="301238"/>
                    </a:cubicBezTo>
                    <a:cubicBezTo>
                      <a:pt x="320097" y="391969"/>
                      <a:pt x="257998" y="431300"/>
                      <a:pt x="314679" y="612488"/>
                    </a:cubicBezTo>
                    <a:cubicBezTo>
                      <a:pt x="372526" y="797482"/>
                      <a:pt x="-20711" y="680794"/>
                      <a:pt x="857" y="632342"/>
                    </a:cubicBezTo>
                    <a:close/>
                  </a:path>
                </a:pathLst>
              </a:custGeom>
              <a:solidFill>
                <a:srgbClr val="FFB27D"/>
              </a:solidFill>
              <a:ln w="3429" cap="flat">
                <a:noFill/>
                <a:prstDash val="solid"/>
                <a:miter/>
              </a:ln>
            </p:spPr>
            <p:txBody>
              <a:bodyPr rtlCol="0" anchor="ctr"/>
              <a:lstStyle/>
              <a:p>
                <a:endParaRPr lang="en-IN"/>
              </a:p>
            </p:txBody>
          </p:sp>
          <p:sp>
            <p:nvSpPr>
              <p:cNvPr id="298" name="Freeform: Shape 297">
                <a:extLst>
                  <a:ext uri="{FF2B5EF4-FFF2-40B4-BE49-F238E27FC236}">
                    <a16:creationId xmlns:a16="http://schemas.microsoft.com/office/drawing/2014/main" id="{60643D49-EB55-80F5-B466-E34241DB2654}"/>
                  </a:ext>
                </a:extLst>
              </p:cNvPr>
              <p:cNvSpPr/>
              <p:nvPr/>
            </p:nvSpPr>
            <p:spPr>
              <a:xfrm>
                <a:off x="4278938" y="2490894"/>
                <a:ext cx="84284" cy="68134"/>
              </a:xfrm>
              <a:custGeom>
                <a:avLst/>
                <a:gdLst>
                  <a:gd name="connsiteX0" fmla="*/ 84285 w 84284"/>
                  <a:gd name="connsiteY0" fmla="*/ 16699 h 68134"/>
                  <a:gd name="connsiteX1" fmla="*/ 82296 w 84284"/>
                  <a:gd name="connsiteY1" fmla="*/ 68134 h 68134"/>
                  <a:gd name="connsiteX2" fmla="*/ 0 w 84284"/>
                  <a:gd name="connsiteY2" fmla="*/ 0 h 68134"/>
                </a:gdLst>
                <a:ahLst/>
                <a:cxnLst>
                  <a:cxn ang="0">
                    <a:pos x="connsiteX0" y="connsiteY0"/>
                  </a:cxn>
                  <a:cxn ang="0">
                    <a:pos x="connsiteX1" y="connsiteY1"/>
                  </a:cxn>
                  <a:cxn ang="0">
                    <a:pos x="connsiteX2" y="connsiteY2"/>
                  </a:cxn>
                </a:cxnLst>
                <a:rect l="l" t="t" r="r" b="b"/>
                <a:pathLst>
                  <a:path w="84284" h="68134">
                    <a:moveTo>
                      <a:pt x="84285" y="16699"/>
                    </a:moveTo>
                    <a:cubicBezTo>
                      <a:pt x="84285" y="16699"/>
                      <a:pt x="82365" y="43206"/>
                      <a:pt x="82296" y="68134"/>
                    </a:cubicBezTo>
                    <a:cubicBezTo>
                      <a:pt x="35182" y="66797"/>
                      <a:pt x="10287" y="23832"/>
                      <a:pt x="0" y="0"/>
                    </a:cubicBezTo>
                    <a:close/>
                  </a:path>
                </a:pathLst>
              </a:custGeom>
              <a:solidFill>
                <a:srgbClr val="E8945B"/>
              </a:solidFill>
              <a:ln w="3429" cap="flat">
                <a:noFill/>
                <a:prstDash val="solid"/>
                <a:miter/>
              </a:ln>
            </p:spPr>
            <p:txBody>
              <a:bodyPr rtlCol="0" anchor="ctr"/>
              <a:lstStyle/>
              <a:p>
                <a:endParaRPr lang="en-IN"/>
              </a:p>
            </p:txBody>
          </p:sp>
          <p:sp>
            <p:nvSpPr>
              <p:cNvPr id="299" name="Freeform: Shape 298">
                <a:extLst>
                  <a:ext uri="{FF2B5EF4-FFF2-40B4-BE49-F238E27FC236}">
                    <a16:creationId xmlns:a16="http://schemas.microsoft.com/office/drawing/2014/main" id="{1D0050D9-233F-2BF2-7BB7-A89F6C63E2D6}"/>
                  </a:ext>
                </a:extLst>
              </p:cNvPr>
              <p:cNvSpPr/>
              <p:nvPr/>
            </p:nvSpPr>
            <p:spPr>
              <a:xfrm>
                <a:off x="4238991" y="2308745"/>
                <a:ext cx="177244" cy="173027"/>
              </a:xfrm>
              <a:custGeom>
                <a:avLst/>
                <a:gdLst>
                  <a:gd name="connsiteX0" fmla="*/ 31340 w 177244"/>
                  <a:gd name="connsiteY0" fmla="*/ 173027 h 173027"/>
                  <a:gd name="connsiteX1" fmla="*/ 719 w 177244"/>
                  <a:gd name="connsiteY1" fmla="*/ 100675 h 173027"/>
                  <a:gd name="connsiteX2" fmla="*/ 97314 w 177244"/>
                  <a:gd name="connsiteY2" fmla="*/ 1234 h 173027"/>
                  <a:gd name="connsiteX3" fmla="*/ 147309 w 177244"/>
                  <a:gd name="connsiteY3" fmla="*/ 20128 h 173027"/>
                  <a:gd name="connsiteX4" fmla="*/ 163288 w 177244"/>
                  <a:gd name="connsiteY4" fmla="*/ 138257 h 173027"/>
                  <a:gd name="connsiteX5" fmla="*/ 155196 w 177244"/>
                  <a:gd name="connsiteY5" fmla="*/ 164283 h 173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244" h="173027">
                    <a:moveTo>
                      <a:pt x="31340" y="173027"/>
                    </a:moveTo>
                    <a:cubicBezTo>
                      <a:pt x="31340" y="173027"/>
                      <a:pt x="6652" y="134005"/>
                      <a:pt x="719" y="100675"/>
                    </a:cubicBezTo>
                    <a:cubicBezTo>
                      <a:pt x="-3498" y="76844"/>
                      <a:pt x="8606" y="-11419"/>
                      <a:pt x="97314" y="1234"/>
                    </a:cubicBezTo>
                    <a:cubicBezTo>
                      <a:pt x="115183" y="3710"/>
                      <a:pt x="132270" y="10167"/>
                      <a:pt x="147309" y="20128"/>
                    </a:cubicBezTo>
                    <a:cubicBezTo>
                      <a:pt x="166580" y="33158"/>
                      <a:pt x="194355" y="61276"/>
                      <a:pt x="163288" y="138257"/>
                    </a:cubicBezTo>
                    <a:lnTo>
                      <a:pt x="155196" y="164283"/>
                    </a:lnTo>
                    <a:close/>
                  </a:path>
                </a:pathLst>
              </a:custGeom>
              <a:solidFill>
                <a:srgbClr val="BA4C43"/>
              </a:solidFill>
              <a:ln w="3429" cap="flat">
                <a:noFill/>
                <a:prstDash val="solid"/>
                <a:miter/>
              </a:ln>
            </p:spPr>
            <p:txBody>
              <a:bodyPr rtlCol="0" anchor="ctr"/>
              <a:lstStyle/>
              <a:p>
                <a:endParaRPr lang="en-IN"/>
              </a:p>
            </p:txBody>
          </p:sp>
          <p:sp>
            <p:nvSpPr>
              <p:cNvPr id="300" name="Freeform: Shape 299">
                <a:extLst>
                  <a:ext uri="{FF2B5EF4-FFF2-40B4-BE49-F238E27FC236}">
                    <a16:creationId xmlns:a16="http://schemas.microsoft.com/office/drawing/2014/main" id="{F7D3FCBF-0A57-AD93-A72D-08267EB00DA8}"/>
                  </a:ext>
                </a:extLst>
              </p:cNvPr>
              <p:cNvSpPr/>
              <p:nvPr/>
            </p:nvSpPr>
            <p:spPr>
              <a:xfrm>
                <a:off x="4266164" y="2343239"/>
                <a:ext cx="149941" cy="188018"/>
              </a:xfrm>
              <a:custGeom>
                <a:avLst/>
                <a:gdLst>
                  <a:gd name="connsiteX0" fmla="*/ 112798 w 149941"/>
                  <a:gd name="connsiteY0" fmla="*/ 188014 h 188018"/>
                  <a:gd name="connsiteX1" fmla="*/ 1253 w 149941"/>
                  <a:gd name="connsiteY1" fmla="*/ 120429 h 188018"/>
                  <a:gd name="connsiteX2" fmla="*/ 57900 w 149941"/>
                  <a:gd name="connsiteY2" fmla="*/ 414 h 188018"/>
                  <a:gd name="connsiteX3" fmla="*/ 148563 w 149941"/>
                  <a:gd name="connsiteY3" fmla="*/ 45882 h 188018"/>
                  <a:gd name="connsiteX4" fmla="*/ 112798 w 149941"/>
                  <a:gd name="connsiteY4" fmla="*/ 188014 h 188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941" h="188018">
                    <a:moveTo>
                      <a:pt x="112798" y="188014"/>
                    </a:moveTo>
                    <a:cubicBezTo>
                      <a:pt x="112798" y="188014"/>
                      <a:pt x="1322" y="189832"/>
                      <a:pt x="1253" y="120429"/>
                    </a:cubicBezTo>
                    <a:cubicBezTo>
                      <a:pt x="1184" y="51026"/>
                      <a:pt x="-13286" y="4460"/>
                      <a:pt x="57900" y="414"/>
                    </a:cubicBezTo>
                    <a:cubicBezTo>
                      <a:pt x="129086" y="-3632"/>
                      <a:pt x="142768" y="22771"/>
                      <a:pt x="148563" y="45882"/>
                    </a:cubicBezTo>
                    <a:cubicBezTo>
                      <a:pt x="154358" y="68994"/>
                      <a:pt x="141773" y="185751"/>
                      <a:pt x="112798" y="188014"/>
                    </a:cubicBezTo>
                    <a:close/>
                  </a:path>
                </a:pathLst>
              </a:custGeom>
              <a:solidFill>
                <a:srgbClr val="FFB27D"/>
              </a:solidFill>
              <a:ln w="3429" cap="flat">
                <a:noFill/>
                <a:prstDash val="solid"/>
                <a:miter/>
              </a:ln>
            </p:spPr>
            <p:txBody>
              <a:bodyPr rtlCol="0" anchor="ctr"/>
              <a:lstStyle/>
              <a:p>
                <a:endParaRPr lang="en-IN"/>
              </a:p>
            </p:txBody>
          </p:sp>
          <p:sp>
            <p:nvSpPr>
              <p:cNvPr id="301" name="Freeform: Shape 300">
                <a:extLst>
                  <a:ext uri="{FF2B5EF4-FFF2-40B4-BE49-F238E27FC236}">
                    <a16:creationId xmlns:a16="http://schemas.microsoft.com/office/drawing/2014/main" id="{D6C188C2-B91E-4491-5D9C-EF9B5B32DB2A}"/>
                  </a:ext>
                </a:extLst>
              </p:cNvPr>
              <p:cNvSpPr/>
              <p:nvPr/>
            </p:nvSpPr>
            <p:spPr>
              <a:xfrm>
                <a:off x="4230315" y="2327846"/>
                <a:ext cx="144498" cy="112888"/>
              </a:xfrm>
              <a:custGeom>
                <a:avLst/>
                <a:gdLst>
                  <a:gd name="connsiteX0" fmla="*/ 144498 w 144498"/>
                  <a:gd name="connsiteY0" fmla="*/ 14161 h 112888"/>
                  <a:gd name="connsiteX1" fmla="*/ 67140 w 144498"/>
                  <a:gd name="connsiteY1" fmla="*/ 107670 h 112888"/>
                  <a:gd name="connsiteX2" fmla="*/ 0 w 144498"/>
                  <a:gd name="connsiteY2" fmla="*/ 107155 h 112888"/>
                  <a:gd name="connsiteX3" fmla="*/ 43377 w 144498"/>
                  <a:gd name="connsiteY3" fmla="*/ 28803 h 112888"/>
                  <a:gd name="connsiteX4" fmla="*/ 144498 w 144498"/>
                  <a:gd name="connsiteY4" fmla="*/ 14161 h 11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98" h="112888">
                    <a:moveTo>
                      <a:pt x="144498" y="14161"/>
                    </a:moveTo>
                    <a:cubicBezTo>
                      <a:pt x="144498" y="14161"/>
                      <a:pt x="113980" y="95634"/>
                      <a:pt x="67140" y="107670"/>
                    </a:cubicBezTo>
                    <a:cubicBezTo>
                      <a:pt x="20300" y="119706"/>
                      <a:pt x="0" y="107155"/>
                      <a:pt x="0" y="107155"/>
                    </a:cubicBezTo>
                    <a:cubicBezTo>
                      <a:pt x="23115" y="86866"/>
                      <a:pt x="38449" y="59163"/>
                      <a:pt x="43377" y="28803"/>
                    </a:cubicBezTo>
                    <a:cubicBezTo>
                      <a:pt x="43377" y="28803"/>
                      <a:pt x="121489" y="-24724"/>
                      <a:pt x="144498" y="14161"/>
                    </a:cubicBezTo>
                    <a:close/>
                  </a:path>
                </a:pathLst>
              </a:custGeom>
              <a:solidFill>
                <a:srgbClr val="BA4C43"/>
              </a:solidFill>
              <a:ln w="3429" cap="flat">
                <a:noFill/>
                <a:prstDash val="solid"/>
                <a:miter/>
              </a:ln>
            </p:spPr>
            <p:txBody>
              <a:bodyPr rtlCol="0" anchor="ctr"/>
              <a:lstStyle/>
              <a:p>
                <a:endParaRPr lang="en-IN"/>
              </a:p>
            </p:txBody>
          </p:sp>
          <p:sp>
            <p:nvSpPr>
              <p:cNvPr id="302" name="Freeform: Shape 301">
                <a:extLst>
                  <a:ext uri="{FF2B5EF4-FFF2-40B4-BE49-F238E27FC236}">
                    <a16:creationId xmlns:a16="http://schemas.microsoft.com/office/drawing/2014/main" id="{F708A77D-9E13-76FB-3BD2-49D519966F7A}"/>
                  </a:ext>
                </a:extLst>
              </p:cNvPr>
              <p:cNvSpPr/>
              <p:nvPr/>
            </p:nvSpPr>
            <p:spPr>
              <a:xfrm>
                <a:off x="4367269" y="2335215"/>
                <a:ext cx="56428" cy="102011"/>
              </a:xfrm>
              <a:custGeom>
                <a:avLst/>
                <a:gdLst>
                  <a:gd name="connsiteX0" fmla="*/ 0 w 56428"/>
                  <a:gd name="connsiteY0" fmla="*/ 13273 h 102011"/>
                  <a:gd name="connsiteX1" fmla="*/ 28323 w 56428"/>
                  <a:gd name="connsiteY1" fmla="*/ 49140 h 102011"/>
                  <a:gd name="connsiteX2" fmla="*/ 47012 w 56428"/>
                  <a:gd name="connsiteY2" fmla="*/ 101981 h 102011"/>
                  <a:gd name="connsiteX3" fmla="*/ 44166 w 56428"/>
                  <a:gd name="connsiteY3" fmla="*/ 15296 h 102011"/>
                  <a:gd name="connsiteX4" fmla="*/ 0 w 56428"/>
                  <a:gd name="connsiteY4" fmla="*/ 13273 h 102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28" h="102011">
                    <a:moveTo>
                      <a:pt x="0" y="13273"/>
                    </a:moveTo>
                    <a:cubicBezTo>
                      <a:pt x="0" y="13273"/>
                      <a:pt x="22769" y="31481"/>
                      <a:pt x="28323" y="49140"/>
                    </a:cubicBezTo>
                    <a:cubicBezTo>
                      <a:pt x="33879" y="66799"/>
                      <a:pt x="36382" y="103215"/>
                      <a:pt x="47012" y="101981"/>
                    </a:cubicBezTo>
                    <a:cubicBezTo>
                      <a:pt x="47012" y="101981"/>
                      <a:pt x="69986" y="46637"/>
                      <a:pt x="44166" y="15296"/>
                    </a:cubicBezTo>
                    <a:cubicBezTo>
                      <a:pt x="16768" y="-17897"/>
                      <a:pt x="0" y="13273"/>
                      <a:pt x="0" y="13273"/>
                    </a:cubicBezTo>
                    <a:close/>
                  </a:path>
                </a:pathLst>
              </a:custGeom>
              <a:solidFill>
                <a:srgbClr val="BA4C43"/>
              </a:solidFill>
              <a:ln w="3429" cap="flat">
                <a:noFill/>
                <a:prstDash val="solid"/>
                <a:miter/>
              </a:ln>
            </p:spPr>
            <p:txBody>
              <a:bodyPr rtlCol="0" anchor="ctr"/>
              <a:lstStyle/>
              <a:p>
                <a:endParaRPr lang="en-IN"/>
              </a:p>
            </p:txBody>
          </p:sp>
          <p:sp>
            <p:nvSpPr>
              <p:cNvPr id="303" name="Freeform: Shape 302">
                <a:extLst>
                  <a:ext uri="{FF2B5EF4-FFF2-40B4-BE49-F238E27FC236}">
                    <a16:creationId xmlns:a16="http://schemas.microsoft.com/office/drawing/2014/main" id="{EC74F300-42F7-BF00-937D-705C6B1BD017}"/>
                  </a:ext>
                </a:extLst>
              </p:cNvPr>
              <p:cNvSpPr/>
              <p:nvPr/>
            </p:nvSpPr>
            <p:spPr>
              <a:xfrm>
                <a:off x="4213124" y="3145524"/>
                <a:ext cx="251170" cy="1015052"/>
              </a:xfrm>
              <a:custGeom>
                <a:avLst/>
                <a:gdLst>
                  <a:gd name="connsiteX0" fmla="*/ 25146 w 251170"/>
                  <a:gd name="connsiteY0" fmla="*/ 817988 h 1015052"/>
                  <a:gd name="connsiteX1" fmla="*/ 95406 w 251170"/>
                  <a:gd name="connsiteY1" fmla="*/ 1015052 h 1015052"/>
                  <a:gd name="connsiteX2" fmla="*/ 132165 w 251170"/>
                  <a:gd name="connsiteY2" fmla="*/ 1012515 h 1015052"/>
                  <a:gd name="connsiteX3" fmla="*/ 115020 w 251170"/>
                  <a:gd name="connsiteY3" fmla="*/ 810890 h 1015052"/>
                  <a:gd name="connsiteX4" fmla="*/ 157780 w 251170"/>
                  <a:gd name="connsiteY4" fmla="*/ 542742 h 1015052"/>
                  <a:gd name="connsiteX5" fmla="*/ 250123 w 251170"/>
                  <a:gd name="connsiteY5" fmla="*/ 0 h 1015052"/>
                  <a:gd name="connsiteX6" fmla="*/ 43285 w 251170"/>
                  <a:gd name="connsiteY6" fmla="*/ 24209 h 1015052"/>
                  <a:gd name="connsiteX7" fmla="*/ 33650 w 251170"/>
                  <a:gd name="connsiteY7" fmla="*/ 25340 h 1015052"/>
                  <a:gd name="connsiteX8" fmla="*/ 28198 w 251170"/>
                  <a:gd name="connsiteY8" fmla="*/ 350135 h 1015052"/>
                  <a:gd name="connsiteX9" fmla="*/ 24769 w 251170"/>
                  <a:gd name="connsiteY9" fmla="*/ 508795 h 1015052"/>
                  <a:gd name="connsiteX10" fmla="*/ 25146 w 251170"/>
                  <a:gd name="connsiteY10" fmla="*/ 817988 h 1015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1170" h="1015052">
                    <a:moveTo>
                      <a:pt x="25146" y="817988"/>
                    </a:moveTo>
                    <a:cubicBezTo>
                      <a:pt x="42243" y="885745"/>
                      <a:pt x="65773" y="951753"/>
                      <a:pt x="95406" y="1015052"/>
                    </a:cubicBezTo>
                    <a:lnTo>
                      <a:pt x="132165" y="1012515"/>
                    </a:lnTo>
                    <a:cubicBezTo>
                      <a:pt x="132165" y="1012515"/>
                      <a:pt x="114128" y="926790"/>
                      <a:pt x="115020" y="810890"/>
                    </a:cubicBezTo>
                    <a:cubicBezTo>
                      <a:pt x="115740" y="729897"/>
                      <a:pt x="125787" y="634159"/>
                      <a:pt x="157780" y="542742"/>
                    </a:cubicBezTo>
                    <a:cubicBezTo>
                      <a:pt x="267816" y="228611"/>
                      <a:pt x="250123" y="0"/>
                      <a:pt x="250123" y="0"/>
                    </a:cubicBezTo>
                    <a:lnTo>
                      <a:pt x="43285" y="24209"/>
                    </a:lnTo>
                    <a:lnTo>
                      <a:pt x="33650" y="25340"/>
                    </a:lnTo>
                    <a:cubicBezTo>
                      <a:pt x="32792" y="120323"/>
                      <a:pt x="30221" y="249288"/>
                      <a:pt x="28198" y="350135"/>
                    </a:cubicBezTo>
                    <a:cubicBezTo>
                      <a:pt x="26312" y="440832"/>
                      <a:pt x="24769" y="508795"/>
                      <a:pt x="24769" y="508795"/>
                    </a:cubicBezTo>
                    <a:cubicBezTo>
                      <a:pt x="-15145" y="594417"/>
                      <a:pt x="-674" y="715323"/>
                      <a:pt x="25146" y="817988"/>
                    </a:cubicBezTo>
                    <a:close/>
                  </a:path>
                </a:pathLst>
              </a:custGeom>
              <a:solidFill>
                <a:srgbClr val="AA413E"/>
              </a:solidFill>
              <a:ln w="3429" cap="flat">
                <a:noFill/>
                <a:prstDash val="solid"/>
                <a:miter/>
              </a:ln>
            </p:spPr>
            <p:txBody>
              <a:bodyPr rtlCol="0" anchor="ctr"/>
              <a:lstStyle/>
              <a:p>
                <a:endParaRPr lang="en-IN"/>
              </a:p>
            </p:txBody>
          </p:sp>
          <p:sp>
            <p:nvSpPr>
              <p:cNvPr id="304" name="Freeform: Shape 303">
                <a:extLst>
                  <a:ext uri="{FF2B5EF4-FFF2-40B4-BE49-F238E27FC236}">
                    <a16:creationId xmlns:a16="http://schemas.microsoft.com/office/drawing/2014/main" id="{8AFC3D54-219E-7A06-96AA-D1F2D5519602}"/>
                  </a:ext>
                </a:extLst>
              </p:cNvPr>
              <p:cNvSpPr/>
              <p:nvPr/>
            </p:nvSpPr>
            <p:spPr>
              <a:xfrm>
                <a:off x="3994571" y="2595718"/>
                <a:ext cx="255220" cy="629735"/>
              </a:xfrm>
              <a:custGeom>
                <a:avLst/>
                <a:gdLst>
                  <a:gd name="connsiteX0" fmla="*/ 0 w 255220"/>
                  <a:gd name="connsiteY0" fmla="*/ 619723 h 629735"/>
                  <a:gd name="connsiteX1" fmla="*/ 33467 w 255220"/>
                  <a:gd name="connsiteY1" fmla="*/ 629736 h 629735"/>
                  <a:gd name="connsiteX2" fmla="*/ 153894 w 255220"/>
                  <a:gd name="connsiteY2" fmla="*/ 398930 h 629735"/>
                  <a:gd name="connsiteX3" fmla="*/ 174468 w 255220"/>
                  <a:gd name="connsiteY3" fmla="*/ 317594 h 629735"/>
                  <a:gd name="connsiteX4" fmla="*/ 218873 w 255220"/>
                  <a:gd name="connsiteY4" fmla="*/ 157391 h 629735"/>
                  <a:gd name="connsiteX5" fmla="*/ 227103 w 255220"/>
                  <a:gd name="connsiteY5" fmla="*/ 121695 h 629735"/>
                  <a:gd name="connsiteX6" fmla="*/ 255220 w 255220"/>
                  <a:gd name="connsiteY6" fmla="*/ 0 h 629735"/>
                  <a:gd name="connsiteX7" fmla="*/ 169941 w 255220"/>
                  <a:gd name="connsiteY7" fmla="*/ 18688 h 629735"/>
                  <a:gd name="connsiteX8" fmla="*/ 148784 w 255220"/>
                  <a:gd name="connsiteY8" fmla="*/ 34290 h 629735"/>
                  <a:gd name="connsiteX9" fmla="*/ 86377 w 255220"/>
                  <a:gd name="connsiteY9" fmla="*/ 304975 h 629735"/>
                  <a:gd name="connsiteX10" fmla="*/ 66831 w 255220"/>
                  <a:gd name="connsiteY10" fmla="*/ 403936 h 629735"/>
                  <a:gd name="connsiteX11" fmla="*/ 0 w 255220"/>
                  <a:gd name="connsiteY11" fmla="*/ 619723 h 62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5220" h="629735">
                    <a:moveTo>
                      <a:pt x="0" y="619723"/>
                    </a:moveTo>
                    <a:lnTo>
                      <a:pt x="33467" y="629736"/>
                    </a:lnTo>
                    <a:cubicBezTo>
                      <a:pt x="33467" y="629736"/>
                      <a:pt x="143881" y="446593"/>
                      <a:pt x="153894" y="398930"/>
                    </a:cubicBezTo>
                    <a:cubicBezTo>
                      <a:pt x="157323" y="383431"/>
                      <a:pt x="165209" y="352364"/>
                      <a:pt x="174468" y="317594"/>
                    </a:cubicBezTo>
                    <a:cubicBezTo>
                      <a:pt x="193841" y="245585"/>
                      <a:pt x="218873" y="157391"/>
                      <a:pt x="218873" y="157391"/>
                    </a:cubicBezTo>
                    <a:lnTo>
                      <a:pt x="227103" y="121695"/>
                    </a:lnTo>
                    <a:lnTo>
                      <a:pt x="255220" y="0"/>
                    </a:lnTo>
                    <a:cubicBezTo>
                      <a:pt x="255220" y="0"/>
                      <a:pt x="201419" y="5521"/>
                      <a:pt x="169941" y="18688"/>
                    </a:cubicBezTo>
                    <a:cubicBezTo>
                      <a:pt x="159654" y="23009"/>
                      <a:pt x="151562" y="28221"/>
                      <a:pt x="148784" y="34290"/>
                    </a:cubicBezTo>
                    <a:cubicBezTo>
                      <a:pt x="125673" y="85142"/>
                      <a:pt x="102596" y="213455"/>
                      <a:pt x="86377" y="304975"/>
                    </a:cubicBezTo>
                    <a:cubicBezTo>
                      <a:pt x="77324" y="355964"/>
                      <a:pt x="70432" y="395569"/>
                      <a:pt x="66831" y="403936"/>
                    </a:cubicBezTo>
                    <a:cubicBezTo>
                      <a:pt x="56887" y="427356"/>
                      <a:pt x="26232" y="556150"/>
                      <a:pt x="0" y="619723"/>
                    </a:cubicBezTo>
                    <a:close/>
                  </a:path>
                </a:pathLst>
              </a:custGeom>
              <a:solidFill>
                <a:srgbClr val="FFB27D"/>
              </a:solidFill>
              <a:ln w="3429" cap="flat">
                <a:noFill/>
                <a:prstDash val="solid"/>
                <a:miter/>
              </a:ln>
            </p:spPr>
            <p:txBody>
              <a:bodyPr rtlCol="0" anchor="ctr"/>
              <a:lstStyle/>
              <a:p>
                <a:endParaRPr lang="en-IN"/>
              </a:p>
            </p:txBody>
          </p:sp>
          <p:sp>
            <p:nvSpPr>
              <p:cNvPr id="305" name="Freeform: Shape 304">
                <a:extLst>
                  <a:ext uri="{FF2B5EF4-FFF2-40B4-BE49-F238E27FC236}">
                    <a16:creationId xmlns:a16="http://schemas.microsoft.com/office/drawing/2014/main" id="{914B84AB-299F-2B9E-4D0A-5474E8DCB365}"/>
                  </a:ext>
                </a:extLst>
              </p:cNvPr>
              <p:cNvSpPr/>
              <p:nvPr/>
            </p:nvSpPr>
            <p:spPr>
              <a:xfrm>
                <a:off x="4116658" y="3102250"/>
                <a:ext cx="246804" cy="1065390"/>
              </a:xfrm>
              <a:custGeom>
                <a:avLst/>
                <a:gdLst>
                  <a:gd name="connsiteX0" fmla="*/ 2934 w 246804"/>
                  <a:gd name="connsiteY0" fmla="*/ 843431 h 1065390"/>
                  <a:gd name="connsiteX1" fmla="*/ 67193 w 246804"/>
                  <a:gd name="connsiteY1" fmla="*/ 1052600 h 1065390"/>
                  <a:gd name="connsiteX2" fmla="*/ 84750 w 246804"/>
                  <a:gd name="connsiteY2" fmla="*/ 1065390 h 1065390"/>
                  <a:gd name="connsiteX3" fmla="*/ 113142 w 246804"/>
                  <a:gd name="connsiteY3" fmla="*/ 869560 h 1065390"/>
                  <a:gd name="connsiteX4" fmla="*/ 157068 w 246804"/>
                  <a:gd name="connsiteY4" fmla="*/ 628776 h 1065390"/>
                  <a:gd name="connsiteX5" fmla="*/ 246805 w 246804"/>
                  <a:gd name="connsiteY5" fmla="*/ 10287 h 1065390"/>
                  <a:gd name="connsiteX6" fmla="*/ 37121 w 246804"/>
                  <a:gd name="connsiteY6" fmla="*/ 0 h 1065390"/>
                  <a:gd name="connsiteX7" fmla="*/ 4649 w 246804"/>
                  <a:gd name="connsiteY7" fmla="*/ 159723 h 1065390"/>
                  <a:gd name="connsiteX8" fmla="*/ 44219 w 246804"/>
                  <a:gd name="connsiteY8" fmla="*/ 575695 h 1065390"/>
                  <a:gd name="connsiteX9" fmla="*/ 44219 w 246804"/>
                  <a:gd name="connsiteY9" fmla="*/ 575695 h 1065390"/>
                  <a:gd name="connsiteX10" fmla="*/ 42848 w 246804"/>
                  <a:gd name="connsiteY10" fmla="*/ 582553 h 1065390"/>
                  <a:gd name="connsiteX11" fmla="*/ 2934 w 246804"/>
                  <a:gd name="connsiteY11" fmla="*/ 843431 h 106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6804" h="1065390">
                    <a:moveTo>
                      <a:pt x="2934" y="843431"/>
                    </a:moveTo>
                    <a:cubicBezTo>
                      <a:pt x="14833" y="970304"/>
                      <a:pt x="67193" y="1052600"/>
                      <a:pt x="67193" y="1052600"/>
                    </a:cubicBezTo>
                    <a:lnTo>
                      <a:pt x="84750" y="1065390"/>
                    </a:lnTo>
                    <a:cubicBezTo>
                      <a:pt x="84750" y="1065390"/>
                      <a:pt x="101381" y="975962"/>
                      <a:pt x="113142" y="869560"/>
                    </a:cubicBezTo>
                    <a:cubicBezTo>
                      <a:pt x="124355" y="768439"/>
                      <a:pt x="139717" y="661454"/>
                      <a:pt x="157068" y="628776"/>
                    </a:cubicBezTo>
                    <a:cubicBezTo>
                      <a:pt x="226059" y="499263"/>
                      <a:pt x="246805" y="10287"/>
                      <a:pt x="246805" y="10287"/>
                    </a:cubicBezTo>
                    <a:lnTo>
                      <a:pt x="37121" y="0"/>
                    </a:lnTo>
                    <a:cubicBezTo>
                      <a:pt x="16033" y="35456"/>
                      <a:pt x="6809" y="93612"/>
                      <a:pt x="4649" y="159723"/>
                    </a:cubicBezTo>
                    <a:cubicBezTo>
                      <a:pt x="-872" y="326612"/>
                      <a:pt x="38356" y="544217"/>
                      <a:pt x="44219" y="575695"/>
                    </a:cubicBezTo>
                    <a:lnTo>
                      <a:pt x="44219" y="575695"/>
                    </a:lnTo>
                    <a:cubicBezTo>
                      <a:pt x="44535" y="578061"/>
                      <a:pt x="44051" y="580495"/>
                      <a:pt x="42848" y="582553"/>
                    </a:cubicBezTo>
                    <a:cubicBezTo>
                      <a:pt x="1151" y="665123"/>
                      <a:pt x="-4884" y="759592"/>
                      <a:pt x="2934" y="843431"/>
                    </a:cubicBezTo>
                    <a:close/>
                  </a:path>
                </a:pathLst>
              </a:custGeom>
              <a:solidFill>
                <a:srgbClr val="B64C41"/>
              </a:solidFill>
              <a:ln w="3429" cap="flat">
                <a:noFill/>
                <a:prstDash val="solid"/>
                <a:miter/>
              </a:ln>
            </p:spPr>
            <p:txBody>
              <a:bodyPr rtlCol="0" anchor="ctr"/>
              <a:lstStyle/>
              <a:p>
                <a:endParaRPr lang="en-IN"/>
              </a:p>
            </p:txBody>
          </p:sp>
          <p:sp>
            <p:nvSpPr>
              <p:cNvPr id="306" name="Freeform: Shape 305">
                <a:extLst>
                  <a:ext uri="{FF2B5EF4-FFF2-40B4-BE49-F238E27FC236}">
                    <a16:creationId xmlns:a16="http://schemas.microsoft.com/office/drawing/2014/main" id="{60792513-7331-53E6-B569-FAB1E622CE0E}"/>
                  </a:ext>
                </a:extLst>
              </p:cNvPr>
              <p:cNvSpPr/>
              <p:nvPr/>
            </p:nvSpPr>
            <p:spPr>
              <a:xfrm>
                <a:off x="4290631" y="2329060"/>
                <a:ext cx="80855" cy="134812"/>
              </a:xfrm>
              <a:custGeom>
                <a:avLst/>
                <a:gdLst>
                  <a:gd name="connsiteX0" fmla="*/ 80856 w 80855"/>
                  <a:gd name="connsiteY0" fmla="*/ 22170 h 134812"/>
                  <a:gd name="connsiteX1" fmla="*/ 0 w 80855"/>
                  <a:gd name="connsiteY1" fmla="*/ 134813 h 134812"/>
                  <a:gd name="connsiteX2" fmla="*/ 64122 w 80855"/>
                  <a:gd name="connsiteY2" fmla="*/ 26079 h 134812"/>
                  <a:gd name="connsiteX3" fmla="*/ 80856 w 80855"/>
                  <a:gd name="connsiteY3" fmla="*/ 22170 h 134812"/>
                </a:gdLst>
                <a:ahLst/>
                <a:cxnLst>
                  <a:cxn ang="0">
                    <a:pos x="connsiteX0" y="connsiteY0"/>
                  </a:cxn>
                  <a:cxn ang="0">
                    <a:pos x="connsiteX1" y="connsiteY1"/>
                  </a:cxn>
                  <a:cxn ang="0">
                    <a:pos x="connsiteX2" y="connsiteY2"/>
                  </a:cxn>
                  <a:cxn ang="0">
                    <a:pos x="connsiteX3" y="connsiteY3"/>
                  </a:cxn>
                </a:cxnLst>
                <a:rect l="l" t="t" r="r" b="b"/>
                <a:pathLst>
                  <a:path w="80855" h="134812">
                    <a:moveTo>
                      <a:pt x="80856" y="22170"/>
                    </a:moveTo>
                    <a:cubicBezTo>
                      <a:pt x="80856" y="22170"/>
                      <a:pt x="59116" y="107484"/>
                      <a:pt x="0" y="134813"/>
                    </a:cubicBezTo>
                    <a:cubicBezTo>
                      <a:pt x="0" y="134813"/>
                      <a:pt x="59116" y="82384"/>
                      <a:pt x="64122" y="26079"/>
                    </a:cubicBezTo>
                    <a:cubicBezTo>
                      <a:pt x="69129" y="-30225"/>
                      <a:pt x="80856" y="22170"/>
                      <a:pt x="80856" y="22170"/>
                    </a:cubicBezTo>
                    <a:close/>
                  </a:path>
                </a:pathLst>
              </a:custGeom>
              <a:solidFill>
                <a:srgbClr val="BA4C43"/>
              </a:solidFill>
              <a:ln w="3429" cap="flat">
                <a:noFill/>
                <a:prstDash val="solid"/>
                <a:miter/>
              </a:ln>
            </p:spPr>
            <p:txBody>
              <a:bodyPr rtlCol="0" anchor="ctr"/>
              <a:lstStyle/>
              <a:p>
                <a:endParaRPr lang="en-IN"/>
              </a:p>
            </p:txBody>
          </p:sp>
          <p:sp>
            <p:nvSpPr>
              <p:cNvPr id="307" name="Freeform: Shape 306">
                <a:extLst>
                  <a:ext uri="{FF2B5EF4-FFF2-40B4-BE49-F238E27FC236}">
                    <a16:creationId xmlns:a16="http://schemas.microsoft.com/office/drawing/2014/main" id="{42036B2C-7EE1-2DF3-BE00-42D69A176CE1}"/>
                  </a:ext>
                </a:extLst>
              </p:cNvPr>
              <p:cNvSpPr/>
              <p:nvPr/>
            </p:nvSpPr>
            <p:spPr>
              <a:xfrm>
                <a:off x="4538308" y="4191403"/>
                <a:ext cx="11727" cy="240"/>
              </a:xfrm>
              <a:custGeom>
                <a:avLst/>
                <a:gdLst>
                  <a:gd name="connsiteX0" fmla="*/ 0 w 11727"/>
                  <a:gd name="connsiteY0" fmla="*/ 0 h 240"/>
                  <a:gd name="connsiteX1" fmla="*/ 206 w 11727"/>
                  <a:gd name="connsiteY1" fmla="*/ 240 h 240"/>
                  <a:gd name="connsiteX2" fmla="*/ 11727 w 11727"/>
                  <a:gd name="connsiteY2" fmla="*/ 240 h 240"/>
                  <a:gd name="connsiteX3" fmla="*/ 8675 w 11727"/>
                  <a:gd name="connsiteY3" fmla="*/ 0 h 240"/>
                </a:gdLst>
                <a:ahLst/>
                <a:cxnLst>
                  <a:cxn ang="0">
                    <a:pos x="connsiteX0" y="connsiteY0"/>
                  </a:cxn>
                  <a:cxn ang="0">
                    <a:pos x="connsiteX1" y="connsiteY1"/>
                  </a:cxn>
                  <a:cxn ang="0">
                    <a:pos x="connsiteX2" y="connsiteY2"/>
                  </a:cxn>
                  <a:cxn ang="0">
                    <a:pos x="connsiteX3" y="connsiteY3"/>
                  </a:cxn>
                </a:cxnLst>
                <a:rect l="l" t="t" r="r" b="b"/>
                <a:pathLst>
                  <a:path w="11727" h="240">
                    <a:moveTo>
                      <a:pt x="0" y="0"/>
                    </a:moveTo>
                    <a:lnTo>
                      <a:pt x="206" y="240"/>
                    </a:lnTo>
                    <a:lnTo>
                      <a:pt x="11727" y="240"/>
                    </a:lnTo>
                    <a:cubicBezTo>
                      <a:pt x="10716" y="103"/>
                      <a:pt x="9697" y="0"/>
                      <a:pt x="8675" y="0"/>
                    </a:cubicBezTo>
                    <a:close/>
                  </a:path>
                </a:pathLst>
              </a:custGeom>
              <a:solidFill>
                <a:srgbClr val="283250"/>
              </a:solidFill>
              <a:ln w="3429" cap="flat">
                <a:noFill/>
                <a:prstDash val="solid"/>
                <a:miter/>
              </a:ln>
            </p:spPr>
            <p:txBody>
              <a:bodyPr rtlCol="0" anchor="ctr"/>
              <a:lstStyle/>
              <a:p>
                <a:endParaRPr lang="en-IN"/>
              </a:p>
            </p:txBody>
          </p:sp>
          <p:sp>
            <p:nvSpPr>
              <p:cNvPr id="308" name="Freeform: Shape 307">
                <a:extLst>
                  <a:ext uri="{FF2B5EF4-FFF2-40B4-BE49-F238E27FC236}">
                    <a16:creationId xmlns:a16="http://schemas.microsoft.com/office/drawing/2014/main" id="{9D454A1A-0E25-A4EE-9E20-DA0BBD75CB3A}"/>
                  </a:ext>
                </a:extLst>
              </p:cNvPr>
              <p:cNvSpPr/>
              <p:nvPr/>
            </p:nvSpPr>
            <p:spPr>
              <a:xfrm>
                <a:off x="4070661" y="2598907"/>
                <a:ext cx="426834" cy="633609"/>
              </a:xfrm>
              <a:custGeom>
                <a:avLst/>
                <a:gdLst>
                  <a:gd name="connsiteX0" fmla="*/ 42622 w 426834"/>
                  <a:gd name="connsiteY0" fmla="*/ 586633 h 633609"/>
                  <a:gd name="connsiteX1" fmla="*/ 43925 w 426834"/>
                  <a:gd name="connsiteY1" fmla="*/ 603401 h 633609"/>
                  <a:gd name="connsiteX2" fmla="*/ 100744 w 426834"/>
                  <a:gd name="connsiteY2" fmla="*/ 619998 h 633609"/>
                  <a:gd name="connsiteX3" fmla="*/ 137983 w 426834"/>
                  <a:gd name="connsiteY3" fmla="*/ 547337 h 633609"/>
                  <a:gd name="connsiteX4" fmla="*/ 195247 w 426834"/>
                  <a:gd name="connsiteY4" fmla="*/ 625107 h 633609"/>
                  <a:gd name="connsiteX5" fmla="*/ 424167 w 426834"/>
                  <a:gd name="connsiteY5" fmla="*/ 568974 h 633609"/>
                  <a:gd name="connsiteX6" fmla="*/ 396015 w 426834"/>
                  <a:gd name="connsiteY6" fmla="*/ 216130 h 633609"/>
                  <a:gd name="connsiteX7" fmla="*/ 402599 w 426834"/>
                  <a:gd name="connsiteY7" fmla="*/ 132325 h 633609"/>
                  <a:gd name="connsiteX8" fmla="*/ 367623 w 426834"/>
                  <a:gd name="connsiteY8" fmla="*/ 17248 h 633609"/>
                  <a:gd name="connsiteX9" fmla="*/ 342866 w 426834"/>
                  <a:gd name="connsiteY9" fmla="*/ 9293 h 633609"/>
                  <a:gd name="connsiteX10" fmla="*/ 306141 w 426834"/>
                  <a:gd name="connsiteY10" fmla="*/ 4012 h 633609"/>
                  <a:gd name="connsiteX11" fmla="*/ 299523 w 426834"/>
                  <a:gd name="connsiteY11" fmla="*/ 3498 h 633609"/>
                  <a:gd name="connsiteX12" fmla="*/ 327504 w 426834"/>
                  <a:gd name="connsiteY12" fmla="*/ 72078 h 633609"/>
                  <a:gd name="connsiteX13" fmla="*/ 203717 w 426834"/>
                  <a:gd name="connsiteY13" fmla="*/ 74752 h 633609"/>
                  <a:gd name="connsiteX14" fmla="*/ 155711 w 426834"/>
                  <a:gd name="connsiteY14" fmla="*/ 0 h 633609"/>
                  <a:gd name="connsiteX15" fmla="*/ 79004 w 426834"/>
                  <a:gd name="connsiteY15" fmla="*/ 24003 h 633609"/>
                  <a:gd name="connsiteX16" fmla="*/ 79244 w 426834"/>
                  <a:gd name="connsiteY16" fmla="*/ 24312 h 633609"/>
                  <a:gd name="connsiteX17" fmla="*/ 72626 w 426834"/>
                  <a:gd name="connsiteY17" fmla="*/ 31170 h 633609"/>
                  <a:gd name="connsiteX18" fmla="*/ 0 w 426834"/>
                  <a:gd name="connsiteY18" fmla="*/ 303741 h 633609"/>
                  <a:gd name="connsiteX19" fmla="*/ 98172 w 426834"/>
                  <a:gd name="connsiteY19" fmla="*/ 318143 h 633609"/>
                  <a:gd name="connsiteX20" fmla="*/ 42622 w 426834"/>
                  <a:gd name="connsiteY20" fmla="*/ 586633 h 633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26834" h="633609">
                    <a:moveTo>
                      <a:pt x="42622" y="586633"/>
                    </a:moveTo>
                    <a:cubicBezTo>
                      <a:pt x="42088" y="592257"/>
                      <a:pt x="42526" y="597929"/>
                      <a:pt x="43925" y="603401"/>
                    </a:cubicBezTo>
                    <a:cubicBezTo>
                      <a:pt x="48383" y="617426"/>
                      <a:pt x="63711" y="623975"/>
                      <a:pt x="100744" y="619998"/>
                    </a:cubicBezTo>
                    <a:cubicBezTo>
                      <a:pt x="123375" y="617631"/>
                      <a:pt x="133491" y="579707"/>
                      <a:pt x="137983" y="547337"/>
                    </a:cubicBezTo>
                    <a:cubicBezTo>
                      <a:pt x="151699" y="593628"/>
                      <a:pt x="170788" y="619552"/>
                      <a:pt x="195247" y="625107"/>
                    </a:cubicBezTo>
                    <a:cubicBezTo>
                      <a:pt x="231149" y="633096"/>
                      <a:pt x="412337" y="655110"/>
                      <a:pt x="424167" y="568974"/>
                    </a:cubicBezTo>
                    <a:cubicBezTo>
                      <a:pt x="437232" y="474265"/>
                      <a:pt x="398175" y="306553"/>
                      <a:pt x="396015" y="216130"/>
                    </a:cubicBezTo>
                    <a:cubicBezTo>
                      <a:pt x="400816" y="188461"/>
                      <a:pt x="403021" y="160405"/>
                      <a:pt x="402599" y="132325"/>
                    </a:cubicBezTo>
                    <a:cubicBezTo>
                      <a:pt x="401090" y="67894"/>
                      <a:pt x="382025" y="31787"/>
                      <a:pt x="367623" y="17248"/>
                    </a:cubicBezTo>
                    <a:cubicBezTo>
                      <a:pt x="363508" y="14093"/>
                      <a:pt x="359393" y="12104"/>
                      <a:pt x="342866" y="9293"/>
                    </a:cubicBezTo>
                    <a:cubicBezTo>
                      <a:pt x="334430" y="7853"/>
                      <a:pt x="322703" y="6172"/>
                      <a:pt x="306141" y="4012"/>
                    </a:cubicBezTo>
                    <a:cubicBezTo>
                      <a:pt x="303947" y="3710"/>
                      <a:pt x="301738" y="3539"/>
                      <a:pt x="299523" y="3498"/>
                    </a:cubicBezTo>
                    <a:cubicBezTo>
                      <a:pt x="302575" y="8950"/>
                      <a:pt x="325824" y="55756"/>
                      <a:pt x="327504" y="72078"/>
                    </a:cubicBezTo>
                    <a:cubicBezTo>
                      <a:pt x="330350" y="99681"/>
                      <a:pt x="249528" y="124130"/>
                      <a:pt x="203717" y="74752"/>
                    </a:cubicBezTo>
                    <a:cubicBezTo>
                      <a:pt x="181806" y="51127"/>
                      <a:pt x="155711" y="0"/>
                      <a:pt x="155711" y="0"/>
                    </a:cubicBezTo>
                    <a:cubicBezTo>
                      <a:pt x="155711" y="0"/>
                      <a:pt x="104276" y="5624"/>
                      <a:pt x="79004" y="24003"/>
                    </a:cubicBezTo>
                    <a:lnTo>
                      <a:pt x="79244" y="24312"/>
                    </a:lnTo>
                    <a:cubicBezTo>
                      <a:pt x="76556" y="26078"/>
                      <a:pt x="74296" y="28423"/>
                      <a:pt x="72626" y="31170"/>
                    </a:cubicBezTo>
                    <a:cubicBezTo>
                      <a:pt x="45743" y="82365"/>
                      <a:pt x="18894" y="211569"/>
                      <a:pt x="0" y="303741"/>
                    </a:cubicBezTo>
                    <a:cubicBezTo>
                      <a:pt x="45777" y="328978"/>
                      <a:pt x="85725" y="321469"/>
                      <a:pt x="98172" y="318143"/>
                    </a:cubicBezTo>
                    <a:cubicBezTo>
                      <a:pt x="81816" y="424373"/>
                      <a:pt x="45023" y="538319"/>
                      <a:pt x="42622" y="586633"/>
                    </a:cubicBezTo>
                    <a:close/>
                  </a:path>
                </a:pathLst>
              </a:custGeom>
              <a:solidFill>
                <a:srgbClr val="F99746"/>
              </a:solidFill>
              <a:ln w="3429" cap="flat">
                <a:noFill/>
                <a:prstDash val="solid"/>
                <a:miter/>
              </a:ln>
            </p:spPr>
            <p:txBody>
              <a:bodyPr rtlCol="0" anchor="ctr"/>
              <a:lstStyle/>
              <a:p>
                <a:endParaRPr lang="en-IN"/>
              </a:p>
            </p:txBody>
          </p:sp>
          <p:sp>
            <p:nvSpPr>
              <p:cNvPr id="309" name="Freeform: Shape 308">
                <a:extLst>
                  <a:ext uri="{FF2B5EF4-FFF2-40B4-BE49-F238E27FC236}">
                    <a16:creationId xmlns:a16="http://schemas.microsoft.com/office/drawing/2014/main" id="{BD2382A5-1184-0355-7250-DA5390130393}"/>
                  </a:ext>
                </a:extLst>
              </p:cNvPr>
              <p:cNvSpPr/>
              <p:nvPr/>
            </p:nvSpPr>
            <p:spPr>
              <a:xfrm>
                <a:off x="4583811" y="2798411"/>
                <a:ext cx="76769" cy="93744"/>
              </a:xfrm>
              <a:custGeom>
                <a:avLst/>
                <a:gdLst>
                  <a:gd name="connsiteX0" fmla="*/ 0 w 76769"/>
                  <a:gd name="connsiteY0" fmla="*/ 68233 h 93744"/>
                  <a:gd name="connsiteX1" fmla="*/ 29352 w 76769"/>
                  <a:gd name="connsiteY1" fmla="*/ 11380 h 93744"/>
                  <a:gd name="connsiteX2" fmla="*/ 68957 w 76769"/>
                  <a:gd name="connsiteY2" fmla="*/ 544 h 93744"/>
                  <a:gd name="connsiteX3" fmla="*/ 68957 w 76769"/>
                  <a:gd name="connsiteY3" fmla="*/ 57363 h 93744"/>
                  <a:gd name="connsiteX4" fmla="*/ 16596 w 76769"/>
                  <a:gd name="connsiteY4" fmla="*/ 93745 h 93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69" h="93744">
                    <a:moveTo>
                      <a:pt x="0" y="68233"/>
                    </a:moveTo>
                    <a:cubicBezTo>
                      <a:pt x="1269" y="65010"/>
                      <a:pt x="17145" y="17758"/>
                      <a:pt x="29352" y="11380"/>
                    </a:cubicBezTo>
                    <a:cubicBezTo>
                      <a:pt x="41559" y="5002"/>
                      <a:pt x="63848" y="-2027"/>
                      <a:pt x="68957" y="544"/>
                    </a:cubicBezTo>
                    <a:cubicBezTo>
                      <a:pt x="74066" y="3116"/>
                      <a:pt x="83633" y="38846"/>
                      <a:pt x="68957" y="57363"/>
                    </a:cubicBezTo>
                    <a:cubicBezTo>
                      <a:pt x="54281" y="75879"/>
                      <a:pt x="16596" y="93745"/>
                      <a:pt x="16596" y="93745"/>
                    </a:cubicBezTo>
                    <a:close/>
                  </a:path>
                </a:pathLst>
              </a:custGeom>
              <a:solidFill>
                <a:srgbClr val="FFB27D"/>
              </a:solidFill>
              <a:ln w="3429" cap="flat">
                <a:noFill/>
                <a:prstDash val="solid"/>
                <a:miter/>
              </a:ln>
            </p:spPr>
            <p:txBody>
              <a:bodyPr rtlCol="0" anchor="ctr"/>
              <a:lstStyle/>
              <a:p>
                <a:endParaRPr lang="en-IN"/>
              </a:p>
            </p:txBody>
          </p:sp>
          <p:sp>
            <p:nvSpPr>
              <p:cNvPr id="310" name="Freeform: Shape 309">
                <a:extLst>
                  <a:ext uri="{FF2B5EF4-FFF2-40B4-BE49-F238E27FC236}">
                    <a16:creationId xmlns:a16="http://schemas.microsoft.com/office/drawing/2014/main" id="{AC1013B3-5086-BE49-F25A-E67BB5A7EAEC}"/>
                  </a:ext>
                </a:extLst>
              </p:cNvPr>
              <p:cNvSpPr/>
              <p:nvPr/>
            </p:nvSpPr>
            <p:spPr>
              <a:xfrm>
                <a:off x="4376802" y="2602988"/>
                <a:ext cx="96508" cy="212117"/>
              </a:xfrm>
              <a:custGeom>
                <a:avLst/>
                <a:gdLst>
                  <a:gd name="connsiteX0" fmla="*/ 0 w 96508"/>
                  <a:gd name="connsiteY0" fmla="*/ 0 h 212117"/>
                  <a:gd name="connsiteX1" fmla="*/ 206 w 96508"/>
                  <a:gd name="connsiteY1" fmla="*/ 377 h 212117"/>
                  <a:gd name="connsiteX2" fmla="*/ 89874 w 96508"/>
                  <a:gd name="connsiteY2" fmla="*/ 212118 h 212117"/>
                  <a:gd name="connsiteX3" fmla="*/ 96458 w 96508"/>
                  <a:gd name="connsiteY3" fmla="*/ 128313 h 212117"/>
                  <a:gd name="connsiteX4" fmla="*/ 36725 w 96508"/>
                  <a:gd name="connsiteY4" fmla="*/ 5281 h 212117"/>
                  <a:gd name="connsiteX5" fmla="*/ 0 w 96508"/>
                  <a:gd name="connsiteY5" fmla="*/ 0 h 212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508" h="212117">
                    <a:moveTo>
                      <a:pt x="0" y="0"/>
                    </a:moveTo>
                    <a:lnTo>
                      <a:pt x="206" y="377"/>
                    </a:lnTo>
                    <a:cubicBezTo>
                      <a:pt x="5144" y="8195"/>
                      <a:pt x="82502" y="131742"/>
                      <a:pt x="89874" y="212118"/>
                    </a:cubicBezTo>
                    <a:cubicBezTo>
                      <a:pt x="94675" y="184449"/>
                      <a:pt x="96880" y="156393"/>
                      <a:pt x="96458" y="128313"/>
                    </a:cubicBezTo>
                    <a:cubicBezTo>
                      <a:pt x="86514" y="97932"/>
                      <a:pt x="62374" y="30484"/>
                      <a:pt x="36725" y="5281"/>
                    </a:cubicBezTo>
                    <a:cubicBezTo>
                      <a:pt x="33501" y="2092"/>
                      <a:pt x="0" y="0"/>
                      <a:pt x="0" y="0"/>
                    </a:cubicBezTo>
                    <a:close/>
                  </a:path>
                </a:pathLst>
              </a:custGeom>
              <a:solidFill>
                <a:srgbClr val="2B478B"/>
              </a:solidFill>
              <a:ln w="3429" cap="flat">
                <a:noFill/>
                <a:prstDash val="solid"/>
                <a:miter/>
              </a:ln>
            </p:spPr>
            <p:txBody>
              <a:bodyPr rtlCol="0" anchor="ctr"/>
              <a:lstStyle/>
              <a:p>
                <a:endParaRPr lang="en-IN"/>
              </a:p>
            </p:txBody>
          </p:sp>
          <p:sp>
            <p:nvSpPr>
              <p:cNvPr id="311" name="Freeform: Shape 310">
                <a:extLst>
                  <a:ext uri="{FF2B5EF4-FFF2-40B4-BE49-F238E27FC236}">
                    <a16:creationId xmlns:a16="http://schemas.microsoft.com/office/drawing/2014/main" id="{18E36632-5993-3D90-2B80-DF38BF36645A}"/>
                  </a:ext>
                </a:extLst>
              </p:cNvPr>
              <p:cNvSpPr/>
              <p:nvPr/>
            </p:nvSpPr>
            <p:spPr>
              <a:xfrm rot="-9694801">
                <a:off x="4575514" y="2768562"/>
                <a:ext cx="60350" cy="109179"/>
              </a:xfrm>
              <a:custGeom>
                <a:avLst/>
                <a:gdLst>
                  <a:gd name="connsiteX0" fmla="*/ 57127 w 60350"/>
                  <a:gd name="connsiteY0" fmla="*/ 0 h 109179"/>
                  <a:gd name="connsiteX1" fmla="*/ 60351 w 60350"/>
                  <a:gd name="connsiteY1" fmla="*/ 0 h 109179"/>
                  <a:gd name="connsiteX2" fmla="*/ 60351 w 60350"/>
                  <a:gd name="connsiteY2" fmla="*/ 109179 h 109179"/>
                  <a:gd name="connsiteX3" fmla="*/ 57127 w 60350"/>
                  <a:gd name="connsiteY3" fmla="*/ 109179 h 109179"/>
                  <a:gd name="connsiteX4" fmla="*/ 3223 w 60350"/>
                  <a:gd name="connsiteY4" fmla="*/ 109179 h 109179"/>
                  <a:gd name="connsiteX5" fmla="*/ 0 w 60350"/>
                  <a:gd name="connsiteY5" fmla="*/ 109179 h 109179"/>
                  <a:gd name="connsiteX6" fmla="*/ 0 w 60350"/>
                  <a:gd name="connsiteY6" fmla="*/ 0 h 109179"/>
                  <a:gd name="connsiteX7" fmla="*/ 3223 w 60350"/>
                  <a:gd name="connsiteY7" fmla="*/ 0 h 109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350" h="109179">
                    <a:moveTo>
                      <a:pt x="57127" y="0"/>
                    </a:moveTo>
                    <a:cubicBezTo>
                      <a:pt x="58907" y="0"/>
                      <a:pt x="60351" y="0"/>
                      <a:pt x="60351" y="0"/>
                    </a:cubicBezTo>
                    <a:lnTo>
                      <a:pt x="60351" y="109179"/>
                    </a:lnTo>
                    <a:cubicBezTo>
                      <a:pt x="60351" y="109179"/>
                      <a:pt x="58907" y="109179"/>
                      <a:pt x="57127" y="109179"/>
                    </a:cubicBezTo>
                    <a:lnTo>
                      <a:pt x="3223" y="109179"/>
                    </a:lnTo>
                    <a:cubicBezTo>
                      <a:pt x="1443" y="109179"/>
                      <a:pt x="0" y="109179"/>
                      <a:pt x="0" y="109179"/>
                    </a:cubicBezTo>
                    <a:lnTo>
                      <a:pt x="0" y="0"/>
                    </a:lnTo>
                    <a:cubicBezTo>
                      <a:pt x="0" y="0"/>
                      <a:pt x="1443" y="0"/>
                      <a:pt x="3223" y="0"/>
                    </a:cubicBezTo>
                    <a:close/>
                  </a:path>
                </a:pathLst>
              </a:custGeom>
              <a:solidFill>
                <a:srgbClr val="F1A34F"/>
              </a:solidFill>
              <a:ln w="3429" cap="flat">
                <a:noFill/>
                <a:prstDash val="solid"/>
                <a:miter/>
              </a:ln>
            </p:spPr>
            <p:txBody>
              <a:bodyPr rtlCol="0" anchor="ctr"/>
              <a:lstStyle/>
              <a:p>
                <a:endParaRPr lang="en-IN"/>
              </a:p>
            </p:txBody>
          </p:sp>
          <p:sp>
            <p:nvSpPr>
              <p:cNvPr id="312" name="Freeform: Shape 311">
                <a:extLst>
                  <a:ext uri="{FF2B5EF4-FFF2-40B4-BE49-F238E27FC236}">
                    <a16:creationId xmlns:a16="http://schemas.microsoft.com/office/drawing/2014/main" id="{34986C2B-FC8F-9B9F-397F-6F96EA16558F}"/>
                  </a:ext>
                </a:extLst>
              </p:cNvPr>
              <p:cNvSpPr/>
              <p:nvPr/>
            </p:nvSpPr>
            <p:spPr>
              <a:xfrm rot="-9694801">
                <a:off x="4586514" y="2772160"/>
                <a:ext cx="60350" cy="109179"/>
              </a:xfrm>
              <a:custGeom>
                <a:avLst/>
                <a:gdLst>
                  <a:gd name="connsiteX0" fmla="*/ 54624 w 60350"/>
                  <a:gd name="connsiteY0" fmla="*/ 0 h 109179"/>
                  <a:gd name="connsiteX1" fmla="*/ 60351 w 60350"/>
                  <a:gd name="connsiteY1" fmla="*/ 0 h 109179"/>
                  <a:gd name="connsiteX2" fmla="*/ 60351 w 60350"/>
                  <a:gd name="connsiteY2" fmla="*/ 109179 h 109179"/>
                  <a:gd name="connsiteX3" fmla="*/ 54624 w 60350"/>
                  <a:gd name="connsiteY3" fmla="*/ 109179 h 109179"/>
                  <a:gd name="connsiteX4" fmla="*/ 5727 w 60350"/>
                  <a:gd name="connsiteY4" fmla="*/ 109179 h 109179"/>
                  <a:gd name="connsiteX5" fmla="*/ 0 w 60350"/>
                  <a:gd name="connsiteY5" fmla="*/ 109179 h 109179"/>
                  <a:gd name="connsiteX6" fmla="*/ 0 w 60350"/>
                  <a:gd name="connsiteY6" fmla="*/ 0 h 109179"/>
                  <a:gd name="connsiteX7" fmla="*/ 5727 w 60350"/>
                  <a:gd name="connsiteY7" fmla="*/ 0 h 109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350" h="109179">
                    <a:moveTo>
                      <a:pt x="54624" y="0"/>
                    </a:moveTo>
                    <a:cubicBezTo>
                      <a:pt x="57787" y="0"/>
                      <a:pt x="60351" y="0"/>
                      <a:pt x="60351" y="0"/>
                    </a:cubicBezTo>
                    <a:lnTo>
                      <a:pt x="60351" y="109179"/>
                    </a:lnTo>
                    <a:cubicBezTo>
                      <a:pt x="60351" y="109179"/>
                      <a:pt x="57787" y="109179"/>
                      <a:pt x="54624" y="109179"/>
                    </a:cubicBezTo>
                    <a:lnTo>
                      <a:pt x="5727" y="109179"/>
                    </a:lnTo>
                    <a:cubicBezTo>
                      <a:pt x="2564" y="109179"/>
                      <a:pt x="0" y="109179"/>
                      <a:pt x="0" y="109179"/>
                    </a:cubicBezTo>
                    <a:lnTo>
                      <a:pt x="0" y="0"/>
                    </a:lnTo>
                    <a:cubicBezTo>
                      <a:pt x="0" y="0"/>
                      <a:pt x="2564" y="0"/>
                      <a:pt x="5727" y="0"/>
                    </a:cubicBezTo>
                    <a:close/>
                  </a:path>
                </a:pathLst>
              </a:custGeom>
              <a:solidFill>
                <a:srgbClr val="D86713"/>
              </a:solidFill>
              <a:ln w="3429" cap="flat">
                <a:noFill/>
                <a:prstDash val="solid"/>
                <a:miter/>
              </a:ln>
            </p:spPr>
            <p:txBody>
              <a:bodyPr rtlCol="0" anchor="ctr"/>
              <a:lstStyle/>
              <a:p>
                <a:endParaRPr lang="en-IN"/>
              </a:p>
            </p:txBody>
          </p:sp>
          <p:sp>
            <p:nvSpPr>
              <p:cNvPr id="313" name="Freeform: Shape 312">
                <a:extLst>
                  <a:ext uri="{FF2B5EF4-FFF2-40B4-BE49-F238E27FC236}">
                    <a16:creationId xmlns:a16="http://schemas.microsoft.com/office/drawing/2014/main" id="{F1A4AD9E-F14C-D659-7483-14754FCD4B22}"/>
                  </a:ext>
                </a:extLst>
              </p:cNvPr>
              <p:cNvSpPr/>
              <p:nvPr/>
            </p:nvSpPr>
            <p:spPr>
              <a:xfrm>
                <a:off x="4118770" y="2589409"/>
                <a:ext cx="161406" cy="394609"/>
              </a:xfrm>
              <a:custGeom>
                <a:avLst/>
                <a:gdLst>
                  <a:gd name="connsiteX0" fmla="*/ 51366 w 161406"/>
                  <a:gd name="connsiteY0" fmla="*/ 0 h 394609"/>
                  <a:gd name="connsiteX1" fmla="*/ 161094 w 161406"/>
                  <a:gd name="connsiteY1" fmla="*/ 217090 h 394609"/>
                  <a:gd name="connsiteX2" fmla="*/ 35970 w 161406"/>
                  <a:gd name="connsiteY2" fmla="*/ 394609 h 394609"/>
                  <a:gd name="connsiteX3" fmla="*/ 44577 w 161406"/>
                  <a:gd name="connsiteY3" fmla="*/ 347975 h 394609"/>
                  <a:gd name="connsiteX4" fmla="*/ 124061 w 161406"/>
                  <a:gd name="connsiteY4" fmla="*/ 191544 h 394609"/>
                  <a:gd name="connsiteX5" fmla="*/ 0 w 161406"/>
                  <a:gd name="connsiteY5" fmla="*/ 7921 h 39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1406" h="394609">
                    <a:moveTo>
                      <a:pt x="51366" y="0"/>
                    </a:moveTo>
                    <a:cubicBezTo>
                      <a:pt x="51366" y="0"/>
                      <a:pt x="153516" y="69609"/>
                      <a:pt x="161094" y="217090"/>
                    </a:cubicBezTo>
                    <a:cubicBezTo>
                      <a:pt x="168673" y="364571"/>
                      <a:pt x="35970" y="394609"/>
                      <a:pt x="35970" y="394609"/>
                    </a:cubicBezTo>
                    <a:lnTo>
                      <a:pt x="44577" y="347975"/>
                    </a:lnTo>
                    <a:cubicBezTo>
                      <a:pt x="44577" y="347975"/>
                      <a:pt x="152179" y="309021"/>
                      <a:pt x="124061" y="191544"/>
                    </a:cubicBezTo>
                    <a:cubicBezTo>
                      <a:pt x="95943" y="74066"/>
                      <a:pt x="0" y="7921"/>
                      <a:pt x="0" y="7921"/>
                    </a:cubicBezTo>
                    <a:close/>
                  </a:path>
                </a:pathLst>
              </a:custGeom>
              <a:solidFill>
                <a:srgbClr val="2B478B"/>
              </a:solidFill>
              <a:ln w="3429" cap="flat">
                <a:noFill/>
                <a:prstDash val="solid"/>
                <a:miter/>
              </a:ln>
            </p:spPr>
            <p:txBody>
              <a:bodyPr rtlCol="0" anchor="ctr"/>
              <a:lstStyle/>
              <a:p>
                <a:endParaRPr lang="en-IN"/>
              </a:p>
            </p:txBody>
          </p:sp>
          <p:sp>
            <p:nvSpPr>
              <p:cNvPr id="314" name="Freeform: Shape 313">
                <a:extLst>
                  <a:ext uri="{FF2B5EF4-FFF2-40B4-BE49-F238E27FC236}">
                    <a16:creationId xmlns:a16="http://schemas.microsoft.com/office/drawing/2014/main" id="{303CF548-857E-7C3D-1108-76BD4E867017}"/>
                  </a:ext>
                </a:extLst>
              </p:cNvPr>
              <p:cNvSpPr/>
              <p:nvPr/>
            </p:nvSpPr>
            <p:spPr>
              <a:xfrm>
                <a:off x="4625128" y="2791809"/>
                <a:ext cx="30691" cy="63861"/>
              </a:xfrm>
              <a:custGeom>
                <a:avLst/>
                <a:gdLst>
                  <a:gd name="connsiteX0" fmla="*/ 30692 w 30691"/>
                  <a:gd name="connsiteY0" fmla="*/ 11810 h 63861"/>
                  <a:gd name="connsiteX1" fmla="*/ 3569 w 30691"/>
                  <a:gd name="connsiteY1" fmla="*/ 14 h 63861"/>
                  <a:gd name="connsiteX2" fmla="*/ 8575 w 30691"/>
                  <a:gd name="connsiteY2" fmla="*/ 47780 h 63861"/>
                  <a:gd name="connsiteX3" fmla="*/ 16976 w 30691"/>
                  <a:gd name="connsiteY3" fmla="*/ 63862 h 63861"/>
                </a:gdLst>
                <a:ahLst/>
                <a:cxnLst>
                  <a:cxn ang="0">
                    <a:pos x="connsiteX0" y="connsiteY0"/>
                  </a:cxn>
                  <a:cxn ang="0">
                    <a:pos x="connsiteX1" y="connsiteY1"/>
                  </a:cxn>
                  <a:cxn ang="0">
                    <a:pos x="connsiteX2" y="connsiteY2"/>
                  </a:cxn>
                  <a:cxn ang="0">
                    <a:pos x="connsiteX3" y="connsiteY3"/>
                  </a:cxn>
                </a:cxnLst>
                <a:rect l="l" t="t" r="r" b="b"/>
                <a:pathLst>
                  <a:path w="30691" h="63861">
                    <a:moveTo>
                      <a:pt x="30692" y="11810"/>
                    </a:moveTo>
                    <a:cubicBezTo>
                      <a:pt x="30692" y="11810"/>
                      <a:pt x="22805" y="1523"/>
                      <a:pt x="3569" y="14"/>
                    </a:cubicBezTo>
                    <a:cubicBezTo>
                      <a:pt x="-4627" y="-672"/>
                      <a:pt x="3123" y="24017"/>
                      <a:pt x="8575" y="47780"/>
                    </a:cubicBezTo>
                    <a:cubicBezTo>
                      <a:pt x="12004" y="62079"/>
                      <a:pt x="16976" y="63862"/>
                      <a:pt x="16976" y="63862"/>
                    </a:cubicBezTo>
                    <a:close/>
                  </a:path>
                </a:pathLst>
              </a:custGeom>
              <a:solidFill>
                <a:srgbClr val="FFB27D"/>
              </a:solidFill>
              <a:ln w="3429" cap="flat">
                <a:noFill/>
                <a:prstDash val="solid"/>
                <a:miter/>
              </a:ln>
            </p:spPr>
            <p:txBody>
              <a:bodyPr rtlCol="0" anchor="ctr"/>
              <a:lstStyle/>
              <a:p>
                <a:endParaRPr lang="en-IN"/>
              </a:p>
            </p:txBody>
          </p:sp>
          <p:sp>
            <p:nvSpPr>
              <p:cNvPr id="315" name="Freeform: Shape 314">
                <a:extLst>
                  <a:ext uri="{FF2B5EF4-FFF2-40B4-BE49-F238E27FC236}">
                    <a16:creationId xmlns:a16="http://schemas.microsoft.com/office/drawing/2014/main" id="{630D3B92-204B-D379-D319-81F52A5A3F9C}"/>
                  </a:ext>
                </a:extLst>
              </p:cNvPr>
              <p:cNvSpPr/>
              <p:nvPr/>
            </p:nvSpPr>
            <p:spPr>
              <a:xfrm>
                <a:off x="3959485" y="3215441"/>
                <a:ext cx="68552" cy="97922"/>
              </a:xfrm>
              <a:custGeom>
                <a:avLst/>
                <a:gdLst>
                  <a:gd name="connsiteX0" fmla="*/ 35086 w 68552"/>
                  <a:gd name="connsiteY0" fmla="*/ 0 h 97922"/>
                  <a:gd name="connsiteX1" fmla="*/ 7 w 68552"/>
                  <a:gd name="connsiteY1" fmla="*/ 47183 h 97922"/>
                  <a:gd name="connsiteX2" fmla="*/ 17564 w 68552"/>
                  <a:gd name="connsiteY2" fmla="*/ 97761 h 97922"/>
                  <a:gd name="connsiteX3" fmla="*/ 35086 w 68552"/>
                  <a:gd name="connsiteY3" fmla="*/ 53184 h 97922"/>
                  <a:gd name="connsiteX4" fmla="*/ 38823 w 68552"/>
                  <a:gd name="connsiteY4" fmla="*/ 69060 h 97922"/>
                  <a:gd name="connsiteX5" fmla="*/ 62346 w 68552"/>
                  <a:gd name="connsiteY5" fmla="*/ 39091 h 97922"/>
                  <a:gd name="connsiteX6" fmla="*/ 68553 w 68552"/>
                  <a:gd name="connsiteY6" fmla="*/ 10150 h 97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52" h="97922">
                    <a:moveTo>
                      <a:pt x="35086" y="0"/>
                    </a:moveTo>
                    <a:cubicBezTo>
                      <a:pt x="35086" y="0"/>
                      <a:pt x="-576" y="30861"/>
                      <a:pt x="7" y="47183"/>
                    </a:cubicBezTo>
                    <a:cubicBezTo>
                      <a:pt x="590" y="63505"/>
                      <a:pt x="8648" y="100676"/>
                      <a:pt x="17564" y="97761"/>
                    </a:cubicBezTo>
                    <a:cubicBezTo>
                      <a:pt x="26479" y="94846"/>
                      <a:pt x="26102" y="60693"/>
                      <a:pt x="35086" y="53184"/>
                    </a:cubicBezTo>
                    <a:cubicBezTo>
                      <a:pt x="44070" y="45674"/>
                      <a:pt x="34709" y="69677"/>
                      <a:pt x="38823" y="69060"/>
                    </a:cubicBezTo>
                    <a:cubicBezTo>
                      <a:pt x="42938" y="68443"/>
                      <a:pt x="62346" y="46737"/>
                      <a:pt x="62346" y="39091"/>
                    </a:cubicBezTo>
                    <a:cubicBezTo>
                      <a:pt x="62346" y="31444"/>
                      <a:pt x="68553" y="10150"/>
                      <a:pt x="68553" y="10150"/>
                    </a:cubicBezTo>
                    <a:close/>
                  </a:path>
                </a:pathLst>
              </a:custGeom>
              <a:solidFill>
                <a:srgbClr val="FFB27D"/>
              </a:solidFill>
              <a:ln w="3429" cap="flat">
                <a:noFill/>
                <a:prstDash val="solid"/>
                <a:miter/>
              </a:ln>
            </p:spPr>
            <p:txBody>
              <a:bodyPr rtlCol="0" anchor="ctr"/>
              <a:lstStyle/>
              <a:p>
                <a:endParaRPr lang="en-IN"/>
              </a:p>
            </p:txBody>
          </p:sp>
          <p:sp>
            <p:nvSpPr>
              <p:cNvPr id="316" name="Freeform: Shape 315">
                <a:extLst>
                  <a:ext uri="{FF2B5EF4-FFF2-40B4-BE49-F238E27FC236}">
                    <a16:creationId xmlns:a16="http://schemas.microsoft.com/office/drawing/2014/main" id="{7B2184C0-452A-086F-6EC2-DACE94BFB0F4}"/>
                  </a:ext>
                </a:extLst>
              </p:cNvPr>
              <p:cNvSpPr/>
              <p:nvPr/>
            </p:nvSpPr>
            <p:spPr>
              <a:xfrm>
                <a:off x="3868247" y="5599762"/>
                <a:ext cx="113934" cy="105373"/>
              </a:xfrm>
              <a:custGeom>
                <a:avLst/>
                <a:gdLst>
                  <a:gd name="connsiteX0" fmla="*/ 0 w 113934"/>
                  <a:gd name="connsiteY0" fmla="*/ 105373 h 105373"/>
                  <a:gd name="connsiteX1" fmla="*/ 4972 w 113934"/>
                  <a:gd name="connsiteY1" fmla="*/ 58876 h 105373"/>
                  <a:gd name="connsiteX2" fmla="*/ 28186 w 113934"/>
                  <a:gd name="connsiteY2" fmla="*/ 0 h 105373"/>
                  <a:gd name="connsiteX3" fmla="*/ 99475 w 113934"/>
                  <a:gd name="connsiteY3" fmla="*/ 0 h 105373"/>
                  <a:gd name="connsiteX4" fmla="*/ 113568 w 113934"/>
                  <a:gd name="connsiteY4" fmla="*/ 57195 h 105373"/>
                  <a:gd name="connsiteX5" fmla="*/ 113568 w 113934"/>
                  <a:gd name="connsiteY5" fmla="*/ 105201 h 105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934" h="105373">
                    <a:moveTo>
                      <a:pt x="0" y="105373"/>
                    </a:moveTo>
                    <a:cubicBezTo>
                      <a:pt x="0" y="105373"/>
                      <a:pt x="0" y="70466"/>
                      <a:pt x="4972" y="58876"/>
                    </a:cubicBezTo>
                    <a:cubicBezTo>
                      <a:pt x="9944" y="47286"/>
                      <a:pt x="28186" y="0"/>
                      <a:pt x="28186" y="0"/>
                    </a:cubicBezTo>
                    <a:lnTo>
                      <a:pt x="99475" y="0"/>
                    </a:lnTo>
                    <a:cubicBezTo>
                      <a:pt x="99475" y="0"/>
                      <a:pt x="112746" y="43102"/>
                      <a:pt x="113568" y="57195"/>
                    </a:cubicBezTo>
                    <a:cubicBezTo>
                      <a:pt x="114391" y="71289"/>
                      <a:pt x="113568" y="105201"/>
                      <a:pt x="113568" y="105201"/>
                    </a:cubicBezTo>
                    <a:close/>
                  </a:path>
                </a:pathLst>
              </a:custGeom>
              <a:solidFill>
                <a:srgbClr val="233862"/>
              </a:solidFill>
              <a:ln w="3429" cap="flat">
                <a:noFill/>
                <a:prstDash val="solid"/>
                <a:miter/>
              </a:ln>
            </p:spPr>
            <p:txBody>
              <a:bodyPr rtlCol="0" anchor="ctr"/>
              <a:lstStyle/>
              <a:p>
                <a:endParaRPr lang="en-IN"/>
              </a:p>
            </p:txBody>
          </p:sp>
          <p:sp>
            <p:nvSpPr>
              <p:cNvPr id="317" name="Freeform: Shape 316">
                <a:extLst>
                  <a:ext uri="{FF2B5EF4-FFF2-40B4-BE49-F238E27FC236}">
                    <a16:creationId xmlns:a16="http://schemas.microsoft.com/office/drawing/2014/main" id="{3E5C64E3-5FC8-F501-2739-FC76E50F20A9}"/>
                  </a:ext>
                </a:extLst>
              </p:cNvPr>
              <p:cNvSpPr/>
              <p:nvPr/>
            </p:nvSpPr>
            <p:spPr>
              <a:xfrm>
                <a:off x="4206975" y="5599762"/>
                <a:ext cx="113934" cy="105373"/>
              </a:xfrm>
              <a:custGeom>
                <a:avLst/>
                <a:gdLst>
                  <a:gd name="connsiteX0" fmla="*/ 113934 w 113934"/>
                  <a:gd name="connsiteY0" fmla="*/ 105373 h 105373"/>
                  <a:gd name="connsiteX1" fmla="*/ 108928 w 113934"/>
                  <a:gd name="connsiteY1" fmla="*/ 58876 h 105373"/>
                  <a:gd name="connsiteX2" fmla="*/ 85748 w 113934"/>
                  <a:gd name="connsiteY2" fmla="*/ 0 h 105373"/>
                  <a:gd name="connsiteX3" fmla="*/ 14459 w 113934"/>
                  <a:gd name="connsiteY3" fmla="*/ 0 h 105373"/>
                  <a:gd name="connsiteX4" fmla="*/ 366 w 113934"/>
                  <a:gd name="connsiteY4" fmla="*/ 57195 h 105373"/>
                  <a:gd name="connsiteX5" fmla="*/ 366 w 113934"/>
                  <a:gd name="connsiteY5" fmla="*/ 105201 h 105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934" h="105373">
                    <a:moveTo>
                      <a:pt x="113934" y="105373"/>
                    </a:moveTo>
                    <a:cubicBezTo>
                      <a:pt x="113934" y="105373"/>
                      <a:pt x="113934" y="70466"/>
                      <a:pt x="108928" y="58876"/>
                    </a:cubicBezTo>
                    <a:cubicBezTo>
                      <a:pt x="103922" y="47286"/>
                      <a:pt x="85748" y="0"/>
                      <a:pt x="85748" y="0"/>
                    </a:cubicBezTo>
                    <a:lnTo>
                      <a:pt x="14459" y="0"/>
                    </a:lnTo>
                    <a:cubicBezTo>
                      <a:pt x="14459" y="0"/>
                      <a:pt x="1189" y="43102"/>
                      <a:pt x="366" y="57195"/>
                    </a:cubicBezTo>
                    <a:cubicBezTo>
                      <a:pt x="-457" y="71289"/>
                      <a:pt x="366" y="105201"/>
                      <a:pt x="366" y="105201"/>
                    </a:cubicBezTo>
                    <a:close/>
                  </a:path>
                </a:pathLst>
              </a:custGeom>
              <a:solidFill>
                <a:srgbClr val="233862"/>
              </a:solidFill>
              <a:ln w="3429" cap="flat">
                <a:noFill/>
                <a:prstDash val="solid"/>
                <a:miter/>
              </a:ln>
            </p:spPr>
            <p:txBody>
              <a:bodyPr rtlCol="0" anchor="ctr"/>
              <a:lstStyle/>
              <a:p>
                <a:endParaRPr lang="en-IN"/>
              </a:p>
            </p:txBody>
          </p:sp>
          <p:sp>
            <p:nvSpPr>
              <p:cNvPr id="318" name="Freeform: Shape 317">
                <a:extLst>
                  <a:ext uri="{FF2B5EF4-FFF2-40B4-BE49-F238E27FC236}">
                    <a16:creationId xmlns:a16="http://schemas.microsoft.com/office/drawing/2014/main" id="{3F1B3D4A-7432-D68D-30D8-77A9C1CA4197}"/>
                  </a:ext>
                </a:extLst>
              </p:cNvPr>
              <p:cNvSpPr/>
              <p:nvPr/>
            </p:nvSpPr>
            <p:spPr>
              <a:xfrm>
                <a:off x="3943856" y="3705654"/>
                <a:ext cx="296368" cy="252337"/>
              </a:xfrm>
              <a:custGeom>
                <a:avLst/>
                <a:gdLst>
                  <a:gd name="connsiteX0" fmla="*/ 91314 w 296368"/>
                  <a:gd name="connsiteY0" fmla="*/ 40562 h 252337"/>
                  <a:gd name="connsiteX1" fmla="*/ 78867 w 296368"/>
                  <a:gd name="connsiteY1" fmla="*/ 153102 h 252337"/>
                  <a:gd name="connsiteX2" fmla="*/ 0 w 296368"/>
                  <a:gd name="connsiteY2" fmla="*/ 207966 h 252337"/>
                  <a:gd name="connsiteX3" fmla="*/ 296368 w 296368"/>
                  <a:gd name="connsiteY3" fmla="*/ 252338 h 252337"/>
                  <a:gd name="connsiteX4" fmla="*/ 225662 w 296368"/>
                  <a:gd name="connsiteY4" fmla="*/ 154680 h 252337"/>
                  <a:gd name="connsiteX5" fmla="*/ 215547 w 296368"/>
                  <a:gd name="connsiteY5" fmla="*/ 11930 h 252337"/>
                  <a:gd name="connsiteX6" fmla="*/ 91314 w 296368"/>
                  <a:gd name="connsiteY6" fmla="*/ 40562 h 252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6368" h="252337">
                    <a:moveTo>
                      <a:pt x="91314" y="40562"/>
                    </a:moveTo>
                    <a:cubicBezTo>
                      <a:pt x="91314" y="40562"/>
                      <a:pt x="88811" y="118264"/>
                      <a:pt x="78867" y="153102"/>
                    </a:cubicBezTo>
                    <a:lnTo>
                      <a:pt x="0" y="207966"/>
                    </a:lnTo>
                    <a:lnTo>
                      <a:pt x="296368" y="252338"/>
                    </a:lnTo>
                    <a:lnTo>
                      <a:pt x="225662" y="154680"/>
                    </a:lnTo>
                    <a:cubicBezTo>
                      <a:pt x="225662" y="154680"/>
                      <a:pt x="204334" y="50472"/>
                      <a:pt x="215547" y="11930"/>
                    </a:cubicBezTo>
                    <a:cubicBezTo>
                      <a:pt x="226760" y="-26612"/>
                      <a:pt x="91314" y="40562"/>
                      <a:pt x="91314" y="40562"/>
                    </a:cubicBezTo>
                    <a:close/>
                  </a:path>
                </a:pathLst>
              </a:custGeom>
              <a:solidFill>
                <a:srgbClr val="FFB27D"/>
              </a:solidFill>
              <a:ln w="3429" cap="flat">
                <a:noFill/>
                <a:prstDash val="solid"/>
                <a:miter/>
              </a:ln>
            </p:spPr>
            <p:txBody>
              <a:bodyPr rtlCol="0" anchor="ctr"/>
              <a:lstStyle/>
              <a:p>
                <a:endParaRPr lang="en-IN"/>
              </a:p>
            </p:txBody>
          </p:sp>
          <p:sp>
            <p:nvSpPr>
              <p:cNvPr id="319" name="Freeform: Shape 318">
                <a:extLst>
                  <a:ext uri="{FF2B5EF4-FFF2-40B4-BE49-F238E27FC236}">
                    <a16:creationId xmlns:a16="http://schemas.microsoft.com/office/drawing/2014/main" id="{32365FC0-C0B2-63BC-8C49-6B9200F16EF1}"/>
                  </a:ext>
                </a:extLst>
              </p:cNvPr>
              <p:cNvSpPr/>
              <p:nvPr/>
            </p:nvSpPr>
            <p:spPr>
              <a:xfrm>
                <a:off x="4034862" y="3756949"/>
                <a:ext cx="121763" cy="55192"/>
              </a:xfrm>
              <a:custGeom>
                <a:avLst/>
                <a:gdLst>
                  <a:gd name="connsiteX0" fmla="*/ 0 w 121763"/>
                  <a:gd name="connsiteY0" fmla="*/ 0 h 55192"/>
                  <a:gd name="connsiteX1" fmla="*/ 67551 w 121763"/>
                  <a:gd name="connsiteY1" fmla="*/ 55172 h 55192"/>
                  <a:gd name="connsiteX2" fmla="*/ 121764 w 121763"/>
                  <a:gd name="connsiteY2" fmla="*/ 4012 h 55192"/>
                </a:gdLst>
                <a:ahLst/>
                <a:cxnLst>
                  <a:cxn ang="0">
                    <a:pos x="connsiteX0" y="connsiteY0"/>
                  </a:cxn>
                  <a:cxn ang="0">
                    <a:pos x="connsiteX1" y="connsiteY1"/>
                  </a:cxn>
                  <a:cxn ang="0">
                    <a:pos x="connsiteX2" y="connsiteY2"/>
                  </a:cxn>
                </a:cxnLst>
                <a:rect l="l" t="t" r="r" b="b"/>
                <a:pathLst>
                  <a:path w="121763" h="55192">
                    <a:moveTo>
                      <a:pt x="0" y="0"/>
                    </a:moveTo>
                    <a:cubicBezTo>
                      <a:pt x="0" y="0"/>
                      <a:pt x="23420" y="56407"/>
                      <a:pt x="67551" y="55172"/>
                    </a:cubicBezTo>
                    <a:cubicBezTo>
                      <a:pt x="111683" y="53938"/>
                      <a:pt x="121764" y="4012"/>
                      <a:pt x="121764" y="4012"/>
                    </a:cubicBezTo>
                    <a:close/>
                  </a:path>
                </a:pathLst>
              </a:custGeom>
              <a:solidFill>
                <a:srgbClr val="ED985F"/>
              </a:solidFill>
              <a:ln w="3429" cap="flat">
                <a:noFill/>
                <a:prstDash val="solid"/>
                <a:miter/>
              </a:ln>
            </p:spPr>
            <p:txBody>
              <a:bodyPr rtlCol="0" anchor="ctr"/>
              <a:lstStyle/>
              <a:p>
                <a:endParaRPr lang="en-IN"/>
              </a:p>
            </p:txBody>
          </p:sp>
          <p:sp>
            <p:nvSpPr>
              <p:cNvPr id="320" name="Freeform: Shape 319">
                <a:extLst>
                  <a:ext uri="{FF2B5EF4-FFF2-40B4-BE49-F238E27FC236}">
                    <a16:creationId xmlns:a16="http://schemas.microsoft.com/office/drawing/2014/main" id="{87C97D51-6486-7795-B141-C624F483B13F}"/>
                  </a:ext>
                </a:extLst>
              </p:cNvPr>
              <p:cNvSpPr/>
              <p:nvPr/>
            </p:nvSpPr>
            <p:spPr>
              <a:xfrm>
                <a:off x="3978875" y="3486744"/>
                <a:ext cx="234667" cy="224530"/>
              </a:xfrm>
              <a:custGeom>
                <a:avLst/>
                <a:gdLst>
                  <a:gd name="connsiteX0" fmla="*/ 29617 w 234667"/>
                  <a:gd name="connsiteY0" fmla="*/ 224531 h 224530"/>
                  <a:gd name="connsiteX1" fmla="*/ 5409 w 234667"/>
                  <a:gd name="connsiteY1" fmla="*/ 131948 h 224530"/>
                  <a:gd name="connsiteX2" fmla="*/ 97443 w 234667"/>
                  <a:gd name="connsiteY2" fmla="*/ 9121 h 224530"/>
                  <a:gd name="connsiteX3" fmla="*/ 162937 w 234667"/>
                  <a:gd name="connsiteY3" fmla="*/ 0 h 224530"/>
                  <a:gd name="connsiteX4" fmla="*/ 157142 w 234667"/>
                  <a:gd name="connsiteY4" fmla="*/ 19065 h 224530"/>
                  <a:gd name="connsiteX5" fmla="*/ 225105 w 234667"/>
                  <a:gd name="connsiteY5" fmla="*/ 43068 h 224530"/>
                  <a:gd name="connsiteX6" fmla="*/ 207685 w 234667"/>
                  <a:gd name="connsiteY6" fmla="*/ 219662 h 224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667" h="224530">
                    <a:moveTo>
                      <a:pt x="29617" y="224531"/>
                    </a:moveTo>
                    <a:cubicBezTo>
                      <a:pt x="29617" y="224531"/>
                      <a:pt x="15387" y="153379"/>
                      <a:pt x="5409" y="131948"/>
                    </a:cubicBezTo>
                    <a:cubicBezTo>
                      <a:pt x="-4570" y="110516"/>
                      <a:pt x="-12799" y="14265"/>
                      <a:pt x="97443" y="9121"/>
                    </a:cubicBezTo>
                    <a:cubicBezTo>
                      <a:pt x="97443" y="9121"/>
                      <a:pt x="139723" y="14093"/>
                      <a:pt x="162937" y="0"/>
                    </a:cubicBezTo>
                    <a:cubicBezTo>
                      <a:pt x="162937" y="0"/>
                      <a:pt x="162937" y="14093"/>
                      <a:pt x="157142" y="19065"/>
                    </a:cubicBezTo>
                    <a:cubicBezTo>
                      <a:pt x="182438" y="14607"/>
                      <a:pt x="208227" y="23694"/>
                      <a:pt x="225105" y="43068"/>
                    </a:cubicBezTo>
                    <a:cubicBezTo>
                      <a:pt x="254937" y="76226"/>
                      <a:pt x="205217" y="192298"/>
                      <a:pt x="207685" y="219662"/>
                    </a:cubicBezTo>
                    <a:close/>
                  </a:path>
                </a:pathLst>
              </a:custGeom>
              <a:solidFill>
                <a:srgbClr val="05204C"/>
              </a:solidFill>
              <a:ln w="3429" cap="flat">
                <a:noFill/>
                <a:prstDash val="solid"/>
                <a:miter/>
              </a:ln>
            </p:spPr>
            <p:txBody>
              <a:bodyPr rtlCol="0" anchor="ctr"/>
              <a:lstStyle/>
              <a:p>
                <a:endParaRPr lang="en-IN"/>
              </a:p>
            </p:txBody>
          </p:sp>
          <p:sp>
            <p:nvSpPr>
              <p:cNvPr id="321" name="Freeform: Shape 320">
                <a:extLst>
                  <a:ext uri="{FF2B5EF4-FFF2-40B4-BE49-F238E27FC236}">
                    <a16:creationId xmlns:a16="http://schemas.microsoft.com/office/drawing/2014/main" id="{AC0DCCF6-72FF-2DC6-9858-2DBA4B54CEC7}"/>
                  </a:ext>
                </a:extLst>
              </p:cNvPr>
              <p:cNvSpPr/>
              <p:nvPr/>
            </p:nvSpPr>
            <p:spPr>
              <a:xfrm>
                <a:off x="4006504" y="3576995"/>
                <a:ext cx="181737" cy="213324"/>
              </a:xfrm>
              <a:custGeom>
                <a:avLst/>
                <a:gdLst>
                  <a:gd name="connsiteX0" fmla="*/ 90869 w 181737"/>
                  <a:gd name="connsiteY0" fmla="*/ 213318 h 213324"/>
                  <a:gd name="connsiteX1" fmla="*/ 0 w 181737"/>
                  <a:gd name="connsiteY1" fmla="*/ 117306 h 213324"/>
                  <a:gd name="connsiteX2" fmla="*/ 0 w 181737"/>
                  <a:gd name="connsiteY2" fmla="*/ 35010 h 213324"/>
                  <a:gd name="connsiteX3" fmla="*/ 29867 w 181737"/>
                  <a:gd name="connsiteY3" fmla="*/ 0 h 213324"/>
                  <a:gd name="connsiteX4" fmla="*/ 151870 w 181737"/>
                  <a:gd name="connsiteY4" fmla="*/ 0 h 213324"/>
                  <a:gd name="connsiteX5" fmla="*/ 181737 w 181737"/>
                  <a:gd name="connsiteY5" fmla="*/ 35010 h 213324"/>
                  <a:gd name="connsiteX6" fmla="*/ 181737 w 181737"/>
                  <a:gd name="connsiteY6" fmla="*/ 112677 h 213324"/>
                  <a:gd name="connsiteX7" fmla="*/ 90869 w 181737"/>
                  <a:gd name="connsiteY7" fmla="*/ 213318 h 213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737" h="213324">
                    <a:moveTo>
                      <a:pt x="90869" y="213318"/>
                    </a:moveTo>
                    <a:cubicBezTo>
                      <a:pt x="58876" y="212769"/>
                      <a:pt x="0" y="170181"/>
                      <a:pt x="0" y="117306"/>
                    </a:cubicBezTo>
                    <a:lnTo>
                      <a:pt x="0" y="35010"/>
                    </a:lnTo>
                    <a:cubicBezTo>
                      <a:pt x="0" y="15773"/>
                      <a:pt x="13442" y="0"/>
                      <a:pt x="29867" y="0"/>
                    </a:cubicBezTo>
                    <a:lnTo>
                      <a:pt x="151870" y="0"/>
                    </a:lnTo>
                    <a:cubicBezTo>
                      <a:pt x="168295" y="0"/>
                      <a:pt x="181737" y="15773"/>
                      <a:pt x="181737" y="35010"/>
                    </a:cubicBezTo>
                    <a:lnTo>
                      <a:pt x="181737" y="112677"/>
                    </a:lnTo>
                    <a:cubicBezTo>
                      <a:pt x="181737" y="168055"/>
                      <a:pt x="127559" y="213970"/>
                      <a:pt x="90869" y="213318"/>
                    </a:cubicBezTo>
                    <a:close/>
                  </a:path>
                </a:pathLst>
              </a:custGeom>
              <a:solidFill>
                <a:srgbClr val="FFB27D"/>
              </a:solidFill>
              <a:ln w="3429" cap="flat">
                <a:noFill/>
                <a:prstDash val="solid"/>
                <a:miter/>
              </a:ln>
            </p:spPr>
            <p:txBody>
              <a:bodyPr rtlCol="0" anchor="ctr"/>
              <a:lstStyle/>
              <a:p>
                <a:endParaRPr lang="en-IN"/>
              </a:p>
            </p:txBody>
          </p:sp>
          <p:sp>
            <p:nvSpPr>
              <p:cNvPr id="322" name="Freeform: Shape 321">
                <a:extLst>
                  <a:ext uri="{FF2B5EF4-FFF2-40B4-BE49-F238E27FC236}">
                    <a16:creationId xmlns:a16="http://schemas.microsoft.com/office/drawing/2014/main" id="{ECE07756-B4C0-C8D4-84CB-71A8CF4036D7}"/>
                  </a:ext>
                </a:extLst>
              </p:cNvPr>
              <p:cNvSpPr/>
              <p:nvPr/>
            </p:nvSpPr>
            <p:spPr>
              <a:xfrm>
                <a:off x="4002435" y="3558493"/>
                <a:ext cx="183289" cy="97574"/>
              </a:xfrm>
              <a:custGeom>
                <a:avLst/>
                <a:gdLst>
                  <a:gd name="connsiteX0" fmla="*/ 4069 w 183289"/>
                  <a:gd name="connsiteY0" fmla="*/ 97575 h 97574"/>
                  <a:gd name="connsiteX1" fmla="*/ 43434 w 183289"/>
                  <a:gd name="connsiteY1" fmla="*/ 40516 h 97574"/>
                  <a:gd name="connsiteX2" fmla="*/ 182686 w 183289"/>
                  <a:gd name="connsiteY2" fmla="*/ 28549 h 97574"/>
                  <a:gd name="connsiteX3" fmla="*/ 4069 w 183289"/>
                  <a:gd name="connsiteY3" fmla="*/ 16136 h 97574"/>
                  <a:gd name="connsiteX4" fmla="*/ 4069 w 183289"/>
                  <a:gd name="connsiteY4" fmla="*/ 97575 h 97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289" h="97574">
                    <a:moveTo>
                      <a:pt x="4069" y="97575"/>
                    </a:moveTo>
                    <a:cubicBezTo>
                      <a:pt x="4069" y="97575"/>
                      <a:pt x="4241" y="48129"/>
                      <a:pt x="43434" y="40516"/>
                    </a:cubicBezTo>
                    <a:cubicBezTo>
                      <a:pt x="82627" y="32904"/>
                      <a:pt x="170307" y="64519"/>
                      <a:pt x="182686" y="28549"/>
                    </a:cubicBezTo>
                    <a:cubicBezTo>
                      <a:pt x="195064" y="-7421"/>
                      <a:pt x="13224" y="-6872"/>
                      <a:pt x="4069" y="16136"/>
                    </a:cubicBezTo>
                    <a:cubicBezTo>
                      <a:pt x="-5086" y="39145"/>
                      <a:pt x="4069" y="97575"/>
                      <a:pt x="4069" y="97575"/>
                    </a:cubicBezTo>
                    <a:close/>
                  </a:path>
                </a:pathLst>
              </a:custGeom>
              <a:solidFill>
                <a:srgbClr val="05204C"/>
              </a:solidFill>
              <a:ln w="3429" cap="flat">
                <a:noFill/>
                <a:prstDash val="solid"/>
                <a:miter/>
              </a:ln>
            </p:spPr>
            <p:txBody>
              <a:bodyPr rtlCol="0" anchor="ctr"/>
              <a:lstStyle/>
              <a:p>
                <a:endParaRPr lang="en-IN"/>
              </a:p>
            </p:txBody>
          </p:sp>
          <p:sp>
            <p:nvSpPr>
              <p:cNvPr id="323" name="Freeform: Shape 322">
                <a:extLst>
                  <a:ext uri="{FF2B5EF4-FFF2-40B4-BE49-F238E27FC236}">
                    <a16:creationId xmlns:a16="http://schemas.microsoft.com/office/drawing/2014/main" id="{D1A90616-A41E-B44B-A754-9D491C367D3F}"/>
                  </a:ext>
                </a:extLst>
              </p:cNvPr>
              <p:cNvSpPr/>
              <p:nvPr/>
            </p:nvSpPr>
            <p:spPr>
              <a:xfrm>
                <a:off x="3862699" y="4496447"/>
                <a:ext cx="280244" cy="1132587"/>
              </a:xfrm>
              <a:custGeom>
                <a:avLst/>
                <a:gdLst>
                  <a:gd name="connsiteX0" fmla="*/ 14497 w 280244"/>
                  <a:gd name="connsiteY0" fmla="*/ 0 h 1132587"/>
                  <a:gd name="connsiteX1" fmla="*/ 8291 w 280244"/>
                  <a:gd name="connsiteY1" fmla="*/ 598223 h 1132587"/>
                  <a:gd name="connsiteX2" fmla="*/ 8291 w 280244"/>
                  <a:gd name="connsiteY2" fmla="*/ 1117957 h 1132587"/>
                  <a:gd name="connsiteX3" fmla="*/ 132626 w 280244"/>
                  <a:gd name="connsiteY3" fmla="*/ 1117957 h 1132587"/>
                  <a:gd name="connsiteX4" fmla="*/ 203058 w 280244"/>
                  <a:gd name="connsiteY4" fmla="*/ 598223 h 1132587"/>
                  <a:gd name="connsiteX5" fmla="*/ 280245 w 280244"/>
                  <a:gd name="connsiteY5" fmla="*/ 16596 h 1132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244" h="1132587">
                    <a:moveTo>
                      <a:pt x="14497" y="0"/>
                    </a:moveTo>
                    <a:cubicBezTo>
                      <a:pt x="14497" y="0"/>
                      <a:pt x="26944" y="380893"/>
                      <a:pt x="8291" y="598223"/>
                    </a:cubicBezTo>
                    <a:cubicBezTo>
                      <a:pt x="-10363" y="815553"/>
                      <a:pt x="8291" y="1117957"/>
                      <a:pt x="8291" y="1117957"/>
                    </a:cubicBezTo>
                    <a:cubicBezTo>
                      <a:pt x="8291" y="1117957"/>
                      <a:pt x="67955" y="1150875"/>
                      <a:pt x="132626" y="1117957"/>
                    </a:cubicBezTo>
                    <a:cubicBezTo>
                      <a:pt x="132626" y="1117957"/>
                      <a:pt x="203538" y="698144"/>
                      <a:pt x="203058" y="598223"/>
                    </a:cubicBezTo>
                    <a:cubicBezTo>
                      <a:pt x="202612" y="491924"/>
                      <a:pt x="280245" y="16596"/>
                      <a:pt x="280245" y="16596"/>
                    </a:cubicBezTo>
                    <a:close/>
                  </a:path>
                </a:pathLst>
              </a:custGeom>
              <a:solidFill>
                <a:srgbClr val="B64C41"/>
              </a:solidFill>
              <a:ln w="3429" cap="flat">
                <a:noFill/>
                <a:prstDash val="solid"/>
                <a:miter/>
              </a:ln>
            </p:spPr>
            <p:txBody>
              <a:bodyPr rtlCol="0" anchor="ctr"/>
              <a:lstStyle/>
              <a:p>
                <a:endParaRPr lang="en-IN"/>
              </a:p>
            </p:txBody>
          </p:sp>
          <p:sp>
            <p:nvSpPr>
              <p:cNvPr id="324" name="Freeform: Shape 323">
                <a:extLst>
                  <a:ext uri="{FF2B5EF4-FFF2-40B4-BE49-F238E27FC236}">
                    <a16:creationId xmlns:a16="http://schemas.microsoft.com/office/drawing/2014/main" id="{A17F6A01-E991-5E36-3E94-E92A177F5205}"/>
                  </a:ext>
                </a:extLst>
              </p:cNvPr>
              <p:cNvSpPr/>
              <p:nvPr/>
            </p:nvSpPr>
            <p:spPr>
              <a:xfrm>
                <a:off x="4046383" y="4495933"/>
                <a:ext cx="280337" cy="1133101"/>
              </a:xfrm>
              <a:custGeom>
                <a:avLst/>
                <a:gdLst>
                  <a:gd name="connsiteX0" fmla="*/ 271920 w 280337"/>
                  <a:gd name="connsiteY0" fmla="*/ 1118471 h 1133101"/>
                  <a:gd name="connsiteX1" fmla="*/ 147653 w 280337"/>
                  <a:gd name="connsiteY1" fmla="*/ 1118471 h 1133101"/>
                  <a:gd name="connsiteX2" fmla="*/ 77187 w 280337"/>
                  <a:gd name="connsiteY2" fmla="*/ 598703 h 1133101"/>
                  <a:gd name="connsiteX3" fmla="*/ 47732 w 280337"/>
                  <a:gd name="connsiteY3" fmla="*/ 330144 h 1133101"/>
                  <a:gd name="connsiteX4" fmla="*/ 0 w 280337"/>
                  <a:gd name="connsiteY4" fmla="*/ 17145 h 1133101"/>
                  <a:gd name="connsiteX5" fmla="*/ 276206 w 280337"/>
                  <a:gd name="connsiteY5" fmla="*/ 0 h 1133101"/>
                  <a:gd name="connsiteX6" fmla="*/ 272091 w 280337"/>
                  <a:gd name="connsiteY6" fmla="*/ 598841 h 1133101"/>
                  <a:gd name="connsiteX7" fmla="*/ 271920 w 280337"/>
                  <a:gd name="connsiteY7" fmla="*/ 1118471 h 113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337" h="1133101">
                    <a:moveTo>
                      <a:pt x="271920" y="1118471"/>
                    </a:moveTo>
                    <a:cubicBezTo>
                      <a:pt x="271920" y="1118471"/>
                      <a:pt x="212289" y="1151390"/>
                      <a:pt x="147653" y="1118471"/>
                    </a:cubicBezTo>
                    <a:cubicBezTo>
                      <a:pt x="147653" y="1118471"/>
                      <a:pt x="76741" y="698624"/>
                      <a:pt x="77187" y="598703"/>
                    </a:cubicBezTo>
                    <a:cubicBezTo>
                      <a:pt x="77393" y="553784"/>
                      <a:pt x="63642" y="443027"/>
                      <a:pt x="47732" y="330144"/>
                    </a:cubicBezTo>
                    <a:cubicBezTo>
                      <a:pt x="25889" y="175839"/>
                      <a:pt x="0" y="17145"/>
                      <a:pt x="0" y="17145"/>
                    </a:cubicBezTo>
                    <a:lnTo>
                      <a:pt x="276206" y="0"/>
                    </a:lnTo>
                    <a:cubicBezTo>
                      <a:pt x="276206" y="0"/>
                      <a:pt x="253437" y="381545"/>
                      <a:pt x="272091" y="598841"/>
                    </a:cubicBezTo>
                    <a:cubicBezTo>
                      <a:pt x="290745" y="816136"/>
                      <a:pt x="271920" y="1118471"/>
                      <a:pt x="271920" y="1118471"/>
                    </a:cubicBezTo>
                    <a:close/>
                  </a:path>
                </a:pathLst>
              </a:custGeom>
              <a:solidFill>
                <a:srgbClr val="B64C41"/>
              </a:solidFill>
              <a:ln w="3429" cap="flat">
                <a:noFill/>
                <a:prstDash val="solid"/>
                <a:miter/>
              </a:ln>
            </p:spPr>
            <p:txBody>
              <a:bodyPr rtlCol="0" anchor="ctr"/>
              <a:lstStyle/>
              <a:p>
                <a:endParaRPr lang="en-IN"/>
              </a:p>
            </p:txBody>
          </p:sp>
          <p:sp>
            <p:nvSpPr>
              <p:cNvPr id="325" name="Freeform: Shape 324">
                <a:extLst>
                  <a:ext uri="{FF2B5EF4-FFF2-40B4-BE49-F238E27FC236}">
                    <a16:creationId xmlns:a16="http://schemas.microsoft.com/office/drawing/2014/main" id="{BADD9BC0-747D-F184-F159-8C6A47262BF9}"/>
                  </a:ext>
                </a:extLst>
              </p:cNvPr>
              <p:cNvSpPr/>
              <p:nvPr/>
            </p:nvSpPr>
            <p:spPr>
              <a:xfrm>
                <a:off x="3864561" y="3858516"/>
                <a:ext cx="467535" cy="724102"/>
              </a:xfrm>
              <a:custGeom>
                <a:avLst/>
                <a:gdLst>
                  <a:gd name="connsiteX0" fmla="*/ 454736 w 467535"/>
                  <a:gd name="connsiteY0" fmla="*/ 701299 h 724102"/>
                  <a:gd name="connsiteX1" fmla="*/ 229554 w 467535"/>
                  <a:gd name="connsiteY1" fmla="*/ 724102 h 724102"/>
                  <a:gd name="connsiteX2" fmla="*/ 91228 w 467535"/>
                  <a:gd name="connsiteY2" fmla="*/ 713541 h 724102"/>
                  <a:gd name="connsiteX3" fmla="*/ 14281 w 467535"/>
                  <a:gd name="connsiteY3" fmla="*/ 701299 h 724102"/>
                  <a:gd name="connsiteX4" fmla="*/ 4509 w 467535"/>
                  <a:gd name="connsiteY4" fmla="*/ 585673 h 724102"/>
                  <a:gd name="connsiteX5" fmla="*/ 9515 w 467535"/>
                  <a:gd name="connsiteY5" fmla="*/ 331927 h 724102"/>
                  <a:gd name="connsiteX6" fmla="*/ 9995 w 467535"/>
                  <a:gd name="connsiteY6" fmla="*/ 299557 h 724102"/>
                  <a:gd name="connsiteX7" fmla="*/ 66265 w 467535"/>
                  <a:gd name="connsiteY7" fmla="*/ 18379 h 724102"/>
                  <a:gd name="connsiteX8" fmla="*/ 158265 w 467535"/>
                  <a:gd name="connsiteY8" fmla="*/ 0 h 724102"/>
                  <a:gd name="connsiteX9" fmla="*/ 232812 w 467535"/>
                  <a:gd name="connsiteY9" fmla="*/ 56579 h 724102"/>
                  <a:gd name="connsiteX10" fmla="*/ 305198 w 467535"/>
                  <a:gd name="connsiteY10" fmla="*/ 1715 h 724102"/>
                  <a:gd name="connsiteX11" fmla="*/ 418698 w 467535"/>
                  <a:gd name="connsiteY11" fmla="*/ 23592 h 724102"/>
                  <a:gd name="connsiteX12" fmla="*/ 438894 w 467535"/>
                  <a:gd name="connsiteY12" fmla="*/ 363063 h 724102"/>
                  <a:gd name="connsiteX13" fmla="*/ 454736 w 467535"/>
                  <a:gd name="connsiteY13" fmla="*/ 701299 h 724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7535" h="724102">
                    <a:moveTo>
                      <a:pt x="454736" y="701299"/>
                    </a:moveTo>
                    <a:cubicBezTo>
                      <a:pt x="454736" y="701299"/>
                      <a:pt x="336984" y="724102"/>
                      <a:pt x="229554" y="724102"/>
                    </a:cubicBezTo>
                    <a:cubicBezTo>
                      <a:pt x="183269" y="723519"/>
                      <a:pt x="137067" y="719987"/>
                      <a:pt x="91228" y="713541"/>
                    </a:cubicBezTo>
                    <a:cubicBezTo>
                      <a:pt x="46445" y="707608"/>
                      <a:pt x="14281" y="701299"/>
                      <a:pt x="14281" y="701299"/>
                    </a:cubicBezTo>
                    <a:cubicBezTo>
                      <a:pt x="14281" y="701299"/>
                      <a:pt x="-9722" y="703391"/>
                      <a:pt x="4509" y="585673"/>
                    </a:cubicBezTo>
                    <a:cubicBezTo>
                      <a:pt x="15241" y="496108"/>
                      <a:pt x="11881" y="415252"/>
                      <a:pt x="9515" y="331927"/>
                    </a:cubicBezTo>
                    <a:cubicBezTo>
                      <a:pt x="9241" y="322669"/>
                      <a:pt x="9515" y="311731"/>
                      <a:pt x="9995" y="299557"/>
                    </a:cubicBezTo>
                    <a:cubicBezTo>
                      <a:pt x="14556" y="202517"/>
                      <a:pt x="43908" y="27878"/>
                      <a:pt x="66265" y="18379"/>
                    </a:cubicBezTo>
                    <a:cubicBezTo>
                      <a:pt x="66265" y="18379"/>
                      <a:pt x="99526" y="6001"/>
                      <a:pt x="158265" y="0"/>
                    </a:cubicBezTo>
                    <a:cubicBezTo>
                      <a:pt x="158265" y="1131"/>
                      <a:pt x="192349" y="50955"/>
                      <a:pt x="232812" y="56579"/>
                    </a:cubicBezTo>
                    <a:cubicBezTo>
                      <a:pt x="257946" y="46600"/>
                      <a:pt x="277697" y="38130"/>
                      <a:pt x="305198" y="1715"/>
                    </a:cubicBezTo>
                    <a:cubicBezTo>
                      <a:pt x="343513" y="6206"/>
                      <a:pt x="381448" y="13544"/>
                      <a:pt x="418698" y="23592"/>
                    </a:cubicBezTo>
                    <a:cubicBezTo>
                      <a:pt x="418698" y="23592"/>
                      <a:pt x="422915" y="42108"/>
                      <a:pt x="438894" y="363063"/>
                    </a:cubicBezTo>
                    <a:cubicBezTo>
                      <a:pt x="445238" y="490381"/>
                      <a:pt x="488615" y="701745"/>
                      <a:pt x="454736" y="701299"/>
                    </a:cubicBezTo>
                    <a:close/>
                  </a:path>
                </a:pathLst>
              </a:custGeom>
              <a:solidFill>
                <a:srgbClr val="739AF0"/>
              </a:solidFill>
              <a:ln w="3429" cap="flat">
                <a:noFill/>
                <a:prstDash val="solid"/>
                <a:miter/>
              </a:ln>
            </p:spPr>
            <p:txBody>
              <a:bodyPr rtlCol="0" anchor="ctr"/>
              <a:lstStyle/>
              <a:p>
                <a:endParaRPr lang="en-IN"/>
              </a:p>
            </p:txBody>
          </p:sp>
          <p:sp>
            <p:nvSpPr>
              <p:cNvPr id="326" name="Freeform: Shape 325">
                <a:extLst>
                  <a:ext uri="{FF2B5EF4-FFF2-40B4-BE49-F238E27FC236}">
                    <a16:creationId xmlns:a16="http://schemas.microsoft.com/office/drawing/2014/main" id="{8FEBD08D-E5A9-C78D-69FF-02CF5DFACBFF}"/>
                  </a:ext>
                </a:extLst>
              </p:cNvPr>
              <p:cNvSpPr/>
              <p:nvPr/>
            </p:nvSpPr>
            <p:spPr>
              <a:xfrm>
                <a:off x="4094115" y="4693717"/>
                <a:ext cx="74044" cy="400918"/>
              </a:xfrm>
              <a:custGeom>
                <a:avLst/>
                <a:gdLst>
                  <a:gd name="connsiteX0" fmla="*/ 29455 w 74044"/>
                  <a:gd name="connsiteY0" fmla="*/ 400919 h 400918"/>
                  <a:gd name="connsiteX1" fmla="*/ 0 w 74044"/>
                  <a:gd name="connsiteY1" fmla="*/ 132360 h 400918"/>
                  <a:gd name="connsiteX2" fmla="*/ 56819 w 74044"/>
                  <a:gd name="connsiteY2" fmla="*/ 0 h 400918"/>
                  <a:gd name="connsiteX3" fmla="*/ 29455 w 74044"/>
                  <a:gd name="connsiteY3" fmla="*/ 400919 h 400918"/>
                </a:gdLst>
                <a:ahLst/>
                <a:cxnLst>
                  <a:cxn ang="0">
                    <a:pos x="connsiteX0" y="connsiteY0"/>
                  </a:cxn>
                  <a:cxn ang="0">
                    <a:pos x="connsiteX1" y="connsiteY1"/>
                  </a:cxn>
                  <a:cxn ang="0">
                    <a:pos x="connsiteX2" y="connsiteY2"/>
                  </a:cxn>
                  <a:cxn ang="0">
                    <a:pos x="connsiteX3" y="connsiteY3"/>
                  </a:cxn>
                </a:cxnLst>
                <a:rect l="l" t="t" r="r" b="b"/>
                <a:pathLst>
                  <a:path w="74044" h="400918">
                    <a:moveTo>
                      <a:pt x="29455" y="400919"/>
                    </a:moveTo>
                    <a:cubicBezTo>
                      <a:pt x="29661" y="355999"/>
                      <a:pt x="15911" y="245242"/>
                      <a:pt x="0" y="132360"/>
                    </a:cubicBezTo>
                    <a:cubicBezTo>
                      <a:pt x="16528" y="64911"/>
                      <a:pt x="56819" y="0"/>
                      <a:pt x="56819" y="0"/>
                    </a:cubicBezTo>
                    <a:cubicBezTo>
                      <a:pt x="107773" y="142990"/>
                      <a:pt x="29455" y="400919"/>
                      <a:pt x="29455" y="400919"/>
                    </a:cubicBezTo>
                    <a:close/>
                  </a:path>
                </a:pathLst>
              </a:custGeom>
              <a:solidFill>
                <a:srgbClr val="AA413E"/>
              </a:solidFill>
              <a:ln w="3429" cap="flat">
                <a:noFill/>
                <a:prstDash val="solid"/>
                <a:miter/>
              </a:ln>
            </p:spPr>
            <p:txBody>
              <a:bodyPr rtlCol="0" anchor="ctr"/>
              <a:lstStyle/>
              <a:p>
                <a:endParaRPr lang="en-IN"/>
              </a:p>
            </p:txBody>
          </p:sp>
          <p:sp>
            <p:nvSpPr>
              <p:cNvPr id="327" name="Freeform: Shape 326">
                <a:extLst>
                  <a:ext uri="{FF2B5EF4-FFF2-40B4-BE49-F238E27FC236}">
                    <a16:creationId xmlns:a16="http://schemas.microsoft.com/office/drawing/2014/main" id="{78BBF686-1B30-98DA-19C2-078527FAE8B9}"/>
                  </a:ext>
                </a:extLst>
              </p:cNvPr>
              <p:cNvSpPr/>
              <p:nvPr/>
            </p:nvSpPr>
            <p:spPr>
              <a:xfrm>
                <a:off x="3622113" y="3875147"/>
                <a:ext cx="314713" cy="647120"/>
              </a:xfrm>
              <a:custGeom>
                <a:avLst/>
                <a:gdLst>
                  <a:gd name="connsiteX0" fmla="*/ 143126 w 314713"/>
                  <a:gd name="connsiteY0" fmla="*/ 384082 h 647120"/>
                  <a:gd name="connsiteX1" fmla="*/ 164523 w 314713"/>
                  <a:gd name="connsiteY1" fmla="*/ 442375 h 647120"/>
                  <a:gd name="connsiteX2" fmla="*/ 243390 w 314713"/>
                  <a:gd name="connsiteY2" fmla="*/ 603299 h 647120"/>
                  <a:gd name="connsiteX3" fmla="*/ 228440 w 314713"/>
                  <a:gd name="connsiteY3" fmla="*/ 647121 h 647120"/>
                  <a:gd name="connsiteX4" fmla="*/ 57847 w 314713"/>
                  <a:gd name="connsiteY4" fmla="*/ 483969 h 647120"/>
                  <a:gd name="connsiteX5" fmla="*/ 0 w 314713"/>
                  <a:gd name="connsiteY5" fmla="*/ 389878 h 647120"/>
                  <a:gd name="connsiteX6" fmla="*/ 314714 w 314713"/>
                  <a:gd name="connsiteY6" fmla="*/ 0 h 647120"/>
                  <a:gd name="connsiteX7" fmla="*/ 299352 w 314713"/>
                  <a:gd name="connsiteY7" fmla="*/ 248500 h 647120"/>
                  <a:gd name="connsiteX8" fmla="*/ 143126 w 314713"/>
                  <a:gd name="connsiteY8" fmla="*/ 384082 h 647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713" h="647120">
                    <a:moveTo>
                      <a:pt x="143126" y="384082"/>
                    </a:moveTo>
                    <a:cubicBezTo>
                      <a:pt x="140315" y="386414"/>
                      <a:pt x="149984" y="410691"/>
                      <a:pt x="164523" y="442375"/>
                    </a:cubicBezTo>
                    <a:cubicBezTo>
                      <a:pt x="194219" y="507526"/>
                      <a:pt x="243390" y="603299"/>
                      <a:pt x="243390" y="603299"/>
                    </a:cubicBezTo>
                    <a:cubicBezTo>
                      <a:pt x="239601" y="618283"/>
                      <a:pt x="234602" y="632959"/>
                      <a:pt x="228440" y="647121"/>
                    </a:cubicBezTo>
                    <a:cubicBezTo>
                      <a:pt x="145458" y="581970"/>
                      <a:pt x="91966" y="526489"/>
                      <a:pt x="57847" y="483969"/>
                    </a:cubicBezTo>
                    <a:cubicBezTo>
                      <a:pt x="9841" y="424168"/>
                      <a:pt x="0" y="389878"/>
                      <a:pt x="0" y="389878"/>
                    </a:cubicBezTo>
                    <a:cubicBezTo>
                      <a:pt x="184720" y="13853"/>
                      <a:pt x="314714" y="0"/>
                      <a:pt x="314714" y="0"/>
                    </a:cubicBezTo>
                    <a:lnTo>
                      <a:pt x="299352" y="248500"/>
                    </a:lnTo>
                    <a:cubicBezTo>
                      <a:pt x="299352" y="248500"/>
                      <a:pt x="151665" y="376984"/>
                      <a:pt x="143126" y="384082"/>
                    </a:cubicBezTo>
                    <a:close/>
                  </a:path>
                </a:pathLst>
              </a:custGeom>
              <a:solidFill>
                <a:srgbClr val="2B478B"/>
              </a:solidFill>
              <a:ln w="3429" cap="flat">
                <a:noFill/>
                <a:prstDash val="solid"/>
                <a:miter/>
              </a:ln>
            </p:spPr>
            <p:txBody>
              <a:bodyPr rtlCol="0" anchor="ctr"/>
              <a:lstStyle/>
              <a:p>
                <a:endParaRPr lang="en-IN"/>
              </a:p>
            </p:txBody>
          </p:sp>
          <p:sp>
            <p:nvSpPr>
              <p:cNvPr id="328" name="Freeform: Shape 327">
                <a:extLst>
                  <a:ext uri="{FF2B5EF4-FFF2-40B4-BE49-F238E27FC236}">
                    <a16:creationId xmlns:a16="http://schemas.microsoft.com/office/drawing/2014/main" id="{507A5736-3C49-1998-7EA1-524E1F256D85}"/>
                  </a:ext>
                </a:extLst>
              </p:cNvPr>
              <p:cNvSpPr/>
              <p:nvPr/>
            </p:nvSpPr>
            <p:spPr>
              <a:xfrm>
                <a:off x="4197637" y="3864277"/>
                <a:ext cx="154682" cy="846972"/>
              </a:xfrm>
              <a:custGeom>
                <a:avLst/>
                <a:gdLst>
                  <a:gd name="connsiteX0" fmla="*/ 154682 w 154682"/>
                  <a:gd name="connsiteY0" fmla="*/ 793848 h 846972"/>
                  <a:gd name="connsiteX1" fmla="*/ 23283 w 154682"/>
                  <a:gd name="connsiteY1" fmla="*/ 846963 h 846972"/>
                  <a:gd name="connsiteX2" fmla="*/ 0 w 154682"/>
                  <a:gd name="connsiteY2" fmla="*/ 0 h 846972"/>
                  <a:gd name="connsiteX3" fmla="*/ 81816 w 154682"/>
                  <a:gd name="connsiteY3" fmla="*/ 16802 h 846972"/>
                  <a:gd name="connsiteX4" fmla="*/ 130405 w 154682"/>
                  <a:gd name="connsiteY4" fmla="*/ 290196 h 846972"/>
                  <a:gd name="connsiteX5" fmla="*/ 129068 w 154682"/>
                  <a:gd name="connsiteY5" fmla="*/ 384494 h 846972"/>
                  <a:gd name="connsiteX6" fmla="*/ 134828 w 154682"/>
                  <a:gd name="connsiteY6" fmla="*/ 538422 h 846972"/>
                  <a:gd name="connsiteX7" fmla="*/ 154682 w 154682"/>
                  <a:gd name="connsiteY7" fmla="*/ 793848 h 846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682" h="846972">
                    <a:moveTo>
                      <a:pt x="154682" y="793848"/>
                    </a:moveTo>
                    <a:cubicBezTo>
                      <a:pt x="127250" y="848952"/>
                      <a:pt x="23283" y="846963"/>
                      <a:pt x="23283" y="846963"/>
                    </a:cubicBezTo>
                    <a:cubicBezTo>
                      <a:pt x="4218" y="700545"/>
                      <a:pt x="0" y="0"/>
                      <a:pt x="0" y="0"/>
                    </a:cubicBezTo>
                    <a:cubicBezTo>
                      <a:pt x="27576" y="4012"/>
                      <a:pt x="54895" y="9601"/>
                      <a:pt x="81816" y="16802"/>
                    </a:cubicBezTo>
                    <a:cubicBezTo>
                      <a:pt x="115557" y="81953"/>
                      <a:pt x="127490" y="204128"/>
                      <a:pt x="130405" y="290196"/>
                    </a:cubicBezTo>
                    <a:cubicBezTo>
                      <a:pt x="132017" y="338202"/>
                      <a:pt x="130851" y="375236"/>
                      <a:pt x="129068" y="384494"/>
                    </a:cubicBezTo>
                    <a:cubicBezTo>
                      <a:pt x="126427" y="398210"/>
                      <a:pt x="129753" y="463738"/>
                      <a:pt x="134828" y="538422"/>
                    </a:cubicBezTo>
                    <a:cubicBezTo>
                      <a:pt x="142715" y="654836"/>
                      <a:pt x="154682" y="793848"/>
                      <a:pt x="154682" y="793848"/>
                    </a:cubicBezTo>
                    <a:close/>
                  </a:path>
                </a:pathLst>
              </a:custGeom>
              <a:solidFill>
                <a:srgbClr val="2B478B"/>
              </a:solidFill>
              <a:ln w="3429" cap="flat">
                <a:noFill/>
                <a:prstDash val="solid"/>
                <a:miter/>
              </a:ln>
            </p:spPr>
            <p:txBody>
              <a:bodyPr rtlCol="0" anchor="ctr"/>
              <a:lstStyle/>
              <a:p>
                <a:endParaRPr lang="en-IN"/>
              </a:p>
            </p:txBody>
          </p:sp>
          <p:sp>
            <p:nvSpPr>
              <p:cNvPr id="329" name="Freeform: Shape 328">
                <a:extLst>
                  <a:ext uri="{FF2B5EF4-FFF2-40B4-BE49-F238E27FC236}">
                    <a16:creationId xmlns:a16="http://schemas.microsoft.com/office/drawing/2014/main" id="{8B507250-EDBB-B2C8-C1E0-1D2FBDBF479A}"/>
                  </a:ext>
                </a:extLst>
              </p:cNvPr>
              <p:cNvSpPr/>
              <p:nvPr/>
            </p:nvSpPr>
            <p:spPr>
              <a:xfrm>
                <a:off x="3838140" y="3862219"/>
                <a:ext cx="157391" cy="848995"/>
              </a:xfrm>
              <a:custGeom>
                <a:avLst/>
                <a:gdLst>
                  <a:gd name="connsiteX0" fmla="*/ 157391 w 157391"/>
                  <a:gd name="connsiteY0" fmla="*/ 0 h 848995"/>
                  <a:gd name="connsiteX1" fmla="*/ 131365 w 157391"/>
                  <a:gd name="connsiteY1" fmla="*/ 848986 h 848995"/>
                  <a:gd name="connsiteX2" fmla="*/ 0 w 157391"/>
                  <a:gd name="connsiteY2" fmla="*/ 795905 h 848995"/>
                  <a:gd name="connsiteX3" fmla="*/ 35936 w 157391"/>
                  <a:gd name="connsiteY3" fmla="*/ 328327 h 848995"/>
                  <a:gd name="connsiteX4" fmla="*/ 88262 w 157391"/>
                  <a:gd name="connsiteY4" fmla="*/ 15671 h 848995"/>
                  <a:gd name="connsiteX5" fmla="*/ 157391 w 157391"/>
                  <a:gd name="connsiteY5" fmla="*/ 0 h 84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391" h="848995">
                    <a:moveTo>
                      <a:pt x="157391" y="0"/>
                    </a:moveTo>
                    <a:cubicBezTo>
                      <a:pt x="157391" y="0"/>
                      <a:pt x="150533" y="702602"/>
                      <a:pt x="131365" y="848986"/>
                    </a:cubicBezTo>
                    <a:cubicBezTo>
                      <a:pt x="131365" y="848986"/>
                      <a:pt x="27535" y="850975"/>
                      <a:pt x="0" y="795905"/>
                    </a:cubicBezTo>
                    <a:cubicBezTo>
                      <a:pt x="0" y="795905"/>
                      <a:pt x="42657" y="363508"/>
                      <a:pt x="35936" y="328327"/>
                    </a:cubicBezTo>
                    <a:cubicBezTo>
                      <a:pt x="31238" y="303809"/>
                      <a:pt x="43411" y="102287"/>
                      <a:pt x="88262" y="15671"/>
                    </a:cubicBezTo>
                    <a:cubicBezTo>
                      <a:pt x="88262" y="15671"/>
                      <a:pt x="127559" y="3498"/>
                      <a:pt x="157391" y="0"/>
                    </a:cubicBezTo>
                    <a:close/>
                  </a:path>
                </a:pathLst>
              </a:custGeom>
              <a:solidFill>
                <a:srgbClr val="2B478B"/>
              </a:solidFill>
              <a:ln w="3429" cap="flat">
                <a:noFill/>
                <a:prstDash val="solid"/>
                <a:miter/>
              </a:ln>
            </p:spPr>
            <p:txBody>
              <a:bodyPr rtlCol="0" anchor="ctr"/>
              <a:lstStyle/>
              <a:p>
                <a:endParaRPr lang="en-IN"/>
              </a:p>
            </p:txBody>
          </p:sp>
          <p:sp>
            <p:nvSpPr>
              <p:cNvPr id="330" name="Freeform: Shape 329">
                <a:extLst>
                  <a:ext uri="{FF2B5EF4-FFF2-40B4-BE49-F238E27FC236}">
                    <a16:creationId xmlns:a16="http://schemas.microsoft.com/office/drawing/2014/main" id="{D91CBBB9-7D65-7B82-10E4-233A4D243792}"/>
                  </a:ext>
                </a:extLst>
              </p:cNvPr>
              <p:cNvSpPr/>
              <p:nvPr/>
            </p:nvSpPr>
            <p:spPr>
              <a:xfrm>
                <a:off x="3849060" y="4457869"/>
                <a:ext cx="85943" cy="68124"/>
              </a:xfrm>
              <a:custGeom>
                <a:avLst/>
                <a:gdLst>
                  <a:gd name="connsiteX0" fmla="*/ 6739 w 85943"/>
                  <a:gd name="connsiteY0" fmla="*/ 25274 h 68124"/>
                  <a:gd name="connsiteX1" fmla="*/ 69764 w 85943"/>
                  <a:gd name="connsiteY1" fmla="*/ 7066 h 68124"/>
                  <a:gd name="connsiteX2" fmla="*/ 77205 w 85943"/>
                  <a:gd name="connsiteY2" fmla="*/ 64262 h 68124"/>
                  <a:gd name="connsiteX3" fmla="*/ 29953 w 85943"/>
                  <a:gd name="connsiteY3" fmla="*/ 55140 h 68124"/>
                  <a:gd name="connsiteX4" fmla="*/ 1630 w 85943"/>
                  <a:gd name="connsiteY4" fmla="*/ 64364 h 68124"/>
                  <a:gd name="connsiteX5" fmla="*/ 6739 w 85943"/>
                  <a:gd name="connsiteY5" fmla="*/ 25274 h 6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943" h="68124">
                    <a:moveTo>
                      <a:pt x="6739" y="25274"/>
                    </a:moveTo>
                    <a:cubicBezTo>
                      <a:pt x="6739" y="25274"/>
                      <a:pt x="51522" y="-16149"/>
                      <a:pt x="69764" y="7066"/>
                    </a:cubicBezTo>
                    <a:cubicBezTo>
                      <a:pt x="88007" y="30280"/>
                      <a:pt x="91298" y="66730"/>
                      <a:pt x="77205" y="64262"/>
                    </a:cubicBezTo>
                    <a:cubicBezTo>
                      <a:pt x="63112" y="61792"/>
                      <a:pt x="34103" y="48488"/>
                      <a:pt x="29953" y="55140"/>
                    </a:cubicBezTo>
                    <a:cubicBezTo>
                      <a:pt x="25804" y="61792"/>
                      <a:pt x="7253" y="74446"/>
                      <a:pt x="1630" y="64364"/>
                    </a:cubicBezTo>
                    <a:cubicBezTo>
                      <a:pt x="-3994" y="54283"/>
                      <a:pt x="6739" y="25274"/>
                      <a:pt x="6739" y="25274"/>
                    </a:cubicBezTo>
                    <a:close/>
                  </a:path>
                </a:pathLst>
              </a:custGeom>
              <a:solidFill>
                <a:srgbClr val="FFB27D"/>
              </a:solidFill>
              <a:ln w="3429" cap="flat">
                <a:noFill/>
                <a:prstDash val="solid"/>
                <a:miter/>
              </a:ln>
            </p:spPr>
            <p:txBody>
              <a:bodyPr rtlCol="0" anchor="ctr"/>
              <a:lstStyle/>
              <a:p>
                <a:endParaRPr lang="en-IN"/>
              </a:p>
            </p:txBody>
          </p:sp>
          <p:sp>
            <p:nvSpPr>
              <p:cNvPr id="331" name="Freeform: Shape 330">
                <a:extLst>
                  <a:ext uri="{FF2B5EF4-FFF2-40B4-BE49-F238E27FC236}">
                    <a16:creationId xmlns:a16="http://schemas.microsoft.com/office/drawing/2014/main" id="{8EA084E8-AB10-C38A-EFD0-3500C92E898D}"/>
                  </a:ext>
                </a:extLst>
              </p:cNvPr>
              <p:cNvSpPr/>
              <p:nvPr/>
            </p:nvSpPr>
            <p:spPr>
              <a:xfrm>
                <a:off x="3680098" y="4317350"/>
                <a:ext cx="185543" cy="204745"/>
              </a:xfrm>
              <a:custGeom>
                <a:avLst/>
                <a:gdLst>
                  <a:gd name="connsiteX0" fmla="*/ 185543 w 185543"/>
                  <a:gd name="connsiteY0" fmla="*/ 160923 h 204745"/>
                  <a:gd name="connsiteX1" fmla="*/ 170593 w 185543"/>
                  <a:gd name="connsiteY1" fmla="*/ 204746 h 204745"/>
                  <a:gd name="connsiteX2" fmla="*/ 0 w 185543"/>
                  <a:gd name="connsiteY2" fmla="*/ 41594 h 204745"/>
                  <a:gd name="connsiteX3" fmla="*/ 106539 w 185543"/>
                  <a:gd name="connsiteY3" fmla="*/ 0 h 204745"/>
                  <a:gd name="connsiteX4" fmla="*/ 185543 w 185543"/>
                  <a:gd name="connsiteY4" fmla="*/ 160923 h 204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543" h="204745">
                    <a:moveTo>
                      <a:pt x="185543" y="160923"/>
                    </a:moveTo>
                    <a:cubicBezTo>
                      <a:pt x="181754" y="175908"/>
                      <a:pt x="176755" y="190584"/>
                      <a:pt x="170593" y="204746"/>
                    </a:cubicBezTo>
                    <a:cubicBezTo>
                      <a:pt x="87611" y="139595"/>
                      <a:pt x="34118" y="84113"/>
                      <a:pt x="0" y="41594"/>
                    </a:cubicBezTo>
                    <a:cubicBezTo>
                      <a:pt x="25718" y="39674"/>
                      <a:pt x="63299" y="30484"/>
                      <a:pt x="106539" y="0"/>
                    </a:cubicBezTo>
                    <a:cubicBezTo>
                      <a:pt x="136234" y="65117"/>
                      <a:pt x="185543" y="160923"/>
                      <a:pt x="185543" y="160923"/>
                    </a:cubicBezTo>
                    <a:close/>
                  </a:path>
                </a:pathLst>
              </a:custGeom>
              <a:solidFill>
                <a:srgbClr val="FFB27D"/>
              </a:solidFill>
              <a:ln w="3429" cap="flat">
                <a:noFill/>
                <a:prstDash val="solid"/>
                <a:miter/>
              </a:ln>
            </p:spPr>
            <p:txBody>
              <a:bodyPr rtlCol="0" anchor="ctr"/>
              <a:lstStyle/>
              <a:p>
                <a:endParaRPr lang="en-IN"/>
              </a:p>
            </p:txBody>
          </p:sp>
          <p:sp>
            <p:nvSpPr>
              <p:cNvPr id="332" name="Freeform: Shape 331">
                <a:extLst>
                  <a:ext uri="{FF2B5EF4-FFF2-40B4-BE49-F238E27FC236}">
                    <a16:creationId xmlns:a16="http://schemas.microsoft.com/office/drawing/2014/main" id="{45A8FD77-6706-86A0-E313-3CF61BB68A68}"/>
                  </a:ext>
                </a:extLst>
              </p:cNvPr>
              <p:cNvSpPr/>
              <p:nvPr/>
            </p:nvSpPr>
            <p:spPr>
              <a:xfrm>
                <a:off x="4270434" y="3878747"/>
                <a:ext cx="308678" cy="643485"/>
              </a:xfrm>
              <a:custGeom>
                <a:avLst/>
                <a:gdLst>
                  <a:gd name="connsiteX0" fmla="*/ 308679 w 308678"/>
                  <a:gd name="connsiteY0" fmla="*/ 386243 h 643485"/>
                  <a:gd name="connsiteX1" fmla="*/ 250831 w 308678"/>
                  <a:gd name="connsiteY1" fmla="*/ 480334 h 643485"/>
                  <a:gd name="connsiteX2" fmla="*/ 80239 w 308678"/>
                  <a:gd name="connsiteY2" fmla="*/ 643486 h 643485"/>
                  <a:gd name="connsiteX3" fmla="*/ 65254 w 308678"/>
                  <a:gd name="connsiteY3" fmla="*/ 599664 h 643485"/>
                  <a:gd name="connsiteX4" fmla="*/ 144121 w 308678"/>
                  <a:gd name="connsiteY4" fmla="*/ 438740 h 643485"/>
                  <a:gd name="connsiteX5" fmla="*/ 165552 w 308678"/>
                  <a:gd name="connsiteY5" fmla="*/ 380447 h 643485"/>
                  <a:gd name="connsiteX6" fmla="*/ 28392 w 308678"/>
                  <a:gd name="connsiteY6" fmla="*/ 261461 h 643485"/>
                  <a:gd name="connsiteX7" fmla="*/ 9258 w 308678"/>
                  <a:gd name="connsiteY7" fmla="*/ 244831 h 643485"/>
                  <a:gd name="connsiteX8" fmla="*/ 0 w 308678"/>
                  <a:gd name="connsiteY8" fmla="*/ 0 h 643485"/>
                  <a:gd name="connsiteX9" fmla="*/ 308679 w 308678"/>
                  <a:gd name="connsiteY9" fmla="*/ 386243 h 643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678" h="643485">
                    <a:moveTo>
                      <a:pt x="308679" y="386243"/>
                    </a:moveTo>
                    <a:cubicBezTo>
                      <a:pt x="308679" y="386243"/>
                      <a:pt x="298837" y="420533"/>
                      <a:pt x="250831" y="480334"/>
                    </a:cubicBezTo>
                    <a:cubicBezTo>
                      <a:pt x="216541" y="522854"/>
                      <a:pt x="163186" y="578301"/>
                      <a:pt x="80239" y="643486"/>
                    </a:cubicBezTo>
                    <a:cubicBezTo>
                      <a:pt x="74053" y="629324"/>
                      <a:pt x="69043" y="614648"/>
                      <a:pt x="65254" y="599664"/>
                    </a:cubicBezTo>
                    <a:cubicBezTo>
                      <a:pt x="65254" y="599664"/>
                      <a:pt x="114563" y="503652"/>
                      <a:pt x="144121" y="438740"/>
                    </a:cubicBezTo>
                    <a:cubicBezTo>
                      <a:pt x="158557" y="407091"/>
                      <a:pt x="168364" y="382814"/>
                      <a:pt x="165552" y="380447"/>
                    </a:cubicBezTo>
                    <a:cubicBezTo>
                      <a:pt x="158900" y="374927"/>
                      <a:pt x="68614" y="296471"/>
                      <a:pt x="28392" y="261461"/>
                    </a:cubicBezTo>
                    <a:lnTo>
                      <a:pt x="9258" y="244831"/>
                    </a:lnTo>
                    <a:lnTo>
                      <a:pt x="0" y="0"/>
                    </a:lnTo>
                    <a:cubicBezTo>
                      <a:pt x="0" y="0"/>
                      <a:pt x="123958" y="10218"/>
                      <a:pt x="308679" y="386243"/>
                    </a:cubicBezTo>
                    <a:close/>
                  </a:path>
                </a:pathLst>
              </a:custGeom>
              <a:solidFill>
                <a:srgbClr val="2B478B"/>
              </a:solidFill>
              <a:ln w="3429" cap="flat">
                <a:noFill/>
                <a:prstDash val="solid"/>
                <a:miter/>
              </a:ln>
            </p:spPr>
            <p:txBody>
              <a:bodyPr rtlCol="0" anchor="ctr"/>
              <a:lstStyle/>
              <a:p>
                <a:endParaRPr lang="en-IN"/>
              </a:p>
            </p:txBody>
          </p:sp>
          <p:sp>
            <p:nvSpPr>
              <p:cNvPr id="333" name="Freeform: Shape 332">
                <a:extLst>
                  <a:ext uri="{FF2B5EF4-FFF2-40B4-BE49-F238E27FC236}">
                    <a16:creationId xmlns:a16="http://schemas.microsoft.com/office/drawing/2014/main" id="{EB5A9A83-171C-0B24-12B5-ADF4599BE2FE}"/>
                  </a:ext>
                </a:extLst>
              </p:cNvPr>
              <p:cNvSpPr/>
              <p:nvPr/>
            </p:nvSpPr>
            <p:spPr>
              <a:xfrm>
                <a:off x="4266338" y="4457869"/>
                <a:ext cx="85960" cy="68124"/>
              </a:xfrm>
              <a:custGeom>
                <a:avLst/>
                <a:gdLst>
                  <a:gd name="connsiteX0" fmla="*/ 79191 w 85960"/>
                  <a:gd name="connsiteY0" fmla="*/ 25274 h 68124"/>
                  <a:gd name="connsiteX1" fmla="*/ 16200 w 85960"/>
                  <a:gd name="connsiteY1" fmla="*/ 7066 h 68124"/>
                  <a:gd name="connsiteX2" fmla="*/ 8725 w 85960"/>
                  <a:gd name="connsiteY2" fmla="*/ 64262 h 68124"/>
                  <a:gd name="connsiteX3" fmla="*/ 55977 w 85960"/>
                  <a:gd name="connsiteY3" fmla="*/ 55140 h 68124"/>
                  <a:gd name="connsiteX4" fmla="*/ 84334 w 85960"/>
                  <a:gd name="connsiteY4" fmla="*/ 64364 h 68124"/>
                  <a:gd name="connsiteX5" fmla="*/ 79191 w 85960"/>
                  <a:gd name="connsiteY5" fmla="*/ 25274 h 6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960" h="68124">
                    <a:moveTo>
                      <a:pt x="79191" y="25274"/>
                    </a:moveTo>
                    <a:cubicBezTo>
                      <a:pt x="79191" y="25274"/>
                      <a:pt x="34442" y="-16149"/>
                      <a:pt x="16200" y="7066"/>
                    </a:cubicBezTo>
                    <a:cubicBezTo>
                      <a:pt x="-2042" y="30280"/>
                      <a:pt x="-5368" y="66730"/>
                      <a:pt x="8725" y="64262"/>
                    </a:cubicBezTo>
                    <a:cubicBezTo>
                      <a:pt x="22818" y="61792"/>
                      <a:pt x="51828" y="48488"/>
                      <a:pt x="55977" y="55140"/>
                    </a:cubicBezTo>
                    <a:cubicBezTo>
                      <a:pt x="60126" y="61792"/>
                      <a:pt x="78711" y="74446"/>
                      <a:pt x="84334" y="64364"/>
                    </a:cubicBezTo>
                    <a:cubicBezTo>
                      <a:pt x="89958" y="54283"/>
                      <a:pt x="79191" y="25274"/>
                      <a:pt x="79191" y="25274"/>
                    </a:cubicBezTo>
                    <a:close/>
                  </a:path>
                </a:pathLst>
              </a:custGeom>
              <a:solidFill>
                <a:srgbClr val="FFB27D"/>
              </a:solidFill>
              <a:ln w="3429" cap="flat">
                <a:noFill/>
                <a:prstDash val="solid"/>
                <a:miter/>
              </a:ln>
            </p:spPr>
            <p:txBody>
              <a:bodyPr rtlCol="0" anchor="ctr"/>
              <a:lstStyle/>
              <a:p>
                <a:endParaRPr lang="en-IN"/>
              </a:p>
            </p:txBody>
          </p:sp>
          <p:sp>
            <p:nvSpPr>
              <p:cNvPr id="334" name="Freeform: Shape 333">
                <a:extLst>
                  <a:ext uri="{FF2B5EF4-FFF2-40B4-BE49-F238E27FC236}">
                    <a16:creationId xmlns:a16="http://schemas.microsoft.com/office/drawing/2014/main" id="{CB52C4D9-701D-352C-C287-9D34B4E52B1E}"/>
                  </a:ext>
                </a:extLst>
              </p:cNvPr>
              <p:cNvSpPr/>
              <p:nvPr/>
            </p:nvSpPr>
            <p:spPr>
              <a:xfrm>
                <a:off x="4335688" y="4317350"/>
                <a:ext cx="185577" cy="204745"/>
              </a:xfrm>
              <a:custGeom>
                <a:avLst/>
                <a:gdLst>
                  <a:gd name="connsiteX0" fmla="*/ 0 w 185577"/>
                  <a:gd name="connsiteY0" fmla="*/ 160923 h 204745"/>
                  <a:gd name="connsiteX1" fmla="*/ 14985 w 185577"/>
                  <a:gd name="connsiteY1" fmla="*/ 204746 h 204745"/>
                  <a:gd name="connsiteX2" fmla="*/ 185577 w 185577"/>
                  <a:gd name="connsiteY2" fmla="*/ 41594 h 204745"/>
                  <a:gd name="connsiteX3" fmla="*/ 79004 w 185577"/>
                  <a:gd name="connsiteY3" fmla="*/ 0 h 204745"/>
                  <a:gd name="connsiteX4" fmla="*/ 0 w 185577"/>
                  <a:gd name="connsiteY4" fmla="*/ 160923 h 204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577" h="204745">
                    <a:moveTo>
                      <a:pt x="0" y="160923"/>
                    </a:moveTo>
                    <a:cubicBezTo>
                      <a:pt x="3789" y="175908"/>
                      <a:pt x="8799" y="190584"/>
                      <a:pt x="14985" y="204746"/>
                    </a:cubicBezTo>
                    <a:cubicBezTo>
                      <a:pt x="97932" y="139595"/>
                      <a:pt x="151425" y="84113"/>
                      <a:pt x="185577" y="41594"/>
                    </a:cubicBezTo>
                    <a:cubicBezTo>
                      <a:pt x="159826" y="39674"/>
                      <a:pt x="122244" y="30484"/>
                      <a:pt x="79004" y="0"/>
                    </a:cubicBezTo>
                    <a:cubicBezTo>
                      <a:pt x="49240" y="65117"/>
                      <a:pt x="0" y="160923"/>
                      <a:pt x="0" y="160923"/>
                    </a:cubicBezTo>
                    <a:close/>
                  </a:path>
                </a:pathLst>
              </a:custGeom>
              <a:solidFill>
                <a:srgbClr val="FFB27D"/>
              </a:solidFill>
              <a:ln w="3429" cap="flat">
                <a:noFill/>
                <a:prstDash val="solid"/>
                <a:miter/>
              </a:ln>
            </p:spPr>
            <p:txBody>
              <a:bodyPr rtlCol="0" anchor="ctr"/>
              <a:lstStyle/>
              <a:p>
                <a:endParaRPr lang="en-IN"/>
              </a:p>
            </p:txBody>
          </p:sp>
          <p:sp>
            <p:nvSpPr>
              <p:cNvPr id="335" name="Freeform: Shape 334">
                <a:extLst>
                  <a:ext uri="{FF2B5EF4-FFF2-40B4-BE49-F238E27FC236}">
                    <a16:creationId xmlns:a16="http://schemas.microsoft.com/office/drawing/2014/main" id="{3393475A-3235-23C4-79A9-54C079E6A42A}"/>
                  </a:ext>
                </a:extLst>
              </p:cNvPr>
              <p:cNvSpPr/>
              <p:nvPr/>
            </p:nvSpPr>
            <p:spPr>
              <a:xfrm>
                <a:off x="4016252" y="3644733"/>
                <a:ext cx="73373" cy="46008"/>
              </a:xfrm>
              <a:custGeom>
                <a:avLst/>
                <a:gdLst>
                  <a:gd name="connsiteX0" fmla="*/ 39698 w 73373"/>
                  <a:gd name="connsiteY0" fmla="*/ 46002 h 46008"/>
                  <a:gd name="connsiteX1" fmla="*/ 539 w 73373"/>
                  <a:gd name="connsiteY1" fmla="*/ 23096 h 46008"/>
                  <a:gd name="connsiteX2" fmla="*/ 3968 w 73373"/>
                  <a:gd name="connsiteY2" fmla="*/ 7289 h 46008"/>
                  <a:gd name="connsiteX3" fmla="*/ 21113 w 73373"/>
                  <a:gd name="connsiteY3" fmla="*/ 19 h 46008"/>
                  <a:gd name="connsiteX4" fmla="*/ 57049 w 73373"/>
                  <a:gd name="connsiteY4" fmla="*/ 19 h 46008"/>
                  <a:gd name="connsiteX5" fmla="*/ 71245 w 73373"/>
                  <a:gd name="connsiteY5" fmla="*/ 5883 h 46008"/>
                  <a:gd name="connsiteX6" fmla="*/ 70594 w 73373"/>
                  <a:gd name="connsiteY6" fmla="*/ 26080 h 46008"/>
                  <a:gd name="connsiteX7" fmla="*/ 46385 w 73373"/>
                  <a:gd name="connsiteY7" fmla="*/ 45693 h 46008"/>
                  <a:gd name="connsiteX8" fmla="*/ 39698 w 73373"/>
                  <a:gd name="connsiteY8" fmla="*/ 46002 h 46008"/>
                  <a:gd name="connsiteX9" fmla="*/ 20976 w 73373"/>
                  <a:gd name="connsiteY9" fmla="*/ 2385 h 46008"/>
                  <a:gd name="connsiteX10" fmla="*/ 5717 w 73373"/>
                  <a:gd name="connsiteY10" fmla="*/ 8797 h 46008"/>
                  <a:gd name="connsiteX11" fmla="*/ 2837 w 73373"/>
                  <a:gd name="connsiteY11" fmla="*/ 22513 h 46008"/>
                  <a:gd name="connsiteX12" fmla="*/ 26120 w 73373"/>
                  <a:gd name="connsiteY12" fmla="*/ 42299 h 46008"/>
                  <a:gd name="connsiteX13" fmla="*/ 46042 w 73373"/>
                  <a:gd name="connsiteY13" fmla="*/ 43225 h 46008"/>
                  <a:gd name="connsiteX14" fmla="*/ 46042 w 73373"/>
                  <a:gd name="connsiteY14" fmla="*/ 43225 h 46008"/>
                  <a:gd name="connsiteX15" fmla="*/ 68159 w 73373"/>
                  <a:gd name="connsiteY15" fmla="*/ 25051 h 46008"/>
                  <a:gd name="connsiteX16" fmla="*/ 68982 w 73373"/>
                  <a:gd name="connsiteY16" fmla="*/ 7083 h 46008"/>
                  <a:gd name="connsiteX17" fmla="*/ 56775 w 73373"/>
                  <a:gd name="connsiteY17" fmla="*/ 2282 h 46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373" h="46008">
                    <a:moveTo>
                      <a:pt x="39698" y="46002"/>
                    </a:moveTo>
                    <a:cubicBezTo>
                      <a:pt x="28005" y="46002"/>
                      <a:pt x="4620" y="43396"/>
                      <a:pt x="539" y="23096"/>
                    </a:cubicBezTo>
                    <a:cubicBezTo>
                      <a:pt x="-829" y="17576"/>
                      <a:pt x="440" y="11746"/>
                      <a:pt x="3968" y="7289"/>
                    </a:cubicBezTo>
                    <a:cubicBezTo>
                      <a:pt x="8309" y="2419"/>
                      <a:pt x="14598" y="-255"/>
                      <a:pt x="21113" y="19"/>
                    </a:cubicBezTo>
                    <a:lnTo>
                      <a:pt x="57049" y="19"/>
                    </a:lnTo>
                    <a:cubicBezTo>
                      <a:pt x="63907" y="19"/>
                      <a:pt x="68639" y="2008"/>
                      <a:pt x="71245" y="5883"/>
                    </a:cubicBezTo>
                    <a:cubicBezTo>
                      <a:pt x="75566" y="12398"/>
                      <a:pt x="72240" y="22170"/>
                      <a:pt x="70594" y="26080"/>
                    </a:cubicBezTo>
                    <a:cubicBezTo>
                      <a:pt x="65004" y="39453"/>
                      <a:pt x="57323" y="45693"/>
                      <a:pt x="46385" y="45693"/>
                    </a:cubicBezTo>
                    <a:cubicBezTo>
                      <a:pt x="44163" y="45934"/>
                      <a:pt x="41931" y="46036"/>
                      <a:pt x="39698" y="46002"/>
                    </a:cubicBezTo>
                    <a:close/>
                    <a:moveTo>
                      <a:pt x="20976" y="2385"/>
                    </a:moveTo>
                    <a:cubicBezTo>
                      <a:pt x="15184" y="2145"/>
                      <a:pt x="9585" y="4477"/>
                      <a:pt x="5717" y="8797"/>
                    </a:cubicBezTo>
                    <a:cubicBezTo>
                      <a:pt x="2710" y="12672"/>
                      <a:pt x="1650" y="17747"/>
                      <a:pt x="2837" y="22513"/>
                    </a:cubicBezTo>
                    <a:cubicBezTo>
                      <a:pt x="4963" y="32800"/>
                      <a:pt x="12781" y="39658"/>
                      <a:pt x="26120" y="42299"/>
                    </a:cubicBezTo>
                    <a:cubicBezTo>
                      <a:pt x="32686" y="43533"/>
                      <a:pt x="39390" y="43842"/>
                      <a:pt x="46042" y="43225"/>
                    </a:cubicBezTo>
                    <a:lnTo>
                      <a:pt x="46042" y="43225"/>
                    </a:lnTo>
                    <a:cubicBezTo>
                      <a:pt x="55952" y="43225"/>
                      <a:pt x="62981" y="37464"/>
                      <a:pt x="68159" y="25051"/>
                    </a:cubicBezTo>
                    <a:cubicBezTo>
                      <a:pt x="69325" y="22308"/>
                      <a:pt x="72788" y="12809"/>
                      <a:pt x="68982" y="7083"/>
                    </a:cubicBezTo>
                    <a:cubicBezTo>
                      <a:pt x="66890" y="3894"/>
                      <a:pt x="62776" y="2282"/>
                      <a:pt x="56775" y="2282"/>
                    </a:cubicBezTo>
                    <a:close/>
                  </a:path>
                </a:pathLst>
              </a:custGeom>
              <a:solidFill>
                <a:srgbClr val="B64C41"/>
              </a:solidFill>
              <a:ln w="3429" cap="flat">
                <a:noFill/>
                <a:prstDash val="solid"/>
                <a:miter/>
              </a:ln>
            </p:spPr>
            <p:txBody>
              <a:bodyPr rtlCol="0" anchor="ctr"/>
              <a:lstStyle/>
              <a:p>
                <a:endParaRPr lang="en-IN"/>
              </a:p>
            </p:txBody>
          </p:sp>
          <p:sp>
            <p:nvSpPr>
              <p:cNvPr id="336" name="Freeform: Shape 335">
                <a:extLst>
                  <a:ext uri="{FF2B5EF4-FFF2-40B4-BE49-F238E27FC236}">
                    <a16:creationId xmlns:a16="http://schemas.microsoft.com/office/drawing/2014/main" id="{79F34D28-7ABD-04F0-0267-6D22C0723068}"/>
                  </a:ext>
                </a:extLst>
              </p:cNvPr>
              <p:cNvSpPr/>
              <p:nvPr/>
            </p:nvSpPr>
            <p:spPr>
              <a:xfrm>
                <a:off x="4105255" y="3644733"/>
                <a:ext cx="73365" cy="46008"/>
              </a:xfrm>
              <a:custGeom>
                <a:avLst/>
                <a:gdLst>
                  <a:gd name="connsiteX0" fmla="*/ 33540 w 73365"/>
                  <a:gd name="connsiteY0" fmla="*/ 46002 h 46008"/>
                  <a:gd name="connsiteX1" fmla="*/ 26990 w 73365"/>
                  <a:gd name="connsiteY1" fmla="*/ 45693 h 46008"/>
                  <a:gd name="connsiteX2" fmla="*/ 2747 w 73365"/>
                  <a:gd name="connsiteY2" fmla="*/ 26080 h 46008"/>
                  <a:gd name="connsiteX3" fmla="*/ 2130 w 73365"/>
                  <a:gd name="connsiteY3" fmla="*/ 5883 h 46008"/>
                  <a:gd name="connsiteX4" fmla="*/ 16326 w 73365"/>
                  <a:gd name="connsiteY4" fmla="*/ 19 h 46008"/>
                  <a:gd name="connsiteX5" fmla="*/ 52262 w 73365"/>
                  <a:gd name="connsiteY5" fmla="*/ 19 h 46008"/>
                  <a:gd name="connsiteX6" fmla="*/ 69407 w 73365"/>
                  <a:gd name="connsiteY6" fmla="*/ 7289 h 46008"/>
                  <a:gd name="connsiteX7" fmla="*/ 72836 w 73365"/>
                  <a:gd name="connsiteY7" fmla="*/ 23096 h 46008"/>
                  <a:gd name="connsiteX8" fmla="*/ 33540 w 73365"/>
                  <a:gd name="connsiteY8" fmla="*/ 46002 h 46008"/>
                  <a:gd name="connsiteX9" fmla="*/ 16395 w 73365"/>
                  <a:gd name="connsiteY9" fmla="*/ 2385 h 46008"/>
                  <a:gd name="connsiteX10" fmla="*/ 4187 w 73365"/>
                  <a:gd name="connsiteY10" fmla="*/ 7186 h 46008"/>
                  <a:gd name="connsiteX11" fmla="*/ 5010 w 73365"/>
                  <a:gd name="connsiteY11" fmla="*/ 25154 h 46008"/>
                  <a:gd name="connsiteX12" fmla="*/ 27128 w 73365"/>
                  <a:gd name="connsiteY12" fmla="*/ 43328 h 46008"/>
                  <a:gd name="connsiteX13" fmla="*/ 27128 w 73365"/>
                  <a:gd name="connsiteY13" fmla="*/ 43328 h 46008"/>
                  <a:gd name="connsiteX14" fmla="*/ 47050 w 73365"/>
                  <a:gd name="connsiteY14" fmla="*/ 42402 h 46008"/>
                  <a:gd name="connsiteX15" fmla="*/ 70333 w 73365"/>
                  <a:gd name="connsiteY15" fmla="*/ 22616 h 46008"/>
                  <a:gd name="connsiteX16" fmla="*/ 67452 w 73365"/>
                  <a:gd name="connsiteY16" fmla="*/ 8900 h 46008"/>
                  <a:gd name="connsiteX17" fmla="*/ 52193 w 73365"/>
                  <a:gd name="connsiteY17" fmla="*/ 2488 h 46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365" h="46008">
                    <a:moveTo>
                      <a:pt x="33540" y="46002"/>
                    </a:moveTo>
                    <a:cubicBezTo>
                      <a:pt x="31352" y="46036"/>
                      <a:pt x="29164" y="45934"/>
                      <a:pt x="26990" y="45693"/>
                    </a:cubicBezTo>
                    <a:cubicBezTo>
                      <a:pt x="16052" y="45693"/>
                      <a:pt x="8371" y="39453"/>
                      <a:pt x="2747" y="26080"/>
                    </a:cubicBezTo>
                    <a:cubicBezTo>
                      <a:pt x="1136" y="22170"/>
                      <a:pt x="-2190" y="12364"/>
                      <a:pt x="2130" y="5883"/>
                    </a:cubicBezTo>
                    <a:cubicBezTo>
                      <a:pt x="4702" y="2008"/>
                      <a:pt x="9502" y="19"/>
                      <a:pt x="16326" y="19"/>
                    </a:cubicBezTo>
                    <a:lnTo>
                      <a:pt x="52262" y="19"/>
                    </a:lnTo>
                    <a:cubicBezTo>
                      <a:pt x="58777" y="-255"/>
                      <a:pt x="65066" y="2419"/>
                      <a:pt x="69407" y="7289"/>
                    </a:cubicBezTo>
                    <a:cubicBezTo>
                      <a:pt x="72922" y="11746"/>
                      <a:pt x="74187" y="17576"/>
                      <a:pt x="72836" y="23096"/>
                    </a:cubicBezTo>
                    <a:cubicBezTo>
                      <a:pt x="68618" y="43396"/>
                      <a:pt x="45233" y="46002"/>
                      <a:pt x="33540" y="46002"/>
                    </a:cubicBezTo>
                    <a:close/>
                    <a:moveTo>
                      <a:pt x="16395" y="2385"/>
                    </a:moveTo>
                    <a:cubicBezTo>
                      <a:pt x="10394" y="2385"/>
                      <a:pt x="6279" y="3997"/>
                      <a:pt x="4187" y="7186"/>
                    </a:cubicBezTo>
                    <a:cubicBezTo>
                      <a:pt x="347" y="12912"/>
                      <a:pt x="3845" y="22410"/>
                      <a:pt x="5010" y="25154"/>
                    </a:cubicBezTo>
                    <a:cubicBezTo>
                      <a:pt x="10188" y="37567"/>
                      <a:pt x="17218" y="43328"/>
                      <a:pt x="27128" y="43328"/>
                    </a:cubicBezTo>
                    <a:lnTo>
                      <a:pt x="27128" y="43328"/>
                    </a:lnTo>
                    <a:cubicBezTo>
                      <a:pt x="33780" y="43945"/>
                      <a:pt x="40483" y="43636"/>
                      <a:pt x="47050" y="42402"/>
                    </a:cubicBezTo>
                    <a:cubicBezTo>
                      <a:pt x="60389" y="39693"/>
                      <a:pt x="68207" y="33006"/>
                      <a:pt x="70333" y="22616"/>
                    </a:cubicBezTo>
                    <a:cubicBezTo>
                      <a:pt x="71519" y="17850"/>
                      <a:pt x="70460" y="12775"/>
                      <a:pt x="67452" y="8900"/>
                    </a:cubicBezTo>
                    <a:cubicBezTo>
                      <a:pt x="63585" y="4580"/>
                      <a:pt x="57985" y="2248"/>
                      <a:pt x="52193" y="2488"/>
                    </a:cubicBezTo>
                    <a:close/>
                  </a:path>
                </a:pathLst>
              </a:custGeom>
              <a:solidFill>
                <a:srgbClr val="B64C41"/>
              </a:solidFill>
              <a:ln w="3429" cap="flat">
                <a:noFill/>
                <a:prstDash val="solid"/>
                <a:miter/>
              </a:ln>
            </p:spPr>
            <p:txBody>
              <a:bodyPr rtlCol="0" anchor="ctr"/>
              <a:lstStyle/>
              <a:p>
                <a:endParaRPr lang="en-IN"/>
              </a:p>
            </p:txBody>
          </p:sp>
          <p:sp>
            <p:nvSpPr>
              <p:cNvPr id="337" name="Freeform: Shape 336">
                <a:extLst>
                  <a:ext uri="{FF2B5EF4-FFF2-40B4-BE49-F238E27FC236}">
                    <a16:creationId xmlns:a16="http://schemas.microsoft.com/office/drawing/2014/main" id="{B2406498-16CE-67EC-194C-B660F8343A9C}"/>
                  </a:ext>
                </a:extLst>
              </p:cNvPr>
              <p:cNvSpPr/>
              <p:nvPr/>
            </p:nvSpPr>
            <p:spPr>
              <a:xfrm>
                <a:off x="4083049" y="3655686"/>
                <a:ext cx="28791" cy="5698"/>
              </a:xfrm>
              <a:custGeom>
                <a:avLst/>
                <a:gdLst>
                  <a:gd name="connsiteX0" fmla="*/ 1465 w 28791"/>
                  <a:gd name="connsiteY0" fmla="*/ 5697 h 5698"/>
                  <a:gd name="connsiteX1" fmla="*/ 1 w 28791"/>
                  <a:gd name="connsiteY1" fmla="*/ 4360 h 5698"/>
                  <a:gd name="connsiteX2" fmla="*/ 882 w 28791"/>
                  <a:gd name="connsiteY2" fmla="*/ 2988 h 5698"/>
                  <a:gd name="connsiteX3" fmla="*/ 28040 w 28791"/>
                  <a:gd name="connsiteY3" fmla="*/ 2988 h 5698"/>
                  <a:gd name="connsiteX4" fmla="*/ 28623 w 28791"/>
                  <a:gd name="connsiteY4" fmla="*/ 4908 h 5698"/>
                  <a:gd name="connsiteX5" fmla="*/ 26703 w 28791"/>
                  <a:gd name="connsiteY5" fmla="*/ 5491 h 5698"/>
                  <a:gd name="connsiteX6" fmla="*/ 2048 w 28791"/>
                  <a:gd name="connsiteY6" fmla="*/ 5491 h 5698"/>
                  <a:gd name="connsiteX7" fmla="*/ 1465 w 28791"/>
                  <a:gd name="connsiteY7" fmla="*/ 5697 h 5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791" h="5698">
                    <a:moveTo>
                      <a:pt x="1465" y="5697"/>
                    </a:moveTo>
                    <a:cubicBezTo>
                      <a:pt x="690" y="5731"/>
                      <a:pt x="35" y="5114"/>
                      <a:pt x="1" y="4360"/>
                    </a:cubicBezTo>
                    <a:cubicBezTo>
                      <a:pt x="-23" y="3742"/>
                      <a:pt x="330" y="3194"/>
                      <a:pt x="882" y="2988"/>
                    </a:cubicBezTo>
                    <a:cubicBezTo>
                      <a:pt x="1465" y="2714"/>
                      <a:pt x="15558" y="-3596"/>
                      <a:pt x="28040" y="2988"/>
                    </a:cubicBezTo>
                    <a:cubicBezTo>
                      <a:pt x="28733" y="3365"/>
                      <a:pt x="28993" y="4222"/>
                      <a:pt x="28623" y="4908"/>
                    </a:cubicBezTo>
                    <a:cubicBezTo>
                      <a:pt x="28253" y="5594"/>
                      <a:pt x="27395" y="5868"/>
                      <a:pt x="26703" y="5491"/>
                    </a:cubicBezTo>
                    <a:cubicBezTo>
                      <a:pt x="15421" y="-475"/>
                      <a:pt x="2185" y="5491"/>
                      <a:pt x="2048" y="5491"/>
                    </a:cubicBezTo>
                    <a:cubicBezTo>
                      <a:pt x="1873" y="5594"/>
                      <a:pt x="1674" y="5663"/>
                      <a:pt x="1465" y="5697"/>
                    </a:cubicBezTo>
                    <a:close/>
                  </a:path>
                </a:pathLst>
              </a:custGeom>
              <a:solidFill>
                <a:srgbClr val="B64C41"/>
              </a:solidFill>
              <a:ln w="3429" cap="flat">
                <a:noFill/>
                <a:prstDash val="solid"/>
                <a:miter/>
              </a:ln>
            </p:spPr>
            <p:txBody>
              <a:bodyPr rtlCol="0" anchor="ctr"/>
              <a:lstStyle/>
              <a:p>
                <a:endParaRPr lang="en-IN"/>
              </a:p>
            </p:txBody>
          </p:sp>
          <p:sp>
            <p:nvSpPr>
              <p:cNvPr id="338" name="Freeform: Shape 337">
                <a:extLst>
                  <a:ext uri="{FF2B5EF4-FFF2-40B4-BE49-F238E27FC236}">
                    <a16:creationId xmlns:a16="http://schemas.microsoft.com/office/drawing/2014/main" id="{005A42F7-8DEF-2163-0E78-95DFB6020936}"/>
                  </a:ext>
                </a:extLst>
              </p:cNvPr>
              <p:cNvSpPr/>
              <p:nvPr/>
            </p:nvSpPr>
            <p:spPr>
              <a:xfrm>
                <a:off x="7818671" y="3169527"/>
                <a:ext cx="135503" cy="443232"/>
              </a:xfrm>
              <a:custGeom>
                <a:avLst/>
                <a:gdLst>
                  <a:gd name="connsiteX0" fmla="*/ 135504 w 135503"/>
                  <a:gd name="connsiteY0" fmla="*/ 438089 h 443232"/>
                  <a:gd name="connsiteX1" fmla="*/ 107660 w 135503"/>
                  <a:gd name="connsiteY1" fmla="*/ 443232 h 443232"/>
                  <a:gd name="connsiteX2" fmla="*/ 29308 w 135503"/>
                  <a:gd name="connsiteY2" fmla="*/ 289991 h 443232"/>
                  <a:gd name="connsiteX3" fmla="*/ 38909 w 135503"/>
                  <a:gd name="connsiteY3" fmla="*/ 12756 h 443232"/>
                  <a:gd name="connsiteX4" fmla="*/ 50773 w 135503"/>
                  <a:gd name="connsiteY4" fmla="*/ 446 h 443232"/>
                  <a:gd name="connsiteX5" fmla="*/ 51219 w 135503"/>
                  <a:gd name="connsiteY5" fmla="*/ 0 h 443232"/>
                  <a:gd name="connsiteX6" fmla="*/ 51596 w 135503"/>
                  <a:gd name="connsiteY6" fmla="*/ 652 h 443232"/>
                  <a:gd name="connsiteX7" fmla="*/ 67095 w 135503"/>
                  <a:gd name="connsiteY7" fmla="*/ 40394 h 443232"/>
                  <a:gd name="connsiteX8" fmla="*/ 96721 w 135503"/>
                  <a:gd name="connsiteY8" fmla="*/ 282035 h 443232"/>
                  <a:gd name="connsiteX9" fmla="*/ 135504 w 135503"/>
                  <a:gd name="connsiteY9" fmla="*/ 438089 h 44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503" h="443232">
                    <a:moveTo>
                      <a:pt x="135504" y="438089"/>
                    </a:moveTo>
                    <a:lnTo>
                      <a:pt x="107660" y="443232"/>
                    </a:lnTo>
                    <a:cubicBezTo>
                      <a:pt x="107660" y="443232"/>
                      <a:pt x="31502" y="325823"/>
                      <a:pt x="29308" y="289991"/>
                    </a:cubicBezTo>
                    <a:cubicBezTo>
                      <a:pt x="27216" y="255701"/>
                      <a:pt x="-41433" y="106196"/>
                      <a:pt x="38909" y="12756"/>
                    </a:cubicBezTo>
                    <a:cubicBezTo>
                      <a:pt x="42646" y="8435"/>
                      <a:pt x="46590" y="4324"/>
                      <a:pt x="50773" y="446"/>
                    </a:cubicBezTo>
                    <a:cubicBezTo>
                      <a:pt x="50910" y="281"/>
                      <a:pt x="51047" y="130"/>
                      <a:pt x="51219" y="0"/>
                    </a:cubicBezTo>
                    <a:lnTo>
                      <a:pt x="51596" y="652"/>
                    </a:lnTo>
                    <a:cubicBezTo>
                      <a:pt x="53242" y="3360"/>
                      <a:pt x="59620" y="14916"/>
                      <a:pt x="67095" y="40394"/>
                    </a:cubicBezTo>
                    <a:cubicBezTo>
                      <a:pt x="78822" y="80273"/>
                      <a:pt x="93292" y="154271"/>
                      <a:pt x="96721" y="282035"/>
                    </a:cubicBezTo>
                    <a:cubicBezTo>
                      <a:pt x="96721" y="282035"/>
                      <a:pt x="115272" y="391455"/>
                      <a:pt x="135504" y="438089"/>
                    </a:cubicBezTo>
                    <a:close/>
                  </a:path>
                </a:pathLst>
              </a:custGeom>
              <a:solidFill>
                <a:srgbClr val="F4A671"/>
              </a:solidFill>
              <a:ln w="3429" cap="flat">
                <a:noFill/>
                <a:prstDash val="solid"/>
                <a:miter/>
              </a:ln>
            </p:spPr>
            <p:txBody>
              <a:bodyPr rtlCol="0" anchor="ctr"/>
              <a:lstStyle/>
              <a:p>
                <a:endParaRPr lang="en-IN"/>
              </a:p>
            </p:txBody>
          </p:sp>
          <p:sp>
            <p:nvSpPr>
              <p:cNvPr id="339" name="Freeform: Shape 338">
                <a:extLst>
                  <a:ext uri="{FF2B5EF4-FFF2-40B4-BE49-F238E27FC236}">
                    <a16:creationId xmlns:a16="http://schemas.microsoft.com/office/drawing/2014/main" id="{150D1DCB-E83F-94B7-9CB2-3E910A89B57B}"/>
                  </a:ext>
                </a:extLst>
              </p:cNvPr>
              <p:cNvSpPr/>
              <p:nvPr/>
            </p:nvSpPr>
            <p:spPr>
              <a:xfrm>
                <a:off x="7915358" y="3577853"/>
                <a:ext cx="69739" cy="111060"/>
              </a:xfrm>
              <a:custGeom>
                <a:avLst/>
                <a:gdLst>
                  <a:gd name="connsiteX0" fmla="*/ 38817 w 69739"/>
                  <a:gd name="connsiteY0" fmla="*/ 29763 h 111060"/>
                  <a:gd name="connsiteX1" fmla="*/ 69678 w 69739"/>
                  <a:gd name="connsiteY1" fmla="*/ 77050 h 111060"/>
                  <a:gd name="connsiteX2" fmla="*/ 45675 w 69739"/>
                  <a:gd name="connsiteY2" fmla="*/ 110791 h 111060"/>
                  <a:gd name="connsiteX3" fmla="*/ 38817 w 69739"/>
                  <a:gd name="connsiteY3" fmla="*/ 84250 h 111060"/>
                  <a:gd name="connsiteX4" fmla="*/ 28530 w 69739"/>
                  <a:gd name="connsiteY4" fmla="*/ 66797 h 111060"/>
                  <a:gd name="connsiteX5" fmla="*/ 32713 w 69739"/>
                  <a:gd name="connsiteY5" fmla="*/ 88056 h 111060"/>
                  <a:gd name="connsiteX6" fmla="*/ 25169 w 69739"/>
                  <a:gd name="connsiteY6" fmla="*/ 82810 h 111060"/>
                  <a:gd name="connsiteX7" fmla="*/ 12824 w 69739"/>
                  <a:gd name="connsiteY7" fmla="*/ 56784 h 111060"/>
                  <a:gd name="connsiteX8" fmla="*/ 9670 w 69739"/>
                  <a:gd name="connsiteY8" fmla="*/ 30004 h 111060"/>
                  <a:gd name="connsiteX9" fmla="*/ 0 w 69739"/>
                  <a:gd name="connsiteY9" fmla="*/ 4595 h 111060"/>
                  <a:gd name="connsiteX10" fmla="*/ 21500 w 69739"/>
                  <a:gd name="connsiteY10" fmla="*/ 0 h 111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739" h="111060">
                    <a:moveTo>
                      <a:pt x="38817" y="29763"/>
                    </a:moveTo>
                    <a:cubicBezTo>
                      <a:pt x="38817" y="29763"/>
                      <a:pt x="68649" y="63402"/>
                      <a:pt x="69678" y="77050"/>
                    </a:cubicBezTo>
                    <a:cubicBezTo>
                      <a:pt x="70706" y="90697"/>
                      <a:pt x="58773" y="107911"/>
                      <a:pt x="45675" y="110791"/>
                    </a:cubicBezTo>
                    <a:cubicBezTo>
                      <a:pt x="32576" y="113671"/>
                      <a:pt x="40702" y="92686"/>
                      <a:pt x="38817" y="84250"/>
                    </a:cubicBezTo>
                    <a:cubicBezTo>
                      <a:pt x="36930" y="75815"/>
                      <a:pt x="28152" y="62956"/>
                      <a:pt x="28530" y="66797"/>
                    </a:cubicBezTo>
                    <a:cubicBezTo>
                      <a:pt x="28907" y="70637"/>
                      <a:pt x="34359" y="85656"/>
                      <a:pt x="32713" y="88056"/>
                    </a:cubicBezTo>
                    <a:cubicBezTo>
                      <a:pt x="31067" y="90457"/>
                      <a:pt x="26781" y="90834"/>
                      <a:pt x="25169" y="82810"/>
                    </a:cubicBezTo>
                    <a:cubicBezTo>
                      <a:pt x="23557" y="74786"/>
                      <a:pt x="10184" y="65425"/>
                      <a:pt x="12824" y="56784"/>
                    </a:cubicBezTo>
                    <a:cubicBezTo>
                      <a:pt x="15465" y="48143"/>
                      <a:pt x="13305" y="41559"/>
                      <a:pt x="9670" y="30004"/>
                    </a:cubicBezTo>
                    <a:cubicBezTo>
                      <a:pt x="6035" y="18448"/>
                      <a:pt x="0" y="4595"/>
                      <a:pt x="0" y="4595"/>
                    </a:cubicBezTo>
                    <a:lnTo>
                      <a:pt x="21500" y="0"/>
                    </a:lnTo>
                    <a:close/>
                  </a:path>
                </a:pathLst>
              </a:custGeom>
              <a:solidFill>
                <a:srgbClr val="F4A671"/>
              </a:solidFill>
              <a:ln w="3429" cap="flat">
                <a:noFill/>
                <a:prstDash val="solid"/>
                <a:miter/>
              </a:ln>
            </p:spPr>
            <p:txBody>
              <a:bodyPr rtlCol="0" anchor="ctr"/>
              <a:lstStyle/>
              <a:p>
                <a:endParaRPr lang="en-IN"/>
              </a:p>
            </p:txBody>
          </p:sp>
          <p:sp>
            <p:nvSpPr>
              <p:cNvPr id="340" name="Freeform: Shape 339">
                <a:extLst>
                  <a:ext uri="{FF2B5EF4-FFF2-40B4-BE49-F238E27FC236}">
                    <a16:creationId xmlns:a16="http://schemas.microsoft.com/office/drawing/2014/main" id="{23D33A33-CA25-1DBD-9BE8-0456A5E1461E}"/>
                  </a:ext>
                </a:extLst>
              </p:cNvPr>
              <p:cNvSpPr/>
              <p:nvPr/>
            </p:nvSpPr>
            <p:spPr>
              <a:xfrm>
                <a:off x="7752845" y="2999860"/>
                <a:ext cx="74086" cy="117409"/>
              </a:xfrm>
              <a:custGeom>
                <a:avLst/>
                <a:gdLst>
                  <a:gd name="connsiteX0" fmla="*/ 13 w 74086"/>
                  <a:gd name="connsiteY0" fmla="*/ 0 h 117409"/>
                  <a:gd name="connsiteX1" fmla="*/ 7866 w 74086"/>
                  <a:gd name="connsiteY1" fmla="*/ 16974 h 117409"/>
                  <a:gd name="connsiteX2" fmla="*/ 425 w 74086"/>
                  <a:gd name="connsiteY2" fmla="*/ 71083 h 117409"/>
                  <a:gd name="connsiteX3" fmla="*/ 10952 w 74086"/>
                  <a:gd name="connsiteY3" fmla="*/ 100093 h 117409"/>
                  <a:gd name="connsiteX4" fmla="*/ 9031 w 74086"/>
                  <a:gd name="connsiteY4" fmla="*/ 81679 h 117409"/>
                  <a:gd name="connsiteX5" fmla="*/ 19318 w 74086"/>
                  <a:gd name="connsiteY5" fmla="*/ 103693 h 117409"/>
                  <a:gd name="connsiteX6" fmla="*/ 27137 w 74086"/>
                  <a:gd name="connsiteY6" fmla="*/ 117409 h 117409"/>
                  <a:gd name="connsiteX7" fmla="*/ 51997 w 74086"/>
                  <a:gd name="connsiteY7" fmla="*/ 92034 h 117409"/>
                  <a:gd name="connsiteX8" fmla="*/ 52169 w 74086"/>
                  <a:gd name="connsiteY8" fmla="*/ 103624 h 117409"/>
                  <a:gd name="connsiteX9" fmla="*/ 74046 w 74086"/>
                  <a:gd name="connsiteY9" fmla="*/ 69917 h 117409"/>
                  <a:gd name="connsiteX10" fmla="*/ 49700 w 74086"/>
                  <a:gd name="connsiteY10" fmla="*/ 36348 h 117409"/>
                  <a:gd name="connsiteX11" fmla="*/ 24531 w 74086"/>
                  <a:gd name="connsiteY11" fmla="*/ 14608 h 117409"/>
                  <a:gd name="connsiteX12" fmla="*/ 13 w 74086"/>
                  <a:gd name="connsiteY12" fmla="*/ 0 h 117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086" h="117409">
                    <a:moveTo>
                      <a:pt x="13" y="0"/>
                    </a:moveTo>
                    <a:cubicBezTo>
                      <a:pt x="13" y="0"/>
                      <a:pt x="-673" y="14196"/>
                      <a:pt x="7866" y="16974"/>
                    </a:cubicBezTo>
                    <a:cubicBezTo>
                      <a:pt x="16404" y="19751"/>
                      <a:pt x="-912" y="50406"/>
                      <a:pt x="425" y="71083"/>
                    </a:cubicBezTo>
                    <a:cubicBezTo>
                      <a:pt x="1762" y="91760"/>
                      <a:pt x="10952" y="100093"/>
                      <a:pt x="10952" y="100093"/>
                    </a:cubicBezTo>
                    <a:cubicBezTo>
                      <a:pt x="10952" y="100093"/>
                      <a:pt x="6563" y="88708"/>
                      <a:pt x="9031" y="81679"/>
                    </a:cubicBezTo>
                    <a:cubicBezTo>
                      <a:pt x="9031" y="81679"/>
                      <a:pt x="8620" y="96321"/>
                      <a:pt x="19318" y="103693"/>
                    </a:cubicBezTo>
                    <a:cubicBezTo>
                      <a:pt x="30017" y="111065"/>
                      <a:pt x="27137" y="117409"/>
                      <a:pt x="27137" y="117409"/>
                    </a:cubicBezTo>
                    <a:cubicBezTo>
                      <a:pt x="27137" y="117409"/>
                      <a:pt x="51311" y="110174"/>
                      <a:pt x="51997" y="92034"/>
                    </a:cubicBezTo>
                    <a:cubicBezTo>
                      <a:pt x="52546" y="95875"/>
                      <a:pt x="52580" y="99770"/>
                      <a:pt x="52169" y="103624"/>
                    </a:cubicBezTo>
                    <a:cubicBezTo>
                      <a:pt x="52169" y="103624"/>
                      <a:pt x="73051" y="87954"/>
                      <a:pt x="74046" y="69917"/>
                    </a:cubicBezTo>
                    <a:cubicBezTo>
                      <a:pt x="75040" y="51881"/>
                      <a:pt x="57620" y="36622"/>
                      <a:pt x="49700" y="36348"/>
                    </a:cubicBezTo>
                    <a:cubicBezTo>
                      <a:pt x="41779" y="36073"/>
                      <a:pt x="24050" y="20471"/>
                      <a:pt x="24531" y="14608"/>
                    </a:cubicBezTo>
                    <a:cubicBezTo>
                      <a:pt x="25011" y="8744"/>
                      <a:pt x="13" y="0"/>
                      <a:pt x="13" y="0"/>
                    </a:cubicBezTo>
                    <a:close/>
                  </a:path>
                </a:pathLst>
              </a:custGeom>
              <a:solidFill>
                <a:srgbClr val="2C3A64"/>
              </a:solidFill>
              <a:ln w="3429" cap="flat">
                <a:noFill/>
                <a:prstDash val="solid"/>
                <a:miter/>
              </a:ln>
            </p:spPr>
            <p:txBody>
              <a:bodyPr rtlCol="0" anchor="ctr"/>
              <a:lstStyle/>
              <a:p>
                <a:endParaRPr lang="en-IN"/>
              </a:p>
            </p:txBody>
          </p:sp>
          <p:sp>
            <p:nvSpPr>
              <p:cNvPr id="341" name="Freeform: Shape 340">
                <a:extLst>
                  <a:ext uri="{FF2B5EF4-FFF2-40B4-BE49-F238E27FC236}">
                    <a16:creationId xmlns:a16="http://schemas.microsoft.com/office/drawing/2014/main" id="{93CB630C-39C4-A183-BE59-39DDAB378015}"/>
                  </a:ext>
                </a:extLst>
              </p:cNvPr>
              <p:cNvSpPr/>
              <p:nvPr/>
            </p:nvSpPr>
            <p:spPr>
              <a:xfrm>
                <a:off x="7617914" y="2887793"/>
                <a:ext cx="204979" cy="151909"/>
              </a:xfrm>
              <a:custGeom>
                <a:avLst/>
                <a:gdLst>
                  <a:gd name="connsiteX0" fmla="*/ 201741 w 204979"/>
                  <a:gd name="connsiteY0" fmla="*/ 10603 h 151909"/>
                  <a:gd name="connsiteX1" fmla="*/ 77028 w 204979"/>
                  <a:gd name="connsiteY1" fmla="*/ 37280 h 151909"/>
                  <a:gd name="connsiteX2" fmla="*/ 3236 w 204979"/>
                  <a:gd name="connsiteY2" fmla="*/ 141316 h 151909"/>
                  <a:gd name="connsiteX3" fmla="*/ 127949 w 204979"/>
                  <a:gd name="connsiteY3" fmla="*/ 114604 h 151909"/>
                  <a:gd name="connsiteX4" fmla="*/ 201741 w 204979"/>
                  <a:gd name="connsiteY4" fmla="*/ 10603 h 15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979" h="151909">
                    <a:moveTo>
                      <a:pt x="201741" y="10603"/>
                    </a:moveTo>
                    <a:cubicBezTo>
                      <a:pt x="187648" y="-10760"/>
                      <a:pt x="131824" y="1173"/>
                      <a:pt x="77028" y="37280"/>
                    </a:cubicBezTo>
                    <a:cubicBezTo>
                      <a:pt x="22233" y="73388"/>
                      <a:pt x="-10823" y="119954"/>
                      <a:pt x="3236" y="141316"/>
                    </a:cubicBezTo>
                    <a:cubicBezTo>
                      <a:pt x="17295" y="162679"/>
                      <a:pt x="73119" y="150712"/>
                      <a:pt x="127949" y="114604"/>
                    </a:cubicBezTo>
                    <a:cubicBezTo>
                      <a:pt x="182779" y="78497"/>
                      <a:pt x="215800" y="31931"/>
                      <a:pt x="201741" y="10603"/>
                    </a:cubicBezTo>
                    <a:close/>
                  </a:path>
                </a:pathLst>
              </a:custGeom>
              <a:solidFill>
                <a:srgbClr val="E2AF64"/>
              </a:solidFill>
              <a:ln w="3429" cap="flat">
                <a:noFill/>
                <a:prstDash val="solid"/>
                <a:miter/>
              </a:ln>
            </p:spPr>
            <p:txBody>
              <a:bodyPr rtlCol="0" anchor="ctr"/>
              <a:lstStyle/>
              <a:p>
                <a:endParaRPr lang="en-IN"/>
              </a:p>
            </p:txBody>
          </p:sp>
          <p:sp>
            <p:nvSpPr>
              <p:cNvPr id="342" name="Freeform: Shape 341">
                <a:extLst>
                  <a:ext uri="{FF2B5EF4-FFF2-40B4-BE49-F238E27FC236}">
                    <a16:creationId xmlns:a16="http://schemas.microsoft.com/office/drawing/2014/main" id="{C4A97E6C-CB60-A2A0-392D-66DDC185475F}"/>
                  </a:ext>
                </a:extLst>
              </p:cNvPr>
              <p:cNvSpPr/>
              <p:nvPr/>
            </p:nvSpPr>
            <p:spPr>
              <a:xfrm>
                <a:off x="7697343" y="3555564"/>
                <a:ext cx="242841" cy="929430"/>
              </a:xfrm>
              <a:custGeom>
                <a:avLst/>
                <a:gdLst>
                  <a:gd name="connsiteX0" fmla="*/ 242842 w 242841"/>
                  <a:gd name="connsiteY0" fmla="*/ 918423 h 929430"/>
                  <a:gd name="connsiteX1" fmla="*/ 213284 w 242841"/>
                  <a:gd name="connsiteY1" fmla="*/ 929430 h 929430"/>
                  <a:gd name="connsiteX2" fmla="*/ 69266 w 242841"/>
                  <a:gd name="connsiteY2" fmla="*/ 594726 h 929430"/>
                  <a:gd name="connsiteX3" fmla="*/ 73484 w 242841"/>
                  <a:gd name="connsiteY3" fmla="*/ 514624 h 929430"/>
                  <a:gd name="connsiteX4" fmla="*/ 70055 w 242841"/>
                  <a:gd name="connsiteY4" fmla="*/ 494804 h 929430"/>
                  <a:gd name="connsiteX5" fmla="*/ 66351 w 242841"/>
                  <a:gd name="connsiteY5" fmla="*/ 473613 h 929430"/>
                  <a:gd name="connsiteX6" fmla="*/ 49858 w 242841"/>
                  <a:gd name="connsiteY6" fmla="*/ 379727 h 929430"/>
                  <a:gd name="connsiteX7" fmla="*/ 0 w 242841"/>
                  <a:gd name="connsiteY7" fmla="*/ 103796 h 929430"/>
                  <a:gd name="connsiteX8" fmla="*/ 7955 w 242841"/>
                  <a:gd name="connsiteY8" fmla="*/ 101258 h 929430"/>
                  <a:gd name="connsiteX9" fmla="*/ 94126 w 242841"/>
                  <a:gd name="connsiteY9" fmla="*/ 73449 h 929430"/>
                  <a:gd name="connsiteX10" fmla="*/ 111923 w 242841"/>
                  <a:gd name="connsiteY10" fmla="*/ 16905 h 929430"/>
                  <a:gd name="connsiteX11" fmla="*/ 176079 w 242841"/>
                  <a:gd name="connsiteY11" fmla="*/ 0 h 929430"/>
                  <a:gd name="connsiteX12" fmla="*/ 203237 w 242841"/>
                  <a:gd name="connsiteY12" fmla="*/ 160477 h 929430"/>
                  <a:gd name="connsiteX13" fmla="*/ 209375 w 242841"/>
                  <a:gd name="connsiteY13" fmla="*/ 217810 h 929430"/>
                  <a:gd name="connsiteX14" fmla="*/ 203271 w 242841"/>
                  <a:gd name="connsiteY14" fmla="*/ 449816 h 929430"/>
                  <a:gd name="connsiteX15" fmla="*/ 191990 w 242841"/>
                  <a:gd name="connsiteY15" fmla="*/ 521036 h 929430"/>
                  <a:gd name="connsiteX16" fmla="*/ 189521 w 242841"/>
                  <a:gd name="connsiteY16" fmla="*/ 591331 h 929430"/>
                  <a:gd name="connsiteX17" fmla="*/ 242842 w 242841"/>
                  <a:gd name="connsiteY17" fmla="*/ 918423 h 929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841" h="929430">
                    <a:moveTo>
                      <a:pt x="242842" y="918423"/>
                    </a:moveTo>
                    <a:lnTo>
                      <a:pt x="213284" y="929430"/>
                    </a:lnTo>
                    <a:cubicBezTo>
                      <a:pt x="213284" y="929430"/>
                      <a:pt x="84902" y="751362"/>
                      <a:pt x="69266" y="594726"/>
                    </a:cubicBezTo>
                    <a:cubicBezTo>
                      <a:pt x="66146" y="567980"/>
                      <a:pt x="67551" y="540890"/>
                      <a:pt x="73484" y="514624"/>
                    </a:cubicBezTo>
                    <a:lnTo>
                      <a:pt x="70055" y="494804"/>
                    </a:lnTo>
                    <a:cubicBezTo>
                      <a:pt x="69026" y="488872"/>
                      <a:pt x="67757" y="481775"/>
                      <a:pt x="66351" y="473613"/>
                    </a:cubicBezTo>
                    <a:cubicBezTo>
                      <a:pt x="62168" y="449610"/>
                      <a:pt x="56441" y="416966"/>
                      <a:pt x="49858" y="379727"/>
                    </a:cubicBezTo>
                    <a:cubicBezTo>
                      <a:pt x="34770" y="294002"/>
                      <a:pt x="15191" y="184274"/>
                      <a:pt x="0" y="103796"/>
                    </a:cubicBezTo>
                    <a:lnTo>
                      <a:pt x="7955" y="101258"/>
                    </a:lnTo>
                    <a:lnTo>
                      <a:pt x="94126" y="73449"/>
                    </a:lnTo>
                    <a:lnTo>
                      <a:pt x="111923" y="16905"/>
                    </a:lnTo>
                    <a:lnTo>
                      <a:pt x="176079" y="0"/>
                    </a:lnTo>
                    <a:cubicBezTo>
                      <a:pt x="176079" y="0"/>
                      <a:pt x="190447" y="28049"/>
                      <a:pt x="203237" y="160477"/>
                    </a:cubicBezTo>
                    <a:cubicBezTo>
                      <a:pt x="205603" y="177862"/>
                      <a:pt x="207763" y="197030"/>
                      <a:pt x="209375" y="217810"/>
                    </a:cubicBezTo>
                    <a:cubicBezTo>
                      <a:pt x="215273" y="295134"/>
                      <a:pt x="213249" y="372904"/>
                      <a:pt x="203271" y="449816"/>
                    </a:cubicBezTo>
                    <a:cubicBezTo>
                      <a:pt x="200322" y="472825"/>
                      <a:pt x="196619" y="496622"/>
                      <a:pt x="191990" y="521036"/>
                    </a:cubicBezTo>
                    <a:cubicBezTo>
                      <a:pt x="188561" y="538936"/>
                      <a:pt x="188115" y="563316"/>
                      <a:pt x="189521" y="591331"/>
                    </a:cubicBezTo>
                    <a:cubicBezTo>
                      <a:pt x="195830" y="719404"/>
                      <a:pt x="242842" y="918423"/>
                      <a:pt x="242842" y="918423"/>
                    </a:cubicBezTo>
                    <a:close/>
                  </a:path>
                </a:pathLst>
              </a:custGeom>
              <a:solidFill>
                <a:srgbClr val="739AF0"/>
              </a:solidFill>
              <a:ln w="3429" cap="flat">
                <a:noFill/>
                <a:prstDash val="solid"/>
                <a:miter/>
              </a:ln>
            </p:spPr>
            <p:txBody>
              <a:bodyPr rtlCol="0" anchor="ctr"/>
              <a:lstStyle/>
              <a:p>
                <a:endParaRPr lang="en-IN"/>
              </a:p>
            </p:txBody>
          </p:sp>
          <p:sp>
            <p:nvSpPr>
              <p:cNvPr id="343" name="Freeform: Shape 342">
                <a:extLst>
                  <a:ext uri="{FF2B5EF4-FFF2-40B4-BE49-F238E27FC236}">
                    <a16:creationId xmlns:a16="http://schemas.microsoft.com/office/drawing/2014/main" id="{F83BB866-9E42-0325-184D-224CF80A6DE2}"/>
                  </a:ext>
                </a:extLst>
              </p:cNvPr>
              <p:cNvSpPr/>
              <p:nvPr/>
            </p:nvSpPr>
            <p:spPr>
              <a:xfrm>
                <a:off x="7697137" y="3549666"/>
                <a:ext cx="209374" cy="500702"/>
              </a:xfrm>
              <a:custGeom>
                <a:avLst/>
                <a:gdLst>
                  <a:gd name="connsiteX0" fmla="*/ 209375 w 209374"/>
                  <a:gd name="connsiteY0" fmla="*/ 223708 h 500702"/>
                  <a:gd name="connsiteX1" fmla="*/ 70055 w 209374"/>
                  <a:gd name="connsiteY1" fmla="*/ 500703 h 500702"/>
                  <a:gd name="connsiteX2" fmla="*/ 66351 w 209374"/>
                  <a:gd name="connsiteY2" fmla="*/ 479512 h 500702"/>
                  <a:gd name="connsiteX3" fmla="*/ 49858 w 209374"/>
                  <a:gd name="connsiteY3" fmla="*/ 385626 h 500702"/>
                  <a:gd name="connsiteX4" fmla="*/ 0 w 209374"/>
                  <a:gd name="connsiteY4" fmla="*/ 109694 h 500702"/>
                  <a:gd name="connsiteX5" fmla="*/ 7956 w 209374"/>
                  <a:gd name="connsiteY5" fmla="*/ 107156 h 500702"/>
                  <a:gd name="connsiteX6" fmla="*/ 94126 w 209374"/>
                  <a:gd name="connsiteY6" fmla="*/ 79347 h 500702"/>
                  <a:gd name="connsiteX7" fmla="*/ 111923 w 209374"/>
                  <a:gd name="connsiteY7" fmla="*/ 22803 h 500702"/>
                  <a:gd name="connsiteX8" fmla="*/ 188595 w 209374"/>
                  <a:gd name="connsiteY8" fmla="*/ 0 h 500702"/>
                  <a:gd name="connsiteX9" fmla="*/ 203237 w 209374"/>
                  <a:gd name="connsiteY9" fmla="*/ 166375 h 500702"/>
                  <a:gd name="connsiteX10" fmla="*/ 209375 w 209374"/>
                  <a:gd name="connsiteY10" fmla="*/ 223708 h 500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9374" h="500702">
                    <a:moveTo>
                      <a:pt x="209375" y="223708"/>
                    </a:moveTo>
                    <a:lnTo>
                      <a:pt x="70055" y="500703"/>
                    </a:lnTo>
                    <a:cubicBezTo>
                      <a:pt x="69026" y="494771"/>
                      <a:pt x="67757" y="487673"/>
                      <a:pt x="66351" y="479512"/>
                    </a:cubicBezTo>
                    <a:cubicBezTo>
                      <a:pt x="62168" y="455509"/>
                      <a:pt x="56442" y="422865"/>
                      <a:pt x="49858" y="385626"/>
                    </a:cubicBezTo>
                    <a:cubicBezTo>
                      <a:pt x="34770" y="299901"/>
                      <a:pt x="15191" y="190173"/>
                      <a:pt x="0" y="109694"/>
                    </a:cubicBezTo>
                    <a:lnTo>
                      <a:pt x="7956" y="107156"/>
                    </a:lnTo>
                    <a:lnTo>
                      <a:pt x="94126" y="79347"/>
                    </a:lnTo>
                    <a:lnTo>
                      <a:pt x="111923" y="22803"/>
                    </a:lnTo>
                    <a:lnTo>
                      <a:pt x="188595" y="0"/>
                    </a:lnTo>
                    <a:cubicBezTo>
                      <a:pt x="188595" y="0"/>
                      <a:pt x="190447" y="33947"/>
                      <a:pt x="203237" y="166375"/>
                    </a:cubicBezTo>
                    <a:cubicBezTo>
                      <a:pt x="205637" y="183760"/>
                      <a:pt x="207798" y="202928"/>
                      <a:pt x="209375" y="223708"/>
                    </a:cubicBezTo>
                    <a:close/>
                  </a:path>
                </a:pathLst>
              </a:custGeom>
              <a:solidFill>
                <a:srgbClr val="5885D6"/>
              </a:solidFill>
              <a:ln w="3429" cap="flat">
                <a:noFill/>
                <a:prstDash val="solid"/>
                <a:miter/>
              </a:ln>
            </p:spPr>
            <p:txBody>
              <a:bodyPr rtlCol="0" anchor="ctr"/>
              <a:lstStyle/>
              <a:p>
                <a:endParaRPr lang="en-IN"/>
              </a:p>
            </p:txBody>
          </p:sp>
          <p:sp>
            <p:nvSpPr>
              <p:cNvPr id="344" name="Freeform: Shape 343">
                <a:extLst>
                  <a:ext uri="{FF2B5EF4-FFF2-40B4-BE49-F238E27FC236}">
                    <a16:creationId xmlns:a16="http://schemas.microsoft.com/office/drawing/2014/main" id="{171FDA83-AC64-4A86-1F4A-78098A6AAACD}"/>
                  </a:ext>
                </a:extLst>
              </p:cNvPr>
              <p:cNvSpPr/>
              <p:nvPr/>
            </p:nvSpPr>
            <p:spPr>
              <a:xfrm>
                <a:off x="7612594" y="2847584"/>
                <a:ext cx="176166" cy="202853"/>
              </a:xfrm>
              <a:custGeom>
                <a:avLst/>
                <a:gdLst>
                  <a:gd name="connsiteX0" fmla="*/ 176166 w 176166"/>
                  <a:gd name="connsiteY0" fmla="*/ 53349 h 202853"/>
                  <a:gd name="connsiteX1" fmla="*/ 77651 w 176166"/>
                  <a:gd name="connsiteY1" fmla="*/ 202854 h 202853"/>
                  <a:gd name="connsiteX2" fmla="*/ 53888 w 176166"/>
                  <a:gd name="connsiteY2" fmla="*/ 188692 h 202853"/>
                  <a:gd name="connsiteX3" fmla="*/ 1184 w 176166"/>
                  <a:gd name="connsiteY3" fmla="*/ 99229 h 202853"/>
                  <a:gd name="connsiteX4" fmla="*/ 3207 w 176166"/>
                  <a:gd name="connsiteY4" fmla="*/ 88085 h 202853"/>
                  <a:gd name="connsiteX5" fmla="*/ 60334 w 176166"/>
                  <a:gd name="connsiteY5" fmla="*/ 6063 h 202853"/>
                  <a:gd name="connsiteX6" fmla="*/ 176166 w 176166"/>
                  <a:gd name="connsiteY6" fmla="*/ 53349 h 202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66" h="202853">
                    <a:moveTo>
                      <a:pt x="176166" y="53349"/>
                    </a:moveTo>
                    <a:lnTo>
                      <a:pt x="77651" y="202854"/>
                    </a:lnTo>
                    <a:cubicBezTo>
                      <a:pt x="77651" y="202854"/>
                      <a:pt x="66404" y="180771"/>
                      <a:pt x="53888" y="188692"/>
                    </a:cubicBezTo>
                    <a:cubicBezTo>
                      <a:pt x="34343" y="201036"/>
                      <a:pt x="-7560" y="158825"/>
                      <a:pt x="1184" y="99229"/>
                    </a:cubicBezTo>
                    <a:cubicBezTo>
                      <a:pt x="1733" y="95320"/>
                      <a:pt x="2419" y="91617"/>
                      <a:pt x="3207" y="88085"/>
                    </a:cubicBezTo>
                    <a:cubicBezTo>
                      <a:pt x="22855" y="59762"/>
                      <a:pt x="44698" y="28249"/>
                      <a:pt x="60334" y="6063"/>
                    </a:cubicBezTo>
                    <a:cubicBezTo>
                      <a:pt x="105597" y="-21403"/>
                      <a:pt x="176166" y="53349"/>
                      <a:pt x="176166" y="53349"/>
                    </a:cubicBezTo>
                    <a:close/>
                  </a:path>
                </a:pathLst>
              </a:custGeom>
              <a:solidFill>
                <a:srgbClr val="2C3A64"/>
              </a:solidFill>
              <a:ln w="3429" cap="flat">
                <a:noFill/>
                <a:prstDash val="solid"/>
                <a:miter/>
              </a:ln>
            </p:spPr>
            <p:txBody>
              <a:bodyPr rtlCol="0" anchor="ctr"/>
              <a:lstStyle/>
              <a:p>
                <a:endParaRPr lang="en-IN"/>
              </a:p>
            </p:txBody>
          </p:sp>
          <p:sp>
            <p:nvSpPr>
              <p:cNvPr id="345" name="Freeform: Shape 344">
                <a:extLst>
                  <a:ext uri="{FF2B5EF4-FFF2-40B4-BE49-F238E27FC236}">
                    <a16:creationId xmlns:a16="http://schemas.microsoft.com/office/drawing/2014/main" id="{C4B6CA3C-C982-2F3A-BEE9-37ABC67D229B}"/>
                  </a:ext>
                </a:extLst>
              </p:cNvPr>
              <p:cNvSpPr/>
              <p:nvPr/>
            </p:nvSpPr>
            <p:spPr>
              <a:xfrm>
                <a:off x="7625436" y="3036859"/>
                <a:ext cx="206631" cy="206951"/>
              </a:xfrm>
              <a:custGeom>
                <a:avLst/>
                <a:gdLst>
                  <a:gd name="connsiteX0" fmla="*/ 206632 w 206631"/>
                  <a:gd name="connsiteY0" fmla="*/ 165826 h 206951"/>
                  <a:gd name="connsiteX1" fmla="*/ 151768 w 206631"/>
                  <a:gd name="connsiteY1" fmla="*/ 198539 h 206951"/>
                  <a:gd name="connsiteX2" fmla="*/ 0 w 206631"/>
                  <a:gd name="connsiteY2" fmla="*/ 109934 h 206951"/>
                  <a:gd name="connsiteX3" fmla="*/ 29147 w 206631"/>
                  <a:gd name="connsiteY3" fmla="*/ 96458 h 206951"/>
                  <a:gd name="connsiteX4" fmla="*/ 47937 w 206631"/>
                  <a:gd name="connsiteY4" fmla="*/ 92309 h 206951"/>
                  <a:gd name="connsiteX5" fmla="*/ 64328 w 206631"/>
                  <a:gd name="connsiteY5" fmla="*/ 0 h 206951"/>
                  <a:gd name="connsiteX6" fmla="*/ 68717 w 206631"/>
                  <a:gd name="connsiteY6" fmla="*/ 549 h 206951"/>
                  <a:gd name="connsiteX7" fmla="*/ 142132 w 206631"/>
                  <a:gd name="connsiteY7" fmla="*/ 10321 h 206951"/>
                  <a:gd name="connsiteX8" fmla="*/ 143264 w 206631"/>
                  <a:gd name="connsiteY8" fmla="*/ 54898 h 206951"/>
                  <a:gd name="connsiteX9" fmla="*/ 150122 w 206631"/>
                  <a:gd name="connsiteY9" fmla="*/ 91109 h 206951"/>
                  <a:gd name="connsiteX10" fmla="*/ 159243 w 206631"/>
                  <a:gd name="connsiteY10" fmla="*/ 91897 h 206951"/>
                  <a:gd name="connsiteX11" fmla="*/ 159243 w 206631"/>
                  <a:gd name="connsiteY11" fmla="*/ 91897 h 206951"/>
                  <a:gd name="connsiteX12" fmla="*/ 206632 w 206631"/>
                  <a:gd name="connsiteY12" fmla="*/ 165826 h 206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6631" h="206951">
                    <a:moveTo>
                      <a:pt x="206632" y="165826"/>
                    </a:moveTo>
                    <a:cubicBezTo>
                      <a:pt x="190618" y="180136"/>
                      <a:pt x="171964" y="191239"/>
                      <a:pt x="151768" y="198539"/>
                    </a:cubicBezTo>
                    <a:cubicBezTo>
                      <a:pt x="64774" y="231526"/>
                      <a:pt x="20025" y="160271"/>
                      <a:pt x="0" y="109934"/>
                    </a:cubicBezTo>
                    <a:cubicBezTo>
                      <a:pt x="8675" y="103453"/>
                      <a:pt x="18585" y="98861"/>
                      <a:pt x="29147" y="96458"/>
                    </a:cubicBezTo>
                    <a:cubicBezTo>
                      <a:pt x="35559" y="94778"/>
                      <a:pt x="42314" y="93372"/>
                      <a:pt x="47937" y="92309"/>
                    </a:cubicBezTo>
                    <a:cubicBezTo>
                      <a:pt x="56956" y="83222"/>
                      <a:pt x="67688" y="49549"/>
                      <a:pt x="64328" y="0"/>
                    </a:cubicBezTo>
                    <a:lnTo>
                      <a:pt x="68717" y="549"/>
                    </a:lnTo>
                    <a:lnTo>
                      <a:pt x="142132" y="10321"/>
                    </a:lnTo>
                    <a:cubicBezTo>
                      <a:pt x="142132" y="10321"/>
                      <a:pt x="142132" y="33261"/>
                      <a:pt x="143264" y="54898"/>
                    </a:cubicBezTo>
                    <a:cubicBezTo>
                      <a:pt x="144292" y="71735"/>
                      <a:pt x="146281" y="87645"/>
                      <a:pt x="150122" y="91109"/>
                    </a:cubicBezTo>
                    <a:cubicBezTo>
                      <a:pt x="155814" y="91554"/>
                      <a:pt x="159243" y="91897"/>
                      <a:pt x="159243" y="91897"/>
                    </a:cubicBezTo>
                    <a:lnTo>
                      <a:pt x="159243" y="91897"/>
                    </a:lnTo>
                    <a:cubicBezTo>
                      <a:pt x="177382" y="114964"/>
                      <a:pt x="193258" y="139722"/>
                      <a:pt x="206632" y="165826"/>
                    </a:cubicBezTo>
                    <a:close/>
                  </a:path>
                </a:pathLst>
              </a:custGeom>
              <a:solidFill>
                <a:srgbClr val="FFB27D"/>
              </a:solidFill>
              <a:ln w="3429" cap="flat">
                <a:noFill/>
                <a:prstDash val="solid"/>
                <a:miter/>
              </a:ln>
            </p:spPr>
            <p:txBody>
              <a:bodyPr rtlCol="0" anchor="ctr"/>
              <a:lstStyle/>
              <a:p>
                <a:endParaRPr lang="en-IN"/>
              </a:p>
            </p:txBody>
          </p:sp>
          <p:sp>
            <p:nvSpPr>
              <p:cNvPr id="346" name="Freeform: Shape 345">
                <a:extLst>
                  <a:ext uri="{FF2B5EF4-FFF2-40B4-BE49-F238E27FC236}">
                    <a16:creationId xmlns:a16="http://schemas.microsoft.com/office/drawing/2014/main" id="{152E59B9-6B61-789A-739B-FE751BBB45CE}"/>
                  </a:ext>
                </a:extLst>
              </p:cNvPr>
              <p:cNvSpPr/>
              <p:nvPr/>
            </p:nvSpPr>
            <p:spPr>
              <a:xfrm>
                <a:off x="7589775" y="3128825"/>
                <a:ext cx="283028" cy="453631"/>
              </a:xfrm>
              <a:custGeom>
                <a:avLst/>
                <a:gdLst>
                  <a:gd name="connsiteX0" fmla="*/ 282893 w 283028"/>
                  <a:gd name="connsiteY0" fmla="*/ 125021 h 453631"/>
                  <a:gd name="connsiteX1" fmla="*/ 282378 w 283028"/>
                  <a:gd name="connsiteY1" fmla="*/ 130988 h 453631"/>
                  <a:gd name="connsiteX2" fmla="*/ 265028 w 283028"/>
                  <a:gd name="connsiteY2" fmla="*/ 365360 h 453631"/>
                  <a:gd name="connsiteX3" fmla="*/ 13613 w 283028"/>
                  <a:gd name="connsiteY3" fmla="*/ 445907 h 453631"/>
                  <a:gd name="connsiteX4" fmla="*/ 27981 w 283028"/>
                  <a:gd name="connsiteY4" fmla="*/ 334396 h 453631"/>
                  <a:gd name="connsiteX5" fmla="*/ 35456 w 283028"/>
                  <a:gd name="connsiteY5" fmla="*/ 308541 h 453631"/>
                  <a:gd name="connsiteX6" fmla="*/ 40256 w 283028"/>
                  <a:gd name="connsiteY6" fmla="*/ 294585 h 453631"/>
                  <a:gd name="connsiteX7" fmla="*/ 41079 w 283028"/>
                  <a:gd name="connsiteY7" fmla="*/ 257964 h 453631"/>
                  <a:gd name="connsiteX8" fmla="*/ 17385 w 283028"/>
                  <a:gd name="connsiteY8" fmla="*/ 171416 h 453631"/>
                  <a:gd name="connsiteX9" fmla="*/ 7578 w 283028"/>
                  <a:gd name="connsiteY9" fmla="*/ 140555 h 453631"/>
                  <a:gd name="connsiteX10" fmla="*/ 18345 w 283028"/>
                  <a:gd name="connsiteY10" fmla="*/ 125981 h 453631"/>
                  <a:gd name="connsiteX11" fmla="*/ 30861 w 283028"/>
                  <a:gd name="connsiteY11" fmla="*/ 106470 h 453631"/>
                  <a:gd name="connsiteX12" fmla="*/ 33913 w 283028"/>
                  <a:gd name="connsiteY12" fmla="*/ 87782 h 453631"/>
                  <a:gd name="connsiteX13" fmla="*/ 29318 w 283028"/>
                  <a:gd name="connsiteY13" fmla="*/ 74409 h 453631"/>
                  <a:gd name="connsiteX14" fmla="*/ 26472 w 283028"/>
                  <a:gd name="connsiteY14" fmla="*/ 68271 h 453631"/>
                  <a:gd name="connsiteX15" fmla="*/ 0 w 283028"/>
                  <a:gd name="connsiteY15" fmla="*/ 29489 h 453631"/>
                  <a:gd name="connsiteX16" fmla="*/ 64774 w 283028"/>
                  <a:gd name="connsiteY16" fmla="*/ 4629 h 453631"/>
                  <a:gd name="connsiteX17" fmla="*/ 66694 w 283028"/>
                  <a:gd name="connsiteY17" fmla="*/ 10836 h 453631"/>
                  <a:gd name="connsiteX18" fmla="*/ 91520 w 283028"/>
                  <a:gd name="connsiteY18" fmla="*/ 71837 h 453631"/>
                  <a:gd name="connsiteX19" fmla="*/ 228680 w 283028"/>
                  <a:gd name="connsiteY19" fmla="*/ 69609 h 453631"/>
                  <a:gd name="connsiteX20" fmla="*/ 194630 w 283028"/>
                  <a:gd name="connsiteY20" fmla="*/ 0 h 453631"/>
                  <a:gd name="connsiteX21" fmla="*/ 194630 w 283028"/>
                  <a:gd name="connsiteY21" fmla="*/ 0 h 453631"/>
                  <a:gd name="connsiteX22" fmla="*/ 198608 w 283028"/>
                  <a:gd name="connsiteY22" fmla="*/ 274 h 453631"/>
                  <a:gd name="connsiteX23" fmla="*/ 216336 w 283028"/>
                  <a:gd name="connsiteY23" fmla="*/ 2126 h 453631"/>
                  <a:gd name="connsiteX24" fmla="*/ 256832 w 283028"/>
                  <a:gd name="connsiteY24" fmla="*/ 12893 h 453631"/>
                  <a:gd name="connsiteX25" fmla="*/ 282893 w 283028"/>
                  <a:gd name="connsiteY25" fmla="*/ 125021 h 453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3028" h="453631">
                    <a:moveTo>
                      <a:pt x="282893" y="125021"/>
                    </a:moveTo>
                    <a:cubicBezTo>
                      <a:pt x="282893" y="127010"/>
                      <a:pt x="282618" y="128965"/>
                      <a:pt x="282378" y="130988"/>
                    </a:cubicBezTo>
                    <a:cubicBezTo>
                      <a:pt x="275280" y="186400"/>
                      <a:pt x="265028" y="365360"/>
                      <a:pt x="265028" y="365360"/>
                    </a:cubicBezTo>
                    <a:cubicBezTo>
                      <a:pt x="282173" y="399444"/>
                      <a:pt x="24723" y="478517"/>
                      <a:pt x="13613" y="445907"/>
                    </a:cubicBezTo>
                    <a:cubicBezTo>
                      <a:pt x="-3052" y="420464"/>
                      <a:pt x="13613" y="371738"/>
                      <a:pt x="27981" y="334396"/>
                    </a:cubicBezTo>
                    <a:cubicBezTo>
                      <a:pt x="31410" y="325275"/>
                      <a:pt x="32301" y="315571"/>
                      <a:pt x="35456" y="308541"/>
                    </a:cubicBezTo>
                    <a:cubicBezTo>
                      <a:pt x="37445" y="304015"/>
                      <a:pt x="39056" y="299362"/>
                      <a:pt x="40256" y="294585"/>
                    </a:cubicBezTo>
                    <a:cubicBezTo>
                      <a:pt x="43240" y="282591"/>
                      <a:pt x="43548" y="270078"/>
                      <a:pt x="41079" y="257964"/>
                    </a:cubicBezTo>
                    <a:cubicBezTo>
                      <a:pt x="34770" y="228707"/>
                      <a:pt x="26849" y="199815"/>
                      <a:pt x="17385" y="171416"/>
                    </a:cubicBezTo>
                    <a:cubicBezTo>
                      <a:pt x="13613" y="159620"/>
                      <a:pt x="10184" y="149196"/>
                      <a:pt x="7578" y="140555"/>
                    </a:cubicBezTo>
                    <a:cubicBezTo>
                      <a:pt x="11282" y="135377"/>
                      <a:pt x="14950" y="130542"/>
                      <a:pt x="18345" y="125981"/>
                    </a:cubicBezTo>
                    <a:cubicBezTo>
                      <a:pt x="23077" y="119857"/>
                      <a:pt x="27260" y="113328"/>
                      <a:pt x="30861" y="106470"/>
                    </a:cubicBezTo>
                    <a:cubicBezTo>
                      <a:pt x="34118" y="100819"/>
                      <a:pt x="35216" y="94174"/>
                      <a:pt x="33913" y="87782"/>
                    </a:cubicBezTo>
                    <a:cubicBezTo>
                      <a:pt x="32747" y="83211"/>
                      <a:pt x="31204" y="78740"/>
                      <a:pt x="29318" y="74409"/>
                    </a:cubicBezTo>
                    <a:cubicBezTo>
                      <a:pt x="28427" y="72352"/>
                      <a:pt x="27466" y="70295"/>
                      <a:pt x="26472" y="68271"/>
                    </a:cubicBezTo>
                    <a:cubicBezTo>
                      <a:pt x="19271" y="54305"/>
                      <a:pt x="10390" y="41278"/>
                      <a:pt x="0" y="29489"/>
                    </a:cubicBezTo>
                    <a:cubicBezTo>
                      <a:pt x="20574" y="12344"/>
                      <a:pt x="64774" y="4629"/>
                      <a:pt x="64774" y="4629"/>
                    </a:cubicBezTo>
                    <a:cubicBezTo>
                      <a:pt x="64774" y="4629"/>
                      <a:pt x="65494" y="6995"/>
                      <a:pt x="66694" y="10836"/>
                    </a:cubicBezTo>
                    <a:cubicBezTo>
                      <a:pt x="71460" y="26335"/>
                      <a:pt x="84182" y="65905"/>
                      <a:pt x="91520" y="71837"/>
                    </a:cubicBezTo>
                    <a:cubicBezTo>
                      <a:pt x="100641" y="79210"/>
                      <a:pt x="226828" y="84182"/>
                      <a:pt x="228680" y="69609"/>
                    </a:cubicBezTo>
                    <a:cubicBezTo>
                      <a:pt x="230532" y="55035"/>
                      <a:pt x="195933" y="1989"/>
                      <a:pt x="194630" y="0"/>
                    </a:cubicBezTo>
                    <a:lnTo>
                      <a:pt x="194630" y="0"/>
                    </a:lnTo>
                    <a:lnTo>
                      <a:pt x="198608" y="274"/>
                    </a:lnTo>
                    <a:cubicBezTo>
                      <a:pt x="205123" y="789"/>
                      <a:pt x="210986" y="1886"/>
                      <a:pt x="216336" y="2126"/>
                    </a:cubicBezTo>
                    <a:cubicBezTo>
                      <a:pt x="250626" y="3566"/>
                      <a:pt x="256832" y="12893"/>
                      <a:pt x="256832" y="12893"/>
                    </a:cubicBezTo>
                    <a:cubicBezTo>
                      <a:pt x="238761" y="34804"/>
                      <a:pt x="285876" y="72558"/>
                      <a:pt x="282893" y="125021"/>
                    </a:cubicBezTo>
                    <a:close/>
                  </a:path>
                </a:pathLst>
              </a:custGeom>
              <a:solidFill>
                <a:srgbClr val="F99746"/>
              </a:solidFill>
              <a:ln w="3429" cap="flat">
                <a:noFill/>
                <a:prstDash val="solid"/>
                <a:miter/>
              </a:ln>
            </p:spPr>
            <p:txBody>
              <a:bodyPr rtlCol="0" anchor="ctr"/>
              <a:lstStyle/>
              <a:p>
                <a:endParaRPr lang="en-IN"/>
              </a:p>
            </p:txBody>
          </p:sp>
          <p:sp>
            <p:nvSpPr>
              <p:cNvPr id="347" name="Freeform: Shape 346">
                <a:extLst>
                  <a:ext uri="{FF2B5EF4-FFF2-40B4-BE49-F238E27FC236}">
                    <a16:creationId xmlns:a16="http://schemas.microsoft.com/office/drawing/2014/main" id="{8765D9D0-3995-2841-8850-ED638001D8E2}"/>
                  </a:ext>
                </a:extLst>
              </p:cNvPr>
              <p:cNvSpPr/>
              <p:nvPr/>
            </p:nvSpPr>
            <p:spPr>
              <a:xfrm>
                <a:off x="7694119" y="3037682"/>
                <a:ext cx="74546" cy="54220"/>
              </a:xfrm>
              <a:custGeom>
                <a:avLst/>
                <a:gdLst>
                  <a:gd name="connsiteX0" fmla="*/ 73449 w 74546"/>
                  <a:gd name="connsiteY0" fmla="*/ 9601 h 54220"/>
                  <a:gd name="connsiteX1" fmla="*/ 74546 w 74546"/>
                  <a:gd name="connsiteY1" fmla="*/ 54178 h 54220"/>
                  <a:gd name="connsiteX2" fmla="*/ 0 w 74546"/>
                  <a:gd name="connsiteY2" fmla="*/ 0 h 54220"/>
                </a:gdLst>
                <a:ahLst/>
                <a:cxnLst>
                  <a:cxn ang="0">
                    <a:pos x="connsiteX0" y="connsiteY0"/>
                  </a:cxn>
                  <a:cxn ang="0">
                    <a:pos x="connsiteX1" y="connsiteY1"/>
                  </a:cxn>
                  <a:cxn ang="0">
                    <a:pos x="connsiteX2" y="connsiteY2"/>
                  </a:cxn>
                </a:cxnLst>
                <a:rect l="l" t="t" r="r" b="b"/>
                <a:pathLst>
                  <a:path w="74546" h="54220">
                    <a:moveTo>
                      <a:pt x="73449" y="9601"/>
                    </a:moveTo>
                    <a:cubicBezTo>
                      <a:pt x="73449" y="9601"/>
                      <a:pt x="73243" y="32541"/>
                      <a:pt x="74546" y="54178"/>
                    </a:cubicBezTo>
                    <a:cubicBezTo>
                      <a:pt x="33912" y="55618"/>
                      <a:pt x="10081" y="19888"/>
                      <a:pt x="0" y="0"/>
                    </a:cubicBezTo>
                    <a:close/>
                  </a:path>
                </a:pathLst>
              </a:custGeom>
              <a:solidFill>
                <a:srgbClr val="ED985F"/>
              </a:solidFill>
              <a:ln w="3429" cap="flat">
                <a:noFill/>
                <a:prstDash val="solid"/>
                <a:miter/>
              </a:ln>
            </p:spPr>
            <p:txBody>
              <a:bodyPr rtlCol="0" anchor="ctr"/>
              <a:lstStyle/>
              <a:p>
                <a:endParaRPr lang="en-IN"/>
              </a:p>
            </p:txBody>
          </p:sp>
          <p:sp>
            <p:nvSpPr>
              <p:cNvPr id="348" name="Freeform: Shape 347">
                <a:extLst>
                  <a:ext uri="{FF2B5EF4-FFF2-40B4-BE49-F238E27FC236}">
                    <a16:creationId xmlns:a16="http://schemas.microsoft.com/office/drawing/2014/main" id="{2157A4FC-A76C-2EFE-CFB9-2FFD652F6229}"/>
                  </a:ext>
                </a:extLst>
              </p:cNvPr>
              <p:cNvSpPr/>
              <p:nvPr/>
            </p:nvSpPr>
            <p:spPr>
              <a:xfrm>
                <a:off x="7678228" y="2906655"/>
                <a:ext cx="129730" cy="160460"/>
              </a:xfrm>
              <a:custGeom>
                <a:avLst/>
                <a:gdLst>
                  <a:gd name="connsiteX0" fmla="*/ 104189 w 129730"/>
                  <a:gd name="connsiteY0" fmla="*/ 160140 h 160460"/>
                  <a:gd name="connsiteX1" fmla="*/ 4404 w 129730"/>
                  <a:gd name="connsiteY1" fmla="*/ 108019 h 160460"/>
                  <a:gd name="connsiteX2" fmla="*/ 46616 w 129730"/>
                  <a:gd name="connsiteY2" fmla="*/ 1480 h 160460"/>
                  <a:gd name="connsiteX3" fmla="*/ 127231 w 129730"/>
                  <a:gd name="connsiteY3" fmla="*/ 35770 h 160460"/>
                  <a:gd name="connsiteX4" fmla="*/ 104189 w 129730"/>
                  <a:gd name="connsiteY4" fmla="*/ 160140 h 160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30" h="160460">
                    <a:moveTo>
                      <a:pt x="104189" y="160140"/>
                    </a:moveTo>
                    <a:cubicBezTo>
                      <a:pt x="104189" y="160140"/>
                      <a:pt x="8177" y="167821"/>
                      <a:pt x="4404" y="108019"/>
                    </a:cubicBezTo>
                    <a:cubicBezTo>
                      <a:pt x="633" y="48217"/>
                      <a:pt x="-14455" y="8921"/>
                      <a:pt x="46616" y="1480"/>
                    </a:cubicBezTo>
                    <a:cubicBezTo>
                      <a:pt x="107686" y="-5961"/>
                      <a:pt x="121059" y="16087"/>
                      <a:pt x="127231" y="35770"/>
                    </a:cubicBezTo>
                    <a:cubicBezTo>
                      <a:pt x="133403" y="55452"/>
                      <a:pt x="129015" y="156574"/>
                      <a:pt x="104189" y="160140"/>
                    </a:cubicBezTo>
                    <a:close/>
                  </a:path>
                </a:pathLst>
              </a:custGeom>
              <a:solidFill>
                <a:srgbClr val="FFB27D"/>
              </a:solidFill>
              <a:ln w="3429" cap="flat">
                <a:noFill/>
                <a:prstDash val="solid"/>
                <a:miter/>
              </a:ln>
            </p:spPr>
            <p:txBody>
              <a:bodyPr rtlCol="0" anchor="ctr"/>
              <a:lstStyle/>
              <a:p>
                <a:endParaRPr lang="en-IN"/>
              </a:p>
            </p:txBody>
          </p:sp>
          <p:sp>
            <p:nvSpPr>
              <p:cNvPr id="349" name="Freeform: Shape 348">
                <a:extLst>
                  <a:ext uri="{FF2B5EF4-FFF2-40B4-BE49-F238E27FC236}">
                    <a16:creationId xmlns:a16="http://schemas.microsoft.com/office/drawing/2014/main" id="{D0072772-F7AF-0F5B-5183-993F93ADEFC4}"/>
                  </a:ext>
                </a:extLst>
              </p:cNvPr>
              <p:cNvSpPr/>
              <p:nvPr/>
            </p:nvSpPr>
            <p:spPr>
              <a:xfrm>
                <a:off x="7649097" y="2894899"/>
                <a:ext cx="164293" cy="118677"/>
              </a:xfrm>
              <a:custGeom>
                <a:avLst/>
                <a:gdLst>
                  <a:gd name="connsiteX0" fmla="*/ 151390 w 164293"/>
                  <a:gd name="connsiteY0" fmla="*/ 14436 h 118677"/>
                  <a:gd name="connsiteX1" fmla="*/ 118472 w 164293"/>
                  <a:gd name="connsiteY1" fmla="*/ 7852 h 118677"/>
                  <a:gd name="connsiteX2" fmla="*/ 33055 w 164293"/>
                  <a:gd name="connsiteY2" fmla="*/ 27158 h 118677"/>
                  <a:gd name="connsiteX3" fmla="*/ 0 w 164293"/>
                  <a:gd name="connsiteY3" fmla="*/ 97006 h 118677"/>
                  <a:gd name="connsiteX4" fmla="*/ 57847 w 164293"/>
                  <a:gd name="connsiteY4" fmla="*/ 93783 h 118677"/>
                  <a:gd name="connsiteX5" fmla="*/ 89120 w 164293"/>
                  <a:gd name="connsiteY5" fmla="*/ 69129 h 118677"/>
                  <a:gd name="connsiteX6" fmla="*/ 53561 w 164293"/>
                  <a:gd name="connsiteY6" fmla="*/ 118678 h 118677"/>
                  <a:gd name="connsiteX7" fmla="*/ 116894 w 164293"/>
                  <a:gd name="connsiteY7" fmla="*/ 17865 h 118677"/>
                  <a:gd name="connsiteX8" fmla="*/ 139594 w 164293"/>
                  <a:gd name="connsiteY8" fmla="*/ 44440 h 118677"/>
                  <a:gd name="connsiteX9" fmla="*/ 158591 w 164293"/>
                  <a:gd name="connsiteY9" fmla="*/ 89017 h 118677"/>
                  <a:gd name="connsiteX10" fmla="*/ 151390 w 164293"/>
                  <a:gd name="connsiteY10" fmla="*/ 14436 h 11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293" h="118677">
                    <a:moveTo>
                      <a:pt x="151390" y="14436"/>
                    </a:moveTo>
                    <a:cubicBezTo>
                      <a:pt x="135377" y="-2709"/>
                      <a:pt x="124404" y="2023"/>
                      <a:pt x="118472" y="7852"/>
                    </a:cubicBezTo>
                    <a:cubicBezTo>
                      <a:pt x="64156" y="-17659"/>
                      <a:pt x="33055" y="27158"/>
                      <a:pt x="33055" y="27158"/>
                    </a:cubicBezTo>
                    <a:cubicBezTo>
                      <a:pt x="30483" y="53571"/>
                      <a:pt x="18791" y="78267"/>
                      <a:pt x="0" y="97006"/>
                    </a:cubicBezTo>
                    <a:cubicBezTo>
                      <a:pt x="0" y="97006"/>
                      <a:pt x="18173" y="106710"/>
                      <a:pt x="57847" y="93783"/>
                    </a:cubicBezTo>
                    <a:cubicBezTo>
                      <a:pt x="69986" y="89805"/>
                      <a:pt x="80444" y="80376"/>
                      <a:pt x="89120" y="69129"/>
                    </a:cubicBezTo>
                    <a:cubicBezTo>
                      <a:pt x="79587" y="87182"/>
                      <a:pt x="67620" y="103854"/>
                      <a:pt x="53561" y="118678"/>
                    </a:cubicBezTo>
                    <a:cubicBezTo>
                      <a:pt x="100332" y="93337"/>
                      <a:pt x="115283" y="25066"/>
                      <a:pt x="116894" y="17865"/>
                    </a:cubicBezTo>
                    <a:cubicBezTo>
                      <a:pt x="123101" y="22769"/>
                      <a:pt x="135377" y="33467"/>
                      <a:pt x="139594" y="44440"/>
                    </a:cubicBezTo>
                    <a:cubicBezTo>
                      <a:pt x="145355" y="59356"/>
                      <a:pt x="149504" y="90594"/>
                      <a:pt x="158591" y="89017"/>
                    </a:cubicBezTo>
                    <a:cubicBezTo>
                      <a:pt x="158591" y="88948"/>
                      <a:pt x="175359" y="39982"/>
                      <a:pt x="151390" y="14436"/>
                    </a:cubicBezTo>
                    <a:close/>
                  </a:path>
                </a:pathLst>
              </a:custGeom>
              <a:solidFill>
                <a:srgbClr val="2C3A64"/>
              </a:solidFill>
              <a:ln w="3429" cap="flat">
                <a:noFill/>
                <a:prstDash val="solid"/>
                <a:miter/>
              </a:ln>
            </p:spPr>
            <p:txBody>
              <a:bodyPr rtlCol="0" anchor="ctr"/>
              <a:lstStyle/>
              <a:p>
                <a:endParaRPr lang="en-IN"/>
              </a:p>
            </p:txBody>
          </p:sp>
          <p:sp>
            <p:nvSpPr>
              <p:cNvPr id="350" name="Freeform: Shape 349">
                <a:extLst>
                  <a:ext uri="{FF2B5EF4-FFF2-40B4-BE49-F238E27FC236}">
                    <a16:creationId xmlns:a16="http://schemas.microsoft.com/office/drawing/2014/main" id="{0B2B097A-C9CA-6C16-16FA-0568CCD1BA2E}"/>
                  </a:ext>
                </a:extLst>
              </p:cNvPr>
              <p:cNvSpPr/>
              <p:nvPr/>
            </p:nvSpPr>
            <p:spPr>
              <a:xfrm>
                <a:off x="7882239" y="4446384"/>
                <a:ext cx="150425" cy="77221"/>
              </a:xfrm>
              <a:custGeom>
                <a:avLst/>
                <a:gdLst>
                  <a:gd name="connsiteX0" fmla="*/ 150425 w 150425"/>
                  <a:gd name="connsiteY0" fmla="*/ 77221 h 77221"/>
                  <a:gd name="connsiteX1" fmla="*/ 1572 w 150425"/>
                  <a:gd name="connsiteY1" fmla="*/ 77221 h 77221"/>
                  <a:gd name="connsiteX2" fmla="*/ 5790 w 150425"/>
                  <a:gd name="connsiteY2" fmla="*/ 37342 h 77221"/>
                  <a:gd name="connsiteX3" fmla="*/ 4727 w 150425"/>
                  <a:gd name="connsiteY3" fmla="*/ 3052 h 77221"/>
                  <a:gd name="connsiteX4" fmla="*/ 29793 w 150425"/>
                  <a:gd name="connsiteY4" fmla="*/ 7784 h 77221"/>
                  <a:gd name="connsiteX5" fmla="*/ 51910 w 150425"/>
                  <a:gd name="connsiteY5" fmla="*/ 0 h 77221"/>
                  <a:gd name="connsiteX6" fmla="*/ 94327 w 150425"/>
                  <a:gd name="connsiteY6" fmla="*/ 44577 h 77221"/>
                  <a:gd name="connsiteX7" fmla="*/ 150425 w 150425"/>
                  <a:gd name="connsiteY7" fmla="*/ 77221 h 7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425" h="77221">
                    <a:moveTo>
                      <a:pt x="150425" y="77221"/>
                    </a:moveTo>
                    <a:lnTo>
                      <a:pt x="1572" y="77221"/>
                    </a:lnTo>
                    <a:cubicBezTo>
                      <a:pt x="1572" y="77221"/>
                      <a:pt x="-3983" y="53493"/>
                      <a:pt x="5790" y="37342"/>
                    </a:cubicBezTo>
                    <a:cubicBezTo>
                      <a:pt x="14431" y="23043"/>
                      <a:pt x="11105" y="14882"/>
                      <a:pt x="4727" y="3052"/>
                    </a:cubicBezTo>
                    <a:cubicBezTo>
                      <a:pt x="12614" y="6481"/>
                      <a:pt x="21186" y="8093"/>
                      <a:pt x="29793" y="7784"/>
                    </a:cubicBezTo>
                    <a:cubicBezTo>
                      <a:pt x="37645" y="6892"/>
                      <a:pt x="45223" y="4218"/>
                      <a:pt x="51910" y="0"/>
                    </a:cubicBezTo>
                    <a:cubicBezTo>
                      <a:pt x="58322" y="7304"/>
                      <a:pt x="85754" y="38405"/>
                      <a:pt x="94327" y="44577"/>
                    </a:cubicBezTo>
                    <a:cubicBezTo>
                      <a:pt x="104065" y="51538"/>
                      <a:pt x="147442" y="49035"/>
                      <a:pt x="150425" y="77221"/>
                    </a:cubicBezTo>
                    <a:close/>
                  </a:path>
                </a:pathLst>
              </a:custGeom>
              <a:solidFill>
                <a:srgbClr val="233862"/>
              </a:solidFill>
              <a:ln w="3429" cap="flat">
                <a:noFill/>
                <a:prstDash val="solid"/>
                <a:miter/>
              </a:ln>
            </p:spPr>
            <p:txBody>
              <a:bodyPr rtlCol="0" anchor="ctr"/>
              <a:lstStyle/>
              <a:p>
                <a:endParaRPr lang="en-IN"/>
              </a:p>
            </p:txBody>
          </p:sp>
          <p:sp>
            <p:nvSpPr>
              <p:cNvPr id="351" name="Freeform: Shape 350">
                <a:extLst>
                  <a:ext uri="{FF2B5EF4-FFF2-40B4-BE49-F238E27FC236}">
                    <a16:creationId xmlns:a16="http://schemas.microsoft.com/office/drawing/2014/main" id="{16761A9F-8A43-B01D-46D8-3F5A5496EC59}"/>
                  </a:ext>
                </a:extLst>
              </p:cNvPr>
              <p:cNvSpPr/>
              <p:nvPr/>
            </p:nvSpPr>
            <p:spPr>
              <a:xfrm>
                <a:off x="7596172" y="2832280"/>
                <a:ext cx="175408" cy="143816"/>
              </a:xfrm>
              <a:custGeom>
                <a:avLst/>
                <a:gdLst>
                  <a:gd name="connsiteX0" fmla="*/ 15445 w 175408"/>
                  <a:gd name="connsiteY0" fmla="*/ 143817 h 143816"/>
                  <a:gd name="connsiteX1" fmla="*/ 33174 w 175408"/>
                  <a:gd name="connsiteY1" fmla="*/ 19927 h 143816"/>
                  <a:gd name="connsiteX2" fmla="*/ 175408 w 175408"/>
                  <a:gd name="connsiteY2" fmla="*/ 41530 h 143816"/>
                </a:gdLst>
                <a:ahLst/>
                <a:cxnLst>
                  <a:cxn ang="0">
                    <a:pos x="connsiteX0" y="connsiteY0"/>
                  </a:cxn>
                  <a:cxn ang="0">
                    <a:pos x="connsiteX1" y="connsiteY1"/>
                  </a:cxn>
                  <a:cxn ang="0">
                    <a:pos x="connsiteX2" y="connsiteY2"/>
                  </a:cxn>
                </a:cxnLst>
                <a:rect l="l" t="t" r="r" b="b"/>
                <a:pathLst>
                  <a:path w="175408" h="143816">
                    <a:moveTo>
                      <a:pt x="15445" y="143817"/>
                    </a:moveTo>
                    <a:cubicBezTo>
                      <a:pt x="15445" y="143817"/>
                      <a:pt x="-29132" y="55006"/>
                      <a:pt x="33174" y="19927"/>
                    </a:cubicBezTo>
                    <a:cubicBezTo>
                      <a:pt x="95478" y="-15152"/>
                      <a:pt x="141118" y="-1401"/>
                      <a:pt x="175408" y="41530"/>
                    </a:cubicBezTo>
                    <a:close/>
                  </a:path>
                </a:pathLst>
              </a:custGeom>
              <a:solidFill>
                <a:srgbClr val="EDBD77"/>
              </a:solidFill>
              <a:ln w="3429" cap="flat">
                <a:noFill/>
                <a:prstDash val="solid"/>
                <a:miter/>
              </a:ln>
            </p:spPr>
            <p:txBody>
              <a:bodyPr rtlCol="0" anchor="ctr"/>
              <a:lstStyle/>
              <a:p>
                <a:endParaRPr lang="en-IN"/>
              </a:p>
            </p:txBody>
          </p:sp>
          <p:sp>
            <p:nvSpPr>
              <p:cNvPr id="352" name="Freeform: Shape 351">
                <a:extLst>
                  <a:ext uri="{FF2B5EF4-FFF2-40B4-BE49-F238E27FC236}">
                    <a16:creationId xmlns:a16="http://schemas.microsoft.com/office/drawing/2014/main" id="{3792E27D-BDBE-85C1-E0B7-98D3DC41C2BC}"/>
                  </a:ext>
                </a:extLst>
              </p:cNvPr>
              <p:cNvSpPr/>
              <p:nvPr/>
            </p:nvSpPr>
            <p:spPr>
              <a:xfrm>
                <a:off x="7567224" y="2850391"/>
                <a:ext cx="299169" cy="209409"/>
              </a:xfrm>
              <a:custGeom>
                <a:avLst/>
                <a:gdLst>
                  <a:gd name="connsiteX0" fmla="*/ 295602 w 299169"/>
                  <a:gd name="connsiteY0" fmla="*/ 13681 h 209409"/>
                  <a:gd name="connsiteX1" fmla="*/ 183714 w 299169"/>
                  <a:gd name="connsiteY1" fmla="*/ 18618 h 209409"/>
                  <a:gd name="connsiteX2" fmla="*/ 117329 w 299169"/>
                  <a:gd name="connsiteY2" fmla="*/ 52908 h 209409"/>
                  <a:gd name="connsiteX3" fmla="*/ 45320 w 299169"/>
                  <a:gd name="connsiteY3" fmla="*/ 108493 h 209409"/>
                  <a:gd name="connsiteX4" fmla="*/ 3554 w 299169"/>
                  <a:gd name="connsiteY4" fmla="*/ 195760 h 209409"/>
                  <a:gd name="connsiteX5" fmla="*/ 116334 w 299169"/>
                  <a:gd name="connsiteY5" fmla="*/ 190480 h 209409"/>
                  <a:gd name="connsiteX6" fmla="*/ 99189 w 299169"/>
                  <a:gd name="connsiteY6" fmla="*/ 185714 h 209409"/>
                  <a:gd name="connsiteX7" fmla="*/ 74055 w 299169"/>
                  <a:gd name="connsiteY7" fmla="*/ 180570 h 209409"/>
                  <a:gd name="connsiteX8" fmla="*/ 59721 w 299169"/>
                  <a:gd name="connsiteY8" fmla="*/ 172443 h 209409"/>
                  <a:gd name="connsiteX9" fmla="*/ 57664 w 299169"/>
                  <a:gd name="connsiteY9" fmla="*/ 160819 h 209409"/>
                  <a:gd name="connsiteX10" fmla="*/ 132108 w 299169"/>
                  <a:gd name="connsiteY10" fmla="*/ 81472 h 209409"/>
                  <a:gd name="connsiteX11" fmla="*/ 219033 w 299169"/>
                  <a:gd name="connsiteY11" fmla="*/ 47902 h 209409"/>
                  <a:gd name="connsiteX12" fmla="*/ 245642 w 299169"/>
                  <a:gd name="connsiteY12" fmla="*/ 56474 h 209409"/>
                  <a:gd name="connsiteX13" fmla="*/ 244030 w 299169"/>
                  <a:gd name="connsiteY13" fmla="*/ 79655 h 209409"/>
                  <a:gd name="connsiteX14" fmla="*/ 245471 w 299169"/>
                  <a:gd name="connsiteY14" fmla="*/ 108732 h 209409"/>
                  <a:gd name="connsiteX15" fmla="*/ 295602 w 299169"/>
                  <a:gd name="connsiteY15" fmla="*/ 13681 h 209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9169" h="209409">
                    <a:moveTo>
                      <a:pt x="295602" y="13681"/>
                    </a:moveTo>
                    <a:cubicBezTo>
                      <a:pt x="282778" y="-6893"/>
                      <a:pt x="237893" y="-3464"/>
                      <a:pt x="183714" y="18618"/>
                    </a:cubicBezTo>
                    <a:cubicBezTo>
                      <a:pt x="160671" y="28168"/>
                      <a:pt x="138452" y="39638"/>
                      <a:pt x="117329" y="52908"/>
                    </a:cubicBezTo>
                    <a:cubicBezTo>
                      <a:pt x="91405" y="68829"/>
                      <a:pt x="67265" y="87463"/>
                      <a:pt x="45320" y="108493"/>
                    </a:cubicBezTo>
                    <a:cubicBezTo>
                      <a:pt x="9453" y="143571"/>
                      <a:pt x="-8036" y="177073"/>
                      <a:pt x="3554" y="195760"/>
                    </a:cubicBezTo>
                    <a:cubicBezTo>
                      <a:pt x="16482" y="216334"/>
                      <a:pt x="61847" y="212905"/>
                      <a:pt x="116334" y="190480"/>
                    </a:cubicBezTo>
                    <a:cubicBezTo>
                      <a:pt x="111911" y="185645"/>
                      <a:pt x="105704" y="181565"/>
                      <a:pt x="99189" y="185714"/>
                    </a:cubicBezTo>
                    <a:cubicBezTo>
                      <a:pt x="92674" y="189863"/>
                      <a:pt x="83073" y="187737"/>
                      <a:pt x="74055" y="180570"/>
                    </a:cubicBezTo>
                    <a:cubicBezTo>
                      <a:pt x="68328" y="180093"/>
                      <a:pt x="63082" y="177120"/>
                      <a:pt x="59721" y="172443"/>
                    </a:cubicBezTo>
                    <a:cubicBezTo>
                      <a:pt x="57698" y="168935"/>
                      <a:pt x="56944" y="164814"/>
                      <a:pt x="57664" y="160819"/>
                    </a:cubicBezTo>
                    <a:cubicBezTo>
                      <a:pt x="60442" y="140245"/>
                      <a:pt x="89862" y="107841"/>
                      <a:pt x="132108" y="81472"/>
                    </a:cubicBezTo>
                    <a:cubicBezTo>
                      <a:pt x="164546" y="61241"/>
                      <a:pt x="196813" y="49342"/>
                      <a:pt x="219033" y="47902"/>
                    </a:cubicBezTo>
                    <a:cubicBezTo>
                      <a:pt x="231960" y="47079"/>
                      <a:pt x="241458" y="49788"/>
                      <a:pt x="245642" y="56474"/>
                    </a:cubicBezTo>
                    <a:cubicBezTo>
                      <a:pt x="249071" y="62270"/>
                      <a:pt x="248454" y="70190"/>
                      <a:pt x="244030" y="79655"/>
                    </a:cubicBezTo>
                    <a:cubicBezTo>
                      <a:pt x="246190" y="89191"/>
                      <a:pt x="246671" y="99028"/>
                      <a:pt x="245471" y="108732"/>
                    </a:cubicBezTo>
                    <a:cubicBezTo>
                      <a:pt x="286961" y="71116"/>
                      <a:pt x="308084" y="33672"/>
                      <a:pt x="295602" y="13681"/>
                    </a:cubicBezTo>
                    <a:close/>
                  </a:path>
                </a:pathLst>
              </a:custGeom>
              <a:solidFill>
                <a:srgbClr val="FFCF83"/>
              </a:solidFill>
              <a:ln w="3429" cap="flat">
                <a:noFill/>
                <a:prstDash val="solid"/>
                <a:miter/>
              </a:ln>
            </p:spPr>
            <p:txBody>
              <a:bodyPr rtlCol="0" anchor="ctr"/>
              <a:lstStyle/>
              <a:p>
                <a:endParaRPr lang="en-IN"/>
              </a:p>
            </p:txBody>
          </p:sp>
          <p:sp>
            <p:nvSpPr>
              <p:cNvPr id="353" name="Freeform: Shape 352">
                <a:extLst>
                  <a:ext uri="{FF2B5EF4-FFF2-40B4-BE49-F238E27FC236}">
                    <a16:creationId xmlns:a16="http://schemas.microsoft.com/office/drawing/2014/main" id="{01327493-4A94-5C5E-B79E-89C7D861E496}"/>
                  </a:ext>
                </a:extLst>
              </p:cNvPr>
              <p:cNvSpPr/>
              <p:nvPr/>
            </p:nvSpPr>
            <p:spPr>
              <a:xfrm>
                <a:off x="7598965" y="3247150"/>
                <a:ext cx="148194" cy="214630"/>
              </a:xfrm>
              <a:custGeom>
                <a:avLst/>
                <a:gdLst>
                  <a:gd name="connsiteX0" fmla="*/ 118952 w 148194"/>
                  <a:gd name="connsiteY0" fmla="*/ 195566 h 214630"/>
                  <a:gd name="connsiteX1" fmla="*/ 17076 w 148194"/>
                  <a:gd name="connsiteY1" fmla="*/ 214631 h 214630"/>
                  <a:gd name="connsiteX2" fmla="*/ 26369 w 148194"/>
                  <a:gd name="connsiteY2" fmla="*/ 190216 h 214630"/>
                  <a:gd name="connsiteX3" fmla="*/ 31169 w 148194"/>
                  <a:gd name="connsiteY3" fmla="*/ 176260 h 214630"/>
                  <a:gd name="connsiteX4" fmla="*/ 31992 w 148194"/>
                  <a:gd name="connsiteY4" fmla="*/ 139639 h 214630"/>
                  <a:gd name="connsiteX5" fmla="*/ 0 w 148194"/>
                  <a:gd name="connsiteY5" fmla="*/ 27990 h 214630"/>
                  <a:gd name="connsiteX6" fmla="*/ 42314 w 148194"/>
                  <a:gd name="connsiteY6" fmla="*/ 6902 h 214630"/>
                  <a:gd name="connsiteX7" fmla="*/ 132017 w 148194"/>
                  <a:gd name="connsiteY7" fmla="*/ 87106 h 214630"/>
                  <a:gd name="connsiteX8" fmla="*/ 118952 w 148194"/>
                  <a:gd name="connsiteY8" fmla="*/ 195566 h 2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194" h="214630">
                    <a:moveTo>
                      <a:pt x="118952" y="195566"/>
                    </a:moveTo>
                    <a:cubicBezTo>
                      <a:pt x="85862" y="205921"/>
                      <a:pt x="51675" y="212299"/>
                      <a:pt x="17076" y="214631"/>
                    </a:cubicBezTo>
                    <a:cubicBezTo>
                      <a:pt x="20505" y="205510"/>
                      <a:pt x="23214" y="197246"/>
                      <a:pt x="26369" y="190216"/>
                    </a:cubicBezTo>
                    <a:cubicBezTo>
                      <a:pt x="28357" y="185690"/>
                      <a:pt x="29969" y="181037"/>
                      <a:pt x="31169" y="176260"/>
                    </a:cubicBezTo>
                    <a:cubicBezTo>
                      <a:pt x="34153" y="164266"/>
                      <a:pt x="34461" y="151753"/>
                      <a:pt x="31992" y="139639"/>
                    </a:cubicBezTo>
                    <a:cubicBezTo>
                      <a:pt x="25374" y="107337"/>
                      <a:pt x="7783" y="52268"/>
                      <a:pt x="0" y="27990"/>
                    </a:cubicBezTo>
                    <a:cubicBezTo>
                      <a:pt x="20814" y="-18438"/>
                      <a:pt x="42314" y="6902"/>
                      <a:pt x="42314" y="6902"/>
                    </a:cubicBezTo>
                    <a:cubicBezTo>
                      <a:pt x="42314" y="6902"/>
                      <a:pt x="105236" y="35088"/>
                      <a:pt x="132017" y="87106"/>
                    </a:cubicBezTo>
                    <a:cubicBezTo>
                      <a:pt x="158797" y="139124"/>
                      <a:pt x="150876" y="185279"/>
                      <a:pt x="118952" y="195566"/>
                    </a:cubicBezTo>
                    <a:close/>
                  </a:path>
                </a:pathLst>
              </a:custGeom>
              <a:solidFill>
                <a:srgbClr val="ED7D2B"/>
              </a:solidFill>
              <a:ln w="3429" cap="flat">
                <a:noFill/>
                <a:prstDash val="solid"/>
                <a:miter/>
              </a:ln>
            </p:spPr>
            <p:txBody>
              <a:bodyPr rtlCol="0" anchor="ctr"/>
              <a:lstStyle/>
              <a:p>
                <a:endParaRPr lang="en-IN"/>
              </a:p>
            </p:txBody>
          </p:sp>
          <p:sp>
            <p:nvSpPr>
              <p:cNvPr id="354" name="Freeform: Shape 353">
                <a:extLst>
                  <a:ext uri="{FF2B5EF4-FFF2-40B4-BE49-F238E27FC236}">
                    <a16:creationId xmlns:a16="http://schemas.microsoft.com/office/drawing/2014/main" id="{2CD7C539-FA70-AC66-7B06-05BE4046EDB3}"/>
                  </a:ext>
                </a:extLst>
              </p:cNvPr>
              <p:cNvSpPr/>
              <p:nvPr/>
            </p:nvSpPr>
            <p:spPr>
              <a:xfrm>
                <a:off x="7637541" y="3133420"/>
                <a:ext cx="93337" cy="122552"/>
              </a:xfrm>
              <a:custGeom>
                <a:avLst/>
                <a:gdLst>
                  <a:gd name="connsiteX0" fmla="*/ 0 w 93337"/>
                  <a:gd name="connsiteY0" fmla="*/ 3532 h 122552"/>
                  <a:gd name="connsiteX1" fmla="*/ 75232 w 93337"/>
                  <a:gd name="connsiteY1" fmla="*/ 122552 h 122552"/>
                  <a:gd name="connsiteX2" fmla="*/ 93337 w 93337"/>
                  <a:gd name="connsiteY2" fmla="*/ 116792 h 122552"/>
                  <a:gd name="connsiteX3" fmla="*/ 17008 w 93337"/>
                  <a:gd name="connsiteY3" fmla="*/ 0 h 122552"/>
                </a:gdLst>
                <a:ahLst/>
                <a:cxnLst>
                  <a:cxn ang="0">
                    <a:pos x="connsiteX0" y="connsiteY0"/>
                  </a:cxn>
                  <a:cxn ang="0">
                    <a:pos x="connsiteX1" y="connsiteY1"/>
                  </a:cxn>
                  <a:cxn ang="0">
                    <a:pos x="connsiteX2" y="connsiteY2"/>
                  </a:cxn>
                  <a:cxn ang="0">
                    <a:pos x="connsiteX3" y="connsiteY3"/>
                  </a:cxn>
                </a:cxnLst>
                <a:rect l="l" t="t" r="r" b="b"/>
                <a:pathLst>
                  <a:path w="93337" h="122552">
                    <a:moveTo>
                      <a:pt x="0" y="3532"/>
                    </a:moveTo>
                    <a:cubicBezTo>
                      <a:pt x="39365" y="32147"/>
                      <a:pt x="66282" y="74728"/>
                      <a:pt x="75232" y="122552"/>
                    </a:cubicBezTo>
                    <a:lnTo>
                      <a:pt x="93337" y="116792"/>
                    </a:lnTo>
                    <a:cubicBezTo>
                      <a:pt x="93337" y="116792"/>
                      <a:pt x="86479" y="59150"/>
                      <a:pt x="17008" y="0"/>
                    </a:cubicBezTo>
                    <a:close/>
                  </a:path>
                </a:pathLst>
              </a:custGeom>
              <a:solidFill>
                <a:srgbClr val="739AF0"/>
              </a:solidFill>
              <a:ln w="3429" cap="flat">
                <a:noFill/>
                <a:prstDash val="solid"/>
                <a:miter/>
              </a:ln>
            </p:spPr>
            <p:txBody>
              <a:bodyPr rtlCol="0" anchor="ctr"/>
              <a:lstStyle/>
              <a:p>
                <a:endParaRPr lang="en-IN"/>
              </a:p>
            </p:txBody>
          </p:sp>
          <p:sp>
            <p:nvSpPr>
              <p:cNvPr id="355" name="Freeform: Shape 354">
                <a:extLst>
                  <a:ext uri="{FF2B5EF4-FFF2-40B4-BE49-F238E27FC236}">
                    <a16:creationId xmlns:a16="http://schemas.microsoft.com/office/drawing/2014/main" id="{1058D454-7241-41DD-7EBB-DC2C6CA4FC6F}"/>
                  </a:ext>
                </a:extLst>
              </p:cNvPr>
              <p:cNvSpPr/>
              <p:nvPr/>
            </p:nvSpPr>
            <p:spPr>
              <a:xfrm>
                <a:off x="7788451" y="3128962"/>
                <a:ext cx="60994" cy="130302"/>
              </a:xfrm>
              <a:custGeom>
                <a:avLst/>
                <a:gdLst>
                  <a:gd name="connsiteX0" fmla="*/ 60694 w 60994"/>
                  <a:gd name="connsiteY0" fmla="*/ 129033 h 130302"/>
                  <a:gd name="connsiteX1" fmla="*/ 41731 w 60994"/>
                  <a:gd name="connsiteY1" fmla="*/ 130302 h 130302"/>
                  <a:gd name="connsiteX2" fmla="*/ 0 w 60994"/>
                  <a:gd name="connsiteY2" fmla="*/ 0 h 130302"/>
                  <a:gd name="connsiteX3" fmla="*/ 17694 w 60994"/>
                  <a:gd name="connsiteY3" fmla="*/ 1852 h 130302"/>
                  <a:gd name="connsiteX4" fmla="*/ 60694 w 60994"/>
                  <a:gd name="connsiteY4" fmla="*/ 12903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94" h="130302">
                    <a:moveTo>
                      <a:pt x="60694" y="129033"/>
                    </a:moveTo>
                    <a:lnTo>
                      <a:pt x="41731" y="130302"/>
                    </a:lnTo>
                    <a:cubicBezTo>
                      <a:pt x="44234" y="83225"/>
                      <a:pt x="29387" y="36862"/>
                      <a:pt x="0" y="0"/>
                    </a:cubicBezTo>
                    <a:cubicBezTo>
                      <a:pt x="6515" y="514"/>
                      <a:pt x="12413" y="1166"/>
                      <a:pt x="17694" y="1852"/>
                    </a:cubicBezTo>
                    <a:cubicBezTo>
                      <a:pt x="67380" y="73724"/>
                      <a:pt x="60694" y="129033"/>
                      <a:pt x="60694" y="129033"/>
                    </a:cubicBezTo>
                    <a:close/>
                  </a:path>
                </a:pathLst>
              </a:custGeom>
              <a:solidFill>
                <a:srgbClr val="739AF0"/>
              </a:solidFill>
              <a:ln w="3429" cap="flat">
                <a:noFill/>
                <a:prstDash val="solid"/>
                <a:miter/>
              </a:ln>
            </p:spPr>
            <p:txBody>
              <a:bodyPr rtlCol="0" anchor="ctr"/>
              <a:lstStyle/>
              <a:p>
                <a:endParaRPr lang="en-IN"/>
              </a:p>
            </p:txBody>
          </p:sp>
          <p:sp>
            <p:nvSpPr>
              <p:cNvPr id="356" name="Freeform: Shape 355">
                <a:extLst>
                  <a:ext uri="{FF2B5EF4-FFF2-40B4-BE49-F238E27FC236}">
                    <a16:creationId xmlns:a16="http://schemas.microsoft.com/office/drawing/2014/main" id="{762363A6-B9EC-DACD-8725-DE294E5CF88A}"/>
                  </a:ext>
                </a:extLst>
              </p:cNvPr>
              <p:cNvSpPr/>
              <p:nvPr/>
            </p:nvSpPr>
            <p:spPr>
              <a:xfrm>
                <a:off x="7568308" y="3224185"/>
                <a:ext cx="317835" cy="1283988"/>
              </a:xfrm>
              <a:custGeom>
                <a:avLst/>
                <a:gdLst>
                  <a:gd name="connsiteX0" fmla="*/ 304359 w 317835"/>
                  <a:gd name="connsiteY0" fmla="*/ 337173 h 1283988"/>
                  <a:gd name="connsiteX1" fmla="*/ 317835 w 317835"/>
                  <a:gd name="connsiteY1" fmla="*/ 331379 h 1283988"/>
                  <a:gd name="connsiteX2" fmla="*/ 304599 w 317835"/>
                  <a:gd name="connsiteY2" fmla="*/ 130816 h 1283988"/>
                  <a:gd name="connsiteX3" fmla="*/ 291569 w 317835"/>
                  <a:gd name="connsiteY3" fmla="*/ 23694 h 1283988"/>
                  <a:gd name="connsiteX4" fmla="*/ 278504 w 317835"/>
                  <a:gd name="connsiteY4" fmla="*/ 0 h 1283988"/>
                  <a:gd name="connsiteX5" fmla="*/ 157427 w 317835"/>
                  <a:gd name="connsiteY5" fmla="*/ 6447 h 1283988"/>
                  <a:gd name="connsiteX6" fmla="*/ 133424 w 317835"/>
                  <a:gd name="connsiteY6" fmla="*/ 23111 h 1283988"/>
                  <a:gd name="connsiteX7" fmla="*/ 146214 w 317835"/>
                  <a:gd name="connsiteY7" fmla="*/ 76535 h 1283988"/>
                  <a:gd name="connsiteX8" fmla="*/ 61654 w 317835"/>
                  <a:gd name="connsiteY8" fmla="*/ 199225 h 1283988"/>
                  <a:gd name="connsiteX9" fmla="*/ 32131 w 317835"/>
                  <a:gd name="connsiteY9" fmla="*/ 283475 h 1283988"/>
                  <a:gd name="connsiteX10" fmla="*/ 29765 w 317835"/>
                  <a:gd name="connsiteY10" fmla="*/ 455474 h 1283988"/>
                  <a:gd name="connsiteX11" fmla="*/ 45641 w 317835"/>
                  <a:gd name="connsiteY11" fmla="*/ 805781 h 1283988"/>
                  <a:gd name="connsiteX12" fmla="*/ 50819 w 317835"/>
                  <a:gd name="connsiteY12" fmla="*/ 854747 h 1283988"/>
                  <a:gd name="connsiteX13" fmla="*/ 50819 w 317835"/>
                  <a:gd name="connsiteY13" fmla="*/ 854747 h 1283988"/>
                  <a:gd name="connsiteX14" fmla="*/ 49242 w 317835"/>
                  <a:gd name="connsiteY14" fmla="*/ 860748 h 1283988"/>
                  <a:gd name="connsiteX15" fmla="*/ 25616 w 317835"/>
                  <a:gd name="connsiteY15" fmla="*/ 910434 h 1283988"/>
                  <a:gd name="connsiteX16" fmla="*/ 35286 w 317835"/>
                  <a:gd name="connsiteY16" fmla="*/ 1283989 h 1283988"/>
                  <a:gd name="connsiteX17" fmla="*/ 54111 w 317835"/>
                  <a:gd name="connsiteY17" fmla="*/ 1276411 h 1283988"/>
                  <a:gd name="connsiteX18" fmla="*/ 128897 w 317835"/>
                  <a:gd name="connsiteY18" fmla="*/ 945615 h 1283988"/>
                  <a:gd name="connsiteX19" fmla="*/ 145048 w 317835"/>
                  <a:gd name="connsiteY19" fmla="*/ 906868 h 1283988"/>
                  <a:gd name="connsiteX20" fmla="*/ 185407 w 317835"/>
                  <a:gd name="connsiteY20" fmla="*/ 799197 h 1283988"/>
                  <a:gd name="connsiteX21" fmla="*/ 239723 w 317835"/>
                  <a:gd name="connsiteY21" fmla="*/ 513561 h 1283988"/>
                  <a:gd name="connsiteX22" fmla="*/ 304085 w 317835"/>
                  <a:gd name="connsiteY22" fmla="*/ 338271 h 1283988"/>
                  <a:gd name="connsiteX23" fmla="*/ 304359 w 317835"/>
                  <a:gd name="connsiteY23" fmla="*/ 337173 h 1283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17835" h="1283988">
                    <a:moveTo>
                      <a:pt x="304359" y="337173"/>
                    </a:moveTo>
                    <a:lnTo>
                      <a:pt x="317835" y="331379"/>
                    </a:lnTo>
                    <a:lnTo>
                      <a:pt x="304599" y="130816"/>
                    </a:lnTo>
                    <a:cubicBezTo>
                      <a:pt x="304599" y="130816"/>
                      <a:pt x="291775" y="39639"/>
                      <a:pt x="291569" y="23694"/>
                    </a:cubicBezTo>
                    <a:cubicBezTo>
                      <a:pt x="291329" y="14145"/>
                      <a:pt x="286460" y="5308"/>
                      <a:pt x="278504" y="0"/>
                    </a:cubicBezTo>
                    <a:cubicBezTo>
                      <a:pt x="278504" y="0"/>
                      <a:pt x="184070" y="4972"/>
                      <a:pt x="157427" y="6447"/>
                    </a:cubicBezTo>
                    <a:cubicBezTo>
                      <a:pt x="130783" y="7921"/>
                      <a:pt x="133424" y="23111"/>
                      <a:pt x="133424" y="23111"/>
                    </a:cubicBezTo>
                    <a:cubicBezTo>
                      <a:pt x="133424" y="23111"/>
                      <a:pt x="145014" y="71563"/>
                      <a:pt x="146214" y="76535"/>
                    </a:cubicBezTo>
                    <a:cubicBezTo>
                      <a:pt x="164113" y="152693"/>
                      <a:pt x="61654" y="199225"/>
                      <a:pt x="61654" y="199225"/>
                    </a:cubicBezTo>
                    <a:cubicBezTo>
                      <a:pt x="61654" y="199225"/>
                      <a:pt x="45024" y="242259"/>
                      <a:pt x="32131" y="283475"/>
                    </a:cubicBezTo>
                    <a:cubicBezTo>
                      <a:pt x="10014" y="354113"/>
                      <a:pt x="29765" y="455474"/>
                      <a:pt x="29765" y="455474"/>
                    </a:cubicBezTo>
                    <a:cubicBezTo>
                      <a:pt x="33194" y="509309"/>
                      <a:pt x="39229" y="738092"/>
                      <a:pt x="45641" y="805781"/>
                    </a:cubicBezTo>
                    <a:cubicBezTo>
                      <a:pt x="47938" y="830332"/>
                      <a:pt x="49961" y="847786"/>
                      <a:pt x="50819" y="854747"/>
                    </a:cubicBezTo>
                    <a:lnTo>
                      <a:pt x="50819" y="854747"/>
                    </a:lnTo>
                    <a:cubicBezTo>
                      <a:pt x="50956" y="856873"/>
                      <a:pt x="50407" y="858965"/>
                      <a:pt x="49242" y="860748"/>
                    </a:cubicBezTo>
                    <a:cubicBezTo>
                      <a:pt x="39949" y="876590"/>
                      <a:pt x="32062" y="893220"/>
                      <a:pt x="25616" y="910434"/>
                    </a:cubicBezTo>
                    <a:cubicBezTo>
                      <a:pt x="-37203" y="1077837"/>
                      <a:pt x="35286" y="1283989"/>
                      <a:pt x="35286" y="1283989"/>
                    </a:cubicBezTo>
                    <a:lnTo>
                      <a:pt x="54111" y="1276411"/>
                    </a:lnTo>
                    <a:cubicBezTo>
                      <a:pt x="54111" y="1276411"/>
                      <a:pt x="95259" y="1046976"/>
                      <a:pt x="128897" y="945615"/>
                    </a:cubicBezTo>
                    <a:cubicBezTo>
                      <a:pt x="132909" y="932174"/>
                      <a:pt x="138327" y="919178"/>
                      <a:pt x="145048" y="906868"/>
                    </a:cubicBezTo>
                    <a:cubicBezTo>
                      <a:pt x="159587" y="883345"/>
                      <a:pt x="173131" y="844906"/>
                      <a:pt x="185407" y="799197"/>
                    </a:cubicBezTo>
                    <a:cubicBezTo>
                      <a:pt x="208621" y="712752"/>
                      <a:pt x="227275" y="600315"/>
                      <a:pt x="239723" y="513561"/>
                    </a:cubicBezTo>
                    <a:cubicBezTo>
                      <a:pt x="241437" y="513561"/>
                      <a:pt x="259302" y="391934"/>
                      <a:pt x="304085" y="338271"/>
                    </a:cubicBezTo>
                    <a:cubicBezTo>
                      <a:pt x="304565" y="337859"/>
                      <a:pt x="304599" y="337482"/>
                      <a:pt x="304359" y="337173"/>
                    </a:cubicBezTo>
                    <a:close/>
                  </a:path>
                </a:pathLst>
              </a:custGeom>
              <a:solidFill>
                <a:srgbClr val="739AF0"/>
              </a:solidFill>
              <a:ln w="3429" cap="flat">
                <a:noFill/>
                <a:prstDash val="solid"/>
                <a:miter/>
              </a:ln>
            </p:spPr>
            <p:txBody>
              <a:bodyPr rtlCol="0" anchor="ctr"/>
              <a:lstStyle/>
              <a:p>
                <a:endParaRPr lang="en-IN"/>
              </a:p>
            </p:txBody>
          </p:sp>
          <p:sp>
            <p:nvSpPr>
              <p:cNvPr id="357" name="Freeform: Shape 356">
                <a:extLst>
                  <a:ext uri="{FF2B5EF4-FFF2-40B4-BE49-F238E27FC236}">
                    <a16:creationId xmlns:a16="http://schemas.microsoft.com/office/drawing/2014/main" id="{854F6488-5C47-7F58-1018-E987C2BE6D0E}"/>
                  </a:ext>
                </a:extLst>
              </p:cNvPr>
              <p:cNvSpPr/>
              <p:nvPr/>
            </p:nvSpPr>
            <p:spPr>
              <a:xfrm>
                <a:off x="7711641" y="3238544"/>
                <a:ext cx="15910" cy="15914"/>
              </a:xfrm>
              <a:custGeom>
                <a:avLst/>
                <a:gdLst>
                  <a:gd name="connsiteX0" fmla="*/ 377 w 15910"/>
                  <a:gd name="connsiteY0" fmla="*/ 10364 h 15914"/>
                  <a:gd name="connsiteX1" fmla="*/ 5555 w 15910"/>
                  <a:gd name="connsiteY1" fmla="*/ 376 h 15914"/>
                  <a:gd name="connsiteX2" fmla="*/ 15533 w 15910"/>
                  <a:gd name="connsiteY2" fmla="*/ 5550 h 15914"/>
                  <a:gd name="connsiteX3" fmla="*/ 10356 w 15910"/>
                  <a:gd name="connsiteY3" fmla="*/ 15539 h 15914"/>
                  <a:gd name="connsiteX4" fmla="*/ 10356 w 15910"/>
                  <a:gd name="connsiteY4" fmla="*/ 15542 h 15914"/>
                  <a:gd name="connsiteX5" fmla="*/ 377 w 15910"/>
                  <a:gd name="connsiteY5" fmla="*/ 10364 h 15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10" h="15914">
                    <a:moveTo>
                      <a:pt x="377" y="10364"/>
                    </a:moveTo>
                    <a:cubicBezTo>
                      <a:pt x="-960" y="6177"/>
                      <a:pt x="1372" y="1703"/>
                      <a:pt x="5555" y="376"/>
                    </a:cubicBezTo>
                    <a:cubicBezTo>
                      <a:pt x="9739" y="-955"/>
                      <a:pt x="14196" y="1360"/>
                      <a:pt x="15533" y="5550"/>
                    </a:cubicBezTo>
                    <a:cubicBezTo>
                      <a:pt x="16871" y="9737"/>
                      <a:pt x="14539" y="14208"/>
                      <a:pt x="10356" y="15539"/>
                    </a:cubicBezTo>
                    <a:cubicBezTo>
                      <a:pt x="10356" y="15539"/>
                      <a:pt x="10356" y="15542"/>
                      <a:pt x="10356" y="15542"/>
                    </a:cubicBezTo>
                    <a:cubicBezTo>
                      <a:pt x="6172" y="16866"/>
                      <a:pt x="1715" y="14548"/>
                      <a:pt x="377" y="10364"/>
                    </a:cubicBezTo>
                    <a:close/>
                  </a:path>
                </a:pathLst>
              </a:custGeom>
              <a:solidFill>
                <a:srgbClr val="ED7D2B"/>
              </a:solidFill>
              <a:ln w="3429" cap="flat">
                <a:noFill/>
                <a:prstDash val="solid"/>
                <a:miter/>
              </a:ln>
            </p:spPr>
            <p:txBody>
              <a:bodyPr rtlCol="0" anchor="ctr"/>
              <a:lstStyle/>
              <a:p>
                <a:endParaRPr lang="en-IN"/>
              </a:p>
            </p:txBody>
          </p:sp>
          <p:sp>
            <p:nvSpPr>
              <p:cNvPr id="358" name="Freeform: Shape 357">
                <a:extLst>
                  <a:ext uri="{FF2B5EF4-FFF2-40B4-BE49-F238E27FC236}">
                    <a16:creationId xmlns:a16="http://schemas.microsoft.com/office/drawing/2014/main" id="{A46C5A34-A228-6D0B-5034-B298FDABC747}"/>
                  </a:ext>
                </a:extLst>
              </p:cNvPr>
              <p:cNvSpPr/>
              <p:nvPr/>
            </p:nvSpPr>
            <p:spPr>
              <a:xfrm>
                <a:off x="7713013" y="3238133"/>
                <a:ext cx="15910" cy="15914"/>
              </a:xfrm>
              <a:custGeom>
                <a:avLst/>
                <a:gdLst>
                  <a:gd name="connsiteX0" fmla="*/ 377 w 15910"/>
                  <a:gd name="connsiteY0" fmla="*/ 10364 h 15914"/>
                  <a:gd name="connsiteX1" fmla="*/ 5555 w 15910"/>
                  <a:gd name="connsiteY1" fmla="*/ 376 h 15914"/>
                  <a:gd name="connsiteX2" fmla="*/ 15533 w 15910"/>
                  <a:gd name="connsiteY2" fmla="*/ 5550 h 15914"/>
                  <a:gd name="connsiteX3" fmla="*/ 10356 w 15910"/>
                  <a:gd name="connsiteY3" fmla="*/ 15539 h 15914"/>
                  <a:gd name="connsiteX4" fmla="*/ 10356 w 15910"/>
                  <a:gd name="connsiteY4" fmla="*/ 15542 h 15914"/>
                  <a:gd name="connsiteX5" fmla="*/ 377 w 15910"/>
                  <a:gd name="connsiteY5" fmla="*/ 10364 h 15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10" h="15914">
                    <a:moveTo>
                      <a:pt x="377" y="10364"/>
                    </a:moveTo>
                    <a:cubicBezTo>
                      <a:pt x="-960" y="6177"/>
                      <a:pt x="1372" y="1703"/>
                      <a:pt x="5555" y="376"/>
                    </a:cubicBezTo>
                    <a:cubicBezTo>
                      <a:pt x="9739" y="-955"/>
                      <a:pt x="14196" y="1360"/>
                      <a:pt x="15533" y="5550"/>
                    </a:cubicBezTo>
                    <a:cubicBezTo>
                      <a:pt x="16871" y="9737"/>
                      <a:pt x="14539" y="14208"/>
                      <a:pt x="10356" y="15539"/>
                    </a:cubicBezTo>
                    <a:cubicBezTo>
                      <a:pt x="10356" y="15539"/>
                      <a:pt x="10356" y="15542"/>
                      <a:pt x="10356" y="15542"/>
                    </a:cubicBezTo>
                    <a:cubicBezTo>
                      <a:pt x="6172" y="16866"/>
                      <a:pt x="1714" y="14548"/>
                      <a:pt x="377" y="10364"/>
                    </a:cubicBezTo>
                    <a:close/>
                  </a:path>
                </a:pathLst>
              </a:custGeom>
              <a:solidFill>
                <a:srgbClr val="F99746"/>
              </a:solidFill>
              <a:ln w="3429" cap="flat">
                <a:noFill/>
                <a:prstDash val="solid"/>
                <a:miter/>
              </a:ln>
            </p:spPr>
            <p:txBody>
              <a:bodyPr rtlCol="0" anchor="ctr"/>
              <a:lstStyle/>
              <a:p>
                <a:endParaRPr lang="en-IN"/>
              </a:p>
            </p:txBody>
          </p:sp>
          <p:sp>
            <p:nvSpPr>
              <p:cNvPr id="359" name="Freeform: Shape 358">
                <a:extLst>
                  <a:ext uri="{FF2B5EF4-FFF2-40B4-BE49-F238E27FC236}">
                    <a16:creationId xmlns:a16="http://schemas.microsoft.com/office/drawing/2014/main" id="{343F4BAA-E5B8-F6B9-8B95-D24241BC9CAD}"/>
                  </a:ext>
                </a:extLst>
              </p:cNvPr>
              <p:cNvSpPr/>
              <p:nvPr/>
            </p:nvSpPr>
            <p:spPr>
              <a:xfrm>
                <a:off x="7716030" y="3244896"/>
                <a:ext cx="2331" cy="2331"/>
              </a:xfrm>
              <a:custGeom>
                <a:avLst/>
                <a:gdLst>
                  <a:gd name="connsiteX0" fmla="*/ 0 w 2331"/>
                  <a:gd name="connsiteY0" fmla="*/ 1166 h 2331"/>
                  <a:gd name="connsiteX1" fmla="*/ 1166 w 2331"/>
                  <a:gd name="connsiteY1" fmla="*/ 0 h 2331"/>
                  <a:gd name="connsiteX2" fmla="*/ 2332 w 2331"/>
                  <a:gd name="connsiteY2" fmla="*/ 1166 h 2331"/>
                  <a:gd name="connsiteX3" fmla="*/ 1166 w 2331"/>
                  <a:gd name="connsiteY3" fmla="*/ 2332 h 2331"/>
                  <a:gd name="connsiteX4" fmla="*/ 0 w 2331"/>
                  <a:gd name="connsiteY4" fmla="*/ 1166 h 2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1" h="2331">
                    <a:moveTo>
                      <a:pt x="0" y="1166"/>
                    </a:moveTo>
                    <a:cubicBezTo>
                      <a:pt x="0" y="521"/>
                      <a:pt x="514" y="0"/>
                      <a:pt x="1166" y="0"/>
                    </a:cubicBezTo>
                    <a:cubicBezTo>
                      <a:pt x="1817" y="0"/>
                      <a:pt x="2332" y="521"/>
                      <a:pt x="2332" y="1166"/>
                    </a:cubicBezTo>
                    <a:cubicBezTo>
                      <a:pt x="2332" y="1811"/>
                      <a:pt x="1817" y="2332"/>
                      <a:pt x="1166" y="2332"/>
                    </a:cubicBezTo>
                    <a:cubicBezTo>
                      <a:pt x="514" y="2332"/>
                      <a:pt x="0" y="1811"/>
                      <a:pt x="0" y="1166"/>
                    </a:cubicBezTo>
                    <a:close/>
                  </a:path>
                </a:pathLst>
              </a:custGeom>
              <a:solidFill>
                <a:srgbClr val="2B478B"/>
              </a:solidFill>
              <a:ln w="3429" cap="flat">
                <a:noFill/>
                <a:prstDash val="solid"/>
                <a:miter/>
              </a:ln>
            </p:spPr>
            <p:txBody>
              <a:bodyPr rtlCol="0" anchor="ctr"/>
              <a:lstStyle/>
              <a:p>
                <a:endParaRPr lang="en-IN"/>
              </a:p>
            </p:txBody>
          </p:sp>
          <p:sp>
            <p:nvSpPr>
              <p:cNvPr id="360" name="Freeform: Shape 359">
                <a:extLst>
                  <a:ext uri="{FF2B5EF4-FFF2-40B4-BE49-F238E27FC236}">
                    <a16:creationId xmlns:a16="http://schemas.microsoft.com/office/drawing/2014/main" id="{E3B24353-258E-5A78-9BDE-DE390AF9A537}"/>
                  </a:ext>
                </a:extLst>
              </p:cNvPr>
              <p:cNvSpPr/>
              <p:nvPr/>
            </p:nvSpPr>
            <p:spPr>
              <a:xfrm>
                <a:off x="7723574" y="3244931"/>
                <a:ext cx="2331" cy="2297"/>
              </a:xfrm>
              <a:custGeom>
                <a:avLst/>
                <a:gdLst>
                  <a:gd name="connsiteX0" fmla="*/ 0 w 2331"/>
                  <a:gd name="connsiteY0" fmla="*/ 1166 h 2297"/>
                  <a:gd name="connsiteX1" fmla="*/ 1166 w 2331"/>
                  <a:gd name="connsiteY1" fmla="*/ 0 h 2297"/>
                  <a:gd name="connsiteX2" fmla="*/ 2331 w 2331"/>
                  <a:gd name="connsiteY2" fmla="*/ 1166 h 2297"/>
                  <a:gd name="connsiteX3" fmla="*/ 1166 w 2331"/>
                  <a:gd name="connsiteY3" fmla="*/ 2297 h 2297"/>
                  <a:gd name="connsiteX4" fmla="*/ 0 w 2331"/>
                  <a:gd name="connsiteY4" fmla="*/ 1166 h 2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1" h="2297">
                    <a:moveTo>
                      <a:pt x="0" y="1166"/>
                    </a:moveTo>
                    <a:cubicBezTo>
                      <a:pt x="0" y="521"/>
                      <a:pt x="514" y="0"/>
                      <a:pt x="1166" y="0"/>
                    </a:cubicBezTo>
                    <a:cubicBezTo>
                      <a:pt x="1817" y="0"/>
                      <a:pt x="2331" y="521"/>
                      <a:pt x="2331" y="1166"/>
                    </a:cubicBezTo>
                    <a:cubicBezTo>
                      <a:pt x="2297" y="1797"/>
                      <a:pt x="1783" y="2297"/>
                      <a:pt x="1166" y="2297"/>
                    </a:cubicBezTo>
                    <a:cubicBezTo>
                      <a:pt x="549" y="2297"/>
                      <a:pt x="34" y="1797"/>
                      <a:pt x="0" y="1166"/>
                    </a:cubicBezTo>
                    <a:close/>
                  </a:path>
                </a:pathLst>
              </a:custGeom>
              <a:solidFill>
                <a:srgbClr val="2B478B"/>
              </a:solidFill>
              <a:ln w="3429" cap="flat">
                <a:noFill/>
                <a:prstDash val="solid"/>
                <a:miter/>
              </a:ln>
            </p:spPr>
            <p:txBody>
              <a:bodyPr rtlCol="0" anchor="ctr"/>
              <a:lstStyle/>
              <a:p>
                <a:endParaRPr lang="en-IN"/>
              </a:p>
            </p:txBody>
          </p:sp>
          <p:sp>
            <p:nvSpPr>
              <p:cNvPr id="361" name="Freeform: Shape 360">
                <a:extLst>
                  <a:ext uri="{FF2B5EF4-FFF2-40B4-BE49-F238E27FC236}">
                    <a16:creationId xmlns:a16="http://schemas.microsoft.com/office/drawing/2014/main" id="{667548BB-120F-1B0C-5B6B-6EFB8BE1BAC0}"/>
                  </a:ext>
                </a:extLst>
              </p:cNvPr>
              <p:cNvSpPr/>
              <p:nvPr/>
            </p:nvSpPr>
            <p:spPr>
              <a:xfrm>
                <a:off x="7828738" y="3228429"/>
                <a:ext cx="15917" cy="15915"/>
              </a:xfrm>
              <a:custGeom>
                <a:avLst/>
                <a:gdLst>
                  <a:gd name="connsiteX0" fmla="*/ 381 w 15917"/>
                  <a:gd name="connsiteY0" fmla="*/ 10398 h 15915"/>
                  <a:gd name="connsiteX1" fmla="*/ 5524 w 15917"/>
                  <a:gd name="connsiteY1" fmla="*/ 385 h 15915"/>
                  <a:gd name="connsiteX2" fmla="*/ 15537 w 15917"/>
                  <a:gd name="connsiteY2" fmla="*/ 5519 h 15915"/>
                  <a:gd name="connsiteX3" fmla="*/ 10393 w 15917"/>
                  <a:gd name="connsiteY3" fmla="*/ 15531 h 15915"/>
                  <a:gd name="connsiteX4" fmla="*/ 10359 w 15917"/>
                  <a:gd name="connsiteY4" fmla="*/ 15541 h 15915"/>
                  <a:gd name="connsiteX5" fmla="*/ 381 w 15917"/>
                  <a:gd name="connsiteY5" fmla="*/ 10398 h 15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17" h="15915">
                    <a:moveTo>
                      <a:pt x="381" y="10398"/>
                    </a:moveTo>
                    <a:cubicBezTo>
                      <a:pt x="-957" y="6215"/>
                      <a:pt x="1341" y="1733"/>
                      <a:pt x="5524" y="385"/>
                    </a:cubicBezTo>
                    <a:cubicBezTo>
                      <a:pt x="9708" y="-962"/>
                      <a:pt x="14165" y="1339"/>
                      <a:pt x="15537" y="5519"/>
                    </a:cubicBezTo>
                    <a:cubicBezTo>
                      <a:pt x="16874" y="9702"/>
                      <a:pt x="14576" y="14184"/>
                      <a:pt x="10393" y="15531"/>
                    </a:cubicBezTo>
                    <a:cubicBezTo>
                      <a:pt x="10393" y="15535"/>
                      <a:pt x="10359" y="15538"/>
                      <a:pt x="10359" y="15541"/>
                    </a:cubicBezTo>
                    <a:cubicBezTo>
                      <a:pt x="6176" y="16865"/>
                      <a:pt x="1718" y="14568"/>
                      <a:pt x="381" y="10398"/>
                    </a:cubicBezTo>
                    <a:close/>
                  </a:path>
                </a:pathLst>
              </a:custGeom>
              <a:solidFill>
                <a:srgbClr val="ED7D2B"/>
              </a:solidFill>
              <a:ln w="3429" cap="flat">
                <a:noFill/>
                <a:prstDash val="solid"/>
                <a:miter/>
              </a:ln>
            </p:spPr>
            <p:txBody>
              <a:bodyPr rtlCol="0" anchor="ctr"/>
              <a:lstStyle/>
              <a:p>
                <a:endParaRPr lang="en-IN"/>
              </a:p>
            </p:txBody>
          </p:sp>
          <p:sp>
            <p:nvSpPr>
              <p:cNvPr id="362" name="Freeform: Shape 361">
                <a:extLst>
                  <a:ext uri="{FF2B5EF4-FFF2-40B4-BE49-F238E27FC236}">
                    <a16:creationId xmlns:a16="http://schemas.microsoft.com/office/drawing/2014/main" id="{7064BEE7-0864-82AD-D248-5974BBA87C9B}"/>
                  </a:ext>
                </a:extLst>
              </p:cNvPr>
              <p:cNvSpPr/>
              <p:nvPr/>
            </p:nvSpPr>
            <p:spPr>
              <a:xfrm>
                <a:off x="7830113" y="3228017"/>
                <a:ext cx="15911" cy="15923"/>
              </a:xfrm>
              <a:custGeom>
                <a:avLst/>
                <a:gdLst>
                  <a:gd name="connsiteX0" fmla="*/ 377 w 15911"/>
                  <a:gd name="connsiteY0" fmla="*/ 10364 h 15923"/>
                  <a:gd name="connsiteX1" fmla="*/ 5555 w 15911"/>
                  <a:gd name="connsiteY1" fmla="*/ 376 h 15923"/>
                  <a:gd name="connsiteX2" fmla="*/ 15534 w 15911"/>
                  <a:gd name="connsiteY2" fmla="*/ 5547 h 15923"/>
                  <a:gd name="connsiteX3" fmla="*/ 10356 w 15911"/>
                  <a:gd name="connsiteY3" fmla="*/ 15539 h 15923"/>
                  <a:gd name="connsiteX4" fmla="*/ 10356 w 15911"/>
                  <a:gd name="connsiteY4" fmla="*/ 15542 h 15923"/>
                  <a:gd name="connsiteX5" fmla="*/ 377 w 15911"/>
                  <a:gd name="connsiteY5" fmla="*/ 10419 h 15923"/>
                  <a:gd name="connsiteX6" fmla="*/ 377 w 15911"/>
                  <a:gd name="connsiteY6" fmla="*/ 10364 h 15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11" h="15923">
                    <a:moveTo>
                      <a:pt x="377" y="10364"/>
                    </a:moveTo>
                    <a:cubicBezTo>
                      <a:pt x="-960" y="6178"/>
                      <a:pt x="1372" y="1703"/>
                      <a:pt x="5555" y="376"/>
                    </a:cubicBezTo>
                    <a:cubicBezTo>
                      <a:pt x="9739" y="-955"/>
                      <a:pt x="14196" y="1360"/>
                      <a:pt x="15534" y="5547"/>
                    </a:cubicBezTo>
                    <a:cubicBezTo>
                      <a:pt x="16871" y="9737"/>
                      <a:pt x="14539" y="14208"/>
                      <a:pt x="10356" y="15539"/>
                    </a:cubicBezTo>
                    <a:cubicBezTo>
                      <a:pt x="10356" y="15539"/>
                      <a:pt x="10356" y="15542"/>
                      <a:pt x="10356" y="15542"/>
                    </a:cubicBezTo>
                    <a:cubicBezTo>
                      <a:pt x="6207" y="16880"/>
                      <a:pt x="1715" y="14585"/>
                      <a:pt x="377" y="10419"/>
                    </a:cubicBezTo>
                    <a:cubicBezTo>
                      <a:pt x="377" y="10399"/>
                      <a:pt x="377" y="10382"/>
                      <a:pt x="377" y="10364"/>
                    </a:cubicBezTo>
                    <a:close/>
                  </a:path>
                </a:pathLst>
              </a:custGeom>
              <a:solidFill>
                <a:srgbClr val="F99746"/>
              </a:solidFill>
              <a:ln w="3429" cap="flat">
                <a:noFill/>
                <a:prstDash val="solid"/>
                <a:miter/>
              </a:ln>
            </p:spPr>
            <p:txBody>
              <a:bodyPr rtlCol="0" anchor="ctr"/>
              <a:lstStyle/>
              <a:p>
                <a:endParaRPr lang="en-IN"/>
              </a:p>
            </p:txBody>
          </p:sp>
          <p:sp>
            <p:nvSpPr>
              <p:cNvPr id="363" name="Freeform: Shape 362">
                <a:extLst>
                  <a:ext uri="{FF2B5EF4-FFF2-40B4-BE49-F238E27FC236}">
                    <a16:creationId xmlns:a16="http://schemas.microsoft.com/office/drawing/2014/main" id="{1B0C201B-37E6-010E-53F2-B3040AF8CAE2}"/>
                  </a:ext>
                </a:extLst>
              </p:cNvPr>
              <p:cNvSpPr/>
              <p:nvPr/>
            </p:nvSpPr>
            <p:spPr>
              <a:xfrm>
                <a:off x="7833131" y="3234781"/>
                <a:ext cx="2331" cy="2297"/>
              </a:xfrm>
              <a:custGeom>
                <a:avLst/>
                <a:gdLst>
                  <a:gd name="connsiteX0" fmla="*/ 0 w 2331"/>
                  <a:gd name="connsiteY0" fmla="*/ 1166 h 2297"/>
                  <a:gd name="connsiteX1" fmla="*/ 1166 w 2331"/>
                  <a:gd name="connsiteY1" fmla="*/ 0 h 2297"/>
                  <a:gd name="connsiteX2" fmla="*/ 2332 w 2331"/>
                  <a:gd name="connsiteY2" fmla="*/ 1166 h 2297"/>
                  <a:gd name="connsiteX3" fmla="*/ 1166 w 2331"/>
                  <a:gd name="connsiteY3" fmla="*/ 2298 h 2297"/>
                  <a:gd name="connsiteX4" fmla="*/ 0 w 2331"/>
                  <a:gd name="connsiteY4" fmla="*/ 1166 h 2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1" h="2297">
                    <a:moveTo>
                      <a:pt x="0" y="1166"/>
                    </a:moveTo>
                    <a:cubicBezTo>
                      <a:pt x="0" y="521"/>
                      <a:pt x="514" y="0"/>
                      <a:pt x="1166" y="0"/>
                    </a:cubicBezTo>
                    <a:cubicBezTo>
                      <a:pt x="1817" y="0"/>
                      <a:pt x="2332" y="521"/>
                      <a:pt x="2332" y="1166"/>
                    </a:cubicBezTo>
                    <a:cubicBezTo>
                      <a:pt x="2298" y="1797"/>
                      <a:pt x="1783" y="2298"/>
                      <a:pt x="1166" y="2298"/>
                    </a:cubicBezTo>
                    <a:cubicBezTo>
                      <a:pt x="549" y="2298"/>
                      <a:pt x="34" y="1797"/>
                      <a:pt x="0" y="1166"/>
                    </a:cubicBezTo>
                    <a:close/>
                  </a:path>
                </a:pathLst>
              </a:custGeom>
              <a:solidFill>
                <a:srgbClr val="2B478B"/>
              </a:solidFill>
              <a:ln w="3429" cap="flat">
                <a:noFill/>
                <a:prstDash val="solid"/>
                <a:miter/>
              </a:ln>
            </p:spPr>
            <p:txBody>
              <a:bodyPr rtlCol="0" anchor="ctr"/>
              <a:lstStyle/>
              <a:p>
                <a:endParaRPr lang="en-IN"/>
              </a:p>
            </p:txBody>
          </p:sp>
          <p:sp>
            <p:nvSpPr>
              <p:cNvPr id="364" name="Freeform: Shape 363">
                <a:extLst>
                  <a:ext uri="{FF2B5EF4-FFF2-40B4-BE49-F238E27FC236}">
                    <a16:creationId xmlns:a16="http://schemas.microsoft.com/office/drawing/2014/main" id="{F9E41A81-60B1-EE1C-6B4D-61D0A3A8F2EC}"/>
                  </a:ext>
                </a:extLst>
              </p:cNvPr>
              <p:cNvSpPr/>
              <p:nvPr/>
            </p:nvSpPr>
            <p:spPr>
              <a:xfrm>
                <a:off x="7840675" y="3234815"/>
                <a:ext cx="2331" cy="2331"/>
              </a:xfrm>
              <a:custGeom>
                <a:avLst/>
                <a:gdLst>
                  <a:gd name="connsiteX0" fmla="*/ 0 w 2331"/>
                  <a:gd name="connsiteY0" fmla="*/ 1166 h 2331"/>
                  <a:gd name="connsiteX1" fmla="*/ 1166 w 2331"/>
                  <a:gd name="connsiteY1" fmla="*/ 0 h 2331"/>
                  <a:gd name="connsiteX2" fmla="*/ 2331 w 2331"/>
                  <a:gd name="connsiteY2" fmla="*/ 1166 h 2331"/>
                  <a:gd name="connsiteX3" fmla="*/ 1166 w 2331"/>
                  <a:gd name="connsiteY3" fmla="*/ 2332 h 2331"/>
                  <a:gd name="connsiteX4" fmla="*/ 0 w 2331"/>
                  <a:gd name="connsiteY4" fmla="*/ 1166 h 2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1" h="2331">
                    <a:moveTo>
                      <a:pt x="0" y="1166"/>
                    </a:moveTo>
                    <a:cubicBezTo>
                      <a:pt x="0" y="521"/>
                      <a:pt x="514" y="0"/>
                      <a:pt x="1166" y="0"/>
                    </a:cubicBezTo>
                    <a:cubicBezTo>
                      <a:pt x="1817" y="0"/>
                      <a:pt x="2331" y="521"/>
                      <a:pt x="2331" y="1166"/>
                    </a:cubicBezTo>
                    <a:cubicBezTo>
                      <a:pt x="2331" y="1811"/>
                      <a:pt x="1817" y="2332"/>
                      <a:pt x="1166" y="2332"/>
                    </a:cubicBezTo>
                    <a:cubicBezTo>
                      <a:pt x="514" y="2332"/>
                      <a:pt x="0" y="1811"/>
                      <a:pt x="0" y="1166"/>
                    </a:cubicBezTo>
                    <a:close/>
                  </a:path>
                </a:pathLst>
              </a:custGeom>
              <a:solidFill>
                <a:srgbClr val="2B478B"/>
              </a:solidFill>
              <a:ln w="3429" cap="flat">
                <a:noFill/>
                <a:prstDash val="solid"/>
                <a:miter/>
              </a:ln>
            </p:spPr>
            <p:txBody>
              <a:bodyPr rtlCol="0" anchor="ctr"/>
              <a:lstStyle/>
              <a:p>
                <a:endParaRPr lang="en-IN"/>
              </a:p>
            </p:txBody>
          </p:sp>
          <p:sp>
            <p:nvSpPr>
              <p:cNvPr id="365" name="Freeform: Shape 364">
                <a:extLst>
                  <a:ext uri="{FF2B5EF4-FFF2-40B4-BE49-F238E27FC236}">
                    <a16:creationId xmlns:a16="http://schemas.microsoft.com/office/drawing/2014/main" id="{930ECCBA-12CF-67B1-B71E-D4D06E6C85C3}"/>
                  </a:ext>
                </a:extLst>
              </p:cNvPr>
              <p:cNvSpPr/>
              <p:nvPr/>
            </p:nvSpPr>
            <p:spPr>
              <a:xfrm>
                <a:off x="7624945" y="3011244"/>
                <a:ext cx="74084" cy="117614"/>
              </a:xfrm>
              <a:custGeom>
                <a:avLst/>
                <a:gdLst>
                  <a:gd name="connsiteX0" fmla="*/ 12 w 74084"/>
                  <a:gd name="connsiteY0" fmla="*/ 0 h 117614"/>
                  <a:gd name="connsiteX1" fmla="*/ 7864 w 74084"/>
                  <a:gd name="connsiteY1" fmla="*/ 17145 h 117614"/>
                  <a:gd name="connsiteX2" fmla="*/ 457 w 74084"/>
                  <a:gd name="connsiteY2" fmla="*/ 71289 h 117614"/>
                  <a:gd name="connsiteX3" fmla="*/ 10984 w 74084"/>
                  <a:gd name="connsiteY3" fmla="*/ 100264 h 117614"/>
                  <a:gd name="connsiteX4" fmla="*/ 9030 w 74084"/>
                  <a:gd name="connsiteY4" fmla="*/ 81850 h 117614"/>
                  <a:gd name="connsiteX5" fmla="*/ 19317 w 74084"/>
                  <a:gd name="connsiteY5" fmla="*/ 103899 h 117614"/>
                  <a:gd name="connsiteX6" fmla="*/ 27135 w 74084"/>
                  <a:gd name="connsiteY6" fmla="*/ 117615 h 117614"/>
                  <a:gd name="connsiteX7" fmla="*/ 51961 w 74084"/>
                  <a:gd name="connsiteY7" fmla="*/ 92275 h 117614"/>
                  <a:gd name="connsiteX8" fmla="*/ 52166 w 74084"/>
                  <a:gd name="connsiteY8" fmla="*/ 103830 h 117614"/>
                  <a:gd name="connsiteX9" fmla="*/ 74044 w 74084"/>
                  <a:gd name="connsiteY9" fmla="*/ 70123 h 117614"/>
                  <a:gd name="connsiteX10" fmla="*/ 49663 w 74084"/>
                  <a:gd name="connsiteY10" fmla="*/ 36553 h 117614"/>
                  <a:gd name="connsiteX11" fmla="*/ 24495 w 74084"/>
                  <a:gd name="connsiteY11" fmla="*/ 14813 h 117614"/>
                  <a:gd name="connsiteX12" fmla="*/ 12 w 74084"/>
                  <a:gd name="connsiteY12" fmla="*/ 0 h 117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084" h="117614">
                    <a:moveTo>
                      <a:pt x="12" y="0"/>
                    </a:moveTo>
                    <a:cubicBezTo>
                      <a:pt x="12" y="0"/>
                      <a:pt x="-640" y="14196"/>
                      <a:pt x="7864" y="17145"/>
                    </a:cubicBezTo>
                    <a:cubicBezTo>
                      <a:pt x="16368" y="20094"/>
                      <a:pt x="-880" y="50578"/>
                      <a:pt x="457" y="71289"/>
                    </a:cubicBezTo>
                    <a:cubicBezTo>
                      <a:pt x="1795" y="92000"/>
                      <a:pt x="10984" y="100264"/>
                      <a:pt x="10984" y="100264"/>
                    </a:cubicBezTo>
                    <a:cubicBezTo>
                      <a:pt x="10984" y="100264"/>
                      <a:pt x="6561" y="88880"/>
                      <a:pt x="9030" y="81850"/>
                    </a:cubicBezTo>
                    <a:cubicBezTo>
                      <a:pt x="9030" y="81850"/>
                      <a:pt x="8653" y="96492"/>
                      <a:pt x="19317" y="103899"/>
                    </a:cubicBezTo>
                    <a:cubicBezTo>
                      <a:pt x="29981" y="111305"/>
                      <a:pt x="27135" y="117615"/>
                      <a:pt x="27135" y="117615"/>
                    </a:cubicBezTo>
                    <a:cubicBezTo>
                      <a:pt x="27135" y="117615"/>
                      <a:pt x="51138" y="110380"/>
                      <a:pt x="51961" y="92275"/>
                    </a:cubicBezTo>
                    <a:cubicBezTo>
                      <a:pt x="52509" y="96105"/>
                      <a:pt x="52578" y="99983"/>
                      <a:pt x="52166" y="103830"/>
                    </a:cubicBezTo>
                    <a:cubicBezTo>
                      <a:pt x="52166" y="103830"/>
                      <a:pt x="73049" y="88194"/>
                      <a:pt x="74044" y="70123"/>
                    </a:cubicBezTo>
                    <a:cubicBezTo>
                      <a:pt x="75038" y="52052"/>
                      <a:pt x="57618" y="36827"/>
                      <a:pt x="49663" y="36553"/>
                    </a:cubicBezTo>
                    <a:cubicBezTo>
                      <a:pt x="41708" y="36279"/>
                      <a:pt x="24015" y="20711"/>
                      <a:pt x="24495" y="14813"/>
                    </a:cubicBezTo>
                    <a:cubicBezTo>
                      <a:pt x="24975" y="8916"/>
                      <a:pt x="12" y="0"/>
                      <a:pt x="12" y="0"/>
                    </a:cubicBezTo>
                    <a:close/>
                  </a:path>
                </a:pathLst>
              </a:custGeom>
              <a:solidFill>
                <a:srgbClr val="2C3A64"/>
              </a:solidFill>
              <a:ln w="3429" cap="flat">
                <a:noFill/>
                <a:prstDash val="solid"/>
                <a:miter/>
              </a:ln>
            </p:spPr>
            <p:txBody>
              <a:bodyPr rtlCol="0" anchor="ctr"/>
              <a:lstStyle/>
              <a:p>
                <a:endParaRPr lang="en-IN"/>
              </a:p>
            </p:txBody>
          </p:sp>
          <p:sp>
            <p:nvSpPr>
              <p:cNvPr id="366" name="Freeform: Shape 365">
                <a:extLst>
                  <a:ext uri="{FF2B5EF4-FFF2-40B4-BE49-F238E27FC236}">
                    <a16:creationId xmlns:a16="http://schemas.microsoft.com/office/drawing/2014/main" id="{E354B41E-627C-1ECE-F57C-4FED9140A20D}"/>
                  </a:ext>
                </a:extLst>
              </p:cNvPr>
              <p:cNvSpPr/>
              <p:nvPr/>
            </p:nvSpPr>
            <p:spPr>
              <a:xfrm>
                <a:off x="7600679" y="3486950"/>
                <a:ext cx="130385" cy="47805"/>
              </a:xfrm>
              <a:custGeom>
                <a:avLst/>
                <a:gdLst>
                  <a:gd name="connsiteX0" fmla="*/ 24380 w 130385"/>
                  <a:gd name="connsiteY0" fmla="*/ 0 h 47805"/>
                  <a:gd name="connsiteX1" fmla="*/ 57298 w 130385"/>
                  <a:gd name="connsiteY1" fmla="*/ 17968 h 47805"/>
                  <a:gd name="connsiteX2" fmla="*/ 102801 w 130385"/>
                  <a:gd name="connsiteY2" fmla="*/ 6035 h 47805"/>
                  <a:gd name="connsiteX3" fmla="*/ 129239 w 130385"/>
                  <a:gd name="connsiteY3" fmla="*/ 39159 h 47805"/>
                  <a:gd name="connsiteX4" fmla="*/ 95498 w 130385"/>
                  <a:gd name="connsiteY4" fmla="*/ 39159 h 47805"/>
                  <a:gd name="connsiteX5" fmla="*/ 48006 w 130385"/>
                  <a:gd name="connsiteY5" fmla="*/ 46428 h 47805"/>
                  <a:gd name="connsiteX6" fmla="*/ 0 w 130385"/>
                  <a:gd name="connsiteY6" fmla="*/ 20574 h 4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385" h="47805">
                    <a:moveTo>
                      <a:pt x="24380" y="0"/>
                    </a:moveTo>
                    <a:cubicBezTo>
                      <a:pt x="24380" y="0"/>
                      <a:pt x="53081" y="18105"/>
                      <a:pt x="57298" y="17968"/>
                    </a:cubicBezTo>
                    <a:cubicBezTo>
                      <a:pt x="67140" y="17591"/>
                      <a:pt x="86582" y="-3943"/>
                      <a:pt x="102801" y="6035"/>
                    </a:cubicBezTo>
                    <a:cubicBezTo>
                      <a:pt x="119020" y="16013"/>
                      <a:pt x="134828" y="32541"/>
                      <a:pt x="129239" y="39159"/>
                    </a:cubicBezTo>
                    <a:cubicBezTo>
                      <a:pt x="123650" y="45777"/>
                      <a:pt x="104618" y="37993"/>
                      <a:pt x="95498" y="39159"/>
                    </a:cubicBezTo>
                    <a:cubicBezTo>
                      <a:pt x="86376" y="40325"/>
                      <a:pt x="63882" y="51675"/>
                      <a:pt x="48006" y="46428"/>
                    </a:cubicBezTo>
                    <a:cubicBezTo>
                      <a:pt x="32781" y="41354"/>
                      <a:pt x="0" y="20574"/>
                      <a:pt x="0" y="20574"/>
                    </a:cubicBezTo>
                    <a:close/>
                  </a:path>
                </a:pathLst>
              </a:custGeom>
              <a:solidFill>
                <a:srgbClr val="FFB27D"/>
              </a:solidFill>
              <a:ln w="3429" cap="flat">
                <a:noFill/>
                <a:prstDash val="solid"/>
                <a:miter/>
              </a:ln>
            </p:spPr>
            <p:txBody>
              <a:bodyPr rtlCol="0" anchor="ctr"/>
              <a:lstStyle/>
              <a:p>
                <a:endParaRPr lang="en-IN"/>
              </a:p>
            </p:txBody>
          </p:sp>
          <p:sp>
            <p:nvSpPr>
              <p:cNvPr id="367" name="Freeform: Shape 366">
                <a:extLst>
                  <a:ext uri="{FF2B5EF4-FFF2-40B4-BE49-F238E27FC236}">
                    <a16:creationId xmlns:a16="http://schemas.microsoft.com/office/drawing/2014/main" id="{057BC563-9B73-C0C6-38F7-AFFECEC53743}"/>
                  </a:ext>
                </a:extLst>
              </p:cNvPr>
              <p:cNvSpPr/>
              <p:nvPr/>
            </p:nvSpPr>
            <p:spPr>
              <a:xfrm>
                <a:off x="7447574" y="3156443"/>
                <a:ext cx="201830" cy="366751"/>
              </a:xfrm>
              <a:custGeom>
                <a:avLst/>
                <a:gdLst>
                  <a:gd name="connsiteX0" fmla="*/ 142201 w 201830"/>
                  <a:gd name="connsiteY0" fmla="*/ 1666 h 366751"/>
                  <a:gd name="connsiteX1" fmla="*/ 0 w 201830"/>
                  <a:gd name="connsiteY1" fmla="*/ 198970 h 366751"/>
                  <a:gd name="connsiteX2" fmla="*/ 180331 w 201830"/>
                  <a:gd name="connsiteY2" fmla="*/ 366751 h 366751"/>
                  <a:gd name="connsiteX3" fmla="*/ 195830 w 201830"/>
                  <a:gd name="connsiteY3" fmla="*/ 358728 h 366751"/>
                  <a:gd name="connsiteX4" fmla="*/ 191064 w 201830"/>
                  <a:gd name="connsiteY4" fmla="*/ 338634 h 366751"/>
                  <a:gd name="connsiteX5" fmla="*/ 93200 w 201830"/>
                  <a:gd name="connsiteY5" fmla="*/ 209943 h 366751"/>
                  <a:gd name="connsiteX6" fmla="*/ 193601 w 201830"/>
                  <a:gd name="connsiteY6" fmla="*/ 97472 h 366751"/>
                  <a:gd name="connsiteX7" fmla="*/ 142201 w 201830"/>
                  <a:gd name="connsiteY7" fmla="*/ 1666 h 36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830" h="366751">
                    <a:moveTo>
                      <a:pt x="142201" y="1666"/>
                    </a:moveTo>
                    <a:cubicBezTo>
                      <a:pt x="142201" y="1666"/>
                      <a:pt x="35353" y="127887"/>
                      <a:pt x="0" y="198970"/>
                    </a:cubicBezTo>
                    <a:cubicBezTo>
                      <a:pt x="0" y="198970"/>
                      <a:pt x="42520" y="291553"/>
                      <a:pt x="180331" y="366751"/>
                    </a:cubicBezTo>
                    <a:cubicBezTo>
                      <a:pt x="185955" y="365037"/>
                      <a:pt x="191201" y="362328"/>
                      <a:pt x="195830" y="358728"/>
                    </a:cubicBezTo>
                    <a:cubicBezTo>
                      <a:pt x="210403" y="348441"/>
                      <a:pt x="194253" y="340691"/>
                      <a:pt x="191064" y="338634"/>
                    </a:cubicBezTo>
                    <a:cubicBezTo>
                      <a:pt x="156088" y="315968"/>
                      <a:pt x="95052" y="218413"/>
                      <a:pt x="93200" y="209943"/>
                    </a:cubicBezTo>
                    <a:cubicBezTo>
                      <a:pt x="91349" y="201474"/>
                      <a:pt x="169804" y="125521"/>
                      <a:pt x="193601" y="97472"/>
                    </a:cubicBezTo>
                    <a:cubicBezTo>
                      <a:pt x="217399" y="69423"/>
                      <a:pt x="179234" y="-12667"/>
                      <a:pt x="142201" y="1666"/>
                    </a:cubicBezTo>
                    <a:close/>
                  </a:path>
                </a:pathLst>
              </a:custGeom>
              <a:solidFill>
                <a:srgbClr val="FFB27D"/>
              </a:solidFill>
              <a:ln w="3429" cap="flat">
                <a:noFill/>
                <a:prstDash val="solid"/>
                <a:miter/>
              </a:ln>
            </p:spPr>
            <p:txBody>
              <a:bodyPr rtlCol="0" anchor="ctr"/>
              <a:lstStyle/>
              <a:p>
                <a:endParaRPr lang="en-IN"/>
              </a:p>
            </p:txBody>
          </p:sp>
          <p:sp>
            <p:nvSpPr>
              <p:cNvPr id="368" name="Freeform: Shape 367">
                <a:extLst>
                  <a:ext uri="{FF2B5EF4-FFF2-40B4-BE49-F238E27FC236}">
                    <a16:creationId xmlns:a16="http://schemas.microsoft.com/office/drawing/2014/main" id="{5B984F8F-442B-4E89-B742-36BE9DC13F30}"/>
                  </a:ext>
                </a:extLst>
              </p:cNvPr>
              <p:cNvSpPr/>
              <p:nvPr/>
            </p:nvSpPr>
            <p:spPr>
              <a:xfrm>
                <a:off x="7752824" y="3027409"/>
                <a:ext cx="40050" cy="13684"/>
              </a:xfrm>
              <a:custGeom>
                <a:avLst/>
                <a:gdLst>
                  <a:gd name="connsiteX0" fmla="*/ 0 w 40050"/>
                  <a:gd name="connsiteY0" fmla="*/ 5953 h 13684"/>
                  <a:gd name="connsiteX1" fmla="*/ 24483 w 40050"/>
                  <a:gd name="connsiteY1" fmla="*/ 13599 h 13684"/>
                  <a:gd name="connsiteX2" fmla="*/ 40050 w 40050"/>
                  <a:gd name="connsiteY2" fmla="*/ 466 h 13684"/>
                  <a:gd name="connsiteX3" fmla="*/ 0 w 40050"/>
                  <a:gd name="connsiteY3" fmla="*/ 5953 h 13684"/>
                </a:gdLst>
                <a:ahLst/>
                <a:cxnLst>
                  <a:cxn ang="0">
                    <a:pos x="connsiteX0" y="connsiteY0"/>
                  </a:cxn>
                  <a:cxn ang="0">
                    <a:pos x="connsiteX1" y="connsiteY1"/>
                  </a:cxn>
                  <a:cxn ang="0">
                    <a:pos x="connsiteX2" y="connsiteY2"/>
                  </a:cxn>
                  <a:cxn ang="0">
                    <a:pos x="connsiteX3" y="connsiteY3"/>
                  </a:cxn>
                </a:cxnLst>
                <a:rect l="l" t="t" r="r" b="b"/>
                <a:pathLst>
                  <a:path w="40050" h="13684">
                    <a:moveTo>
                      <a:pt x="0" y="5953"/>
                    </a:moveTo>
                    <a:cubicBezTo>
                      <a:pt x="0" y="5953"/>
                      <a:pt x="14299" y="14628"/>
                      <a:pt x="24483" y="13599"/>
                    </a:cubicBezTo>
                    <a:cubicBezTo>
                      <a:pt x="34667" y="12571"/>
                      <a:pt x="40050" y="466"/>
                      <a:pt x="40050" y="466"/>
                    </a:cubicBezTo>
                    <a:cubicBezTo>
                      <a:pt x="26437" y="-967"/>
                      <a:pt x="12721" y="916"/>
                      <a:pt x="0" y="5953"/>
                    </a:cubicBezTo>
                    <a:close/>
                  </a:path>
                </a:pathLst>
              </a:custGeom>
              <a:solidFill>
                <a:srgbClr val="FFF2E9"/>
              </a:solidFill>
              <a:ln w="3429" cap="flat">
                <a:noFill/>
                <a:prstDash val="solid"/>
                <a:miter/>
              </a:ln>
            </p:spPr>
            <p:txBody>
              <a:bodyPr rtlCol="0" anchor="ctr"/>
              <a:lstStyle/>
              <a:p>
                <a:endParaRPr lang="en-IN"/>
              </a:p>
            </p:txBody>
          </p:sp>
          <p:sp>
            <p:nvSpPr>
              <p:cNvPr id="369" name="Freeform: Shape 368">
                <a:extLst>
                  <a:ext uri="{FF2B5EF4-FFF2-40B4-BE49-F238E27FC236}">
                    <a16:creationId xmlns:a16="http://schemas.microsoft.com/office/drawing/2014/main" id="{F7FB4CFC-A31A-85B5-8AB6-1E888CA773BE}"/>
                  </a:ext>
                </a:extLst>
              </p:cNvPr>
              <p:cNvSpPr/>
              <p:nvPr/>
            </p:nvSpPr>
            <p:spPr>
              <a:xfrm>
                <a:off x="7541769" y="3153253"/>
                <a:ext cx="118986" cy="130048"/>
              </a:xfrm>
              <a:custGeom>
                <a:avLst/>
                <a:gdLst>
                  <a:gd name="connsiteX0" fmla="*/ 48006 w 118986"/>
                  <a:gd name="connsiteY0" fmla="*/ 4855 h 130048"/>
                  <a:gd name="connsiteX1" fmla="*/ 0 w 118986"/>
                  <a:gd name="connsiteY1" fmla="*/ 51730 h 130048"/>
                  <a:gd name="connsiteX2" fmla="*/ 83633 w 118986"/>
                  <a:gd name="connsiteY2" fmla="*/ 130048 h 130048"/>
                  <a:gd name="connsiteX3" fmla="*/ 107636 w 118986"/>
                  <a:gd name="connsiteY3" fmla="*/ 32562 h 130048"/>
                  <a:gd name="connsiteX4" fmla="*/ 48006 w 118986"/>
                  <a:gd name="connsiteY4" fmla="*/ 4855 h 130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86" h="130048">
                    <a:moveTo>
                      <a:pt x="48006" y="4855"/>
                    </a:moveTo>
                    <a:lnTo>
                      <a:pt x="0" y="51730"/>
                    </a:lnTo>
                    <a:cubicBezTo>
                      <a:pt x="0" y="51730"/>
                      <a:pt x="10973" y="120996"/>
                      <a:pt x="83633" y="130048"/>
                    </a:cubicBezTo>
                    <a:cubicBezTo>
                      <a:pt x="83633" y="130048"/>
                      <a:pt x="143264" y="82282"/>
                      <a:pt x="107636" y="32562"/>
                    </a:cubicBezTo>
                    <a:cubicBezTo>
                      <a:pt x="72009" y="-17159"/>
                      <a:pt x="48006" y="4855"/>
                      <a:pt x="48006" y="4855"/>
                    </a:cubicBezTo>
                    <a:close/>
                  </a:path>
                </a:pathLst>
              </a:custGeom>
              <a:solidFill>
                <a:srgbClr val="F99746"/>
              </a:solidFill>
              <a:ln w="3429" cap="flat">
                <a:noFill/>
                <a:prstDash val="solid"/>
                <a:miter/>
              </a:ln>
            </p:spPr>
            <p:txBody>
              <a:bodyPr rtlCol="0" anchor="ctr"/>
              <a:lstStyle/>
              <a:p>
                <a:endParaRPr lang="en-IN"/>
              </a:p>
            </p:txBody>
          </p:sp>
          <p:sp>
            <p:nvSpPr>
              <p:cNvPr id="370" name="Freeform: Shape 369">
                <a:extLst>
                  <a:ext uri="{FF2B5EF4-FFF2-40B4-BE49-F238E27FC236}">
                    <a16:creationId xmlns:a16="http://schemas.microsoft.com/office/drawing/2014/main" id="{70C5CC0B-9E3A-8990-17C5-9DB0D539EAB3}"/>
                  </a:ext>
                </a:extLst>
              </p:cNvPr>
              <p:cNvSpPr/>
              <p:nvPr/>
            </p:nvSpPr>
            <p:spPr>
              <a:xfrm>
                <a:off x="7833774" y="3139493"/>
                <a:ext cx="61833" cy="107666"/>
              </a:xfrm>
              <a:custGeom>
                <a:avLst/>
                <a:gdLst>
                  <a:gd name="connsiteX0" fmla="*/ 12902 w 61833"/>
                  <a:gd name="connsiteY0" fmla="*/ 2088 h 107666"/>
                  <a:gd name="connsiteX1" fmla="*/ 61834 w 61833"/>
                  <a:gd name="connsiteY1" fmla="*/ 78932 h 107666"/>
                  <a:gd name="connsiteX2" fmla="*/ 32619 w 61833"/>
                  <a:gd name="connsiteY2" fmla="*/ 107667 h 107666"/>
                  <a:gd name="connsiteX3" fmla="*/ 523 w 61833"/>
                  <a:gd name="connsiteY3" fmla="*/ 2088 h 107666"/>
                  <a:gd name="connsiteX4" fmla="*/ 12902 w 61833"/>
                  <a:gd name="connsiteY4" fmla="*/ 2088 h 107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33" h="107666">
                    <a:moveTo>
                      <a:pt x="12902" y="2088"/>
                    </a:moveTo>
                    <a:cubicBezTo>
                      <a:pt x="12902" y="2088"/>
                      <a:pt x="49866" y="19233"/>
                      <a:pt x="61834" y="78932"/>
                    </a:cubicBezTo>
                    <a:cubicBezTo>
                      <a:pt x="61834" y="78932"/>
                      <a:pt x="61148" y="97894"/>
                      <a:pt x="32619" y="107667"/>
                    </a:cubicBezTo>
                    <a:cubicBezTo>
                      <a:pt x="32619" y="107667"/>
                      <a:pt x="-4826" y="6786"/>
                      <a:pt x="523" y="2088"/>
                    </a:cubicBezTo>
                    <a:cubicBezTo>
                      <a:pt x="5872" y="-2610"/>
                      <a:pt x="12902" y="2088"/>
                      <a:pt x="12902" y="2088"/>
                    </a:cubicBezTo>
                    <a:close/>
                  </a:path>
                </a:pathLst>
              </a:custGeom>
              <a:solidFill>
                <a:srgbClr val="F99746"/>
              </a:solidFill>
              <a:ln w="3429" cap="flat">
                <a:noFill/>
                <a:prstDash val="solid"/>
                <a:miter/>
              </a:ln>
            </p:spPr>
            <p:txBody>
              <a:bodyPr rtlCol="0" anchor="ctr"/>
              <a:lstStyle/>
              <a:p>
                <a:endParaRPr lang="en-IN"/>
              </a:p>
            </p:txBody>
          </p:sp>
          <p:sp>
            <p:nvSpPr>
              <p:cNvPr id="371" name="Freeform: Shape 370">
                <a:extLst>
                  <a:ext uri="{FF2B5EF4-FFF2-40B4-BE49-F238E27FC236}">
                    <a16:creationId xmlns:a16="http://schemas.microsoft.com/office/drawing/2014/main" id="{C9D318F7-E567-C45A-B35F-2E30CC957616}"/>
                  </a:ext>
                </a:extLst>
              </p:cNvPr>
              <p:cNvSpPr/>
              <p:nvPr/>
            </p:nvSpPr>
            <p:spPr>
              <a:xfrm>
                <a:off x="7657978" y="3487961"/>
                <a:ext cx="20517" cy="16997"/>
              </a:xfrm>
              <a:custGeom>
                <a:avLst/>
                <a:gdLst>
                  <a:gd name="connsiteX0" fmla="*/ 0 w 20517"/>
                  <a:gd name="connsiteY0" fmla="*/ 16957 h 16997"/>
                  <a:gd name="connsiteX1" fmla="*/ 7784 w 20517"/>
                  <a:gd name="connsiteY1" fmla="*/ 7218 h 16997"/>
                  <a:gd name="connsiteX2" fmla="*/ 20197 w 20517"/>
                  <a:gd name="connsiteY2" fmla="*/ 360 h 16997"/>
                  <a:gd name="connsiteX3" fmla="*/ 17899 w 20517"/>
                  <a:gd name="connsiteY3" fmla="*/ 8556 h 16997"/>
                  <a:gd name="connsiteX4" fmla="*/ 0 w 20517"/>
                  <a:gd name="connsiteY4" fmla="*/ 16957 h 16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17" h="16997">
                    <a:moveTo>
                      <a:pt x="0" y="16957"/>
                    </a:moveTo>
                    <a:cubicBezTo>
                      <a:pt x="1097" y="12739"/>
                      <a:pt x="3909" y="9207"/>
                      <a:pt x="7784" y="7218"/>
                    </a:cubicBezTo>
                    <a:cubicBezTo>
                      <a:pt x="13956" y="4475"/>
                      <a:pt x="19717" y="-1526"/>
                      <a:pt x="20197" y="360"/>
                    </a:cubicBezTo>
                    <a:cubicBezTo>
                      <a:pt x="21054" y="3309"/>
                      <a:pt x="20163" y="6498"/>
                      <a:pt x="17899" y="8556"/>
                    </a:cubicBezTo>
                    <a:cubicBezTo>
                      <a:pt x="13750" y="14213"/>
                      <a:pt x="6995" y="17402"/>
                      <a:pt x="0" y="16957"/>
                    </a:cubicBezTo>
                    <a:close/>
                  </a:path>
                </a:pathLst>
              </a:custGeom>
              <a:solidFill>
                <a:srgbClr val="FFB27D"/>
              </a:solidFill>
              <a:ln w="3429" cap="flat">
                <a:noFill/>
                <a:prstDash val="solid"/>
                <a:miter/>
              </a:ln>
            </p:spPr>
            <p:txBody>
              <a:bodyPr rtlCol="0" anchor="ctr"/>
              <a:lstStyle/>
              <a:p>
                <a:endParaRPr lang="en-IN"/>
              </a:p>
            </p:txBody>
          </p:sp>
          <p:sp>
            <p:nvSpPr>
              <p:cNvPr id="372" name="Freeform: Shape 371">
                <a:extLst>
                  <a:ext uri="{FF2B5EF4-FFF2-40B4-BE49-F238E27FC236}">
                    <a16:creationId xmlns:a16="http://schemas.microsoft.com/office/drawing/2014/main" id="{170EE507-F8F0-B472-D233-34909373A66E}"/>
                  </a:ext>
                </a:extLst>
              </p:cNvPr>
              <p:cNvSpPr/>
              <p:nvPr/>
            </p:nvSpPr>
            <p:spPr>
              <a:xfrm>
                <a:off x="7563424" y="4439697"/>
                <a:ext cx="149622" cy="83907"/>
              </a:xfrm>
              <a:custGeom>
                <a:avLst/>
                <a:gdLst>
                  <a:gd name="connsiteX0" fmla="*/ 149623 w 149622"/>
                  <a:gd name="connsiteY0" fmla="*/ 83908 h 83907"/>
                  <a:gd name="connsiteX1" fmla="*/ 770 w 149622"/>
                  <a:gd name="connsiteY1" fmla="*/ 83908 h 83907"/>
                  <a:gd name="connsiteX2" fmla="*/ 4953 w 149622"/>
                  <a:gd name="connsiteY2" fmla="*/ 44028 h 83907"/>
                  <a:gd name="connsiteX3" fmla="*/ 21276 w 149622"/>
                  <a:gd name="connsiteY3" fmla="*/ 0 h 83907"/>
                  <a:gd name="connsiteX4" fmla="*/ 67704 w 149622"/>
                  <a:gd name="connsiteY4" fmla="*/ 17762 h 83907"/>
                  <a:gd name="connsiteX5" fmla="*/ 93524 w 149622"/>
                  <a:gd name="connsiteY5" fmla="*/ 51229 h 83907"/>
                  <a:gd name="connsiteX6" fmla="*/ 149623 w 149622"/>
                  <a:gd name="connsiteY6" fmla="*/ 83908 h 83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622" h="83907">
                    <a:moveTo>
                      <a:pt x="149623" y="83908"/>
                    </a:moveTo>
                    <a:lnTo>
                      <a:pt x="770" y="83908"/>
                    </a:lnTo>
                    <a:cubicBezTo>
                      <a:pt x="770" y="83908"/>
                      <a:pt x="-2659" y="61242"/>
                      <a:pt x="4953" y="44028"/>
                    </a:cubicBezTo>
                    <a:cubicBezTo>
                      <a:pt x="12428" y="27501"/>
                      <a:pt x="24087" y="20025"/>
                      <a:pt x="21276" y="0"/>
                    </a:cubicBezTo>
                    <a:cubicBezTo>
                      <a:pt x="30740" y="9738"/>
                      <a:pt x="46170" y="20574"/>
                      <a:pt x="67704" y="17762"/>
                    </a:cubicBezTo>
                    <a:cubicBezTo>
                      <a:pt x="70344" y="22014"/>
                      <a:pt x="84849" y="44920"/>
                      <a:pt x="93524" y="51229"/>
                    </a:cubicBezTo>
                    <a:cubicBezTo>
                      <a:pt x="103263" y="58224"/>
                      <a:pt x="146640" y="55721"/>
                      <a:pt x="149623" y="83908"/>
                    </a:cubicBezTo>
                    <a:close/>
                  </a:path>
                </a:pathLst>
              </a:custGeom>
              <a:solidFill>
                <a:srgbClr val="233862"/>
              </a:solidFill>
              <a:ln w="3429" cap="flat">
                <a:noFill/>
                <a:prstDash val="solid"/>
                <a:miter/>
              </a:ln>
            </p:spPr>
            <p:txBody>
              <a:bodyPr rtlCol="0" anchor="ctr"/>
              <a:lstStyle/>
              <a:p>
                <a:endParaRPr lang="en-IN"/>
              </a:p>
            </p:txBody>
          </p:sp>
          <p:grpSp>
            <p:nvGrpSpPr>
              <p:cNvPr id="373" name="Graphic 18">
                <a:extLst>
                  <a:ext uri="{FF2B5EF4-FFF2-40B4-BE49-F238E27FC236}">
                    <a16:creationId xmlns:a16="http://schemas.microsoft.com/office/drawing/2014/main" id="{35D1D583-3622-E494-7364-59128F6B6ED1}"/>
                  </a:ext>
                </a:extLst>
              </p:cNvPr>
              <p:cNvGrpSpPr/>
              <p:nvPr/>
            </p:nvGrpSpPr>
            <p:grpSpPr>
              <a:xfrm>
                <a:off x="7973273" y="2919837"/>
                <a:ext cx="878150" cy="1676359"/>
                <a:chOff x="7973273" y="2919837"/>
                <a:chExt cx="878150" cy="1676359"/>
              </a:xfrm>
            </p:grpSpPr>
            <p:sp>
              <p:nvSpPr>
                <p:cNvPr id="436" name="Freeform: Shape 435">
                  <a:extLst>
                    <a:ext uri="{FF2B5EF4-FFF2-40B4-BE49-F238E27FC236}">
                      <a16:creationId xmlns:a16="http://schemas.microsoft.com/office/drawing/2014/main" id="{96A6D928-578F-0BEB-79A0-9C913D2C3796}"/>
                    </a:ext>
                  </a:extLst>
                </p:cNvPr>
                <p:cNvSpPr/>
                <p:nvPr/>
              </p:nvSpPr>
              <p:spPr>
                <a:xfrm>
                  <a:off x="8736947" y="3247159"/>
                  <a:ext cx="80371" cy="105442"/>
                </a:xfrm>
                <a:custGeom>
                  <a:avLst/>
                  <a:gdLst>
                    <a:gd name="connsiteX0" fmla="*/ 78798 w 80371"/>
                    <a:gd name="connsiteY0" fmla="*/ 43652 h 105442"/>
                    <a:gd name="connsiteX1" fmla="*/ 46497 w 80371"/>
                    <a:gd name="connsiteY1" fmla="*/ 90389 h 105442"/>
                    <a:gd name="connsiteX2" fmla="*/ 25923 w 80371"/>
                    <a:gd name="connsiteY2" fmla="*/ 105442 h 105442"/>
                    <a:gd name="connsiteX3" fmla="*/ 14093 w 80371"/>
                    <a:gd name="connsiteY3" fmla="*/ 98584 h 105442"/>
                    <a:gd name="connsiteX4" fmla="*/ 0 w 80371"/>
                    <a:gd name="connsiteY4" fmla="*/ 90389 h 105442"/>
                    <a:gd name="connsiteX5" fmla="*/ 1028 w 80371"/>
                    <a:gd name="connsiteY5" fmla="*/ 86274 h 105442"/>
                    <a:gd name="connsiteX6" fmla="*/ 4183 w 80371"/>
                    <a:gd name="connsiteY6" fmla="*/ 76262 h 105442"/>
                    <a:gd name="connsiteX7" fmla="*/ 5863 w 80371"/>
                    <a:gd name="connsiteY7" fmla="*/ 63711 h 105442"/>
                    <a:gd name="connsiteX8" fmla="*/ 8264 w 80371"/>
                    <a:gd name="connsiteY8" fmla="*/ 39331 h 105442"/>
                    <a:gd name="connsiteX9" fmla="*/ 19888 w 80371"/>
                    <a:gd name="connsiteY9" fmla="*/ 17043 h 105442"/>
                    <a:gd name="connsiteX10" fmla="*/ 19476 w 80371"/>
                    <a:gd name="connsiteY10" fmla="*/ 44475 h 105442"/>
                    <a:gd name="connsiteX11" fmla="*/ 25820 w 80371"/>
                    <a:gd name="connsiteY11" fmla="*/ 46669 h 105442"/>
                    <a:gd name="connsiteX12" fmla="*/ 25820 w 80371"/>
                    <a:gd name="connsiteY12" fmla="*/ 46669 h 105442"/>
                    <a:gd name="connsiteX13" fmla="*/ 76741 w 80371"/>
                    <a:gd name="connsiteY13" fmla="*/ 549 h 105442"/>
                    <a:gd name="connsiteX14" fmla="*/ 78798 w 80371"/>
                    <a:gd name="connsiteY14" fmla="*/ 43652 h 10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371" h="105442">
                      <a:moveTo>
                        <a:pt x="78798" y="43652"/>
                      </a:moveTo>
                      <a:cubicBezTo>
                        <a:pt x="71700" y="62751"/>
                        <a:pt x="59390" y="84800"/>
                        <a:pt x="46497" y="90389"/>
                      </a:cubicBezTo>
                      <a:cubicBezTo>
                        <a:pt x="38439" y="93544"/>
                        <a:pt x="31375" y="98732"/>
                        <a:pt x="25923" y="105442"/>
                      </a:cubicBezTo>
                      <a:lnTo>
                        <a:pt x="14093" y="98584"/>
                      </a:lnTo>
                      <a:lnTo>
                        <a:pt x="0" y="90389"/>
                      </a:lnTo>
                      <a:cubicBezTo>
                        <a:pt x="0" y="90389"/>
                        <a:pt x="308" y="88812"/>
                        <a:pt x="1028" y="86274"/>
                      </a:cubicBezTo>
                      <a:cubicBezTo>
                        <a:pt x="1748" y="83737"/>
                        <a:pt x="2743" y="80171"/>
                        <a:pt x="4183" y="76262"/>
                      </a:cubicBezTo>
                      <a:cubicBezTo>
                        <a:pt x="6755" y="72603"/>
                        <a:pt x="7372" y="67919"/>
                        <a:pt x="5863" y="63711"/>
                      </a:cubicBezTo>
                      <a:cubicBezTo>
                        <a:pt x="3051" y="55626"/>
                        <a:pt x="3943" y="46714"/>
                        <a:pt x="8264" y="39331"/>
                      </a:cubicBezTo>
                      <a:cubicBezTo>
                        <a:pt x="12790" y="32782"/>
                        <a:pt x="17145" y="16563"/>
                        <a:pt x="19888" y="17043"/>
                      </a:cubicBezTo>
                      <a:cubicBezTo>
                        <a:pt x="26472" y="18174"/>
                        <a:pt x="16459" y="40463"/>
                        <a:pt x="19476" y="44475"/>
                      </a:cubicBezTo>
                      <a:cubicBezTo>
                        <a:pt x="20677" y="46765"/>
                        <a:pt x="23454" y="47725"/>
                        <a:pt x="25820" y="46669"/>
                      </a:cubicBezTo>
                      <a:lnTo>
                        <a:pt x="25820" y="46669"/>
                      </a:lnTo>
                      <a:cubicBezTo>
                        <a:pt x="44337" y="38508"/>
                        <a:pt x="66968" y="-5383"/>
                        <a:pt x="76741" y="549"/>
                      </a:cubicBezTo>
                      <a:cubicBezTo>
                        <a:pt x="80376" y="2812"/>
                        <a:pt x="81679" y="35525"/>
                        <a:pt x="78798" y="43652"/>
                      </a:cubicBezTo>
                      <a:close/>
                    </a:path>
                  </a:pathLst>
                </a:custGeom>
                <a:solidFill>
                  <a:srgbClr val="FFB27D"/>
                </a:solidFill>
                <a:ln w="3429" cap="flat">
                  <a:noFill/>
                  <a:prstDash val="solid"/>
                  <a:miter/>
                </a:ln>
              </p:spPr>
              <p:txBody>
                <a:bodyPr rtlCol="0" anchor="ctr"/>
                <a:lstStyle/>
                <a:p>
                  <a:endParaRPr lang="en-IN"/>
                </a:p>
              </p:txBody>
            </p:sp>
            <p:sp>
              <p:nvSpPr>
                <p:cNvPr id="437" name="Freeform: Shape 436">
                  <a:extLst>
                    <a:ext uri="{FF2B5EF4-FFF2-40B4-BE49-F238E27FC236}">
                      <a16:creationId xmlns:a16="http://schemas.microsoft.com/office/drawing/2014/main" id="{E4A849BD-0A65-DD76-D0E2-EC3136F93CD6}"/>
                    </a:ext>
                  </a:extLst>
                </p:cNvPr>
                <p:cNvSpPr/>
                <p:nvPr/>
              </p:nvSpPr>
              <p:spPr>
                <a:xfrm>
                  <a:off x="8750184" y="3226230"/>
                  <a:ext cx="89837" cy="108114"/>
                </a:xfrm>
                <a:custGeom>
                  <a:avLst/>
                  <a:gdLst>
                    <a:gd name="connsiteX0" fmla="*/ 1508 w 89837"/>
                    <a:gd name="connsiteY0" fmla="*/ 91155 h 108114"/>
                    <a:gd name="connsiteX1" fmla="*/ 24688 w 89837"/>
                    <a:gd name="connsiteY1" fmla="*/ 107477 h 108114"/>
                    <a:gd name="connsiteX2" fmla="*/ 29762 w 89837"/>
                    <a:gd name="connsiteY2" fmla="*/ 106586 h 108114"/>
                    <a:gd name="connsiteX3" fmla="*/ 89187 w 89837"/>
                    <a:gd name="connsiteY3" fmla="*/ 22026 h 108114"/>
                    <a:gd name="connsiteX4" fmla="*/ 88296 w 89837"/>
                    <a:gd name="connsiteY4" fmla="*/ 16952 h 108114"/>
                    <a:gd name="connsiteX5" fmla="*/ 65116 w 89837"/>
                    <a:gd name="connsiteY5" fmla="*/ 664 h 108114"/>
                    <a:gd name="connsiteX6" fmla="*/ 60041 w 89837"/>
                    <a:gd name="connsiteY6" fmla="*/ 1542 h 108114"/>
                    <a:gd name="connsiteX7" fmla="*/ 60041 w 89837"/>
                    <a:gd name="connsiteY7" fmla="*/ 1555 h 108114"/>
                    <a:gd name="connsiteX8" fmla="*/ 616 w 89837"/>
                    <a:gd name="connsiteY8" fmla="*/ 86183 h 108114"/>
                    <a:gd name="connsiteX9" fmla="*/ 1508 w 89837"/>
                    <a:gd name="connsiteY9" fmla="*/ 91155 h 10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837" h="108114">
                      <a:moveTo>
                        <a:pt x="1508" y="91155"/>
                      </a:moveTo>
                      <a:lnTo>
                        <a:pt x="24688" y="107477"/>
                      </a:lnTo>
                      <a:cubicBezTo>
                        <a:pt x="26333" y="108598"/>
                        <a:pt x="28597" y="108204"/>
                        <a:pt x="29762" y="106586"/>
                      </a:cubicBezTo>
                      <a:lnTo>
                        <a:pt x="89187" y="22026"/>
                      </a:lnTo>
                      <a:cubicBezTo>
                        <a:pt x="90319" y="20377"/>
                        <a:pt x="89942" y="18114"/>
                        <a:pt x="88296" y="16952"/>
                      </a:cubicBezTo>
                      <a:lnTo>
                        <a:pt x="65116" y="664"/>
                      </a:lnTo>
                      <a:cubicBezTo>
                        <a:pt x="63470" y="-492"/>
                        <a:pt x="61207" y="-101"/>
                        <a:pt x="60041" y="1542"/>
                      </a:cubicBezTo>
                      <a:cubicBezTo>
                        <a:pt x="60041" y="1545"/>
                        <a:pt x="60041" y="1552"/>
                        <a:pt x="60041" y="1555"/>
                      </a:cubicBezTo>
                      <a:lnTo>
                        <a:pt x="616" y="86183"/>
                      </a:lnTo>
                      <a:cubicBezTo>
                        <a:pt x="-481" y="87808"/>
                        <a:pt x="-70" y="90010"/>
                        <a:pt x="1508" y="91155"/>
                      </a:cubicBezTo>
                      <a:close/>
                    </a:path>
                  </a:pathLst>
                </a:custGeom>
                <a:solidFill>
                  <a:srgbClr val="2B478B"/>
                </a:solidFill>
                <a:ln w="3429" cap="flat">
                  <a:noFill/>
                  <a:prstDash val="solid"/>
                  <a:miter/>
                </a:ln>
              </p:spPr>
              <p:txBody>
                <a:bodyPr rtlCol="0" anchor="ctr"/>
                <a:lstStyle/>
                <a:p>
                  <a:endParaRPr lang="en-IN"/>
                </a:p>
              </p:txBody>
            </p:sp>
            <p:sp>
              <p:nvSpPr>
                <p:cNvPr id="438" name="Freeform: Shape 437">
                  <a:extLst>
                    <a:ext uri="{FF2B5EF4-FFF2-40B4-BE49-F238E27FC236}">
                      <a16:creationId xmlns:a16="http://schemas.microsoft.com/office/drawing/2014/main" id="{7777B117-F08A-09FC-30AE-68DD302555E2}"/>
                    </a:ext>
                  </a:extLst>
                </p:cNvPr>
                <p:cNvSpPr/>
                <p:nvPr/>
              </p:nvSpPr>
              <p:spPr>
                <a:xfrm>
                  <a:off x="8771746" y="3241306"/>
                  <a:ext cx="79677" cy="101067"/>
                </a:xfrm>
                <a:custGeom>
                  <a:avLst/>
                  <a:gdLst>
                    <a:gd name="connsiteX0" fmla="*/ 1171 w 79677"/>
                    <a:gd name="connsiteY0" fmla="*/ 90996 h 101067"/>
                    <a:gd name="connsiteX1" fmla="*/ 14887 w 79677"/>
                    <a:gd name="connsiteY1" fmla="*/ 100563 h 101067"/>
                    <a:gd name="connsiteX2" fmla="*/ 18762 w 79677"/>
                    <a:gd name="connsiteY2" fmla="*/ 99884 h 101067"/>
                    <a:gd name="connsiteX3" fmla="*/ 18762 w 79677"/>
                    <a:gd name="connsiteY3" fmla="*/ 99877 h 101067"/>
                    <a:gd name="connsiteX4" fmla="*/ 79181 w 79677"/>
                    <a:gd name="connsiteY4" fmla="*/ 13912 h 101067"/>
                    <a:gd name="connsiteX5" fmla="*/ 78529 w 79677"/>
                    <a:gd name="connsiteY5" fmla="*/ 10089 h 101067"/>
                    <a:gd name="connsiteX6" fmla="*/ 78495 w 79677"/>
                    <a:gd name="connsiteY6" fmla="*/ 10072 h 101067"/>
                    <a:gd name="connsiteX7" fmla="*/ 64779 w 79677"/>
                    <a:gd name="connsiteY7" fmla="*/ 505 h 101067"/>
                    <a:gd name="connsiteX8" fmla="*/ 60904 w 79677"/>
                    <a:gd name="connsiteY8" fmla="*/ 1184 h 101067"/>
                    <a:gd name="connsiteX9" fmla="*/ 60904 w 79677"/>
                    <a:gd name="connsiteY9" fmla="*/ 1190 h 101067"/>
                    <a:gd name="connsiteX10" fmla="*/ 485 w 79677"/>
                    <a:gd name="connsiteY10" fmla="*/ 87156 h 101067"/>
                    <a:gd name="connsiteX11" fmla="*/ 1171 w 79677"/>
                    <a:gd name="connsiteY11" fmla="*/ 90996 h 10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677" h="101067">
                      <a:moveTo>
                        <a:pt x="1171" y="90996"/>
                      </a:moveTo>
                      <a:lnTo>
                        <a:pt x="14887" y="100563"/>
                      </a:lnTo>
                      <a:cubicBezTo>
                        <a:pt x="16156" y="101444"/>
                        <a:pt x="17871" y="101142"/>
                        <a:pt x="18762" y="99884"/>
                      </a:cubicBezTo>
                      <a:cubicBezTo>
                        <a:pt x="18762" y="99884"/>
                        <a:pt x="18762" y="99881"/>
                        <a:pt x="18762" y="99877"/>
                      </a:cubicBezTo>
                      <a:lnTo>
                        <a:pt x="79181" y="13912"/>
                      </a:lnTo>
                      <a:cubicBezTo>
                        <a:pt x="80038" y="12674"/>
                        <a:pt x="79764" y="10963"/>
                        <a:pt x="78529" y="10089"/>
                      </a:cubicBezTo>
                      <a:cubicBezTo>
                        <a:pt x="78495" y="10082"/>
                        <a:pt x="78495" y="10079"/>
                        <a:pt x="78495" y="10072"/>
                      </a:cubicBezTo>
                      <a:lnTo>
                        <a:pt x="64779" y="505"/>
                      </a:lnTo>
                      <a:cubicBezTo>
                        <a:pt x="63510" y="-377"/>
                        <a:pt x="61796" y="-75"/>
                        <a:pt x="60904" y="1184"/>
                      </a:cubicBezTo>
                      <a:cubicBezTo>
                        <a:pt x="60904" y="1184"/>
                        <a:pt x="60904" y="1187"/>
                        <a:pt x="60904" y="1190"/>
                      </a:cubicBezTo>
                      <a:lnTo>
                        <a:pt x="485" y="87156"/>
                      </a:lnTo>
                      <a:cubicBezTo>
                        <a:pt x="-372" y="88407"/>
                        <a:pt x="-63" y="90118"/>
                        <a:pt x="1171" y="90996"/>
                      </a:cubicBezTo>
                      <a:close/>
                    </a:path>
                  </a:pathLst>
                </a:custGeom>
                <a:solidFill>
                  <a:srgbClr val="233862"/>
                </a:solidFill>
                <a:ln w="3429" cap="flat">
                  <a:noFill/>
                  <a:prstDash val="solid"/>
                  <a:miter/>
                </a:ln>
              </p:spPr>
              <p:txBody>
                <a:bodyPr rtlCol="0" anchor="ctr"/>
                <a:lstStyle/>
                <a:p>
                  <a:endParaRPr lang="en-IN"/>
                </a:p>
              </p:txBody>
            </p:sp>
            <p:sp>
              <p:nvSpPr>
                <p:cNvPr id="439" name="Freeform: Shape 438">
                  <a:extLst>
                    <a:ext uri="{FF2B5EF4-FFF2-40B4-BE49-F238E27FC236}">
                      <a16:creationId xmlns:a16="http://schemas.microsoft.com/office/drawing/2014/main" id="{D8BB7D4C-DA17-B61F-310D-F8006E2F7062}"/>
                    </a:ext>
                  </a:extLst>
                </p:cNvPr>
                <p:cNvSpPr/>
                <p:nvPr/>
              </p:nvSpPr>
              <p:spPr>
                <a:xfrm>
                  <a:off x="8354716" y="3196068"/>
                  <a:ext cx="414806" cy="358973"/>
                </a:xfrm>
                <a:custGeom>
                  <a:avLst/>
                  <a:gdLst>
                    <a:gd name="connsiteX0" fmla="*/ 64225 w 414806"/>
                    <a:gd name="connsiteY0" fmla="*/ 0 h 358973"/>
                    <a:gd name="connsiteX1" fmla="*/ 225045 w 414806"/>
                    <a:gd name="connsiteY1" fmla="*/ 243733 h 358973"/>
                    <a:gd name="connsiteX2" fmla="*/ 382059 w 414806"/>
                    <a:gd name="connsiteY2" fmla="*/ 126633 h 358973"/>
                    <a:gd name="connsiteX3" fmla="*/ 414806 w 414806"/>
                    <a:gd name="connsiteY3" fmla="*/ 156465 h 358973"/>
                    <a:gd name="connsiteX4" fmla="*/ 225594 w 414806"/>
                    <a:gd name="connsiteY4" fmla="*/ 358776 h 358973"/>
                    <a:gd name="connsiteX5" fmla="*/ 0 w 414806"/>
                    <a:gd name="connsiteY5" fmla="*/ 125947 h 358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806" h="358973">
                      <a:moveTo>
                        <a:pt x="64225" y="0"/>
                      </a:moveTo>
                      <a:cubicBezTo>
                        <a:pt x="64225" y="0"/>
                        <a:pt x="182251" y="205740"/>
                        <a:pt x="225045" y="243733"/>
                      </a:cubicBezTo>
                      <a:lnTo>
                        <a:pt x="382059" y="126633"/>
                      </a:lnTo>
                      <a:cubicBezTo>
                        <a:pt x="396530" y="131773"/>
                        <a:pt x="408326" y="142526"/>
                        <a:pt x="414806" y="156465"/>
                      </a:cubicBezTo>
                      <a:cubicBezTo>
                        <a:pt x="414806" y="156465"/>
                        <a:pt x="319480" y="350718"/>
                        <a:pt x="225594" y="358776"/>
                      </a:cubicBezTo>
                      <a:cubicBezTo>
                        <a:pt x="131708" y="366835"/>
                        <a:pt x="0" y="125947"/>
                        <a:pt x="0" y="125947"/>
                      </a:cubicBezTo>
                      <a:close/>
                    </a:path>
                  </a:pathLst>
                </a:custGeom>
                <a:solidFill>
                  <a:srgbClr val="233862"/>
                </a:solidFill>
                <a:ln w="3429" cap="flat">
                  <a:noFill/>
                  <a:prstDash val="solid"/>
                  <a:miter/>
                </a:ln>
              </p:spPr>
              <p:txBody>
                <a:bodyPr rtlCol="0" anchor="ctr"/>
                <a:lstStyle/>
                <a:p>
                  <a:endParaRPr lang="en-IN"/>
                </a:p>
              </p:txBody>
            </p:sp>
            <p:sp>
              <p:nvSpPr>
                <p:cNvPr id="440" name="Freeform: Shape 439">
                  <a:extLst>
                    <a:ext uri="{FF2B5EF4-FFF2-40B4-BE49-F238E27FC236}">
                      <a16:creationId xmlns:a16="http://schemas.microsoft.com/office/drawing/2014/main" id="{4398F038-E2D6-BF8B-ADD7-38FED203A9BC}"/>
                    </a:ext>
                  </a:extLst>
                </p:cNvPr>
                <p:cNvSpPr/>
                <p:nvPr/>
              </p:nvSpPr>
              <p:spPr>
                <a:xfrm>
                  <a:off x="8031051" y="4457768"/>
                  <a:ext cx="121543" cy="138428"/>
                </a:xfrm>
                <a:custGeom>
                  <a:avLst/>
                  <a:gdLst>
                    <a:gd name="connsiteX0" fmla="*/ 120805 w 121543"/>
                    <a:gd name="connsiteY0" fmla="*/ 138429 h 138428"/>
                    <a:gd name="connsiteX1" fmla="*/ 52602 w 121543"/>
                    <a:gd name="connsiteY1" fmla="*/ 138429 h 138428"/>
                    <a:gd name="connsiteX2" fmla="*/ 33948 w 121543"/>
                    <a:gd name="connsiteY2" fmla="*/ 107156 h 138428"/>
                    <a:gd name="connsiteX3" fmla="*/ 687 w 121543"/>
                    <a:gd name="connsiteY3" fmla="*/ 55241 h 138428"/>
                    <a:gd name="connsiteX4" fmla="*/ 22633 w 121543"/>
                    <a:gd name="connsiteY4" fmla="*/ 12002 h 138428"/>
                    <a:gd name="connsiteX5" fmla="*/ 27193 w 121543"/>
                    <a:gd name="connsiteY5" fmla="*/ 6104 h 138428"/>
                    <a:gd name="connsiteX6" fmla="*/ 31960 w 121543"/>
                    <a:gd name="connsiteY6" fmla="*/ 0 h 138428"/>
                    <a:gd name="connsiteX7" fmla="*/ 77222 w 121543"/>
                    <a:gd name="connsiteY7" fmla="*/ 10664 h 138428"/>
                    <a:gd name="connsiteX8" fmla="*/ 79005 w 121543"/>
                    <a:gd name="connsiteY8" fmla="*/ 35182 h 138428"/>
                    <a:gd name="connsiteX9" fmla="*/ 79211 w 121543"/>
                    <a:gd name="connsiteY9" fmla="*/ 66557 h 138428"/>
                    <a:gd name="connsiteX10" fmla="*/ 107192 w 121543"/>
                    <a:gd name="connsiteY10" fmla="*/ 121010 h 138428"/>
                    <a:gd name="connsiteX11" fmla="*/ 120805 w 121543"/>
                    <a:gd name="connsiteY11" fmla="*/ 138429 h 138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543" h="138428">
                      <a:moveTo>
                        <a:pt x="120805" y="138429"/>
                      </a:moveTo>
                      <a:lnTo>
                        <a:pt x="52602" y="138429"/>
                      </a:lnTo>
                      <a:cubicBezTo>
                        <a:pt x="44030" y="133765"/>
                        <a:pt x="36383" y="123101"/>
                        <a:pt x="33948" y="107156"/>
                      </a:cubicBezTo>
                      <a:cubicBezTo>
                        <a:pt x="30519" y="85211"/>
                        <a:pt x="6002" y="73209"/>
                        <a:pt x="687" y="55241"/>
                      </a:cubicBezTo>
                      <a:cubicBezTo>
                        <a:pt x="-4628" y="37273"/>
                        <a:pt x="22633" y="12002"/>
                        <a:pt x="22633" y="12002"/>
                      </a:cubicBezTo>
                      <a:lnTo>
                        <a:pt x="27193" y="6104"/>
                      </a:lnTo>
                      <a:lnTo>
                        <a:pt x="31960" y="0"/>
                      </a:lnTo>
                      <a:lnTo>
                        <a:pt x="77222" y="10664"/>
                      </a:lnTo>
                      <a:cubicBezTo>
                        <a:pt x="77222" y="10664"/>
                        <a:pt x="78354" y="21466"/>
                        <a:pt x="79005" y="35182"/>
                      </a:cubicBezTo>
                      <a:cubicBezTo>
                        <a:pt x="79623" y="45640"/>
                        <a:pt x="79692" y="56098"/>
                        <a:pt x="79211" y="66557"/>
                      </a:cubicBezTo>
                      <a:cubicBezTo>
                        <a:pt x="77874" y="90560"/>
                        <a:pt x="85898" y="116346"/>
                        <a:pt x="107192" y="121010"/>
                      </a:cubicBezTo>
                      <a:cubicBezTo>
                        <a:pt x="122931" y="124439"/>
                        <a:pt x="122348" y="133662"/>
                        <a:pt x="120805" y="138429"/>
                      </a:cubicBezTo>
                      <a:close/>
                    </a:path>
                  </a:pathLst>
                </a:custGeom>
                <a:solidFill>
                  <a:srgbClr val="233862"/>
                </a:solidFill>
                <a:ln w="3429" cap="flat">
                  <a:noFill/>
                  <a:prstDash val="solid"/>
                  <a:miter/>
                </a:ln>
              </p:spPr>
              <p:txBody>
                <a:bodyPr rtlCol="0" anchor="ctr"/>
                <a:lstStyle/>
                <a:p>
                  <a:endParaRPr lang="en-IN"/>
                </a:p>
              </p:txBody>
            </p:sp>
            <p:sp>
              <p:nvSpPr>
                <p:cNvPr id="441" name="Freeform: Shape 440">
                  <a:extLst>
                    <a:ext uri="{FF2B5EF4-FFF2-40B4-BE49-F238E27FC236}">
                      <a16:creationId xmlns:a16="http://schemas.microsoft.com/office/drawing/2014/main" id="{FF126AC8-164A-1319-7493-E54AF157795C}"/>
                    </a:ext>
                  </a:extLst>
                </p:cNvPr>
                <p:cNvSpPr/>
                <p:nvPr/>
              </p:nvSpPr>
              <p:spPr>
                <a:xfrm>
                  <a:off x="8386772" y="4516509"/>
                  <a:ext cx="160962" cy="79687"/>
                </a:xfrm>
                <a:custGeom>
                  <a:avLst/>
                  <a:gdLst>
                    <a:gd name="connsiteX0" fmla="*/ 160962 w 160962"/>
                    <a:gd name="connsiteY0" fmla="*/ 79687 h 79687"/>
                    <a:gd name="connsiteX1" fmla="*/ 5012 w 160962"/>
                    <a:gd name="connsiteY1" fmla="*/ 79687 h 79687"/>
                    <a:gd name="connsiteX2" fmla="*/ 1583 w 160962"/>
                    <a:gd name="connsiteY2" fmla="*/ 25715 h 79687"/>
                    <a:gd name="connsiteX3" fmla="*/ 1994 w 160962"/>
                    <a:gd name="connsiteY3" fmla="*/ 22286 h 79687"/>
                    <a:gd name="connsiteX4" fmla="*/ 62550 w 160962"/>
                    <a:gd name="connsiteY4" fmla="*/ 12307 h 79687"/>
                    <a:gd name="connsiteX5" fmla="*/ 63339 w 160962"/>
                    <a:gd name="connsiteY5" fmla="*/ 15291 h 79687"/>
                    <a:gd name="connsiteX6" fmla="*/ 137782 w 160962"/>
                    <a:gd name="connsiteY6" fmla="*/ 63537 h 79687"/>
                    <a:gd name="connsiteX7" fmla="*/ 160962 w 160962"/>
                    <a:gd name="connsiteY7" fmla="*/ 79687 h 79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962" h="79687">
                      <a:moveTo>
                        <a:pt x="160962" y="79687"/>
                      </a:moveTo>
                      <a:lnTo>
                        <a:pt x="5012" y="79687"/>
                      </a:lnTo>
                      <a:cubicBezTo>
                        <a:pt x="-2464" y="70532"/>
                        <a:pt x="279" y="36756"/>
                        <a:pt x="1583" y="25715"/>
                      </a:cubicBezTo>
                      <a:cubicBezTo>
                        <a:pt x="1822" y="23486"/>
                        <a:pt x="1994" y="22286"/>
                        <a:pt x="1994" y="22286"/>
                      </a:cubicBezTo>
                      <a:cubicBezTo>
                        <a:pt x="1994" y="22286"/>
                        <a:pt x="55246" y="-20337"/>
                        <a:pt x="62550" y="12307"/>
                      </a:cubicBezTo>
                      <a:cubicBezTo>
                        <a:pt x="62790" y="13302"/>
                        <a:pt x="63064" y="14330"/>
                        <a:pt x="63339" y="15291"/>
                      </a:cubicBezTo>
                      <a:cubicBezTo>
                        <a:pt x="72563" y="45809"/>
                        <a:pt x="113882" y="59662"/>
                        <a:pt x="137782" y="63537"/>
                      </a:cubicBezTo>
                      <a:cubicBezTo>
                        <a:pt x="152973" y="65971"/>
                        <a:pt x="158699" y="74064"/>
                        <a:pt x="160962" y="79687"/>
                      </a:cubicBezTo>
                      <a:close/>
                    </a:path>
                  </a:pathLst>
                </a:custGeom>
                <a:solidFill>
                  <a:srgbClr val="233862"/>
                </a:solidFill>
                <a:ln w="3429" cap="flat">
                  <a:noFill/>
                  <a:prstDash val="solid"/>
                  <a:miter/>
                </a:ln>
              </p:spPr>
              <p:txBody>
                <a:bodyPr rtlCol="0" anchor="ctr"/>
                <a:lstStyle/>
                <a:p>
                  <a:endParaRPr lang="en-IN"/>
                </a:p>
              </p:txBody>
            </p:sp>
            <p:sp>
              <p:nvSpPr>
                <p:cNvPr id="442" name="Freeform: Shape 441">
                  <a:extLst>
                    <a:ext uri="{FF2B5EF4-FFF2-40B4-BE49-F238E27FC236}">
                      <a16:creationId xmlns:a16="http://schemas.microsoft.com/office/drawing/2014/main" id="{2BE53C15-017C-D300-4DC1-07B825FB606A}"/>
                    </a:ext>
                  </a:extLst>
                </p:cNvPr>
                <p:cNvSpPr/>
                <p:nvPr/>
              </p:nvSpPr>
              <p:spPr>
                <a:xfrm>
                  <a:off x="8291966" y="3711720"/>
                  <a:ext cx="225936" cy="831857"/>
                </a:xfrm>
                <a:custGeom>
                  <a:avLst/>
                  <a:gdLst>
                    <a:gd name="connsiteX0" fmla="*/ 225937 w 225936"/>
                    <a:gd name="connsiteY0" fmla="*/ 13956 h 831857"/>
                    <a:gd name="connsiteX1" fmla="*/ 208346 w 225936"/>
                    <a:gd name="connsiteY1" fmla="*/ 236121 h 831857"/>
                    <a:gd name="connsiteX2" fmla="*/ 178342 w 225936"/>
                    <a:gd name="connsiteY2" fmla="*/ 641566 h 831857"/>
                    <a:gd name="connsiteX3" fmla="*/ 165038 w 225936"/>
                    <a:gd name="connsiteY3" fmla="*/ 814593 h 831857"/>
                    <a:gd name="connsiteX4" fmla="*/ 89154 w 225936"/>
                    <a:gd name="connsiteY4" fmla="*/ 829235 h 831857"/>
                    <a:gd name="connsiteX5" fmla="*/ 31204 w 225936"/>
                    <a:gd name="connsiteY5" fmla="*/ 516408 h 831857"/>
                    <a:gd name="connsiteX6" fmla="*/ 30586 w 225936"/>
                    <a:gd name="connsiteY6" fmla="*/ 508487 h 831857"/>
                    <a:gd name="connsiteX7" fmla="*/ 0 w 225936"/>
                    <a:gd name="connsiteY7" fmla="*/ 0 h 831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5936" h="831857">
                      <a:moveTo>
                        <a:pt x="225937" y="13956"/>
                      </a:moveTo>
                      <a:cubicBezTo>
                        <a:pt x="225937" y="13956"/>
                        <a:pt x="217844" y="114872"/>
                        <a:pt x="208346" y="236121"/>
                      </a:cubicBezTo>
                      <a:cubicBezTo>
                        <a:pt x="195419" y="400713"/>
                        <a:pt x="179885" y="603230"/>
                        <a:pt x="178342" y="641566"/>
                      </a:cubicBezTo>
                      <a:cubicBezTo>
                        <a:pt x="175702" y="708123"/>
                        <a:pt x="165038" y="814593"/>
                        <a:pt x="165038" y="814593"/>
                      </a:cubicBezTo>
                      <a:cubicBezTo>
                        <a:pt x="165038" y="814593"/>
                        <a:pt x="139766" y="839900"/>
                        <a:pt x="89154" y="829235"/>
                      </a:cubicBezTo>
                      <a:cubicBezTo>
                        <a:pt x="89154" y="829235"/>
                        <a:pt x="44063" y="677262"/>
                        <a:pt x="31204" y="516408"/>
                      </a:cubicBezTo>
                      <a:lnTo>
                        <a:pt x="30586" y="508487"/>
                      </a:lnTo>
                      <a:cubicBezTo>
                        <a:pt x="18619" y="344752"/>
                        <a:pt x="0" y="0"/>
                        <a:pt x="0" y="0"/>
                      </a:cubicBezTo>
                      <a:close/>
                    </a:path>
                  </a:pathLst>
                </a:custGeom>
                <a:solidFill>
                  <a:srgbClr val="233862"/>
                </a:solidFill>
                <a:ln w="3429" cap="flat">
                  <a:noFill/>
                  <a:prstDash val="solid"/>
                  <a:miter/>
                </a:ln>
              </p:spPr>
              <p:txBody>
                <a:bodyPr rtlCol="0" anchor="ctr"/>
                <a:lstStyle/>
                <a:p>
                  <a:endParaRPr lang="en-IN"/>
                </a:p>
              </p:txBody>
            </p:sp>
            <p:sp>
              <p:nvSpPr>
                <p:cNvPr id="443" name="Freeform: Shape 442">
                  <a:extLst>
                    <a:ext uri="{FF2B5EF4-FFF2-40B4-BE49-F238E27FC236}">
                      <a16:creationId xmlns:a16="http://schemas.microsoft.com/office/drawing/2014/main" id="{5CB8A884-133A-F32D-A818-065565EA785D}"/>
                    </a:ext>
                  </a:extLst>
                </p:cNvPr>
                <p:cNvSpPr/>
                <p:nvPr/>
              </p:nvSpPr>
              <p:spPr>
                <a:xfrm>
                  <a:off x="8291966" y="3711720"/>
                  <a:ext cx="225936" cy="516407"/>
                </a:xfrm>
                <a:custGeom>
                  <a:avLst/>
                  <a:gdLst>
                    <a:gd name="connsiteX0" fmla="*/ 225937 w 225936"/>
                    <a:gd name="connsiteY0" fmla="*/ 13956 h 516407"/>
                    <a:gd name="connsiteX1" fmla="*/ 208346 w 225936"/>
                    <a:gd name="connsiteY1" fmla="*/ 236121 h 516407"/>
                    <a:gd name="connsiteX2" fmla="*/ 31204 w 225936"/>
                    <a:gd name="connsiteY2" fmla="*/ 516408 h 516407"/>
                    <a:gd name="connsiteX3" fmla="*/ 30586 w 225936"/>
                    <a:gd name="connsiteY3" fmla="*/ 508487 h 516407"/>
                    <a:gd name="connsiteX4" fmla="*/ 0 w 225936"/>
                    <a:gd name="connsiteY4" fmla="*/ 0 h 516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936" h="516407">
                      <a:moveTo>
                        <a:pt x="225937" y="13956"/>
                      </a:moveTo>
                      <a:cubicBezTo>
                        <a:pt x="225937" y="13956"/>
                        <a:pt x="217844" y="114872"/>
                        <a:pt x="208346" y="236121"/>
                      </a:cubicBezTo>
                      <a:lnTo>
                        <a:pt x="31204" y="516408"/>
                      </a:lnTo>
                      <a:lnTo>
                        <a:pt x="30586" y="508487"/>
                      </a:lnTo>
                      <a:cubicBezTo>
                        <a:pt x="18619" y="344752"/>
                        <a:pt x="0" y="0"/>
                        <a:pt x="0" y="0"/>
                      </a:cubicBezTo>
                      <a:close/>
                    </a:path>
                  </a:pathLst>
                </a:custGeom>
                <a:solidFill>
                  <a:srgbClr val="122749"/>
                </a:solidFill>
                <a:ln w="3429" cap="flat">
                  <a:noFill/>
                  <a:prstDash val="solid"/>
                  <a:miter/>
                </a:ln>
              </p:spPr>
              <p:txBody>
                <a:bodyPr rtlCol="0" anchor="ctr"/>
                <a:lstStyle/>
                <a:p>
                  <a:endParaRPr lang="en-IN"/>
                </a:p>
              </p:txBody>
            </p:sp>
            <p:sp>
              <p:nvSpPr>
                <p:cNvPr id="444" name="Freeform: Shape 443">
                  <a:extLst>
                    <a:ext uri="{FF2B5EF4-FFF2-40B4-BE49-F238E27FC236}">
                      <a16:creationId xmlns:a16="http://schemas.microsoft.com/office/drawing/2014/main" id="{D15ECEEB-F2DD-8490-0CA5-F8EB785DBC9A}"/>
                    </a:ext>
                  </a:extLst>
                </p:cNvPr>
                <p:cNvSpPr/>
                <p:nvPr/>
              </p:nvSpPr>
              <p:spPr>
                <a:xfrm>
                  <a:off x="8053684" y="3671533"/>
                  <a:ext cx="427287" cy="822617"/>
                </a:xfrm>
                <a:custGeom>
                  <a:avLst/>
                  <a:gdLst>
                    <a:gd name="connsiteX0" fmla="*/ 427288 w 427287"/>
                    <a:gd name="connsiteY0" fmla="*/ 66077 h 822617"/>
                    <a:gd name="connsiteX1" fmla="*/ 185680 w 427287"/>
                    <a:gd name="connsiteY1" fmla="*/ 603161 h 822617"/>
                    <a:gd name="connsiteX2" fmla="*/ 59905 w 427287"/>
                    <a:gd name="connsiteY2" fmla="*/ 822617 h 822617"/>
                    <a:gd name="connsiteX3" fmla="*/ 0 w 427287"/>
                    <a:gd name="connsiteY3" fmla="*/ 785687 h 822617"/>
                    <a:gd name="connsiteX4" fmla="*/ 100847 w 427287"/>
                    <a:gd name="connsiteY4" fmla="*/ 373384 h 822617"/>
                    <a:gd name="connsiteX5" fmla="*/ 181703 w 427287"/>
                    <a:gd name="connsiteY5" fmla="*/ 142784 h 822617"/>
                    <a:gd name="connsiteX6" fmla="*/ 194664 w 427287"/>
                    <a:gd name="connsiteY6" fmla="*/ 0 h 822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7287" h="822617">
                      <a:moveTo>
                        <a:pt x="427288" y="66077"/>
                      </a:moveTo>
                      <a:cubicBezTo>
                        <a:pt x="427288" y="66077"/>
                        <a:pt x="281521" y="431437"/>
                        <a:pt x="185680" y="603161"/>
                      </a:cubicBezTo>
                      <a:cubicBezTo>
                        <a:pt x="89840" y="774885"/>
                        <a:pt x="59905" y="822617"/>
                        <a:pt x="59905" y="822617"/>
                      </a:cubicBezTo>
                      <a:cubicBezTo>
                        <a:pt x="59905" y="822617"/>
                        <a:pt x="5041" y="800637"/>
                        <a:pt x="0" y="785687"/>
                      </a:cubicBezTo>
                      <a:cubicBezTo>
                        <a:pt x="0" y="785687"/>
                        <a:pt x="36656" y="454171"/>
                        <a:pt x="100847" y="373384"/>
                      </a:cubicBezTo>
                      <a:cubicBezTo>
                        <a:pt x="137091" y="327710"/>
                        <a:pt x="179714" y="190687"/>
                        <a:pt x="181703" y="142784"/>
                      </a:cubicBezTo>
                      <a:cubicBezTo>
                        <a:pt x="183691" y="94881"/>
                        <a:pt x="194664" y="0"/>
                        <a:pt x="194664" y="0"/>
                      </a:cubicBezTo>
                      <a:close/>
                    </a:path>
                  </a:pathLst>
                </a:custGeom>
                <a:solidFill>
                  <a:srgbClr val="233862"/>
                </a:solidFill>
                <a:ln w="3429" cap="flat">
                  <a:noFill/>
                  <a:prstDash val="solid"/>
                  <a:miter/>
                </a:ln>
              </p:spPr>
              <p:txBody>
                <a:bodyPr rtlCol="0" anchor="ctr"/>
                <a:lstStyle/>
                <a:p>
                  <a:endParaRPr lang="en-IN"/>
                </a:p>
              </p:txBody>
            </p:sp>
            <p:sp>
              <p:nvSpPr>
                <p:cNvPr id="445" name="Freeform: Shape 444">
                  <a:extLst>
                    <a:ext uri="{FF2B5EF4-FFF2-40B4-BE49-F238E27FC236}">
                      <a16:creationId xmlns:a16="http://schemas.microsoft.com/office/drawing/2014/main" id="{951D53B9-E902-D979-5CAC-3A77D229E578}"/>
                    </a:ext>
                  </a:extLst>
                </p:cNvPr>
                <p:cNvSpPr/>
                <p:nvPr/>
              </p:nvSpPr>
              <p:spPr>
                <a:xfrm>
                  <a:off x="8289359" y="3053147"/>
                  <a:ext cx="155505" cy="155864"/>
                </a:xfrm>
                <a:custGeom>
                  <a:avLst/>
                  <a:gdLst>
                    <a:gd name="connsiteX0" fmla="*/ 155505 w 155505"/>
                    <a:gd name="connsiteY0" fmla="*/ 151870 h 155864"/>
                    <a:gd name="connsiteX1" fmla="*/ 0 w 155505"/>
                    <a:gd name="connsiteY1" fmla="*/ 121352 h 155864"/>
                    <a:gd name="connsiteX2" fmla="*/ 49755 w 155505"/>
                    <a:gd name="connsiteY2" fmla="*/ 0 h 155864"/>
                    <a:gd name="connsiteX3" fmla="*/ 93783 w 155505"/>
                    <a:gd name="connsiteY3" fmla="*/ 35456 h 155864"/>
                    <a:gd name="connsiteX4" fmla="*/ 123718 w 155505"/>
                    <a:gd name="connsiteY4" fmla="*/ 59459 h 155864"/>
                    <a:gd name="connsiteX5" fmla="*/ 120289 w 155505"/>
                    <a:gd name="connsiteY5" fmla="*/ 98584 h 155864"/>
                    <a:gd name="connsiteX6" fmla="*/ 116860 w 155505"/>
                    <a:gd name="connsiteY6" fmla="*/ 120426 h 155864"/>
                    <a:gd name="connsiteX7" fmla="*/ 155505 w 155505"/>
                    <a:gd name="connsiteY7" fmla="*/ 151870 h 15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505" h="155864">
                      <a:moveTo>
                        <a:pt x="155505" y="151870"/>
                      </a:moveTo>
                      <a:cubicBezTo>
                        <a:pt x="98549" y="169838"/>
                        <a:pt x="0" y="121352"/>
                        <a:pt x="0" y="121352"/>
                      </a:cubicBezTo>
                      <a:cubicBezTo>
                        <a:pt x="0" y="121352"/>
                        <a:pt x="52498" y="81919"/>
                        <a:pt x="49755" y="0"/>
                      </a:cubicBezTo>
                      <a:lnTo>
                        <a:pt x="93783" y="35456"/>
                      </a:lnTo>
                      <a:lnTo>
                        <a:pt x="123718" y="59459"/>
                      </a:lnTo>
                      <a:cubicBezTo>
                        <a:pt x="123272" y="72554"/>
                        <a:pt x="122141" y="85612"/>
                        <a:pt x="120289" y="98584"/>
                      </a:cubicBezTo>
                      <a:cubicBezTo>
                        <a:pt x="119398" y="105133"/>
                        <a:pt x="118335" y="112300"/>
                        <a:pt x="116860" y="120426"/>
                      </a:cubicBezTo>
                      <a:cubicBezTo>
                        <a:pt x="131571" y="128440"/>
                        <a:pt x="144669" y="139101"/>
                        <a:pt x="155505" y="151870"/>
                      </a:cubicBezTo>
                      <a:close/>
                    </a:path>
                  </a:pathLst>
                </a:custGeom>
                <a:solidFill>
                  <a:srgbClr val="FFB27D"/>
                </a:solidFill>
                <a:ln w="3429" cap="flat">
                  <a:noFill/>
                  <a:prstDash val="solid"/>
                  <a:miter/>
                </a:ln>
              </p:spPr>
              <p:txBody>
                <a:bodyPr rtlCol="0" anchor="ctr"/>
                <a:lstStyle/>
                <a:p>
                  <a:endParaRPr lang="en-IN"/>
                </a:p>
              </p:txBody>
            </p:sp>
            <p:sp>
              <p:nvSpPr>
                <p:cNvPr id="446" name="Freeform: Shape 445">
                  <a:extLst>
                    <a:ext uri="{FF2B5EF4-FFF2-40B4-BE49-F238E27FC236}">
                      <a16:creationId xmlns:a16="http://schemas.microsoft.com/office/drawing/2014/main" id="{48BE23AB-7EC7-00B4-BE3B-E3F9A461E6AA}"/>
                    </a:ext>
                  </a:extLst>
                </p:cNvPr>
                <p:cNvSpPr/>
                <p:nvPr/>
              </p:nvSpPr>
              <p:spPr>
                <a:xfrm>
                  <a:off x="8338703" y="3087820"/>
                  <a:ext cx="74203" cy="64013"/>
                </a:xfrm>
                <a:custGeom>
                  <a:avLst/>
                  <a:gdLst>
                    <a:gd name="connsiteX0" fmla="*/ 74204 w 74203"/>
                    <a:gd name="connsiteY0" fmla="*/ 24888 h 64013"/>
                    <a:gd name="connsiteX1" fmla="*/ 70775 w 74203"/>
                    <a:gd name="connsiteY1" fmla="*/ 64013 h 64013"/>
                    <a:gd name="connsiteX2" fmla="*/ 0 w 74203"/>
                    <a:gd name="connsiteY2" fmla="*/ 4760 h 64013"/>
                    <a:gd name="connsiteX3" fmla="*/ 44234 w 74203"/>
                    <a:gd name="connsiteY3" fmla="*/ 782 h 64013"/>
                  </a:gdLst>
                  <a:ahLst/>
                  <a:cxnLst>
                    <a:cxn ang="0">
                      <a:pos x="connsiteX0" y="connsiteY0"/>
                    </a:cxn>
                    <a:cxn ang="0">
                      <a:pos x="connsiteX1" y="connsiteY1"/>
                    </a:cxn>
                    <a:cxn ang="0">
                      <a:pos x="connsiteX2" y="connsiteY2"/>
                    </a:cxn>
                    <a:cxn ang="0">
                      <a:pos x="connsiteX3" y="connsiteY3"/>
                    </a:cxn>
                  </a:cxnLst>
                  <a:rect l="l" t="t" r="r" b="b"/>
                  <a:pathLst>
                    <a:path w="74203" h="64013">
                      <a:moveTo>
                        <a:pt x="74204" y="24888"/>
                      </a:moveTo>
                      <a:cubicBezTo>
                        <a:pt x="73758" y="37984"/>
                        <a:pt x="72626" y="51045"/>
                        <a:pt x="70775" y="64013"/>
                      </a:cubicBezTo>
                      <a:cubicBezTo>
                        <a:pt x="37616" y="58321"/>
                        <a:pt x="0" y="4760"/>
                        <a:pt x="0" y="4760"/>
                      </a:cubicBezTo>
                      <a:cubicBezTo>
                        <a:pt x="14299" y="323"/>
                        <a:pt x="29386" y="-1035"/>
                        <a:pt x="44234" y="782"/>
                      </a:cubicBezTo>
                      <a:close/>
                    </a:path>
                  </a:pathLst>
                </a:custGeom>
                <a:solidFill>
                  <a:srgbClr val="ED975D"/>
                </a:solidFill>
                <a:ln w="3429" cap="flat">
                  <a:noFill/>
                  <a:prstDash val="solid"/>
                  <a:miter/>
                </a:ln>
              </p:spPr>
              <p:txBody>
                <a:bodyPr rtlCol="0" anchor="ctr"/>
                <a:lstStyle/>
                <a:p>
                  <a:endParaRPr lang="en-IN"/>
                </a:p>
              </p:txBody>
            </p:sp>
            <p:sp>
              <p:nvSpPr>
                <p:cNvPr id="447" name="Freeform: Shape 446">
                  <a:extLst>
                    <a:ext uri="{FF2B5EF4-FFF2-40B4-BE49-F238E27FC236}">
                      <a16:creationId xmlns:a16="http://schemas.microsoft.com/office/drawing/2014/main" id="{AA4CACE5-50E9-2482-B09E-A7CAFFC2FE9F}"/>
                    </a:ext>
                  </a:extLst>
                </p:cNvPr>
                <p:cNvSpPr/>
                <p:nvPr/>
              </p:nvSpPr>
              <p:spPr>
                <a:xfrm>
                  <a:off x="8317859" y="2955748"/>
                  <a:ext cx="130672" cy="157510"/>
                </a:xfrm>
                <a:custGeom>
                  <a:avLst/>
                  <a:gdLst>
                    <a:gd name="connsiteX0" fmla="*/ 112467 w 130672"/>
                    <a:gd name="connsiteY0" fmla="*/ 155623 h 157510"/>
                    <a:gd name="connsiteX1" fmla="*/ 9597 w 130672"/>
                    <a:gd name="connsiteY1" fmla="*/ 112521 h 157510"/>
                    <a:gd name="connsiteX2" fmla="*/ 42378 w 130672"/>
                    <a:gd name="connsiteY2" fmla="*/ 3787 h 157510"/>
                    <a:gd name="connsiteX3" fmla="*/ 124674 w 130672"/>
                    <a:gd name="connsiteY3" fmla="*/ 30842 h 157510"/>
                    <a:gd name="connsiteX4" fmla="*/ 112467 w 130672"/>
                    <a:gd name="connsiteY4" fmla="*/ 155623 h 157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672" h="157510">
                      <a:moveTo>
                        <a:pt x="112467" y="155623"/>
                      </a:moveTo>
                      <a:cubicBezTo>
                        <a:pt x="112467" y="155623"/>
                        <a:pt x="18375" y="171259"/>
                        <a:pt x="9597" y="112521"/>
                      </a:cubicBezTo>
                      <a:cubicBezTo>
                        <a:pt x="818" y="53782"/>
                        <a:pt x="-17321" y="16234"/>
                        <a:pt x="42378" y="3787"/>
                      </a:cubicBezTo>
                      <a:cubicBezTo>
                        <a:pt x="102077" y="-8660"/>
                        <a:pt x="117130" y="11982"/>
                        <a:pt x="124674" y="30842"/>
                      </a:cubicBezTo>
                      <a:cubicBezTo>
                        <a:pt x="132218" y="49701"/>
                        <a:pt x="136710" y="150034"/>
                        <a:pt x="112467" y="155623"/>
                      </a:cubicBezTo>
                      <a:close/>
                    </a:path>
                  </a:pathLst>
                </a:custGeom>
                <a:solidFill>
                  <a:srgbClr val="FFB27D"/>
                </a:solidFill>
                <a:ln w="3429" cap="flat">
                  <a:noFill/>
                  <a:prstDash val="solid"/>
                  <a:miter/>
                </a:ln>
              </p:spPr>
              <p:txBody>
                <a:bodyPr rtlCol="0" anchor="ctr"/>
                <a:lstStyle/>
                <a:p>
                  <a:endParaRPr lang="en-IN"/>
                </a:p>
              </p:txBody>
            </p:sp>
            <p:sp>
              <p:nvSpPr>
                <p:cNvPr id="448" name="Freeform: Shape 447">
                  <a:extLst>
                    <a:ext uri="{FF2B5EF4-FFF2-40B4-BE49-F238E27FC236}">
                      <a16:creationId xmlns:a16="http://schemas.microsoft.com/office/drawing/2014/main" id="{1DEDB1F5-DE4A-2597-0202-FA9058EC0065}"/>
                    </a:ext>
                  </a:extLst>
                </p:cNvPr>
                <p:cNvSpPr/>
                <p:nvPr/>
              </p:nvSpPr>
              <p:spPr>
                <a:xfrm>
                  <a:off x="8237234" y="3151786"/>
                  <a:ext cx="288878" cy="592280"/>
                </a:xfrm>
                <a:custGeom>
                  <a:avLst/>
                  <a:gdLst>
                    <a:gd name="connsiteX0" fmla="*/ 286943 w 288878"/>
                    <a:gd name="connsiteY0" fmla="*/ 582395 h 592280"/>
                    <a:gd name="connsiteX1" fmla="*/ 280942 w 288878"/>
                    <a:gd name="connsiteY1" fmla="*/ 584693 h 592280"/>
                    <a:gd name="connsiteX2" fmla="*/ 144434 w 288878"/>
                    <a:gd name="connsiteY2" fmla="*/ 590865 h 592280"/>
                    <a:gd name="connsiteX3" fmla="*/ 18281 w 288878"/>
                    <a:gd name="connsiteY3" fmla="*/ 554449 h 592280"/>
                    <a:gd name="connsiteX4" fmla="*/ 4 w 288878"/>
                    <a:gd name="connsiteY4" fmla="*/ 538778 h 592280"/>
                    <a:gd name="connsiteX5" fmla="*/ 1753 w 288878"/>
                    <a:gd name="connsiteY5" fmla="*/ 509357 h 592280"/>
                    <a:gd name="connsiteX6" fmla="*/ 4874 w 288878"/>
                    <a:gd name="connsiteY6" fmla="*/ 304029 h 592280"/>
                    <a:gd name="connsiteX7" fmla="*/ 3433 w 288878"/>
                    <a:gd name="connsiteY7" fmla="*/ 256023 h 592280"/>
                    <a:gd name="connsiteX8" fmla="*/ 73042 w 288878"/>
                    <a:gd name="connsiteY8" fmla="*/ 425 h 592280"/>
                    <a:gd name="connsiteX9" fmla="*/ 124100 w 288878"/>
                    <a:gd name="connsiteY9" fmla="*/ 20656 h 592280"/>
                    <a:gd name="connsiteX10" fmla="*/ 185411 w 288878"/>
                    <a:gd name="connsiteY10" fmla="*/ 28097 h 592280"/>
                    <a:gd name="connsiteX11" fmla="*/ 205093 w 288878"/>
                    <a:gd name="connsiteY11" fmla="*/ 45482 h 592280"/>
                    <a:gd name="connsiteX12" fmla="*/ 266815 w 288878"/>
                    <a:gd name="connsiteY12" fmla="*/ 143894 h 592280"/>
                    <a:gd name="connsiteX13" fmla="*/ 285366 w 288878"/>
                    <a:gd name="connsiteY13" fmla="*/ 326420 h 592280"/>
                    <a:gd name="connsiteX14" fmla="*/ 288212 w 288878"/>
                    <a:gd name="connsiteY14" fmla="*/ 424558 h 592280"/>
                    <a:gd name="connsiteX15" fmla="*/ 288212 w 288878"/>
                    <a:gd name="connsiteY15" fmla="*/ 425690 h 592280"/>
                    <a:gd name="connsiteX16" fmla="*/ 288486 w 288878"/>
                    <a:gd name="connsiteY16" fmla="*/ 435394 h 592280"/>
                    <a:gd name="connsiteX17" fmla="*/ 286943 w 288878"/>
                    <a:gd name="connsiteY17" fmla="*/ 582395 h 592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8878" h="592280">
                      <a:moveTo>
                        <a:pt x="286943" y="582395"/>
                      </a:moveTo>
                      <a:cubicBezTo>
                        <a:pt x="285297" y="583870"/>
                        <a:pt x="283171" y="584693"/>
                        <a:pt x="280942" y="584693"/>
                      </a:cubicBezTo>
                      <a:cubicBezTo>
                        <a:pt x="259580" y="584384"/>
                        <a:pt x="197206" y="596283"/>
                        <a:pt x="144434" y="590865"/>
                      </a:cubicBezTo>
                      <a:cubicBezTo>
                        <a:pt x="99857" y="586578"/>
                        <a:pt x="60561" y="573411"/>
                        <a:pt x="18281" y="554449"/>
                      </a:cubicBezTo>
                      <a:cubicBezTo>
                        <a:pt x="12658" y="551945"/>
                        <a:pt x="-270" y="545053"/>
                        <a:pt x="4" y="538778"/>
                      </a:cubicBezTo>
                      <a:cubicBezTo>
                        <a:pt x="210" y="531920"/>
                        <a:pt x="896" y="521907"/>
                        <a:pt x="1753" y="509357"/>
                      </a:cubicBezTo>
                      <a:cubicBezTo>
                        <a:pt x="4736" y="465706"/>
                        <a:pt x="9948" y="390645"/>
                        <a:pt x="4874" y="304029"/>
                      </a:cubicBezTo>
                      <a:cubicBezTo>
                        <a:pt x="3948" y="287912"/>
                        <a:pt x="3468" y="271899"/>
                        <a:pt x="3433" y="256023"/>
                      </a:cubicBezTo>
                      <a:cubicBezTo>
                        <a:pt x="2988" y="138614"/>
                        <a:pt x="26271" y="35367"/>
                        <a:pt x="73042" y="425"/>
                      </a:cubicBezTo>
                      <a:cubicBezTo>
                        <a:pt x="77020" y="-2421"/>
                        <a:pt x="101571" y="9546"/>
                        <a:pt x="124100" y="20656"/>
                      </a:cubicBezTo>
                      <a:cubicBezTo>
                        <a:pt x="143097" y="30031"/>
                        <a:pt x="164734" y="32658"/>
                        <a:pt x="185411" y="28097"/>
                      </a:cubicBezTo>
                      <a:lnTo>
                        <a:pt x="205093" y="45482"/>
                      </a:lnTo>
                      <a:cubicBezTo>
                        <a:pt x="229096" y="67736"/>
                        <a:pt x="255294" y="97980"/>
                        <a:pt x="266815" y="143894"/>
                      </a:cubicBezTo>
                      <a:cubicBezTo>
                        <a:pt x="276519" y="182951"/>
                        <a:pt x="282211" y="253417"/>
                        <a:pt x="285366" y="326420"/>
                      </a:cubicBezTo>
                      <a:cubicBezTo>
                        <a:pt x="286772" y="359510"/>
                        <a:pt x="287938" y="392874"/>
                        <a:pt x="288212" y="424558"/>
                      </a:cubicBezTo>
                      <a:lnTo>
                        <a:pt x="288212" y="425690"/>
                      </a:lnTo>
                      <a:cubicBezTo>
                        <a:pt x="288486" y="428810"/>
                        <a:pt x="288486" y="432239"/>
                        <a:pt x="288486" y="435394"/>
                      </a:cubicBezTo>
                      <a:cubicBezTo>
                        <a:pt x="289515" y="516695"/>
                        <a:pt x="288349" y="581161"/>
                        <a:pt x="286943" y="582395"/>
                      </a:cubicBezTo>
                      <a:close/>
                    </a:path>
                  </a:pathLst>
                </a:custGeom>
                <a:solidFill>
                  <a:srgbClr val="2B478B"/>
                </a:solidFill>
                <a:ln w="3429" cap="flat">
                  <a:noFill/>
                  <a:prstDash val="solid"/>
                  <a:miter/>
                </a:ln>
              </p:spPr>
              <p:txBody>
                <a:bodyPr rtlCol="0" anchor="ctr"/>
                <a:lstStyle/>
                <a:p>
                  <a:endParaRPr lang="en-IN"/>
                </a:p>
              </p:txBody>
            </p:sp>
            <p:sp>
              <p:nvSpPr>
                <p:cNvPr id="449" name="Freeform: Shape 448">
                  <a:extLst>
                    <a:ext uri="{FF2B5EF4-FFF2-40B4-BE49-F238E27FC236}">
                      <a16:creationId xmlns:a16="http://schemas.microsoft.com/office/drawing/2014/main" id="{F51C85B4-9026-A333-A12F-E33AD88B7644}"/>
                    </a:ext>
                  </a:extLst>
                </p:cNvPr>
                <p:cNvSpPr/>
                <p:nvPr/>
              </p:nvSpPr>
              <p:spPr>
                <a:xfrm>
                  <a:off x="8239125" y="3326164"/>
                  <a:ext cx="91086" cy="334876"/>
                </a:xfrm>
                <a:custGeom>
                  <a:avLst/>
                  <a:gdLst>
                    <a:gd name="connsiteX0" fmla="*/ 0 w 91086"/>
                    <a:gd name="connsiteY0" fmla="*/ 334876 h 334876"/>
                    <a:gd name="connsiteX1" fmla="*/ 3121 w 91086"/>
                    <a:gd name="connsiteY1" fmla="*/ 129548 h 334876"/>
                    <a:gd name="connsiteX2" fmla="*/ 1680 w 91086"/>
                    <a:gd name="connsiteY2" fmla="*/ 81542 h 334876"/>
                    <a:gd name="connsiteX3" fmla="*/ 37068 w 91086"/>
                    <a:gd name="connsiteY3" fmla="*/ 0 h 334876"/>
                    <a:gd name="connsiteX4" fmla="*/ 86171 w 91086"/>
                    <a:gd name="connsiteY4" fmla="*/ 0 h 334876"/>
                    <a:gd name="connsiteX5" fmla="*/ 0 w 91086"/>
                    <a:gd name="connsiteY5" fmla="*/ 334876 h 33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086" h="334876">
                      <a:moveTo>
                        <a:pt x="0" y="334876"/>
                      </a:moveTo>
                      <a:cubicBezTo>
                        <a:pt x="2983" y="291225"/>
                        <a:pt x="8195" y="216164"/>
                        <a:pt x="3121" y="129548"/>
                      </a:cubicBezTo>
                      <a:cubicBezTo>
                        <a:pt x="2195" y="113431"/>
                        <a:pt x="1715" y="97418"/>
                        <a:pt x="1680" y="81542"/>
                      </a:cubicBezTo>
                      <a:cubicBezTo>
                        <a:pt x="21157" y="34256"/>
                        <a:pt x="37068" y="0"/>
                        <a:pt x="37068" y="0"/>
                      </a:cubicBezTo>
                      <a:lnTo>
                        <a:pt x="86171" y="0"/>
                      </a:lnTo>
                      <a:cubicBezTo>
                        <a:pt x="86171" y="0"/>
                        <a:pt x="122038" y="246065"/>
                        <a:pt x="0" y="334876"/>
                      </a:cubicBezTo>
                      <a:close/>
                    </a:path>
                  </a:pathLst>
                </a:custGeom>
                <a:solidFill>
                  <a:srgbClr val="233862"/>
                </a:solidFill>
                <a:ln w="3429" cap="flat">
                  <a:noFill/>
                  <a:prstDash val="solid"/>
                  <a:miter/>
                </a:ln>
              </p:spPr>
              <p:txBody>
                <a:bodyPr rtlCol="0" anchor="ctr"/>
                <a:lstStyle/>
                <a:p>
                  <a:endParaRPr lang="en-IN"/>
                </a:p>
              </p:txBody>
            </p:sp>
            <p:sp>
              <p:nvSpPr>
                <p:cNvPr id="450" name="Freeform: Shape 449">
                  <a:extLst>
                    <a:ext uri="{FF2B5EF4-FFF2-40B4-BE49-F238E27FC236}">
                      <a16:creationId xmlns:a16="http://schemas.microsoft.com/office/drawing/2014/main" id="{BD9230E0-FAAE-1977-52A1-AF479414F87A}"/>
                    </a:ext>
                  </a:extLst>
                </p:cNvPr>
                <p:cNvSpPr/>
                <p:nvPr/>
              </p:nvSpPr>
              <p:spPr>
                <a:xfrm rot="-10313400">
                  <a:off x="7996352" y="3753712"/>
                  <a:ext cx="215478" cy="132599"/>
                </a:xfrm>
                <a:custGeom>
                  <a:avLst/>
                  <a:gdLst>
                    <a:gd name="connsiteX0" fmla="*/ 180880 w 215478"/>
                    <a:gd name="connsiteY0" fmla="*/ 0 h 132599"/>
                    <a:gd name="connsiteX1" fmla="*/ 215478 w 215478"/>
                    <a:gd name="connsiteY1" fmla="*/ 0 h 132599"/>
                    <a:gd name="connsiteX2" fmla="*/ 215478 w 215478"/>
                    <a:gd name="connsiteY2" fmla="*/ 132599 h 132599"/>
                    <a:gd name="connsiteX3" fmla="*/ 180880 w 215478"/>
                    <a:gd name="connsiteY3" fmla="*/ 132599 h 132599"/>
                    <a:gd name="connsiteX4" fmla="*/ 34599 w 215478"/>
                    <a:gd name="connsiteY4" fmla="*/ 132599 h 132599"/>
                    <a:gd name="connsiteX5" fmla="*/ 0 w 215478"/>
                    <a:gd name="connsiteY5" fmla="*/ 132599 h 132599"/>
                    <a:gd name="connsiteX6" fmla="*/ 0 w 215478"/>
                    <a:gd name="connsiteY6" fmla="*/ 0 h 132599"/>
                    <a:gd name="connsiteX7" fmla="*/ 34599 w 215478"/>
                    <a:gd name="connsiteY7" fmla="*/ 0 h 13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478" h="132599">
                      <a:moveTo>
                        <a:pt x="180880" y="0"/>
                      </a:moveTo>
                      <a:cubicBezTo>
                        <a:pt x="199988" y="0"/>
                        <a:pt x="215478" y="0"/>
                        <a:pt x="215478" y="0"/>
                      </a:cubicBezTo>
                      <a:lnTo>
                        <a:pt x="215478" y="132599"/>
                      </a:lnTo>
                      <a:cubicBezTo>
                        <a:pt x="215478" y="132599"/>
                        <a:pt x="199988" y="132599"/>
                        <a:pt x="180880" y="132599"/>
                      </a:cubicBezTo>
                      <a:lnTo>
                        <a:pt x="34599" y="132599"/>
                      </a:lnTo>
                      <a:cubicBezTo>
                        <a:pt x="15491" y="132599"/>
                        <a:pt x="0" y="132599"/>
                        <a:pt x="0" y="132599"/>
                      </a:cubicBezTo>
                      <a:lnTo>
                        <a:pt x="0" y="0"/>
                      </a:lnTo>
                      <a:cubicBezTo>
                        <a:pt x="0" y="0"/>
                        <a:pt x="15491" y="0"/>
                        <a:pt x="34599" y="0"/>
                      </a:cubicBezTo>
                      <a:close/>
                    </a:path>
                  </a:pathLst>
                </a:custGeom>
                <a:solidFill>
                  <a:srgbClr val="233862"/>
                </a:solidFill>
                <a:ln w="3429" cap="flat">
                  <a:noFill/>
                  <a:prstDash val="solid"/>
                  <a:miter/>
                </a:ln>
              </p:spPr>
              <p:txBody>
                <a:bodyPr rtlCol="0" anchor="ctr"/>
                <a:lstStyle/>
                <a:p>
                  <a:endParaRPr lang="en-IN"/>
                </a:p>
              </p:txBody>
            </p:sp>
            <p:sp>
              <p:nvSpPr>
                <p:cNvPr id="451" name="Freeform: Shape 450">
                  <a:extLst>
                    <a:ext uri="{FF2B5EF4-FFF2-40B4-BE49-F238E27FC236}">
                      <a16:creationId xmlns:a16="http://schemas.microsoft.com/office/drawing/2014/main" id="{3DB15A97-09B1-D2CE-C7E2-71000087F299}"/>
                    </a:ext>
                  </a:extLst>
                </p:cNvPr>
                <p:cNvSpPr/>
                <p:nvPr/>
              </p:nvSpPr>
              <p:spPr>
                <a:xfrm>
                  <a:off x="7973273" y="3724943"/>
                  <a:ext cx="223087" cy="169656"/>
                </a:xfrm>
                <a:custGeom>
                  <a:avLst/>
                  <a:gdLst>
                    <a:gd name="connsiteX0" fmla="*/ 220657 w 223087"/>
                    <a:gd name="connsiteY0" fmla="*/ 58512 h 169656"/>
                    <a:gd name="connsiteX1" fmla="*/ 220657 w 223087"/>
                    <a:gd name="connsiteY1" fmla="*/ 58512 h 169656"/>
                    <a:gd name="connsiteX2" fmla="*/ 196654 w 223087"/>
                    <a:gd name="connsiteY2" fmla="*/ 37561 h 169656"/>
                    <a:gd name="connsiteX3" fmla="*/ 196654 w 223087"/>
                    <a:gd name="connsiteY3" fmla="*/ 37561 h 169656"/>
                    <a:gd name="connsiteX4" fmla="*/ 193225 w 223087"/>
                    <a:gd name="connsiteY4" fmla="*/ 36909 h 169656"/>
                    <a:gd name="connsiteX5" fmla="*/ 164388 w 223087"/>
                    <a:gd name="connsiteY5" fmla="*/ 32794 h 169656"/>
                    <a:gd name="connsiteX6" fmla="*/ 166308 w 223087"/>
                    <a:gd name="connsiteY6" fmla="*/ 19250 h 169656"/>
                    <a:gd name="connsiteX7" fmla="*/ 164148 w 223087"/>
                    <a:gd name="connsiteY7" fmla="*/ 10780 h 169656"/>
                    <a:gd name="connsiteX8" fmla="*/ 156570 w 223087"/>
                    <a:gd name="connsiteY8" fmla="*/ 6288 h 169656"/>
                    <a:gd name="connsiteX9" fmla="*/ 149060 w 223087"/>
                    <a:gd name="connsiteY9" fmla="*/ 5225 h 169656"/>
                    <a:gd name="connsiteX10" fmla="*/ 118782 w 223087"/>
                    <a:gd name="connsiteY10" fmla="*/ 904 h 169656"/>
                    <a:gd name="connsiteX11" fmla="*/ 113330 w 223087"/>
                    <a:gd name="connsiteY11" fmla="*/ 116 h 169656"/>
                    <a:gd name="connsiteX12" fmla="*/ 100368 w 223087"/>
                    <a:gd name="connsiteY12" fmla="*/ 9854 h 169656"/>
                    <a:gd name="connsiteX13" fmla="*/ 98448 w 223087"/>
                    <a:gd name="connsiteY13" fmla="*/ 23570 h 169656"/>
                    <a:gd name="connsiteX14" fmla="*/ 48659 w 223087"/>
                    <a:gd name="connsiteY14" fmla="*/ 16472 h 169656"/>
                    <a:gd name="connsiteX15" fmla="*/ 9362 w 223087"/>
                    <a:gd name="connsiteY15" fmla="*/ 45961 h 169656"/>
                    <a:gd name="connsiteX16" fmla="*/ 344 w 223087"/>
                    <a:gd name="connsiteY16" fmla="*/ 109432 h 169656"/>
                    <a:gd name="connsiteX17" fmla="*/ 29834 w 223087"/>
                    <a:gd name="connsiteY17" fmla="*/ 148729 h 169656"/>
                    <a:gd name="connsiteX18" fmla="*/ 174366 w 223087"/>
                    <a:gd name="connsiteY18" fmla="*/ 169303 h 169656"/>
                    <a:gd name="connsiteX19" fmla="*/ 181910 w 223087"/>
                    <a:gd name="connsiteY19" fmla="*/ 169543 h 169656"/>
                    <a:gd name="connsiteX20" fmla="*/ 181910 w 223087"/>
                    <a:gd name="connsiteY20" fmla="*/ 169543 h 169656"/>
                    <a:gd name="connsiteX21" fmla="*/ 213663 w 223087"/>
                    <a:gd name="connsiteY21" fmla="*/ 139813 h 169656"/>
                    <a:gd name="connsiteX22" fmla="*/ 222715 w 223087"/>
                    <a:gd name="connsiteY22" fmla="*/ 76342 h 169656"/>
                    <a:gd name="connsiteX23" fmla="*/ 220657 w 223087"/>
                    <a:gd name="connsiteY23" fmla="*/ 58512 h 169656"/>
                    <a:gd name="connsiteX24" fmla="*/ 107500 w 223087"/>
                    <a:gd name="connsiteY24" fmla="*/ 10883 h 169656"/>
                    <a:gd name="connsiteX25" fmla="*/ 110929 w 223087"/>
                    <a:gd name="connsiteY25" fmla="*/ 7248 h 169656"/>
                    <a:gd name="connsiteX26" fmla="*/ 112232 w 223087"/>
                    <a:gd name="connsiteY26" fmla="*/ 7248 h 169656"/>
                    <a:gd name="connsiteX27" fmla="*/ 118645 w 223087"/>
                    <a:gd name="connsiteY27" fmla="*/ 8140 h 169656"/>
                    <a:gd name="connsiteX28" fmla="*/ 142648 w 223087"/>
                    <a:gd name="connsiteY28" fmla="*/ 11569 h 169656"/>
                    <a:gd name="connsiteX29" fmla="*/ 155644 w 223087"/>
                    <a:gd name="connsiteY29" fmla="*/ 13420 h 169656"/>
                    <a:gd name="connsiteX30" fmla="*/ 159279 w 223087"/>
                    <a:gd name="connsiteY30" fmla="*/ 18255 h 169656"/>
                    <a:gd name="connsiteX31" fmla="*/ 157358 w 223087"/>
                    <a:gd name="connsiteY31" fmla="*/ 31800 h 169656"/>
                    <a:gd name="connsiteX32" fmla="*/ 105615 w 223087"/>
                    <a:gd name="connsiteY32" fmla="*/ 24393 h 169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23087" h="169656">
                      <a:moveTo>
                        <a:pt x="220657" y="58512"/>
                      </a:moveTo>
                      <a:lnTo>
                        <a:pt x="220657" y="58512"/>
                      </a:lnTo>
                      <a:cubicBezTo>
                        <a:pt x="216508" y="48053"/>
                        <a:pt x="207559" y="40270"/>
                        <a:pt x="196654" y="37561"/>
                      </a:cubicBezTo>
                      <a:lnTo>
                        <a:pt x="196654" y="37561"/>
                      </a:lnTo>
                      <a:cubicBezTo>
                        <a:pt x="195557" y="37286"/>
                        <a:pt x="194460" y="37080"/>
                        <a:pt x="193225" y="36909"/>
                      </a:cubicBezTo>
                      <a:lnTo>
                        <a:pt x="164388" y="32794"/>
                      </a:lnTo>
                      <a:lnTo>
                        <a:pt x="166308" y="19250"/>
                      </a:lnTo>
                      <a:cubicBezTo>
                        <a:pt x="166754" y="16267"/>
                        <a:pt x="165965" y="13215"/>
                        <a:pt x="164148" y="10780"/>
                      </a:cubicBezTo>
                      <a:cubicBezTo>
                        <a:pt x="162331" y="8345"/>
                        <a:pt x="159587" y="6734"/>
                        <a:pt x="156570" y="6288"/>
                      </a:cubicBezTo>
                      <a:lnTo>
                        <a:pt x="149060" y="5225"/>
                      </a:lnTo>
                      <a:lnTo>
                        <a:pt x="118782" y="904"/>
                      </a:lnTo>
                      <a:lnTo>
                        <a:pt x="113330" y="116"/>
                      </a:lnTo>
                      <a:cubicBezTo>
                        <a:pt x="107055" y="-776"/>
                        <a:pt x="101260" y="3579"/>
                        <a:pt x="100368" y="9854"/>
                      </a:cubicBezTo>
                      <a:lnTo>
                        <a:pt x="98448" y="23570"/>
                      </a:lnTo>
                      <a:lnTo>
                        <a:pt x="48659" y="16472"/>
                      </a:lnTo>
                      <a:cubicBezTo>
                        <a:pt x="29697" y="13866"/>
                        <a:pt x="12140" y="27033"/>
                        <a:pt x="9362" y="45961"/>
                      </a:cubicBezTo>
                      <a:lnTo>
                        <a:pt x="344" y="109432"/>
                      </a:lnTo>
                      <a:cubicBezTo>
                        <a:pt x="-2330" y="128429"/>
                        <a:pt x="10871" y="145986"/>
                        <a:pt x="29834" y="148729"/>
                      </a:cubicBezTo>
                      <a:lnTo>
                        <a:pt x="174366" y="169303"/>
                      </a:lnTo>
                      <a:cubicBezTo>
                        <a:pt x="176869" y="169680"/>
                        <a:pt x="179407" y="169749"/>
                        <a:pt x="181910" y="169543"/>
                      </a:cubicBezTo>
                      <a:lnTo>
                        <a:pt x="181910" y="169543"/>
                      </a:lnTo>
                      <a:cubicBezTo>
                        <a:pt x="198129" y="168274"/>
                        <a:pt x="211331" y="155930"/>
                        <a:pt x="213663" y="139813"/>
                      </a:cubicBezTo>
                      <a:lnTo>
                        <a:pt x="222715" y="76342"/>
                      </a:lnTo>
                      <a:cubicBezTo>
                        <a:pt x="223607" y="70308"/>
                        <a:pt x="222886" y="64170"/>
                        <a:pt x="220657" y="58512"/>
                      </a:cubicBezTo>
                      <a:close/>
                      <a:moveTo>
                        <a:pt x="107500" y="10883"/>
                      </a:moveTo>
                      <a:cubicBezTo>
                        <a:pt x="107741" y="9065"/>
                        <a:pt x="109147" y="7625"/>
                        <a:pt x="110929" y="7248"/>
                      </a:cubicBezTo>
                      <a:cubicBezTo>
                        <a:pt x="111375" y="7180"/>
                        <a:pt x="111787" y="7180"/>
                        <a:pt x="112232" y="7248"/>
                      </a:cubicBezTo>
                      <a:lnTo>
                        <a:pt x="118645" y="8140"/>
                      </a:lnTo>
                      <a:lnTo>
                        <a:pt x="142648" y="11569"/>
                      </a:lnTo>
                      <a:lnTo>
                        <a:pt x="155644" y="13420"/>
                      </a:lnTo>
                      <a:cubicBezTo>
                        <a:pt x="157976" y="13763"/>
                        <a:pt x="159621" y="15923"/>
                        <a:pt x="159279" y="18255"/>
                      </a:cubicBezTo>
                      <a:lnTo>
                        <a:pt x="157358" y="31800"/>
                      </a:lnTo>
                      <a:lnTo>
                        <a:pt x="105615" y="24393"/>
                      </a:lnTo>
                      <a:close/>
                    </a:path>
                  </a:pathLst>
                </a:custGeom>
                <a:solidFill>
                  <a:srgbClr val="2B478B"/>
                </a:solidFill>
                <a:ln w="3429" cap="flat">
                  <a:noFill/>
                  <a:prstDash val="solid"/>
                  <a:miter/>
                </a:ln>
              </p:spPr>
              <p:txBody>
                <a:bodyPr rtlCol="0" anchor="ctr"/>
                <a:lstStyle/>
                <a:p>
                  <a:endParaRPr lang="en-IN"/>
                </a:p>
              </p:txBody>
            </p:sp>
            <p:sp>
              <p:nvSpPr>
                <p:cNvPr id="452" name="Freeform: Shape 451">
                  <a:extLst>
                    <a:ext uri="{FF2B5EF4-FFF2-40B4-BE49-F238E27FC236}">
                      <a16:creationId xmlns:a16="http://schemas.microsoft.com/office/drawing/2014/main" id="{5C37B5A6-6BC6-67D2-ABF6-CD5740987DA1}"/>
                    </a:ext>
                  </a:extLst>
                </p:cNvPr>
                <p:cNvSpPr/>
                <p:nvPr/>
              </p:nvSpPr>
              <p:spPr>
                <a:xfrm>
                  <a:off x="8087752" y="3655176"/>
                  <a:ext cx="58995" cy="93796"/>
                </a:xfrm>
                <a:custGeom>
                  <a:avLst/>
                  <a:gdLst>
                    <a:gd name="connsiteX0" fmla="*/ 58996 w 58995"/>
                    <a:gd name="connsiteY0" fmla="*/ 14230 h 93796"/>
                    <a:gd name="connsiteX1" fmla="*/ 48709 w 58995"/>
                    <a:gd name="connsiteY1" fmla="*/ 32473 h 93796"/>
                    <a:gd name="connsiteX2" fmla="*/ 20351 w 58995"/>
                    <a:gd name="connsiteY2" fmla="*/ 92480 h 93796"/>
                    <a:gd name="connsiteX3" fmla="*/ 51 w 58995"/>
                    <a:gd name="connsiteY3" fmla="*/ 84388 h 93796"/>
                    <a:gd name="connsiteX4" fmla="*/ 9549 w 58995"/>
                    <a:gd name="connsiteY4" fmla="*/ 50578 h 93796"/>
                    <a:gd name="connsiteX5" fmla="*/ 21482 w 58995"/>
                    <a:gd name="connsiteY5" fmla="*/ 16014 h 93796"/>
                    <a:gd name="connsiteX6" fmla="*/ 31426 w 58995"/>
                    <a:gd name="connsiteY6" fmla="*/ 0 h 93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995" h="93796">
                      <a:moveTo>
                        <a:pt x="58996" y="14230"/>
                      </a:moveTo>
                      <a:cubicBezTo>
                        <a:pt x="58996" y="14230"/>
                        <a:pt x="48709" y="27124"/>
                        <a:pt x="48709" y="32473"/>
                      </a:cubicBezTo>
                      <a:cubicBezTo>
                        <a:pt x="47439" y="68546"/>
                        <a:pt x="65442" y="74307"/>
                        <a:pt x="20351" y="92480"/>
                      </a:cubicBezTo>
                      <a:cubicBezTo>
                        <a:pt x="20351" y="92480"/>
                        <a:pt x="1045" y="98618"/>
                        <a:pt x="51" y="84388"/>
                      </a:cubicBezTo>
                      <a:cubicBezTo>
                        <a:pt x="-944" y="70158"/>
                        <a:pt x="13013" y="70672"/>
                        <a:pt x="9549" y="50578"/>
                      </a:cubicBezTo>
                      <a:cubicBezTo>
                        <a:pt x="5572" y="27501"/>
                        <a:pt x="5846" y="27295"/>
                        <a:pt x="21482" y="16014"/>
                      </a:cubicBezTo>
                      <a:lnTo>
                        <a:pt x="31426" y="0"/>
                      </a:lnTo>
                      <a:close/>
                    </a:path>
                  </a:pathLst>
                </a:custGeom>
                <a:solidFill>
                  <a:srgbClr val="FFB27D"/>
                </a:solidFill>
                <a:ln w="3429" cap="flat">
                  <a:noFill/>
                  <a:prstDash val="solid"/>
                  <a:miter/>
                </a:ln>
              </p:spPr>
              <p:txBody>
                <a:bodyPr rtlCol="0" anchor="ctr"/>
                <a:lstStyle/>
                <a:p>
                  <a:endParaRPr lang="en-IN"/>
                </a:p>
              </p:txBody>
            </p:sp>
            <p:sp>
              <p:nvSpPr>
                <p:cNvPr id="453" name="Freeform: Shape 452">
                  <a:extLst>
                    <a:ext uri="{FF2B5EF4-FFF2-40B4-BE49-F238E27FC236}">
                      <a16:creationId xmlns:a16="http://schemas.microsoft.com/office/drawing/2014/main" id="{703192A8-DBB9-91BF-D772-C5BD184F183F}"/>
                    </a:ext>
                  </a:extLst>
                </p:cNvPr>
                <p:cNvSpPr/>
                <p:nvPr/>
              </p:nvSpPr>
              <p:spPr>
                <a:xfrm>
                  <a:off x="8094387" y="3160063"/>
                  <a:ext cx="276411" cy="522993"/>
                </a:xfrm>
                <a:custGeom>
                  <a:avLst/>
                  <a:gdLst>
                    <a:gd name="connsiteX0" fmla="*/ 24311 w 276411"/>
                    <a:gd name="connsiteY0" fmla="*/ 520659 h 522993"/>
                    <a:gd name="connsiteX1" fmla="*/ 61173 w 276411"/>
                    <a:gd name="connsiteY1" fmla="*/ 522717 h 522993"/>
                    <a:gd name="connsiteX2" fmla="*/ 120461 w 276411"/>
                    <a:gd name="connsiteY2" fmla="*/ 345712 h 522993"/>
                    <a:gd name="connsiteX3" fmla="*/ 276412 w 276411"/>
                    <a:gd name="connsiteY3" fmla="*/ 155539 h 522993"/>
                    <a:gd name="connsiteX4" fmla="*/ 214244 w 276411"/>
                    <a:gd name="connsiteY4" fmla="*/ 0 h 522993"/>
                    <a:gd name="connsiteX5" fmla="*/ 36485 w 276411"/>
                    <a:gd name="connsiteY5" fmla="*/ 307410 h 522993"/>
                    <a:gd name="connsiteX6" fmla="*/ 0 w 276411"/>
                    <a:gd name="connsiteY6" fmla="*/ 510338 h 522993"/>
                    <a:gd name="connsiteX7" fmla="*/ 24311 w 276411"/>
                    <a:gd name="connsiteY7" fmla="*/ 520659 h 522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6411" h="522993">
                      <a:moveTo>
                        <a:pt x="24311" y="520659"/>
                      </a:moveTo>
                      <a:cubicBezTo>
                        <a:pt x="36485" y="522751"/>
                        <a:pt x="48863" y="523437"/>
                        <a:pt x="61173" y="522717"/>
                      </a:cubicBezTo>
                      <a:cubicBezTo>
                        <a:pt x="61173" y="522717"/>
                        <a:pt x="113705" y="360525"/>
                        <a:pt x="120461" y="345712"/>
                      </a:cubicBezTo>
                      <a:cubicBezTo>
                        <a:pt x="127216" y="330899"/>
                        <a:pt x="276412" y="155539"/>
                        <a:pt x="276412" y="155539"/>
                      </a:cubicBezTo>
                      <a:lnTo>
                        <a:pt x="214244" y="0"/>
                      </a:lnTo>
                      <a:cubicBezTo>
                        <a:pt x="214244" y="0"/>
                        <a:pt x="52875" y="269554"/>
                        <a:pt x="36485" y="307410"/>
                      </a:cubicBezTo>
                      <a:cubicBezTo>
                        <a:pt x="9430" y="369989"/>
                        <a:pt x="0" y="510338"/>
                        <a:pt x="0" y="510338"/>
                      </a:cubicBezTo>
                      <a:cubicBezTo>
                        <a:pt x="7338" y="515344"/>
                        <a:pt x="15602" y="518842"/>
                        <a:pt x="24311" y="520659"/>
                      </a:cubicBezTo>
                      <a:close/>
                    </a:path>
                  </a:pathLst>
                </a:custGeom>
                <a:solidFill>
                  <a:srgbClr val="2B478B"/>
                </a:solidFill>
                <a:ln w="3429" cap="flat">
                  <a:noFill/>
                  <a:prstDash val="solid"/>
                  <a:miter/>
                </a:ln>
              </p:spPr>
              <p:txBody>
                <a:bodyPr rtlCol="0" anchor="ctr"/>
                <a:lstStyle/>
                <a:p>
                  <a:endParaRPr lang="en-IN"/>
                </a:p>
              </p:txBody>
            </p:sp>
            <p:sp>
              <p:nvSpPr>
                <p:cNvPr id="454" name="Freeform: Shape 453">
                  <a:extLst>
                    <a:ext uri="{FF2B5EF4-FFF2-40B4-BE49-F238E27FC236}">
                      <a16:creationId xmlns:a16="http://schemas.microsoft.com/office/drawing/2014/main" id="{1081224C-66EC-4018-A427-C0636BEDA7F2}"/>
                    </a:ext>
                  </a:extLst>
                </p:cNvPr>
                <p:cNvSpPr/>
                <p:nvPr/>
              </p:nvSpPr>
              <p:spPr>
                <a:xfrm>
                  <a:off x="8285236" y="2919837"/>
                  <a:ext cx="187883" cy="156249"/>
                </a:xfrm>
                <a:custGeom>
                  <a:avLst/>
                  <a:gdLst>
                    <a:gd name="connsiteX0" fmla="*/ 43968 w 187883"/>
                    <a:gd name="connsiteY0" fmla="*/ 156250 h 156249"/>
                    <a:gd name="connsiteX1" fmla="*/ 50175 w 187883"/>
                    <a:gd name="connsiteY1" fmla="*/ 127857 h 156249"/>
                    <a:gd name="connsiteX2" fmla="*/ 59467 w 187883"/>
                    <a:gd name="connsiteY2" fmla="*/ 100425 h 156249"/>
                    <a:gd name="connsiteX3" fmla="*/ 75241 w 187883"/>
                    <a:gd name="connsiteY3" fmla="*/ 107283 h 156249"/>
                    <a:gd name="connsiteX4" fmla="*/ 111931 w 187883"/>
                    <a:gd name="connsiteY4" fmla="*/ 79474 h 156249"/>
                    <a:gd name="connsiteX5" fmla="*/ 172144 w 187883"/>
                    <a:gd name="connsiteY5" fmla="*/ 82595 h 156249"/>
                    <a:gd name="connsiteX6" fmla="*/ 187883 w 187883"/>
                    <a:gd name="connsiteY6" fmla="*/ 53380 h 156249"/>
                    <a:gd name="connsiteX7" fmla="*/ 187883 w 187883"/>
                    <a:gd name="connsiteY7" fmla="*/ 53380 h 156249"/>
                    <a:gd name="connsiteX8" fmla="*/ 178419 w 187883"/>
                    <a:gd name="connsiteY8" fmla="*/ 55557 h 156249"/>
                    <a:gd name="connsiteX9" fmla="*/ 175539 w 187883"/>
                    <a:gd name="connsiteY9" fmla="*/ 51836 h 156249"/>
                    <a:gd name="connsiteX10" fmla="*/ 149033 w 187883"/>
                    <a:gd name="connsiteY10" fmla="*/ 11477 h 156249"/>
                    <a:gd name="connsiteX11" fmla="*/ 85596 w 187883"/>
                    <a:gd name="connsiteY11" fmla="*/ 8563 h 156249"/>
                    <a:gd name="connsiteX12" fmla="*/ 1106 w 187883"/>
                    <a:gd name="connsiteY12" fmla="*/ 82183 h 156249"/>
                    <a:gd name="connsiteX13" fmla="*/ 43968 w 187883"/>
                    <a:gd name="connsiteY13" fmla="*/ 156250 h 156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7883" h="156249">
                      <a:moveTo>
                        <a:pt x="43968" y="156250"/>
                      </a:moveTo>
                      <a:cubicBezTo>
                        <a:pt x="43968" y="156250"/>
                        <a:pt x="51752" y="141162"/>
                        <a:pt x="50175" y="127857"/>
                      </a:cubicBezTo>
                      <a:cubicBezTo>
                        <a:pt x="48597" y="114553"/>
                        <a:pt x="48632" y="97202"/>
                        <a:pt x="59467" y="100425"/>
                      </a:cubicBezTo>
                      <a:cubicBezTo>
                        <a:pt x="70303" y="103649"/>
                        <a:pt x="70817" y="112324"/>
                        <a:pt x="75241" y="107283"/>
                      </a:cubicBezTo>
                      <a:cubicBezTo>
                        <a:pt x="79664" y="102243"/>
                        <a:pt x="79767" y="80949"/>
                        <a:pt x="111931" y="79474"/>
                      </a:cubicBezTo>
                      <a:cubicBezTo>
                        <a:pt x="144095" y="78000"/>
                        <a:pt x="157194" y="89178"/>
                        <a:pt x="172144" y="82595"/>
                      </a:cubicBezTo>
                      <a:cubicBezTo>
                        <a:pt x="187095" y="76011"/>
                        <a:pt x="187883" y="53380"/>
                        <a:pt x="187883" y="53380"/>
                      </a:cubicBezTo>
                      <a:lnTo>
                        <a:pt x="187883" y="53380"/>
                      </a:lnTo>
                      <a:cubicBezTo>
                        <a:pt x="185860" y="56589"/>
                        <a:pt x="181643" y="57566"/>
                        <a:pt x="178419" y="55557"/>
                      </a:cubicBezTo>
                      <a:cubicBezTo>
                        <a:pt x="177048" y="54696"/>
                        <a:pt x="176019" y="53380"/>
                        <a:pt x="175539" y="51836"/>
                      </a:cubicBezTo>
                      <a:cubicBezTo>
                        <a:pt x="171390" y="35830"/>
                        <a:pt x="162063" y="21644"/>
                        <a:pt x="149033" y="11477"/>
                      </a:cubicBezTo>
                      <a:cubicBezTo>
                        <a:pt x="120161" y="-11943"/>
                        <a:pt x="102296" y="7568"/>
                        <a:pt x="85596" y="8563"/>
                      </a:cubicBezTo>
                      <a:cubicBezTo>
                        <a:pt x="48735" y="10791"/>
                        <a:pt x="5941" y="55574"/>
                        <a:pt x="1106" y="82183"/>
                      </a:cubicBezTo>
                      <a:cubicBezTo>
                        <a:pt x="-7809" y="131286"/>
                        <a:pt x="39991" y="143974"/>
                        <a:pt x="43968" y="156250"/>
                      </a:cubicBezTo>
                      <a:close/>
                    </a:path>
                  </a:pathLst>
                </a:custGeom>
                <a:solidFill>
                  <a:srgbClr val="2B478B"/>
                </a:solidFill>
                <a:ln w="3429" cap="flat">
                  <a:noFill/>
                  <a:prstDash val="solid"/>
                  <a:miter/>
                </a:ln>
              </p:spPr>
              <p:txBody>
                <a:bodyPr rtlCol="0" anchor="ctr"/>
                <a:lstStyle/>
                <a:p>
                  <a:endParaRPr lang="en-IN"/>
                </a:p>
              </p:txBody>
            </p:sp>
            <p:sp>
              <p:nvSpPr>
                <p:cNvPr id="455" name="Freeform: Shape 454">
                  <a:extLst>
                    <a:ext uri="{FF2B5EF4-FFF2-40B4-BE49-F238E27FC236}">
                      <a16:creationId xmlns:a16="http://schemas.microsoft.com/office/drawing/2014/main" id="{4C23541F-3DE6-9A95-D57D-CD4D2AE3149D}"/>
                    </a:ext>
                  </a:extLst>
                </p:cNvPr>
                <p:cNvSpPr/>
                <p:nvPr/>
              </p:nvSpPr>
              <p:spPr>
                <a:xfrm>
                  <a:off x="8128481" y="3686963"/>
                  <a:ext cx="17466" cy="38976"/>
                </a:xfrm>
                <a:custGeom>
                  <a:avLst/>
                  <a:gdLst>
                    <a:gd name="connsiteX0" fmla="*/ 915 w 17466"/>
                    <a:gd name="connsiteY0" fmla="*/ 0 h 38976"/>
                    <a:gd name="connsiteX1" fmla="*/ 12197 w 17466"/>
                    <a:gd name="connsiteY1" fmla="*/ 15636 h 38976"/>
                    <a:gd name="connsiteX2" fmla="*/ 16791 w 17466"/>
                    <a:gd name="connsiteY2" fmla="*/ 38336 h 38976"/>
                    <a:gd name="connsiteX3" fmla="*/ 1635 w 17466"/>
                    <a:gd name="connsiteY3" fmla="*/ 20951 h 38976"/>
                    <a:gd name="connsiteX4" fmla="*/ 915 w 17466"/>
                    <a:gd name="connsiteY4" fmla="*/ 0 h 38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66" h="38976">
                      <a:moveTo>
                        <a:pt x="915" y="0"/>
                      </a:moveTo>
                      <a:cubicBezTo>
                        <a:pt x="915" y="0"/>
                        <a:pt x="11511" y="11041"/>
                        <a:pt x="12197" y="15636"/>
                      </a:cubicBezTo>
                      <a:cubicBezTo>
                        <a:pt x="14323" y="30381"/>
                        <a:pt x="19260" y="36724"/>
                        <a:pt x="16791" y="38336"/>
                      </a:cubicBezTo>
                      <a:cubicBezTo>
                        <a:pt x="11648" y="41765"/>
                        <a:pt x="4859" y="30758"/>
                        <a:pt x="1635" y="20951"/>
                      </a:cubicBezTo>
                      <a:cubicBezTo>
                        <a:pt x="-251" y="14127"/>
                        <a:pt x="-525" y="6927"/>
                        <a:pt x="915" y="0"/>
                      </a:cubicBezTo>
                      <a:close/>
                    </a:path>
                  </a:pathLst>
                </a:custGeom>
                <a:solidFill>
                  <a:srgbClr val="FFB27D"/>
                </a:solidFill>
                <a:ln w="3429" cap="flat">
                  <a:noFill/>
                  <a:prstDash val="solid"/>
                  <a:miter/>
                </a:ln>
              </p:spPr>
              <p:txBody>
                <a:bodyPr rtlCol="0" anchor="ctr"/>
                <a:lstStyle/>
                <a:p>
                  <a:endParaRPr lang="en-IN"/>
                </a:p>
              </p:txBody>
            </p:sp>
          </p:grpSp>
          <p:sp>
            <p:nvSpPr>
              <p:cNvPr id="374" name="Freeform: Shape 373">
                <a:extLst>
                  <a:ext uri="{FF2B5EF4-FFF2-40B4-BE49-F238E27FC236}">
                    <a16:creationId xmlns:a16="http://schemas.microsoft.com/office/drawing/2014/main" id="{8B814805-7F90-4869-B880-51E133229DD4}"/>
                  </a:ext>
                </a:extLst>
              </p:cNvPr>
              <p:cNvSpPr/>
              <p:nvPr/>
            </p:nvSpPr>
            <p:spPr>
              <a:xfrm>
                <a:off x="8245579" y="2924592"/>
                <a:ext cx="243281" cy="120322"/>
              </a:xfrm>
              <a:custGeom>
                <a:avLst/>
                <a:gdLst>
                  <a:gd name="connsiteX0" fmla="*/ 204772 w 243281"/>
                  <a:gd name="connsiteY0" fmla="*/ 48728 h 120322"/>
                  <a:gd name="connsiteX1" fmla="*/ 131289 w 243281"/>
                  <a:gd name="connsiteY1" fmla="*/ 88093 h 120322"/>
                  <a:gd name="connsiteX2" fmla="*/ 65555 w 243281"/>
                  <a:gd name="connsiteY2" fmla="*/ 112096 h 120322"/>
                  <a:gd name="connsiteX3" fmla="*/ 404 w 243281"/>
                  <a:gd name="connsiteY3" fmla="*/ 113467 h 120322"/>
                  <a:gd name="connsiteX4" fmla="*/ 60514 w 243281"/>
                  <a:gd name="connsiteY4" fmla="*/ 58020 h 120322"/>
                  <a:gd name="connsiteX5" fmla="*/ 111949 w 243281"/>
                  <a:gd name="connsiteY5" fmla="*/ 32303 h 120322"/>
                  <a:gd name="connsiteX6" fmla="*/ 170242 w 243281"/>
                  <a:gd name="connsiteY6" fmla="*/ 10460 h 120322"/>
                  <a:gd name="connsiteX7" fmla="*/ 242937 w 243281"/>
                  <a:gd name="connsiteY7" fmla="*/ 6860 h 120322"/>
                  <a:gd name="connsiteX8" fmla="*/ 204772 w 243281"/>
                  <a:gd name="connsiteY8" fmla="*/ 48728 h 120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281" h="120322">
                    <a:moveTo>
                      <a:pt x="204772" y="48728"/>
                    </a:moveTo>
                    <a:cubicBezTo>
                      <a:pt x="181421" y="63898"/>
                      <a:pt x="156835" y="77065"/>
                      <a:pt x="131289" y="88093"/>
                    </a:cubicBezTo>
                    <a:cubicBezTo>
                      <a:pt x="109960" y="97588"/>
                      <a:pt x="87981" y="105608"/>
                      <a:pt x="65555" y="112096"/>
                    </a:cubicBezTo>
                    <a:cubicBezTo>
                      <a:pt x="29585" y="122177"/>
                      <a:pt x="3833" y="123411"/>
                      <a:pt x="404" y="113467"/>
                    </a:cubicBezTo>
                    <a:cubicBezTo>
                      <a:pt x="-3505" y="102392"/>
                      <a:pt x="21286" y="80412"/>
                      <a:pt x="60514" y="58020"/>
                    </a:cubicBezTo>
                    <a:cubicBezTo>
                      <a:pt x="77214" y="48556"/>
                      <a:pt x="94359" y="39970"/>
                      <a:pt x="111949" y="32303"/>
                    </a:cubicBezTo>
                    <a:cubicBezTo>
                      <a:pt x="130946" y="23888"/>
                      <a:pt x="150388" y="16595"/>
                      <a:pt x="170242" y="10460"/>
                    </a:cubicBezTo>
                    <a:cubicBezTo>
                      <a:pt x="210019" y="-1644"/>
                      <a:pt x="239165" y="-3770"/>
                      <a:pt x="242937" y="6860"/>
                    </a:cubicBezTo>
                    <a:cubicBezTo>
                      <a:pt x="245783" y="15706"/>
                      <a:pt x="230798" y="31411"/>
                      <a:pt x="204772" y="48728"/>
                    </a:cubicBezTo>
                    <a:close/>
                  </a:path>
                </a:pathLst>
              </a:custGeom>
              <a:solidFill>
                <a:srgbClr val="AF4C09"/>
              </a:solidFill>
              <a:ln w="3429" cap="flat">
                <a:noFill/>
                <a:prstDash val="solid"/>
                <a:miter/>
              </a:ln>
            </p:spPr>
            <p:txBody>
              <a:bodyPr rtlCol="0" anchor="ctr"/>
              <a:lstStyle/>
              <a:p>
                <a:endParaRPr lang="en-IN"/>
              </a:p>
            </p:txBody>
          </p:sp>
          <p:sp>
            <p:nvSpPr>
              <p:cNvPr id="375" name="Freeform: Shape 374">
                <a:extLst>
                  <a:ext uri="{FF2B5EF4-FFF2-40B4-BE49-F238E27FC236}">
                    <a16:creationId xmlns:a16="http://schemas.microsoft.com/office/drawing/2014/main" id="{05C2CD8E-C0CC-3A70-328E-5CE1E1060691}"/>
                  </a:ext>
                </a:extLst>
              </p:cNvPr>
              <p:cNvSpPr/>
              <p:nvPr/>
            </p:nvSpPr>
            <p:spPr>
              <a:xfrm>
                <a:off x="8245345" y="2922603"/>
                <a:ext cx="243123" cy="120379"/>
              </a:xfrm>
              <a:custGeom>
                <a:avLst/>
                <a:gdLst>
                  <a:gd name="connsiteX0" fmla="*/ 204766 w 243123"/>
                  <a:gd name="connsiteY0" fmla="*/ 48659 h 120379"/>
                  <a:gd name="connsiteX1" fmla="*/ 131316 w 243123"/>
                  <a:gd name="connsiteY1" fmla="*/ 88058 h 120379"/>
                  <a:gd name="connsiteX2" fmla="*/ 65548 w 243123"/>
                  <a:gd name="connsiteY2" fmla="*/ 112061 h 120379"/>
                  <a:gd name="connsiteX3" fmla="*/ 397 w 243123"/>
                  <a:gd name="connsiteY3" fmla="*/ 113467 h 120379"/>
                  <a:gd name="connsiteX4" fmla="*/ 60507 w 243123"/>
                  <a:gd name="connsiteY4" fmla="*/ 57986 h 120379"/>
                  <a:gd name="connsiteX5" fmla="*/ 111771 w 243123"/>
                  <a:gd name="connsiteY5" fmla="*/ 32303 h 120379"/>
                  <a:gd name="connsiteX6" fmla="*/ 170064 w 243123"/>
                  <a:gd name="connsiteY6" fmla="*/ 10460 h 120379"/>
                  <a:gd name="connsiteX7" fmla="*/ 242724 w 243123"/>
                  <a:gd name="connsiteY7" fmla="*/ 6860 h 120379"/>
                  <a:gd name="connsiteX8" fmla="*/ 204766 w 243123"/>
                  <a:gd name="connsiteY8" fmla="*/ 48659 h 120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123" h="120379">
                    <a:moveTo>
                      <a:pt x="204766" y="48659"/>
                    </a:moveTo>
                    <a:cubicBezTo>
                      <a:pt x="181448" y="63846"/>
                      <a:pt x="156863" y="77027"/>
                      <a:pt x="131316" y="88058"/>
                    </a:cubicBezTo>
                    <a:cubicBezTo>
                      <a:pt x="109954" y="97550"/>
                      <a:pt x="88008" y="105570"/>
                      <a:pt x="65548" y="112061"/>
                    </a:cubicBezTo>
                    <a:cubicBezTo>
                      <a:pt x="29612" y="122348"/>
                      <a:pt x="3826" y="123411"/>
                      <a:pt x="397" y="113467"/>
                    </a:cubicBezTo>
                    <a:cubicBezTo>
                      <a:pt x="-3477" y="102392"/>
                      <a:pt x="21314" y="80377"/>
                      <a:pt x="60507" y="57986"/>
                    </a:cubicBezTo>
                    <a:cubicBezTo>
                      <a:pt x="77138" y="48536"/>
                      <a:pt x="94249" y="39963"/>
                      <a:pt x="111771" y="32303"/>
                    </a:cubicBezTo>
                    <a:cubicBezTo>
                      <a:pt x="130733" y="23868"/>
                      <a:pt x="150210" y="16574"/>
                      <a:pt x="170064" y="10460"/>
                    </a:cubicBezTo>
                    <a:cubicBezTo>
                      <a:pt x="209806" y="-1644"/>
                      <a:pt x="238987" y="-3770"/>
                      <a:pt x="242724" y="6860"/>
                    </a:cubicBezTo>
                    <a:cubicBezTo>
                      <a:pt x="245811" y="15638"/>
                      <a:pt x="230792" y="31343"/>
                      <a:pt x="204766" y="48659"/>
                    </a:cubicBezTo>
                    <a:close/>
                  </a:path>
                </a:pathLst>
              </a:custGeom>
              <a:solidFill>
                <a:srgbClr val="D86713"/>
              </a:solidFill>
              <a:ln w="3429" cap="flat">
                <a:noFill/>
                <a:prstDash val="solid"/>
                <a:miter/>
              </a:ln>
            </p:spPr>
            <p:txBody>
              <a:bodyPr rtlCol="0" anchor="ctr"/>
              <a:lstStyle/>
              <a:p>
                <a:endParaRPr lang="en-IN"/>
              </a:p>
            </p:txBody>
          </p:sp>
          <p:sp>
            <p:nvSpPr>
              <p:cNvPr id="376" name="Freeform: Shape 375">
                <a:extLst>
                  <a:ext uri="{FF2B5EF4-FFF2-40B4-BE49-F238E27FC236}">
                    <a16:creationId xmlns:a16="http://schemas.microsoft.com/office/drawing/2014/main" id="{B967E564-B275-5C28-EDF1-84C15B04FF1E}"/>
                  </a:ext>
                </a:extLst>
              </p:cNvPr>
              <p:cNvSpPr/>
              <p:nvPr/>
            </p:nvSpPr>
            <p:spPr>
              <a:xfrm>
                <a:off x="8274534" y="2879248"/>
                <a:ext cx="170934" cy="136114"/>
              </a:xfrm>
              <a:custGeom>
                <a:avLst/>
                <a:gdLst>
                  <a:gd name="connsiteX0" fmla="*/ 169062 w 170934"/>
                  <a:gd name="connsiteY0" fmla="*/ 64925 h 136114"/>
                  <a:gd name="connsiteX1" fmla="*/ 165153 w 170934"/>
                  <a:gd name="connsiteY1" fmla="*/ 82275 h 136114"/>
                  <a:gd name="connsiteX2" fmla="*/ 84880 w 170934"/>
                  <a:gd name="connsiteY2" fmla="*/ 118314 h 136114"/>
                  <a:gd name="connsiteX3" fmla="*/ 30016 w 170934"/>
                  <a:gd name="connsiteY3" fmla="*/ 135459 h 136114"/>
                  <a:gd name="connsiteX4" fmla="*/ 835 w 170934"/>
                  <a:gd name="connsiteY4" fmla="*/ 110565 h 136114"/>
                  <a:gd name="connsiteX5" fmla="*/ 1829 w 170934"/>
                  <a:gd name="connsiteY5" fmla="*/ 69417 h 136114"/>
                  <a:gd name="connsiteX6" fmla="*/ 19661 w 170934"/>
                  <a:gd name="connsiteY6" fmla="*/ 42362 h 136114"/>
                  <a:gd name="connsiteX7" fmla="*/ 99487 w 170934"/>
                  <a:gd name="connsiteY7" fmla="*/ 700 h 136114"/>
                  <a:gd name="connsiteX8" fmla="*/ 136349 w 170934"/>
                  <a:gd name="connsiteY8" fmla="*/ 21479 h 136114"/>
                  <a:gd name="connsiteX9" fmla="*/ 169062 w 170934"/>
                  <a:gd name="connsiteY9" fmla="*/ 64925 h 13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0934" h="136114">
                    <a:moveTo>
                      <a:pt x="169062" y="64925"/>
                    </a:moveTo>
                    <a:cubicBezTo>
                      <a:pt x="172662" y="70816"/>
                      <a:pt x="170914" y="78493"/>
                      <a:pt x="165153" y="82275"/>
                    </a:cubicBezTo>
                    <a:cubicBezTo>
                      <a:pt x="139367" y="96372"/>
                      <a:pt x="112552" y="108422"/>
                      <a:pt x="84880" y="118314"/>
                    </a:cubicBezTo>
                    <a:cubicBezTo>
                      <a:pt x="65712" y="125172"/>
                      <a:pt x="47161" y="131002"/>
                      <a:pt x="30016" y="135459"/>
                    </a:cubicBezTo>
                    <a:cubicBezTo>
                      <a:pt x="15888" y="139060"/>
                      <a:pt x="2207" y="127401"/>
                      <a:pt x="835" y="110565"/>
                    </a:cubicBezTo>
                    <a:cubicBezTo>
                      <a:pt x="-536" y="96863"/>
                      <a:pt x="-228" y="83037"/>
                      <a:pt x="1829" y="69417"/>
                    </a:cubicBezTo>
                    <a:cubicBezTo>
                      <a:pt x="4333" y="55906"/>
                      <a:pt x="9648" y="45414"/>
                      <a:pt x="19661" y="42362"/>
                    </a:cubicBezTo>
                    <a:cubicBezTo>
                      <a:pt x="56522" y="30703"/>
                      <a:pt x="78159" y="9238"/>
                      <a:pt x="99487" y="700"/>
                    </a:cubicBezTo>
                    <a:cubicBezTo>
                      <a:pt x="108266" y="-2729"/>
                      <a:pt x="122256" y="6803"/>
                      <a:pt x="136349" y="21479"/>
                    </a:cubicBezTo>
                    <a:cubicBezTo>
                      <a:pt x="148762" y="34774"/>
                      <a:pt x="159701" y="49337"/>
                      <a:pt x="169062" y="64925"/>
                    </a:cubicBezTo>
                    <a:close/>
                  </a:path>
                </a:pathLst>
              </a:custGeom>
              <a:solidFill>
                <a:srgbClr val="F99746"/>
              </a:solidFill>
              <a:ln w="3429" cap="flat">
                <a:noFill/>
                <a:prstDash val="solid"/>
                <a:miter/>
              </a:ln>
            </p:spPr>
            <p:txBody>
              <a:bodyPr rtlCol="0" anchor="ctr"/>
              <a:lstStyle/>
              <a:p>
                <a:endParaRPr lang="en-IN"/>
              </a:p>
            </p:txBody>
          </p:sp>
          <p:sp>
            <p:nvSpPr>
              <p:cNvPr id="377" name="Freeform: Shape 376">
                <a:extLst>
                  <a:ext uri="{FF2B5EF4-FFF2-40B4-BE49-F238E27FC236}">
                    <a16:creationId xmlns:a16="http://schemas.microsoft.com/office/drawing/2014/main" id="{7A669B96-3688-0A58-DD2A-298A116900B5}"/>
                  </a:ext>
                </a:extLst>
              </p:cNvPr>
              <p:cNvSpPr/>
              <p:nvPr/>
            </p:nvSpPr>
            <p:spPr>
              <a:xfrm>
                <a:off x="7750379" y="3993491"/>
                <a:ext cx="218419" cy="186459"/>
              </a:xfrm>
              <a:custGeom>
                <a:avLst/>
                <a:gdLst>
                  <a:gd name="connsiteX0" fmla="*/ 28711 w 218419"/>
                  <a:gd name="connsiteY0" fmla="*/ 186460 h 186459"/>
                  <a:gd name="connsiteX1" fmla="*/ 23636 w 218419"/>
                  <a:gd name="connsiteY1" fmla="*/ 26805 h 186459"/>
                  <a:gd name="connsiteX2" fmla="*/ 196389 w 218419"/>
                  <a:gd name="connsiteY2" fmla="*/ 26805 h 186459"/>
                  <a:gd name="connsiteX3" fmla="*/ 188571 w 218419"/>
                  <a:gd name="connsiteY3" fmla="*/ 182345 h 186459"/>
                </a:gdLst>
                <a:ahLst/>
                <a:cxnLst>
                  <a:cxn ang="0">
                    <a:pos x="connsiteX0" y="connsiteY0"/>
                  </a:cxn>
                  <a:cxn ang="0">
                    <a:pos x="connsiteX1" y="connsiteY1"/>
                  </a:cxn>
                  <a:cxn ang="0">
                    <a:pos x="connsiteX2" y="connsiteY2"/>
                  </a:cxn>
                  <a:cxn ang="0">
                    <a:pos x="connsiteX3" y="connsiteY3"/>
                  </a:cxn>
                </a:cxnLst>
                <a:rect l="l" t="t" r="r" b="b"/>
                <a:pathLst>
                  <a:path w="218419" h="186459">
                    <a:moveTo>
                      <a:pt x="28711" y="186460"/>
                    </a:moveTo>
                    <a:cubicBezTo>
                      <a:pt x="28711" y="186460"/>
                      <a:pt x="-32359" y="75703"/>
                      <a:pt x="23636" y="26805"/>
                    </a:cubicBezTo>
                    <a:cubicBezTo>
                      <a:pt x="79631" y="-22092"/>
                      <a:pt x="178250" y="7089"/>
                      <a:pt x="196389" y="26805"/>
                    </a:cubicBezTo>
                    <a:cubicBezTo>
                      <a:pt x="214529" y="46522"/>
                      <a:pt x="238668" y="102621"/>
                      <a:pt x="188571" y="182345"/>
                    </a:cubicBezTo>
                    <a:close/>
                  </a:path>
                </a:pathLst>
              </a:custGeom>
              <a:solidFill>
                <a:srgbClr val="2C3A64"/>
              </a:solidFill>
              <a:ln w="3429" cap="flat">
                <a:noFill/>
                <a:prstDash val="solid"/>
                <a:miter/>
              </a:ln>
            </p:spPr>
            <p:txBody>
              <a:bodyPr rtlCol="0" anchor="ctr"/>
              <a:lstStyle/>
              <a:p>
                <a:endParaRPr lang="en-IN"/>
              </a:p>
            </p:txBody>
          </p:sp>
          <p:sp>
            <p:nvSpPr>
              <p:cNvPr id="378" name="Freeform: Shape 377">
                <a:extLst>
                  <a:ext uri="{FF2B5EF4-FFF2-40B4-BE49-F238E27FC236}">
                    <a16:creationId xmlns:a16="http://schemas.microsoft.com/office/drawing/2014/main" id="{6A0EBB53-14F4-AD76-6A8C-99BFE575283C}"/>
                  </a:ext>
                </a:extLst>
              </p:cNvPr>
              <p:cNvSpPr/>
              <p:nvPr/>
            </p:nvSpPr>
            <p:spPr>
              <a:xfrm>
                <a:off x="7657429" y="5856354"/>
                <a:ext cx="100378" cy="92720"/>
              </a:xfrm>
              <a:custGeom>
                <a:avLst/>
                <a:gdLst>
                  <a:gd name="connsiteX0" fmla="*/ 0 w 100378"/>
                  <a:gd name="connsiteY0" fmla="*/ 92720 h 92720"/>
                  <a:gd name="connsiteX1" fmla="*/ 4355 w 100378"/>
                  <a:gd name="connsiteY1" fmla="*/ 51778 h 92720"/>
                  <a:gd name="connsiteX2" fmla="*/ 24929 w 100378"/>
                  <a:gd name="connsiteY2" fmla="*/ 0 h 92720"/>
                  <a:gd name="connsiteX3" fmla="*/ 87645 w 100378"/>
                  <a:gd name="connsiteY3" fmla="*/ 0 h 92720"/>
                  <a:gd name="connsiteX4" fmla="*/ 100058 w 100378"/>
                  <a:gd name="connsiteY4" fmla="*/ 50337 h 92720"/>
                  <a:gd name="connsiteX5" fmla="*/ 100058 w 100378"/>
                  <a:gd name="connsiteY5" fmla="*/ 92720 h 9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78" h="92720">
                    <a:moveTo>
                      <a:pt x="0" y="92720"/>
                    </a:moveTo>
                    <a:cubicBezTo>
                      <a:pt x="0" y="92720"/>
                      <a:pt x="0" y="61859"/>
                      <a:pt x="4355" y="51778"/>
                    </a:cubicBezTo>
                    <a:cubicBezTo>
                      <a:pt x="8710" y="41697"/>
                      <a:pt x="24929" y="0"/>
                      <a:pt x="24929" y="0"/>
                    </a:cubicBezTo>
                    <a:lnTo>
                      <a:pt x="87645" y="0"/>
                    </a:lnTo>
                    <a:cubicBezTo>
                      <a:pt x="87645" y="0"/>
                      <a:pt x="99338" y="37925"/>
                      <a:pt x="100058" y="50337"/>
                    </a:cubicBezTo>
                    <a:cubicBezTo>
                      <a:pt x="100778" y="62750"/>
                      <a:pt x="100058" y="92720"/>
                      <a:pt x="100058" y="92720"/>
                    </a:cubicBezTo>
                    <a:close/>
                  </a:path>
                </a:pathLst>
              </a:custGeom>
              <a:solidFill>
                <a:srgbClr val="233862"/>
              </a:solidFill>
              <a:ln w="3429" cap="flat">
                <a:noFill/>
                <a:prstDash val="solid"/>
                <a:miter/>
              </a:ln>
            </p:spPr>
            <p:txBody>
              <a:bodyPr rtlCol="0" anchor="ctr"/>
              <a:lstStyle/>
              <a:p>
                <a:endParaRPr lang="en-IN"/>
              </a:p>
            </p:txBody>
          </p:sp>
          <p:sp>
            <p:nvSpPr>
              <p:cNvPr id="379" name="Freeform: Shape 378">
                <a:extLst>
                  <a:ext uri="{FF2B5EF4-FFF2-40B4-BE49-F238E27FC236}">
                    <a16:creationId xmlns:a16="http://schemas.microsoft.com/office/drawing/2014/main" id="{D7CB2D30-FEEB-321E-893F-7BA0E649B041}"/>
                  </a:ext>
                </a:extLst>
              </p:cNvPr>
              <p:cNvSpPr/>
              <p:nvPr/>
            </p:nvSpPr>
            <p:spPr>
              <a:xfrm>
                <a:off x="7955535" y="5856354"/>
                <a:ext cx="100172" cy="92720"/>
              </a:xfrm>
              <a:custGeom>
                <a:avLst/>
                <a:gdLst>
                  <a:gd name="connsiteX0" fmla="*/ 100172 w 100172"/>
                  <a:gd name="connsiteY0" fmla="*/ 92720 h 92720"/>
                  <a:gd name="connsiteX1" fmla="*/ 95783 w 100172"/>
                  <a:gd name="connsiteY1" fmla="*/ 51778 h 92720"/>
                  <a:gd name="connsiteX2" fmla="*/ 75209 w 100172"/>
                  <a:gd name="connsiteY2" fmla="*/ 0 h 92720"/>
                  <a:gd name="connsiteX3" fmla="*/ 12699 w 100172"/>
                  <a:gd name="connsiteY3" fmla="*/ 0 h 92720"/>
                  <a:gd name="connsiteX4" fmla="*/ 320 w 100172"/>
                  <a:gd name="connsiteY4" fmla="*/ 50337 h 92720"/>
                  <a:gd name="connsiteX5" fmla="*/ 320 w 100172"/>
                  <a:gd name="connsiteY5" fmla="*/ 92720 h 9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2" h="92720">
                    <a:moveTo>
                      <a:pt x="100172" y="92720"/>
                    </a:moveTo>
                    <a:cubicBezTo>
                      <a:pt x="100172" y="92720"/>
                      <a:pt x="100172" y="61859"/>
                      <a:pt x="95783" y="51778"/>
                    </a:cubicBezTo>
                    <a:cubicBezTo>
                      <a:pt x="91394" y="41697"/>
                      <a:pt x="75209" y="0"/>
                      <a:pt x="75209" y="0"/>
                    </a:cubicBezTo>
                    <a:lnTo>
                      <a:pt x="12699" y="0"/>
                    </a:lnTo>
                    <a:cubicBezTo>
                      <a:pt x="12699" y="0"/>
                      <a:pt x="1040" y="37925"/>
                      <a:pt x="320" y="50337"/>
                    </a:cubicBezTo>
                    <a:cubicBezTo>
                      <a:pt x="-400" y="62750"/>
                      <a:pt x="320" y="92720"/>
                      <a:pt x="320" y="92720"/>
                    </a:cubicBezTo>
                    <a:close/>
                  </a:path>
                </a:pathLst>
              </a:custGeom>
              <a:solidFill>
                <a:srgbClr val="233862"/>
              </a:solidFill>
              <a:ln w="3429" cap="flat">
                <a:noFill/>
                <a:prstDash val="solid"/>
                <a:miter/>
              </a:ln>
            </p:spPr>
            <p:txBody>
              <a:bodyPr rtlCol="0" anchor="ctr"/>
              <a:lstStyle/>
              <a:p>
                <a:endParaRPr lang="en-IN"/>
              </a:p>
            </p:txBody>
          </p:sp>
          <p:sp>
            <p:nvSpPr>
              <p:cNvPr id="380" name="Freeform: Shape 379">
                <a:extLst>
                  <a:ext uri="{FF2B5EF4-FFF2-40B4-BE49-F238E27FC236}">
                    <a16:creationId xmlns:a16="http://schemas.microsoft.com/office/drawing/2014/main" id="{B673ECD6-A5AC-C4AA-195B-E9540A04BBA7}"/>
                  </a:ext>
                </a:extLst>
              </p:cNvPr>
              <p:cNvSpPr/>
              <p:nvPr/>
            </p:nvSpPr>
            <p:spPr>
              <a:xfrm>
                <a:off x="7724157" y="4189715"/>
                <a:ext cx="260604" cy="222035"/>
              </a:xfrm>
              <a:custGeom>
                <a:avLst/>
                <a:gdLst>
                  <a:gd name="connsiteX0" fmla="*/ 80239 w 260604"/>
                  <a:gd name="connsiteY0" fmla="*/ 35669 h 222035"/>
                  <a:gd name="connsiteX1" fmla="*/ 69266 w 260604"/>
                  <a:gd name="connsiteY1" fmla="*/ 134699 h 222035"/>
                  <a:gd name="connsiteX2" fmla="*/ 0 w 260604"/>
                  <a:gd name="connsiteY2" fmla="*/ 183013 h 222035"/>
                  <a:gd name="connsiteX3" fmla="*/ 260604 w 260604"/>
                  <a:gd name="connsiteY3" fmla="*/ 222035 h 222035"/>
                  <a:gd name="connsiteX4" fmla="*/ 198402 w 260604"/>
                  <a:gd name="connsiteY4" fmla="*/ 136105 h 222035"/>
                  <a:gd name="connsiteX5" fmla="*/ 189487 w 260604"/>
                  <a:gd name="connsiteY5" fmla="*/ 10501 h 222035"/>
                  <a:gd name="connsiteX6" fmla="*/ 80239 w 260604"/>
                  <a:gd name="connsiteY6" fmla="*/ 35669 h 222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0604" h="222035">
                    <a:moveTo>
                      <a:pt x="80239" y="35669"/>
                    </a:moveTo>
                    <a:cubicBezTo>
                      <a:pt x="80239" y="35669"/>
                      <a:pt x="78010" y="104043"/>
                      <a:pt x="69266" y="134699"/>
                    </a:cubicBezTo>
                    <a:lnTo>
                      <a:pt x="0" y="183013"/>
                    </a:lnTo>
                    <a:lnTo>
                      <a:pt x="260604" y="222035"/>
                    </a:lnTo>
                    <a:lnTo>
                      <a:pt x="198402" y="136105"/>
                    </a:lnTo>
                    <a:cubicBezTo>
                      <a:pt x="198402" y="136105"/>
                      <a:pt x="179611" y="44413"/>
                      <a:pt x="189487" y="10501"/>
                    </a:cubicBezTo>
                    <a:cubicBezTo>
                      <a:pt x="199362" y="-23412"/>
                      <a:pt x="80239" y="35669"/>
                      <a:pt x="80239" y="35669"/>
                    </a:cubicBezTo>
                    <a:close/>
                  </a:path>
                </a:pathLst>
              </a:custGeom>
              <a:solidFill>
                <a:srgbClr val="B56F40"/>
              </a:solidFill>
              <a:ln w="3429" cap="flat">
                <a:noFill/>
                <a:prstDash val="solid"/>
                <a:miter/>
              </a:ln>
            </p:spPr>
            <p:txBody>
              <a:bodyPr rtlCol="0" anchor="ctr"/>
              <a:lstStyle/>
              <a:p>
                <a:endParaRPr lang="en-IN"/>
              </a:p>
            </p:txBody>
          </p:sp>
          <p:sp>
            <p:nvSpPr>
              <p:cNvPr id="381" name="Freeform: Shape 380">
                <a:extLst>
                  <a:ext uri="{FF2B5EF4-FFF2-40B4-BE49-F238E27FC236}">
                    <a16:creationId xmlns:a16="http://schemas.microsoft.com/office/drawing/2014/main" id="{3EA3EDF4-D67F-3293-9F72-9128BD8DF2B3}"/>
                  </a:ext>
                </a:extLst>
              </p:cNvPr>
              <p:cNvSpPr/>
              <p:nvPr/>
            </p:nvSpPr>
            <p:spPr>
              <a:xfrm>
                <a:off x="7804019" y="4234815"/>
                <a:ext cx="107121" cy="48572"/>
              </a:xfrm>
              <a:custGeom>
                <a:avLst/>
                <a:gdLst>
                  <a:gd name="connsiteX0" fmla="*/ 0 w 107121"/>
                  <a:gd name="connsiteY0" fmla="*/ 0 h 48572"/>
                  <a:gd name="connsiteX1" fmla="*/ 59459 w 107121"/>
                  <a:gd name="connsiteY1" fmla="*/ 48555 h 48572"/>
                  <a:gd name="connsiteX2" fmla="*/ 107122 w 107121"/>
                  <a:gd name="connsiteY2" fmla="*/ 3532 h 48572"/>
                </a:gdLst>
                <a:ahLst/>
                <a:cxnLst>
                  <a:cxn ang="0">
                    <a:pos x="connsiteX0" y="connsiteY0"/>
                  </a:cxn>
                  <a:cxn ang="0">
                    <a:pos x="connsiteX1" y="connsiteY1"/>
                  </a:cxn>
                  <a:cxn ang="0">
                    <a:pos x="connsiteX2" y="connsiteY2"/>
                  </a:cxn>
                </a:cxnLst>
                <a:rect l="l" t="t" r="r" b="b"/>
                <a:pathLst>
                  <a:path w="107121" h="48572">
                    <a:moveTo>
                      <a:pt x="0" y="0"/>
                    </a:moveTo>
                    <a:cubicBezTo>
                      <a:pt x="0" y="0"/>
                      <a:pt x="20574" y="49652"/>
                      <a:pt x="59459" y="48555"/>
                    </a:cubicBezTo>
                    <a:cubicBezTo>
                      <a:pt x="98344" y="47457"/>
                      <a:pt x="107122" y="3532"/>
                      <a:pt x="107122" y="3532"/>
                    </a:cubicBezTo>
                    <a:close/>
                  </a:path>
                </a:pathLst>
              </a:custGeom>
              <a:solidFill>
                <a:srgbClr val="99592E"/>
              </a:solidFill>
              <a:ln w="3429" cap="flat">
                <a:noFill/>
                <a:prstDash val="solid"/>
                <a:miter/>
              </a:ln>
            </p:spPr>
            <p:txBody>
              <a:bodyPr rtlCol="0" anchor="ctr"/>
              <a:lstStyle/>
              <a:p>
                <a:endParaRPr lang="en-IN"/>
              </a:p>
            </p:txBody>
          </p:sp>
          <p:sp>
            <p:nvSpPr>
              <p:cNvPr id="382" name="Freeform: Shape 381">
                <a:extLst>
                  <a:ext uri="{FF2B5EF4-FFF2-40B4-BE49-F238E27FC236}">
                    <a16:creationId xmlns:a16="http://schemas.microsoft.com/office/drawing/2014/main" id="{5219ACCC-DDC0-0DCA-D660-CA6966EB506C}"/>
                  </a:ext>
                </a:extLst>
              </p:cNvPr>
              <p:cNvSpPr/>
              <p:nvPr/>
            </p:nvSpPr>
            <p:spPr>
              <a:xfrm>
                <a:off x="7779090" y="4076532"/>
                <a:ext cx="159859" cy="187674"/>
              </a:xfrm>
              <a:custGeom>
                <a:avLst/>
                <a:gdLst>
                  <a:gd name="connsiteX0" fmla="*/ 79930 w 159859"/>
                  <a:gd name="connsiteY0" fmla="*/ 187669 h 187674"/>
                  <a:gd name="connsiteX1" fmla="*/ 0 w 159859"/>
                  <a:gd name="connsiteY1" fmla="*/ 103281 h 187674"/>
                  <a:gd name="connsiteX2" fmla="*/ 0 w 159859"/>
                  <a:gd name="connsiteY2" fmla="*/ 30861 h 187674"/>
                  <a:gd name="connsiteX3" fmla="*/ 26232 w 159859"/>
                  <a:gd name="connsiteY3" fmla="*/ 0 h 187674"/>
                  <a:gd name="connsiteX4" fmla="*/ 133628 w 159859"/>
                  <a:gd name="connsiteY4" fmla="*/ 0 h 187674"/>
                  <a:gd name="connsiteX5" fmla="*/ 159860 w 159859"/>
                  <a:gd name="connsiteY5" fmla="*/ 30861 h 187674"/>
                  <a:gd name="connsiteX6" fmla="*/ 159860 w 159859"/>
                  <a:gd name="connsiteY6" fmla="*/ 99167 h 187674"/>
                  <a:gd name="connsiteX7" fmla="*/ 79930 w 159859"/>
                  <a:gd name="connsiteY7" fmla="*/ 187669 h 187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9859" h="187674">
                    <a:moveTo>
                      <a:pt x="79930" y="187669"/>
                    </a:moveTo>
                    <a:cubicBezTo>
                      <a:pt x="51778" y="187155"/>
                      <a:pt x="0" y="149676"/>
                      <a:pt x="0" y="103281"/>
                    </a:cubicBezTo>
                    <a:lnTo>
                      <a:pt x="0" y="30861"/>
                    </a:lnTo>
                    <a:cubicBezTo>
                      <a:pt x="0" y="13922"/>
                      <a:pt x="11796" y="0"/>
                      <a:pt x="26232" y="0"/>
                    </a:cubicBezTo>
                    <a:lnTo>
                      <a:pt x="133628" y="0"/>
                    </a:lnTo>
                    <a:cubicBezTo>
                      <a:pt x="148064" y="0"/>
                      <a:pt x="159860" y="13888"/>
                      <a:pt x="159860" y="30861"/>
                    </a:cubicBezTo>
                    <a:lnTo>
                      <a:pt x="159860" y="99167"/>
                    </a:lnTo>
                    <a:cubicBezTo>
                      <a:pt x="159860" y="147996"/>
                      <a:pt x="112197" y="188218"/>
                      <a:pt x="79930" y="187669"/>
                    </a:cubicBezTo>
                    <a:close/>
                  </a:path>
                </a:pathLst>
              </a:custGeom>
              <a:solidFill>
                <a:srgbClr val="B56F40"/>
              </a:solidFill>
              <a:ln w="3429" cap="flat">
                <a:noFill/>
                <a:prstDash val="solid"/>
                <a:miter/>
              </a:ln>
            </p:spPr>
            <p:txBody>
              <a:bodyPr rtlCol="0" anchor="ctr"/>
              <a:lstStyle/>
              <a:p>
                <a:endParaRPr lang="en-IN"/>
              </a:p>
            </p:txBody>
          </p:sp>
          <p:sp>
            <p:nvSpPr>
              <p:cNvPr id="383" name="Freeform: Shape 382">
                <a:extLst>
                  <a:ext uri="{FF2B5EF4-FFF2-40B4-BE49-F238E27FC236}">
                    <a16:creationId xmlns:a16="http://schemas.microsoft.com/office/drawing/2014/main" id="{DFF5E1D5-D175-C32F-38F3-D64DDC0B4254}"/>
                  </a:ext>
                </a:extLst>
              </p:cNvPr>
              <p:cNvSpPr/>
              <p:nvPr/>
            </p:nvSpPr>
            <p:spPr>
              <a:xfrm>
                <a:off x="7652529" y="4885536"/>
                <a:ext cx="246575" cy="996574"/>
              </a:xfrm>
              <a:custGeom>
                <a:avLst/>
                <a:gdLst>
                  <a:gd name="connsiteX0" fmla="*/ 12752 w 246575"/>
                  <a:gd name="connsiteY0" fmla="*/ 0 h 996574"/>
                  <a:gd name="connsiteX1" fmla="*/ 7300 w 246575"/>
                  <a:gd name="connsiteY1" fmla="*/ 526352 h 996574"/>
                  <a:gd name="connsiteX2" fmla="*/ 7300 w 246575"/>
                  <a:gd name="connsiteY2" fmla="*/ 983712 h 996574"/>
                  <a:gd name="connsiteX3" fmla="*/ 116685 w 246575"/>
                  <a:gd name="connsiteY3" fmla="*/ 983712 h 996574"/>
                  <a:gd name="connsiteX4" fmla="*/ 178681 w 246575"/>
                  <a:gd name="connsiteY4" fmla="*/ 526352 h 996574"/>
                  <a:gd name="connsiteX5" fmla="*/ 246575 w 246575"/>
                  <a:gd name="connsiteY5" fmla="*/ 14608 h 996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575" h="996574">
                    <a:moveTo>
                      <a:pt x="12752" y="0"/>
                    </a:moveTo>
                    <a:cubicBezTo>
                      <a:pt x="12752" y="0"/>
                      <a:pt x="23725" y="335150"/>
                      <a:pt x="7300" y="526352"/>
                    </a:cubicBezTo>
                    <a:cubicBezTo>
                      <a:pt x="-9125" y="717553"/>
                      <a:pt x="7300" y="983712"/>
                      <a:pt x="7300" y="983712"/>
                    </a:cubicBezTo>
                    <a:cubicBezTo>
                      <a:pt x="7300" y="983712"/>
                      <a:pt x="59763" y="1012652"/>
                      <a:pt x="116685" y="983712"/>
                    </a:cubicBezTo>
                    <a:cubicBezTo>
                      <a:pt x="116685" y="983712"/>
                      <a:pt x="179059" y="614271"/>
                      <a:pt x="178681" y="526352"/>
                    </a:cubicBezTo>
                    <a:cubicBezTo>
                      <a:pt x="178270" y="432740"/>
                      <a:pt x="246575" y="14608"/>
                      <a:pt x="246575" y="14608"/>
                    </a:cubicBezTo>
                    <a:close/>
                  </a:path>
                </a:pathLst>
              </a:custGeom>
              <a:solidFill>
                <a:srgbClr val="EE9849"/>
              </a:solidFill>
              <a:ln w="3429" cap="flat">
                <a:noFill/>
                <a:prstDash val="solid"/>
                <a:miter/>
              </a:ln>
            </p:spPr>
            <p:txBody>
              <a:bodyPr rtlCol="0" anchor="ctr"/>
              <a:lstStyle/>
              <a:p>
                <a:endParaRPr lang="en-IN"/>
              </a:p>
            </p:txBody>
          </p:sp>
          <p:sp>
            <p:nvSpPr>
              <p:cNvPr id="384" name="Freeform: Shape 383">
                <a:extLst>
                  <a:ext uri="{FF2B5EF4-FFF2-40B4-BE49-F238E27FC236}">
                    <a16:creationId xmlns:a16="http://schemas.microsoft.com/office/drawing/2014/main" id="{AA2074D7-8E6F-F1A2-A59E-43CF9976590B}"/>
                  </a:ext>
                </a:extLst>
              </p:cNvPr>
              <p:cNvSpPr/>
              <p:nvPr/>
            </p:nvSpPr>
            <p:spPr>
              <a:xfrm>
                <a:off x="7814134" y="4884953"/>
                <a:ext cx="246670" cy="997157"/>
              </a:xfrm>
              <a:custGeom>
                <a:avLst/>
                <a:gdLst>
                  <a:gd name="connsiteX0" fmla="*/ 239310 w 246670"/>
                  <a:gd name="connsiteY0" fmla="*/ 984295 h 997157"/>
                  <a:gd name="connsiteX1" fmla="*/ 129924 w 246670"/>
                  <a:gd name="connsiteY1" fmla="*/ 984295 h 997157"/>
                  <a:gd name="connsiteX2" fmla="*/ 67928 w 246670"/>
                  <a:gd name="connsiteY2" fmla="*/ 526935 h 997157"/>
                  <a:gd name="connsiteX3" fmla="*/ 42005 w 246670"/>
                  <a:gd name="connsiteY3" fmla="*/ 290608 h 997157"/>
                  <a:gd name="connsiteX4" fmla="*/ 0 w 246670"/>
                  <a:gd name="connsiteY4" fmla="*/ 15191 h 997157"/>
                  <a:gd name="connsiteX5" fmla="*/ 243047 w 246670"/>
                  <a:gd name="connsiteY5" fmla="*/ 0 h 997157"/>
                  <a:gd name="connsiteX6" fmla="*/ 239413 w 246670"/>
                  <a:gd name="connsiteY6" fmla="*/ 526935 h 997157"/>
                  <a:gd name="connsiteX7" fmla="*/ 239310 w 246670"/>
                  <a:gd name="connsiteY7" fmla="*/ 984295 h 99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670" h="997157">
                    <a:moveTo>
                      <a:pt x="239310" y="984295"/>
                    </a:moveTo>
                    <a:cubicBezTo>
                      <a:pt x="239310" y="984295"/>
                      <a:pt x="186812" y="1013235"/>
                      <a:pt x="129924" y="984295"/>
                    </a:cubicBezTo>
                    <a:cubicBezTo>
                      <a:pt x="129924" y="984295"/>
                      <a:pt x="67551" y="614854"/>
                      <a:pt x="67928" y="526935"/>
                    </a:cubicBezTo>
                    <a:cubicBezTo>
                      <a:pt x="68100" y="487398"/>
                      <a:pt x="56030" y="389775"/>
                      <a:pt x="42005" y="290608"/>
                    </a:cubicBezTo>
                    <a:cubicBezTo>
                      <a:pt x="22803" y="154682"/>
                      <a:pt x="0" y="15191"/>
                      <a:pt x="0" y="15191"/>
                    </a:cubicBezTo>
                    <a:lnTo>
                      <a:pt x="243047" y="0"/>
                    </a:lnTo>
                    <a:cubicBezTo>
                      <a:pt x="243047" y="0"/>
                      <a:pt x="223022" y="335734"/>
                      <a:pt x="239413" y="526935"/>
                    </a:cubicBezTo>
                    <a:cubicBezTo>
                      <a:pt x="255803" y="718136"/>
                      <a:pt x="239310" y="984295"/>
                      <a:pt x="239310" y="984295"/>
                    </a:cubicBezTo>
                    <a:close/>
                  </a:path>
                </a:pathLst>
              </a:custGeom>
              <a:solidFill>
                <a:srgbClr val="EE9849"/>
              </a:solidFill>
              <a:ln w="3429" cap="flat">
                <a:noFill/>
                <a:prstDash val="solid"/>
                <a:miter/>
              </a:ln>
            </p:spPr>
            <p:txBody>
              <a:bodyPr rtlCol="0" anchor="ctr"/>
              <a:lstStyle/>
              <a:p>
                <a:endParaRPr lang="en-IN"/>
              </a:p>
            </p:txBody>
          </p:sp>
          <p:sp>
            <p:nvSpPr>
              <p:cNvPr id="385" name="Freeform: Shape 384">
                <a:extLst>
                  <a:ext uri="{FF2B5EF4-FFF2-40B4-BE49-F238E27FC236}">
                    <a16:creationId xmlns:a16="http://schemas.microsoft.com/office/drawing/2014/main" id="{FDF5A063-3167-A022-B6DF-10D761E53377}"/>
                  </a:ext>
                </a:extLst>
              </p:cNvPr>
              <p:cNvSpPr/>
              <p:nvPr/>
            </p:nvSpPr>
            <p:spPr>
              <a:xfrm>
                <a:off x="7654227" y="4324311"/>
                <a:ext cx="411329" cy="636936"/>
              </a:xfrm>
              <a:custGeom>
                <a:avLst/>
                <a:gdLst>
                  <a:gd name="connsiteX0" fmla="*/ 400074 w 411329"/>
                  <a:gd name="connsiteY0" fmla="*/ 616877 h 636936"/>
                  <a:gd name="connsiteX1" fmla="*/ 201913 w 411329"/>
                  <a:gd name="connsiteY1" fmla="*/ 636937 h 636936"/>
                  <a:gd name="connsiteX2" fmla="*/ 80217 w 411329"/>
                  <a:gd name="connsiteY2" fmla="*/ 627644 h 636936"/>
                  <a:gd name="connsiteX3" fmla="*/ 12529 w 411329"/>
                  <a:gd name="connsiteY3" fmla="*/ 616877 h 636936"/>
                  <a:gd name="connsiteX4" fmla="*/ 3922 w 411329"/>
                  <a:gd name="connsiteY4" fmla="*/ 515139 h 636936"/>
                  <a:gd name="connsiteX5" fmla="*/ 8311 w 411329"/>
                  <a:gd name="connsiteY5" fmla="*/ 291945 h 636936"/>
                  <a:gd name="connsiteX6" fmla="*/ 8723 w 411329"/>
                  <a:gd name="connsiteY6" fmla="*/ 263450 h 636936"/>
                  <a:gd name="connsiteX7" fmla="*/ 58272 w 411329"/>
                  <a:gd name="connsiteY7" fmla="*/ 16151 h 636936"/>
                  <a:gd name="connsiteX8" fmla="*/ 139196 w 411329"/>
                  <a:gd name="connsiteY8" fmla="*/ 0 h 636936"/>
                  <a:gd name="connsiteX9" fmla="*/ 204793 w 411329"/>
                  <a:gd name="connsiteY9" fmla="*/ 49755 h 636936"/>
                  <a:gd name="connsiteX10" fmla="*/ 268504 w 411329"/>
                  <a:gd name="connsiteY10" fmla="*/ 1406 h 636936"/>
                  <a:gd name="connsiteX11" fmla="*/ 368356 w 411329"/>
                  <a:gd name="connsiteY11" fmla="*/ 20677 h 636936"/>
                  <a:gd name="connsiteX12" fmla="*/ 386119 w 411329"/>
                  <a:gd name="connsiteY12" fmla="*/ 319411 h 636936"/>
                  <a:gd name="connsiteX13" fmla="*/ 400074 w 411329"/>
                  <a:gd name="connsiteY13" fmla="*/ 616877 h 63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1329" h="636936">
                    <a:moveTo>
                      <a:pt x="400074" y="616877"/>
                    </a:moveTo>
                    <a:cubicBezTo>
                      <a:pt x="400074" y="616877"/>
                      <a:pt x="296450" y="636937"/>
                      <a:pt x="201913" y="636937"/>
                    </a:cubicBezTo>
                    <a:cubicBezTo>
                      <a:pt x="161176" y="636422"/>
                      <a:pt x="120542" y="633337"/>
                      <a:pt x="80217" y="627644"/>
                    </a:cubicBezTo>
                    <a:cubicBezTo>
                      <a:pt x="40784" y="622398"/>
                      <a:pt x="12529" y="616877"/>
                      <a:pt x="12529" y="616877"/>
                    </a:cubicBezTo>
                    <a:cubicBezTo>
                      <a:pt x="12529" y="616877"/>
                      <a:pt x="-8491" y="618695"/>
                      <a:pt x="3922" y="515139"/>
                    </a:cubicBezTo>
                    <a:cubicBezTo>
                      <a:pt x="13352" y="436272"/>
                      <a:pt x="10403" y="365154"/>
                      <a:pt x="8311" y="291945"/>
                    </a:cubicBezTo>
                    <a:cubicBezTo>
                      <a:pt x="8071" y="283784"/>
                      <a:pt x="8311" y="274183"/>
                      <a:pt x="8723" y="263450"/>
                    </a:cubicBezTo>
                    <a:cubicBezTo>
                      <a:pt x="12769" y="178102"/>
                      <a:pt x="38590" y="24414"/>
                      <a:pt x="58272" y="16151"/>
                    </a:cubicBezTo>
                    <a:cubicBezTo>
                      <a:pt x="58272" y="16151"/>
                      <a:pt x="87521" y="5281"/>
                      <a:pt x="139196" y="0"/>
                    </a:cubicBezTo>
                    <a:cubicBezTo>
                      <a:pt x="139196" y="995"/>
                      <a:pt x="169200" y="44852"/>
                      <a:pt x="204793" y="49755"/>
                    </a:cubicBezTo>
                    <a:cubicBezTo>
                      <a:pt x="226910" y="41011"/>
                      <a:pt x="244295" y="33570"/>
                      <a:pt x="268504" y="1406"/>
                    </a:cubicBezTo>
                    <a:cubicBezTo>
                      <a:pt x="302211" y="5349"/>
                      <a:pt x="335575" y="11796"/>
                      <a:pt x="368356" y="20677"/>
                    </a:cubicBezTo>
                    <a:cubicBezTo>
                      <a:pt x="368356" y="20677"/>
                      <a:pt x="372060" y="36930"/>
                      <a:pt x="386119" y="319411"/>
                    </a:cubicBezTo>
                    <a:cubicBezTo>
                      <a:pt x="391708" y="431403"/>
                      <a:pt x="429873" y="617357"/>
                      <a:pt x="400074" y="616877"/>
                    </a:cubicBezTo>
                    <a:close/>
                  </a:path>
                </a:pathLst>
              </a:custGeom>
              <a:solidFill>
                <a:srgbClr val="74ACBE"/>
              </a:solidFill>
              <a:ln w="3429" cap="flat">
                <a:noFill/>
                <a:prstDash val="solid"/>
                <a:miter/>
              </a:ln>
            </p:spPr>
            <p:txBody>
              <a:bodyPr rtlCol="0" anchor="ctr"/>
              <a:lstStyle/>
              <a:p>
                <a:endParaRPr lang="en-IN"/>
              </a:p>
            </p:txBody>
          </p:sp>
          <p:sp>
            <p:nvSpPr>
              <p:cNvPr id="386" name="Freeform: Shape 385">
                <a:extLst>
                  <a:ext uri="{FF2B5EF4-FFF2-40B4-BE49-F238E27FC236}">
                    <a16:creationId xmlns:a16="http://schemas.microsoft.com/office/drawing/2014/main" id="{CAD51209-CE27-BDAB-44A6-731B493B3BAB}"/>
                  </a:ext>
                </a:extLst>
              </p:cNvPr>
              <p:cNvSpPr/>
              <p:nvPr/>
            </p:nvSpPr>
            <p:spPr>
              <a:xfrm>
                <a:off x="7856140" y="5058975"/>
                <a:ext cx="65202" cy="352912"/>
              </a:xfrm>
              <a:custGeom>
                <a:avLst/>
                <a:gdLst>
                  <a:gd name="connsiteX0" fmla="*/ 25923 w 65202"/>
                  <a:gd name="connsiteY0" fmla="*/ 352913 h 352912"/>
                  <a:gd name="connsiteX1" fmla="*/ 0 w 65202"/>
                  <a:gd name="connsiteY1" fmla="*/ 116586 h 352912"/>
                  <a:gd name="connsiteX2" fmla="*/ 49995 w 65202"/>
                  <a:gd name="connsiteY2" fmla="*/ 0 h 352912"/>
                  <a:gd name="connsiteX3" fmla="*/ 25923 w 65202"/>
                  <a:gd name="connsiteY3" fmla="*/ 352913 h 352912"/>
                </a:gdLst>
                <a:ahLst/>
                <a:cxnLst>
                  <a:cxn ang="0">
                    <a:pos x="connsiteX0" y="connsiteY0"/>
                  </a:cxn>
                  <a:cxn ang="0">
                    <a:pos x="connsiteX1" y="connsiteY1"/>
                  </a:cxn>
                  <a:cxn ang="0">
                    <a:pos x="connsiteX2" y="connsiteY2"/>
                  </a:cxn>
                  <a:cxn ang="0">
                    <a:pos x="connsiteX3" y="connsiteY3"/>
                  </a:cxn>
                </a:cxnLst>
                <a:rect l="l" t="t" r="r" b="b"/>
                <a:pathLst>
                  <a:path w="65202" h="352912">
                    <a:moveTo>
                      <a:pt x="25923" y="352913"/>
                    </a:moveTo>
                    <a:cubicBezTo>
                      <a:pt x="26095" y="313376"/>
                      <a:pt x="14024" y="215753"/>
                      <a:pt x="0" y="116586"/>
                    </a:cubicBezTo>
                    <a:cubicBezTo>
                      <a:pt x="14539" y="57230"/>
                      <a:pt x="49995" y="0"/>
                      <a:pt x="49995" y="0"/>
                    </a:cubicBezTo>
                    <a:cubicBezTo>
                      <a:pt x="94949" y="125947"/>
                      <a:pt x="25923" y="352913"/>
                      <a:pt x="25923" y="352913"/>
                    </a:cubicBezTo>
                    <a:close/>
                  </a:path>
                </a:pathLst>
              </a:custGeom>
              <a:solidFill>
                <a:srgbClr val="E58638"/>
              </a:solidFill>
              <a:ln w="3429" cap="flat">
                <a:noFill/>
                <a:prstDash val="solid"/>
                <a:miter/>
              </a:ln>
            </p:spPr>
            <p:txBody>
              <a:bodyPr rtlCol="0" anchor="ctr"/>
              <a:lstStyle/>
              <a:p>
                <a:endParaRPr lang="en-IN"/>
              </a:p>
            </p:txBody>
          </p:sp>
          <p:sp>
            <p:nvSpPr>
              <p:cNvPr id="387" name="Freeform: Shape 386">
                <a:extLst>
                  <a:ext uri="{FF2B5EF4-FFF2-40B4-BE49-F238E27FC236}">
                    <a16:creationId xmlns:a16="http://schemas.microsoft.com/office/drawing/2014/main" id="{C6592B9D-356A-2763-3384-73CD9ABF5FCB}"/>
                  </a:ext>
                </a:extLst>
              </p:cNvPr>
              <p:cNvSpPr/>
              <p:nvPr/>
            </p:nvSpPr>
            <p:spPr>
              <a:xfrm>
                <a:off x="7440956" y="4338953"/>
                <a:ext cx="276926" cy="569282"/>
              </a:xfrm>
              <a:custGeom>
                <a:avLst/>
                <a:gdLst>
                  <a:gd name="connsiteX0" fmla="*/ 125810 w 276926"/>
                  <a:gd name="connsiteY0" fmla="*/ 337825 h 569282"/>
                  <a:gd name="connsiteX1" fmla="*/ 144670 w 276926"/>
                  <a:gd name="connsiteY1" fmla="*/ 389089 h 569282"/>
                  <a:gd name="connsiteX2" fmla="*/ 214175 w 276926"/>
                  <a:gd name="connsiteY2" fmla="*/ 530706 h 569282"/>
                  <a:gd name="connsiteX3" fmla="*/ 201008 w 276926"/>
                  <a:gd name="connsiteY3" fmla="*/ 569283 h 569282"/>
                  <a:gd name="connsiteX4" fmla="*/ 50886 w 276926"/>
                  <a:gd name="connsiteY4" fmla="*/ 425710 h 569282"/>
                  <a:gd name="connsiteX5" fmla="*/ 0 w 276926"/>
                  <a:gd name="connsiteY5" fmla="*/ 342900 h 569282"/>
                  <a:gd name="connsiteX6" fmla="*/ 276926 w 276926"/>
                  <a:gd name="connsiteY6" fmla="*/ 0 h 569282"/>
                  <a:gd name="connsiteX7" fmla="*/ 263416 w 276926"/>
                  <a:gd name="connsiteY7" fmla="*/ 218667 h 569282"/>
                  <a:gd name="connsiteX8" fmla="*/ 125810 w 276926"/>
                  <a:gd name="connsiteY8" fmla="*/ 337825 h 569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926" h="569282">
                    <a:moveTo>
                      <a:pt x="125810" y="337825"/>
                    </a:moveTo>
                    <a:cubicBezTo>
                      <a:pt x="123341" y="339882"/>
                      <a:pt x="131948" y="361245"/>
                      <a:pt x="144670" y="389089"/>
                    </a:cubicBezTo>
                    <a:cubicBezTo>
                      <a:pt x="170799" y="446284"/>
                      <a:pt x="214175" y="530706"/>
                      <a:pt x="214175" y="530706"/>
                    </a:cubicBezTo>
                    <a:cubicBezTo>
                      <a:pt x="210849" y="543908"/>
                      <a:pt x="206426" y="556801"/>
                      <a:pt x="201008" y="569283"/>
                    </a:cubicBezTo>
                    <a:cubicBezTo>
                      <a:pt x="128005" y="511916"/>
                      <a:pt x="80993" y="462984"/>
                      <a:pt x="50886" y="425710"/>
                    </a:cubicBezTo>
                    <a:cubicBezTo>
                      <a:pt x="8641" y="373075"/>
                      <a:pt x="0" y="342900"/>
                      <a:pt x="0" y="342900"/>
                    </a:cubicBezTo>
                    <a:cubicBezTo>
                      <a:pt x="162535" y="12036"/>
                      <a:pt x="276926" y="0"/>
                      <a:pt x="276926" y="0"/>
                    </a:cubicBezTo>
                    <a:lnTo>
                      <a:pt x="263416" y="218667"/>
                    </a:lnTo>
                    <a:cubicBezTo>
                      <a:pt x="263416" y="218667"/>
                      <a:pt x="133354" y="331584"/>
                      <a:pt x="125810" y="337825"/>
                    </a:cubicBezTo>
                    <a:close/>
                  </a:path>
                </a:pathLst>
              </a:custGeom>
              <a:solidFill>
                <a:srgbClr val="74ACBE"/>
              </a:solidFill>
              <a:ln w="3429" cap="flat">
                <a:noFill/>
                <a:prstDash val="solid"/>
                <a:miter/>
              </a:ln>
            </p:spPr>
            <p:txBody>
              <a:bodyPr rtlCol="0" anchor="ctr"/>
              <a:lstStyle/>
              <a:p>
                <a:endParaRPr lang="en-IN"/>
              </a:p>
            </p:txBody>
          </p:sp>
          <p:sp>
            <p:nvSpPr>
              <p:cNvPr id="388" name="Freeform: Shape 387">
                <a:extLst>
                  <a:ext uri="{FF2B5EF4-FFF2-40B4-BE49-F238E27FC236}">
                    <a16:creationId xmlns:a16="http://schemas.microsoft.com/office/drawing/2014/main" id="{205F1CE7-4D74-CF25-C0BF-CF60BEEEDFA5}"/>
                  </a:ext>
                </a:extLst>
              </p:cNvPr>
              <p:cNvSpPr/>
              <p:nvPr/>
            </p:nvSpPr>
            <p:spPr>
              <a:xfrm>
                <a:off x="7640534" y="4851577"/>
                <a:ext cx="75617" cy="59969"/>
              </a:xfrm>
              <a:custGeom>
                <a:avLst/>
                <a:gdLst>
                  <a:gd name="connsiteX0" fmla="*/ 5923 w 75617"/>
                  <a:gd name="connsiteY0" fmla="*/ 22266 h 59969"/>
                  <a:gd name="connsiteX1" fmla="*/ 61369 w 75617"/>
                  <a:gd name="connsiteY1" fmla="*/ 6218 h 59969"/>
                  <a:gd name="connsiteX2" fmla="*/ 67953 w 75617"/>
                  <a:gd name="connsiteY2" fmla="*/ 56521 h 59969"/>
                  <a:gd name="connsiteX3" fmla="*/ 26359 w 75617"/>
                  <a:gd name="connsiteY3" fmla="*/ 48498 h 59969"/>
                  <a:gd name="connsiteX4" fmla="*/ 1430 w 75617"/>
                  <a:gd name="connsiteY4" fmla="*/ 56624 h 59969"/>
                  <a:gd name="connsiteX5" fmla="*/ 5923 w 75617"/>
                  <a:gd name="connsiteY5" fmla="*/ 22266 h 5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617" h="59969">
                    <a:moveTo>
                      <a:pt x="5923" y="22266"/>
                    </a:moveTo>
                    <a:cubicBezTo>
                      <a:pt x="5923" y="22266"/>
                      <a:pt x="45322" y="-14219"/>
                      <a:pt x="61369" y="6218"/>
                    </a:cubicBezTo>
                    <a:cubicBezTo>
                      <a:pt x="77417" y="26655"/>
                      <a:pt x="80332" y="58716"/>
                      <a:pt x="67953" y="56521"/>
                    </a:cubicBezTo>
                    <a:cubicBezTo>
                      <a:pt x="55574" y="54327"/>
                      <a:pt x="29994" y="42805"/>
                      <a:pt x="26359" y="48498"/>
                    </a:cubicBezTo>
                    <a:cubicBezTo>
                      <a:pt x="22725" y="54190"/>
                      <a:pt x="6368" y="65643"/>
                      <a:pt x="1430" y="56624"/>
                    </a:cubicBezTo>
                    <a:cubicBezTo>
                      <a:pt x="-3507" y="47606"/>
                      <a:pt x="5923" y="22266"/>
                      <a:pt x="5923" y="22266"/>
                    </a:cubicBezTo>
                    <a:close/>
                  </a:path>
                </a:pathLst>
              </a:custGeom>
              <a:solidFill>
                <a:srgbClr val="B56F40"/>
              </a:solidFill>
              <a:ln w="3429" cap="flat">
                <a:noFill/>
                <a:prstDash val="solid"/>
                <a:miter/>
              </a:ln>
            </p:spPr>
            <p:txBody>
              <a:bodyPr rtlCol="0" anchor="ctr"/>
              <a:lstStyle/>
              <a:p>
                <a:endParaRPr lang="en-IN"/>
              </a:p>
            </p:txBody>
          </p:sp>
          <p:sp>
            <p:nvSpPr>
              <p:cNvPr id="389" name="Freeform: Shape 388">
                <a:extLst>
                  <a:ext uri="{FF2B5EF4-FFF2-40B4-BE49-F238E27FC236}">
                    <a16:creationId xmlns:a16="http://schemas.microsoft.com/office/drawing/2014/main" id="{7D9B2B01-6335-B958-FD3B-5E9B96F0CC75}"/>
                  </a:ext>
                </a:extLst>
              </p:cNvPr>
              <p:cNvSpPr/>
              <p:nvPr/>
            </p:nvSpPr>
            <p:spPr>
              <a:xfrm>
                <a:off x="7491842" y="4728042"/>
                <a:ext cx="163288" cy="180194"/>
              </a:xfrm>
              <a:custGeom>
                <a:avLst/>
                <a:gdLst>
                  <a:gd name="connsiteX0" fmla="*/ 163289 w 163288"/>
                  <a:gd name="connsiteY0" fmla="*/ 141618 h 180194"/>
                  <a:gd name="connsiteX1" fmla="*/ 150122 w 163288"/>
                  <a:gd name="connsiteY1" fmla="*/ 180194 h 180194"/>
                  <a:gd name="connsiteX2" fmla="*/ 0 w 163288"/>
                  <a:gd name="connsiteY2" fmla="*/ 36622 h 180194"/>
                  <a:gd name="connsiteX3" fmla="*/ 93783 w 163288"/>
                  <a:gd name="connsiteY3" fmla="*/ 0 h 180194"/>
                  <a:gd name="connsiteX4" fmla="*/ 163289 w 163288"/>
                  <a:gd name="connsiteY4" fmla="*/ 141618 h 180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288" h="180194">
                    <a:moveTo>
                      <a:pt x="163289" y="141618"/>
                    </a:moveTo>
                    <a:cubicBezTo>
                      <a:pt x="159963" y="154819"/>
                      <a:pt x="155540" y="167713"/>
                      <a:pt x="150122" y="180194"/>
                    </a:cubicBezTo>
                    <a:cubicBezTo>
                      <a:pt x="77119" y="122827"/>
                      <a:pt x="30107" y="73895"/>
                      <a:pt x="0" y="36622"/>
                    </a:cubicBezTo>
                    <a:cubicBezTo>
                      <a:pt x="22632" y="34942"/>
                      <a:pt x="55721" y="26815"/>
                      <a:pt x="93783" y="0"/>
                    </a:cubicBezTo>
                    <a:cubicBezTo>
                      <a:pt x="119775" y="57196"/>
                      <a:pt x="163289" y="141618"/>
                      <a:pt x="163289" y="141618"/>
                    </a:cubicBezTo>
                    <a:close/>
                  </a:path>
                </a:pathLst>
              </a:custGeom>
              <a:solidFill>
                <a:srgbClr val="B56F40"/>
              </a:solidFill>
              <a:ln w="3429" cap="flat">
                <a:noFill/>
                <a:prstDash val="solid"/>
                <a:miter/>
              </a:ln>
            </p:spPr>
            <p:txBody>
              <a:bodyPr rtlCol="0" anchor="ctr"/>
              <a:lstStyle/>
              <a:p>
                <a:endParaRPr lang="en-IN"/>
              </a:p>
            </p:txBody>
          </p:sp>
          <p:sp>
            <p:nvSpPr>
              <p:cNvPr id="390" name="Freeform: Shape 389">
                <a:extLst>
                  <a:ext uri="{FF2B5EF4-FFF2-40B4-BE49-F238E27FC236}">
                    <a16:creationId xmlns:a16="http://schemas.microsoft.com/office/drawing/2014/main" id="{A534AC78-E645-1A03-4785-02E52E039297}"/>
                  </a:ext>
                </a:extLst>
              </p:cNvPr>
              <p:cNvSpPr/>
              <p:nvPr/>
            </p:nvSpPr>
            <p:spPr>
              <a:xfrm>
                <a:off x="8011370" y="4342039"/>
                <a:ext cx="271542" cy="566196"/>
              </a:xfrm>
              <a:custGeom>
                <a:avLst/>
                <a:gdLst>
                  <a:gd name="connsiteX0" fmla="*/ 271543 w 271542"/>
                  <a:gd name="connsiteY0" fmla="*/ 339814 h 566196"/>
                  <a:gd name="connsiteX1" fmla="*/ 220656 w 271542"/>
                  <a:gd name="connsiteY1" fmla="*/ 422624 h 566196"/>
                  <a:gd name="connsiteX2" fmla="*/ 70535 w 271542"/>
                  <a:gd name="connsiteY2" fmla="*/ 566196 h 566196"/>
                  <a:gd name="connsiteX3" fmla="*/ 57368 w 271542"/>
                  <a:gd name="connsiteY3" fmla="*/ 527620 h 566196"/>
                  <a:gd name="connsiteX4" fmla="*/ 126873 w 271542"/>
                  <a:gd name="connsiteY4" fmla="*/ 386002 h 566196"/>
                  <a:gd name="connsiteX5" fmla="*/ 145733 w 271542"/>
                  <a:gd name="connsiteY5" fmla="*/ 334739 h 566196"/>
                  <a:gd name="connsiteX6" fmla="*/ 24963 w 271542"/>
                  <a:gd name="connsiteY6" fmla="*/ 230086 h 566196"/>
                  <a:gd name="connsiteX7" fmla="*/ 8127 w 271542"/>
                  <a:gd name="connsiteY7" fmla="*/ 215410 h 566196"/>
                  <a:gd name="connsiteX8" fmla="*/ 0 w 271542"/>
                  <a:gd name="connsiteY8" fmla="*/ 0 h 566196"/>
                  <a:gd name="connsiteX9" fmla="*/ 271543 w 271542"/>
                  <a:gd name="connsiteY9" fmla="*/ 339814 h 566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542" h="566196">
                    <a:moveTo>
                      <a:pt x="271543" y="339814"/>
                    </a:moveTo>
                    <a:cubicBezTo>
                      <a:pt x="271543" y="339814"/>
                      <a:pt x="262867" y="369989"/>
                      <a:pt x="220656" y="422624"/>
                    </a:cubicBezTo>
                    <a:cubicBezTo>
                      <a:pt x="190618" y="460035"/>
                      <a:pt x="143538" y="508829"/>
                      <a:pt x="70535" y="566196"/>
                    </a:cubicBezTo>
                    <a:cubicBezTo>
                      <a:pt x="65117" y="553715"/>
                      <a:pt x="60694" y="540822"/>
                      <a:pt x="57368" y="527620"/>
                    </a:cubicBezTo>
                    <a:cubicBezTo>
                      <a:pt x="57368" y="527620"/>
                      <a:pt x="100744" y="443198"/>
                      <a:pt x="126873" y="386002"/>
                    </a:cubicBezTo>
                    <a:cubicBezTo>
                      <a:pt x="139561" y="358159"/>
                      <a:pt x="148202" y="336796"/>
                      <a:pt x="145733" y="334739"/>
                    </a:cubicBezTo>
                    <a:cubicBezTo>
                      <a:pt x="139869" y="329904"/>
                      <a:pt x="60419" y="260844"/>
                      <a:pt x="24963" y="230086"/>
                    </a:cubicBezTo>
                    <a:lnTo>
                      <a:pt x="8127" y="215410"/>
                    </a:lnTo>
                    <a:lnTo>
                      <a:pt x="0" y="0"/>
                    </a:lnTo>
                    <a:cubicBezTo>
                      <a:pt x="0" y="0"/>
                      <a:pt x="109008" y="8950"/>
                      <a:pt x="271543" y="339814"/>
                    </a:cubicBezTo>
                    <a:close/>
                  </a:path>
                </a:pathLst>
              </a:custGeom>
              <a:solidFill>
                <a:srgbClr val="74ACBE"/>
              </a:solidFill>
              <a:ln w="3429" cap="flat">
                <a:noFill/>
                <a:prstDash val="solid"/>
                <a:miter/>
              </a:ln>
            </p:spPr>
            <p:txBody>
              <a:bodyPr rtlCol="0" anchor="ctr"/>
              <a:lstStyle/>
              <a:p>
                <a:endParaRPr lang="en-IN"/>
              </a:p>
            </p:txBody>
          </p:sp>
          <p:sp>
            <p:nvSpPr>
              <p:cNvPr id="391" name="Freeform: Shape 390">
                <a:extLst>
                  <a:ext uri="{FF2B5EF4-FFF2-40B4-BE49-F238E27FC236}">
                    <a16:creationId xmlns:a16="http://schemas.microsoft.com/office/drawing/2014/main" id="{ECB1A1C7-4DA7-023B-30F1-7ABAD23B8392}"/>
                  </a:ext>
                </a:extLst>
              </p:cNvPr>
              <p:cNvSpPr/>
              <p:nvPr/>
            </p:nvSpPr>
            <p:spPr>
              <a:xfrm>
                <a:off x="8007690" y="4851577"/>
                <a:ext cx="75654" cy="59969"/>
              </a:xfrm>
              <a:custGeom>
                <a:avLst/>
                <a:gdLst>
                  <a:gd name="connsiteX0" fmla="*/ 69688 w 75654"/>
                  <a:gd name="connsiteY0" fmla="*/ 22266 h 59969"/>
                  <a:gd name="connsiteX1" fmla="*/ 14241 w 75654"/>
                  <a:gd name="connsiteY1" fmla="*/ 6218 h 59969"/>
                  <a:gd name="connsiteX2" fmla="*/ 7692 w 75654"/>
                  <a:gd name="connsiteY2" fmla="*/ 56521 h 59969"/>
                  <a:gd name="connsiteX3" fmla="*/ 49251 w 75654"/>
                  <a:gd name="connsiteY3" fmla="*/ 48498 h 59969"/>
                  <a:gd name="connsiteX4" fmla="*/ 74215 w 75654"/>
                  <a:gd name="connsiteY4" fmla="*/ 56624 h 59969"/>
                  <a:gd name="connsiteX5" fmla="*/ 69688 w 75654"/>
                  <a:gd name="connsiteY5" fmla="*/ 22266 h 5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654" h="59969">
                    <a:moveTo>
                      <a:pt x="69688" y="22266"/>
                    </a:moveTo>
                    <a:cubicBezTo>
                      <a:pt x="69688" y="22266"/>
                      <a:pt x="30289" y="-14219"/>
                      <a:pt x="14241" y="6218"/>
                    </a:cubicBezTo>
                    <a:cubicBezTo>
                      <a:pt x="-1807" y="26655"/>
                      <a:pt x="-4721" y="58716"/>
                      <a:pt x="7692" y="56521"/>
                    </a:cubicBezTo>
                    <a:cubicBezTo>
                      <a:pt x="20105" y="54327"/>
                      <a:pt x="45617" y="42805"/>
                      <a:pt x="49251" y="48498"/>
                    </a:cubicBezTo>
                    <a:cubicBezTo>
                      <a:pt x="52886" y="54190"/>
                      <a:pt x="69242" y="65643"/>
                      <a:pt x="74215" y="56624"/>
                    </a:cubicBezTo>
                    <a:cubicBezTo>
                      <a:pt x="79186" y="47606"/>
                      <a:pt x="69688" y="22266"/>
                      <a:pt x="69688" y="22266"/>
                    </a:cubicBezTo>
                    <a:close/>
                  </a:path>
                </a:pathLst>
              </a:custGeom>
              <a:solidFill>
                <a:srgbClr val="B56F40"/>
              </a:solidFill>
              <a:ln w="3429" cap="flat">
                <a:noFill/>
                <a:prstDash val="solid"/>
                <a:miter/>
              </a:ln>
            </p:spPr>
            <p:txBody>
              <a:bodyPr rtlCol="0" anchor="ctr"/>
              <a:lstStyle/>
              <a:p>
                <a:endParaRPr lang="en-IN"/>
              </a:p>
            </p:txBody>
          </p:sp>
          <p:sp>
            <p:nvSpPr>
              <p:cNvPr id="392" name="Freeform: Shape 391">
                <a:extLst>
                  <a:ext uri="{FF2B5EF4-FFF2-40B4-BE49-F238E27FC236}">
                    <a16:creationId xmlns:a16="http://schemas.microsoft.com/office/drawing/2014/main" id="{9D6F0AEF-DDDD-5F34-669E-75B9BA95C27F}"/>
                  </a:ext>
                </a:extLst>
              </p:cNvPr>
              <p:cNvSpPr/>
              <p:nvPr/>
            </p:nvSpPr>
            <p:spPr>
              <a:xfrm>
                <a:off x="8068703" y="4728042"/>
                <a:ext cx="163288" cy="180194"/>
              </a:xfrm>
              <a:custGeom>
                <a:avLst/>
                <a:gdLst>
                  <a:gd name="connsiteX0" fmla="*/ 0 w 163288"/>
                  <a:gd name="connsiteY0" fmla="*/ 141618 h 180194"/>
                  <a:gd name="connsiteX1" fmla="*/ 13202 w 163288"/>
                  <a:gd name="connsiteY1" fmla="*/ 180194 h 180194"/>
                  <a:gd name="connsiteX2" fmla="*/ 163289 w 163288"/>
                  <a:gd name="connsiteY2" fmla="*/ 36622 h 180194"/>
                  <a:gd name="connsiteX3" fmla="*/ 69540 w 163288"/>
                  <a:gd name="connsiteY3" fmla="*/ 0 h 180194"/>
                  <a:gd name="connsiteX4" fmla="*/ 0 w 163288"/>
                  <a:gd name="connsiteY4" fmla="*/ 141618 h 180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288" h="180194">
                    <a:moveTo>
                      <a:pt x="0" y="141618"/>
                    </a:moveTo>
                    <a:cubicBezTo>
                      <a:pt x="3360" y="154819"/>
                      <a:pt x="7783" y="167713"/>
                      <a:pt x="13202" y="180194"/>
                    </a:cubicBezTo>
                    <a:cubicBezTo>
                      <a:pt x="86205" y="122827"/>
                      <a:pt x="133217" y="73895"/>
                      <a:pt x="163289" y="36622"/>
                    </a:cubicBezTo>
                    <a:cubicBezTo>
                      <a:pt x="140657" y="34942"/>
                      <a:pt x="107602" y="26815"/>
                      <a:pt x="69540" y="0"/>
                    </a:cubicBezTo>
                    <a:cubicBezTo>
                      <a:pt x="43548" y="57196"/>
                      <a:pt x="0" y="141618"/>
                      <a:pt x="0" y="141618"/>
                    </a:cubicBezTo>
                    <a:close/>
                  </a:path>
                </a:pathLst>
              </a:custGeom>
              <a:solidFill>
                <a:srgbClr val="B56F40"/>
              </a:solidFill>
              <a:ln w="3429" cap="flat">
                <a:noFill/>
                <a:prstDash val="solid"/>
                <a:miter/>
              </a:ln>
            </p:spPr>
            <p:txBody>
              <a:bodyPr rtlCol="0" anchor="ctr"/>
              <a:lstStyle/>
              <a:p>
                <a:endParaRPr lang="en-IN"/>
              </a:p>
            </p:txBody>
          </p:sp>
          <p:sp>
            <p:nvSpPr>
              <p:cNvPr id="393" name="Freeform: Shape 392">
                <a:extLst>
                  <a:ext uri="{FF2B5EF4-FFF2-40B4-BE49-F238E27FC236}">
                    <a16:creationId xmlns:a16="http://schemas.microsoft.com/office/drawing/2014/main" id="{6C8CC81C-46BF-6065-0E3E-983489692796}"/>
                  </a:ext>
                </a:extLst>
              </p:cNvPr>
              <p:cNvSpPr/>
              <p:nvPr/>
            </p:nvSpPr>
            <p:spPr>
              <a:xfrm>
                <a:off x="7778987" y="4044848"/>
                <a:ext cx="179919" cy="91897"/>
              </a:xfrm>
              <a:custGeom>
                <a:avLst/>
                <a:gdLst>
                  <a:gd name="connsiteX0" fmla="*/ 103 w 179919"/>
                  <a:gd name="connsiteY0" fmla="*/ 91897 h 91897"/>
                  <a:gd name="connsiteX1" fmla="*/ 83633 w 179919"/>
                  <a:gd name="connsiteY1" fmla="*/ 41594 h 91897"/>
                  <a:gd name="connsiteX2" fmla="*/ 159963 w 179919"/>
                  <a:gd name="connsiteY2" fmla="*/ 80410 h 91897"/>
                  <a:gd name="connsiteX3" fmla="*/ 179920 w 179919"/>
                  <a:gd name="connsiteY3" fmla="*/ 22426 h 91897"/>
                  <a:gd name="connsiteX4" fmla="*/ 104482 w 179919"/>
                  <a:gd name="connsiteY4" fmla="*/ 0 h 91897"/>
                  <a:gd name="connsiteX5" fmla="*/ 6549 w 179919"/>
                  <a:gd name="connsiteY5" fmla="*/ 25718 h 91897"/>
                  <a:gd name="connsiteX6" fmla="*/ 0 w 179919"/>
                  <a:gd name="connsiteY6" fmla="*/ 41045 h 91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919" h="91897">
                    <a:moveTo>
                      <a:pt x="103" y="91897"/>
                    </a:moveTo>
                    <a:cubicBezTo>
                      <a:pt x="103" y="91897"/>
                      <a:pt x="19614" y="32267"/>
                      <a:pt x="83633" y="41594"/>
                    </a:cubicBezTo>
                    <a:cubicBezTo>
                      <a:pt x="147653" y="50921"/>
                      <a:pt x="153173" y="64568"/>
                      <a:pt x="159963" y="80410"/>
                    </a:cubicBezTo>
                    <a:cubicBezTo>
                      <a:pt x="166752" y="96252"/>
                      <a:pt x="179920" y="22426"/>
                      <a:pt x="179920" y="22426"/>
                    </a:cubicBezTo>
                    <a:lnTo>
                      <a:pt x="104482" y="0"/>
                    </a:lnTo>
                    <a:cubicBezTo>
                      <a:pt x="104482" y="0"/>
                      <a:pt x="13133" y="10287"/>
                      <a:pt x="6549" y="25718"/>
                    </a:cubicBezTo>
                    <a:lnTo>
                      <a:pt x="0" y="41045"/>
                    </a:lnTo>
                    <a:close/>
                  </a:path>
                </a:pathLst>
              </a:custGeom>
              <a:solidFill>
                <a:srgbClr val="2C3A64"/>
              </a:solidFill>
              <a:ln w="3429" cap="flat">
                <a:noFill/>
                <a:prstDash val="solid"/>
                <a:miter/>
              </a:ln>
            </p:spPr>
            <p:txBody>
              <a:bodyPr rtlCol="0" anchor="ctr"/>
              <a:lstStyle/>
              <a:p>
                <a:endParaRPr lang="en-IN"/>
              </a:p>
            </p:txBody>
          </p:sp>
          <p:sp>
            <p:nvSpPr>
              <p:cNvPr id="394" name="Freeform: Shape 393">
                <a:extLst>
                  <a:ext uri="{FF2B5EF4-FFF2-40B4-BE49-F238E27FC236}">
                    <a16:creationId xmlns:a16="http://schemas.microsoft.com/office/drawing/2014/main" id="{0316AEB6-AECE-9396-5719-112FD7FE2570}"/>
                  </a:ext>
                </a:extLst>
              </p:cNvPr>
              <p:cNvSpPr/>
              <p:nvPr/>
            </p:nvSpPr>
            <p:spPr>
              <a:xfrm>
                <a:off x="7807930" y="3945439"/>
                <a:ext cx="45843" cy="75954"/>
              </a:xfrm>
              <a:custGeom>
                <a:avLst/>
                <a:gdLst>
                  <a:gd name="connsiteX0" fmla="*/ 45843 w 45843"/>
                  <a:gd name="connsiteY0" fmla="*/ 75955 h 75954"/>
                  <a:gd name="connsiteX1" fmla="*/ 7233 w 45843"/>
                  <a:gd name="connsiteY1" fmla="*/ 1340 h 75954"/>
                  <a:gd name="connsiteX2" fmla="*/ 45843 w 45843"/>
                  <a:gd name="connsiteY2" fmla="*/ 75955 h 75954"/>
                </a:gdLst>
                <a:ahLst/>
                <a:cxnLst>
                  <a:cxn ang="0">
                    <a:pos x="connsiteX0" y="connsiteY0"/>
                  </a:cxn>
                  <a:cxn ang="0">
                    <a:pos x="connsiteX1" y="connsiteY1"/>
                  </a:cxn>
                  <a:cxn ang="0">
                    <a:pos x="connsiteX2" y="connsiteY2"/>
                  </a:cxn>
                </a:cxnLst>
                <a:rect l="l" t="t" r="r" b="b"/>
                <a:pathLst>
                  <a:path w="45843" h="75954">
                    <a:moveTo>
                      <a:pt x="45843" y="75955"/>
                    </a:moveTo>
                    <a:cubicBezTo>
                      <a:pt x="45843" y="75955"/>
                      <a:pt x="-21776" y="14473"/>
                      <a:pt x="7233" y="1340"/>
                    </a:cubicBezTo>
                    <a:cubicBezTo>
                      <a:pt x="36242" y="-11793"/>
                      <a:pt x="45843" y="75955"/>
                      <a:pt x="45843" y="75955"/>
                    </a:cubicBezTo>
                    <a:close/>
                  </a:path>
                </a:pathLst>
              </a:custGeom>
              <a:solidFill>
                <a:srgbClr val="2C3A64"/>
              </a:solidFill>
              <a:ln w="3429" cap="flat">
                <a:noFill/>
                <a:prstDash val="solid"/>
                <a:miter/>
              </a:ln>
            </p:spPr>
            <p:txBody>
              <a:bodyPr rtlCol="0" anchor="ctr"/>
              <a:lstStyle/>
              <a:p>
                <a:endParaRPr lang="en-IN"/>
              </a:p>
            </p:txBody>
          </p:sp>
          <p:sp>
            <p:nvSpPr>
              <p:cNvPr id="395" name="Freeform: Shape 394">
                <a:extLst>
                  <a:ext uri="{FF2B5EF4-FFF2-40B4-BE49-F238E27FC236}">
                    <a16:creationId xmlns:a16="http://schemas.microsoft.com/office/drawing/2014/main" id="{7C5D6EE0-A40B-FA90-9746-8AD92F4D3532}"/>
                  </a:ext>
                </a:extLst>
              </p:cNvPr>
              <p:cNvSpPr/>
              <p:nvPr/>
            </p:nvSpPr>
            <p:spPr>
              <a:xfrm>
                <a:off x="7784009" y="3963700"/>
                <a:ext cx="67055" cy="59304"/>
              </a:xfrm>
              <a:custGeom>
                <a:avLst/>
                <a:gdLst>
                  <a:gd name="connsiteX0" fmla="*/ 67056 w 67055"/>
                  <a:gd name="connsiteY0" fmla="*/ 59305 h 59304"/>
                  <a:gd name="connsiteX1" fmla="*/ 3654 w 67055"/>
                  <a:gd name="connsiteY1" fmla="*/ 4201 h 59304"/>
                  <a:gd name="connsiteX2" fmla="*/ 67056 w 67055"/>
                  <a:gd name="connsiteY2" fmla="*/ 59305 h 59304"/>
                </a:gdLst>
                <a:ahLst/>
                <a:cxnLst>
                  <a:cxn ang="0">
                    <a:pos x="connsiteX0" y="connsiteY0"/>
                  </a:cxn>
                  <a:cxn ang="0">
                    <a:pos x="connsiteX1" y="connsiteY1"/>
                  </a:cxn>
                  <a:cxn ang="0">
                    <a:pos x="connsiteX2" y="connsiteY2"/>
                  </a:cxn>
                </a:cxnLst>
                <a:rect l="l" t="t" r="r" b="b"/>
                <a:pathLst>
                  <a:path w="67055" h="59304">
                    <a:moveTo>
                      <a:pt x="67056" y="59305"/>
                    </a:moveTo>
                    <a:cubicBezTo>
                      <a:pt x="67056" y="59305"/>
                      <a:pt x="-18463" y="27072"/>
                      <a:pt x="3654" y="4201"/>
                    </a:cubicBezTo>
                    <a:cubicBezTo>
                      <a:pt x="25771" y="-18671"/>
                      <a:pt x="67056" y="59305"/>
                      <a:pt x="67056" y="59305"/>
                    </a:cubicBezTo>
                    <a:close/>
                  </a:path>
                </a:pathLst>
              </a:custGeom>
              <a:solidFill>
                <a:srgbClr val="2C3A64"/>
              </a:solidFill>
              <a:ln w="3429" cap="flat">
                <a:noFill/>
                <a:prstDash val="solid"/>
                <a:miter/>
              </a:ln>
            </p:spPr>
            <p:txBody>
              <a:bodyPr rtlCol="0" anchor="ctr"/>
              <a:lstStyle/>
              <a:p>
                <a:endParaRPr lang="en-IN"/>
              </a:p>
            </p:txBody>
          </p:sp>
          <p:sp>
            <p:nvSpPr>
              <p:cNvPr id="396" name="Freeform: Shape 395">
                <a:extLst>
                  <a:ext uri="{FF2B5EF4-FFF2-40B4-BE49-F238E27FC236}">
                    <a16:creationId xmlns:a16="http://schemas.microsoft.com/office/drawing/2014/main" id="{803F9F3C-5A78-D61B-B800-A5196FCD7E72}"/>
                  </a:ext>
                </a:extLst>
              </p:cNvPr>
              <p:cNvSpPr/>
              <p:nvPr/>
            </p:nvSpPr>
            <p:spPr>
              <a:xfrm>
                <a:off x="7853785" y="3945920"/>
                <a:ext cx="33872" cy="78868"/>
              </a:xfrm>
              <a:custGeom>
                <a:avLst/>
                <a:gdLst>
                  <a:gd name="connsiteX0" fmla="*/ 2869 w 33872"/>
                  <a:gd name="connsiteY0" fmla="*/ 78869 h 78868"/>
                  <a:gd name="connsiteX1" fmla="*/ 22688 w 33872"/>
                  <a:gd name="connsiteY1" fmla="*/ 2 h 78868"/>
                  <a:gd name="connsiteX2" fmla="*/ 2869 w 33872"/>
                  <a:gd name="connsiteY2" fmla="*/ 78869 h 78868"/>
                </a:gdLst>
                <a:ahLst/>
                <a:cxnLst>
                  <a:cxn ang="0">
                    <a:pos x="connsiteX0" y="connsiteY0"/>
                  </a:cxn>
                  <a:cxn ang="0">
                    <a:pos x="connsiteX1" y="connsiteY1"/>
                  </a:cxn>
                  <a:cxn ang="0">
                    <a:pos x="connsiteX2" y="connsiteY2"/>
                  </a:cxn>
                </a:cxnLst>
                <a:rect l="l" t="t" r="r" b="b"/>
                <a:pathLst>
                  <a:path w="33872" h="78868">
                    <a:moveTo>
                      <a:pt x="2869" y="78869"/>
                    </a:moveTo>
                    <a:cubicBezTo>
                      <a:pt x="2869" y="78869"/>
                      <a:pt x="-11121" y="-410"/>
                      <a:pt x="22688" y="2"/>
                    </a:cubicBezTo>
                    <a:cubicBezTo>
                      <a:pt x="56498" y="413"/>
                      <a:pt x="2869" y="78869"/>
                      <a:pt x="2869" y="78869"/>
                    </a:cubicBezTo>
                    <a:close/>
                  </a:path>
                </a:pathLst>
              </a:custGeom>
              <a:solidFill>
                <a:srgbClr val="2C3A64"/>
              </a:solidFill>
              <a:ln w="3429" cap="flat">
                <a:noFill/>
                <a:prstDash val="solid"/>
                <a:miter/>
              </a:ln>
            </p:spPr>
            <p:txBody>
              <a:bodyPr rtlCol="0" anchor="ctr"/>
              <a:lstStyle/>
              <a:p>
                <a:endParaRPr lang="en-IN"/>
              </a:p>
            </p:txBody>
          </p:sp>
          <p:sp>
            <p:nvSpPr>
              <p:cNvPr id="397" name="Freeform: Shape 396">
                <a:extLst>
                  <a:ext uri="{FF2B5EF4-FFF2-40B4-BE49-F238E27FC236}">
                    <a16:creationId xmlns:a16="http://schemas.microsoft.com/office/drawing/2014/main" id="{ABA23D55-3CEC-DB85-C9DF-761CBC5D57D1}"/>
                  </a:ext>
                </a:extLst>
              </p:cNvPr>
              <p:cNvSpPr/>
              <p:nvPr/>
            </p:nvSpPr>
            <p:spPr>
              <a:xfrm>
                <a:off x="7861420" y="3941792"/>
                <a:ext cx="77524" cy="77818"/>
              </a:xfrm>
              <a:custGeom>
                <a:avLst/>
                <a:gdLst>
                  <a:gd name="connsiteX0" fmla="*/ 0 w 77524"/>
                  <a:gd name="connsiteY0" fmla="*/ 77818 h 77818"/>
                  <a:gd name="connsiteX1" fmla="*/ 70706 w 77524"/>
                  <a:gd name="connsiteY1" fmla="*/ 528 h 77818"/>
                  <a:gd name="connsiteX2" fmla="*/ 0 w 77524"/>
                  <a:gd name="connsiteY2" fmla="*/ 77818 h 77818"/>
                </a:gdLst>
                <a:ahLst/>
                <a:cxnLst>
                  <a:cxn ang="0">
                    <a:pos x="connsiteX0" y="connsiteY0"/>
                  </a:cxn>
                  <a:cxn ang="0">
                    <a:pos x="connsiteX1" y="connsiteY1"/>
                  </a:cxn>
                  <a:cxn ang="0">
                    <a:pos x="connsiteX2" y="connsiteY2"/>
                  </a:cxn>
                </a:cxnLst>
                <a:rect l="l" t="t" r="r" b="b"/>
                <a:pathLst>
                  <a:path w="77524" h="77818">
                    <a:moveTo>
                      <a:pt x="0" y="77818"/>
                    </a:moveTo>
                    <a:cubicBezTo>
                      <a:pt x="0" y="77818"/>
                      <a:pt x="36622" y="-7461"/>
                      <a:pt x="70706" y="528"/>
                    </a:cubicBezTo>
                    <a:cubicBezTo>
                      <a:pt x="104790" y="8518"/>
                      <a:pt x="0" y="77818"/>
                      <a:pt x="0" y="77818"/>
                    </a:cubicBezTo>
                    <a:close/>
                  </a:path>
                </a:pathLst>
              </a:custGeom>
              <a:solidFill>
                <a:srgbClr val="2C3A64"/>
              </a:solidFill>
              <a:ln w="3429" cap="flat">
                <a:noFill/>
                <a:prstDash val="solid"/>
                <a:miter/>
              </a:ln>
            </p:spPr>
            <p:txBody>
              <a:bodyPr rtlCol="0" anchor="ctr"/>
              <a:lstStyle/>
              <a:p>
                <a:endParaRPr lang="en-IN"/>
              </a:p>
            </p:txBody>
          </p:sp>
          <p:sp>
            <p:nvSpPr>
              <p:cNvPr id="398" name="Freeform: Shape 397">
                <a:extLst>
                  <a:ext uri="{FF2B5EF4-FFF2-40B4-BE49-F238E27FC236}">
                    <a16:creationId xmlns:a16="http://schemas.microsoft.com/office/drawing/2014/main" id="{EB79D5A3-0A56-7A8F-F5F8-54E871DA9CB0}"/>
                  </a:ext>
                </a:extLst>
              </p:cNvPr>
              <p:cNvSpPr/>
              <p:nvPr/>
            </p:nvSpPr>
            <p:spPr>
              <a:xfrm>
                <a:off x="7859534" y="3966914"/>
                <a:ext cx="94227" cy="57874"/>
              </a:xfrm>
              <a:custGeom>
                <a:avLst/>
                <a:gdLst>
                  <a:gd name="connsiteX0" fmla="*/ 0 w 94227"/>
                  <a:gd name="connsiteY0" fmla="*/ 57874 h 57874"/>
                  <a:gd name="connsiteX1" fmla="*/ 89154 w 94227"/>
                  <a:gd name="connsiteY1" fmla="*/ 2564 h 57874"/>
                  <a:gd name="connsiteX2" fmla="*/ 0 w 94227"/>
                  <a:gd name="connsiteY2" fmla="*/ 57874 h 57874"/>
                </a:gdLst>
                <a:ahLst/>
                <a:cxnLst>
                  <a:cxn ang="0">
                    <a:pos x="connsiteX0" y="connsiteY0"/>
                  </a:cxn>
                  <a:cxn ang="0">
                    <a:pos x="connsiteX1" y="connsiteY1"/>
                  </a:cxn>
                  <a:cxn ang="0">
                    <a:pos x="connsiteX2" y="connsiteY2"/>
                  </a:cxn>
                </a:cxnLst>
                <a:rect l="l" t="t" r="r" b="b"/>
                <a:pathLst>
                  <a:path w="94227" h="57874">
                    <a:moveTo>
                      <a:pt x="0" y="57874"/>
                    </a:moveTo>
                    <a:cubicBezTo>
                      <a:pt x="0" y="57874"/>
                      <a:pt x="58293" y="-14341"/>
                      <a:pt x="89154" y="2564"/>
                    </a:cubicBezTo>
                    <a:cubicBezTo>
                      <a:pt x="120015" y="19469"/>
                      <a:pt x="0" y="57874"/>
                      <a:pt x="0" y="57874"/>
                    </a:cubicBezTo>
                    <a:close/>
                  </a:path>
                </a:pathLst>
              </a:custGeom>
              <a:solidFill>
                <a:srgbClr val="2C3A64"/>
              </a:solidFill>
              <a:ln w="3429" cap="flat">
                <a:noFill/>
                <a:prstDash val="solid"/>
                <a:miter/>
              </a:ln>
            </p:spPr>
            <p:txBody>
              <a:bodyPr rtlCol="0" anchor="ctr"/>
              <a:lstStyle/>
              <a:p>
                <a:endParaRPr lang="en-IN"/>
              </a:p>
            </p:txBody>
          </p:sp>
          <p:sp>
            <p:nvSpPr>
              <p:cNvPr id="399" name="Freeform: Shape 398">
                <a:extLst>
                  <a:ext uri="{FF2B5EF4-FFF2-40B4-BE49-F238E27FC236}">
                    <a16:creationId xmlns:a16="http://schemas.microsoft.com/office/drawing/2014/main" id="{94930CC0-60CC-D1E1-27D0-B6C9E10CFA39}"/>
                  </a:ext>
                </a:extLst>
              </p:cNvPr>
              <p:cNvSpPr/>
              <p:nvPr/>
            </p:nvSpPr>
            <p:spPr>
              <a:xfrm>
                <a:off x="6131637" y="4436008"/>
                <a:ext cx="344036" cy="503466"/>
              </a:xfrm>
              <a:custGeom>
                <a:avLst/>
                <a:gdLst>
                  <a:gd name="connsiteX0" fmla="*/ 205078 w 344036"/>
                  <a:gd name="connsiteY0" fmla="*/ 706 h 503466"/>
                  <a:gd name="connsiteX1" fmla="*/ 77176 w 344036"/>
                  <a:gd name="connsiteY1" fmla="*/ 89518 h 503466"/>
                  <a:gd name="connsiteX2" fmla="*/ 4036 w 344036"/>
                  <a:gd name="connsiteY2" fmla="*/ 289908 h 503466"/>
                  <a:gd name="connsiteX3" fmla="*/ 4036 w 344036"/>
                  <a:gd name="connsiteY3" fmla="*/ 415684 h 503466"/>
                  <a:gd name="connsiteX4" fmla="*/ 72821 w 344036"/>
                  <a:gd name="connsiteY4" fmla="*/ 503466 h 503466"/>
                  <a:gd name="connsiteX5" fmla="*/ 342958 w 344036"/>
                  <a:gd name="connsiteY5" fmla="*/ 392607 h 503466"/>
                  <a:gd name="connsiteX6" fmla="*/ 326533 w 344036"/>
                  <a:gd name="connsiteY6" fmla="*/ 244611 h 503466"/>
                  <a:gd name="connsiteX7" fmla="*/ 315629 w 344036"/>
                  <a:gd name="connsiteY7" fmla="*/ 101210 h 503466"/>
                  <a:gd name="connsiteX8" fmla="*/ 205078 w 344036"/>
                  <a:gd name="connsiteY8" fmla="*/ 706 h 503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4036" h="503466">
                    <a:moveTo>
                      <a:pt x="205078" y="706"/>
                    </a:moveTo>
                    <a:cubicBezTo>
                      <a:pt x="205078" y="706"/>
                      <a:pt x="107934" y="-11981"/>
                      <a:pt x="77176" y="89518"/>
                    </a:cubicBezTo>
                    <a:cubicBezTo>
                      <a:pt x="53653" y="167013"/>
                      <a:pt x="2561" y="207989"/>
                      <a:pt x="4036" y="289908"/>
                    </a:cubicBezTo>
                    <a:cubicBezTo>
                      <a:pt x="5510" y="371827"/>
                      <a:pt x="21524" y="371793"/>
                      <a:pt x="4036" y="415684"/>
                    </a:cubicBezTo>
                    <a:cubicBezTo>
                      <a:pt x="-13452" y="459575"/>
                      <a:pt x="28930" y="503466"/>
                      <a:pt x="72821" y="503466"/>
                    </a:cubicBezTo>
                    <a:cubicBezTo>
                      <a:pt x="116713" y="503466"/>
                      <a:pt x="335174" y="433858"/>
                      <a:pt x="342958" y="392607"/>
                    </a:cubicBezTo>
                    <a:cubicBezTo>
                      <a:pt x="350742" y="351356"/>
                      <a:pt x="313366" y="275369"/>
                      <a:pt x="326533" y="244611"/>
                    </a:cubicBezTo>
                    <a:cubicBezTo>
                      <a:pt x="339700" y="213853"/>
                      <a:pt x="307948" y="166944"/>
                      <a:pt x="315629" y="101210"/>
                    </a:cubicBezTo>
                    <a:cubicBezTo>
                      <a:pt x="320155" y="61948"/>
                      <a:pt x="286380" y="-7763"/>
                      <a:pt x="205078" y="706"/>
                    </a:cubicBezTo>
                    <a:close/>
                  </a:path>
                </a:pathLst>
              </a:custGeom>
              <a:solidFill>
                <a:srgbClr val="2C3A64"/>
              </a:solidFill>
              <a:ln w="3429" cap="flat">
                <a:noFill/>
                <a:prstDash val="solid"/>
                <a:miter/>
              </a:ln>
            </p:spPr>
            <p:txBody>
              <a:bodyPr rtlCol="0" anchor="ctr"/>
              <a:lstStyle/>
              <a:p>
                <a:endParaRPr lang="en-IN"/>
              </a:p>
            </p:txBody>
          </p:sp>
          <p:sp>
            <p:nvSpPr>
              <p:cNvPr id="400" name="Freeform: Shape 399">
                <a:extLst>
                  <a:ext uri="{FF2B5EF4-FFF2-40B4-BE49-F238E27FC236}">
                    <a16:creationId xmlns:a16="http://schemas.microsoft.com/office/drawing/2014/main" id="{23222866-1B66-79B1-DFEE-7A2761272CE4}"/>
                  </a:ext>
                </a:extLst>
              </p:cNvPr>
              <p:cNvSpPr/>
              <p:nvPr/>
            </p:nvSpPr>
            <p:spPr>
              <a:xfrm>
                <a:off x="6192883" y="4646569"/>
                <a:ext cx="328531" cy="731300"/>
              </a:xfrm>
              <a:custGeom>
                <a:avLst/>
                <a:gdLst>
                  <a:gd name="connsiteX0" fmla="*/ 5986 w 328531"/>
                  <a:gd name="connsiteY0" fmla="*/ 627816 h 731300"/>
                  <a:gd name="connsiteX1" fmla="*/ 6466 w 328531"/>
                  <a:gd name="connsiteY1" fmla="*/ 308747 h 731300"/>
                  <a:gd name="connsiteX2" fmla="*/ 84476 w 328531"/>
                  <a:gd name="connsiteY2" fmla="*/ 115866 h 731300"/>
                  <a:gd name="connsiteX3" fmla="*/ 94352 w 328531"/>
                  <a:gd name="connsiteY3" fmla="*/ 114906 h 731300"/>
                  <a:gd name="connsiteX4" fmla="*/ 100421 w 328531"/>
                  <a:gd name="connsiteY4" fmla="*/ 70843 h 731300"/>
                  <a:gd name="connsiteX5" fmla="*/ 98398 w 328531"/>
                  <a:gd name="connsiteY5" fmla="*/ 18105 h 731300"/>
                  <a:gd name="connsiteX6" fmla="*/ 121921 w 328531"/>
                  <a:gd name="connsiteY6" fmla="*/ 13442 h 731300"/>
                  <a:gd name="connsiteX7" fmla="*/ 184706 w 328531"/>
                  <a:gd name="connsiteY7" fmla="*/ 1029 h 731300"/>
                  <a:gd name="connsiteX8" fmla="*/ 189849 w 328531"/>
                  <a:gd name="connsiteY8" fmla="*/ 0 h 731300"/>
                  <a:gd name="connsiteX9" fmla="*/ 192112 w 328531"/>
                  <a:gd name="connsiteY9" fmla="*/ 39159 h 731300"/>
                  <a:gd name="connsiteX10" fmla="*/ 204765 w 328531"/>
                  <a:gd name="connsiteY10" fmla="*/ 89806 h 731300"/>
                  <a:gd name="connsiteX11" fmla="*/ 220333 w 328531"/>
                  <a:gd name="connsiteY11" fmla="*/ 110380 h 731300"/>
                  <a:gd name="connsiteX12" fmla="*/ 310310 w 328531"/>
                  <a:gd name="connsiteY12" fmla="*/ 356136 h 731300"/>
                  <a:gd name="connsiteX13" fmla="*/ 299680 w 328531"/>
                  <a:gd name="connsiteY13" fmla="*/ 398896 h 731300"/>
                  <a:gd name="connsiteX14" fmla="*/ 267756 w 328531"/>
                  <a:gd name="connsiteY14" fmla="*/ 504543 h 731300"/>
                  <a:gd name="connsiteX15" fmla="*/ 327661 w 328531"/>
                  <a:gd name="connsiteY15" fmla="*/ 648081 h 731300"/>
                  <a:gd name="connsiteX16" fmla="*/ 5986 w 328531"/>
                  <a:gd name="connsiteY16" fmla="*/ 627816 h 7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8531" h="731300">
                    <a:moveTo>
                      <a:pt x="5986" y="627816"/>
                    </a:moveTo>
                    <a:cubicBezTo>
                      <a:pt x="64073" y="442067"/>
                      <a:pt x="397" y="401707"/>
                      <a:pt x="6466" y="308747"/>
                    </a:cubicBezTo>
                    <a:cubicBezTo>
                      <a:pt x="12536" y="215787"/>
                      <a:pt x="84476" y="115866"/>
                      <a:pt x="84476" y="115866"/>
                    </a:cubicBezTo>
                    <a:lnTo>
                      <a:pt x="94352" y="114906"/>
                    </a:lnTo>
                    <a:cubicBezTo>
                      <a:pt x="99187" y="112368"/>
                      <a:pt x="100490" y="92172"/>
                      <a:pt x="100421" y="70843"/>
                    </a:cubicBezTo>
                    <a:cubicBezTo>
                      <a:pt x="100421" y="45263"/>
                      <a:pt x="98398" y="18105"/>
                      <a:pt x="98398" y="18105"/>
                    </a:cubicBezTo>
                    <a:lnTo>
                      <a:pt x="121921" y="13442"/>
                    </a:lnTo>
                    <a:lnTo>
                      <a:pt x="184706" y="1029"/>
                    </a:lnTo>
                    <a:lnTo>
                      <a:pt x="189849" y="0"/>
                    </a:lnTo>
                    <a:cubicBezTo>
                      <a:pt x="189746" y="13099"/>
                      <a:pt x="190535" y="26163"/>
                      <a:pt x="192112" y="39159"/>
                    </a:cubicBezTo>
                    <a:cubicBezTo>
                      <a:pt x="193998" y="56544"/>
                      <a:pt x="198284" y="73587"/>
                      <a:pt x="204765" y="89806"/>
                    </a:cubicBezTo>
                    <a:cubicBezTo>
                      <a:pt x="210046" y="102184"/>
                      <a:pt x="215806" y="109351"/>
                      <a:pt x="220333" y="110380"/>
                    </a:cubicBezTo>
                    <a:cubicBezTo>
                      <a:pt x="261481" y="118815"/>
                      <a:pt x="327249" y="242088"/>
                      <a:pt x="310310" y="356136"/>
                    </a:cubicBezTo>
                    <a:cubicBezTo>
                      <a:pt x="308218" y="370709"/>
                      <a:pt x="304652" y="385043"/>
                      <a:pt x="299680" y="398896"/>
                    </a:cubicBezTo>
                    <a:cubicBezTo>
                      <a:pt x="278249" y="458046"/>
                      <a:pt x="267241" y="482152"/>
                      <a:pt x="267756" y="504543"/>
                    </a:cubicBezTo>
                    <a:cubicBezTo>
                      <a:pt x="268442" y="532798"/>
                      <a:pt x="287610" y="558207"/>
                      <a:pt x="327661" y="648081"/>
                    </a:cubicBezTo>
                    <a:cubicBezTo>
                      <a:pt x="349675" y="697905"/>
                      <a:pt x="-53438" y="817542"/>
                      <a:pt x="5986" y="627816"/>
                    </a:cubicBezTo>
                    <a:close/>
                  </a:path>
                </a:pathLst>
              </a:custGeom>
              <a:solidFill>
                <a:srgbClr val="FFB27D"/>
              </a:solidFill>
              <a:ln w="3429" cap="flat">
                <a:noFill/>
                <a:prstDash val="solid"/>
                <a:miter/>
              </a:ln>
            </p:spPr>
            <p:txBody>
              <a:bodyPr rtlCol="0" anchor="ctr"/>
              <a:lstStyle/>
              <a:p>
                <a:endParaRPr lang="en-IN"/>
              </a:p>
            </p:txBody>
          </p:sp>
          <p:sp>
            <p:nvSpPr>
              <p:cNvPr id="401" name="Freeform: Shape 400">
                <a:extLst>
                  <a:ext uri="{FF2B5EF4-FFF2-40B4-BE49-F238E27FC236}">
                    <a16:creationId xmlns:a16="http://schemas.microsoft.com/office/drawing/2014/main" id="{32A2E526-214B-190D-3191-848B8650D325}"/>
                  </a:ext>
                </a:extLst>
              </p:cNvPr>
              <p:cNvSpPr/>
              <p:nvPr/>
            </p:nvSpPr>
            <p:spPr>
              <a:xfrm>
                <a:off x="6187497" y="5318618"/>
                <a:ext cx="257552" cy="1040564"/>
              </a:xfrm>
              <a:custGeom>
                <a:avLst/>
                <a:gdLst>
                  <a:gd name="connsiteX0" fmla="*/ 231754 w 257552"/>
                  <a:gd name="connsiteY0" fmla="*/ 838528 h 1040564"/>
                  <a:gd name="connsiteX1" fmla="*/ 159745 w 257552"/>
                  <a:gd name="connsiteY1" fmla="*/ 1040565 h 1040564"/>
                  <a:gd name="connsiteX2" fmla="*/ 122026 w 257552"/>
                  <a:gd name="connsiteY2" fmla="*/ 1037959 h 1040564"/>
                  <a:gd name="connsiteX3" fmla="*/ 139445 w 257552"/>
                  <a:gd name="connsiteY3" fmla="*/ 831258 h 1040564"/>
                  <a:gd name="connsiteX4" fmla="*/ 95623 w 257552"/>
                  <a:gd name="connsiteY4" fmla="*/ 556355 h 1040564"/>
                  <a:gd name="connsiteX5" fmla="*/ 1085 w 257552"/>
                  <a:gd name="connsiteY5" fmla="*/ 0 h 1040564"/>
                  <a:gd name="connsiteX6" fmla="*/ 213135 w 257552"/>
                  <a:gd name="connsiteY6" fmla="*/ 24792 h 1040564"/>
                  <a:gd name="connsiteX7" fmla="*/ 223010 w 257552"/>
                  <a:gd name="connsiteY7" fmla="*/ 25958 h 1040564"/>
                  <a:gd name="connsiteX8" fmla="*/ 228599 w 257552"/>
                  <a:gd name="connsiteY8" fmla="*/ 358914 h 1040564"/>
                  <a:gd name="connsiteX9" fmla="*/ 232234 w 257552"/>
                  <a:gd name="connsiteY9" fmla="*/ 521551 h 1040564"/>
                  <a:gd name="connsiteX10" fmla="*/ 231754 w 257552"/>
                  <a:gd name="connsiteY10" fmla="*/ 838528 h 1040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7552" h="1040564">
                    <a:moveTo>
                      <a:pt x="231754" y="838528"/>
                    </a:moveTo>
                    <a:cubicBezTo>
                      <a:pt x="214232" y="907999"/>
                      <a:pt x="190092" y="975654"/>
                      <a:pt x="159745" y="1040565"/>
                    </a:cubicBezTo>
                    <a:lnTo>
                      <a:pt x="122026" y="1037959"/>
                    </a:lnTo>
                    <a:cubicBezTo>
                      <a:pt x="122026" y="1037959"/>
                      <a:pt x="140509" y="950039"/>
                      <a:pt x="139445" y="831258"/>
                    </a:cubicBezTo>
                    <a:cubicBezTo>
                      <a:pt x="138691" y="748208"/>
                      <a:pt x="128438" y="650070"/>
                      <a:pt x="95623" y="556355"/>
                    </a:cubicBezTo>
                    <a:cubicBezTo>
                      <a:pt x="-17123" y="234372"/>
                      <a:pt x="1085" y="0"/>
                      <a:pt x="1085" y="0"/>
                    </a:cubicBezTo>
                    <a:lnTo>
                      <a:pt x="213135" y="24792"/>
                    </a:lnTo>
                    <a:lnTo>
                      <a:pt x="223010" y="25958"/>
                    </a:lnTo>
                    <a:cubicBezTo>
                      <a:pt x="223867" y="123341"/>
                      <a:pt x="226439" y="255529"/>
                      <a:pt x="228599" y="358914"/>
                    </a:cubicBezTo>
                    <a:cubicBezTo>
                      <a:pt x="230520" y="451908"/>
                      <a:pt x="232234" y="521551"/>
                      <a:pt x="232234" y="521551"/>
                    </a:cubicBezTo>
                    <a:cubicBezTo>
                      <a:pt x="273039" y="609334"/>
                      <a:pt x="258260" y="733258"/>
                      <a:pt x="231754" y="838528"/>
                    </a:cubicBezTo>
                    <a:close/>
                  </a:path>
                </a:pathLst>
              </a:custGeom>
              <a:solidFill>
                <a:srgbClr val="AA413E"/>
              </a:solidFill>
              <a:ln w="3429" cap="flat">
                <a:noFill/>
                <a:prstDash val="solid"/>
                <a:miter/>
              </a:ln>
            </p:spPr>
            <p:txBody>
              <a:bodyPr rtlCol="0" anchor="ctr"/>
              <a:lstStyle/>
              <a:p>
                <a:endParaRPr lang="en-IN"/>
              </a:p>
            </p:txBody>
          </p:sp>
          <p:sp>
            <p:nvSpPr>
              <p:cNvPr id="402" name="Freeform: Shape 401">
                <a:extLst>
                  <a:ext uri="{FF2B5EF4-FFF2-40B4-BE49-F238E27FC236}">
                    <a16:creationId xmlns:a16="http://schemas.microsoft.com/office/drawing/2014/main" id="{AD59F77D-FF6C-C99A-02E0-0E8760495E80}"/>
                  </a:ext>
                </a:extLst>
              </p:cNvPr>
              <p:cNvSpPr/>
              <p:nvPr/>
            </p:nvSpPr>
            <p:spPr>
              <a:xfrm>
                <a:off x="6072065" y="4793742"/>
                <a:ext cx="162944" cy="577239"/>
              </a:xfrm>
              <a:custGeom>
                <a:avLst/>
                <a:gdLst>
                  <a:gd name="connsiteX0" fmla="*/ 142509 w 162944"/>
                  <a:gd name="connsiteY0" fmla="*/ 0 h 577239"/>
                  <a:gd name="connsiteX1" fmla="*/ 98104 w 162944"/>
                  <a:gd name="connsiteY1" fmla="*/ 35867 h 577239"/>
                  <a:gd name="connsiteX2" fmla="*/ 70672 w 162944"/>
                  <a:gd name="connsiteY2" fmla="*/ 341597 h 577239"/>
                  <a:gd name="connsiteX3" fmla="*/ 0 w 162944"/>
                  <a:gd name="connsiteY3" fmla="*/ 568425 h 577239"/>
                  <a:gd name="connsiteX4" fmla="*/ 30621 w 162944"/>
                  <a:gd name="connsiteY4" fmla="*/ 576278 h 577239"/>
                  <a:gd name="connsiteX5" fmla="*/ 160168 w 162944"/>
                  <a:gd name="connsiteY5" fmla="*/ 353598 h 577239"/>
                  <a:gd name="connsiteX6" fmla="*/ 142509 w 162944"/>
                  <a:gd name="connsiteY6" fmla="*/ 0 h 577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944" h="577239">
                    <a:moveTo>
                      <a:pt x="142509" y="0"/>
                    </a:moveTo>
                    <a:cubicBezTo>
                      <a:pt x="142509" y="0"/>
                      <a:pt x="105442" y="6515"/>
                      <a:pt x="98104" y="35867"/>
                    </a:cubicBezTo>
                    <a:cubicBezTo>
                      <a:pt x="81473" y="102527"/>
                      <a:pt x="87199" y="284984"/>
                      <a:pt x="70672" y="341597"/>
                    </a:cubicBezTo>
                    <a:cubicBezTo>
                      <a:pt x="54144" y="398210"/>
                      <a:pt x="7098" y="539107"/>
                      <a:pt x="0" y="568425"/>
                    </a:cubicBezTo>
                    <a:cubicBezTo>
                      <a:pt x="0" y="568425"/>
                      <a:pt x="19305" y="580701"/>
                      <a:pt x="30621" y="576278"/>
                    </a:cubicBezTo>
                    <a:cubicBezTo>
                      <a:pt x="37308" y="573672"/>
                      <a:pt x="148407" y="381956"/>
                      <a:pt x="160168" y="353598"/>
                    </a:cubicBezTo>
                    <a:cubicBezTo>
                      <a:pt x="171930" y="325241"/>
                      <a:pt x="142509" y="0"/>
                      <a:pt x="142509" y="0"/>
                    </a:cubicBezTo>
                    <a:close/>
                  </a:path>
                </a:pathLst>
              </a:custGeom>
              <a:solidFill>
                <a:srgbClr val="FFB27D"/>
              </a:solidFill>
              <a:ln w="3429" cap="flat">
                <a:noFill/>
                <a:prstDash val="solid"/>
                <a:miter/>
              </a:ln>
            </p:spPr>
            <p:txBody>
              <a:bodyPr rtlCol="0" anchor="ctr"/>
              <a:lstStyle/>
              <a:p>
                <a:endParaRPr lang="en-IN"/>
              </a:p>
            </p:txBody>
          </p:sp>
          <p:sp>
            <p:nvSpPr>
              <p:cNvPr id="403" name="Freeform: Shape 402">
                <a:extLst>
                  <a:ext uri="{FF2B5EF4-FFF2-40B4-BE49-F238E27FC236}">
                    <a16:creationId xmlns:a16="http://schemas.microsoft.com/office/drawing/2014/main" id="{136D5662-FF06-D9F9-85D3-50E34F051EFD}"/>
                  </a:ext>
                </a:extLst>
              </p:cNvPr>
              <p:cNvSpPr/>
              <p:nvPr/>
            </p:nvSpPr>
            <p:spPr>
              <a:xfrm>
                <a:off x="6407387" y="4755131"/>
                <a:ext cx="261666" cy="645543"/>
              </a:xfrm>
              <a:custGeom>
                <a:avLst/>
                <a:gdLst>
                  <a:gd name="connsiteX0" fmla="*/ 261667 w 261666"/>
                  <a:gd name="connsiteY0" fmla="*/ 635257 h 645543"/>
                  <a:gd name="connsiteX1" fmla="*/ 227377 w 261666"/>
                  <a:gd name="connsiteY1" fmla="*/ 645544 h 645543"/>
                  <a:gd name="connsiteX2" fmla="*/ 103933 w 261666"/>
                  <a:gd name="connsiteY2" fmla="*/ 408943 h 645543"/>
                  <a:gd name="connsiteX3" fmla="*/ 82776 w 261666"/>
                  <a:gd name="connsiteY3" fmla="*/ 325549 h 645543"/>
                  <a:gd name="connsiteX4" fmla="*/ 37239 w 261666"/>
                  <a:gd name="connsiteY4" fmla="*/ 161335 h 645543"/>
                  <a:gd name="connsiteX5" fmla="*/ 28803 w 261666"/>
                  <a:gd name="connsiteY5" fmla="*/ 124747 h 645543"/>
                  <a:gd name="connsiteX6" fmla="*/ 0 w 261666"/>
                  <a:gd name="connsiteY6" fmla="*/ 0 h 645543"/>
                  <a:gd name="connsiteX7" fmla="*/ 87405 w 261666"/>
                  <a:gd name="connsiteY7" fmla="*/ 19134 h 645543"/>
                  <a:gd name="connsiteX8" fmla="*/ 109076 w 261666"/>
                  <a:gd name="connsiteY8" fmla="*/ 35147 h 645543"/>
                  <a:gd name="connsiteX9" fmla="*/ 173096 w 261666"/>
                  <a:gd name="connsiteY9" fmla="*/ 312622 h 645543"/>
                  <a:gd name="connsiteX10" fmla="*/ 193121 w 261666"/>
                  <a:gd name="connsiteY10" fmla="*/ 414086 h 645543"/>
                  <a:gd name="connsiteX11" fmla="*/ 261667 w 261666"/>
                  <a:gd name="connsiteY11" fmla="*/ 635257 h 645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1666" h="645543">
                    <a:moveTo>
                      <a:pt x="261667" y="635257"/>
                    </a:moveTo>
                    <a:lnTo>
                      <a:pt x="227377" y="645544"/>
                    </a:lnTo>
                    <a:cubicBezTo>
                      <a:pt x="227377" y="645544"/>
                      <a:pt x="114220" y="457772"/>
                      <a:pt x="103933" y="408943"/>
                    </a:cubicBezTo>
                    <a:cubicBezTo>
                      <a:pt x="100504" y="393032"/>
                      <a:pt x="92377" y="361211"/>
                      <a:pt x="82776" y="325549"/>
                    </a:cubicBezTo>
                    <a:cubicBezTo>
                      <a:pt x="62888" y="251689"/>
                      <a:pt x="37239" y="161335"/>
                      <a:pt x="37239" y="161335"/>
                    </a:cubicBezTo>
                    <a:lnTo>
                      <a:pt x="28803" y="124747"/>
                    </a:lnTo>
                    <a:lnTo>
                      <a:pt x="0" y="0"/>
                    </a:lnTo>
                    <a:cubicBezTo>
                      <a:pt x="0" y="0"/>
                      <a:pt x="55138" y="5658"/>
                      <a:pt x="87405" y="19134"/>
                    </a:cubicBezTo>
                    <a:cubicBezTo>
                      <a:pt x="98104" y="23592"/>
                      <a:pt x="106230" y="28907"/>
                      <a:pt x="109076" y="35147"/>
                    </a:cubicBezTo>
                    <a:cubicBezTo>
                      <a:pt x="132805" y="87268"/>
                      <a:pt x="156465" y="218805"/>
                      <a:pt x="173096" y="312622"/>
                    </a:cubicBezTo>
                    <a:cubicBezTo>
                      <a:pt x="182354" y="364914"/>
                      <a:pt x="189418" y="405479"/>
                      <a:pt x="193121" y="414086"/>
                    </a:cubicBezTo>
                    <a:cubicBezTo>
                      <a:pt x="203374" y="437952"/>
                      <a:pt x="234818" y="570106"/>
                      <a:pt x="261667" y="635257"/>
                    </a:cubicBezTo>
                    <a:close/>
                  </a:path>
                </a:pathLst>
              </a:custGeom>
              <a:solidFill>
                <a:srgbClr val="FFB27D"/>
              </a:solidFill>
              <a:ln w="3429" cap="flat">
                <a:noFill/>
                <a:prstDash val="solid"/>
                <a:miter/>
              </a:ln>
            </p:spPr>
            <p:txBody>
              <a:bodyPr rtlCol="0" anchor="ctr"/>
              <a:lstStyle/>
              <a:p>
                <a:endParaRPr lang="en-IN"/>
              </a:p>
            </p:txBody>
          </p:sp>
          <p:sp>
            <p:nvSpPr>
              <p:cNvPr id="404" name="Freeform: Shape 403">
                <a:extLst>
                  <a:ext uri="{FF2B5EF4-FFF2-40B4-BE49-F238E27FC236}">
                    <a16:creationId xmlns:a16="http://schemas.microsoft.com/office/drawing/2014/main" id="{AD6CBB60-9BD8-AEA9-A4BE-192BB229027C}"/>
                  </a:ext>
                </a:extLst>
              </p:cNvPr>
              <p:cNvSpPr/>
              <p:nvPr/>
            </p:nvSpPr>
            <p:spPr>
              <a:xfrm>
                <a:off x="6290184" y="5279974"/>
                <a:ext cx="389059" cy="1085278"/>
              </a:xfrm>
              <a:custGeom>
                <a:avLst/>
                <a:gdLst>
                  <a:gd name="connsiteX0" fmla="*/ 387580 w 389059"/>
                  <a:gd name="connsiteY0" fmla="*/ 847203 h 1085278"/>
                  <a:gd name="connsiteX1" fmla="*/ 358022 w 389059"/>
                  <a:gd name="connsiteY1" fmla="*/ 1069402 h 1085278"/>
                  <a:gd name="connsiteX2" fmla="*/ 342420 w 389059"/>
                  <a:gd name="connsiteY2" fmla="*/ 1085279 h 1085278"/>
                  <a:gd name="connsiteX3" fmla="*/ 280698 w 389059"/>
                  <a:gd name="connsiteY3" fmla="*/ 892123 h 1085278"/>
                  <a:gd name="connsiteX4" fmla="*/ 195453 w 389059"/>
                  <a:gd name="connsiteY4" fmla="*/ 656139 h 1085278"/>
                  <a:gd name="connsiteX5" fmla="*/ 0 w 389059"/>
                  <a:gd name="connsiteY5" fmla="*/ 46051 h 1085278"/>
                  <a:gd name="connsiteX6" fmla="*/ 210232 w 389059"/>
                  <a:gd name="connsiteY6" fmla="*/ 0 h 1085278"/>
                  <a:gd name="connsiteX7" fmla="*/ 270137 w 389059"/>
                  <a:gd name="connsiteY7" fmla="*/ 155985 h 1085278"/>
                  <a:gd name="connsiteX8" fmla="*/ 300621 w 389059"/>
                  <a:gd name="connsiteY8" fmla="*/ 583204 h 1085278"/>
                  <a:gd name="connsiteX9" fmla="*/ 300621 w 389059"/>
                  <a:gd name="connsiteY9" fmla="*/ 583204 h 1085278"/>
                  <a:gd name="connsiteX10" fmla="*/ 303192 w 389059"/>
                  <a:gd name="connsiteY10" fmla="*/ 590062 h 1085278"/>
                  <a:gd name="connsiteX11" fmla="*/ 387580 w 389059"/>
                  <a:gd name="connsiteY11" fmla="*/ 847203 h 1085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059" h="1085278">
                    <a:moveTo>
                      <a:pt x="387580" y="847203"/>
                    </a:moveTo>
                    <a:cubicBezTo>
                      <a:pt x="397044" y="977505"/>
                      <a:pt x="358022" y="1069402"/>
                      <a:pt x="358022" y="1069402"/>
                    </a:cubicBezTo>
                    <a:lnTo>
                      <a:pt x="342420" y="1085279"/>
                    </a:lnTo>
                    <a:cubicBezTo>
                      <a:pt x="342420" y="1085279"/>
                      <a:pt x="310462" y="997702"/>
                      <a:pt x="280698" y="892123"/>
                    </a:cubicBezTo>
                    <a:cubicBezTo>
                      <a:pt x="252237" y="791790"/>
                      <a:pt x="218564" y="686383"/>
                      <a:pt x="195453" y="656139"/>
                    </a:cubicBezTo>
                    <a:cubicBezTo>
                      <a:pt x="103762" y="536878"/>
                      <a:pt x="0" y="46051"/>
                      <a:pt x="0" y="46051"/>
                    </a:cubicBezTo>
                    <a:lnTo>
                      <a:pt x="210232" y="0"/>
                    </a:lnTo>
                    <a:cubicBezTo>
                      <a:pt x="237664" y="32267"/>
                      <a:pt x="256729" y="89497"/>
                      <a:pt x="270137" y="155985"/>
                    </a:cubicBezTo>
                    <a:cubicBezTo>
                      <a:pt x="303981" y="323766"/>
                      <a:pt x="301203" y="550320"/>
                      <a:pt x="300621" y="583204"/>
                    </a:cubicBezTo>
                    <a:lnTo>
                      <a:pt x="300621" y="583204"/>
                    </a:lnTo>
                    <a:cubicBezTo>
                      <a:pt x="300689" y="585707"/>
                      <a:pt x="301580" y="588142"/>
                      <a:pt x="303192" y="590062"/>
                    </a:cubicBezTo>
                    <a:cubicBezTo>
                      <a:pt x="359153" y="666597"/>
                      <a:pt x="381270" y="761135"/>
                      <a:pt x="387580" y="847203"/>
                    </a:cubicBezTo>
                    <a:close/>
                  </a:path>
                </a:pathLst>
              </a:custGeom>
              <a:solidFill>
                <a:srgbClr val="B64C41"/>
              </a:solidFill>
              <a:ln w="3429" cap="flat">
                <a:noFill/>
                <a:prstDash val="solid"/>
                <a:miter/>
              </a:ln>
            </p:spPr>
            <p:txBody>
              <a:bodyPr rtlCol="0" anchor="ctr"/>
              <a:lstStyle/>
              <a:p>
                <a:endParaRPr lang="en-IN"/>
              </a:p>
            </p:txBody>
          </p:sp>
          <p:sp>
            <p:nvSpPr>
              <p:cNvPr id="405" name="Freeform: Shape 404">
                <a:extLst>
                  <a:ext uri="{FF2B5EF4-FFF2-40B4-BE49-F238E27FC236}">
                    <a16:creationId xmlns:a16="http://schemas.microsoft.com/office/drawing/2014/main" id="{C3E350A4-4E00-D4D4-3457-BF7FB3AA7C00}"/>
                  </a:ext>
                </a:extLst>
              </p:cNvPr>
              <p:cNvSpPr/>
              <p:nvPr/>
            </p:nvSpPr>
            <p:spPr>
              <a:xfrm>
                <a:off x="6570744" y="6127177"/>
                <a:ext cx="108499" cy="241675"/>
              </a:xfrm>
              <a:custGeom>
                <a:avLst/>
                <a:gdLst>
                  <a:gd name="connsiteX0" fmla="*/ 107019 w 108499"/>
                  <a:gd name="connsiteY0" fmla="*/ 0 h 241675"/>
                  <a:gd name="connsiteX1" fmla="*/ 77461 w 108499"/>
                  <a:gd name="connsiteY1" fmla="*/ 222199 h 241675"/>
                  <a:gd name="connsiteX2" fmla="*/ 62133 w 108499"/>
                  <a:gd name="connsiteY2" fmla="*/ 241676 h 241675"/>
                  <a:gd name="connsiteX3" fmla="*/ 0 w 108499"/>
                  <a:gd name="connsiteY3" fmla="*/ 44920 h 241675"/>
                  <a:gd name="connsiteX4" fmla="*/ 107019 w 108499"/>
                  <a:gd name="connsiteY4" fmla="*/ 0 h 24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99" h="241675">
                    <a:moveTo>
                      <a:pt x="107019" y="0"/>
                    </a:moveTo>
                    <a:cubicBezTo>
                      <a:pt x="116483" y="130302"/>
                      <a:pt x="77461" y="222199"/>
                      <a:pt x="77461" y="222199"/>
                    </a:cubicBezTo>
                    <a:lnTo>
                      <a:pt x="62133" y="241676"/>
                    </a:lnTo>
                    <a:cubicBezTo>
                      <a:pt x="62133" y="241676"/>
                      <a:pt x="29901" y="150499"/>
                      <a:pt x="0" y="44920"/>
                    </a:cubicBezTo>
                    <a:cubicBezTo>
                      <a:pt x="12688" y="43754"/>
                      <a:pt x="68237" y="36485"/>
                      <a:pt x="107019" y="0"/>
                    </a:cubicBezTo>
                    <a:close/>
                  </a:path>
                </a:pathLst>
              </a:custGeom>
              <a:solidFill>
                <a:srgbClr val="FFB27D"/>
              </a:solidFill>
              <a:ln w="3429" cap="flat">
                <a:noFill/>
                <a:prstDash val="solid"/>
                <a:miter/>
              </a:ln>
            </p:spPr>
            <p:txBody>
              <a:bodyPr rtlCol="0" anchor="ctr"/>
              <a:lstStyle/>
              <a:p>
                <a:endParaRPr lang="en-IN"/>
              </a:p>
            </p:txBody>
          </p:sp>
          <p:sp>
            <p:nvSpPr>
              <p:cNvPr id="406" name="Freeform: Shape 405">
                <a:extLst>
                  <a:ext uri="{FF2B5EF4-FFF2-40B4-BE49-F238E27FC236}">
                    <a16:creationId xmlns:a16="http://schemas.microsoft.com/office/drawing/2014/main" id="{CE23E6FA-87EC-494F-6A3E-9EE8267E03FE}"/>
                  </a:ext>
                </a:extLst>
              </p:cNvPr>
              <p:cNvSpPr/>
              <p:nvPr/>
            </p:nvSpPr>
            <p:spPr>
              <a:xfrm>
                <a:off x="6309523" y="6149877"/>
                <a:ext cx="109728" cy="209306"/>
              </a:xfrm>
              <a:custGeom>
                <a:avLst/>
                <a:gdLst>
                  <a:gd name="connsiteX0" fmla="*/ 109728 w 109728"/>
                  <a:gd name="connsiteY0" fmla="*/ 7269 h 209306"/>
                  <a:gd name="connsiteX1" fmla="*/ 37719 w 109728"/>
                  <a:gd name="connsiteY1" fmla="*/ 209306 h 209306"/>
                  <a:gd name="connsiteX2" fmla="*/ 0 w 109728"/>
                  <a:gd name="connsiteY2" fmla="*/ 206700 h 209306"/>
                  <a:gd name="connsiteX3" fmla="*/ 17419 w 109728"/>
                  <a:gd name="connsiteY3" fmla="*/ 0 h 209306"/>
                  <a:gd name="connsiteX4" fmla="*/ 109728 w 109728"/>
                  <a:gd name="connsiteY4" fmla="*/ 7269 h 209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28" h="209306">
                    <a:moveTo>
                      <a:pt x="109728" y="7269"/>
                    </a:moveTo>
                    <a:cubicBezTo>
                      <a:pt x="92206" y="76741"/>
                      <a:pt x="68066" y="144395"/>
                      <a:pt x="37719" y="209306"/>
                    </a:cubicBezTo>
                    <a:lnTo>
                      <a:pt x="0" y="206700"/>
                    </a:lnTo>
                    <a:cubicBezTo>
                      <a:pt x="0" y="206700"/>
                      <a:pt x="18482" y="118781"/>
                      <a:pt x="17419" y="0"/>
                    </a:cubicBezTo>
                    <a:cubicBezTo>
                      <a:pt x="30244" y="6447"/>
                      <a:pt x="56613" y="12962"/>
                      <a:pt x="109728" y="7269"/>
                    </a:cubicBezTo>
                    <a:close/>
                  </a:path>
                </a:pathLst>
              </a:custGeom>
              <a:solidFill>
                <a:srgbClr val="FFB27D"/>
              </a:solidFill>
              <a:ln w="3429" cap="flat">
                <a:noFill/>
                <a:prstDash val="solid"/>
                <a:miter/>
              </a:ln>
            </p:spPr>
            <p:txBody>
              <a:bodyPr rtlCol="0" anchor="ctr"/>
              <a:lstStyle/>
              <a:p>
                <a:endParaRPr lang="en-IN"/>
              </a:p>
            </p:txBody>
          </p:sp>
          <p:sp>
            <p:nvSpPr>
              <p:cNvPr id="407" name="Freeform: Shape 406">
                <a:extLst>
                  <a:ext uri="{FF2B5EF4-FFF2-40B4-BE49-F238E27FC236}">
                    <a16:creationId xmlns:a16="http://schemas.microsoft.com/office/drawing/2014/main" id="{60CD3118-8EEB-361F-B551-845652BB0593}"/>
                  </a:ext>
                </a:extLst>
              </p:cNvPr>
              <p:cNvSpPr/>
              <p:nvPr/>
            </p:nvSpPr>
            <p:spPr>
              <a:xfrm>
                <a:off x="6491492" y="6306685"/>
                <a:ext cx="188854" cy="87405"/>
              </a:xfrm>
              <a:custGeom>
                <a:avLst/>
                <a:gdLst>
                  <a:gd name="connsiteX0" fmla="*/ 169264 w 188854"/>
                  <a:gd name="connsiteY0" fmla="*/ 87165 h 87405"/>
                  <a:gd name="connsiteX1" fmla="*/ 145261 w 188854"/>
                  <a:gd name="connsiteY1" fmla="*/ 87165 h 87405"/>
                  <a:gd name="connsiteX2" fmla="*/ 122972 w 188854"/>
                  <a:gd name="connsiteY2" fmla="*/ 82468 h 87405"/>
                  <a:gd name="connsiteX3" fmla="*/ 103496 w 188854"/>
                  <a:gd name="connsiteY3" fmla="*/ 87165 h 87405"/>
                  <a:gd name="connsiteX4" fmla="*/ 103290 w 188854"/>
                  <a:gd name="connsiteY4" fmla="*/ 87405 h 87405"/>
                  <a:gd name="connsiteX5" fmla="*/ 1071 w 188854"/>
                  <a:gd name="connsiteY5" fmla="*/ 87405 h 87405"/>
                  <a:gd name="connsiteX6" fmla="*/ 3403 w 188854"/>
                  <a:gd name="connsiteY6" fmla="*/ 68957 h 87405"/>
                  <a:gd name="connsiteX7" fmla="*/ 12970 w 188854"/>
                  <a:gd name="connsiteY7" fmla="*/ 60213 h 87405"/>
                  <a:gd name="connsiteX8" fmla="*/ 64748 w 188854"/>
                  <a:gd name="connsiteY8" fmla="*/ 36553 h 87405"/>
                  <a:gd name="connsiteX9" fmla="*/ 117897 w 188854"/>
                  <a:gd name="connsiteY9" fmla="*/ 0 h 87405"/>
                  <a:gd name="connsiteX10" fmla="*/ 118103 w 188854"/>
                  <a:gd name="connsiteY10" fmla="*/ 0 h 87405"/>
                  <a:gd name="connsiteX11" fmla="*/ 142621 w 188854"/>
                  <a:gd name="connsiteY11" fmla="*/ 17556 h 87405"/>
                  <a:gd name="connsiteX12" fmla="*/ 169401 w 188854"/>
                  <a:gd name="connsiteY12" fmla="*/ 5761 h 87405"/>
                  <a:gd name="connsiteX13" fmla="*/ 174956 w 188854"/>
                  <a:gd name="connsiteY13" fmla="*/ 13270 h 87405"/>
                  <a:gd name="connsiteX14" fmla="*/ 177150 w 188854"/>
                  <a:gd name="connsiteY14" fmla="*/ 28975 h 87405"/>
                  <a:gd name="connsiteX15" fmla="*/ 184454 w 188854"/>
                  <a:gd name="connsiteY15" fmla="*/ 66694 h 87405"/>
                  <a:gd name="connsiteX16" fmla="*/ 188843 w 188854"/>
                  <a:gd name="connsiteY16" fmla="*/ 78696 h 87405"/>
                  <a:gd name="connsiteX17" fmla="*/ 169264 w 188854"/>
                  <a:gd name="connsiteY17" fmla="*/ 87165 h 8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8854" h="87405">
                    <a:moveTo>
                      <a:pt x="169264" y="87165"/>
                    </a:moveTo>
                    <a:lnTo>
                      <a:pt x="145261" y="87165"/>
                    </a:lnTo>
                    <a:cubicBezTo>
                      <a:pt x="137203" y="85897"/>
                      <a:pt x="131236" y="83565"/>
                      <a:pt x="122972" y="82468"/>
                    </a:cubicBezTo>
                    <a:cubicBezTo>
                      <a:pt x="110422" y="80822"/>
                      <a:pt x="104661" y="85897"/>
                      <a:pt x="103496" y="87165"/>
                    </a:cubicBezTo>
                    <a:lnTo>
                      <a:pt x="103290" y="87405"/>
                    </a:lnTo>
                    <a:lnTo>
                      <a:pt x="1071" y="87405"/>
                    </a:lnTo>
                    <a:cubicBezTo>
                      <a:pt x="-1500" y="83736"/>
                      <a:pt x="1071" y="75232"/>
                      <a:pt x="3403" y="68957"/>
                    </a:cubicBezTo>
                    <a:cubicBezTo>
                      <a:pt x="5049" y="64705"/>
                      <a:pt x="8581" y="61448"/>
                      <a:pt x="12970" y="60213"/>
                    </a:cubicBezTo>
                    <a:cubicBezTo>
                      <a:pt x="23806" y="57093"/>
                      <a:pt x="45168" y="54281"/>
                      <a:pt x="64748" y="36553"/>
                    </a:cubicBezTo>
                    <a:cubicBezTo>
                      <a:pt x="75755" y="26609"/>
                      <a:pt x="117897" y="0"/>
                      <a:pt x="117897" y="0"/>
                    </a:cubicBezTo>
                    <a:lnTo>
                      <a:pt x="118103" y="0"/>
                    </a:lnTo>
                    <a:cubicBezTo>
                      <a:pt x="119029" y="0"/>
                      <a:pt x="123452" y="1372"/>
                      <a:pt x="142621" y="17556"/>
                    </a:cubicBezTo>
                    <a:cubicBezTo>
                      <a:pt x="152530" y="25923"/>
                      <a:pt x="169401" y="5761"/>
                      <a:pt x="169401" y="5761"/>
                    </a:cubicBezTo>
                    <a:cubicBezTo>
                      <a:pt x="171733" y="7887"/>
                      <a:pt x="173618" y="10424"/>
                      <a:pt x="174956" y="13270"/>
                    </a:cubicBezTo>
                    <a:cubicBezTo>
                      <a:pt x="177322" y="18140"/>
                      <a:pt x="178111" y="23626"/>
                      <a:pt x="177150" y="28975"/>
                    </a:cubicBezTo>
                    <a:cubicBezTo>
                      <a:pt x="175608" y="38165"/>
                      <a:pt x="180579" y="55310"/>
                      <a:pt x="184454" y="66694"/>
                    </a:cubicBezTo>
                    <a:cubicBezTo>
                      <a:pt x="186854" y="73552"/>
                      <a:pt x="188843" y="78696"/>
                      <a:pt x="188843" y="78696"/>
                    </a:cubicBezTo>
                    <a:cubicBezTo>
                      <a:pt x="188843" y="78696"/>
                      <a:pt x="189975" y="84559"/>
                      <a:pt x="169264" y="87165"/>
                    </a:cubicBezTo>
                    <a:close/>
                  </a:path>
                </a:pathLst>
              </a:custGeom>
              <a:solidFill>
                <a:srgbClr val="233862"/>
              </a:solidFill>
              <a:ln w="3429" cap="flat">
                <a:noFill/>
                <a:prstDash val="solid"/>
                <a:miter/>
              </a:ln>
            </p:spPr>
            <p:txBody>
              <a:bodyPr rtlCol="0" anchor="ctr"/>
              <a:lstStyle/>
              <a:p>
                <a:endParaRPr lang="en-IN"/>
              </a:p>
            </p:txBody>
          </p:sp>
          <p:sp>
            <p:nvSpPr>
              <p:cNvPr id="408" name="Freeform: Shape 407">
                <a:extLst>
                  <a:ext uri="{FF2B5EF4-FFF2-40B4-BE49-F238E27FC236}">
                    <a16:creationId xmlns:a16="http://schemas.microsoft.com/office/drawing/2014/main" id="{7F288303-BAB0-B538-3BA5-4E18E6D665A4}"/>
                  </a:ext>
                </a:extLst>
              </p:cNvPr>
              <p:cNvSpPr/>
              <p:nvPr/>
            </p:nvSpPr>
            <p:spPr>
              <a:xfrm>
                <a:off x="6609355" y="6306685"/>
                <a:ext cx="57058" cy="26320"/>
              </a:xfrm>
              <a:custGeom>
                <a:avLst/>
                <a:gdLst>
                  <a:gd name="connsiteX0" fmla="*/ 57059 w 57058"/>
                  <a:gd name="connsiteY0" fmla="*/ 13202 h 26320"/>
                  <a:gd name="connsiteX1" fmla="*/ 31136 w 57058"/>
                  <a:gd name="connsiteY1" fmla="*/ 26266 h 26320"/>
                  <a:gd name="connsiteX2" fmla="*/ 0 w 57058"/>
                  <a:gd name="connsiteY2" fmla="*/ 0 h 26320"/>
                  <a:gd name="connsiteX3" fmla="*/ 206 w 57058"/>
                  <a:gd name="connsiteY3" fmla="*/ 0 h 26320"/>
                  <a:gd name="connsiteX4" fmla="*/ 24723 w 57058"/>
                  <a:gd name="connsiteY4" fmla="*/ 17556 h 26320"/>
                  <a:gd name="connsiteX5" fmla="*/ 51504 w 57058"/>
                  <a:gd name="connsiteY5" fmla="*/ 5761 h 26320"/>
                  <a:gd name="connsiteX6" fmla="*/ 57059 w 57058"/>
                  <a:gd name="connsiteY6" fmla="*/ 13202 h 2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58" h="26320">
                    <a:moveTo>
                      <a:pt x="57059" y="13202"/>
                    </a:moveTo>
                    <a:cubicBezTo>
                      <a:pt x="51298" y="17248"/>
                      <a:pt x="39194" y="25237"/>
                      <a:pt x="31136" y="26266"/>
                    </a:cubicBezTo>
                    <a:cubicBezTo>
                      <a:pt x="20300" y="27707"/>
                      <a:pt x="0" y="0"/>
                      <a:pt x="0" y="0"/>
                    </a:cubicBezTo>
                    <a:lnTo>
                      <a:pt x="206" y="0"/>
                    </a:lnTo>
                    <a:cubicBezTo>
                      <a:pt x="1132" y="0"/>
                      <a:pt x="5555" y="1372"/>
                      <a:pt x="24723" y="17556"/>
                    </a:cubicBezTo>
                    <a:cubicBezTo>
                      <a:pt x="34633" y="25923"/>
                      <a:pt x="51504" y="5761"/>
                      <a:pt x="51504" y="5761"/>
                    </a:cubicBezTo>
                    <a:cubicBezTo>
                      <a:pt x="53801" y="7853"/>
                      <a:pt x="55721" y="10390"/>
                      <a:pt x="57059" y="13202"/>
                    </a:cubicBezTo>
                    <a:close/>
                  </a:path>
                </a:pathLst>
              </a:custGeom>
              <a:solidFill>
                <a:srgbClr val="466AA5"/>
              </a:solidFill>
              <a:ln w="3429" cap="flat">
                <a:noFill/>
                <a:prstDash val="solid"/>
                <a:miter/>
              </a:ln>
            </p:spPr>
            <p:txBody>
              <a:bodyPr rtlCol="0" anchor="ctr"/>
              <a:lstStyle/>
              <a:p>
                <a:endParaRPr lang="en-IN"/>
              </a:p>
            </p:txBody>
          </p:sp>
          <p:sp>
            <p:nvSpPr>
              <p:cNvPr id="409" name="Freeform: Shape 408">
                <a:extLst>
                  <a:ext uri="{FF2B5EF4-FFF2-40B4-BE49-F238E27FC236}">
                    <a16:creationId xmlns:a16="http://schemas.microsoft.com/office/drawing/2014/main" id="{4DEBCE95-411A-03EA-091A-FCE0C8BF582A}"/>
                  </a:ext>
                </a:extLst>
              </p:cNvPr>
              <p:cNvSpPr/>
              <p:nvPr/>
            </p:nvSpPr>
            <p:spPr>
              <a:xfrm>
                <a:off x="6491492" y="6373482"/>
                <a:ext cx="188821" cy="20608"/>
              </a:xfrm>
              <a:custGeom>
                <a:avLst/>
                <a:gdLst>
                  <a:gd name="connsiteX0" fmla="*/ 97152 w 188821"/>
                  <a:gd name="connsiteY0" fmla="*/ 13922 h 20608"/>
                  <a:gd name="connsiteX1" fmla="*/ 135728 w 188821"/>
                  <a:gd name="connsiteY1" fmla="*/ 9224 h 20608"/>
                  <a:gd name="connsiteX2" fmla="*/ 184420 w 188821"/>
                  <a:gd name="connsiteY2" fmla="*/ 0 h 20608"/>
                  <a:gd name="connsiteX3" fmla="*/ 188809 w 188821"/>
                  <a:gd name="connsiteY3" fmla="*/ 12002 h 20608"/>
                  <a:gd name="connsiteX4" fmla="*/ 169264 w 188821"/>
                  <a:gd name="connsiteY4" fmla="*/ 20368 h 20608"/>
                  <a:gd name="connsiteX5" fmla="*/ 145261 w 188821"/>
                  <a:gd name="connsiteY5" fmla="*/ 20368 h 20608"/>
                  <a:gd name="connsiteX6" fmla="*/ 122972 w 188821"/>
                  <a:gd name="connsiteY6" fmla="*/ 15671 h 20608"/>
                  <a:gd name="connsiteX7" fmla="*/ 103496 w 188821"/>
                  <a:gd name="connsiteY7" fmla="*/ 20368 h 20608"/>
                  <a:gd name="connsiteX8" fmla="*/ 103290 w 188821"/>
                  <a:gd name="connsiteY8" fmla="*/ 20608 h 20608"/>
                  <a:gd name="connsiteX9" fmla="*/ 1071 w 188821"/>
                  <a:gd name="connsiteY9" fmla="*/ 20608 h 20608"/>
                  <a:gd name="connsiteX10" fmla="*/ 3403 w 188821"/>
                  <a:gd name="connsiteY10" fmla="*/ 2160 h 20608"/>
                  <a:gd name="connsiteX11" fmla="*/ 9095 w 188821"/>
                  <a:gd name="connsiteY11" fmla="*/ 16494 h 2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8821" h="20608">
                    <a:moveTo>
                      <a:pt x="97152" y="13922"/>
                    </a:moveTo>
                    <a:cubicBezTo>
                      <a:pt x="101850" y="10493"/>
                      <a:pt x="116012" y="4492"/>
                      <a:pt x="135728" y="9224"/>
                    </a:cubicBezTo>
                    <a:cubicBezTo>
                      <a:pt x="152873" y="13305"/>
                      <a:pt x="178179" y="2812"/>
                      <a:pt x="184420" y="0"/>
                    </a:cubicBezTo>
                    <a:cubicBezTo>
                      <a:pt x="186820" y="6858"/>
                      <a:pt x="188809" y="12002"/>
                      <a:pt x="188809" y="12002"/>
                    </a:cubicBezTo>
                    <a:cubicBezTo>
                      <a:pt x="188809" y="12002"/>
                      <a:pt x="189975" y="17762"/>
                      <a:pt x="169264" y="20368"/>
                    </a:cubicBezTo>
                    <a:lnTo>
                      <a:pt x="145261" y="20368"/>
                    </a:lnTo>
                    <a:cubicBezTo>
                      <a:pt x="137203" y="19100"/>
                      <a:pt x="131236" y="16768"/>
                      <a:pt x="122972" y="15671"/>
                    </a:cubicBezTo>
                    <a:cubicBezTo>
                      <a:pt x="110422" y="14025"/>
                      <a:pt x="104661" y="19100"/>
                      <a:pt x="103496" y="20368"/>
                    </a:cubicBezTo>
                    <a:lnTo>
                      <a:pt x="103290" y="20608"/>
                    </a:lnTo>
                    <a:lnTo>
                      <a:pt x="1071" y="20608"/>
                    </a:lnTo>
                    <a:cubicBezTo>
                      <a:pt x="-1500" y="16939"/>
                      <a:pt x="1071" y="8436"/>
                      <a:pt x="3403" y="2160"/>
                    </a:cubicBezTo>
                    <a:cubicBezTo>
                      <a:pt x="6489" y="-583"/>
                      <a:pt x="7381" y="14162"/>
                      <a:pt x="9095" y="16494"/>
                    </a:cubicBezTo>
                    <a:close/>
                  </a:path>
                </a:pathLst>
              </a:custGeom>
              <a:solidFill>
                <a:srgbClr val="466AA5"/>
              </a:solidFill>
              <a:ln w="3429" cap="flat">
                <a:noFill/>
                <a:prstDash val="solid"/>
                <a:miter/>
              </a:ln>
            </p:spPr>
            <p:txBody>
              <a:bodyPr rtlCol="0" anchor="ctr"/>
              <a:lstStyle/>
              <a:p>
                <a:endParaRPr lang="en-IN"/>
              </a:p>
            </p:txBody>
          </p:sp>
          <p:sp>
            <p:nvSpPr>
              <p:cNvPr id="410" name="Freeform: Shape 409">
                <a:extLst>
                  <a:ext uri="{FF2B5EF4-FFF2-40B4-BE49-F238E27FC236}">
                    <a16:creationId xmlns:a16="http://schemas.microsoft.com/office/drawing/2014/main" id="{C5E6B0D6-6EDF-032E-3992-E175BB629CC3}"/>
                  </a:ext>
                </a:extLst>
              </p:cNvPr>
              <p:cNvSpPr/>
              <p:nvPr/>
            </p:nvSpPr>
            <p:spPr>
              <a:xfrm>
                <a:off x="6198381" y="6306685"/>
                <a:ext cx="188853" cy="87405"/>
              </a:xfrm>
              <a:custGeom>
                <a:avLst/>
                <a:gdLst>
                  <a:gd name="connsiteX0" fmla="*/ 169229 w 188853"/>
                  <a:gd name="connsiteY0" fmla="*/ 87165 h 87405"/>
                  <a:gd name="connsiteX1" fmla="*/ 145226 w 188853"/>
                  <a:gd name="connsiteY1" fmla="*/ 87165 h 87405"/>
                  <a:gd name="connsiteX2" fmla="*/ 122972 w 188853"/>
                  <a:gd name="connsiteY2" fmla="*/ 82468 h 87405"/>
                  <a:gd name="connsiteX3" fmla="*/ 103496 w 188853"/>
                  <a:gd name="connsiteY3" fmla="*/ 87165 h 87405"/>
                  <a:gd name="connsiteX4" fmla="*/ 103255 w 188853"/>
                  <a:gd name="connsiteY4" fmla="*/ 87405 h 87405"/>
                  <a:gd name="connsiteX5" fmla="*/ 1071 w 188853"/>
                  <a:gd name="connsiteY5" fmla="*/ 87405 h 87405"/>
                  <a:gd name="connsiteX6" fmla="*/ 3403 w 188853"/>
                  <a:gd name="connsiteY6" fmla="*/ 68957 h 87405"/>
                  <a:gd name="connsiteX7" fmla="*/ 12970 w 188853"/>
                  <a:gd name="connsiteY7" fmla="*/ 60213 h 87405"/>
                  <a:gd name="connsiteX8" fmla="*/ 64713 w 188853"/>
                  <a:gd name="connsiteY8" fmla="*/ 36553 h 87405"/>
                  <a:gd name="connsiteX9" fmla="*/ 117863 w 188853"/>
                  <a:gd name="connsiteY9" fmla="*/ 0 h 87405"/>
                  <a:gd name="connsiteX10" fmla="*/ 118103 w 188853"/>
                  <a:gd name="connsiteY10" fmla="*/ 0 h 87405"/>
                  <a:gd name="connsiteX11" fmla="*/ 142586 w 188853"/>
                  <a:gd name="connsiteY11" fmla="*/ 17556 h 87405"/>
                  <a:gd name="connsiteX12" fmla="*/ 169401 w 188853"/>
                  <a:gd name="connsiteY12" fmla="*/ 5761 h 87405"/>
                  <a:gd name="connsiteX13" fmla="*/ 174956 w 188853"/>
                  <a:gd name="connsiteY13" fmla="*/ 13270 h 87405"/>
                  <a:gd name="connsiteX14" fmla="*/ 177150 w 188853"/>
                  <a:gd name="connsiteY14" fmla="*/ 28975 h 87405"/>
                  <a:gd name="connsiteX15" fmla="*/ 184454 w 188853"/>
                  <a:gd name="connsiteY15" fmla="*/ 66694 h 87405"/>
                  <a:gd name="connsiteX16" fmla="*/ 188843 w 188853"/>
                  <a:gd name="connsiteY16" fmla="*/ 78696 h 87405"/>
                  <a:gd name="connsiteX17" fmla="*/ 169229 w 188853"/>
                  <a:gd name="connsiteY17" fmla="*/ 87165 h 8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8853" h="87405">
                    <a:moveTo>
                      <a:pt x="169229" y="87165"/>
                    </a:moveTo>
                    <a:lnTo>
                      <a:pt x="145226" y="87165"/>
                    </a:lnTo>
                    <a:cubicBezTo>
                      <a:pt x="137168" y="85897"/>
                      <a:pt x="131236" y="83565"/>
                      <a:pt x="122972" y="82468"/>
                    </a:cubicBezTo>
                    <a:cubicBezTo>
                      <a:pt x="110422" y="80822"/>
                      <a:pt x="104627" y="85897"/>
                      <a:pt x="103496" y="87165"/>
                    </a:cubicBezTo>
                    <a:lnTo>
                      <a:pt x="103255" y="87405"/>
                    </a:lnTo>
                    <a:lnTo>
                      <a:pt x="1071" y="87405"/>
                    </a:lnTo>
                    <a:cubicBezTo>
                      <a:pt x="-1500" y="83736"/>
                      <a:pt x="1071" y="75232"/>
                      <a:pt x="3403" y="68957"/>
                    </a:cubicBezTo>
                    <a:cubicBezTo>
                      <a:pt x="5049" y="64705"/>
                      <a:pt x="8581" y="61448"/>
                      <a:pt x="12970" y="60213"/>
                    </a:cubicBezTo>
                    <a:cubicBezTo>
                      <a:pt x="23806" y="57093"/>
                      <a:pt x="45168" y="54281"/>
                      <a:pt x="64713" y="36553"/>
                    </a:cubicBezTo>
                    <a:cubicBezTo>
                      <a:pt x="75720" y="26609"/>
                      <a:pt x="117863" y="0"/>
                      <a:pt x="117863" y="0"/>
                    </a:cubicBezTo>
                    <a:lnTo>
                      <a:pt x="118103" y="0"/>
                    </a:lnTo>
                    <a:cubicBezTo>
                      <a:pt x="119029" y="0"/>
                      <a:pt x="123418" y="1372"/>
                      <a:pt x="142586" y="17556"/>
                    </a:cubicBezTo>
                    <a:cubicBezTo>
                      <a:pt x="152496" y="25923"/>
                      <a:pt x="169401" y="5761"/>
                      <a:pt x="169401" y="5761"/>
                    </a:cubicBezTo>
                    <a:cubicBezTo>
                      <a:pt x="171732" y="7887"/>
                      <a:pt x="173618" y="10424"/>
                      <a:pt x="174956" y="13270"/>
                    </a:cubicBezTo>
                    <a:cubicBezTo>
                      <a:pt x="177322" y="18140"/>
                      <a:pt x="178111" y="23626"/>
                      <a:pt x="177150" y="28975"/>
                    </a:cubicBezTo>
                    <a:cubicBezTo>
                      <a:pt x="175607" y="38165"/>
                      <a:pt x="180579" y="55310"/>
                      <a:pt x="184454" y="66694"/>
                    </a:cubicBezTo>
                    <a:cubicBezTo>
                      <a:pt x="186854" y="73552"/>
                      <a:pt x="188843" y="78696"/>
                      <a:pt x="188843" y="78696"/>
                    </a:cubicBezTo>
                    <a:cubicBezTo>
                      <a:pt x="188843" y="78696"/>
                      <a:pt x="189941" y="84559"/>
                      <a:pt x="169229" y="87165"/>
                    </a:cubicBezTo>
                    <a:close/>
                  </a:path>
                </a:pathLst>
              </a:custGeom>
              <a:solidFill>
                <a:srgbClr val="233862"/>
              </a:solidFill>
              <a:ln w="3429" cap="flat">
                <a:noFill/>
                <a:prstDash val="solid"/>
                <a:miter/>
              </a:ln>
            </p:spPr>
            <p:txBody>
              <a:bodyPr rtlCol="0" anchor="ctr"/>
              <a:lstStyle/>
              <a:p>
                <a:endParaRPr lang="en-IN"/>
              </a:p>
            </p:txBody>
          </p:sp>
          <p:sp>
            <p:nvSpPr>
              <p:cNvPr id="411" name="Freeform: Shape 410">
                <a:extLst>
                  <a:ext uri="{FF2B5EF4-FFF2-40B4-BE49-F238E27FC236}">
                    <a16:creationId xmlns:a16="http://schemas.microsoft.com/office/drawing/2014/main" id="{AC17FE76-5E6B-E030-62E1-13D3A7332D8F}"/>
                  </a:ext>
                </a:extLst>
              </p:cNvPr>
              <p:cNvSpPr/>
              <p:nvPr/>
            </p:nvSpPr>
            <p:spPr>
              <a:xfrm>
                <a:off x="6316175" y="6306685"/>
                <a:ext cx="57092" cy="26320"/>
              </a:xfrm>
              <a:custGeom>
                <a:avLst/>
                <a:gdLst>
                  <a:gd name="connsiteX0" fmla="*/ 57093 w 57092"/>
                  <a:gd name="connsiteY0" fmla="*/ 13202 h 26320"/>
                  <a:gd name="connsiteX1" fmla="*/ 31170 w 57092"/>
                  <a:gd name="connsiteY1" fmla="*/ 26266 h 26320"/>
                  <a:gd name="connsiteX2" fmla="*/ 0 w 57092"/>
                  <a:gd name="connsiteY2" fmla="*/ 0 h 26320"/>
                  <a:gd name="connsiteX3" fmla="*/ 240 w 57092"/>
                  <a:gd name="connsiteY3" fmla="*/ 0 h 26320"/>
                  <a:gd name="connsiteX4" fmla="*/ 24723 w 57092"/>
                  <a:gd name="connsiteY4" fmla="*/ 17556 h 26320"/>
                  <a:gd name="connsiteX5" fmla="*/ 51538 w 57092"/>
                  <a:gd name="connsiteY5" fmla="*/ 5761 h 26320"/>
                  <a:gd name="connsiteX6" fmla="*/ 57093 w 57092"/>
                  <a:gd name="connsiteY6" fmla="*/ 13202 h 2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92" h="26320">
                    <a:moveTo>
                      <a:pt x="57093" y="13202"/>
                    </a:moveTo>
                    <a:cubicBezTo>
                      <a:pt x="51332" y="17248"/>
                      <a:pt x="39194" y="25237"/>
                      <a:pt x="31170" y="26266"/>
                    </a:cubicBezTo>
                    <a:cubicBezTo>
                      <a:pt x="20300" y="27707"/>
                      <a:pt x="0" y="0"/>
                      <a:pt x="0" y="0"/>
                    </a:cubicBezTo>
                    <a:lnTo>
                      <a:pt x="240" y="0"/>
                    </a:lnTo>
                    <a:cubicBezTo>
                      <a:pt x="1166" y="0"/>
                      <a:pt x="5555" y="1372"/>
                      <a:pt x="24723" y="17556"/>
                    </a:cubicBezTo>
                    <a:cubicBezTo>
                      <a:pt x="34633" y="25923"/>
                      <a:pt x="51538" y="5761"/>
                      <a:pt x="51538" y="5761"/>
                    </a:cubicBezTo>
                    <a:cubicBezTo>
                      <a:pt x="53836" y="7853"/>
                      <a:pt x="55756" y="10390"/>
                      <a:pt x="57093" y="13202"/>
                    </a:cubicBezTo>
                    <a:close/>
                  </a:path>
                </a:pathLst>
              </a:custGeom>
              <a:solidFill>
                <a:srgbClr val="466AA5"/>
              </a:solidFill>
              <a:ln w="3429" cap="flat">
                <a:noFill/>
                <a:prstDash val="solid"/>
                <a:miter/>
              </a:ln>
            </p:spPr>
            <p:txBody>
              <a:bodyPr rtlCol="0" anchor="ctr"/>
              <a:lstStyle/>
              <a:p>
                <a:endParaRPr lang="en-IN"/>
              </a:p>
            </p:txBody>
          </p:sp>
          <p:sp>
            <p:nvSpPr>
              <p:cNvPr id="412" name="Freeform: Shape 411">
                <a:extLst>
                  <a:ext uri="{FF2B5EF4-FFF2-40B4-BE49-F238E27FC236}">
                    <a16:creationId xmlns:a16="http://schemas.microsoft.com/office/drawing/2014/main" id="{5F487AB5-F692-0506-1759-56C192686DE8}"/>
                  </a:ext>
                </a:extLst>
              </p:cNvPr>
              <p:cNvSpPr/>
              <p:nvPr/>
            </p:nvSpPr>
            <p:spPr>
              <a:xfrm>
                <a:off x="6198381" y="6373482"/>
                <a:ext cx="188786" cy="20608"/>
              </a:xfrm>
              <a:custGeom>
                <a:avLst/>
                <a:gdLst>
                  <a:gd name="connsiteX0" fmla="*/ 97083 w 188786"/>
                  <a:gd name="connsiteY0" fmla="*/ 13922 h 20608"/>
                  <a:gd name="connsiteX1" fmla="*/ 135660 w 188786"/>
                  <a:gd name="connsiteY1" fmla="*/ 9224 h 20608"/>
                  <a:gd name="connsiteX2" fmla="*/ 184386 w 188786"/>
                  <a:gd name="connsiteY2" fmla="*/ 0 h 20608"/>
                  <a:gd name="connsiteX3" fmla="*/ 188775 w 188786"/>
                  <a:gd name="connsiteY3" fmla="*/ 12002 h 20608"/>
                  <a:gd name="connsiteX4" fmla="*/ 169229 w 188786"/>
                  <a:gd name="connsiteY4" fmla="*/ 20368 h 20608"/>
                  <a:gd name="connsiteX5" fmla="*/ 145226 w 188786"/>
                  <a:gd name="connsiteY5" fmla="*/ 20368 h 20608"/>
                  <a:gd name="connsiteX6" fmla="*/ 122972 w 188786"/>
                  <a:gd name="connsiteY6" fmla="*/ 15671 h 20608"/>
                  <a:gd name="connsiteX7" fmla="*/ 103496 w 188786"/>
                  <a:gd name="connsiteY7" fmla="*/ 20368 h 20608"/>
                  <a:gd name="connsiteX8" fmla="*/ 103255 w 188786"/>
                  <a:gd name="connsiteY8" fmla="*/ 20608 h 20608"/>
                  <a:gd name="connsiteX9" fmla="*/ 1071 w 188786"/>
                  <a:gd name="connsiteY9" fmla="*/ 20608 h 20608"/>
                  <a:gd name="connsiteX10" fmla="*/ 3403 w 188786"/>
                  <a:gd name="connsiteY10" fmla="*/ 2160 h 20608"/>
                  <a:gd name="connsiteX11" fmla="*/ 9095 w 188786"/>
                  <a:gd name="connsiteY11" fmla="*/ 16494 h 2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8786" h="20608">
                    <a:moveTo>
                      <a:pt x="97083" y="13922"/>
                    </a:moveTo>
                    <a:cubicBezTo>
                      <a:pt x="101815" y="10493"/>
                      <a:pt x="115943" y="4492"/>
                      <a:pt x="135660" y="9224"/>
                    </a:cubicBezTo>
                    <a:cubicBezTo>
                      <a:pt x="152805" y="13305"/>
                      <a:pt x="178145" y="2812"/>
                      <a:pt x="184386" y="0"/>
                    </a:cubicBezTo>
                    <a:cubicBezTo>
                      <a:pt x="186786" y="6858"/>
                      <a:pt x="188775" y="12002"/>
                      <a:pt x="188775" y="12002"/>
                    </a:cubicBezTo>
                    <a:cubicBezTo>
                      <a:pt x="188775" y="12002"/>
                      <a:pt x="189941" y="17762"/>
                      <a:pt x="169229" y="20368"/>
                    </a:cubicBezTo>
                    <a:lnTo>
                      <a:pt x="145226" y="20368"/>
                    </a:lnTo>
                    <a:cubicBezTo>
                      <a:pt x="137168" y="19100"/>
                      <a:pt x="131236" y="16768"/>
                      <a:pt x="122972" y="15671"/>
                    </a:cubicBezTo>
                    <a:cubicBezTo>
                      <a:pt x="110422" y="14025"/>
                      <a:pt x="104627" y="19100"/>
                      <a:pt x="103496" y="20368"/>
                    </a:cubicBezTo>
                    <a:lnTo>
                      <a:pt x="103255" y="20608"/>
                    </a:lnTo>
                    <a:lnTo>
                      <a:pt x="1071" y="20608"/>
                    </a:lnTo>
                    <a:cubicBezTo>
                      <a:pt x="-1500" y="16939"/>
                      <a:pt x="1071" y="8436"/>
                      <a:pt x="3403" y="2160"/>
                    </a:cubicBezTo>
                    <a:cubicBezTo>
                      <a:pt x="6489" y="-583"/>
                      <a:pt x="7381" y="14162"/>
                      <a:pt x="9095" y="16494"/>
                    </a:cubicBezTo>
                    <a:close/>
                  </a:path>
                </a:pathLst>
              </a:custGeom>
              <a:solidFill>
                <a:srgbClr val="466AA5"/>
              </a:solidFill>
              <a:ln w="3429" cap="flat">
                <a:noFill/>
                <a:prstDash val="solid"/>
                <a:miter/>
              </a:ln>
            </p:spPr>
            <p:txBody>
              <a:bodyPr rtlCol="0" anchor="ctr"/>
              <a:lstStyle/>
              <a:p>
                <a:endParaRPr lang="en-IN"/>
              </a:p>
            </p:txBody>
          </p:sp>
          <p:sp>
            <p:nvSpPr>
              <p:cNvPr id="413" name="Freeform: Shape 412">
                <a:extLst>
                  <a:ext uri="{FF2B5EF4-FFF2-40B4-BE49-F238E27FC236}">
                    <a16:creationId xmlns:a16="http://schemas.microsoft.com/office/drawing/2014/main" id="{4DFF34CC-B765-D0A3-7B41-38E311ABD2B7}"/>
                  </a:ext>
                </a:extLst>
              </p:cNvPr>
              <p:cNvSpPr/>
              <p:nvPr/>
            </p:nvSpPr>
            <p:spPr>
              <a:xfrm>
                <a:off x="6291247" y="4659937"/>
                <a:ext cx="106299" cy="76437"/>
              </a:xfrm>
              <a:custGeom>
                <a:avLst/>
                <a:gdLst>
                  <a:gd name="connsiteX0" fmla="*/ 106299 w 106299"/>
                  <a:gd name="connsiteY0" fmla="*/ 76438 h 76437"/>
                  <a:gd name="connsiteX1" fmla="*/ 0 w 106299"/>
                  <a:gd name="connsiteY1" fmla="*/ 4737 h 76437"/>
                  <a:gd name="connsiteX2" fmla="*/ 23523 w 106299"/>
                  <a:gd name="connsiteY2" fmla="*/ 74 h 76437"/>
                  <a:gd name="connsiteX3" fmla="*/ 93715 w 106299"/>
                  <a:gd name="connsiteY3" fmla="*/ 25791 h 76437"/>
                  <a:gd name="connsiteX4" fmla="*/ 106299 w 106299"/>
                  <a:gd name="connsiteY4" fmla="*/ 76438 h 76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99" h="76437">
                    <a:moveTo>
                      <a:pt x="106299" y="76438"/>
                    </a:moveTo>
                    <a:cubicBezTo>
                      <a:pt x="65357" y="75340"/>
                      <a:pt x="0" y="4737"/>
                      <a:pt x="0" y="4737"/>
                    </a:cubicBezTo>
                    <a:cubicBezTo>
                      <a:pt x="7304" y="1205"/>
                      <a:pt x="15431" y="-372"/>
                      <a:pt x="23523" y="74"/>
                    </a:cubicBezTo>
                    <a:cubicBezTo>
                      <a:pt x="46052" y="623"/>
                      <a:pt x="73038" y="11938"/>
                      <a:pt x="93715" y="25791"/>
                    </a:cubicBezTo>
                    <a:cubicBezTo>
                      <a:pt x="95601" y="43176"/>
                      <a:pt x="99819" y="60219"/>
                      <a:pt x="106299" y="76438"/>
                    </a:cubicBezTo>
                    <a:close/>
                  </a:path>
                </a:pathLst>
              </a:custGeom>
              <a:solidFill>
                <a:srgbClr val="ED975D"/>
              </a:solidFill>
              <a:ln w="3429" cap="flat">
                <a:noFill/>
                <a:prstDash val="solid"/>
                <a:miter/>
              </a:ln>
            </p:spPr>
            <p:txBody>
              <a:bodyPr rtlCol="0" anchor="ctr"/>
              <a:lstStyle/>
              <a:p>
                <a:endParaRPr lang="en-IN"/>
              </a:p>
            </p:txBody>
          </p:sp>
          <p:sp>
            <p:nvSpPr>
              <p:cNvPr id="414" name="Freeform: Shape 413">
                <a:extLst>
                  <a:ext uri="{FF2B5EF4-FFF2-40B4-BE49-F238E27FC236}">
                    <a16:creationId xmlns:a16="http://schemas.microsoft.com/office/drawing/2014/main" id="{2F7A204E-B119-719B-C0F5-E56E76C1B580}"/>
                  </a:ext>
                </a:extLst>
              </p:cNvPr>
              <p:cNvSpPr/>
              <p:nvPr/>
            </p:nvSpPr>
            <p:spPr>
              <a:xfrm>
                <a:off x="6268559" y="4508890"/>
                <a:ext cx="158534" cy="188453"/>
              </a:xfrm>
              <a:custGeom>
                <a:avLst/>
                <a:gdLst>
                  <a:gd name="connsiteX0" fmla="*/ 138999 w 158534"/>
                  <a:gd name="connsiteY0" fmla="*/ 185067 h 188453"/>
                  <a:gd name="connsiteX1" fmla="*/ 14081 w 158534"/>
                  <a:gd name="connsiteY1" fmla="*/ 137404 h 188453"/>
                  <a:gd name="connsiteX2" fmla="*/ 49125 w 158534"/>
                  <a:gd name="connsiteY2" fmla="*/ 5868 h 188453"/>
                  <a:gd name="connsiteX3" fmla="*/ 148978 w 158534"/>
                  <a:gd name="connsiteY3" fmla="*/ 35152 h 188453"/>
                  <a:gd name="connsiteX4" fmla="*/ 138999 w 158534"/>
                  <a:gd name="connsiteY4" fmla="*/ 185067 h 188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534" h="188453">
                    <a:moveTo>
                      <a:pt x="138999" y="185067"/>
                    </a:moveTo>
                    <a:cubicBezTo>
                      <a:pt x="138999" y="185067"/>
                      <a:pt x="26905" y="207390"/>
                      <a:pt x="14081" y="137404"/>
                    </a:cubicBezTo>
                    <a:cubicBezTo>
                      <a:pt x="1256" y="67418"/>
                      <a:pt x="-21890" y="23116"/>
                      <a:pt x="49125" y="5868"/>
                    </a:cubicBezTo>
                    <a:cubicBezTo>
                      <a:pt x="120140" y="-11380"/>
                      <a:pt x="138999" y="12726"/>
                      <a:pt x="148978" y="35152"/>
                    </a:cubicBezTo>
                    <a:cubicBezTo>
                      <a:pt x="158956" y="57577"/>
                      <a:pt x="167803" y="177421"/>
                      <a:pt x="138999" y="185067"/>
                    </a:cubicBezTo>
                    <a:close/>
                  </a:path>
                </a:pathLst>
              </a:custGeom>
              <a:solidFill>
                <a:srgbClr val="FFB27D"/>
              </a:solidFill>
              <a:ln w="3429" cap="flat">
                <a:noFill/>
                <a:prstDash val="solid"/>
                <a:miter/>
              </a:ln>
            </p:spPr>
            <p:txBody>
              <a:bodyPr rtlCol="0" anchor="ctr"/>
              <a:lstStyle/>
              <a:p>
                <a:endParaRPr lang="en-IN"/>
              </a:p>
            </p:txBody>
          </p:sp>
          <p:sp>
            <p:nvSpPr>
              <p:cNvPr id="415" name="Freeform: Shape 414">
                <a:extLst>
                  <a:ext uri="{FF2B5EF4-FFF2-40B4-BE49-F238E27FC236}">
                    <a16:creationId xmlns:a16="http://schemas.microsoft.com/office/drawing/2014/main" id="{5BB5336C-C397-C0A7-D94F-C4F1CD193A58}"/>
                  </a:ext>
                </a:extLst>
              </p:cNvPr>
              <p:cNvSpPr/>
              <p:nvPr/>
            </p:nvSpPr>
            <p:spPr>
              <a:xfrm>
                <a:off x="6192800" y="4482812"/>
                <a:ext cx="179881" cy="293304"/>
              </a:xfrm>
              <a:custGeom>
                <a:avLst/>
                <a:gdLst>
                  <a:gd name="connsiteX0" fmla="*/ 179577 w 179881"/>
                  <a:gd name="connsiteY0" fmla="*/ 9178 h 293304"/>
                  <a:gd name="connsiteX1" fmla="*/ 143264 w 179881"/>
                  <a:gd name="connsiteY1" fmla="*/ 95451 h 293304"/>
                  <a:gd name="connsiteX2" fmla="*/ 100264 w 179881"/>
                  <a:gd name="connsiteY2" fmla="*/ 222804 h 293304"/>
                  <a:gd name="connsiteX3" fmla="*/ 0 w 179881"/>
                  <a:gd name="connsiteY3" fmla="*/ 293304 h 293304"/>
                  <a:gd name="connsiteX4" fmla="*/ 36485 w 179881"/>
                  <a:gd name="connsiteY4" fmla="*/ 177267 h 293304"/>
                  <a:gd name="connsiteX5" fmla="*/ 64259 w 179881"/>
                  <a:gd name="connsiteY5" fmla="*/ 38427 h 293304"/>
                  <a:gd name="connsiteX6" fmla="*/ 179577 w 179881"/>
                  <a:gd name="connsiteY6" fmla="*/ 9178 h 293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881" h="293304">
                    <a:moveTo>
                      <a:pt x="179577" y="9178"/>
                    </a:moveTo>
                    <a:cubicBezTo>
                      <a:pt x="179577" y="9178"/>
                      <a:pt x="185680" y="51594"/>
                      <a:pt x="143264" y="95451"/>
                    </a:cubicBezTo>
                    <a:cubicBezTo>
                      <a:pt x="100847" y="139308"/>
                      <a:pt x="108425" y="193624"/>
                      <a:pt x="100264" y="222804"/>
                    </a:cubicBezTo>
                    <a:cubicBezTo>
                      <a:pt x="92103" y="251985"/>
                      <a:pt x="7372" y="276125"/>
                      <a:pt x="0" y="293304"/>
                    </a:cubicBezTo>
                    <a:cubicBezTo>
                      <a:pt x="0" y="293304"/>
                      <a:pt x="8675" y="225444"/>
                      <a:pt x="36485" y="177267"/>
                    </a:cubicBezTo>
                    <a:cubicBezTo>
                      <a:pt x="64294" y="129090"/>
                      <a:pt x="39399" y="83758"/>
                      <a:pt x="64259" y="38427"/>
                    </a:cubicBezTo>
                    <a:cubicBezTo>
                      <a:pt x="89120" y="-6904"/>
                      <a:pt x="170661" y="-5567"/>
                      <a:pt x="179577" y="9178"/>
                    </a:cubicBezTo>
                    <a:close/>
                  </a:path>
                </a:pathLst>
              </a:custGeom>
              <a:solidFill>
                <a:srgbClr val="2C3A64"/>
              </a:solidFill>
              <a:ln w="3429" cap="flat">
                <a:noFill/>
                <a:prstDash val="solid"/>
                <a:miter/>
              </a:ln>
            </p:spPr>
            <p:txBody>
              <a:bodyPr rtlCol="0" anchor="ctr"/>
              <a:lstStyle/>
              <a:p>
                <a:endParaRPr lang="en-IN"/>
              </a:p>
            </p:txBody>
          </p:sp>
          <p:sp>
            <p:nvSpPr>
              <p:cNvPr id="416" name="Freeform: Shape 415">
                <a:extLst>
                  <a:ext uri="{FF2B5EF4-FFF2-40B4-BE49-F238E27FC236}">
                    <a16:creationId xmlns:a16="http://schemas.microsoft.com/office/drawing/2014/main" id="{C1499A1F-7549-856E-1BEF-EB49BC6BD68E}"/>
                  </a:ext>
                </a:extLst>
              </p:cNvPr>
              <p:cNvSpPr/>
              <p:nvPr/>
            </p:nvSpPr>
            <p:spPr>
              <a:xfrm>
                <a:off x="6034751" y="5359698"/>
                <a:ext cx="69512" cy="104392"/>
              </a:xfrm>
              <a:custGeom>
                <a:avLst/>
                <a:gdLst>
                  <a:gd name="connsiteX0" fmla="*/ 45509 w 69512"/>
                  <a:gd name="connsiteY0" fmla="*/ 0 h 104392"/>
                  <a:gd name="connsiteX1" fmla="*/ 2578 w 69512"/>
                  <a:gd name="connsiteY1" fmla="*/ 50063 h 104392"/>
                  <a:gd name="connsiteX2" fmla="*/ 2578 w 69512"/>
                  <a:gd name="connsiteY2" fmla="*/ 103693 h 104392"/>
                  <a:gd name="connsiteX3" fmla="*/ 32513 w 69512"/>
                  <a:gd name="connsiteY3" fmla="*/ 79690 h 104392"/>
                  <a:gd name="connsiteX4" fmla="*/ 50310 w 69512"/>
                  <a:gd name="connsiteY4" fmla="*/ 59116 h 104392"/>
                  <a:gd name="connsiteX5" fmla="*/ 55351 w 69512"/>
                  <a:gd name="connsiteY5" fmla="*/ 77187 h 104392"/>
                  <a:gd name="connsiteX6" fmla="*/ 69512 w 69512"/>
                  <a:gd name="connsiteY6" fmla="*/ 14299 h 10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12" h="104392">
                    <a:moveTo>
                      <a:pt x="45509" y="0"/>
                    </a:moveTo>
                    <a:cubicBezTo>
                      <a:pt x="45509" y="0"/>
                      <a:pt x="7447" y="35902"/>
                      <a:pt x="2578" y="50063"/>
                    </a:cubicBezTo>
                    <a:cubicBezTo>
                      <a:pt x="-2291" y="64225"/>
                      <a:pt x="932" y="99201"/>
                      <a:pt x="2578" y="103693"/>
                    </a:cubicBezTo>
                    <a:cubicBezTo>
                      <a:pt x="4224" y="108185"/>
                      <a:pt x="25998" y="89977"/>
                      <a:pt x="32513" y="79690"/>
                    </a:cubicBezTo>
                    <a:cubicBezTo>
                      <a:pt x="39028" y="69403"/>
                      <a:pt x="50310" y="48829"/>
                      <a:pt x="50310" y="59116"/>
                    </a:cubicBezTo>
                    <a:cubicBezTo>
                      <a:pt x="50310" y="69403"/>
                      <a:pt x="47190" y="80444"/>
                      <a:pt x="55351" y="77187"/>
                    </a:cubicBezTo>
                    <a:cubicBezTo>
                      <a:pt x="63511" y="73929"/>
                      <a:pt x="69512" y="14299"/>
                      <a:pt x="69512" y="14299"/>
                    </a:cubicBezTo>
                    <a:close/>
                  </a:path>
                </a:pathLst>
              </a:custGeom>
              <a:solidFill>
                <a:srgbClr val="FFB27D"/>
              </a:solidFill>
              <a:ln w="3429" cap="flat">
                <a:noFill/>
                <a:prstDash val="solid"/>
                <a:miter/>
              </a:ln>
            </p:spPr>
            <p:txBody>
              <a:bodyPr rtlCol="0" anchor="ctr"/>
              <a:lstStyle/>
              <a:p>
                <a:endParaRPr lang="en-IN"/>
              </a:p>
            </p:txBody>
          </p:sp>
          <p:sp>
            <p:nvSpPr>
              <p:cNvPr id="417" name="Freeform: Shape 416">
                <a:extLst>
                  <a:ext uri="{FF2B5EF4-FFF2-40B4-BE49-F238E27FC236}">
                    <a16:creationId xmlns:a16="http://schemas.microsoft.com/office/drawing/2014/main" id="{77DAD19F-4FCD-F554-2E11-0D529D64215F}"/>
                  </a:ext>
                </a:extLst>
              </p:cNvPr>
              <p:cNvSpPr/>
              <p:nvPr/>
            </p:nvSpPr>
            <p:spPr>
              <a:xfrm>
                <a:off x="6634353" y="5377872"/>
                <a:ext cx="69551" cy="104427"/>
              </a:xfrm>
              <a:custGeom>
                <a:avLst/>
                <a:gdLst>
                  <a:gd name="connsiteX0" fmla="*/ 24003 w 69551"/>
                  <a:gd name="connsiteY0" fmla="*/ 0 h 104427"/>
                  <a:gd name="connsiteX1" fmla="*/ 66968 w 69551"/>
                  <a:gd name="connsiteY1" fmla="*/ 50098 h 104427"/>
                  <a:gd name="connsiteX2" fmla="*/ 66968 w 69551"/>
                  <a:gd name="connsiteY2" fmla="*/ 103727 h 104427"/>
                  <a:gd name="connsiteX3" fmla="*/ 37033 w 69551"/>
                  <a:gd name="connsiteY3" fmla="*/ 79724 h 104427"/>
                  <a:gd name="connsiteX4" fmla="*/ 19202 w 69551"/>
                  <a:gd name="connsiteY4" fmla="*/ 59150 h 104427"/>
                  <a:gd name="connsiteX5" fmla="*/ 14196 w 69551"/>
                  <a:gd name="connsiteY5" fmla="*/ 77187 h 104427"/>
                  <a:gd name="connsiteX6" fmla="*/ 0 w 69551"/>
                  <a:gd name="connsiteY6" fmla="*/ 14299 h 104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51" h="104427">
                    <a:moveTo>
                      <a:pt x="24003" y="0"/>
                    </a:moveTo>
                    <a:cubicBezTo>
                      <a:pt x="24003" y="0"/>
                      <a:pt x="62065" y="35902"/>
                      <a:pt x="66968" y="50098"/>
                    </a:cubicBezTo>
                    <a:cubicBezTo>
                      <a:pt x="71872" y="64294"/>
                      <a:pt x="68580" y="99235"/>
                      <a:pt x="66968" y="103727"/>
                    </a:cubicBezTo>
                    <a:cubicBezTo>
                      <a:pt x="65357" y="108219"/>
                      <a:pt x="43514" y="90011"/>
                      <a:pt x="37033" y="79724"/>
                    </a:cubicBezTo>
                    <a:cubicBezTo>
                      <a:pt x="30553" y="69437"/>
                      <a:pt x="19202" y="48863"/>
                      <a:pt x="19202" y="59150"/>
                    </a:cubicBezTo>
                    <a:cubicBezTo>
                      <a:pt x="19202" y="69437"/>
                      <a:pt x="22323" y="80445"/>
                      <a:pt x="14196" y="77187"/>
                    </a:cubicBezTo>
                    <a:cubicBezTo>
                      <a:pt x="6069" y="73929"/>
                      <a:pt x="0" y="14299"/>
                      <a:pt x="0" y="14299"/>
                    </a:cubicBezTo>
                    <a:close/>
                  </a:path>
                </a:pathLst>
              </a:custGeom>
              <a:solidFill>
                <a:srgbClr val="FFB27D"/>
              </a:solidFill>
              <a:ln w="3429" cap="flat">
                <a:noFill/>
                <a:prstDash val="solid"/>
                <a:miter/>
              </a:ln>
            </p:spPr>
            <p:txBody>
              <a:bodyPr rtlCol="0" anchor="ctr"/>
              <a:lstStyle/>
              <a:p>
                <a:endParaRPr lang="en-IN"/>
              </a:p>
            </p:txBody>
          </p:sp>
          <p:sp>
            <p:nvSpPr>
              <p:cNvPr id="418" name="Freeform: Shape 417">
                <a:extLst>
                  <a:ext uri="{FF2B5EF4-FFF2-40B4-BE49-F238E27FC236}">
                    <a16:creationId xmlns:a16="http://schemas.microsoft.com/office/drawing/2014/main" id="{006A5318-3389-EF8D-10CC-4481C9140F7B}"/>
                  </a:ext>
                </a:extLst>
              </p:cNvPr>
              <p:cNvSpPr/>
              <p:nvPr/>
            </p:nvSpPr>
            <p:spPr>
              <a:xfrm>
                <a:off x="6131412" y="4758217"/>
                <a:ext cx="459803" cy="649463"/>
              </a:xfrm>
              <a:custGeom>
                <a:avLst/>
                <a:gdLst>
                  <a:gd name="connsiteX0" fmla="*/ 359162 w 459803"/>
                  <a:gd name="connsiteY0" fmla="*/ 326235 h 649463"/>
                  <a:gd name="connsiteX1" fmla="*/ 459804 w 459803"/>
                  <a:gd name="connsiteY1" fmla="*/ 311490 h 649463"/>
                  <a:gd name="connsiteX2" fmla="*/ 385360 w 459803"/>
                  <a:gd name="connsiteY2" fmla="*/ 32061 h 649463"/>
                  <a:gd name="connsiteX3" fmla="*/ 378502 w 459803"/>
                  <a:gd name="connsiteY3" fmla="*/ 24895 h 649463"/>
                  <a:gd name="connsiteX4" fmla="*/ 378776 w 459803"/>
                  <a:gd name="connsiteY4" fmla="*/ 24586 h 649463"/>
                  <a:gd name="connsiteX5" fmla="*/ 300115 w 459803"/>
                  <a:gd name="connsiteY5" fmla="*/ 0 h 649463"/>
                  <a:gd name="connsiteX6" fmla="*/ 273575 w 459803"/>
                  <a:gd name="connsiteY6" fmla="*/ 81644 h 649463"/>
                  <a:gd name="connsiteX7" fmla="*/ 110663 w 459803"/>
                  <a:gd name="connsiteY7" fmla="*/ 89360 h 649463"/>
                  <a:gd name="connsiteX8" fmla="*/ 152599 w 459803"/>
                  <a:gd name="connsiteY8" fmla="*/ 3635 h 649463"/>
                  <a:gd name="connsiteX9" fmla="*/ 145741 w 459803"/>
                  <a:gd name="connsiteY9" fmla="*/ 4183 h 649463"/>
                  <a:gd name="connsiteX10" fmla="*/ 51032 w 459803"/>
                  <a:gd name="connsiteY10" fmla="*/ 28975 h 649463"/>
                  <a:gd name="connsiteX11" fmla="*/ 77 w 459803"/>
                  <a:gd name="connsiteY11" fmla="*/ 288893 h 649463"/>
                  <a:gd name="connsiteX12" fmla="*/ 45066 w 459803"/>
                  <a:gd name="connsiteY12" fmla="*/ 312896 h 649463"/>
                  <a:gd name="connsiteX13" fmla="*/ 24732 w 459803"/>
                  <a:gd name="connsiteY13" fmla="*/ 583239 h 649463"/>
                  <a:gd name="connsiteX14" fmla="*/ 259413 w 459803"/>
                  <a:gd name="connsiteY14" fmla="*/ 640743 h 649463"/>
                  <a:gd name="connsiteX15" fmla="*/ 318117 w 459803"/>
                  <a:gd name="connsiteY15" fmla="*/ 561019 h 649463"/>
                  <a:gd name="connsiteX16" fmla="*/ 356282 w 459803"/>
                  <a:gd name="connsiteY16" fmla="*/ 635531 h 649463"/>
                  <a:gd name="connsiteX17" fmla="*/ 414575 w 459803"/>
                  <a:gd name="connsiteY17" fmla="*/ 618386 h 649463"/>
                  <a:gd name="connsiteX18" fmla="*/ 415912 w 459803"/>
                  <a:gd name="connsiteY18" fmla="*/ 601241 h 649463"/>
                  <a:gd name="connsiteX19" fmla="*/ 359162 w 459803"/>
                  <a:gd name="connsiteY19" fmla="*/ 326235 h 649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59803" h="649463">
                    <a:moveTo>
                      <a:pt x="359162" y="326235"/>
                    </a:moveTo>
                    <a:cubicBezTo>
                      <a:pt x="371884" y="329664"/>
                      <a:pt x="412860" y="337345"/>
                      <a:pt x="459804" y="311490"/>
                    </a:cubicBezTo>
                    <a:cubicBezTo>
                      <a:pt x="440430" y="216987"/>
                      <a:pt x="412929" y="84525"/>
                      <a:pt x="385360" y="32061"/>
                    </a:cubicBezTo>
                    <a:cubicBezTo>
                      <a:pt x="383645" y="29181"/>
                      <a:pt x="381314" y="26746"/>
                      <a:pt x="378502" y="24895"/>
                    </a:cubicBezTo>
                    <a:lnTo>
                      <a:pt x="378776" y="24586"/>
                    </a:lnTo>
                    <a:cubicBezTo>
                      <a:pt x="352956" y="5795"/>
                      <a:pt x="300115" y="0"/>
                      <a:pt x="300115" y="0"/>
                    </a:cubicBezTo>
                    <a:cubicBezTo>
                      <a:pt x="300115" y="0"/>
                      <a:pt x="283862" y="72215"/>
                      <a:pt x="273575" y="81644"/>
                    </a:cubicBezTo>
                    <a:cubicBezTo>
                      <a:pt x="263288" y="91074"/>
                      <a:pt x="114092" y="106505"/>
                      <a:pt x="110663" y="89360"/>
                    </a:cubicBezTo>
                    <a:cubicBezTo>
                      <a:pt x="107234" y="73004"/>
                      <a:pt x="149445" y="9292"/>
                      <a:pt x="152599" y="3635"/>
                    </a:cubicBezTo>
                    <a:cubicBezTo>
                      <a:pt x="150302" y="3703"/>
                      <a:pt x="148005" y="3875"/>
                      <a:pt x="145741" y="4183"/>
                    </a:cubicBezTo>
                    <a:cubicBezTo>
                      <a:pt x="145741" y="4183"/>
                      <a:pt x="72875" y="9876"/>
                      <a:pt x="51032" y="28975"/>
                    </a:cubicBezTo>
                    <a:cubicBezTo>
                      <a:pt x="18285" y="57607"/>
                      <a:pt x="-1397" y="282721"/>
                      <a:pt x="77" y="288893"/>
                    </a:cubicBezTo>
                    <a:cubicBezTo>
                      <a:pt x="1415" y="294448"/>
                      <a:pt x="13793" y="312896"/>
                      <a:pt x="45066" y="312896"/>
                    </a:cubicBezTo>
                    <a:cubicBezTo>
                      <a:pt x="33373" y="403216"/>
                      <a:pt x="15028" y="512875"/>
                      <a:pt x="24732" y="583239"/>
                    </a:cubicBezTo>
                    <a:cubicBezTo>
                      <a:pt x="36871" y="671501"/>
                      <a:pt x="222585" y="648938"/>
                      <a:pt x="259413" y="640743"/>
                    </a:cubicBezTo>
                    <a:cubicBezTo>
                      <a:pt x="284548" y="635154"/>
                      <a:pt x="304127" y="608579"/>
                      <a:pt x="318117" y="561019"/>
                    </a:cubicBezTo>
                    <a:cubicBezTo>
                      <a:pt x="322712" y="594212"/>
                      <a:pt x="333068" y="633028"/>
                      <a:pt x="356282" y="635531"/>
                    </a:cubicBezTo>
                    <a:cubicBezTo>
                      <a:pt x="394241" y="639440"/>
                      <a:pt x="409980" y="632890"/>
                      <a:pt x="414575" y="618386"/>
                    </a:cubicBezTo>
                    <a:cubicBezTo>
                      <a:pt x="415981" y="612796"/>
                      <a:pt x="416427" y="607002"/>
                      <a:pt x="415912" y="601241"/>
                    </a:cubicBezTo>
                    <a:cubicBezTo>
                      <a:pt x="413512" y="551897"/>
                      <a:pt x="375793" y="435072"/>
                      <a:pt x="359162" y="326235"/>
                    </a:cubicBezTo>
                    <a:close/>
                  </a:path>
                </a:pathLst>
              </a:custGeom>
              <a:solidFill>
                <a:srgbClr val="F99746"/>
              </a:solidFill>
              <a:ln w="3429" cap="flat">
                <a:noFill/>
                <a:prstDash val="solid"/>
                <a:miter/>
              </a:ln>
            </p:spPr>
            <p:txBody>
              <a:bodyPr rtlCol="0" anchor="ctr"/>
              <a:lstStyle/>
              <a:p>
                <a:endParaRPr lang="en-IN"/>
              </a:p>
            </p:txBody>
          </p:sp>
          <p:sp>
            <p:nvSpPr>
              <p:cNvPr id="419" name="Freeform: Shape 418">
                <a:extLst>
                  <a:ext uri="{FF2B5EF4-FFF2-40B4-BE49-F238E27FC236}">
                    <a16:creationId xmlns:a16="http://schemas.microsoft.com/office/drawing/2014/main" id="{1F20C23D-AD35-E4F7-F710-8390AF292B32}"/>
                  </a:ext>
                </a:extLst>
              </p:cNvPr>
              <p:cNvSpPr/>
              <p:nvPr/>
            </p:nvSpPr>
            <p:spPr>
              <a:xfrm>
                <a:off x="5346797" y="6129817"/>
                <a:ext cx="98732" cy="91417"/>
              </a:xfrm>
              <a:custGeom>
                <a:avLst/>
                <a:gdLst>
                  <a:gd name="connsiteX0" fmla="*/ 0 w 98732"/>
                  <a:gd name="connsiteY0" fmla="*/ 91417 h 91417"/>
                  <a:gd name="connsiteX1" fmla="*/ 4321 w 98732"/>
                  <a:gd name="connsiteY1" fmla="*/ 51058 h 91417"/>
                  <a:gd name="connsiteX2" fmla="*/ 24449 w 98732"/>
                  <a:gd name="connsiteY2" fmla="*/ 0 h 91417"/>
                  <a:gd name="connsiteX3" fmla="*/ 86171 w 98732"/>
                  <a:gd name="connsiteY3" fmla="*/ 0 h 91417"/>
                  <a:gd name="connsiteX4" fmla="*/ 98412 w 98732"/>
                  <a:gd name="connsiteY4" fmla="*/ 49618 h 91417"/>
                  <a:gd name="connsiteX5" fmla="*/ 98412 w 98732"/>
                  <a:gd name="connsiteY5" fmla="*/ 91417 h 91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732" h="91417">
                    <a:moveTo>
                      <a:pt x="0" y="91417"/>
                    </a:moveTo>
                    <a:cubicBezTo>
                      <a:pt x="0" y="91417"/>
                      <a:pt x="0" y="61139"/>
                      <a:pt x="4321" y="51058"/>
                    </a:cubicBezTo>
                    <a:cubicBezTo>
                      <a:pt x="8641" y="40976"/>
                      <a:pt x="24449" y="0"/>
                      <a:pt x="24449" y="0"/>
                    </a:cubicBezTo>
                    <a:lnTo>
                      <a:pt x="86171" y="0"/>
                    </a:lnTo>
                    <a:cubicBezTo>
                      <a:pt x="86171" y="0"/>
                      <a:pt x="97692" y="37376"/>
                      <a:pt x="98412" y="49618"/>
                    </a:cubicBezTo>
                    <a:cubicBezTo>
                      <a:pt x="99132" y="61859"/>
                      <a:pt x="98412" y="91417"/>
                      <a:pt x="98412" y="91417"/>
                    </a:cubicBezTo>
                    <a:close/>
                  </a:path>
                </a:pathLst>
              </a:custGeom>
              <a:solidFill>
                <a:srgbClr val="233862"/>
              </a:solidFill>
              <a:ln w="3429" cap="flat">
                <a:noFill/>
                <a:prstDash val="solid"/>
                <a:miter/>
              </a:ln>
            </p:spPr>
            <p:txBody>
              <a:bodyPr rtlCol="0" anchor="ctr"/>
              <a:lstStyle/>
              <a:p>
                <a:endParaRPr lang="en-IN"/>
              </a:p>
            </p:txBody>
          </p:sp>
          <p:sp>
            <p:nvSpPr>
              <p:cNvPr id="420" name="Freeform: Shape 419">
                <a:extLst>
                  <a:ext uri="{FF2B5EF4-FFF2-40B4-BE49-F238E27FC236}">
                    <a16:creationId xmlns:a16="http://schemas.microsoft.com/office/drawing/2014/main" id="{6BE3CC6C-474C-3A84-7AFD-770B8B21D3A7}"/>
                  </a:ext>
                </a:extLst>
              </p:cNvPr>
              <p:cNvSpPr/>
              <p:nvPr/>
            </p:nvSpPr>
            <p:spPr>
              <a:xfrm>
                <a:off x="5640685" y="6129817"/>
                <a:ext cx="98698" cy="91417"/>
              </a:xfrm>
              <a:custGeom>
                <a:avLst/>
                <a:gdLst>
                  <a:gd name="connsiteX0" fmla="*/ 98698 w 98698"/>
                  <a:gd name="connsiteY0" fmla="*/ 91417 h 91417"/>
                  <a:gd name="connsiteX1" fmla="*/ 94378 w 98698"/>
                  <a:gd name="connsiteY1" fmla="*/ 51058 h 91417"/>
                  <a:gd name="connsiteX2" fmla="*/ 74249 w 98698"/>
                  <a:gd name="connsiteY2" fmla="*/ 0 h 91417"/>
                  <a:gd name="connsiteX3" fmla="*/ 12527 w 98698"/>
                  <a:gd name="connsiteY3" fmla="*/ 0 h 91417"/>
                  <a:gd name="connsiteX4" fmla="*/ 320 w 98698"/>
                  <a:gd name="connsiteY4" fmla="*/ 49618 h 91417"/>
                  <a:gd name="connsiteX5" fmla="*/ 320 w 98698"/>
                  <a:gd name="connsiteY5" fmla="*/ 91417 h 91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698" h="91417">
                    <a:moveTo>
                      <a:pt x="98698" y="91417"/>
                    </a:moveTo>
                    <a:cubicBezTo>
                      <a:pt x="98698" y="91417"/>
                      <a:pt x="98698" y="61139"/>
                      <a:pt x="94378" y="51058"/>
                    </a:cubicBezTo>
                    <a:cubicBezTo>
                      <a:pt x="90057" y="40976"/>
                      <a:pt x="74249" y="0"/>
                      <a:pt x="74249" y="0"/>
                    </a:cubicBezTo>
                    <a:lnTo>
                      <a:pt x="12527" y="0"/>
                    </a:lnTo>
                    <a:cubicBezTo>
                      <a:pt x="12527" y="0"/>
                      <a:pt x="1040" y="37376"/>
                      <a:pt x="320" y="49618"/>
                    </a:cubicBezTo>
                    <a:cubicBezTo>
                      <a:pt x="-400" y="61859"/>
                      <a:pt x="320" y="91417"/>
                      <a:pt x="320" y="91417"/>
                    </a:cubicBezTo>
                    <a:close/>
                  </a:path>
                </a:pathLst>
              </a:custGeom>
              <a:solidFill>
                <a:srgbClr val="233862"/>
              </a:solidFill>
              <a:ln w="3429" cap="flat">
                <a:noFill/>
                <a:prstDash val="solid"/>
                <a:miter/>
              </a:ln>
            </p:spPr>
            <p:txBody>
              <a:bodyPr rtlCol="0" anchor="ctr"/>
              <a:lstStyle/>
              <a:p>
                <a:endParaRPr lang="en-IN"/>
              </a:p>
            </p:txBody>
          </p:sp>
          <p:sp>
            <p:nvSpPr>
              <p:cNvPr id="421" name="Freeform: Shape 420">
                <a:extLst>
                  <a:ext uri="{FF2B5EF4-FFF2-40B4-BE49-F238E27FC236}">
                    <a16:creationId xmlns:a16="http://schemas.microsoft.com/office/drawing/2014/main" id="{F2E130DD-B7D2-1F68-4578-1926C5DCB457}"/>
                  </a:ext>
                </a:extLst>
              </p:cNvPr>
              <p:cNvSpPr/>
              <p:nvPr/>
            </p:nvSpPr>
            <p:spPr>
              <a:xfrm>
                <a:off x="5412600" y="4486400"/>
                <a:ext cx="257175" cy="218941"/>
              </a:xfrm>
              <a:custGeom>
                <a:avLst/>
                <a:gdLst>
                  <a:gd name="connsiteX0" fmla="*/ 79141 w 257175"/>
                  <a:gd name="connsiteY0" fmla="*/ 35250 h 218941"/>
                  <a:gd name="connsiteX1" fmla="*/ 68306 w 257175"/>
                  <a:gd name="connsiteY1" fmla="*/ 132873 h 218941"/>
                  <a:gd name="connsiteX2" fmla="*/ 0 w 257175"/>
                  <a:gd name="connsiteY2" fmla="*/ 180468 h 218941"/>
                  <a:gd name="connsiteX3" fmla="*/ 257175 w 257175"/>
                  <a:gd name="connsiteY3" fmla="*/ 218941 h 218941"/>
                  <a:gd name="connsiteX4" fmla="*/ 195864 w 257175"/>
                  <a:gd name="connsiteY4" fmla="*/ 134211 h 218941"/>
                  <a:gd name="connsiteX5" fmla="*/ 187052 w 257175"/>
                  <a:gd name="connsiteY5" fmla="*/ 10355 h 218941"/>
                  <a:gd name="connsiteX6" fmla="*/ 79141 w 257175"/>
                  <a:gd name="connsiteY6" fmla="*/ 35250 h 218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75" h="218941">
                    <a:moveTo>
                      <a:pt x="79141" y="35250"/>
                    </a:moveTo>
                    <a:cubicBezTo>
                      <a:pt x="79141" y="35250"/>
                      <a:pt x="76947" y="102664"/>
                      <a:pt x="68306" y="132873"/>
                    </a:cubicBezTo>
                    <a:lnTo>
                      <a:pt x="0" y="180468"/>
                    </a:lnTo>
                    <a:lnTo>
                      <a:pt x="257175" y="218941"/>
                    </a:lnTo>
                    <a:lnTo>
                      <a:pt x="195864" y="134211"/>
                    </a:lnTo>
                    <a:cubicBezTo>
                      <a:pt x="195864" y="134211"/>
                      <a:pt x="177348" y="43822"/>
                      <a:pt x="187052" y="10355"/>
                    </a:cubicBezTo>
                    <a:cubicBezTo>
                      <a:pt x="196756" y="-23112"/>
                      <a:pt x="79141" y="35250"/>
                      <a:pt x="79141" y="35250"/>
                    </a:cubicBezTo>
                    <a:close/>
                  </a:path>
                </a:pathLst>
              </a:custGeom>
              <a:solidFill>
                <a:srgbClr val="FFB27D"/>
              </a:solidFill>
              <a:ln w="3429" cap="flat">
                <a:noFill/>
                <a:prstDash val="solid"/>
                <a:miter/>
              </a:ln>
            </p:spPr>
            <p:txBody>
              <a:bodyPr rtlCol="0" anchor="ctr"/>
              <a:lstStyle/>
              <a:p>
                <a:endParaRPr lang="en-IN"/>
              </a:p>
            </p:txBody>
          </p:sp>
          <p:sp>
            <p:nvSpPr>
              <p:cNvPr id="422" name="Freeform: Shape 421">
                <a:extLst>
                  <a:ext uri="{FF2B5EF4-FFF2-40B4-BE49-F238E27FC236}">
                    <a16:creationId xmlns:a16="http://schemas.microsoft.com/office/drawing/2014/main" id="{15743030-75BE-F706-DC0D-F4375E2FA6C6}"/>
                  </a:ext>
                </a:extLst>
              </p:cNvPr>
              <p:cNvSpPr/>
              <p:nvPr/>
            </p:nvSpPr>
            <p:spPr>
              <a:xfrm>
                <a:off x="5491364" y="4530943"/>
                <a:ext cx="105647" cy="48019"/>
              </a:xfrm>
              <a:custGeom>
                <a:avLst/>
                <a:gdLst>
                  <a:gd name="connsiteX0" fmla="*/ 0 w 105647"/>
                  <a:gd name="connsiteY0" fmla="*/ 0 h 48019"/>
                  <a:gd name="connsiteX1" fmla="*/ 58636 w 105647"/>
                  <a:gd name="connsiteY1" fmla="*/ 48006 h 48019"/>
                  <a:gd name="connsiteX2" fmla="*/ 105647 w 105647"/>
                  <a:gd name="connsiteY2" fmla="*/ 3635 h 48019"/>
                </a:gdLst>
                <a:ahLst/>
                <a:cxnLst>
                  <a:cxn ang="0">
                    <a:pos x="connsiteX0" y="connsiteY0"/>
                  </a:cxn>
                  <a:cxn ang="0">
                    <a:pos x="connsiteX1" y="connsiteY1"/>
                  </a:cxn>
                  <a:cxn ang="0">
                    <a:pos x="connsiteX2" y="connsiteY2"/>
                  </a:cxn>
                </a:cxnLst>
                <a:rect l="l" t="t" r="r" b="b"/>
                <a:pathLst>
                  <a:path w="105647" h="48019">
                    <a:moveTo>
                      <a:pt x="0" y="0"/>
                    </a:moveTo>
                    <a:cubicBezTo>
                      <a:pt x="0" y="0"/>
                      <a:pt x="20334" y="48966"/>
                      <a:pt x="58636" y="48006"/>
                    </a:cubicBezTo>
                    <a:cubicBezTo>
                      <a:pt x="96938" y="47046"/>
                      <a:pt x="105647" y="3635"/>
                      <a:pt x="105647" y="3635"/>
                    </a:cubicBezTo>
                    <a:close/>
                  </a:path>
                </a:pathLst>
              </a:custGeom>
              <a:solidFill>
                <a:srgbClr val="ED985F"/>
              </a:solidFill>
              <a:ln w="3429" cap="flat">
                <a:noFill/>
                <a:prstDash val="solid"/>
                <a:miter/>
              </a:ln>
            </p:spPr>
            <p:txBody>
              <a:bodyPr rtlCol="0" anchor="ctr"/>
              <a:lstStyle/>
              <a:p>
                <a:endParaRPr lang="en-IN"/>
              </a:p>
            </p:txBody>
          </p:sp>
          <p:sp>
            <p:nvSpPr>
              <p:cNvPr id="423" name="Freeform: Shape 422">
                <a:extLst>
                  <a:ext uri="{FF2B5EF4-FFF2-40B4-BE49-F238E27FC236}">
                    <a16:creationId xmlns:a16="http://schemas.microsoft.com/office/drawing/2014/main" id="{55B662A2-265F-B304-E333-256D8AA0F485}"/>
                  </a:ext>
                </a:extLst>
              </p:cNvPr>
              <p:cNvSpPr/>
              <p:nvPr/>
            </p:nvSpPr>
            <p:spPr>
              <a:xfrm>
                <a:off x="5442828" y="4296674"/>
                <a:ext cx="203575" cy="194664"/>
              </a:xfrm>
              <a:custGeom>
                <a:avLst/>
                <a:gdLst>
                  <a:gd name="connsiteX0" fmla="*/ 25664 w 203575"/>
                  <a:gd name="connsiteY0" fmla="*/ 194664 h 194664"/>
                  <a:gd name="connsiteX1" fmla="*/ 4679 w 203575"/>
                  <a:gd name="connsiteY1" fmla="*/ 114220 h 194664"/>
                  <a:gd name="connsiteX2" fmla="*/ 84506 w 203575"/>
                  <a:gd name="connsiteY2" fmla="*/ 7921 h 194664"/>
                  <a:gd name="connsiteX3" fmla="*/ 141324 w 203575"/>
                  <a:gd name="connsiteY3" fmla="*/ 0 h 194664"/>
                  <a:gd name="connsiteX4" fmla="*/ 136284 w 203575"/>
                  <a:gd name="connsiteY4" fmla="*/ 16528 h 194664"/>
                  <a:gd name="connsiteX5" fmla="*/ 195263 w 203575"/>
                  <a:gd name="connsiteY5" fmla="*/ 37376 h 194664"/>
                  <a:gd name="connsiteX6" fmla="*/ 180175 w 203575"/>
                  <a:gd name="connsiteY6" fmla="*/ 190584 h 194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575" h="194664">
                    <a:moveTo>
                      <a:pt x="25664" y="194664"/>
                    </a:moveTo>
                    <a:cubicBezTo>
                      <a:pt x="25664" y="194664"/>
                      <a:pt x="13285" y="132942"/>
                      <a:pt x="4679" y="114220"/>
                    </a:cubicBezTo>
                    <a:cubicBezTo>
                      <a:pt x="-3928" y="95498"/>
                      <a:pt x="-11163" y="12070"/>
                      <a:pt x="84506" y="7921"/>
                    </a:cubicBezTo>
                    <a:cubicBezTo>
                      <a:pt x="84506" y="7921"/>
                      <a:pt x="121196" y="12207"/>
                      <a:pt x="141324" y="0"/>
                    </a:cubicBezTo>
                    <a:cubicBezTo>
                      <a:pt x="141324" y="0"/>
                      <a:pt x="141324" y="12207"/>
                      <a:pt x="136284" y="16528"/>
                    </a:cubicBezTo>
                    <a:cubicBezTo>
                      <a:pt x="158240" y="12653"/>
                      <a:pt x="180617" y="20574"/>
                      <a:pt x="195263" y="37376"/>
                    </a:cubicBezTo>
                    <a:cubicBezTo>
                      <a:pt x="221151" y="66145"/>
                      <a:pt x="178118" y="166855"/>
                      <a:pt x="180175" y="190584"/>
                    </a:cubicBezTo>
                    <a:close/>
                  </a:path>
                </a:pathLst>
              </a:custGeom>
              <a:solidFill>
                <a:srgbClr val="2C3A64"/>
              </a:solidFill>
              <a:ln w="3429" cap="flat">
                <a:noFill/>
                <a:prstDash val="solid"/>
                <a:miter/>
              </a:ln>
            </p:spPr>
            <p:txBody>
              <a:bodyPr rtlCol="0" anchor="ctr"/>
              <a:lstStyle/>
              <a:p>
                <a:endParaRPr lang="en-IN"/>
              </a:p>
            </p:txBody>
          </p:sp>
          <p:sp>
            <p:nvSpPr>
              <p:cNvPr id="424" name="Freeform: Shape 423">
                <a:extLst>
                  <a:ext uri="{FF2B5EF4-FFF2-40B4-BE49-F238E27FC236}">
                    <a16:creationId xmlns:a16="http://schemas.microsoft.com/office/drawing/2014/main" id="{F1218295-00AF-55D7-4BC4-D5D25DDE6D96}"/>
                  </a:ext>
                </a:extLst>
              </p:cNvPr>
              <p:cNvSpPr/>
              <p:nvPr/>
            </p:nvSpPr>
            <p:spPr>
              <a:xfrm>
                <a:off x="5466984" y="4375026"/>
                <a:ext cx="157425" cy="184994"/>
              </a:xfrm>
              <a:custGeom>
                <a:avLst/>
                <a:gdLst>
                  <a:gd name="connsiteX0" fmla="*/ 157425 w 157425"/>
                  <a:gd name="connsiteY0" fmla="*/ 30278 h 184994"/>
                  <a:gd name="connsiteX1" fmla="*/ 157425 w 157425"/>
                  <a:gd name="connsiteY1" fmla="*/ 97658 h 184994"/>
                  <a:gd name="connsiteX2" fmla="*/ 150567 w 157425"/>
                  <a:gd name="connsiteY2" fmla="*/ 129685 h 184994"/>
                  <a:gd name="connsiteX3" fmla="*/ 150567 w 157425"/>
                  <a:gd name="connsiteY3" fmla="*/ 129685 h 184994"/>
                  <a:gd name="connsiteX4" fmla="*/ 116072 w 157425"/>
                  <a:gd name="connsiteY4" fmla="*/ 171279 h 184994"/>
                  <a:gd name="connsiteX5" fmla="*/ 78730 w 157425"/>
                  <a:gd name="connsiteY5" fmla="*/ 184995 h 184994"/>
                  <a:gd name="connsiteX6" fmla="*/ 43205 w 157425"/>
                  <a:gd name="connsiteY6" fmla="*/ 171588 h 184994"/>
                  <a:gd name="connsiteX7" fmla="*/ 3360 w 157425"/>
                  <a:gd name="connsiteY7" fmla="*/ 122484 h 184994"/>
                  <a:gd name="connsiteX8" fmla="*/ 3360 w 157425"/>
                  <a:gd name="connsiteY8" fmla="*/ 122176 h 184994"/>
                  <a:gd name="connsiteX9" fmla="*/ 3120 w 157425"/>
                  <a:gd name="connsiteY9" fmla="*/ 121319 h 184994"/>
                  <a:gd name="connsiteX10" fmla="*/ 0 w 157425"/>
                  <a:gd name="connsiteY10" fmla="*/ 101773 h 184994"/>
                  <a:gd name="connsiteX11" fmla="*/ 0 w 157425"/>
                  <a:gd name="connsiteY11" fmla="*/ 30381 h 184994"/>
                  <a:gd name="connsiteX12" fmla="*/ 25889 w 157425"/>
                  <a:gd name="connsiteY12" fmla="*/ 1 h 184994"/>
                  <a:gd name="connsiteX13" fmla="*/ 131742 w 157425"/>
                  <a:gd name="connsiteY13" fmla="*/ 1 h 184994"/>
                  <a:gd name="connsiteX14" fmla="*/ 157425 w 157425"/>
                  <a:gd name="connsiteY14" fmla="*/ 30278 h 184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7425" h="184994">
                    <a:moveTo>
                      <a:pt x="157425" y="30278"/>
                    </a:moveTo>
                    <a:lnTo>
                      <a:pt x="157425" y="97658"/>
                    </a:lnTo>
                    <a:cubicBezTo>
                      <a:pt x="157391" y="108700"/>
                      <a:pt x="155053" y="119604"/>
                      <a:pt x="150567" y="129685"/>
                    </a:cubicBezTo>
                    <a:lnTo>
                      <a:pt x="150567" y="129685"/>
                    </a:lnTo>
                    <a:cubicBezTo>
                      <a:pt x="143000" y="146384"/>
                      <a:pt x="131087" y="160752"/>
                      <a:pt x="116072" y="171279"/>
                    </a:cubicBezTo>
                    <a:cubicBezTo>
                      <a:pt x="103590" y="180057"/>
                      <a:pt x="90183" y="184995"/>
                      <a:pt x="78730" y="184995"/>
                    </a:cubicBezTo>
                    <a:cubicBezTo>
                      <a:pt x="68751" y="184789"/>
                      <a:pt x="55790" y="179920"/>
                      <a:pt x="43205" y="171588"/>
                    </a:cubicBezTo>
                    <a:cubicBezTo>
                      <a:pt x="26300" y="160409"/>
                      <a:pt x="10218" y="142990"/>
                      <a:pt x="3360" y="122484"/>
                    </a:cubicBezTo>
                    <a:lnTo>
                      <a:pt x="3360" y="122176"/>
                    </a:lnTo>
                    <a:lnTo>
                      <a:pt x="3120" y="121319"/>
                    </a:lnTo>
                    <a:cubicBezTo>
                      <a:pt x="1080" y="115009"/>
                      <a:pt x="27" y="108426"/>
                      <a:pt x="0" y="101773"/>
                    </a:cubicBezTo>
                    <a:lnTo>
                      <a:pt x="0" y="30381"/>
                    </a:lnTo>
                    <a:cubicBezTo>
                      <a:pt x="0" y="13682"/>
                      <a:pt x="11659" y="1"/>
                      <a:pt x="25889" y="1"/>
                    </a:cubicBezTo>
                    <a:lnTo>
                      <a:pt x="131742" y="1"/>
                    </a:lnTo>
                    <a:cubicBezTo>
                      <a:pt x="145767" y="-102"/>
                      <a:pt x="157425" y="13579"/>
                      <a:pt x="157425" y="30278"/>
                    </a:cubicBezTo>
                    <a:close/>
                  </a:path>
                </a:pathLst>
              </a:custGeom>
              <a:solidFill>
                <a:srgbClr val="FFB27D"/>
              </a:solidFill>
              <a:ln w="3429" cap="flat">
                <a:noFill/>
                <a:prstDash val="solid"/>
                <a:miter/>
              </a:ln>
            </p:spPr>
            <p:txBody>
              <a:bodyPr rtlCol="0" anchor="ctr"/>
              <a:lstStyle/>
              <a:p>
                <a:endParaRPr lang="en-IN"/>
              </a:p>
            </p:txBody>
          </p:sp>
          <p:sp>
            <p:nvSpPr>
              <p:cNvPr id="425" name="Freeform: Shape 424">
                <a:extLst>
                  <a:ext uri="{FF2B5EF4-FFF2-40B4-BE49-F238E27FC236}">
                    <a16:creationId xmlns:a16="http://schemas.microsoft.com/office/drawing/2014/main" id="{849DF5FF-202D-4B8B-62EB-2C086E9D51C9}"/>
                  </a:ext>
                </a:extLst>
              </p:cNvPr>
              <p:cNvSpPr/>
              <p:nvPr/>
            </p:nvSpPr>
            <p:spPr>
              <a:xfrm>
                <a:off x="5463384" y="4358807"/>
                <a:ext cx="159051" cy="84627"/>
              </a:xfrm>
              <a:custGeom>
                <a:avLst/>
                <a:gdLst>
                  <a:gd name="connsiteX0" fmla="*/ 3394 w 159051"/>
                  <a:gd name="connsiteY0" fmla="*/ 84628 h 84627"/>
                  <a:gd name="connsiteX1" fmla="*/ 37684 w 159051"/>
                  <a:gd name="connsiteY1" fmla="*/ 35113 h 84627"/>
                  <a:gd name="connsiteX2" fmla="*/ 158522 w 159051"/>
                  <a:gd name="connsiteY2" fmla="*/ 24826 h 84627"/>
                  <a:gd name="connsiteX3" fmla="*/ 3565 w 159051"/>
                  <a:gd name="connsiteY3" fmla="*/ 14025 h 84627"/>
                  <a:gd name="connsiteX4" fmla="*/ 3394 w 159051"/>
                  <a:gd name="connsiteY4" fmla="*/ 84628 h 84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051" h="84627">
                    <a:moveTo>
                      <a:pt x="3394" y="84628"/>
                    </a:moveTo>
                    <a:cubicBezTo>
                      <a:pt x="3394" y="84628"/>
                      <a:pt x="3394" y="41731"/>
                      <a:pt x="37684" y="35113"/>
                    </a:cubicBezTo>
                    <a:cubicBezTo>
                      <a:pt x="71974" y="28495"/>
                      <a:pt x="147721" y="56030"/>
                      <a:pt x="158522" y="24826"/>
                    </a:cubicBezTo>
                    <a:cubicBezTo>
                      <a:pt x="169323" y="-6378"/>
                      <a:pt x="11486" y="-6035"/>
                      <a:pt x="3565" y="14025"/>
                    </a:cubicBezTo>
                    <a:cubicBezTo>
                      <a:pt x="-4356" y="34084"/>
                      <a:pt x="3394" y="84628"/>
                      <a:pt x="3394" y="84628"/>
                    </a:cubicBezTo>
                    <a:close/>
                  </a:path>
                </a:pathLst>
              </a:custGeom>
              <a:solidFill>
                <a:srgbClr val="2C3A64"/>
              </a:solidFill>
              <a:ln w="3429" cap="flat">
                <a:noFill/>
                <a:prstDash val="solid"/>
                <a:miter/>
              </a:ln>
            </p:spPr>
            <p:txBody>
              <a:bodyPr rtlCol="0" anchor="ctr"/>
              <a:lstStyle/>
              <a:p>
                <a:endParaRPr lang="en-IN"/>
              </a:p>
            </p:txBody>
          </p:sp>
          <p:sp>
            <p:nvSpPr>
              <p:cNvPr id="426" name="Freeform: Shape 425">
                <a:extLst>
                  <a:ext uri="{FF2B5EF4-FFF2-40B4-BE49-F238E27FC236}">
                    <a16:creationId xmlns:a16="http://schemas.microsoft.com/office/drawing/2014/main" id="{EF3420F5-57B4-4A54-1A6A-604AB816B1D4}"/>
                  </a:ext>
                </a:extLst>
              </p:cNvPr>
              <p:cNvSpPr/>
              <p:nvPr/>
            </p:nvSpPr>
            <p:spPr>
              <a:xfrm>
                <a:off x="5342004" y="5172577"/>
                <a:ext cx="243108" cy="982621"/>
              </a:xfrm>
              <a:custGeom>
                <a:avLst/>
                <a:gdLst>
                  <a:gd name="connsiteX0" fmla="*/ 12543 w 243108"/>
                  <a:gd name="connsiteY0" fmla="*/ 0 h 982621"/>
                  <a:gd name="connsiteX1" fmla="*/ 7193 w 243108"/>
                  <a:gd name="connsiteY1" fmla="*/ 518979 h 982621"/>
                  <a:gd name="connsiteX2" fmla="*/ 7193 w 243108"/>
                  <a:gd name="connsiteY2" fmla="*/ 969927 h 982621"/>
                  <a:gd name="connsiteX3" fmla="*/ 115035 w 243108"/>
                  <a:gd name="connsiteY3" fmla="*/ 969927 h 982621"/>
                  <a:gd name="connsiteX4" fmla="*/ 176174 w 243108"/>
                  <a:gd name="connsiteY4" fmla="*/ 518979 h 982621"/>
                  <a:gd name="connsiteX5" fmla="*/ 243108 w 243108"/>
                  <a:gd name="connsiteY5" fmla="*/ 14402 h 982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108" h="982621">
                    <a:moveTo>
                      <a:pt x="12543" y="0"/>
                    </a:moveTo>
                    <a:cubicBezTo>
                      <a:pt x="12543" y="0"/>
                      <a:pt x="23378" y="330453"/>
                      <a:pt x="7193" y="518979"/>
                    </a:cubicBezTo>
                    <a:cubicBezTo>
                      <a:pt x="-8992" y="707506"/>
                      <a:pt x="7193" y="969927"/>
                      <a:pt x="7193" y="969927"/>
                    </a:cubicBezTo>
                    <a:cubicBezTo>
                      <a:pt x="7193" y="969927"/>
                      <a:pt x="58937" y="998491"/>
                      <a:pt x="115035" y="969927"/>
                    </a:cubicBezTo>
                    <a:cubicBezTo>
                      <a:pt x="115035" y="969927"/>
                      <a:pt x="176551" y="605699"/>
                      <a:pt x="176174" y="518979"/>
                    </a:cubicBezTo>
                    <a:cubicBezTo>
                      <a:pt x="175729" y="426671"/>
                      <a:pt x="243108" y="14402"/>
                      <a:pt x="243108" y="14402"/>
                    </a:cubicBezTo>
                    <a:close/>
                  </a:path>
                </a:pathLst>
              </a:custGeom>
              <a:solidFill>
                <a:srgbClr val="2B478B"/>
              </a:solidFill>
              <a:ln w="3429" cap="flat">
                <a:noFill/>
                <a:prstDash val="solid"/>
                <a:miter/>
              </a:ln>
            </p:spPr>
            <p:txBody>
              <a:bodyPr rtlCol="0" anchor="ctr"/>
              <a:lstStyle/>
              <a:p>
                <a:endParaRPr lang="en-IN"/>
              </a:p>
            </p:txBody>
          </p:sp>
          <p:sp>
            <p:nvSpPr>
              <p:cNvPr id="427" name="Freeform: Shape 426">
                <a:extLst>
                  <a:ext uri="{FF2B5EF4-FFF2-40B4-BE49-F238E27FC236}">
                    <a16:creationId xmlns:a16="http://schemas.microsoft.com/office/drawing/2014/main" id="{B9FD9488-685A-42C1-71BD-11B6E8E69C93}"/>
                  </a:ext>
                </a:extLst>
              </p:cNvPr>
              <p:cNvSpPr/>
              <p:nvPr/>
            </p:nvSpPr>
            <p:spPr>
              <a:xfrm>
                <a:off x="5501342" y="5171857"/>
                <a:ext cx="243407" cy="983341"/>
              </a:xfrm>
              <a:custGeom>
                <a:avLst/>
                <a:gdLst>
                  <a:gd name="connsiteX0" fmla="*/ 235949 w 243407"/>
                  <a:gd name="connsiteY0" fmla="*/ 970647 h 983341"/>
                  <a:gd name="connsiteX1" fmla="*/ 128107 w 243407"/>
                  <a:gd name="connsiteY1" fmla="*/ 970647 h 983341"/>
                  <a:gd name="connsiteX2" fmla="*/ 66968 w 243407"/>
                  <a:gd name="connsiteY2" fmla="*/ 519699 h 983341"/>
                  <a:gd name="connsiteX3" fmla="*/ 41422 w 243407"/>
                  <a:gd name="connsiteY3" fmla="*/ 286527 h 983341"/>
                  <a:gd name="connsiteX4" fmla="*/ 0 w 243407"/>
                  <a:gd name="connsiteY4" fmla="*/ 14985 h 983341"/>
                  <a:gd name="connsiteX5" fmla="*/ 239653 w 243407"/>
                  <a:gd name="connsiteY5" fmla="*/ 0 h 983341"/>
                  <a:gd name="connsiteX6" fmla="*/ 236224 w 243407"/>
                  <a:gd name="connsiteY6" fmla="*/ 519562 h 983341"/>
                  <a:gd name="connsiteX7" fmla="*/ 235949 w 243407"/>
                  <a:gd name="connsiteY7" fmla="*/ 970647 h 983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07" h="983341">
                    <a:moveTo>
                      <a:pt x="235949" y="970647"/>
                    </a:moveTo>
                    <a:cubicBezTo>
                      <a:pt x="235949" y="970647"/>
                      <a:pt x="184206" y="999211"/>
                      <a:pt x="128107" y="970647"/>
                    </a:cubicBezTo>
                    <a:cubicBezTo>
                      <a:pt x="128107" y="970647"/>
                      <a:pt x="66591" y="606384"/>
                      <a:pt x="66968" y="519699"/>
                    </a:cubicBezTo>
                    <a:cubicBezTo>
                      <a:pt x="66968" y="480711"/>
                      <a:pt x="55241" y="384631"/>
                      <a:pt x="41422" y="286527"/>
                    </a:cubicBezTo>
                    <a:cubicBezTo>
                      <a:pt x="22494" y="152522"/>
                      <a:pt x="0" y="14985"/>
                      <a:pt x="0" y="14985"/>
                    </a:cubicBezTo>
                    <a:lnTo>
                      <a:pt x="239653" y="0"/>
                    </a:lnTo>
                    <a:cubicBezTo>
                      <a:pt x="239653" y="0"/>
                      <a:pt x="219902" y="331036"/>
                      <a:pt x="236224" y="519562"/>
                    </a:cubicBezTo>
                    <a:cubicBezTo>
                      <a:pt x="252546" y="708089"/>
                      <a:pt x="235949" y="970647"/>
                      <a:pt x="235949" y="970647"/>
                    </a:cubicBezTo>
                    <a:close/>
                  </a:path>
                </a:pathLst>
              </a:custGeom>
              <a:solidFill>
                <a:srgbClr val="2B478B"/>
              </a:solidFill>
              <a:ln w="3429" cap="flat">
                <a:noFill/>
                <a:prstDash val="solid"/>
                <a:miter/>
              </a:ln>
            </p:spPr>
            <p:txBody>
              <a:bodyPr rtlCol="0" anchor="ctr"/>
              <a:lstStyle/>
              <a:p>
                <a:endParaRPr lang="en-IN"/>
              </a:p>
            </p:txBody>
          </p:sp>
          <p:sp>
            <p:nvSpPr>
              <p:cNvPr id="428" name="Freeform: Shape 427">
                <a:extLst>
                  <a:ext uri="{FF2B5EF4-FFF2-40B4-BE49-F238E27FC236}">
                    <a16:creationId xmlns:a16="http://schemas.microsoft.com/office/drawing/2014/main" id="{21DC8DFB-BAB6-C3BF-C518-7F9E34FC746D}"/>
                  </a:ext>
                </a:extLst>
              </p:cNvPr>
              <p:cNvSpPr/>
              <p:nvPr/>
            </p:nvSpPr>
            <p:spPr>
              <a:xfrm>
                <a:off x="5343584" y="4619274"/>
                <a:ext cx="405646" cy="628055"/>
              </a:xfrm>
              <a:custGeom>
                <a:avLst/>
                <a:gdLst>
                  <a:gd name="connsiteX0" fmla="*/ 394531 w 405646"/>
                  <a:gd name="connsiteY0" fmla="*/ 608270 h 628055"/>
                  <a:gd name="connsiteX1" fmla="*/ 199078 w 405646"/>
                  <a:gd name="connsiteY1" fmla="*/ 628056 h 628055"/>
                  <a:gd name="connsiteX2" fmla="*/ 79063 w 405646"/>
                  <a:gd name="connsiteY2" fmla="*/ 618866 h 628055"/>
                  <a:gd name="connsiteX3" fmla="*/ 12300 w 405646"/>
                  <a:gd name="connsiteY3" fmla="*/ 608270 h 628055"/>
                  <a:gd name="connsiteX4" fmla="*/ 3796 w 405646"/>
                  <a:gd name="connsiteY4" fmla="*/ 507972 h 628055"/>
                  <a:gd name="connsiteX5" fmla="*/ 8116 w 405646"/>
                  <a:gd name="connsiteY5" fmla="*/ 287864 h 628055"/>
                  <a:gd name="connsiteX6" fmla="*/ 8562 w 405646"/>
                  <a:gd name="connsiteY6" fmla="*/ 259781 h 628055"/>
                  <a:gd name="connsiteX7" fmla="*/ 57391 w 405646"/>
                  <a:gd name="connsiteY7" fmla="*/ 15945 h 628055"/>
                  <a:gd name="connsiteX8" fmla="*/ 137184 w 405646"/>
                  <a:gd name="connsiteY8" fmla="*/ 0 h 628055"/>
                  <a:gd name="connsiteX9" fmla="*/ 201889 w 405646"/>
                  <a:gd name="connsiteY9" fmla="*/ 49103 h 628055"/>
                  <a:gd name="connsiteX10" fmla="*/ 264709 w 405646"/>
                  <a:gd name="connsiteY10" fmla="*/ 1406 h 628055"/>
                  <a:gd name="connsiteX11" fmla="*/ 363155 w 405646"/>
                  <a:gd name="connsiteY11" fmla="*/ 20402 h 628055"/>
                  <a:gd name="connsiteX12" fmla="*/ 380677 w 405646"/>
                  <a:gd name="connsiteY12" fmla="*/ 314954 h 628055"/>
                  <a:gd name="connsiteX13" fmla="*/ 394531 w 405646"/>
                  <a:gd name="connsiteY13" fmla="*/ 608270 h 628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5646" h="628055">
                    <a:moveTo>
                      <a:pt x="394531" y="608270"/>
                    </a:moveTo>
                    <a:cubicBezTo>
                      <a:pt x="394531" y="608270"/>
                      <a:pt x="292381" y="628056"/>
                      <a:pt x="199078" y="628056"/>
                    </a:cubicBezTo>
                    <a:cubicBezTo>
                      <a:pt x="158917" y="627576"/>
                      <a:pt x="118829" y="624489"/>
                      <a:pt x="79063" y="618866"/>
                    </a:cubicBezTo>
                    <a:cubicBezTo>
                      <a:pt x="40178" y="613722"/>
                      <a:pt x="12300" y="608270"/>
                      <a:pt x="12300" y="608270"/>
                    </a:cubicBezTo>
                    <a:cubicBezTo>
                      <a:pt x="12300" y="608270"/>
                      <a:pt x="-8274" y="610088"/>
                      <a:pt x="3796" y="507972"/>
                    </a:cubicBezTo>
                    <a:cubicBezTo>
                      <a:pt x="13123" y="430237"/>
                      <a:pt x="10208" y="360079"/>
                      <a:pt x="8116" y="287864"/>
                    </a:cubicBezTo>
                    <a:cubicBezTo>
                      <a:pt x="7876" y="279841"/>
                      <a:pt x="8116" y="270342"/>
                      <a:pt x="8562" y="259781"/>
                    </a:cubicBezTo>
                    <a:cubicBezTo>
                      <a:pt x="12540" y="175599"/>
                      <a:pt x="37983" y="24072"/>
                      <a:pt x="57391" y="15945"/>
                    </a:cubicBezTo>
                    <a:cubicBezTo>
                      <a:pt x="57391" y="15945"/>
                      <a:pt x="86229" y="5212"/>
                      <a:pt x="137184" y="0"/>
                    </a:cubicBezTo>
                    <a:cubicBezTo>
                      <a:pt x="137184" y="995"/>
                      <a:pt x="166776" y="44234"/>
                      <a:pt x="201889" y="49103"/>
                    </a:cubicBezTo>
                    <a:cubicBezTo>
                      <a:pt x="223698" y="40462"/>
                      <a:pt x="240843" y="33090"/>
                      <a:pt x="264709" y="1406"/>
                    </a:cubicBezTo>
                    <a:cubicBezTo>
                      <a:pt x="297946" y="5315"/>
                      <a:pt x="330851" y="11659"/>
                      <a:pt x="363155" y="20402"/>
                    </a:cubicBezTo>
                    <a:cubicBezTo>
                      <a:pt x="363155" y="20402"/>
                      <a:pt x="366824" y="36450"/>
                      <a:pt x="380677" y="314954"/>
                    </a:cubicBezTo>
                    <a:cubicBezTo>
                      <a:pt x="386301" y="425265"/>
                      <a:pt x="423951" y="608648"/>
                      <a:pt x="394531" y="608270"/>
                    </a:cubicBezTo>
                    <a:close/>
                  </a:path>
                </a:pathLst>
              </a:custGeom>
              <a:solidFill>
                <a:srgbClr val="F99746"/>
              </a:solidFill>
              <a:ln w="3429" cap="flat">
                <a:noFill/>
                <a:prstDash val="solid"/>
                <a:miter/>
              </a:ln>
            </p:spPr>
            <p:txBody>
              <a:bodyPr rtlCol="0" anchor="ctr"/>
              <a:lstStyle/>
              <a:p>
                <a:endParaRPr lang="en-IN"/>
              </a:p>
            </p:txBody>
          </p:sp>
          <p:sp>
            <p:nvSpPr>
              <p:cNvPr id="429" name="Freeform: Shape 428">
                <a:extLst>
                  <a:ext uri="{FF2B5EF4-FFF2-40B4-BE49-F238E27FC236}">
                    <a16:creationId xmlns:a16="http://schemas.microsoft.com/office/drawing/2014/main" id="{96D7D944-7F99-233F-7C90-EB31F4AD9200}"/>
                  </a:ext>
                </a:extLst>
              </p:cNvPr>
              <p:cNvSpPr/>
              <p:nvPr/>
            </p:nvSpPr>
            <p:spPr>
              <a:xfrm>
                <a:off x="5542765" y="5343582"/>
                <a:ext cx="64261" cy="347974"/>
              </a:xfrm>
              <a:custGeom>
                <a:avLst/>
                <a:gdLst>
                  <a:gd name="connsiteX0" fmla="*/ 25546 w 64261"/>
                  <a:gd name="connsiteY0" fmla="*/ 347975 h 347974"/>
                  <a:gd name="connsiteX1" fmla="*/ 0 w 64261"/>
                  <a:gd name="connsiteY1" fmla="*/ 114803 h 347974"/>
                  <a:gd name="connsiteX2" fmla="*/ 49309 w 64261"/>
                  <a:gd name="connsiteY2" fmla="*/ 0 h 347974"/>
                  <a:gd name="connsiteX3" fmla="*/ 25546 w 64261"/>
                  <a:gd name="connsiteY3" fmla="*/ 347975 h 347974"/>
                </a:gdLst>
                <a:ahLst/>
                <a:cxnLst>
                  <a:cxn ang="0">
                    <a:pos x="connsiteX0" y="connsiteY0"/>
                  </a:cxn>
                  <a:cxn ang="0">
                    <a:pos x="connsiteX1" y="connsiteY1"/>
                  </a:cxn>
                  <a:cxn ang="0">
                    <a:pos x="connsiteX2" y="connsiteY2"/>
                  </a:cxn>
                  <a:cxn ang="0">
                    <a:pos x="connsiteX3" y="connsiteY3"/>
                  </a:cxn>
                </a:cxnLst>
                <a:rect l="l" t="t" r="r" b="b"/>
                <a:pathLst>
                  <a:path w="64261" h="347974">
                    <a:moveTo>
                      <a:pt x="25546" y="347975"/>
                    </a:moveTo>
                    <a:cubicBezTo>
                      <a:pt x="25546" y="308987"/>
                      <a:pt x="13819" y="212907"/>
                      <a:pt x="0" y="114803"/>
                    </a:cubicBezTo>
                    <a:cubicBezTo>
                      <a:pt x="14333" y="56304"/>
                      <a:pt x="49309" y="0"/>
                      <a:pt x="49309" y="0"/>
                    </a:cubicBezTo>
                    <a:cubicBezTo>
                      <a:pt x="93543" y="124198"/>
                      <a:pt x="25546" y="347975"/>
                      <a:pt x="25546" y="347975"/>
                    </a:cubicBezTo>
                    <a:close/>
                  </a:path>
                </a:pathLst>
              </a:custGeom>
              <a:solidFill>
                <a:srgbClr val="233862"/>
              </a:solidFill>
              <a:ln w="3429" cap="flat">
                <a:noFill/>
                <a:prstDash val="solid"/>
                <a:miter/>
              </a:ln>
            </p:spPr>
            <p:txBody>
              <a:bodyPr rtlCol="0" anchor="ctr"/>
              <a:lstStyle/>
              <a:p>
                <a:endParaRPr lang="en-IN"/>
              </a:p>
            </p:txBody>
          </p:sp>
          <p:sp>
            <p:nvSpPr>
              <p:cNvPr id="430" name="Freeform: Shape 429">
                <a:extLst>
                  <a:ext uri="{FF2B5EF4-FFF2-40B4-BE49-F238E27FC236}">
                    <a16:creationId xmlns:a16="http://schemas.microsoft.com/office/drawing/2014/main" id="{E99050D5-061D-A993-01B4-67535CABEEA4}"/>
                  </a:ext>
                </a:extLst>
              </p:cNvPr>
              <p:cNvSpPr/>
              <p:nvPr/>
            </p:nvSpPr>
            <p:spPr>
              <a:xfrm>
                <a:off x="5133411" y="4633470"/>
                <a:ext cx="273051" cy="561464"/>
              </a:xfrm>
              <a:custGeom>
                <a:avLst/>
                <a:gdLst>
                  <a:gd name="connsiteX0" fmla="*/ 124027 w 273051"/>
                  <a:gd name="connsiteY0" fmla="*/ 333264 h 561464"/>
                  <a:gd name="connsiteX1" fmla="*/ 142612 w 273051"/>
                  <a:gd name="connsiteY1" fmla="*/ 383808 h 561464"/>
                  <a:gd name="connsiteX2" fmla="*/ 211192 w 273051"/>
                  <a:gd name="connsiteY2" fmla="*/ 523437 h 561464"/>
                  <a:gd name="connsiteX3" fmla="*/ 198196 w 273051"/>
                  <a:gd name="connsiteY3" fmla="*/ 561464 h 561464"/>
                  <a:gd name="connsiteX4" fmla="*/ 50166 w 273051"/>
                  <a:gd name="connsiteY4" fmla="*/ 419915 h 561464"/>
                  <a:gd name="connsiteX5" fmla="*/ 0 w 273051"/>
                  <a:gd name="connsiteY5" fmla="*/ 338271 h 561464"/>
                  <a:gd name="connsiteX6" fmla="*/ 273051 w 273051"/>
                  <a:gd name="connsiteY6" fmla="*/ 0 h 561464"/>
                  <a:gd name="connsiteX7" fmla="*/ 259644 w 273051"/>
                  <a:gd name="connsiteY7" fmla="*/ 215581 h 561464"/>
                  <a:gd name="connsiteX8" fmla="*/ 124027 w 273051"/>
                  <a:gd name="connsiteY8" fmla="*/ 333264 h 561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3051" h="561464">
                    <a:moveTo>
                      <a:pt x="124027" y="333264"/>
                    </a:moveTo>
                    <a:cubicBezTo>
                      <a:pt x="121592" y="335288"/>
                      <a:pt x="130096" y="356376"/>
                      <a:pt x="142612" y="383808"/>
                    </a:cubicBezTo>
                    <a:cubicBezTo>
                      <a:pt x="168364" y="440181"/>
                      <a:pt x="211192" y="523437"/>
                      <a:pt x="211192" y="523437"/>
                    </a:cubicBezTo>
                    <a:cubicBezTo>
                      <a:pt x="207900" y="536433"/>
                      <a:pt x="203552" y="549154"/>
                      <a:pt x="198196" y="561464"/>
                    </a:cubicBezTo>
                    <a:cubicBezTo>
                      <a:pt x="126187" y="504920"/>
                      <a:pt x="79793" y="456811"/>
                      <a:pt x="50166" y="419915"/>
                    </a:cubicBezTo>
                    <a:cubicBezTo>
                      <a:pt x="8538" y="368000"/>
                      <a:pt x="0" y="338271"/>
                      <a:pt x="0" y="338271"/>
                    </a:cubicBezTo>
                    <a:cubicBezTo>
                      <a:pt x="160271" y="12036"/>
                      <a:pt x="273051" y="0"/>
                      <a:pt x="273051" y="0"/>
                    </a:cubicBezTo>
                    <a:lnTo>
                      <a:pt x="259644" y="215581"/>
                    </a:lnTo>
                    <a:cubicBezTo>
                      <a:pt x="259644" y="215581"/>
                      <a:pt x="131433" y="327092"/>
                      <a:pt x="124027" y="333264"/>
                    </a:cubicBezTo>
                    <a:close/>
                  </a:path>
                </a:pathLst>
              </a:custGeom>
              <a:solidFill>
                <a:srgbClr val="F99746"/>
              </a:solidFill>
              <a:ln w="3429" cap="flat">
                <a:noFill/>
                <a:prstDash val="solid"/>
                <a:miter/>
              </a:ln>
            </p:spPr>
            <p:txBody>
              <a:bodyPr rtlCol="0" anchor="ctr"/>
              <a:lstStyle/>
              <a:p>
                <a:endParaRPr lang="en-IN"/>
              </a:p>
            </p:txBody>
          </p:sp>
          <p:sp>
            <p:nvSpPr>
              <p:cNvPr id="431" name="Freeform: Shape 430">
                <a:extLst>
                  <a:ext uri="{FF2B5EF4-FFF2-40B4-BE49-F238E27FC236}">
                    <a16:creationId xmlns:a16="http://schemas.microsoft.com/office/drawing/2014/main" id="{16DA0B5D-6DD0-321A-134B-B9EAE307AD8F}"/>
                  </a:ext>
                </a:extLst>
              </p:cNvPr>
              <p:cNvSpPr/>
              <p:nvPr/>
            </p:nvSpPr>
            <p:spPr>
              <a:xfrm>
                <a:off x="5330043" y="5139076"/>
                <a:ext cx="74694" cy="59119"/>
              </a:xfrm>
              <a:custGeom>
                <a:avLst/>
                <a:gdLst>
                  <a:gd name="connsiteX0" fmla="*/ 5987 w 74694"/>
                  <a:gd name="connsiteY0" fmla="*/ 21945 h 59119"/>
                  <a:gd name="connsiteX1" fmla="*/ 60646 w 74694"/>
                  <a:gd name="connsiteY1" fmla="*/ 6138 h 59119"/>
                  <a:gd name="connsiteX2" fmla="*/ 67126 w 74694"/>
                  <a:gd name="connsiteY2" fmla="*/ 55755 h 59119"/>
                  <a:gd name="connsiteX3" fmla="*/ 25978 w 74694"/>
                  <a:gd name="connsiteY3" fmla="*/ 47834 h 59119"/>
                  <a:gd name="connsiteX4" fmla="*/ 1393 w 74694"/>
                  <a:gd name="connsiteY4" fmla="*/ 55858 h 59119"/>
                  <a:gd name="connsiteX5" fmla="*/ 5987 w 74694"/>
                  <a:gd name="connsiteY5" fmla="*/ 21945 h 59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694" h="59119">
                    <a:moveTo>
                      <a:pt x="5987" y="21945"/>
                    </a:moveTo>
                    <a:cubicBezTo>
                      <a:pt x="5987" y="21945"/>
                      <a:pt x="44804" y="-14025"/>
                      <a:pt x="60646" y="6138"/>
                    </a:cubicBezTo>
                    <a:cubicBezTo>
                      <a:pt x="76488" y="26300"/>
                      <a:pt x="79334" y="57915"/>
                      <a:pt x="67126" y="55755"/>
                    </a:cubicBezTo>
                    <a:cubicBezTo>
                      <a:pt x="54919" y="53595"/>
                      <a:pt x="29716" y="42039"/>
                      <a:pt x="25978" y="47834"/>
                    </a:cubicBezTo>
                    <a:cubicBezTo>
                      <a:pt x="22241" y="53629"/>
                      <a:pt x="6262" y="64602"/>
                      <a:pt x="1393" y="55858"/>
                    </a:cubicBezTo>
                    <a:cubicBezTo>
                      <a:pt x="-3477" y="47114"/>
                      <a:pt x="5987" y="21945"/>
                      <a:pt x="5987" y="21945"/>
                    </a:cubicBezTo>
                    <a:close/>
                  </a:path>
                </a:pathLst>
              </a:custGeom>
              <a:solidFill>
                <a:srgbClr val="FFB27D"/>
              </a:solidFill>
              <a:ln w="3429" cap="flat">
                <a:noFill/>
                <a:prstDash val="solid"/>
                <a:miter/>
              </a:ln>
            </p:spPr>
            <p:txBody>
              <a:bodyPr rtlCol="0" anchor="ctr"/>
              <a:lstStyle/>
              <a:p>
                <a:endParaRPr lang="en-IN"/>
              </a:p>
            </p:txBody>
          </p:sp>
          <p:sp>
            <p:nvSpPr>
              <p:cNvPr id="432" name="Freeform: Shape 431">
                <a:extLst>
                  <a:ext uri="{FF2B5EF4-FFF2-40B4-BE49-F238E27FC236}">
                    <a16:creationId xmlns:a16="http://schemas.microsoft.com/office/drawing/2014/main" id="{0046164B-1E4A-FD25-AF88-FE038198D8C5}"/>
                  </a:ext>
                </a:extLst>
              </p:cNvPr>
              <p:cNvSpPr/>
              <p:nvPr/>
            </p:nvSpPr>
            <p:spPr>
              <a:xfrm>
                <a:off x="5183543" y="5017278"/>
                <a:ext cx="161025" cy="177656"/>
              </a:xfrm>
              <a:custGeom>
                <a:avLst/>
                <a:gdLst>
                  <a:gd name="connsiteX0" fmla="*/ 161026 w 161025"/>
                  <a:gd name="connsiteY0" fmla="*/ 139629 h 177656"/>
                  <a:gd name="connsiteX1" fmla="*/ 148030 w 161025"/>
                  <a:gd name="connsiteY1" fmla="*/ 177657 h 177656"/>
                  <a:gd name="connsiteX2" fmla="*/ 0 w 161025"/>
                  <a:gd name="connsiteY2" fmla="*/ 36107 h 177656"/>
                  <a:gd name="connsiteX3" fmla="*/ 92583 w 161025"/>
                  <a:gd name="connsiteY3" fmla="*/ 0 h 177656"/>
                  <a:gd name="connsiteX4" fmla="*/ 161026 w 161025"/>
                  <a:gd name="connsiteY4" fmla="*/ 139629 h 177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25" h="177656">
                    <a:moveTo>
                      <a:pt x="161026" y="139629"/>
                    </a:moveTo>
                    <a:cubicBezTo>
                      <a:pt x="157734" y="152625"/>
                      <a:pt x="153386" y="165347"/>
                      <a:pt x="148030" y="177657"/>
                    </a:cubicBezTo>
                    <a:cubicBezTo>
                      <a:pt x="76021" y="121113"/>
                      <a:pt x="29626" y="73004"/>
                      <a:pt x="0" y="36107"/>
                    </a:cubicBezTo>
                    <a:cubicBezTo>
                      <a:pt x="22357" y="34427"/>
                      <a:pt x="54864" y="26438"/>
                      <a:pt x="92583" y="0"/>
                    </a:cubicBezTo>
                    <a:cubicBezTo>
                      <a:pt x="118232" y="56373"/>
                      <a:pt x="161026" y="139629"/>
                      <a:pt x="161026" y="139629"/>
                    </a:cubicBezTo>
                    <a:close/>
                  </a:path>
                </a:pathLst>
              </a:custGeom>
              <a:solidFill>
                <a:srgbClr val="FFB27D"/>
              </a:solidFill>
              <a:ln w="3429" cap="flat">
                <a:noFill/>
                <a:prstDash val="solid"/>
                <a:miter/>
              </a:ln>
            </p:spPr>
            <p:txBody>
              <a:bodyPr rtlCol="0" anchor="ctr"/>
              <a:lstStyle/>
              <a:p>
                <a:endParaRPr lang="en-IN"/>
              </a:p>
            </p:txBody>
          </p:sp>
          <p:sp>
            <p:nvSpPr>
              <p:cNvPr id="433" name="Freeform: Shape 432">
                <a:extLst>
                  <a:ext uri="{FF2B5EF4-FFF2-40B4-BE49-F238E27FC236}">
                    <a16:creationId xmlns:a16="http://schemas.microsoft.com/office/drawing/2014/main" id="{4BC62648-8F88-12A1-836C-FAF3DE905495}"/>
                  </a:ext>
                </a:extLst>
              </p:cNvPr>
              <p:cNvSpPr/>
              <p:nvPr/>
            </p:nvSpPr>
            <p:spPr>
              <a:xfrm>
                <a:off x="5695869" y="4636659"/>
                <a:ext cx="267702" cy="558275"/>
              </a:xfrm>
              <a:custGeom>
                <a:avLst/>
                <a:gdLst>
                  <a:gd name="connsiteX0" fmla="*/ 267702 w 267702"/>
                  <a:gd name="connsiteY0" fmla="*/ 335082 h 558275"/>
                  <a:gd name="connsiteX1" fmla="*/ 217501 w 267702"/>
                  <a:gd name="connsiteY1" fmla="*/ 416726 h 558275"/>
                  <a:gd name="connsiteX2" fmla="*/ 69506 w 267702"/>
                  <a:gd name="connsiteY2" fmla="*/ 558276 h 558275"/>
                  <a:gd name="connsiteX3" fmla="*/ 56510 w 267702"/>
                  <a:gd name="connsiteY3" fmla="*/ 520248 h 558275"/>
                  <a:gd name="connsiteX4" fmla="*/ 125090 w 267702"/>
                  <a:gd name="connsiteY4" fmla="*/ 380619 h 558275"/>
                  <a:gd name="connsiteX5" fmla="*/ 143675 w 267702"/>
                  <a:gd name="connsiteY5" fmla="*/ 330076 h 558275"/>
                  <a:gd name="connsiteX6" fmla="*/ 24620 w 267702"/>
                  <a:gd name="connsiteY6" fmla="*/ 226863 h 558275"/>
                  <a:gd name="connsiteX7" fmla="*/ 7990 w 267702"/>
                  <a:gd name="connsiteY7" fmla="*/ 212392 h 558275"/>
                  <a:gd name="connsiteX8" fmla="*/ 0 w 267702"/>
                  <a:gd name="connsiteY8" fmla="*/ 0 h 558275"/>
                  <a:gd name="connsiteX9" fmla="*/ 267702 w 267702"/>
                  <a:gd name="connsiteY9" fmla="*/ 335082 h 55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7702" h="558275">
                    <a:moveTo>
                      <a:pt x="267702" y="335082"/>
                    </a:moveTo>
                    <a:cubicBezTo>
                      <a:pt x="267702" y="335082"/>
                      <a:pt x="259164" y="364811"/>
                      <a:pt x="217501" y="416726"/>
                    </a:cubicBezTo>
                    <a:cubicBezTo>
                      <a:pt x="187875" y="453623"/>
                      <a:pt x="141481" y="501732"/>
                      <a:pt x="69506" y="558276"/>
                    </a:cubicBezTo>
                    <a:cubicBezTo>
                      <a:pt x="64129" y="545966"/>
                      <a:pt x="59785" y="533278"/>
                      <a:pt x="56510" y="520248"/>
                    </a:cubicBezTo>
                    <a:cubicBezTo>
                      <a:pt x="56510" y="520248"/>
                      <a:pt x="99304" y="436992"/>
                      <a:pt x="125090" y="380619"/>
                    </a:cubicBezTo>
                    <a:cubicBezTo>
                      <a:pt x="137606" y="353187"/>
                      <a:pt x="146110" y="332099"/>
                      <a:pt x="143675" y="330076"/>
                    </a:cubicBezTo>
                    <a:cubicBezTo>
                      <a:pt x="137914" y="325310"/>
                      <a:pt x="59562" y="257209"/>
                      <a:pt x="24620" y="226863"/>
                    </a:cubicBezTo>
                    <a:lnTo>
                      <a:pt x="7990" y="212392"/>
                    </a:lnTo>
                    <a:lnTo>
                      <a:pt x="0" y="0"/>
                    </a:lnTo>
                    <a:cubicBezTo>
                      <a:pt x="0" y="0"/>
                      <a:pt x="107431" y="8847"/>
                      <a:pt x="267702" y="335082"/>
                    </a:cubicBezTo>
                    <a:close/>
                  </a:path>
                </a:pathLst>
              </a:custGeom>
              <a:solidFill>
                <a:srgbClr val="F99746"/>
              </a:solidFill>
              <a:ln w="3429" cap="flat">
                <a:noFill/>
                <a:prstDash val="solid"/>
                <a:miter/>
              </a:ln>
            </p:spPr>
            <p:txBody>
              <a:bodyPr rtlCol="0" anchor="ctr"/>
              <a:lstStyle/>
              <a:p>
                <a:endParaRPr lang="en-IN"/>
              </a:p>
            </p:txBody>
          </p:sp>
          <p:sp>
            <p:nvSpPr>
              <p:cNvPr id="434" name="Freeform: Shape 433">
                <a:extLst>
                  <a:ext uri="{FF2B5EF4-FFF2-40B4-BE49-F238E27FC236}">
                    <a16:creationId xmlns:a16="http://schemas.microsoft.com/office/drawing/2014/main" id="{CB5CB837-F141-7037-A54D-E318B6718CAC}"/>
                  </a:ext>
                </a:extLst>
              </p:cNvPr>
              <p:cNvSpPr/>
              <p:nvPr/>
            </p:nvSpPr>
            <p:spPr>
              <a:xfrm>
                <a:off x="5692207" y="5139076"/>
                <a:ext cx="74589" cy="59119"/>
              </a:xfrm>
              <a:custGeom>
                <a:avLst/>
                <a:gdLst>
                  <a:gd name="connsiteX0" fmla="*/ 68711 w 74589"/>
                  <a:gd name="connsiteY0" fmla="*/ 21945 h 59119"/>
                  <a:gd name="connsiteX1" fmla="*/ 14053 w 74589"/>
                  <a:gd name="connsiteY1" fmla="*/ 6138 h 59119"/>
                  <a:gd name="connsiteX2" fmla="*/ 7572 w 74589"/>
                  <a:gd name="connsiteY2" fmla="*/ 55755 h 59119"/>
                  <a:gd name="connsiteX3" fmla="*/ 48548 w 74589"/>
                  <a:gd name="connsiteY3" fmla="*/ 47834 h 59119"/>
                  <a:gd name="connsiteX4" fmla="*/ 73169 w 74589"/>
                  <a:gd name="connsiteY4" fmla="*/ 55858 h 59119"/>
                  <a:gd name="connsiteX5" fmla="*/ 68711 w 74589"/>
                  <a:gd name="connsiteY5" fmla="*/ 21945 h 59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589" h="59119">
                    <a:moveTo>
                      <a:pt x="68711" y="21945"/>
                    </a:moveTo>
                    <a:cubicBezTo>
                      <a:pt x="68711" y="21945"/>
                      <a:pt x="29860" y="-14025"/>
                      <a:pt x="14053" y="6138"/>
                    </a:cubicBezTo>
                    <a:cubicBezTo>
                      <a:pt x="-1755" y="26300"/>
                      <a:pt x="-4670" y="57915"/>
                      <a:pt x="7572" y="55755"/>
                    </a:cubicBezTo>
                    <a:cubicBezTo>
                      <a:pt x="19813" y="53595"/>
                      <a:pt x="44948" y="42039"/>
                      <a:pt x="48548" y="47834"/>
                    </a:cubicBezTo>
                    <a:cubicBezTo>
                      <a:pt x="52149" y="53629"/>
                      <a:pt x="68265" y="64602"/>
                      <a:pt x="73169" y="55858"/>
                    </a:cubicBezTo>
                    <a:cubicBezTo>
                      <a:pt x="78072" y="47114"/>
                      <a:pt x="68711" y="21945"/>
                      <a:pt x="68711" y="21945"/>
                    </a:cubicBezTo>
                    <a:close/>
                  </a:path>
                </a:pathLst>
              </a:custGeom>
              <a:solidFill>
                <a:srgbClr val="FFB27D"/>
              </a:solidFill>
              <a:ln w="3429" cap="flat">
                <a:noFill/>
                <a:prstDash val="solid"/>
                <a:miter/>
              </a:ln>
            </p:spPr>
            <p:txBody>
              <a:bodyPr rtlCol="0" anchor="ctr"/>
              <a:lstStyle/>
              <a:p>
                <a:endParaRPr lang="en-IN"/>
              </a:p>
            </p:txBody>
          </p:sp>
          <p:sp>
            <p:nvSpPr>
              <p:cNvPr id="435" name="Freeform: Shape 434">
                <a:extLst>
                  <a:ext uri="{FF2B5EF4-FFF2-40B4-BE49-F238E27FC236}">
                    <a16:creationId xmlns:a16="http://schemas.microsoft.com/office/drawing/2014/main" id="{7DBB8681-8747-4994-49A7-A4E867B23FE3}"/>
                  </a:ext>
                </a:extLst>
              </p:cNvPr>
              <p:cNvSpPr/>
              <p:nvPr/>
            </p:nvSpPr>
            <p:spPr>
              <a:xfrm>
                <a:off x="5752379" y="5017278"/>
                <a:ext cx="160991" cy="177656"/>
              </a:xfrm>
              <a:custGeom>
                <a:avLst/>
                <a:gdLst>
                  <a:gd name="connsiteX0" fmla="*/ 0 w 160991"/>
                  <a:gd name="connsiteY0" fmla="*/ 139629 h 177656"/>
                  <a:gd name="connsiteX1" fmla="*/ 12962 w 160991"/>
                  <a:gd name="connsiteY1" fmla="*/ 177657 h 177656"/>
                  <a:gd name="connsiteX2" fmla="*/ 160992 w 160991"/>
                  <a:gd name="connsiteY2" fmla="*/ 36107 h 177656"/>
                  <a:gd name="connsiteX3" fmla="*/ 68409 w 160991"/>
                  <a:gd name="connsiteY3" fmla="*/ 0 h 177656"/>
                  <a:gd name="connsiteX4" fmla="*/ 0 w 160991"/>
                  <a:gd name="connsiteY4" fmla="*/ 139629 h 177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91" h="177656">
                    <a:moveTo>
                      <a:pt x="0" y="139629"/>
                    </a:moveTo>
                    <a:cubicBezTo>
                      <a:pt x="3275" y="152625"/>
                      <a:pt x="7609" y="165347"/>
                      <a:pt x="12962" y="177657"/>
                    </a:cubicBezTo>
                    <a:cubicBezTo>
                      <a:pt x="84971" y="121113"/>
                      <a:pt x="131365" y="73004"/>
                      <a:pt x="160992" y="36107"/>
                    </a:cubicBezTo>
                    <a:cubicBezTo>
                      <a:pt x="138669" y="34427"/>
                      <a:pt x="106128" y="26438"/>
                      <a:pt x="68409" y="0"/>
                    </a:cubicBezTo>
                    <a:cubicBezTo>
                      <a:pt x="42760" y="56373"/>
                      <a:pt x="0" y="139629"/>
                      <a:pt x="0" y="139629"/>
                    </a:cubicBezTo>
                    <a:close/>
                  </a:path>
                </a:pathLst>
              </a:custGeom>
              <a:solidFill>
                <a:srgbClr val="FFB27D"/>
              </a:solidFill>
              <a:ln w="3429" cap="flat">
                <a:noFill/>
                <a:prstDash val="solid"/>
                <a:miter/>
              </a:ln>
            </p:spPr>
            <p:txBody>
              <a:bodyPr rtlCol="0" anchor="ctr"/>
              <a:lstStyle/>
              <a:p>
                <a:endParaRPr lang="en-IN"/>
              </a:p>
            </p:txBody>
          </p:sp>
        </p:grpSp>
        <p:sp>
          <p:nvSpPr>
            <p:cNvPr id="8" name="Rectangle 7">
              <a:extLst>
                <a:ext uri="{FF2B5EF4-FFF2-40B4-BE49-F238E27FC236}">
                  <a16:creationId xmlns:a16="http://schemas.microsoft.com/office/drawing/2014/main" id="{3D2609B3-FAB8-982F-7005-6E9E40AFA5FE}"/>
                </a:ext>
              </a:extLst>
            </p:cNvPr>
            <p:cNvSpPr/>
            <p:nvPr/>
          </p:nvSpPr>
          <p:spPr>
            <a:xfrm>
              <a:off x="-1411921" y="2816420"/>
              <a:ext cx="5231569" cy="1345218"/>
            </a:xfrm>
            <a:prstGeom prst="rect">
              <a:avLst/>
            </a:prstGeom>
          </p:spPr>
          <p:txBody>
            <a:bodyPr wrap="square">
              <a:spAutoFit/>
            </a:bodyPr>
            <a:lstStyle/>
            <a:p>
              <a:pPr algn="ctr"/>
              <a:r>
                <a:rPr lang="en-IN" sz="4800" b="1" dirty="0">
                  <a:ln w="0"/>
                  <a:solidFill>
                    <a:schemeClr val="accent1"/>
                  </a:solidFill>
                  <a:effectLst>
                    <a:outerShdw blurRad="38100" dist="25400" dir="5400000" algn="ctr" rotWithShape="0">
                      <a:srgbClr val="6E747A">
                        <a:alpha val="43000"/>
                      </a:srgbClr>
                    </a:outerShdw>
                  </a:effectLst>
                </a:rPr>
                <a:t>DIVERSITY &amp; INCLUSION</a:t>
              </a:r>
            </a:p>
          </p:txBody>
        </p:sp>
      </p:grpSp>
    </p:spTree>
    <p:extLst>
      <p:ext uri="{BB962C8B-B14F-4D97-AF65-F5344CB8AC3E}">
        <p14:creationId xmlns:p14="http://schemas.microsoft.com/office/powerpoint/2010/main" val="4107520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682FC8-9D84-85F5-8E18-49A129378908}"/>
              </a:ext>
            </a:extLst>
          </p:cNvPr>
          <p:cNvSpPr txBox="1"/>
          <p:nvPr/>
        </p:nvSpPr>
        <p:spPr>
          <a:xfrm>
            <a:off x="2261593" y="1414463"/>
            <a:ext cx="8854082" cy="3986219"/>
          </a:xfrm>
          <a:prstGeom prst="rect">
            <a:avLst/>
          </a:prstGeom>
          <a:noFill/>
        </p:spPr>
        <p:txBody>
          <a:bodyPr wrap="square">
            <a:spAutoFit/>
          </a:bodyPr>
          <a:lstStyle/>
          <a:p>
            <a:pPr algn="just">
              <a:lnSpc>
                <a:spcPct val="150000"/>
              </a:lnSpc>
            </a:pPr>
            <a:r>
              <a:rPr lang="en-US" sz="2800" b="1" i="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cs typeface="Arial" panose="020B0604020202020204" pitchFamily="34" charset="0"/>
              </a:rPr>
              <a:t>Introduction</a:t>
            </a:r>
          </a:p>
          <a:p>
            <a:pPr algn="just"/>
            <a:endParaRPr lang="en-US" sz="2400" b="1" i="0" dirty="0">
              <a:solidFill>
                <a:srgbClr val="111111"/>
              </a:solidFill>
              <a:effectLst/>
              <a:latin typeface="Arial" panose="020B0604020202020204" pitchFamily="34" charset="0"/>
              <a:cs typeface="Arial" panose="020B0604020202020204" pitchFamily="34" charset="0"/>
            </a:endParaRPr>
          </a:p>
          <a:p>
            <a:pPr algn="just">
              <a:lnSpc>
                <a:spcPct val="200000"/>
              </a:lnSpc>
            </a:pPr>
            <a:r>
              <a:rPr lang="en-US" sz="1600" b="0" i="0" dirty="0">
                <a:solidFill>
                  <a:srgbClr val="111111"/>
                </a:solidFill>
                <a:effectLst/>
                <a:latin typeface="Arial" panose="020B0604020202020204" pitchFamily="34" charset="0"/>
                <a:cs typeface="Arial" panose="020B0604020202020204" pitchFamily="34" charset="0"/>
              </a:rPr>
              <a:t>The Diversity &amp; Inclusion dashboard, presented by PwC, provides a comprehensive overview of diversity and inclusion metrics within an organization, as represented by data on hiring, promotion, and leavers turnover rate for FY20. It breaks down the data by gender to offer insights into the gender distribution across different job levels of employment and performance ratings. . It provides insights into the executive gender balance, performance rating by gender, and employee distribution by age group for FY20 and FY21</a:t>
            </a:r>
          </a:p>
        </p:txBody>
      </p:sp>
      <p:sp>
        <p:nvSpPr>
          <p:cNvPr id="5" name="TextBox 4">
            <a:extLst>
              <a:ext uri="{FF2B5EF4-FFF2-40B4-BE49-F238E27FC236}">
                <a16:creationId xmlns:a16="http://schemas.microsoft.com/office/drawing/2014/main" id="{A593AEB6-ADDC-C991-31B7-BAF7FDD81E6B}"/>
              </a:ext>
            </a:extLst>
          </p:cNvPr>
          <p:cNvSpPr txBox="1"/>
          <p:nvPr/>
        </p:nvSpPr>
        <p:spPr>
          <a:xfrm>
            <a:off x="3049190" y="372547"/>
            <a:ext cx="8552260" cy="707886"/>
          </a:xfrm>
          <a:prstGeom prst="rect">
            <a:avLst/>
          </a:prstGeom>
          <a:noFill/>
        </p:spPr>
        <p:txBody>
          <a:bodyPr wrap="square">
            <a:spAutoFit/>
          </a:bodyPr>
          <a:lstStyle/>
          <a:p>
            <a:pPr algn="l"/>
            <a:r>
              <a:rPr lang="en-US" sz="4000" b="1" i="0" dirty="0">
                <a:ln w="0"/>
                <a:solidFill>
                  <a:schemeClr val="accent1"/>
                </a:solidFill>
                <a:effectLst>
                  <a:outerShdw blurRad="38100" dist="25400" dir="5400000" algn="ctr" rotWithShape="0">
                    <a:srgbClr val="6E747A">
                      <a:alpha val="43000"/>
                    </a:srgbClr>
                  </a:outerShdw>
                </a:effectLst>
                <a:latin typeface="-apple-system"/>
              </a:rPr>
              <a:t>Diversity &amp; Inclusion Dashboard Report</a:t>
            </a:r>
          </a:p>
        </p:txBody>
      </p:sp>
    </p:spTree>
    <p:extLst>
      <p:ext uri="{BB962C8B-B14F-4D97-AF65-F5344CB8AC3E}">
        <p14:creationId xmlns:p14="http://schemas.microsoft.com/office/powerpoint/2010/main" val="234703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C94285-A3D2-48C9-12D8-3C0C2F4911DE}"/>
              </a:ext>
            </a:extLst>
          </p:cNvPr>
          <p:cNvSpPr txBox="1"/>
          <p:nvPr/>
        </p:nvSpPr>
        <p:spPr>
          <a:xfrm>
            <a:off x="1657349" y="-157163"/>
            <a:ext cx="10101264" cy="6463821"/>
          </a:xfrm>
          <a:prstGeom prst="rect">
            <a:avLst/>
          </a:prstGeom>
          <a:noFill/>
        </p:spPr>
        <p:txBody>
          <a:bodyPr wrap="square">
            <a:spAutoFit/>
          </a:bodyPr>
          <a:lstStyle/>
          <a:p>
            <a:pPr algn="just">
              <a:lnSpc>
                <a:spcPct val="150000"/>
              </a:lnSpc>
            </a:pPr>
            <a:br>
              <a:rPr lang="en-US" sz="1400" b="1" i="0" dirty="0">
                <a:solidFill>
                  <a:srgbClr val="111111"/>
                </a:solidFill>
                <a:effectLst/>
                <a:latin typeface="Arial" panose="020B0604020202020204" pitchFamily="34" charset="0"/>
                <a:cs typeface="Arial" panose="020B0604020202020204" pitchFamily="34" charset="0"/>
              </a:rPr>
            </a:br>
            <a:r>
              <a:rPr lang="en-US" sz="3200" b="1" i="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cs typeface="Arial" panose="020B0604020202020204" pitchFamily="34" charset="0"/>
              </a:rPr>
              <a:t>Recommendations</a:t>
            </a:r>
          </a:p>
          <a:p>
            <a:pPr algn="just"/>
            <a:endParaRPr lang="en-US" sz="1400" b="1" i="0" dirty="0">
              <a:solidFill>
                <a:srgbClr val="111111"/>
              </a:solidFill>
              <a:effectLst/>
              <a:latin typeface="Arial" panose="020B0604020202020204" pitchFamily="34" charset="0"/>
              <a:cs typeface="Arial" panose="020B0604020202020204" pitchFamily="34" charset="0"/>
            </a:endParaRPr>
          </a:p>
          <a:p>
            <a:pPr algn="just">
              <a:lnSpc>
                <a:spcPct val="200000"/>
              </a:lnSpc>
              <a:buFont typeface="Arial" panose="020B0604020202020204" pitchFamily="34" charset="0"/>
              <a:buChar char="•"/>
            </a:pPr>
            <a:r>
              <a:rPr lang="en-US" sz="1400" b="1" i="0" dirty="0">
                <a:solidFill>
                  <a:srgbClr val="111111"/>
                </a:solidFill>
                <a:effectLst/>
                <a:latin typeface="Arial" panose="020B0604020202020204" pitchFamily="34" charset="0"/>
                <a:cs typeface="Arial" panose="020B0604020202020204" pitchFamily="34" charset="0"/>
              </a:rPr>
              <a:t>  </a:t>
            </a:r>
            <a:r>
              <a:rPr lang="en-US" sz="1600" b="1" i="0" dirty="0">
                <a:solidFill>
                  <a:srgbClr val="111111"/>
                </a:solidFill>
                <a:effectLst/>
                <a:latin typeface="Arial" panose="020B0604020202020204" pitchFamily="34" charset="0"/>
                <a:cs typeface="Arial" panose="020B0604020202020204" pitchFamily="34" charset="0"/>
              </a:rPr>
              <a:t>Hiring:</a:t>
            </a:r>
            <a:r>
              <a:rPr lang="en-US" sz="1600" b="0" i="0" dirty="0">
                <a:solidFill>
                  <a:srgbClr val="111111"/>
                </a:solidFill>
                <a:effectLst/>
                <a:latin typeface="Arial" panose="020B0604020202020204" pitchFamily="34" charset="0"/>
                <a:cs typeface="Arial" panose="020B0604020202020204" pitchFamily="34" charset="0"/>
              </a:rPr>
              <a:t> With 59% of hires being men, there is a need to explore strategies that encourage more gender</a:t>
            </a:r>
          </a:p>
          <a:p>
            <a:pPr algn="just">
              <a:lnSpc>
                <a:spcPct val="200000"/>
              </a:lnSpc>
            </a:pPr>
            <a:r>
              <a:rPr lang="en-US" sz="1600" b="0" i="0" dirty="0">
                <a:solidFill>
                  <a:srgbClr val="111111"/>
                </a:solidFill>
                <a:effectLst/>
                <a:latin typeface="Arial" panose="020B0604020202020204" pitchFamily="34" charset="0"/>
                <a:cs typeface="Arial" panose="020B0604020202020204" pitchFamily="34" charset="0"/>
              </a:rPr>
              <a:t>balance in recruitment processes. For example, PwC could implement a blind hiring policy, where candidates are evaluated based on their skills and qualifications rather than their names or backgrounds. PwC could also partner with organizations that promote women in STEM fields, such as Girls Who Code, to attract more female talent.</a:t>
            </a:r>
            <a:endParaRPr lang="en-US" sz="1600" dirty="0">
              <a:solidFill>
                <a:srgbClr val="111111"/>
              </a:solidFill>
              <a:latin typeface="Arial" panose="020B0604020202020204" pitchFamily="34" charset="0"/>
              <a:cs typeface="Arial" panose="020B0604020202020204" pitchFamily="34" charset="0"/>
            </a:endParaRPr>
          </a:p>
          <a:p>
            <a:pPr algn="just"/>
            <a:endParaRPr lang="en-US" sz="1600" b="0" i="0" dirty="0">
              <a:solidFill>
                <a:srgbClr val="111111"/>
              </a:solidFill>
              <a:effectLst/>
              <a:latin typeface="Arial" panose="020B0604020202020204" pitchFamily="34" charset="0"/>
              <a:cs typeface="Arial" panose="020B0604020202020204" pitchFamily="34" charset="0"/>
            </a:endParaRPr>
          </a:p>
          <a:p>
            <a:pPr algn="just">
              <a:lnSpc>
                <a:spcPct val="200000"/>
              </a:lnSpc>
              <a:buFont typeface="Arial" panose="020B0604020202020204" pitchFamily="34" charset="0"/>
              <a:buChar char="•"/>
            </a:pPr>
            <a:r>
              <a:rPr lang="en-US" sz="1600" b="1" i="0" dirty="0">
                <a:solidFill>
                  <a:srgbClr val="111111"/>
                </a:solidFill>
                <a:effectLst/>
                <a:latin typeface="Arial" panose="020B0604020202020204" pitchFamily="34" charset="0"/>
                <a:cs typeface="Arial" panose="020B0604020202020204" pitchFamily="34" charset="0"/>
              </a:rPr>
              <a:t>  Promotion:</a:t>
            </a:r>
            <a:r>
              <a:rPr lang="en-US" sz="1600" b="0" i="0" dirty="0">
                <a:solidFill>
                  <a:srgbClr val="111111"/>
                </a:solidFill>
                <a:effectLst/>
                <a:latin typeface="Arial" panose="020B0604020202020204" pitchFamily="34" charset="0"/>
                <a:cs typeface="Arial" panose="020B0604020202020204" pitchFamily="34" charset="0"/>
              </a:rPr>
              <a:t> While the number of women promoted is commendable, continuous efforts should be made to ensure equal opportunities for both genders. For instance, PwC could establish a mentorship program, where senior female leaders provide guidance and support to junior female employees. PwC could also conduct regular performance reviews and feedback sessions, where employees can voice their concerns and aspirations.</a:t>
            </a:r>
          </a:p>
        </p:txBody>
      </p:sp>
    </p:spTree>
    <p:extLst>
      <p:ext uri="{BB962C8B-B14F-4D97-AF65-F5344CB8AC3E}">
        <p14:creationId xmlns:p14="http://schemas.microsoft.com/office/powerpoint/2010/main" val="887787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018423-6B09-FA38-799B-3E5DB3C53B2B}"/>
              </a:ext>
            </a:extLst>
          </p:cNvPr>
          <p:cNvSpPr txBox="1"/>
          <p:nvPr/>
        </p:nvSpPr>
        <p:spPr>
          <a:xfrm>
            <a:off x="1943098" y="610777"/>
            <a:ext cx="9729789" cy="6247223"/>
          </a:xfrm>
          <a:prstGeom prst="rect">
            <a:avLst/>
          </a:prstGeom>
          <a:noFill/>
        </p:spPr>
        <p:txBody>
          <a:bodyPr wrap="square">
            <a:spAutoFit/>
          </a:bodyPr>
          <a:lstStyle/>
          <a:p>
            <a:pPr algn="just">
              <a:lnSpc>
                <a:spcPct val="150000"/>
              </a:lnSpc>
              <a:buFont typeface="Arial" panose="020B0604020202020204" pitchFamily="34" charset="0"/>
              <a:buChar char="•"/>
            </a:pPr>
            <a:r>
              <a:rPr lang="en-US" b="1" i="0" dirty="0">
                <a:solidFill>
                  <a:srgbClr val="111111"/>
                </a:solidFill>
                <a:effectLst/>
                <a:latin typeface="-apple-system"/>
              </a:rPr>
              <a:t>  Leavers Turnover Rate:</a:t>
            </a:r>
            <a:r>
              <a:rPr lang="en-US" b="0" i="0" dirty="0">
                <a:solidFill>
                  <a:srgbClr val="111111"/>
                </a:solidFill>
                <a:effectLst/>
                <a:latin typeface="-apple-system"/>
              </a:rPr>
              <a:t> Implement retention strategies focusing on female employees as they have a higher turnover rate (11%) compared to male employees (9%). For example, PwC could offer flexible work arrangements, such as remote work or part-time options, to accommodate employees’ personal and professional needs. PwC could also create a culture of recognition and appreciation, where employees are rewarded for their contributions and achievements.</a:t>
            </a:r>
          </a:p>
          <a:p>
            <a:pPr algn="just"/>
            <a:endParaRPr lang="en-US" b="0" i="0" dirty="0">
              <a:solidFill>
                <a:srgbClr val="111111"/>
              </a:solidFill>
              <a:effectLst/>
              <a:latin typeface="-apple-system"/>
            </a:endParaRPr>
          </a:p>
          <a:p>
            <a:pPr algn="just">
              <a:lnSpc>
                <a:spcPct val="150000"/>
              </a:lnSpc>
              <a:buFont typeface="Arial" panose="020B0604020202020204" pitchFamily="34" charset="0"/>
              <a:buChar char="•"/>
            </a:pPr>
            <a:r>
              <a:rPr lang="en-US" sz="1600" b="1" i="0" dirty="0">
                <a:solidFill>
                  <a:srgbClr val="111111"/>
                </a:solidFill>
                <a:effectLst/>
                <a:latin typeface="Arial" panose="020B0604020202020204" pitchFamily="34" charset="0"/>
                <a:cs typeface="Arial" panose="020B0604020202020204" pitchFamily="34" charset="0"/>
              </a:rPr>
              <a:t>  Gender Balance:</a:t>
            </a:r>
            <a:r>
              <a:rPr lang="en-US" sz="1600" b="0" i="0" dirty="0">
                <a:solidFill>
                  <a:srgbClr val="111111"/>
                </a:solidFill>
                <a:effectLst/>
                <a:latin typeface="Arial" panose="020B0604020202020204" pitchFamily="34" charset="0"/>
                <a:cs typeface="Arial" panose="020B0604020202020204" pitchFamily="34" charset="0"/>
              </a:rPr>
              <a:t> There is a noticeable imbalance in the executive gender ratio, with males comprising 86.67%. Efforts should be intensified to attract and promote more female executives to achieve a balanced representation.</a:t>
            </a:r>
          </a:p>
          <a:p>
            <a:pPr algn="just">
              <a:lnSpc>
                <a:spcPct val="150000"/>
              </a:lnSpc>
            </a:pPr>
            <a:endParaRPr lang="en-US" sz="1600" b="0" i="0" dirty="0">
              <a:solidFill>
                <a:srgbClr val="111111"/>
              </a:solidFill>
              <a:effectLst/>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r>
              <a:rPr lang="en-US" sz="1600" b="1" i="0" dirty="0">
                <a:solidFill>
                  <a:srgbClr val="111111"/>
                </a:solidFill>
                <a:effectLst/>
                <a:latin typeface="Arial" panose="020B0604020202020204" pitchFamily="34" charset="0"/>
                <a:cs typeface="Arial" panose="020B0604020202020204" pitchFamily="34" charset="0"/>
              </a:rPr>
              <a:t>  Performance Rating:</a:t>
            </a:r>
            <a:r>
              <a:rPr lang="en-US" sz="1600" b="0" i="0" dirty="0">
                <a:solidFill>
                  <a:srgbClr val="111111"/>
                </a:solidFill>
                <a:effectLst/>
                <a:latin typeface="Arial" panose="020B0604020202020204" pitchFamily="34" charset="0"/>
                <a:cs typeface="Arial" panose="020B0604020202020204" pitchFamily="34" charset="0"/>
              </a:rPr>
              <a:t> Although both genders have almost equal average ratings, policies that ensure unbiased performance evaluations should be reinforced.</a:t>
            </a:r>
          </a:p>
          <a:p>
            <a:pPr algn="just">
              <a:lnSpc>
                <a:spcPct val="150000"/>
              </a:lnSpc>
              <a:buFont typeface="Arial" panose="020B0604020202020204" pitchFamily="34" charset="0"/>
              <a:buChar char="•"/>
            </a:pPr>
            <a:endParaRPr lang="en-US" sz="1600" b="0" i="0" dirty="0">
              <a:solidFill>
                <a:srgbClr val="111111"/>
              </a:solidFill>
              <a:effectLst/>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r>
              <a:rPr lang="en-US" sz="1600" b="1" i="0" dirty="0">
                <a:solidFill>
                  <a:srgbClr val="111111"/>
                </a:solidFill>
                <a:effectLst/>
                <a:latin typeface="Arial" panose="020B0604020202020204" pitchFamily="34" charset="0"/>
                <a:cs typeface="Arial" panose="020B0604020202020204" pitchFamily="34" charset="0"/>
              </a:rPr>
              <a:t>  Age Group:</a:t>
            </a:r>
            <a:r>
              <a:rPr lang="en-US" sz="1600" b="0" i="0" dirty="0">
                <a:solidFill>
                  <a:srgbClr val="111111"/>
                </a:solidFill>
                <a:effectLst/>
                <a:latin typeface="Arial" panose="020B0604020202020204" pitchFamily="34" charset="0"/>
                <a:cs typeface="Arial" panose="020B0604020202020204" pitchFamily="34" charset="0"/>
              </a:rPr>
              <a:t> The majority of employees are between 20-39 years old. Implement strategies to attract a diverse age group to enrich the organizational culture with varied experiences and perspectives.</a:t>
            </a:r>
          </a:p>
          <a:p>
            <a:pPr algn="just">
              <a:lnSpc>
                <a:spcPct val="200000"/>
              </a:lnSpc>
              <a:buFont typeface="Arial" panose="020B0604020202020204" pitchFamily="34" charset="0"/>
              <a:buChar char="•"/>
            </a:pPr>
            <a:endParaRPr lang="en-US" b="0" i="0" dirty="0">
              <a:solidFill>
                <a:srgbClr val="111111"/>
              </a:solidFill>
              <a:effectLst/>
              <a:latin typeface="-apple-system"/>
            </a:endParaRPr>
          </a:p>
        </p:txBody>
      </p:sp>
    </p:spTree>
    <p:extLst>
      <p:ext uri="{BB962C8B-B14F-4D97-AF65-F5344CB8AC3E}">
        <p14:creationId xmlns:p14="http://schemas.microsoft.com/office/powerpoint/2010/main" val="1847649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AD5A4A-5909-97E3-1AA6-A913518BDB89}"/>
              </a:ext>
            </a:extLst>
          </p:cNvPr>
          <p:cNvSpPr txBox="1"/>
          <p:nvPr/>
        </p:nvSpPr>
        <p:spPr>
          <a:xfrm>
            <a:off x="1871663" y="848150"/>
            <a:ext cx="9244012" cy="3303468"/>
          </a:xfrm>
          <a:prstGeom prst="rect">
            <a:avLst/>
          </a:prstGeom>
          <a:noFill/>
        </p:spPr>
        <p:txBody>
          <a:bodyPr wrap="square">
            <a:spAutoFit/>
          </a:bodyPr>
          <a:lstStyle/>
          <a:p>
            <a:r>
              <a:rPr lang="en-US" sz="3200" b="1" i="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cs typeface="Arial" panose="020B0604020202020204" pitchFamily="34" charset="0"/>
              </a:rPr>
              <a:t>Conclusion:</a:t>
            </a:r>
          </a:p>
          <a:p>
            <a:endParaRPr lang="en-US" b="0" i="0" dirty="0">
              <a:solidFill>
                <a:srgbClr val="111111"/>
              </a:solidFill>
              <a:effectLst/>
              <a:latin typeface="Arial" panose="020B0604020202020204" pitchFamily="34" charset="0"/>
              <a:cs typeface="Arial" panose="020B0604020202020204" pitchFamily="34" charset="0"/>
            </a:endParaRPr>
          </a:p>
          <a:p>
            <a:pPr algn="just">
              <a:lnSpc>
                <a:spcPct val="150000"/>
              </a:lnSpc>
            </a:pPr>
            <a:r>
              <a:rPr lang="en-US" b="0" i="0" dirty="0">
                <a:solidFill>
                  <a:srgbClr val="111111"/>
                </a:solidFill>
                <a:effectLst/>
                <a:latin typeface="Arial" panose="020B0604020202020204" pitchFamily="34" charset="0"/>
                <a:cs typeface="Arial" panose="020B0604020202020204" pitchFamily="34" charset="0"/>
              </a:rPr>
              <a:t>The organization has made strides in promoting diversity and inclusion but there is room for improvement especially in hiring practices and employee retention</a:t>
            </a:r>
            <a:r>
              <a:rPr lang="en-US" dirty="0">
                <a:solidFill>
                  <a:srgbClr val="111111"/>
                </a:solidFill>
                <a:latin typeface="Arial" panose="020B0604020202020204" pitchFamily="34" charset="0"/>
                <a:cs typeface="Arial" panose="020B0604020202020204" pitchFamily="34" charset="0"/>
              </a:rPr>
              <a:t>. T</a:t>
            </a:r>
            <a:r>
              <a:rPr lang="en-US" b="0" i="0" dirty="0">
                <a:solidFill>
                  <a:srgbClr val="111111"/>
                </a:solidFill>
                <a:effectLst/>
                <a:latin typeface="Arial" panose="020B0604020202020204" pitchFamily="34" charset="0"/>
                <a:cs typeface="Arial" panose="020B0604020202020204" pitchFamily="34" charset="0"/>
              </a:rPr>
              <a:t>here is gender parity in performance ratings, executive positions are predominantly held by males. The workforce is also majorly youthful; hence diversifying the age group should be a focus. Continuous efforts are essential to enhance diversity and inclusion across all facets of the organization.</a:t>
            </a: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79DD155-4832-130D-A52F-742FF364B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10" y="3905114"/>
            <a:ext cx="3997729" cy="2463717"/>
          </a:xfrm>
          <a:prstGeom prst="rect">
            <a:avLst/>
          </a:prstGeom>
        </p:spPr>
      </p:pic>
    </p:spTree>
    <p:extLst>
      <p:ext uri="{BB962C8B-B14F-4D97-AF65-F5344CB8AC3E}">
        <p14:creationId xmlns:p14="http://schemas.microsoft.com/office/powerpoint/2010/main" val="4099645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361D61-4007-3D3B-1D3D-6F12EF622AC9}"/>
              </a:ext>
            </a:extLst>
          </p:cNvPr>
          <p:cNvPicPr>
            <a:picLocks noChangeAspect="1"/>
          </p:cNvPicPr>
          <p:nvPr/>
        </p:nvPicPr>
        <p:blipFill>
          <a:blip r:embed="rId2"/>
          <a:stretch>
            <a:fillRect/>
          </a:stretch>
        </p:blipFill>
        <p:spPr>
          <a:xfrm>
            <a:off x="0" y="-35736"/>
            <a:ext cx="12251097" cy="6893736"/>
          </a:xfrm>
          <a:prstGeom prst="rect">
            <a:avLst/>
          </a:prstGeom>
        </p:spPr>
      </p:pic>
    </p:spTree>
    <p:extLst>
      <p:ext uri="{BB962C8B-B14F-4D97-AF65-F5344CB8AC3E}">
        <p14:creationId xmlns:p14="http://schemas.microsoft.com/office/powerpoint/2010/main" val="98144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B95DFB-6917-1048-40FE-59022AF1BEEA}"/>
              </a:ext>
            </a:extLst>
          </p:cNvPr>
          <p:cNvPicPr>
            <a:picLocks noChangeAspect="1"/>
          </p:cNvPicPr>
          <p:nvPr/>
        </p:nvPicPr>
        <p:blipFill>
          <a:blip r:embed="rId2"/>
          <a:stretch>
            <a:fillRect/>
          </a:stretch>
        </p:blipFill>
        <p:spPr>
          <a:xfrm>
            <a:off x="0" y="-11809"/>
            <a:ext cx="12192000" cy="6881618"/>
          </a:xfrm>
          <a:prstGeom prst="rect">
            <a:avLst/>
          </a:prstGeom>
        </p:spPr>
      </p:pic>
    </p:spTree>
    <p:extLst>
      <p:ext uri="{BB962C8B-B14F-4D97-AF65-F5344CB8AC3E}">
        <p14:creationId xmlns:p14="http://schemas.microsoft.com/office/powerpoint/2010/main" val="4589888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Parallax</Template>
  <TotalTime>240</TotalTime>
  <Words>492</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-apple-system</vt:lpstr>
      <vt:lpstr>Arial</vt:lpstr>
      <vt:lpstr>Arial Black</vt:lpstr>
      <vt:lpstr>Corbel</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Ashika Subramani</dc:creator>
  <cp:lastModifiedBy>Ashika Subramani</cp:lastModifiedBy>
  <cp:revision>6</cp:revision>
  <dcterms:created xsi:type="dcterms:W3CDTF">2024-01-19T00:00:27Z</dcterms:created>
  <dcterms:modified xsi:type="dcterms:W3CDTF">2024-02-12T23:30:00Z</dcterms:modified>
</cp:coreProperties>
</file>