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8"/>
  </p:notesMasterIdLst>
  <p:sldIdLst>
    <p:sldId id="256" r:id="rId2"/>
    <p:sldId id="257" r:id="rId3"/>
    <p:sldId id="259" r:id="rId4"/>
    <p:sldId id="258"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5" d="100"/>
          <a:sy n="45" d="100"/>
        </p:scale>
        <p:origin x="1496"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A42CD6-BEDD-4D89-AE02-88223033B22D}"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B1B6F-463C-4F91-9EB0-E7205FB2C6D7}" type="slidenum">
              <a:rPr lang="en-US" smtClean="0"/>
              <a:t>‹#›</a:t>
            </a:fld>
            <a:endParaRPr lang="en-US"/>
          </a:p>
        </p:txBody>
      </p:sp>
    </p:spTree>
    <p:extLst>
      <p:ext uri="{BB962C8B-B14F-4D97-AF65-F5344CB8AC3E}">
        <p14:creationId xmlns:p14="http://schemas.microsoft.com/office/powerpoint/2010/main" val="650688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6"/>
        <p:cNvGrpSpPr/>
        <p:nvPr/>
      </p:nvGrpSpPr>
      <p:grpSpPr>
        <a:xfrm>
          <a:off x="0" y="0"/>
          <a:ext cx="0" cy="0"/>
          <a:chOff x="0" y="0"/>
          <a:chExt cx="0" cy="0"/>
        </a:xfrm>
      </p:grpSpPr>
      <p:sp>
        <p:nvSpPr>
          <p:cNvPr id="7407" name="Google Shape;7407;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8" name="Google Shape;7408;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27D1F4-36B6-48EE-AA56-099A245A098B}"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E1A5F-AE8C-4A78-BBC5-C1326027C59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42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27D1F4-36B6-48EE-AA56-099A245A098B}"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E1A5F-AE8C-4A78-BBC5-C1326027C596}" type="slidenum">
              <a:rPr lang="en-US" smtClean="0"/>
              <a:t>‹#›</a:t>
            </a:fld>
            <a:endParaRPr lang="en-US"/>
          </a:p>
        </p:txBody>
      </p:sp>
    </p:spTree>
    <p:extLst>
      <p:ext uri="{BB962C8B-B14F-4D97-AF65-F5344CB8AC3E}">
        <p14:creationId xmlns:p14="http://schemas.microsoft.com/office/powerpoint/2010/main" val="307516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27D1F4-36B6-48EE-AA56-099A245A098B}"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E1A5F-AE8C-4A78-BBC5-C1326027C596}" type="slidenum">
              <a:rPr lang="en-US" smtClean="0"/>
              <a:t>‹#›</a:t>
            </a:fld>
            <a:endParaRPr lang="en-US"/>
          </a:p>
        </p:txBody>
      </p:sp>
    </p:spTree>
    <p:extLst>
      <p:ext uri="{BB962C8B-B14F-4D97-AF65-F5344CB8AC3E}">
        <p14:creationId xmlns:p14="http://schemas.microsoft.com/office/powerpoint/2010/main" val="3337995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27D1F4-36B6-48EE-AA56-099A245A098B}"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E1A5F-AE8C-4A78-BBC5-C1326027C596}" type="slidenum">
              <a:rPr lang="en-US" smtClean="0"/>
              <a:t>‹#›</a:t>
            </a:fld>
            <a:endParaRPr lang="en-US"/>
          </a:p>
        </p:txBody>
      </p:sp>
    </p:spTree>
    <p:extLst>
      <p:ext uri="{BB962C8B-B14F-4D97-AF65-F5344CB8AC3E}">
        <p14:creationId xmlns:p14="http://schemas.microsoft.com/office/powerpoint/2010/main" val="341630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7D1F4-36B6-48EE-AA56-099A245A098B}"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E1A5F-AE8C-4A78-BBC5-C1326027C59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790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27D1F4-36B6-48EE-AA56-099A245A098B}"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7E1A5F-AE8C-4A78-BBC5-C1326027C596}" type="slidenum">
              <a:rPr lang="en-US" smtClean="0"/>
              <a:t>‹#›</a:t>
            </a:fld>
            <a:endParaRPr lang="en-US"/>
          </a:p>
        </p:txBody>
      </p:sp>
    </p:spTree>
    <p:extLst>
      <p:ext uri="{BB962C8B-B14F-4D97-AF65-F5344CB8AC3E}">
        <p14:creationId xmlns:p14="http://schemas.microsoft.com/office/powerpoint/2010/main" val="270615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27D1F4-36B6-48EE-AA56-099A245A098B}" type="datetimeFigureOut">
              <a:rPr lang="en-US" smtClean="0"/>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7E1A5F-AE8C-4A78-BBC5-C1326027C596}" type="slidenum">
              <a:rPr lang="en-US" smtClean="0"/>
              <a:t>‹#›</a:t>
            </a:fld>
            <a:endParaRPr lang="en-US"/>
          </a:p>
        </p:txBody>
      </p:sp>
    </p:spTree>
    <p:extLst>
      <p:ext uri="{BB962C8B-B14F-4D97-AF65-F5344CB8AC3E}">
        <p14:creationId xmlns:p14="http://schemas.microsoft.com/office/powerpoint/2010/main" val="4002322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27D1F4-36B6-48EE-AA56-099A245A098B}"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7E1A5F-AE8C-4A78-BBC5-C1326027C596}" type="slidenum">
              <a:rPr lang="en-US" smtClean="0"/>
              <a:t>‹#›</a:t>
            </a:fld>
            <a:endParaRPr lang="en-US"/>
          </a:p>
        </p:txBody>
      </p:sp>
    </p:spTree>
    <p:extLst>
      <p:ext uri="{BB962C8B-B14F-4D97-AF65-F5344CB8AC3E}">
        <p14:creationId xmlns:p14="http://schemas.microsoft.com/office/powerpoint/2010/main" val="1050391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F27D1F4-36B6-48EE-AA56-099A245A098B}" type="datetimeFigureOut">
              <a:rPr lang="en-US" smtClean="0"/>
              <a:t>2/12/2024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87E1A5F-AE8C-4A78-BBC5-C1326027C596}" type="slidenum">
              <a:rPr lang="en-US" smtClean="0"/>
              <a:t>‹#›</a:t>
            </a:fld>
            <a:endParaRPr lang="en-US"/>
          </a:p>
        </p:txBody>
      </p:sp>
    </p:spTree>
    <p:extLst>
      <p:ext uri="{BB962C8B-B14F-4D97-AF65-F5344CB8AC3E}">
        <p14:creationId xmlns:p14="http://schemas.microsoft.com/office/powerpoint/2010/main" val="361017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F27D1F4-36B6-48EE-AA56-099A245A098B}" type="datetimeFigureOut">
              <a:rPr lang="en-US" smtClean="0"/>
              <a:t>2/12/2024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87E1A5F-AE8C-4A78-BBC5-C1326027C596}" type="slidenum">
              <a:rPr lang="en-US" smtClean="0"/>
              <a:t>‹#›</a:t>
            </a:fld>
            <a:endParaRPr lang="en-US"/>
          </a:p>
        </p:txBody>
      </p:sp>
    </p:spTree>
    <p:extLst>
      <p:ext uri="{BB962C8B-B14F-4D97-AF65-F5344CB8AC3E}">
        <p14:creationId xmlns:p14="http://schemas.microsoft.com/office/powerpoint/2010/main" val="341741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7D1F4-36B6-48EE-AA56-099A245A098B}"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7E1A5F-AE8C-4A78-BBC5-C1326027C596}" type="slidenum">
              <a:rPr lang="en-US" smtClean="0"/>
              <a:t>‹#›</a:t>
            </a:fld>
            <a:endParaRPr lang="en-US"/>
          </a:p>
        </p:txBody>
      </p:sp>
    </p:spTree>
    <p:extLst>
      <p:ext uri="{BB962C8B-B14F-4D97-AF65-F5344CB8AC3E}">
        <p14:creationId xmlns:p14="http://schemas.microsoft.com/office/powerpoint/2010/main" val="3078612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F27D1F4-36B6-48EE-AA56-099A245A098B}" type="datetimeFigureOut">
              <a:rPr lang="en-US" smtClean="0"/>
              <a:t>2/12/2024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87E1A5F-AE8C-4A78-BBC5-C1326027C59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1943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09"/>
        <p:cNvGrpSpPr/>
        <p:nvPr/>
      </p:nvGrpSpPr>
      <p:grpSpPr>
        <a:xfrm>
          <a:off x="0" y="0"/>
          <a:ext cx="0" cy="0"/>
          <a:chOff x="0" y="0"/>
          <a:chExt cx="0" cy="0"/>
        </a:xfrm>
      </p:grpSpPr>
      <p:sp>
        <p:nvSpPr>
          <p:cNvPr id="7410" name="Google Shape;7410;p36"/>
          <p:cNvSpPr/>
          <p:nvPr/>
        </p:nvSpPr>
        <p:spPr>
          <a:xfrm>
            <a:off x="5970619" y="18060"/>
            <a:ext cx="6193200" cy="6277627"/>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cxnSp>
        <p:nvCxnSpPr>
          <p:cNvPr id="7411" name="Google Shape;7411;p36"/>
          <p:cNvCxnSpPr/>
          <p:nvPr/>
        </p:nvCxnSpPr>
        <p:spPr>
          <a:xfrm rot="10800000">
            <a:off x="3870733" y="6238900"/>
            <a:ext cx="8667200" cy="0"/>
          </a:xfrm>
          <a:prstGeom prst="straightConnector1">
            <a:avLst/>
          </a:prstGeom>
          <a:noFill/>
          <a:ln w="9525" cap="flat" cmpd="sng">
            <a:solidFill>
              <a:schemeClr val="dk1"/>
            </a:solidFill>
            <a:prstDash val="solid"/>
            <a:round/>
            <a:headEnd type="none" w="med" len="med"/>
            <a:tailEnd type="none" w="med" len="med"/>
          </a:ln>
        </p:spPr>
      </p:cxnSp>
      <p:sp>
        <p:nvSpPr>
          <p:cNvPr id="7412" name="Google Shape;7412;p36"/>
          <p:cNvSpPr txBox="1">
            <a:spLocks noGrp="1"/>
          </p:cNvSpPr>
          <p:nvPr>
            <p:ph type="ctrTitle"/>
          </p:nvPr>
        </p:nvSpPr>
        <p:spPr>
          <a:xfrm>
            <a:off x="515562" y="1612446"/>
            <a:ext cx="6193200" cy="2483600"/>
          </a:xfrm>
          <a:prstGeom prst="rect">
            <a:avLst/>
          </a:prstGeom>
        </p:spPr>
        <p:txBody>
          <a:bodyPr spcFirstLastPara="1" vert="horz" wrap="square" lIns="121900" tIns="121900" rIns="121900" bIns="121900" rtlCol="0" anchor="ctr" anchorCtr="0">
            <a:noAutofit/>
          </a:bodyPr>
          <a:lstStyle/>
          <a:p>
            <a:pPr>
              <a:spcBef>
                <a:spcPts val="0"/>
              </a:spcBef>
            </a:pPr>
            <a:r>
              <a:rPr lang="en" dirty="0"/>
              <a:t>PHONENOW CALL CENTRE</a:t>
            </a:r>
            <a:endParaRPr sz="6400" dirty="0">
              <a:solidFill>
                <a:schemeClr val="dk1"/>
              </a:solidFill>
            </a:endParaRPr>
          </a:p>
        </p:txBody>
      </p:sp>
      <p:grpSp>
        <p:nvGrpSpPr>
          <p:cNvPr id="7414" name="Google Shape;7414;p36"/>
          <p:cNvGrpSpPr/>
          <p:nvPr/>
        </p:nvGrpSpPr>
        <p:grpSpPr>
          <a:xfrm>
            <a:off x="5970619" y="2476724"/>
            <a:ext cx="5769610" cy="3789176"/>
            <a:chOff x="3142075" y="2116500"/>
            <a:chExt cx="4239800" cy="2555875"/>
          </a:xfrm>
        </p:grpSpPr>
        <p:sp>
          <p:nvSpPr>
            <p:cNvPr id="7415" name="Google Shape;7415;p36"/>
            <p:cNvSpPr/>
            <p:nvPr/>
          </p:nvSpPr>
          <p:spPr>
            <a:xfrm>
              <a:off x="3142075" y="3121950"/>
              <a:ext cx="1998250" cy="1239500"/>
            </a:xfrm>
            <a:custGeom>
              <a:avLst/>
              <a:gdLst/>
              <a:ahLst/>
              <a:cxnLst/>
              <a:rect l="l" t="t" r="r" b="b"/>
              <a:pathLst>
                <a:path w="79930" h="49580" extrusionOk="0">
                  <a:moveTo>
                    <a:pt x="575" y="0"/>
                  </a:moveTo>
                  <a:lnTo>
                    <a:pt x="1" y="811"/>
                  </a:lnTo>
                  <a:lnTo>
                    <a:pt x="9869" y="43665"/>
                  </a:lnTo>
                  <a:lnTo>
                    <a:pt x="49276" y="49580"/>
                  </a:lnTo>
                  <a:lnTo>
                    <a:pt x="79930" y="40218"/>
                  </a:lnTo>
                  <a:lnTo>
                    <a:pt x="79896" y="39914"/>
                  </a:lnTo>
                  <a:lnTo>
                    <a:pt x="79828" y="39644"/>
                  </a:lnTo>
                  <a:lnTo>
                    <a:pt x="79693" y="39373"/>
                  </a:lnTo>
                  <a:lnTo>
                    <a:pt x="79524" y="39137"/>
                  </a:lnTo>
                  <a:lnTo>
                    <a:pt x="79288" y="38900"/>
                  </a:lnTo>
                  <a:lnTo>
                    <a:pt x="79051" y="38697"/>
                  </a:lnTo>
                  <a:lnTo>
                    <a:pt x="78781" y="38562"/>
                  </a:lnTo>
                  <a:lnTo>
                    <a:pt x="78510" y="38427"/>
                  </a:lnTo>
                  <a:lnTo>
                    <a:pt x="48296" y="36399"/>
                  </a:lnTo>
                  <a:lnTo>
                    <a:pt x="37481" y="2096"/>
                  </a:lnTo>
                  <a:lnTo>
                    <a:pt x="575" y="0"/>
                  </a:lnTo>
                  <a:close/>
                </a:path>
              </a:pathLst>
            </a:custGeom>
            <a:solidFill>
              <a:srgbClr val="C1C5EF"/>
            </a:solidFill>
            <a:ln>
              <a:noFill/>
            </a:ln>
          </p:spPr>
          <p:txBody>
            <a:bodyPr spcFirstLastPara="1" wrap="square" lIns="121900" tIns="121900" rIns="121900" bIns="121900" anchor="ctr" anchorCtr="0">
              <a:noAutofit/>
            </a:bodyPr>
            <a:lstStyle/>
            <a:p>
              <a:endParaRPr sz="2400"/>
            </a:p>
          </p:txBody>
        </p:sp>
        <p:sp>
          <p:nvSpPr>
            <p:cNvPr id="7416" name="Google Shape;7416;p36"/>
            <p:cNvSpPr/>
            <p:nvPr/>
          </p:nvSpPr>
          <p:spPr>
            <a:xfrm>
              <a:off x="3155600" y="3121950"/>
              <a:ext cx="1220075" cy="1239500"/>
            </a:xfrm>
            <a:custGeom>
              <a:avLst/>
              <a:gdLst/>
              <a:ahLst/>
              <a:cxnLst/>
              <a:rect l="l" t="t" r="r" b="b"/>
              <a:pathLst>
                <a:path w="48803" h="49580" extrusionOk="0">
                  <a:moveTo>
                    <a:pt x="102" y="0"/>
                  </a:moveTo>
                  <a:lnTo>
                    <a:pt x="1" y="34"/>
                  </a:lnTo>
                  <a:lnTo>
                    <a:pt x="10140" y="42381"/>
                  </a:lnTo>
                  <a:lnTo>
                    <a:pt x="10140" y="42415"/>
                  </a:lnTo>
                  <a:lnTo>
                    <a:pt x="46944" y="47484"/>
                  </a:lnTo>
                  <a:lnTo>
                    <a:pt x="47214" y="47552"/>
                  </a:lnTo>
                  <a:lnTo>
                    <a:pt x="47485" y="47653"/>
                  </a:lnTo>
                  <a:lnTo>
                    <a:pt x="47789" y="47822"/>
                  </a:lnTo>
                  <a:lnTo>
                    <a:pt x="47958" y="47958"/>
                  </a:lnTo>
                  <a:lnTo>
                    <a:pt x="48093" y="48093"/>
                  </a:lnTo>
                  <a:lnTo>
                    <a:pt x="48228" y="48262"/>
                  </a:lnTo>
                  <a:lnTo>
                    <a:pt x="48363" y="48465"/>
                  </a:lnTo>
                  <a:lnTo>
                    <a:pt x="48499" y="48701"/>
                  </a:lnTo>
                  <a:lnTo>
                    <a:pt x="48566" y="48972"/>
                  </a:lnTo>
                  <a:lnTo>
                    <a:pt x="48634" y="49242"/>
                  </a:lnTo>
                  <a:lnTo>
                    <a:pt x="48701" y="49580"/>
                  </a:lnTo>
                  <a:lnTo>
                    <a:pt x="48803" y="49580"/>
                  </a:lnTo>
                  <a:lnTo>
                    <a:pt x="48769" y="49208"/>
                  </a:lnTo>
                  <a:lnTo>
                    <a:pt x="48701" y="48904"/>
                  </a:lnTo>
                  <a:lnTo>
                    <a:pt x="48600" y="48634"/>
                  </a:lnTo>
                  <a:lnTo>
                    <a:pt x="48465" y="48397"/>
                  </a:lnTo>
                  <a:lnTo>
                    <a:pt x="48330" y="48194"/>
                  </a:lnTo>
                  <a:lnTo>
                    <a:pt x="48161" y="47991"/>
                  </a:lnTo>
                  <a:lnTo>
                    <a:pt x="47992" y="47856"/>
                  </a:lnTo>
                  <a:lnTo>
                    <a:pt x="47823" y="47721"/>
                  </a:lnTo>
                  <a:lnTo>
                    <a:pt x="47519" y="47552"/>
                  </a:lnTo>
                  <a:lnTo>
                    <a:pt x="47248" y="47417"/>
                  </a:lnTo>
                  <a:lnTo>
                    <a:pt x="46944" y="47349"/>
                  </a:lnTo>
                  <a:lnTo>
                    <a:pt x="10241" y="42314"/>
                  </a:lnTo>
                  <a:lnTo>
                    <a:pt x="102"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17" name="Google Shape;7417;p36"/>
            <p:cNvSpPr/>
            <p:nvPr/>
          </p:nvSpPr>
          <p:spPr>
            <a:xfrm>
              <a:off x="3410775" y="4030225"/>
              <a:ext cx="938725" cy="152950"/>
            </a:xfrm>
            <a:custGeom>
              <a:avLst/>
              <a:gdLst/>
              <a:ahLst/>
              <a:cxnLst/>
              <a:rect l="l" t="t" r="r" b="b"/>
              <a:pathLst>
                <a:path w="37549" h="6118" extrusionOk="0">
                  <a:moveTo>
                    <a:pt x="37514" y="1"/>
                  </a:moveTo>
                  <a:lnTo>
                    <a:pt x="0" y="5983"/>
                  </a:lnTo>
                  <a:lnTo>
                    <a:pt x="0" y="6118"/>
                  </a:lnTo>
                  <a:lnTo>
                    <a:pt x="37548" y="136"/>
                  </a:lnTo>
                  <a:lnTo>
                    <a:pt x="37514"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18" name="Google Shape;7418;p36"/>
            <p:cNvSpPr/>
            <p:nvPr/>
          </p:nvSpPr>
          <p:spPr>
            <a:xfrm>
              <a:off x="3221500" y="3172650"/>
              <a:ext cx="1062925" cy="897325"/>
            </a:xfrm>
            <a:custGeom>
              <a:avLst/>
              <a:gdLst/>
              <a:ahLst/>
              <a:cxnLst/>
              <a:rect l="l" t="t" r="r" b="b"/>
              <a:pathLst>
                <a:path w="42517" h="35893" extrusionOk="0">
                  <a:moveTo>
                    <a:pt x="1" y="0"/>
                  </a:moveTo>
                  <a:lnTo>
                    <a:pt x="8213" y="35892"/>
                  </a:lnTo>
                  <a:lnTo>
                    <a:pt x="42517" y="32141"/>
                  </a:lnTo>
                  <a:lnTo>
                    <a:pt x="32750" y="1183"/>
                  </a:lnTo>
                  <a:lnTo>
                    <a:pt x="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419" name="Google Shape;7419;p36"/>
            <p:cNvSpPr/>
            <p:nvPr/>
          </p:nvSpPr>
          <p:spPr>
            <a:xfrm>
              <a:off x="3642275" y="4047125"/>
              <a:ext cx="1124600" cy="188450"/>
            </a:xfrm>
            <a:custGeom>
              <a:avLst/>
              <a:gdLst/>
              <a:ahLst/>
              <a:cxnLst/>
              <a:rect l="l" t="t" r="r" b="b"/>
              <a:pathLst>
                <a:path w="44984" h="7538" extrusionOk="0">
                  <a:moveTo>
                    <a:pt x="28694" y="102"/>
                  </a:moveTo>
                  <a:lnTo>
                    <a:pt x="44173" y="1352"/>
                  </a:lnTo>
                  <a:lnTo>
                    <a:pt x="17237" y="7402"/>
                  </a:lnTo>
                  <a:lnTo>
                    <a:pt x="812" y="5239"/>
                  </a:lnTo>
                  <a:lnTo>
                    <a:pt x="28694" y="102"/>
                  </a:lnTo>
                  <a:close/>
                  <a:moveTo>
                    <a:pt x="28694" y="1"/>
                  </a:moveTo>
                  <a:lnTo>
                    <a:pt x="0" y="5273"/>
                  </a:lnTo>
                  <a:lnTo>
                    <a:pt x="17237" y="7537"/>
                  </a:lnTo>
                  <a:lnTo>
                    <a:pt x="44984" y="1285"/>
                  </a:lnTo>
                  <a:lnTo>
                    <a:pt x="28694"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20" name="Google Shape;7420;p36"/>
            <p:cNvSpPr/>
            <p:nvPr/>
          </p:nvSpPr>
          <p:spPr>
            <a:xfrm>
              <a:off x="3744500" y="4053050"/>
              <a:ext cx="695400" cy="139425"/>
            </a:xfrm>
            <a:custGeom>
              <a:avLst/>
              <a:gdLst/>
              <a:ahLst/>
              <a:cxnLst/>
              <a:rect l="l" t="t" r="r" b="b"/>
              <a:pathLst>
                <a:path w="27816" h="5577" extrusionOk="0">
                  <a:moveTo>
                    <a:pt x="27782" y="0"/>
                  </a:moveTo>
                  <a:lnTo>
                    <a:pt x="1" y="5441"/>
                  </a:lnTo>
                  <a:lnTo>
                    <a:pt x="1" y="5577"/>
                  </a:lnTo>
                  <a:lnTo>
                    <a:pt x="27815" y="135"/>
                  </a:lnTo>
                  <a:lnTo>
                    <a:pt x="27782"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21" name="Google Shape;7421;p36"/>
            <p:cNvSpPr/>
            <p:nvPr/>
          </p:nvSpPr>
          <p:spPr>
            <a:xfrm>
              <a:off x="3855200" y="4060650"/>
              <a:ext cx="670875" cy="146200"/>
            </a:xfrm>
            <a:custGeom>
              <a:avLst/>
              <a:gdLst/>
              <a:ahLst/>
              <a:cxnLst/>
              <a:rect l="l" t="t" r="r" b="b"/>
              <a:pathLst>
                <a:path w="26835" h="5848" extrusionOk="0">
                  <a:moveTo>
                    <a:pt x="26801" y="0"/>
                  </a:moveTo>
                  <a:lnTo>
                    <a:pt x="0" y="5712"/>
                  </a:lnTo>
                  <a:lnTo>
                    <a:pt x="34" y="5847"/>
                  </a:lnTo>
                  <a:lnTo>
                    <a:pt x="26835" y="102"/>
                  </a:lnTo>
                  <a:lnTo>
                    <a:pt x="26801"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22" name="Google Shape;7422;p36"/>
            <p:cNvSpPr/>
            <p:nvPr/>
          </p:nvSpPr>
          <p:spPr>
            <a:xfrm>
              <a:off x="3968400" y="4068250"/>
              <a:ext cx="657375" cy="152950"/>
            </a:xfrm>
            <a:custGeom>
              <a:avLst/>
              <a:gdLst/>
              <a:ahLst/>
              <a:cxnLst/>
              <a:rect l="l" t="t" r="r" b="b"/>
              <a:pathLst>
                <a:path w="26295" h="6118" extrusionOk="0">
                  <a:moveTo>
                    <a:pt x="26261" y="0"/>
                  </a:moveTo>
                  <a:lnTo>
                    <a:pt x="1" y="6016"/>
                  </a:lnTo>
                  <a:lnTo>
                    <a:pt x="35" y="6118"/>
                  </a:lnTo>
                  <a:lnTo>
                    <a:pt x="26295" y="136"/>
                  </a:lnTo>
                  <a:lnTo>
                    <a:pt x="26261"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23" name="Google Shape;7423;p36"/>
            <p:cNvSpPr/>
            <p:nvPr/>
          </p:nvSpPr>
          <p:spPr>
            <a:xfrm>
              <a:off x="3765625" y="4156125"/>
              <a:ext cx="439375" cy="49875"/>
            </a:xfrm>
            <a:custGeom>
              <a:avLst/>
              <a:gdLst/>
              <a:ahLst/>
              <a:cxnLst/>
              <a:rect l="l" t="t" r="r" b="b"/>
              <a:pathLst>
                <a:path w="17575" h="1995" extrusionOk="0">
                  <a:moveTo>
                    <a:pt x="1" y="0"/>
                  </a:moveTo>
                  <a:lnTo>
                    <a:pt x="1" y="135"/>
                  </a:lnTo>
                  <a:lnTo>
                    <a:pt x="17541" y="1994"/>
                  </a:lnTo>
                  <a:lnTo>
                    <a:pt x="17575" y="1859"/>
                  </a:lnTo>
                  <a:lnTo>
                    <a:pt x="1"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24" name="Google Shape;7424;p36"/>
            <p:cNvSpPr/>
            <p:nvPr/>
          </p:nvSpPr>
          <p:spPr>
            <a:xfrm>
              <a:off x="3897425" y="4131625"/>
              <a:ext cx="423350" cy="48175"/>
            </a:xfrm>
            <a:custGeom>
              <a:avLst/>
              <a:gdLst/>
              <a:ahLst/>
              <a:cxnLst/>
              <a:rect l="l" t="t" r="r" b="b"/>
              <a:pathLst>
                <a:path w="16934" h="1927" extrusionOk="0">
                  <a:moveTo>
                    <a:pt x="35" y="0"/>
                  </a:moveTo>
                  <a:lnTo>
                    <a:pt x="1" y="135"/>
                  </a:lnTo>
                  <a:lnTo>
                    <a:pt x="16933" y="1927"/>
                  </a:lnTo>
                  <a:lnTo>
                    <a:pt x="16933" y="1791"/>
                  </a:lnTo>
                  <a:lnTo>
                    <a:pt x="35"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25" name="Google Shape;7425;p36"/>
            <p:cNvSpPr/>
            <p:nvPr/>
          </p:nvSpPr>
          <p:spPr>
            <a:xfrm>
              <a:off x="4016575" y="4109650"/>
              <a:ext cx="403900" cy="47350"/>
            </a:xfrm>
            <a:custGeom>
              <a:avLst/>
              <a:gdLst/>
              <a:ahLst/>
              <a:cxnLst/>
              <a:rect l="l" t="t" r="r" b="b"/>
              <a:pathLst>
                <a:path w="16156" h="1894" extrusionOk="0">
                  <a:moveTo>
                    <a:pt x="0" y="0"/>
                  </a:moveTo>
                  <a:lnTo>
                    <a:pt x="0" y="136"/>
                  </a:lnTo>
                  <a:lnTo>
                    <a:pt x="16121" y="1893"/>
                  </a:lnTo>
                  <a:lnTo>
                    <a:pt x="16155" y="1792"/>
                  </a:lnTo>
                  <a:lnTo>
                    <a:pt x="0"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26" name="Google Shape;7426;p36"/>
            <p:cNvSpPr/>
            <p:nvPr/>
          </p:nvSpPr>
          <p:spPr>
            <a:xfrm>
              <a:off x="4140775" y="4087675"/>
              <a:ext cx="387000" cy="45650"/>
            </a:xfrm>
            <a:custGeom>
              <a:avLst/>
              <a:gdLst/>
              <a:ahLst/>
              <a:cxnLst/>
              <a:rect l="l" t="t" r="r" b="b"/>
              <a:pathLst>
                <a:path w="15480" h="1826" extrusionOk="0">
                  <a:moveTo>
                    <a:pt x="34" y="1"/>
                  </a:moveTo>
                  <a:lnTo>
                    <a:pt x="0" y="102"/>
                  </a:lnTo>
                  <a:lnTo>
                    <a:pt x="15479" y="1826"/>
                  </a:lnTo>
                  <a:lnTo>
                    <a:pt x="15479" y="1691"/>
                  </a:lnTo>
                  <a:lnTo>
                    <a:pt x="34"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27" name="Google Shape;7427;p36"/>
            <p:cNvSpPr/>
            <p:nvPr/>
          </p:nvSpPr>
          <p:spPr>
            <a:xfrm>
              <a:off x="4264125" y="4065725"/>
              <a:ext cx="368400" cy="43950"/>
            </a:xfrm>
            <a:custGeom>
              <a:avLst/>
              <a:gdLst/>
              <a:ahLst/>
              <a:cxnLst/>
              <a:rect l="l" t="t" r="r" b="b"/>
              <a:pathLst>
                <a:path w="14736" h="1758" extrusionOk="0">
                  <a:moveTo>
                    <a:pt x="34" y="0"/>
                  </a:moveTo>
                  <a:lnTo>
                    <a:pt x="1" y="135"/>
                  </a:lnTo>
                  <a:lnTo>
                    <a:pt x="14736" y="1757"/>
                  </a:lnTo>
                  <a:lnTo>
                    <a:pt x="14736" y="1622"/>
                  </a:lnTo>
                  <a:lnTo>
                    <a:pt x="34"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28" name="Google Shape;7428;p36"/>
            <p:cNvSpPr/>
            <p:nvPr/>
          </p:nvSpPr>
          <p:spPr>
            <a:xfrm>
              <a:off x="4651100" y="3870550"/>
              <a:ext cx="817900" cy="231525"/>
            </a:xfrm>
            <a:custGeom>
              <a:avLst/>
              <a:gdLst/>
              <a:ahLst/>
              <a:cxnLst/>
              <a:rect l="l" t="t" r="r" b="b"/>
              <a:pathLst>
                <a:path w="32716" h="9261" extrusionOk="0">
                  <a:moveTo>
                    <a:pt x="6388" y="0"/>
                  </a:moveTo>
                  <a:lnTo>
                    <a:pt x="6118" y="34"/>
                  </a:lnTo>
                  <a:lnTo>
                    <a:pt x="5915" y="68"/>
                  </a:lnTo>
                  <a:lnTo>
                    <a:pt x="5712" y="135"/>
                  </a:lnTo>
                  <a:lnTo>
                    <a:pt x="5577" y="203"/>
                  </a:lnTo>
                  <a:lnTo>
                    <a:pt x="5408" y="169"/>
                  </a:lnTo>
                  <a:lnTo>
                    <a:pt x="4969" y="169"/>
                  </a:lnTo>
                  <a:lnTo>
                    <a:pt x="4698" y="203"/>
                  </a:lnTo>
                  <a:lnTo>
                    <a:pt x="4428" y="270"/>
                  </a:lnTo>
                  <a:lnTo>
                    <a:pt x="4157" y="372"/>
                  </a:lnTo>
                  <a:lnTo>
                    <a:pt x="3921" y="541"/>
                  </a:lnTo>
                  <a:lnTo>
                    <a:pt x="3008" y="1318"/>
                  </a:lnTo>
                  <a:lnTo>
                    <a:pt x="1657" y="2501"/>
                  </a:lnTo>
                  <a:lnTo>
                    <a:pt x="981" y="3143"/>
                  </a:lnTo>
                  <a:lnTo>
                    <a:pt x="440" y="3718"/>
                  </a:lnTo>
                  <a:lnTo>
                    <a:pt x="237" y="3954"/>
                  </a:lnTo>
                  <a:lnTo>
                    <a:pt x="102" y="4157"/>
                  </a:lnTo>
                  <a:lnTo>
                    <a:pt x="0" y="4326"/>
                  </a:lnTo>
                  <a:lnTo>
                    <a:pt x="0" y="4394"/>
                  </a:lnTo>
                  <a:lnTo>
                    <a:pt x="34" y="4427"/>
                  </a:lnTo>
                  <a:lnTo>
                    <a:pt x="102" y="4495"/>
                  </a:lnTo>
                  <a:lnTo>
                    <a:pt x="169" y="4563"/>
                  </a:lnTo>
                  <a:lnTo>
                    <a:pt x="406" y="4630"/>
                  </a:lnTo>
                  <a:lnTo>
                    <a:pt x="676" y="4664"/>
                  </a:lnTo>
                  <a:lnTo>
                    <a:pt x="1014" y="4630"/>
                  </a:lnTo>
                  <a:lnTo>
                    <a:pt x="1386" y="4563"/>
                  </a:lnTo>
                  <a:lnTo>
                    <a:pt x="1758" y="4427"/>
                  </a:lnTo>
                  <a:lnTo>
                    <a:pt x="2163" y="4258"/>
                  </a:lnTo>
                  <a:lnTo>
                    <a:pt x="2535" y="4056"/>
                  </a:lnTo>
                  <a:lnTo>
                    <a:pt x="3313" y="3650"/>
                  </a:lnTo>
                  <a:lnTo>
                    <a:pt x="3955" y="3312"/>
                  </a:lnTo>
                  <a:lnTo>
                    <a:pt x="4631" y="3008"/>
                  </a:lnTo>
                  <a:lnTo>
                    <a:pt x="5340" y="3177"/>
                  </a:lnTo>
                  <a:lnTo>
                    <a:pt x="6084" y="3346"/>
                  </a:lnTo>
                  <a:lnTo>
                    <a:pt x="6895" y="3582"/>
                  </a:lnTo>
                  <a:lnTo>
                    <a:pt x="7706" y="3853"/>
                  </a:lnTo>
                  <a:lnTo>
                    <a:pt x="8450" y="4123"/>
                  </a:lnTo>
                  <a:lnTo>
                    <a:pt x="8720" y="4258"/>
                  </a:lnTo>
                  <a:lnTo>
                    <a:pt x="8923" y="4394"/>
                  </a:lnTo>
                  <a:lnTo>
                    <a:pt x="9058" y="4529"/>
                  </a:lnTo>
                  <a:lnTo>
                    <a:pt x="9092" y="4596"/>
                  </a:lnTo>
                  <a:lnTo>
                    <a:pt x="9092" y="4664"/>
                  </a:lnTo>
                  <a:lnTo>
                    <a:pt x="9058" y="4765"/>
                  </a:lnTo>
                  <a:lnTo>
                    <a:pt x="8990" y="4867"/>
                  </a:lnTo>
                  <a:lnTo>
                    <a:pt x="8889" y="4934"/>
                  </a:lnTo>
                  <a:lnTo>
                    <a:pt x="8754" y="4968"/>
                  </a:lnTo>
                  <a:lnTo>
                    <a:pt x="8416" y="5070"/>
                  </a:lnTo>
                  <a:lnTo>
                    <a:pt x="5949" y="5070"/>
                  </a:lnTo>
                  <a:lnTo>
                    <a:pt x="5408" y="5137"/>
                  </a:lnTo>
                  <a:lnTo>
                    <a:pt x="4833" y="5239"/>
                  </a:lnTo>
                  <a:lnTo>
                    <a:pt x="4293" y="5408"/>
                  </a:lnTo>
                  <a:lnTo>
                    <a:pt x="3786" y="5610"/>
                  </a:lnTo>
                  <a:lnTo>
                    <a:pt x="3583" y="5712"/>
                  </a:lnTo>
                  <a:lnTo>
                    <a:pt x="3414" y="5847"/>
                  </a:lnTo>
                  <a:lnTo>
                    <a:pt x="3313" y="5982"/>
                  </a:lnTo>
                  <a:lnTo>
                    <a:pt x="3245" y="6117"/>
                  </a:lnTo>
                  <a:lnTo>
                    <a:pt x="3211" y="6286"/>
                  </a:lnTo>
                  <a:lnTo>
                    <a:pt x="3245" y="6421"/>
                  </a:lnTo>
                  <a:lnTo>
                    <a:pt x="3380" y="6590"/>
                  </a:lnTo>
                  <a:lnTo>
                    <a:pt x="3549" y="6726"/>
                  </a:lnTo>
                  <a:lnTo>
                    <a:pt x="3820" y="6895"/>
                  </a:lnTo>
                  <a:lnTo>
                    <a:pt x="4090" y="6996"/>
                  </a:lnTo>
                  <a:lnTo>
                    <a:pt x="4428" y="7097"/>
                  </a:lnTo>
                  <a:lnTo>
                    <a:pt x="4800" y="7165"/>
                  </a:lnTo>
                  <a:lnTo>
                    <a:pt x="5543" y="7266"/>
                  </a:lnTo>
                  <a:lnTo>
                    <a:pt x="7030" y="7266"/>
                  </a:lnTo>
                  <a:lnTo>
                    <a:pt x="7605" y="7233"/>
                  </a:lnTo>
                  <a:lnTo>
                    <a:pt x="8179" y="7165"/>
                  </a:lnTo>
                  <a:lnTo>
                    <a:pt x="8923" y="7435"/>
                  </a:lnTo>
                  <a:lnTo>
                    <a:pt x="9768" y="7672"/>
                  </a:lnTo>
                  <a:lnTo>
                    <a:pt x="10782" y="7908"/>
                  </a:lnTo>
                  <a:lnTo>
                    <a:pt x="11322" y="8010"/>
                  </a:lnTo>
                  <a:lnTo>
                    <a:pt x="11931" y="8111"/>
                  </a:lnTo>
                  <a:lnTo>
                    <a:pt x="12505" y="8179"/>
                  </a:lnTo>
                  <a:lnTo>
                    <a:pt x="13080" y="8213"/>
                  </a:lnTo>
                  <a:lnTo>
                    <a:pt x="13654" y="8213"/>
                  </a:lnTo>
                  <a:lnTo>
                    <a:pt x="14229" y="8145"/>
                  </a:lnTo>
                  <a:lnTo>
                    <a:pt x="14736" y="8044"/>
                  </a:lnTo>
                  <a:lnTo>
                    <a:pt x="15243" y="7875"/>
                  </a:lnTo>
                  <a:lnTo>
                    <a:pt x="21630" y="8483"/>
                  </a:lnTo>
                  <a:lnTo>
                    <a:pt x="26429" y="8922"/>
                  </a:lnTo>
                  <a:lnTo>
                    <a:pt x="28254" y="9125"/>
                  </a:lnTo>
                  <a:lnTo>
                    <a:pt x="29336" y="9260"/>
                  </a:lnTo>
                  <a:lnTo>
                    <a:pt x="29505" y="9260"/>
                  </a:lnTo>
                  <a:lnTo>
                    <a:pt x="29674" y="9227"/>
                  </a:lnTo>
                  <a:lnTo>
                    <a:pt x="29843" y="9159"/>
                  </a:lnTo>
                  <a:lnTo>
                    <a:pt x="29978" y="9024"/>
                  </a:lnTo>
                  <a:lnTo>
                    <a:pt x="30147" y="8889"/>
                  </a:lnTo>
                  <a:lnTo>
                    <a:pt x="30316" y="8686"/>
                  </a:lnTo>
                  <a:lnTo>
                    <a:pt x="30620" y="8246"/>
                  </a:lnTo>
                  <a:lnTo>
                    <a:pt x="30891" y="7706"/>
                  </a:lnTo>
                  <a:lnTo>
                    <a:pt x="31161" y="7097"/>
                  </a:lnTo>
                  <a:lnTo>
                    <a:pt x="31431" y="6455"/>
                  </a:lnTo>
                  <a:lnTo>
                    <a:pt x="31668" y="5745"/>
                  </a:lnTo>
                  <a:lnTo>
                    <a:pt x="32107" y="4394"/>
                  </a:lnTo>
                  <a:lnTo>
                    <a:pt x="32445" y="3211"/>
                  </a:lnTo>
                  <a:lnTo>
                    <a:pt x="32716" y="2028"/>
                  </a:lnTo>
                  <a:lnTo>
                    <a:pt x="14668" y="2771"/>
                  </a:lnTo>
                  <a:lnTo>
                    <a:pt x="9024" y="203"/>
                  </a:lnTo>
                  <a:lnTo>
                    <a:pt x="8585" y="135"/>
                  </a:lnTo>
                  <a:lnTo>
                    <a:pt x="7537" y="34"/>
                  </a:lnTo>
                  <a:lnTo>
                    <a:pt x="6963" y="0"/>
                  </a:lnTo>
                  <a:close/>
                </a:path>
              </a:pathLst>
            </a:custGeom>
            <a:solidFill>
              <a:srgbClr val="FFC9E0"/>
            </a:solidFill>
            <a:ln>
              <a:noFill/>
            </a:ln>
          </p:spPr>
          <p:txBody>
            <a:bodyPr spcFirstLastPara="1" wrap="square" lIns="121900" tIns="121900" rIns="121900" bIns="121900" anchor="ctr" anchorCtr="0">
              <a:noAutofit/>
            </a:bodyPr>
            <a:lstStyle/>
            <a:p>
              <a:endParaRPr sz="2400"/>
            </a:p>
          </p:txBody>
        </p:sp>
        <p:sp>
          <p:nvSpPr>
            <p:cNvPr id="7429" name="Google Shape;7429;p36"/>
            <p:cNvSpPr/>
            <p:nvPr/>
          </p:nvSpPr>
          <p:spPr>
            <a:xfrm>
              <a:off x="4789675" y="3873925"/>
              <a:ext cx="59150" cy="26200"/>
            </a:xfrm>
            <a:custGeom>
              <a:avLst/>
              <a:gdLst/>
              <a:ahLst/>
              <a:cxnLst/>
              <a:rect l="l" t="t" r="r" b="b"/>
              <a:pathLst>
                <a:path w="2366" h="1048" extrusionOk="0">
                  <a:moveTo>
                    <a:pt x="68" y="0"/>
                  </a:moveTo>
                  <a:lnTo>
                    <a:pt x="0" y="135"/>
                  </a:lnTo>
                  <a:lnTo>
                    <a:pt x="2298" y="1048"/>
                  </a:lnTo>
                  <a:lnTo>
                    <a:pt x="2366" y="913"/>
                  </a:lnTo>
                  <a:lnTo>
                    <a:pt x="68"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30" name="Google Shape;7430;p36"/>
            <p:cNvSpPr/>
            <p:nvPr/>
          </p:nvSpPr>
          <p:spPr>
            <a:xfrm>
              <a:off x="5516300" y="3174325"/>
              <a:ext cx="1225975" cy="1497225"/>
            </a:xfrm>
            <a:custGeom>
              <a:avLst/>
              <a:gdLst/>
              <a:ahLst/>
              <a:cxnLst/>
              <a:rect l="l" t="t" r="r" b="b"/>
              <a:pathLst>
                <a:path w="49039" h="59889" extrusionOk="0">
                  <a:moveTo>
                    <a:pt x="36196" y="1"/>
                  </a:moveTo>
                  <a:lnTo>
                    <a:pt x="35250" y="102"/>
                  </a:lnTo>
                  <a:lnTo>
                    <a:pt x="34270" y="271"/>
                  </a:lnTo>
                  <a:lnTo>
                    <a:pt x="33256" y="474"/>
                  </a:lnTo>
                  <a:lnTo>
                    <a:pt x="32208" y="778"/>
                  </a:lnTo>
                  <a:lnTo>
                    <a:pt x="31161" y="1082"/>
                  </a:lnTo>
                  <a:lnTo>
                    <a:pt x="30113" y="1420"/>
                  </a:lnTo>
                  <a:lnTo>
                    <a:pt x="29099" y="1792"/>
                  </a:lnTo>
                  <a:lnTo>
                    <a:pt x="27173" y="2569"/>
                  </a:lnTo>
                  <a:lnTo>
                    <a:pt x="25483" y="3279"/>
                  </a:lnTo>
                  <a:lnTo>
                    <a:pt x="24199" y="3820"/>
                  </a:lnTo>
                  <a:lnTo>
                    <a:pt x="22914" y="4394"/>
                  </a:lnTo>
                  <a:lnTo>
                    <a:pt x="21427" y="5104"/>
                  </a:lnTo>
                  <a:lnTo>
                    <a:pt x="18217" y="6692"/>
                  </a:lnTo>
                  <a:lnTo>
                    <a:pt x="15513" y="8078"/>
                  </a:lnTo>
                  <a:lnTo>
                    <a:pt x="14398" y="8653"/>
                  </a:lnTo>
                  <a:lnTo>
                    <a:pt x="12708" y="12235"/>
                  </a:lnTo>
                  <a:lnTo>
                    <a:pt x="8990" y="20211"/>
                  </a:lnTo>
                  <a:lnTo>
                    <a:pt x="6962" y="24605"/>
                  </a:lnTo>
                  <a:lnTo>
                    <a:pt x="5171" y="28559"/>
                  </a:lnTo>
                  <a:lnTo>
                    <a:pt x="3853" y="31567"/>
                  </a:lnTo>
                  <a:lnTo>
                    <a:pt x="3447" y="32581"/>
                  </a:lnTo>
                  <a:lnTo>
                    <a:pt x="3245" y="33155"/>
                  </a:lnTo>
                  <a:lnTo>
                    <a:pt x="3211" y="33324"/>
                  </a:lnTo>
                  <a:lnTo>
                    <a:pt x="3211" y="33561"/>
                  </a:lnTo>
                  <a:lnTo>
                    <a:pt x="3245" y="34169"/>
                  </a:lnTo>
                  <a:lnTo>
                    <a:pt x="3346" y="34879"/>
                  </a:lnTo>
                  <a:lnTo>
                    <a:pt x="3515" y="35724"/>
                  </a:lnTo>
                  <a:lnTo>
                    <a:pt x="3752" y="36636"/>
                  </a:lnTo>
                  <a:lnTo>
                    <a:pt x="3988" y="37616"/>
                  </a:lnTo>
                  <a:lnTo>
                    <a:pt x="4563" y="39610"/>
                  </a:lnTo>
                  <a:lnTo>
                    <a:pt x="5137" y="41537"/>
                  </a:lnTo>
                  <a:lnTo>
                    <a:pt x="5678" y="43193"/>
                  </a:lnTo>
                  <a:lnTo>
                    <a:pt x="6185" y="44747"/>
                  </a:lnTo>
                  <a:lnTo>
                    <a:pt x="0" y="59888"/>
                  </a:lnTo>
                  <a:lnTo>
                    <a:pt x="46403" y="59888"/>
                  </a:lnTo>
                  <a:lnTo>
                    <a:pt x="46775" y="57759"/>
                  </a:lnTo>
                  <a:lnTo>
                    <a:pt x="47586" y="52858"/>
                  </a:lnTo>
                  <a:lnTo>
                    <a:pt x="48464" y="47350"/>
                  </a:lnTo>
                  <a:lnTo>
                    <a:pt x="48802" y="45085"/>
                  </a:lnTo>
                  <a:lnTo>
                    <a:pt x="49005" y="43531"/>
                  </a:lnTo>
                  <a:lnTo>
                    <a:pt x="49039" y="42720"/>
                  </a:lnTo>
                  <a:lnTo>
                    <a:pt x="49005" y="41537"/>
                  </a:lnTo>
                  <a:lnTo>
                    <a:pt x="48971" y="40016"/>
                  </a:lnTo>
                  <a:lnTo>
                    <a:pt x="48904" y="38157"/>
                  </a:lnTo>
                  <a:lnTo>
                    <a:pt x="48667" y="33797"/>
                  </a:lnTo>
                  <a:lnTo>
                    <a:pt x="48363" y="28863"/>
                  </a:lnTo>
                  <a:lnTo>
                    <a:pt x="47991" y="23827"/>
                  </a:lnTo>
                  <a:lnTo>
                    <a:pt x="47653" y="19028"/>
                  </a:lnTo>
                  <a:lnTo>
                    <a:pt x="47282" y="14939"/>
                  </a:lnTo>
                  <a:lnTo>
                    <a:pt x="46977" y="11965"/>
                  </a:lnTo>
                  <a:lnTo>
                    <a:pt x="46910" y="11390"/>
                  </a:lnTo>
                  <a:lnTo>
                    <a:pt x="46808" y="10849"/>
                  </a:lnTo>
                  <a:lnTo>
                    <a:pt x="46673" y="10309"/>
                  </a:lnTo>
                  <a:lnTo>
                    <a:pt x="46538" y="9768"/>
                  </a:lnTo>
                  <a:lnTo>
                    <a:pt x="46234" y="8754"/>
                  </a:lnTo>
                  <a:lnTo>
                    <a:pt x="45828" y="7774"/>
                  </a:lnTo>
                  <a:lnTo>
                    <a:pt x="45389" y="6861"/>
                  </a:lnTo>
                  <a:lnTo>
                    <a:pt x="44916" y="5983"/>
                  </a:lnTo>
                  <a:lnTo>
                    <a:pt x="44375" y="5138"/>
                  </a:lnTo>
                  <a:lnTo>
                    <a:pt x="43801" y="4360"/>
                  </a:lnTo>
                  <a:lnTo>
                    <a:pt x="43192" y="3651"/>
                  </a:lnTo>
                  <a:lnTo>
                    <a:pt x="42550" y="2975"/>
                  </a:lnTo>
                  <a:lnTo>
                    <a:pt x="41874" y="2400"/>
                  </a:lnTo>
                  <a:lnTo>
                    <a:pt x="41232" y="1826"/>
                  </a:lnTo>
                  <a:lnTo>
                    <a:pt x="40556" y="1353"/>
                  </a:lnTo>
                  <a:lnTo>
                    <a:pt x="39880" y="947"/>
                  </a:lnTo>
                  <a:lnTo>
                    <a:pt x="39204" y="575"/>
                  </a:lnTo>
                  <a:lnTo>
                    <a:pt x="38562" y="305"/>
                  </a:lnTo>
                  <a:lnTo>
                    <a:pt x="38224" y="170"/>
                  </a:lnTo>
                  <a:lnTo>
                    <a:pt x="37852" y="102"/>
                  </a:lnTo>
                  <a:lnTo>
                    <a:pt x="37447" y="35"/>
                  </a:lnTo>
                  <a:lnTo>
                    <a:pt x="37041" y="1"/>
                  </a:lnTo>
                  <a:close/>
                </a:path>
              </a:pathLst>
            </a:custGeom>
            <a:solidFill>
              <a:srgbClr val="F87456"/>
            </a:solidFill>
            <a:ln>
              <a:noFill/>
            </a:ln>
          </p:spPr>
          <p:txBody>
            <a:bodyPr spcFirstLastPara="1" wrap="square" lIns="121900" tIns="121900" rIns="121900" bIns="121900" anchor="ctr" anchorCtr="0">
              <a:noAutofit/>
            </a:bodyPr>
            <a:lstStyle/>
            <a:p>
              <a:endParaRPr sz="2400"/>
            </a:p>
          </p:txBody>
        </p:sp>
        <p:sp>
          <p:nvSpPr>
            <p:cNvPr id="7431" name="Google Shape;7431;p36"/>
            <p:cNvSpPr/>
            <p:nvPr/>
          </p:nvSpPr>
          <p:spPr>
            <a:xfrm>
              <a:off x="5754550" y="4036975"/>
              <a:ext cx="123400" cy="635400"/>
            </a:xfrm>
            <a:custGeom>
              <a:avLst/>
              <a:gdLst/>
              <a:ahLst/>
              <a:cxnLst/>
              <a:rect l="l" t="t" r="r" b="b"/>
              <a:pathLst>
                <a:path w="4936" h="25416" extrusionOk="0">
                  <a:moveTo>
                    <a:pt x="4766" y="1"/>
                  </a:moveTo>
                  <a:lnTo>
                    <a:pt x="4800" y="4732"/>
                  </a:lnTo>
                  <a:lnTo>
                    <a:pt x="4800" y="8146"/>
                  </a:lnTo>
                  <a:lnTo>
                    <a:pt x="4800" y="9430"/>
                  </a:lnTo>
                  <a:lnTo>
                    <a:pt x="4766" y="10140"/>
                  </a:lnTo>
                  <a:lnTo>
                    <a:pt x="4699" y="10444"/>
                  </a:lnTo>
                  <a:lnTo>
                    <a:pt x="4530" y="11052"/>
                  </a:lnTo>
                  <a:lnTo>
                    <a:pt x="3989" y="12877"/>
                  </a:lnTo>
                  <a:lnTo>
                    <a:pt x="2367" y="18048"/>
                  </a:lnTo>
                  <a:lnTo>
                    <a:pt x="1" y="25382"/>
                  </a:lnTo>
                  <a:lnTo>
                    <a:pt x="136" y="25416"/>
                  </a:lnTo>
                  <a:lnTo>
                    <a:pt x="2536" y="17913"/>
                  </a:lnTo>
                  <a:lnTo>
                    <a:pt x="4124" y="12844"/>
                  </a:lnTo>
                  <a:lnTo>
                    <a:pt x="4665" y="11052"/>
                  </a:lnTo>
                  <a:lnTo>
                    <a:pt x="4834" y="10478"/>
                  </a:lnTo>
                  <a:lnTo>
                    <a:pt x="4901" y="10140"/>
                  </a:lnTo>
                  <a:lnTo>
                    <a:pt x="4901" y="9430"/>
                  </a:lnTo>
                  <a:lnTo>
                    <a:pt x="4935" y="8214"/>
                  </a:lnTo>
                  <a:lnTo>
                    <a:pt x="4935" y="4834"/>
                  </a:lnTo>
                  <a:lnTo>
                    <a:pt x="4901"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32" name="Google Shape;7432;p36"/>
            <p:cNvSpPr/>
            <p:nvPr/>
          </p:nvSpPr>
          <p:spPr>
            <a:xfrm>
              <a:off x="6200675" y="3613675"/>
              <a:ext cx="1181200" cy="1057875"/>
            </a:xfrm>
            <a:custGeom>
              <a:avLst/>
              <a:gdLst/>
              <a:ahLst/>
              <a:cxnLst/>
              <a:rect l="l" t="t" r="r" b="b"/>
              <a:pathLst>
                <a:path w="47248" h="42315" extrusionOk="0">
                  <a:moveTo>
                    <a:pt x="43395" y="1"/>
                  </a:moveTo>
                  <a:lnTo>
                    <a:pt x="42550" y="35"/>
                  </a:lnTo>
                  <a:lnTo>
                    <a:pt x="41638" y="136"/>
                  </a:lnTo>
                  <a:lnTo>
                    <a:pt x="40658" y="271"/>
                  </a:lnTo>
                  <a:lnTo>
                    <a:pt x="39610" y="508"/>
                  </a:lnTo>
                  <a:lnTo>
                    <a:pt x="38495" y="778"/>
                  </a:lnTo>
                  <a:lnTo>
                    <a:pt x="37312" y="1082"/>
                  </a:lnTo>
                  <a:lnTo>
                    <a:pt x="36095" y="1454"/>
                  </a:lnTo>
                  <a:lnTo>
                    <a:pt x="34811" y="1894"/>
                  </a:lnTo>
                  <a:lnTo>
                    <a:pt x="33459" y="2299"/>
                  </a:lnTo>
                  <a:lnTo>
                    <a:pt x="32040" y="2671"/>
                  </a:lnTo>
                  <a:lnTo>
                    <a:pt x="30586" y="2941"/>
                  </a:lnTo>
                  <a:lnTo>
                    <a:pt x="29099" y="3212"/>
                  </a:lnTo>
                  <a:lnTo>
                    <a:pt x="27578" y="3414"/>
                  </a:lnTo>
                  <a:lnTo>
                    <a:pt x="26058" y="3583"/>
                  </a:lnTo>
                  <a:lnTo>
                    <a:pt x="24537" y="3719"/>
                  </a:lnTo>
                  <a:lnTo>
                    <a:pt x="23016" y="3854"/>
                  </a:lnTo>
                  <a:lnTo>
                    <a:pt x="20076" y="3989"/>
                  </a:lnTo>
                  <a:lnTo>
                    <a:pt x="17270" y="4090"/>
                  </a:lnTo>
                  <a:lnTo>
                    <a:pt x="14736" y="4158"/>
                  </a:lnTo>
                  <a:lnTo>
                    <a:pt x="12539" y="4259"/>
                  </a:lnTo>
                  <a:lnTo>
                    <a:pt x="12066" y="4293"/>
                  </a:lnTo>
                  <a:lnTo>
                    <a:pt x="11626" y="4361"/>
                  </a:lnTo>
                  <a:lnTo>
                    <a:pt x="11187" y="4462"/>
                  </a:lnTo>
                  <a:lnTo>
                    <a:pt x="10815" y="4563"/>
                  </a:lnTo>
                  <a:lnTo>
                    <a:pt x="10444" y="4665"/>
                  </a:lnTo>
                  <a:lnTo>
                    <a:pt x="10106" y="4834"/>
                  </a:lnTo>
                  <a:lnTo>
                    <a:pt x="9801" y="4969"/>
                  </a:lnTo>
                  <a:lnTo>
                    <a:pt x="9531" y="5172"/>
                  </a:lnTo>
                  <a:lnTo>
                    <a:pt x="9261" y="5341"/>
                  </a:lnTo>
                  <a:lnTo>
                    <a:pt x="9024" y="5544"/>
                  </a:lnTo>
                  <a:lnTo>
                    <a:pt x="8788" y="5746"/>
                  </a:lnTo>
                  <a:lnTo>
                    <a:pt x="8585" y="5983"/>
                  </a:lnTo>
                  <a:lnTo>
                    <a:pt x="8247" y="6456"/>
                  </a:lnTo>
                  <a:lnTo>
                    <a:pt x="7976" y="6963"/>
                  </a:lnTo>
                  <a:lnTo>
                    <a:pt x="7740" y="7470"/>
                  </a:lnTo>
                  <a:lnTo>
                    <a:pt x="7571" y="8011"/>
                  </a:lnTo>
                  <a:lnTo>
                    <a:pt x="7402" y="8551"/>
                  </a:lnTo>
                  <a:lnTo>
                    <a:pt x="7267" y="9092"/>
                  </a:lnTo>
                  <a:lnTo>
                    <a:pt x="7064" y="10072"/>
                  </a:lnTo>
                  <a:lnTo>
                    <a:pt x="6929" y="10545"/>
                  </a:lnTo>
                  <a:lnTo>
                    <a:pt x="6827" y="10917"/>
                  </a:lnTo>
                  <a:lnTo>
                    <a:pt x="6625" y="11627"/>
                  </a:lnTo>
                  <a:lnTo>
                    <a:pt x="6287" y="12877"/>
                  </a:lnTo>
                  <a:lnTo>
                    <a:pt x="5442" y="16696"/>
                  </a:lnTo>
                  <a:lnTo>
                    <a:pt x="4326" y="21766"/>
                  </a:lnTo>
                  <a:lnTo>
                    <a:pt x="3110" y="27376"/>
                  </a:lnTo>
                  <a:lnTo>
                    <a:pt x="947" y="37684"/>
                  </a:lnTo>
                  <a:lnTo>
                    <a:pt x="0" y="42314"/>
                  </a:lnTo>
                  <a:lnTo>
                    <a:pt x="37819" y="42314"/>
                  </a:lnTo>
                  <a:lnTo>
                    <a:pt x="39407" y="36501"/>
                  </a:lnTo>
                  <a:lnTo>
                    <a:pt x="40962" y="30519"/>
                  </a:lnTo>
                  <a:lnTo>
                    <a:pt x="42787" y="23523"/>
                  </a:lnTo>
                  <a:lnTo>
                    <a:pt x="43666" y="19941"/>
                  </a:lnTo>
                  <a:lnTo>
                    <a:pt x="44544" y="16392"/>
                  </a:lnTo>
                  <a:lnTo>
                    <a:pt x="45355" y="13013"/>
                  </a:lnTo>
                  <a:lnTo>
                    <a:pt x="46031" y="9937"/>
                  </a:lnTo>
                  <a:lnTo>
                    <a:pt x="46606" y="7200"/>
                  </a:lnTo>
                  <a:lnTo>
                    <a:pt x="47011" y="4969"/>
                  </a:lnTo>
                  <a:lnTo>
                    <a:pt x="47147" y="4056"/>
                  </a:lnTo>
                  <a:lnTo>
                    <a:pt x="47248" y="3313"/>
                  </a:lnTo>
                  <a:lnTo>
                    <a:pt x="47248" y="2705"/>
                  </a:lnTo>
                  <a:lnTo>
                    <a:pt x="47248" y="2299"/>
                  </a:lnTo>
                  <a:lnTo>
                    <a:pt x="47147" y="2029"/>
                  </a:lnTo>
                  <a:lnTo>
                    <a:pt x="47079" y="1758"/>
                  </a:lnTo>
                  <a:lnTo>
                    <a:pt x="46944" y="1488"/>
                  </a:lnTo>
                  <a:lnTo>
                    <a:pt x="46809" y="1251"/>
                  </a:lnTo>
                  <a:lnTo>
                    <a:pt x="46640" y="1049"/>
                  </a:lnTo>
                  <a:lnTo>
                    <a:pt x="46437" y="880"/>
                  </a:lnTo>
                  <a:lnTo>
                    <a:pt x="46234" y="711"/>
                  </a:lnTo>
                  <a:lnTo>
                    <a:pt x="45998" y="542"/>
                  </a:lnTo>
                  <a:lnTo>
                    <a:pt x="45761" y="406"/>
                  </a:lnTo>
                  <a:lnTo>
                    <a:pt x="45491" y="305"/>
                  </a:lnTo>
                  <a:lnTo>
                    <a:pt x="45186" y="204"/>
                  </a:lnTo>
                  <a:lnTo>
                    <a:pt x="44882" y="136"/>
                  </a:lnTo>
                  <a:lnTo>
                    <a:pt x="44173" y="35"/>
                  </a:lnTo>
                  <a:lnTo>
                    <a:pt x="43395"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33" name="Google Shape;7433;p36"/>
            <p:cNvSpPr/>
            <p:nvPr/>
          </p:nvSpPr>
          <p:spPr>
            <a:xfrm>
              <a:off x="4208375" y="3374575"/>
              <a:ext cx="1863900" cy="1002100"/>
            </a:xfrm>
            <a:custGeom>
              <a:avLst/>
              <a:gdLst/>
              <a:ahLst/>
              <a:cxnLst/>
              <a:rect l="l" t="t" r="r" b="b"/>
              <a:pathLst>
                <a:path w="74556" h="40084" extrusionOk="0">
                  <a:moveTo>
                    <a:pt x="69824" y="0"/>
                  </a:moveTo>
                  <a:lnTo>
                    <a:pt x="69080" y="237"/>
                  </a:lnTo>
                  <a:lnTo>
                    <a:pt x="68303" y="541"/>
                  </a:lnTo>
                  <a:lnTo>
                    <a:pt x="67357" y="981"/>
                  </a:lnTo>
                  <a:lnTo>
                    <a:pt x="66343" y="1454"/>
                  </a:lnTo>
                  <a:lnTo>
                    <a:pt x="65870" y="1758"/>
                  </a:lnTo>
                  <a:lnTo>
                    <a:pt x="65396" y="2062"/>
                  </a:lnTo>
                  <a:lnTo>
                    <a:pt x="64957" y="2366"/>
                  </a:lnTo>
                  <a:lnTo>
                    <a:pt x="64552" y="2738"/>
                  </a:lnTo>
                  <a:lnTo>
                    <a:pt x="64214" y="3076"/>
                  </a:lnTo>
                  <a:lnTo>
                    <a:pt x="63909" y="3448"/>
                  </a:lnTo>
                  <a:lnTo>
                    <a:pt x="61746" y="6794"/>
                  </a:lnTo>
                  <a:lnTo>
                    <a:pt x="59989" y="9396"/>
                  </a:lnTo>
                  <a:lnTo>
                    <a:pt x="58029" y="12302"/>
                  </a:lnTo>
                  <a:lnTo>
                    <a:pt x="56001" y="15209"/>
                  </a:lnTo>
                  <a:lnTo>
                    <a:pt x="55021" y="16561"/>
                  </a:lnTo>
                  <a:lnTo>
                    <a:pt x="54075" y="17845"/>
                  </a:lnTo>
                  <a:lnTo>
                    <a:pt x="53196" y="18960"/>
                  </a:lnTo>
                  <a:lnTo>
                    <a:pt x="52419" y="19940"/>
                  </a:lnTo>
                  <a:lnTo>
                    <a:pt x="51709" y="20718"/>
                  </a:lnTo>
                  <a:lnTo>
                    <a:pt x="51438" y="21022"/>
                  </a:lnTo>
                  <a:lnTo>
                    <a:pt x="51168" y="21259"/>
                  </a:lnTo>
                  <a:lnTo>
                    <a:pt x="48498" y="23523"/>
                  </a:lnTo>
                  <a:lnTo>
                    <a:pt x="46842" y="24942"/>
                  </a:lnTo>
                  <a:lnTo>
                    <a:pt x="45085" y="26429"/>
                  </a:lnTo>
                  <a:lnTo>
                    <a:pt x="43395" y="27849"/>
                  </a:lnTo>
                  <a:lnTo>
                    <a:pt x="41840" y="29066"/>
                  </a:lnTo>
                  <a:lnTo>
                    <a:pt x="41164" y="29539"/>
                  </a:lnTo>
                  <a:lnTo>
                    <a:pt x="40556" y="29944"/>
                  </a:lnTo>
                  <a:lnTo>
                    <a:pt x="40083" y="30248"/>
                  </a:lnTo>
                  <a:lnTo>
                    <a:pt x="39711" y="30384"/>
                  </a:lnTo>
                  <a:lnTo>
                    <a:pt x="39508" y="30451"/>
                  </a:lnTo>
                  <a:lnTo>
                    <a:pt x="39170" y="30451"/>
                  </a:lnTo>
                  <a:lnTo>
                    <a:pt x="38190" y="30485"/>
                  </a:lnTo>
                  <a:lnTo>
                    <a:pt x="36872" y="30417"/>
                  </a:lnTo>
                  <a:lnTo>
                    <a:pt x="35250" y="30350"/>
                  </a:lnTo>
                  <a:lnTo>
                    <a:pt x="31363" y="30079"/>
                  </a:lnTo>
                  <a:lnTo>
                    <a:pt x="27071" y="29741"/>
                  </a:lnTo>
                  <a:lnTo>
                    <a:pt x="22813" y="29403"/>
                  </a:lnTo>
                  <a:lnTo>
                    <a:pt x="19163" y="29066"/>
                  </a:lnTo>
                  <a:lnTo>
                    <a:pt x="15648" y="28728"/>
                  </a:lnTo>
                  <a:lnTo>
                    <a:pt x="14938" y="28018"/>
                  </a:lnTo>
                  <a:lnTo>
                    <a:pt x="13350" y="26396"/>
                  </a:lnTo>
                  <a:lnTo>
                    <a:pt x="12471" y="25551"/>
                  </a:lnTo>
                  <a:lnTo>
                    <a:pt x="11660" y="24773"/>
                  </a:lnTo>
                  <a:lnTo>
                    <a:pt x="11018" y="24266"/>
                  </a:lnTo>
                  <a:lnTo>
                    <a:pt x="10815" y="24097"/>
                  </a:lnTo>
                  <a:lnTo>
                    <a:pt x="10680" y="24064"/>
                  </a:lnTo>
                  <a:lnTo>
                    <a:pt x="8145" y="24064"/>
                  </a:lnTo>
                  <a:lnTo>
                    <a:pt x="7064" y="22982"/>
                  </a:lnTo>
                  <a:lnTo>
                    <a:pt x="6117" y="22813"/>
                  </a:lnTo>
                  <a:lnTo>
                    <a:pt x="4022" y="22441"/>
                  </a:lnTo>
                  <a:lnTo>
                    <a:pt x="1859" y="22103"/>
                  </a:lnTo>
                  <a:lnTo>
                    <a:pt x="1048" y="22002"/>
                  </a:lnTo>
                  <a:lnTo>
                    <a:pt x="676" y="22002"/>
                  </a:lnTo>
                  <a:lnTo>
                    <a:pt x="372" y="22103"/>
                  </a:lnTo>
                  <a:lnTo>
                    <a:pt x="237" y="22171"/>
                  </a:lnTo>
                  <a:lnTo>
                    <a:pt x="101" y="22272"/>
                  </a:lnTo>
                  <a:lnTo>
                    <a:pt x="34" y="22374"/>
                  </a:lnTo>
                  <a:lnTo>
                    <a:pt x="0" y="22509"/>
                  </a:lnTo>
                  <a:lnTo>
                    <a:pt x="0" y="22712"/>
                  </a:lnTo>
                  <a:lnTo>
                    <a:pt x="34" y="22948"/>
                  </a:lnTo>
                  <a:lnTo>
                    <a:pt x="101" y="23050"/>
                  </a:lnTo>
                  <a:lnTo>
                    <a:pt x="203" y="23151"/>
                  </a:lnTo>
                  <a:lnTo>
                    <a:pt x="575" y="23388"/>
                  </a:lnTo>
                  <a:lnTo>
                    <a:pt x="1014" y="23658"/>
                  </a:lnTo>
                  <a:lnTo>
                    <a:pt x="1555" y="23895"/>
                  </a:lnTo>
                  <a:lnTo>
                    <a:pt x="2501" y="24300"/>
                  </a:lnTo>
                  <a:lnTo>
                    <a:pt x="2940" y="24469"/>
                  </a:lnTo>
                  <a:lnTo>
                    <a:pt x="2535" y="24503"/>
                  </a:lnTo>
                  <a:lnTo>
                    <a:pt x="2129" y="24604"/>
                  </a:lnTo>
                  <a:lnTo>
                    <a:pt x="1690" y="24706"/>
                  </a:lnTo>
                  <a:lnTo>
                    <a:pt x="1487" y="24807"/>
                  </a:lnTo>
                  <a:lnTo>
                    <a:pt x="1284" y="24875"/>
                  </a:lnTo>
                  <a:lnTo>
                    <a:pt x="1082" y="25010"/>
                  </a:lnTo>
                  <a:lnTo>
                    <a:pt x="946" y="25145"/>
                  </a:lnTo>
                  <a:lnTo>
                    <a:pt x="811" y="25280"/>
                  </a:lnTo>
                  <a:lnTo>
                    <a:pt x="744" y="25449"/>
                  </a:lnTo>
                  <a:lnTo>
                    <a:pt x="744" y="25652"/>
                  </a:lnTo>
                  <a:lnTo>
                    <a:pt x="811" y="25855"/>
                  </a:lnTo>
                  <a:lnTo>
                    <a:pt x="879" y="25956"/>
                  </a:lnTo>
                  <a:lnTo>
                    <a:pt x="980" y="26058"/>
                  </a:lnTo>
                  <a:lnTo>
                    <a:pt x="1115" y="26091"/>
                  </a:lnTo>
                  <a:lnTo>
                    <a:pt x="1284" y="26125"/>
                  </a:lnTo>
                  <a:lnTo>
                    <a:pt x="1690" y="26159"/>
                  </a:lnTo>
                  <a:lnTo>
                    <a:pt x="2129" y="26159"/>
                  </a:lnTo>
                  <a:lnTo>
                    <a:pt x="2535" y="26125"/>
                  </a:lnTo>
                  <a:lnTo>
                    <a:pt x="2907" y="26058"/>
                  </a:lnTo>
                  <a:lnTo>
                    <a:pt x="3245" y="25990"/>
                  </a:lnTo>
                  <a:lnTo>
                    <a:pt x="4394" y="27139"/>
                  </a:lnTo>
                  <a:lnTo>
                    <a:pt x="5577" y="28288"/>
                  </a:lnTo>
                  <a:lnTo>
                    <a:pt x="6962" y="29674"/>
                  </a:lnTo>
                  <a:lnTo>
                    <a:pt x="8415" y="31026"/>
                  </a:lnTo>
                  <a:lnTo>
                    <a:pt x="9835" y="32276"/>
                  </a:lnTo>
                  <a:lnTo>
                    <a:pt x="10443" y="32783"/>
                  </a:lnTo>
                  <a:lnTo>
                    <a:pt x="10984" y="33189"/>
                  </a:lnTo>
                  <a:lnTo>
                    <a:pt x="11423" y="33493"/>
                  </a:lnTo>
                  <a:lnTo>
                    <a:pt x="11592" y="33594"/>
                  </a:lnTo>
                  <a:lnTo>
                    <a:pt x="11761" y="33628"/>
                  </a:lnTo>
                  <a:lnTo>
                    <a:pt x="12336" y="33797"/>
                  </a:lnTo>
                  <a:lnTo>
                    <a:pt x="12944" y="33898"/>
                  </a:lnTo>
                  <a:lnTo>
                    <a:pt x="13586" y="33966"/>
                  </a:lnTo>
                  <a:lnTo>
                    <a:pt x="14195" y="34000"/>
                  </a:lnTo>
                  <a:lnTo>
                    <a:pt x="15175" y="34067"/>
                  </a:lnTo>
                  <a:lnTo>
                    <a:pt x="15580" y="34067"/>
                  </a:lnTo>
                  <a:lnTo>
                    <a:pt x="19095" y="35081"/>
                  </a:lnTo>
                  <a:lnTo>
                    <a:pt x="22813" y="36129"/>
                  </a:lnTo>
                  <a:lnTo>
                    <a:pt x="27173" y="37278"/>
                  </a:lnTo>
                  <a:lnTo>
                    <a:pt x="29437" y="37853"/>
                  </a:lnTo>
                  <a:lnTo>
                    <a:pt x="31701" y="38427"/>
                  </a:lnTo>
                  <a:lnTo>
                    <a:pt x="33898" y="38934"/>
                  </a:lnTo>
                  <a:lnTo>
                    <a:pt x="35926" y="39373"/>
                  </a:lnTo>
                  <a:lnTo>
                    <a:pt x="37785" y="39711"/>
                  </a:lnTo>
                  <a:lnTo>
                    <a:pt x="39373" y="39948"/>
                  </a:lnTo>
                  <a:lnTo>
                    <a:pt x="40083" y="40049"/>
                  </a:lnTo>
                  <a:lnTo>
                    <a:pt x="40657" y="40083"/>
                  </a:lnTo>
                  <a:lnTo>
                    <a:pt x="41164" y="40083"/>
                  </a:lnTo>
                  <a:lnTo>
                    <a:pt x="41570" y="40049"/>
                  </a:lnTo>
                  <a:lnTo>
                    <a:pt x="41975" y="39948"/>
                  </a:lnTo>
                  <a:lnTo>
                    <a:pt x="42449" y="39813"/>
                  </a:lnTo>
                  <a:lnTo>
                    <a:pt x="42989" y="39576"/>
                  </a:lnTo>
                  <a:lnTo>
                    <a:pt x="43631" y="39306"/>
                  </a:lnTo>
                  <a:lnTo>
                    <a:pt x="45017" y="38562"/>
                  </a:lnTo>
                  <a:lnTo>
                    <a:pt x="46639" y="37684"/>
                  </a:lnTo>
                  <a:lnTo>
                    <a:pt x="48397" y="36636"/>
                  </a:lnTo>
                  <a:lnTo>
                    <a:pt x="50289" y="35453"/>
                  </a:lnTo>
                  <a:lnTo>
                    <a:pt x="52182" y="34236"/>
                  </a:lnTo>
                  <a:lnTo>
                    <a:pt x="54108" y="32986"/>
                  </a:lnTo>
                  <a:lnTo>
                    <a:pt x="57792" y="30553"/>
                  </a:lnTo>
                  <a:lnTo>
                    <a:pt x="60902" y="28423"/>
                  </a:lnTo>
                  <a:lnTo>
                    <a:pt x="63842" y="26362"/>
                  </a:lnTo>
                  <a:lnTo>
                    <a:pt x="64112" y="26396"/>
                  </a:lnTo>
                  <a:lnTo>
                    <a:pt x="64788" y="26463"/>
                  </a:lnTo>
                  <a:lnTo>
                    <a:pt x="65802" y="26531"/>
                  </a:lnTo>
                  <a:lnTo>
                    <a:pt x="66410" y="26497"/>
                  </a:lnTo>
                  <a:lnTo>
                    <a:pt x="67019" y="26463"/>
                  </a:lnTo>
                  <a:lnTo>
                    <a:pt x="67695" y="26396"/>
                  </a:lnTo>
                  <a:lnTo>
                    <a:pt x="68371" y="26294"/>
                  </a:lnTo>
                  <a:lnTo>
                    <a:pt x="69080" y="26125"/>
                  </a:lnTo>
                  <a:lnTo>
                    <a:pt x="69756" y="25889"/>
                  </a:lnTo>
                  <a:lnTo>
                    <a:pt x="70398" y="25618"/>
                  </a:lnTo>
                  <a:lnTo>
                    <a:pt x="70703" y="25449"/>
                  </a:lnTo>
                  <a:lnTo>
                    <a:pt x="71007" y="25247"/>
                  </a:lnTo>
                  <a:lnTo>
                    <a:pt x="71277" y="25044"/>
                  </a:lnTo>
                  <a:lnTo>
                    <a:pt x="71547" y="24807"/>
                  </a:lnTo>
                  <a:lnTo>
                    <a:pt x="71818" y="24537"/>
                  </a:lnTo>
                  <a:lnTo>
                    <a:pt x="72054" y="24266"/>
                  </a:lnTo>
                  <a:lnTo>
                    <a:pt x="72291" y="23962"/>
                  </a:lnTo>
                  <a:lnTo>
                    <a:pt x="72494" y="23624"/>
                  </a:lnTo>
                  <a:lnTo>
                    <a:pt x="72697" y="23286"/>
                  </a:lnTo>
                  <a:lnTo>
                    <a:pt x="72899" y="22881"/>
                  </a:lnTo>
                  <a:lnTo>
                    <a:pt x="73271" y="22036"/>
                  </a:lnTo>
                  <a:lnTo>
                    <a:pt x="73575" y="21090"/>
                  </a:lnTo>
                  <a:lnTo>
                    <a:pt x="73846" y="20109"/>
                  </a:lnTo>
                  <a:lnTo>
                    <a:pt x="74082" y="19028"/>
                  </a:lnTo>
                  <a:lnTo>
                    <a:pt x="74285" y="17913"/>
                  </a:lnTo>
                  <a:lnTo>
                    <a:pt x="74420" y="16764"/>
                  </a:lnTo>
                  <a:lnTo>
                    <a:pt x="74522" y="15614"/>
                  </a:lnTo>
                  <a:lnTo>
                    <a:pt x="74555" y="14432"/>
                  </a:lnTo>
                  <a:lnTo>
                    <a:pt x="74522" y="13249"/>
                  </a:lnTo>
                  <a:lnTo>
                    <a:pt x="74454" y="12066"/>
                  </a:lnTo>
                  <a:lnTo>
                    <a:pt x="74353" y="10917"/>
                  </a:lnTo>
                  <a:lnTo>
                    <a:pt x="74184" y="9835"/>
                  </a:lnTo>
                  <a:lnTo>
                    <a:pt x="73947" y="8754"/>
                  </a:lnTo>
                  <a:lnTo>
                    <a:pt x="73643" y="7774"/>
                  </a:lnTo>
                  <a:lnTo>
                    <a:pt x="73305" y="6827"/>
                  </a:lnTo>
                  <a:lnTo>
                    <a:pt x="73001" y="5982"/>
                  </a:lnTo>
                  <a:lnTo>
                    <a:pt x="72663" y="5171"/>
                  </a:lnTo>
                  <a:lnTo>
                    <a:pt x="72325" y="4394"/>
                  </a:lnTo>
                  <a:lnTo>
                    <a:pt x="71683" y="3076"/>
                  </a:lnTo>
                  <a:lnTo>
                    <a:pt x="71074" y="1961"/>
                  </a:lnTo>
                  <a:lnTo>
                    <a:pt x="70567" y="1116"/>
                  </a:lnTo>
                  <a:lnTo>
                    <a:pt x="70196" y="474"/>
                  </a:lnTo>
                  <a:lnTo>
                    <a:pt x="69824" y="0"/>
                  </a:lnTo>
                  <a:close/>
                </a:path>
              </a:pathLst>
            </a:custGeom>
            <a:solidFill>
              <a:srgbClr val="FFC9E0"/>
            </a:solidFill>
            <a:ln>
              <a:noFill/>
            </a:ln>
          </p:spPr>
          <p:txBody>
            <a:bodyPr spcFirstLastPara="1" wrap="square" lIns="121900" tIns="121900" rIns="121900" bIns="121900" anchor="ctr" anchorCtr="0">
              <a:noAutofit/>
            </a:bodyPr>
            <a:lstStyle/>
            <a:p>
              <a:endParaRPr sz="2400"/>
            </a:p>
          </p:txBody>
        </p:sp>
        <p:sp>
          <p:nvSpPr>
            <p:cNvPr id="7434" name="Google Shape;7434;p36"/>
            <p:cNvSpPr/>
            <p:nvPr/>
          </p:nvSpPr>
          <p:spPr>
            <a:xfrm>
              <a:off x="4242150" y="3984600"/>
              <a:ext cx="143675" cy="48175"/>
            </a:xfrm>
            <a:custGeom>
              <a:avLst/>
              <a:gdLst/>
              <a:ahLst/>
              <a:cxnLst/>
              <a:rect l="l" t="t" r="r" b="b"/>
              <a:pathLst>
                <a:path w="5747" h="1927" extrusionOk="0">
                  <a:moveTo>
                    <a:pt x="2130" y="1"/>
                  </a:moveTo>
                  <a:lnTo>
                    <a:pt x="1725" y="34"/>
                  </a:lnTo>
                  <a:lnTo>
                    <a:pt x="1353" y="68"/>
                  </a:lnTo>
                  <a:lnTo>
                    <a:pt x="677" y="203"/>
                  </a:lnTo>
                  <a:lnTo>
                    <a:pt x="1" y="372"/>
                  </a:lnTo>
                  <a:lnTo>
                    <a:pt x="35" y="508"/>
                  </a:lnTo>
                  <a:lnTo>
                    <a:pt x="711" y="339"/>
                  </a:lnTo>
                  <a:lnTo>
                    <a:pt x="1387" y="203"/>
                  </a:lnTo>
                  <a:lnTo>
                    <a:pt x="1758" y="170"/>
                  </a:lnTo>
                  <a:lnTo>
                    <a:pt x="2130" y="136"/>
                  </a:lnTo>
                  <a:lnTo>
                    <a:pt x="2468" y="102"/>
                  </a:lnTo>
                  <a:lnTo>
                    <a:pt x="2772" y="136"/>
                  </a:lnTo>
                  <a:lnTo>
                    <a:pt x="3212" y="203"/>
                  </a:lnTo>
                  <a:lnTo>
                    <a:pt x="3482" y="271"/>
                  </a:lnTo>
                  <a:lnTo>
                    <a:pt x="3583" y="305"/>
                  </a:lnTo>
                  <a:lnTo>
                    <a:pt x="5679" y="1927"/>
                  </a:lnTo>
                  <a:lnTo>
                    <a:pt x="5746" y="1826"/>
                  </a:lnTo>
                  <a:lnTo>
                    <a:pt x="3651" y="203"/>
                  </a:lnTo>
                  <a:lnTo>
                    <a:pt x="3550" y="170"/>
                  </a:lnTo>
                  <a:lnTo>
                    <a:pt x="3245" y="68"/>
                  </a:lnTo>
                  <a:lnTo>
                    <a:pt x="2772"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35" name="Google Shape;7435;p36"/>
            <p:cNvSpPr/>
            <p:nvPr/>
          </p:nvSpPr>
          <p:spPr>
            <a:xfrm>
              <a:off x="4412000" y="3974475"/>
              <a:ext cx="27900" cy="13525"/>
            </a:xfrm>
            <a:custGeom>
              <a:avLst/>
              <a:gdLst/>
              <a:ahLst/>
              <a:cxnLst/>
              <a:rect l="l" t="t" r="r" b="b"/>
              <a:pathLst>
                <a:path w="1116" h="541" extrusionOk="0">
                  <a:moveTo>
                    <a:pt x="34" y="0"/>
                  </a:moveTo>
                  <a:lnTo>
                    <a:pt x="0" y="101"/>
                  </a:lnTo>
                  <a:lnTo>
                    <a:pt x="1082" y="541"/>
                  </a:lnTo>
                  <a:lnTo>
                    <a:pt x="1115" y="406"/>
                  </a:lnTo>
                  <a:lnTo>
                    <a:pt x="34"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36" name="Google Shape;7436;p36"/>
            <p:cNvSpPr/>
            <p:nvPr/>
          </p:nvSpPr>
          <p:spPr>
            <a:xfrm>
              <a:off x="5815400" y="3941500"/>
              <a:ext cx="163925" cy="89600"/>
            </a:xfrm>
            <a:custGeom>
              <a:avLst/>
              <a:gdLst/>
              <a:ahLst/>
              <a:cxnLst/>
              <a:rect l="l" t="t" r="r" b="b"/>
              <a:pathLst>
                <a:path w="6557" h="3584" extrusionOk="0">
                  <a:moveTo>
                    <a:pt x="6489" y="1"/>
                  </a:moveTo>
                  <a:lnTo>
                    <a:pt x="0" y="3482"/>
                  </a:lnTo>
                  <a:lnTo>
                    <a:pt x="68" y="3583"/>
                  </a:lnTo>
                  <a:lnTo>
                    <a:pt x="6557" y="102"/>
                  </a:lnTo>
                  <a:lnTo>
                    <a:pt x="6489"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37" name="Google Shape;7437;p36"/>
            <p:cNvSpPr/>
            <p:nvPr/>
          </p:nvSpPr>
          <p:spPr>
            <a:xfrm>
              <a:off x="5935375" y="3942350"/>
              <a:ext cx="62550" cy="23700"/>
            </a:xfrm>
            <a:custGeom>
              <a:avLst/>
              <a:gdLst/>
              <a:ahLst/>
              <a:cxnLst/>
              <a:rect l="l" t="t" r="r" b="b"/>
              <a:pathLst>
                <a:path w="2502" h="948" extrusionOk="0">
                  <a:moveTo>
                    <a:pt x="1724" y="1"/>
                  </a:moveTo>
                  <a:lnTo>
                    <a:pt x="0" y="947"/>
                  </a:lnTo>
                  <a:lnTo>
                    <a:pt x="2501" y="609"/>
                  </a:lnTo>
                  <a:lnTo>
                    <a:pt x="1724"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38" name="Google Shape;7438;p36"/>
            <p:cNvSpPr/>
            <p:nvPr/>
          </p:nvSpPr>
          <p:spPr>
            <a:xfrm>
              <a:off x="5933675" y="3940675"/>
              <a:ext cx="65100" cy="26200"/>
            </a:xfrm>
            <a:custGeom>
              <a:avLst/>
              <a:gdLst/>
              <a:ahLst/>
              <a:cxnLst/>
              <a:rect l="l" t="t" r="r" b="b"/>
              <a:pathLst>
                <a:path w="2604" h="1048" extrusionOk="0">
                  <a:moveTo>
                    <a:pt x="1792" y="135"/>
                  </a:moveTo>
                  <a:lnTo>
                    <a:pt x="2400" y="609"/>
                  </a:lnTo>
                  <a:lnTo>
                    <a:pt x="372" y="879"/>
                  </a:lnTo>
                  <a:lnTo>
                    <a:pt x="372" y="879"/>
                  </a:lnTo>
                  <a:lnTo>
                    <a:pt x="1792" y="135"/>
                  </a:lnTo>
                  <a:close/>
                  <a:moveTo>
                    <a:pt x="1758" y="0"/>
                  </a:moveTo>
                  <a:lnTo>
                    <a:pt x="34" y="946"/>
                  </a:lnTo>
                  <a:lnTo>
                    <a:pt x="1" y="980"/>
                  </a:lnTo>
                  <a:lnTo>
                    <a:pt x="1" y="1014"/>
                  </a:lnTo>
                  <a:lnTo>
                    <a:pt x="34" y="1048"/>
                  </a:lnTo>
                  <a:lnTo>
                    <a:pt x="68" y="1048"/>
                  </a:lnTo>
                  <a:lnTo>
                    <a:pt x="2569" y="710"/>
                  </a:lnTo>
                  <a:lnTo>
                    <a:pt x="2603" y="710"/>
                  </a:lnTo>
                  <a:lnTo>
                    <a:pt x="2603" y="676"/>
                  </a:lnTo>
                  <a:lnTo>
                    <a:pt x="2603" y="642"/>
                  </a:lnTo>
                  <a:lnTo>
                    <a:pt x="2603" y="609"/>
                  </a:lnTo>
                  <a:lnTo>
                    <a:pt x="1826" y="34"/>
                  </a:lnTo>
                  <a:lnTo>
                    <a:pt x="1758"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39" name="Google Shape;7439;p36"/>
            <p:cNvSpPr/>
            <p:nvPr/>
          </p:nvSpPr>
          <p:spPr>
            <a:xfrm>
              <a:off x="6250525" y="3644100"/>
              <a:ext cx="1125450" cy="1027450"/>
            </a:xfrm>
            <a:custGeom>
              <a:avLst/>
              <a:gdLst/>
              <a:ahLst/>
              <a:cxnLst/>
              <a:rect l="l" t="t" r="r" b="b"/>
              <a:pathLst>
                <a:path w="45018" h="41098" extrusionOk="0">
                  <a:moveTo>
                    <a:pt x="43564" y="1"/>
                  </a:moveTo>
                  <a:lnTo>
                    <a:pt x="43091" y="34"/>
                  </a:lnTo>
                  <a:lnTo>
                    <a:pt x="42550" y="68"/>
                  </a:lnTo>
                  <a:lnTo>
                    <a:pt x="41976" y="136"/>
                  </a:lnTo>
                  <a:lnTo>
                    <a:pt x="41367" y="271"/>
                  </a:lnTo>
                  <a:lnTo>
                    <a:pt x="40016" y="541"/>
                  </a:lnTo>
                  <a:lnTo>
                    <a:pt x="38495" y="947"/>
                  </a:lnTo>
                  <a:lnTo>
                    <a:pt x="35047" y="1927"/>
                  </a:lnTo>
                  <a:lnTo>
                    <a:pt x="31871" y="2806"/>
                  </a:lnTo>
                  <a:lnTo>
                    <a:pt x="30147" y="3279"/>
                  </a:lnTo>
                  <a:lnTo>
                    <a:pt x="28356" y="3752"/>
                  </a:lnTo>
                  <a:lnTo>
                    <a:pt x="27511" y="3955"/>
                  </a:lnTo>
                  <a:lnTo>
                    <a:pt x="26632" y="4124"/>
                  </a:lnTo>
                  <a:lnTo>
                    <a:pt x="25753" y="4259"/>
                  </a:lnTo>
                  <a:lnTo>
                    <a:pt x="24875" y="4394"/>
                  </a:lnTo>
                  <a:lnTo>
                    <a:pt x="23151" y="4597"/>
                  </a:lnTo>
                  <a:lnTo>
                    <a:pt x="21427" y="4732"/>
                  </a:lnTo>
                  <a:lnTo>
                    <a:pt x="19704" y="4800"/>
                  </a:lnTo>
                  <a:lnTo>
                    <a:pt x="18048" y="4833"/>
                  </a:lnTo>
                  <a:lnTo>
                    <a:pt x="11829" y="4833"/>
                  </a:lnTo>
                  <a:lnTo>
                    <a:pt x="10950" y="4867"/>
                  </a:lnTo>
                  <a:lnTo>
                    <a:pt x="10173" y="4935"/>
                  </a:lnTo>
                  <a:lnTo>
                    <a:pt x="9497" y="5036"/>
                  </a:lnTo>
                  <a:lnTo>
                    <a:pt x="8923" y="5171"/>
                  </a:lnTo>
                  <a:lnTo>
                    <a:pt x="8686" y="5273"/>
                  </a:lnTo>
                  <a:lnTo>
                    <a:pt x="8483" y="5374"/>
                  </a:lnTo>
                  <a:lnTo>
                    <a:pt x="8382" y="5442"/>
                  </a:lnTo>
                  <a:lnTo>
                    <a:pt x="8281" y="5577"/>
                  </a:lnTo>
                  <a:lnTo>
                    <a:pt x="8044" y="5983"/>
                  </a:lnTo>
                  <a:lnTo>
                    <a:pt x="7774" y="6523"/>
                  </a:lnTo>
                  <a:lnTo>
                    <a:pt x="7503" y="7233"/>
                  </a:lnTo>
                  <a:lnTo>
                    <a:pt x="7199" y="8044"/>
                  </a:lnTo>
                  <a:lnTo>
                    <a:pt x="6895" y="9024"/>
                  </a:lnTo>
                  <a:lnTo>
                    <a:pt x="6253" y="11289"/>
                  </a:lnTo>
                  <a:lnTo>
                    <a:pt x="5577" y="13925"/>
                  </a:lnTo>
                  <a:lnTo>
                    <a:pt x="4901" y="16865"/>
                  </a:lnTo>
                  <a:lnTo>
                    <a:pt x="4191" y="19974"/>
                  </a:lnTo>
                  <a:lnTo>
                    <a:pt x="3515" y="23185"/>
                  </a:lnTo>
                  <a:lnTo>
                    <a:pt x="2231" y="29505"/>
                  </a:lnTo>
                  <a:lnTo>
                    <a:pt x="1116" y="35081"/>
                  </a:lnTo>
                  <a:lnTo>
                    <a:pt x="338" y="39205"/>
                  </a:lnTo>
                  <a:lnTo>
                    <a:pt x="0" y="41063"/>
                  </a:lnTo>
                  <a:lnTo>
                    <a:pt x="136" y="41097"/>
                  </a:lnTo>
                  <a:lnTo>
                    <a:pt x="1149" y="35555"/>
                  </a:lnTo>
                  <a:lnTo>
                    <a:pt x="2231" y="30012"/>
                  </a:lnTo>
                  <a:lnTo>
                    <a:pt x="3549" y="23624"/>
                  </a:lnTo>
                  <a:lnTo>
                    <a:pt x="4225" y="20380"/>
                  </a:lnTo>
                  <a:lnTo>
                    <a:pt x="4935" y="17203"/>
                  </a:lnTo>
                  <a:lnTo>
                    <a:pt x="5644" y="14229"/>
                  </a:lnTo>
                  <a:lnTo>
                    <a:pt x="6320" y="11525"/>
                  </a:lnTo>
                  <a:lnTo>
                    <a:pt x="6962" y="9193"/>
                  </a:lnTo>
                  <a:lnTo>
                    <a:pt x="7267" y="8213"/>
                  </a:lnTo>
                  <a:lnTo>
                    <a:pt x="7571" y="7368"/>
                  </a:lnTo>
                  <a:lnTo>
                    <a:pt x="7841" y="6625"/>
                  </a:lnTo>
                  <a:lnTo>
                    <a:pt x="8112" y="6084"/>
                  </a:lnTo>
                  <a:lnTo>
                    <a:pt x="8348" y="5678"/>
                  </a:lnTo>
                  <a:lnTo>
                    <a:pt x="8450" y="5543"/>
                  </a:lnTo>
                  <a:lnTo>
                    <a:pt x="8551" y="5476"/>
                  </a:lnTo>
                  <a:lnTo>
                    <a:pt x="8754" y="5374"/>
                  </a:lnTo>
                  <a:lnTo>
                    <a:pt x="8990" y="5273"/>
                  </a:lnTo>
                  <a:lnTo>
                    <a:pt x="9531" y="5138"/>
                  </a:lnTo>
                  <a:lnTo>
                    <a:pt x="10207" y="5070"/>
                  </a:lnTo>
                  <a:lnTo>
                    <a:pt x="10984" y="5002"/>
                  </a:lnTo>
                  <a:lnTo>
                    <a:pt x="11863" y="4969"/>
                  </a:lnTo>
                  <a:lnTo>
                    <a:pt x="12809" y="4935"/>
                  </a:lnTo>
                  <a:lnTo>
                    <a:pt x="19738" y="4935"/>
                  </a:lnTo>
                  <a:lnTo>
                    <a:pt x="21427" y="4833"/>
                  </a:lnTo>
                  <a:lnTo>
                    <a:pt x="23151" y="4732"/>
                  </a:lnTo>
                  <a:lnTo>
                    <a:pt x="24908" y="4529"/>
                  </a:lnTo>
                  <a:lnTo>
                    <a:pt x="25787" y="4394"/>
                  </a:lnTo>
                  <a:lnTo>
                    <a:pt x="26666" y="4225"/>
                  </a:lnTo>
                  <a:lnTo>
                    <a:pt x="27545" y="4056"/>
                  </a:lnTo>
                  <a:lnTo>
                    <a:pt x="28390" y="3853"/>
                  </a:lnTo>
                  <a:lnTo>
                    <a:pt x="30181" y="3414"/>
                  </a:lnTo>
                  <a:lnTo>
                    <a:pt x="31904" y="2941"/>
                  </a:lnTo>
                  <a:lnTo>
                    <a:pt x="35081" y="2028"/>
                  </a:lnTo>
                  <a:lnTo>
                    <a:pt x="38528" y="1082"/>
                  </a:lnTo>
                  <a:lnTo>
                    <a:pt x="40016" y="677"/>
                  </a:lnTo>
                  <a:lnTo>
                    <a:pt x="41367" y="372"/>
                  </a:lnTo>
                  <a:lnTo>
                    <a:pt x="41976" y="271"/>
                  </a:lnTo>
                  <a:lnTo>
                    <a:pt x="42516" y="203"/>
                  </a:lnTo>
                  <a:lnTo>
                    <a:pt x="43057" y="136"/>
                  </a:lnTo>
                  <a:lnTo>
                    <a:pt x="43970" y="136"/>
                  </a:lnTo>
                  <a:lnTo>
                    <a:pt x="44342" y="203"/>
                  </a:lnTo>
                  <a:lnTo>
                    <a:pt x="44679" y="271"/>
                  </a:lnTo>
                  <a:lnTo>
                    <a:pt x="44950" y="406"/>
                  </a:lnTo>
                  <a:lnTo>
                    <a:pt x="45017" y="305"/>
                  </a:lnTo>
                  <a:lnTo>
                    <a:pt x="44713" y="170"/>
                  </a:lnTo>
                  <a:lnTo>
                    <a:pt x="44375" y="68"/>
                  </a:lnTo>
                  <a:lnTo>
                    <a:pt x="44004" y="34"/>
                  </a:lnTo>
                  <a:lnTo>
                    <a:pt x="4356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440" name="Google Shape;7440;p36"/>
            <p:cNvSpPr/>
            <p:nvPr/>
          </p:nvSpPr>
          <p:spPr>
            <a:xfrm>
              <a:off x="5770600" y="2335325"/>
              <a:ext cx="692875" cy="986900"/>
            </a:xfrm>
            <a:custGeom>
              <a:avLst/>
              <a:gdLst/>
              <a:ahLst/>
              <a:cxnLst/>
              <a:rect l="l" t="t" r="r" b="b"/>
              <a:pathLst>
                <a:path w="27715" h="39476" extrusionOk="0">
                  <a:moveTo>
                    <a:pt x="7673" y="1"/>
                  </a:moveTo>
                  <a:lnTo>
                    <a:pt x="6895" y="68"/>
                  </a:lnTo>
                  <a:lnTo>
                    <a:pt x="6084" y="136"/>
                  </a:lnTo>
                  <a:lnTo>
                    <a:pt x="5307" y="271"/>
                  </a:lnTo>
                  <a:lnTo>
                    <a:pt x="4597" y="440"/>
                  </a:lnTo>
                  <a:lnTo>
                    <a:pt x="3888" y="643"/>
                  </a:lnTo>
                  <a:lnTo>
                    <a:pt x="3212" y="846"/>
                  </a:lnTo>
                  <a:lnTo>
                    <a:pt x="2637" y="1116"/>
                  </a:lnTo>
                  <a:lnTo>
                    <a:pt x="2096" y="1386"/>
                  </a:lnTo>
                  <a:lnTo>
                    <a:pt x="1657" y="1724"/>
                  </a:lnTo>
                  <a:lnTo>
                    <a:pt x="1285" y="2062"/>
                  </a:lnTo>
                  <a:lnTo>
                    <a:pt x="1150" y="2231"/>
                  </a:lnTo>
                  <a:lnTo>
                    <a:pt x="1015" y="2400"/>
                  </a:lnTo>
                  <a:lnTo>
                    <a:pt x="913" y="2603"/>
                  </a:lnTo>
                  <a:lnTo>
                    <a:pt x="846" y="2806"/>
                  </a:lnTo>
                  <a:lnTo>
                    <a:pt x="1" y="18521"/>
                  </a:lnTo>
                  <a:lnTo>
                    <a:pt x="1285" y="18521"/>
                  </a:lnTo>
                  <a:lnTo>
                    <a:pt x="1725" y="19974"/>
                  </a:lnTo>
                  <a:lnTo>
                    <a:pt x="2198" y="21495"/>
                  </a:lnTo>
                  <a:lnTo>
                    <a:pt x="2806" y="23287"/>
                  </a:lnTo>
                  <a:lnTo>
                    <a:pt x="3448" y="25112"/>
                  </a:lnTo>
                  <a:lnTo>
                    <a:pt x="3786" y="25956"/>
                  </a:lnTo>
                  <a:lnTo>
                    <a:pt x="4158" y="26734"/>
                  </a:lnTo>
                  <a:lnTo>
                    <a:pt x="4462" y="27444"/>
                  </a:lnTo>
                  <a:lnTo>
                    <a:pt x="4800" y="27984"/>
                  </a:lnTo>
                  <a:lnTo>
                    <a:pt x="5104" y="28424"/>
                  </a:lnTo>
                  <a:lnTo>
                    <a:pt x="5239" y="28559"/>
                  </a:lnTo>
                  <a:lnTo>
                    <a:pt x="5375" y="28660"/>
                  </a:lnTo>
                  <a:lnTo>
                    <a:pt x="5713" y="28795"/>
                  </a:lnTo>
                  <a:lnTo>
                    <a:pt x="6084" y="28897"/>
                  </a:lnTo>
                  <a:lnTo>
                    <a:pt x="6490" y="28964"/>
                  </a:lnTo>
                  <a:lnTo>
                    <a:pt x="6963" y="28998"/>
                  </a:lnTo>
                  <a:lnTo>
                    <a:pt x="7470" y="29032"/>
                  </a:lnTo>
                  <a:lnTo>
                    <a:pt x="7977" y="28998"/>
                  </a:lnTo>
                  <a:lnTo>
                    <a:pt x="9025" y="28964"/>
                  </a:lnTo>
                  <a:lnTo>
                    <a:pt x="10005" y="28863"/>
                  </a:lnTo>
                  <a:lnTo>
                    <a:pt x="10816" y="28762"/>
                  </a:lnTo>
                  <a:lnTo>
                    <a:pt x="11593" y="28660"/>
                  </a:lnTo>
                  <a:lnTo>
                    <a:pt x="14094" y="37751"/>
                  </a:lnTo>
                  <a:lnTo>
                    <a:pt x="13858" y="37887"/>
                  </a:lnTo>
                  <a:lnTo>
                    <a:pt x="13351" y="38292"/>
                  </a:lnTo>
                  <a:lnTo>
                    <a:pt x="13080" y="38529"/>
                  </a:lnTo>
                  <a:lnTo>
                    <a:pt x="12877" y="38799"/>
                  </a:lnTo>
                  <a:lnTo>
                    <a:pt x="12776" y="38934"/>
                  </a:lnTo>
                  <a:lnTo>
                    <a:pt x="12708" y="39070"/>
                  </a:lnTo>
                  <a:lnTo>
                    <a:pt x="12675" y="39205"/>
                  </a:lnTo>
                  <a:lnTo>
                    <a:pt x="12675" y="39340"/>
                  </a:lnTo>
                  <a:lnTo>
                    <a:pt x="12708" y="39374"/>
                  </a:lnTo>
                  <a:lnTo>
                    <a:pt x="12844" y="39408"/>
                  </a:lnTo>
                  <a:lnTo>
                    <a:pt x="13351" y="39475"/>
                  </a:lnTo>
                  <a:lnTo>
                    <a:pt x="14094" y="39475"/>
                  </a:lnTo>
                  <a:lnTo>
                    <a:pt x="15040" y="39408"/>
                  </a:lnTo>
                  <a:lnTo>
                    <a:pt x="16190" y="39340"/>
                  </a:lnTo>
                  <a:lnTo>
                    <a:pt x="17474" y="39205"/>
                  </a:lnTo>
                  <a:lnTo>
                    <a:pt x="18826" y="39036"/>
                  </a:lnTo>
                  <a:lnTo>
                    <a:pt x="20211" y="38867"/>
                  </a:lnTo>
                  <a:lnTo>
                    <a:pt x="21631" y="38664"/>
                  </a:lnTo>
                  <a:lnTo>
                    <a:pt x="22983" y="38427"/>
                  </a:lnTo>
                  <a:lnTo>
                    <a:pt x="24233" y="38191"/>
                  </a:lnTo>
                  <a:lnTo>
                    <a:pt x="25382" y="37954"/>
                  </a:lnTo>
                  <a:lnTo>
                    <a:pt x="26328" y="37718"/>
                  </a:lnTo>
                  <a:lnTo>
                    <a:pt x="27072" y="37447"/>
                  </a:lnTo>
                  <a:lnTo>
                    <a:pt x="27342" y="37312"/>
                  </a:lnTo>
                  <a:lnTo>
                    <a:pt x="27545" y="37211"/>
                  </a:lnTo>
                  <a:lnTo>
                    <a:pt x="27680" y="37076"/>
                  </a:lnTo>
                  <a:lnTo>
                    <a:pt x="27714" y="36940"/>
                  </a:lnTo>
                  <a:lnTo>
                    <a:pt x="27714" y="36670"/>
                  </a:lnTo>
                  <a:lnTo>
                    <a:pt x="27613" y="36298"/>
                  </a:lnTo>
                  <a:lnTo>
                    <a:pt x="27342" y="35318"/>
                  </a:lnTo>
                  <a:lnTo>
                    <a:pt x="26937" y="34135"/>
                  </a:lnTo>
                  <a:lnTo>
                    <a:pt x="26497" y="32817"/>
                  </a:lnTo>
                  <a:lnTo>
                    <a:pt x="26024" y="31465"/>
                  </a:lnTo>
                  <a:lnTo>
                    <a:pt x="25585" y="30147"/>
                  </a:lnTo>
                  <a:lnTo>
                    <a:pt x="25416" y="29505"/>
                  </a:lnTo>
                  <a:lnTo>
                    <a:pt x="25281" y="28931"/>
                  </a:lnTo>
                  <a:lnTo>
                    <a:pt x="25179" y="28424"/>
                  </a:lnTo>
                  <a:lnTo>
                    <a:pt x="25146" y="27950"/>
                  </a:lnTo>
                  <a:lnTo>
                    <a:pt x="25112" y="27444"/>
                  </a:lnTo>
                  <a:lnTo>
                    <a:pt x="25112" y="26835"/>
                  </a:lnTo>
                  <a:lnTo>
                    <a:pt x="25179" y="25382"/>
                  </a:lnTo>
                  <a:lnTo>
                    <a:pt x="25382" y="21766"/>
                  </a:lnTo>
                  <a:lnTo>
                    <a:pt x="25517" y="19839"/>
                  </a:lnTo>
                  <a:lnTo>
                    <a:pt x="25585" y="18048"/>
                  </a:lnTo>
                  <a:lnTo>
                    <a:pt x="25653" y="16460"/>
                  </a:lnTo>
                  <a:lnTo>
                    <a:pt x="25653" y="15784"/>
                  </a:lnTo>
                  <a:lnTo>
                    <a:pt x="25653" y="15175"/>
                  </a:lnTo>
                  <a:lnTo>
                    <a:pt x="25585" y="14905"/>
                  </a:lnTo>
                  <a:lnTo>
                    <a:pt x="25484" y="14567"/>
                  </a:lnTo>
                  <a:lnTo>
                    <a:pt x="25315" y="14195"/>
                  </a:lnTo>
                  <a:lnTo>
                    <a:pt x="25112" y="13790"/>
                  </a:lnTo>
                  <a:lnTo>
                    <a:pt x="24841" y="13317"/>
                  </a:lnTo>
                  <a:lnTo>
                    <a:pt x="24537" y="12843"/>
                  </a:lnTo>
                  <a:lnTo>
                    <a:pt x="23794" y="11796"/>
                  </a:lnTo>
                  <a:lnTo>
                    <a:pt x="22915" y="10647"/>
                  </a:lnTo>
                  <a:lnTo>
                    <a:pt x="21901" y="9464"/>
                  </a:lnTo>
                  <a:lnTo>
                    <a:pt x="20786" y="8247"/>
                  </a:lnTo>
                  <a:lnTo>
                    <a:pt x="19637" y="6997"/>
                  </a:lnTo>
                  <a:lnTo>
                    <a:pt x="18386" y="5780"/>
                  </a:lnTo>
                  <a:lnTo>
                    <a:pt x="17170" y="4631"/>
                  </a:lnTo>
                  <a:lnTo>
                    <a:pt x="15919" y="3549"/>
                  </a:lnTo>
                  <a:lnTo>
                    <a:pt x="14736" y="2569"/>
                  </a:lnTo>
                  <a:lnTo>
                    <a:pt x="13587" y="1724"/>
                  </a:lnTo>
                  <a:lnTo>
                    <a:pt x="13046" y="1386"/>
                  </a:lnTo>
                  <a:lnTo>
                    <a:pt x="12539" y="1048"/>
                  </a:lnTo>
                  <a:lnTo>
                    <a:pt x="12066" y="778"/>
                  </a:lnTo>
                  <a:lnTo>
                    <a:pt x="11593" y="541"/>
                  </a:lnTo>
                  <a:lnTo>
                    <a:pt x="11188" y="373"/>
                  </a:lnTo>
                  <a:lnTo>
                    <a:pt x="10782" y="271"/>
                  </a:lnTo>
                  <a:lnTo>
                    <a:pt x="10039" y="136"/>
                  </a:lnTo>
                  <a:lnTo>
                    <a:pt x="9261" y="68"/>
                  </a:lnTo>
                  <a:lnTo>
                    <a:pt x="8484" y="1"/>
                  </a:lnTo>
                  <a:close/>
                </a:path>
              </a:pathLst>
            </a:custGeom>
            <a:solidFill>
              <a:srgbClr val="FFC9E0"/>
            </a:solidFill>
            <a:ln>
              <a:noFill/>
            </a:ln>
          </p:spPr>
          <p:txBody>
            <a:bodyPr spcFirstLastPara="1" wrap="square" lIns="121900" tIns="121900" rIns="121900" bIns="121900" anchor="ctr" anchorCtr="0">
              <a:noAutofit/>
            </a:bodyPr>
            <a:lstStyle/>
            <a:p>
              <a:endParaRPr sz="2400"/>
            </a:p>
          </p:txBody>
        </p:sp>
        <p:sp>
          <p:nvSpPr>
            <p:cNvPr id="7441" name="Google Shape;7441;p36"/>
            <p:cNvSpPr/>
            <p:nvPr/>
          </p:nvSpPr>
          <p:spPr>
            <a:xfrm>
              <a:off x="5855950" y="2859175"/>
              <a:ext cx="42275" cy="53250"/>
            </a:xfrm>
            <a:custGeom>
              <a:avLst/>
              <a:gdLst/>
              <a:ahLst/>
              <a:cxnLst/>
              <a:rect l="l" t="t" r="r" b="b"/>
              <a:pathLst>
                <a:path w="1691" h="2130" extrusionOk="0">
                  <a:moveTo>
                    <a:pt x="1589" y="1"/>
                  </a:moveTo>
                  <a:lnTo>
                    <a:pt x="1487" y="271"/>
                  </a:lnTo>
                  <a:lnTo>
                    <a:pt x="1386" y="541"/>
                  </a:lnTo>
                  <a:lnTo>
                    <a:pt x="1149" y="947"/>
                  </a:lnTo>
                  <a:lnTo>
                    <a:pt x="879" y="1319"/>
                  </a:lnTo>
                  <a:lnTo>
                    <a:pt x="643" y="1589"/>
                  </a:lnTo>
                  <a:lnTo>
                    <a:pt x="372" y="1792"/>
                  </a:lnTo>
                  <a:lnTo>
                    <a:pt x="169" y="1927"/>
                  </a:lnTo>
                  <a:lnTo>
                    <a:pt x="0" y="2028"/>
                  </a:lnTo>
                  <a:lnTo>
                    <a:pt x="34" y="2130"/>
                  </a:lnTo>
                  <a:lnTo>
                    <a:pt x="237" y="2028"/>
                  </a:lnTo>
                  <a:lnTo>
                    <a:pt x="440" y="1893"/>
                  </a:lnTo>
                  <a:lnTo>
                    <a:pt x="710" y="1657"/>
                  </a:lnTo>
                  <a:lnTo>
                    <a:pt x="981" y="1386"/>
                  </a:lnTo>
                  <a:lnTo>
                    <a:pt x="1251" y="1014"/>
                  </a:lnTo>
                  <a:lnTo>
                    <a:pt x="1487" y="575"/>
                  </a:lnTo>
                  <a:lnTo>
                    <a:pt x="1589" y="305"/>
                  </a:lnTo>
                  <a:lnTo>
                    <a:pt x="1690" y="34"/>
                  </a:lnTo>
                  <a:lnTo>
                    <a:pt x="1589"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42" name="Google Shape;7442;p36"/>
            <p:cNvSpPr/>
            <p:nvPr/>
          </p:nvSpPr>
          <p:spPr>
            <a:xfrm>
              <a:off x="5819625" y="2644575"/>
              <a:ext cx="29600" cy="30425"/>
            </a:xfrm>
            <a:custGeom>
              <a:avLst/>
              <a:gdLst/>
              <a:ahLst/>
              <a:cxnLst/>
              <a:rect l="l" t="t" r="r" b="b"/>
              <a:pathLst>
                <a:path w="1184" h="1217" extrusionOk="0">
                  <a:moveTo>
                    <a:pt x="608" y="0"/>
                  </a:moveTo>
                  <a:lnTo>
                    <a:pt x="473" y="34"/>
                  </a:lnTo>
                  <a:lnTo>
                    <a:pt x="372" y="68"/>
                  </a:lnTo>
                  <a:lnTo>
                    <a:pt x="271" y="102"/>
                  </a:lnTo>
                  <a:lnTo>
                    <a:pt x="169" y="169"/>
                  </a:lnTo>
                  <a:lnTo>
                    <a:pt x="102" y="271"/>
                  </a:lnTo>
                  <a:lnTo>
                    <a:pt x="68" y="372"/>
                  </a:lnTo>
                  <a:lnTo>
                    <a:pt x="34" y="473"/>
                  </a:lnTo>
                  <a:lnTo>
                    <a:pt x="0" y="609"/>
                  </a:lnTo>
                  <a:lnTo>
                    <a:pt x="34" y="710"/>
                  </a:lnTo>
                  <a:lnTo>
                    <a:pt x="68" y="845"/>
                  </a:lnTo>
                  <a:lnTo>
                    <a:pt x="102" y="947"/>
                  </a:lnTo>
                  <a:lnTo>
                    <a:pt x="169" y="1014"/>
                  </a:lnTo>
                  <a:lnTo>
                    <a:pt x="271" y="1116"/>
                  </a:lnTo>
                  <a:lnTo>
                    <a:pt x="372" y="1149"/>
                  </a:lnTo>
                  <a:lnTo>
                    <a:pt x="473" y="1183"/>
                  </a:lnTo>
                  <a:lnTo>
                    <a:pt x="608" y="1217"/>
                  </a:lnTo>
                  <a:lnTo>
                    <a:pt x="710" y="1183"/>
                  </a:lnTo>
                  <a:lnTo>
                    <a:pt x="845" y="1149"/>
                  </a:lnTo>
                  <a:lnTo>
                    <a:pt x="946" y="1116"/>
                  </a:lnTo>
                  <a:lnTo>
                    <a:pt x="1014" y="1014"/>
                  </a:lnTo>
                  <a:lnTo>
                    <a:pt x="1082" y="947"/>
                  </a:lnTo>
                  <a:lnTo>
                    <a:pt x="1149" y="845"/>
                  </a:lnTo>
                  <a:lnTo>
                    <a:pt x="1183" y="710"/>
                  </a:lnTo>
                  <a:lnTo>
                    <a:pt x="1183" y="609"/>
                  </a:lnTo>
                  <a:lnTo>
                    <a:pt x="1183" y="473"/>
                  </a:lnTo>
                  <a:lnTo>
                    <a:pt x="1149" y="372"/>
                  </a:lnTo>
                  <a:lnTo>
                    <a:pt x="1082" y="271"/>
                  </a:lnTo>
                  <a:lnTo>
                    <a:pt x="1014" y="169"/>
                  </a:lnTo>
                  <a:lnTo>
                    <a:pt x="946" y="102"/>
                  </a:lnTo>
                  <a:lnTo>
                    <a:pt x="845" y="68"/>
                  </a:lnTo>
                  <a:lnTo>
                    <a:pt x="710" y="34"/>
                  </a:lnTo>
                  <a:lnTo>
                    <a:pt x="608"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43" name="Google Shape;7443;p36"/>
            <p:cNvSpPr/>
            <p:nvPr/>
          </p:nvSpPr>
          <p:spPr>
            <a:xfrm>
              <a:off x="5807775" y="2560075"/>
              <a:ext cx="51575" cy="4250"/>
            </a:xfrm>
            <a:custGeom>
              <a:avLst/>
              <a:gdLst/>
              <a:ahLst/>
              <a:cxnLst/>
              <a:rect l="l" t="t" r="r" b="b"/>
              <a:pathLst>
                <a:path w="2063" h="170" extrusionOk="0">
                  <a:moveTo>
                    <a:pt x="102" y="1"/>
                  </a:moveTo>
                  <a:lnTo>
                    <a:pt x="35" y="34"/>
                  </a:lnTo>
                  <a:lnTo>
                    <a:pt x="1" y="102"/>
                  </a:lnTo>
                  <a:lnTo>
                    <a:pt x="35" y="170"/>
                  </a:lnTo>
                  <a:lnTo>
                    <a:pt x="2029" y="170"/>
                  </a:lnTo>
                  <a:lnTo>
                    <a:pt x="2063" y="102"/>
                  </a:lnTo>
                  <a:lnTo>
                    <a:pt x="2029" y="34"/>
                  </a:lnTo>
                  <a:lnTo>
                    <a:pt x="1961"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44" name="Google Shape;7444;p36"/>
            <p:cNvSpPr/>
            <p:nvPr/>
          </p:nvSpPr>
          <p:spPr>
            <a:xfrm>
              <a:off x="6060425" y="3007025"/>
              <a:ext cx="68450" cy="120850"/>
            </a:xfrm>
            <a:custGeom>
              <a:avLst/>
              <a:gdLst/>
              <a:ahLst/>
              <a:cxnLst/>
              <a:rect l="l" t="t" r="r" b="b"/>
              <a:pathLst>
                <a:path w="2738" h="4834" extrusionOk="0">
                  <a:moveTo>
                    <a:pt x="2738" y="1"/>
                  </a:moveTo>
                  <a:lnTo>
                    <a:pt x="0" y="1792"/>
                  </a:lnTo>
                  <a:lnTo>
                    <a:pt x="845" y="4834"/>
                  </a:lnTo>
                  <a:lnTo>
                    <a:pt x="2738"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45" name="Google Shape;7445;p36"/>
            <p:cNvSpPr/>
            <p:nvPr/>
          </p:nvSpPr>
          <p:spPr>
            <a:xfrm>
              <a:off x="6058725" y="3005350"/>
              <a:ext cx="71850" cy="124225"/>
            </a:xfrm>
            <a:custGeom>
              <a:avLst/>
              <a:gdLst/>
              <a:ahLst/>
              <a:cxnLst/>
              <a:rect l="l" t="t" r="r" b="b"/>
              <a:pathLst>
                <a:path w="2874" h="4969" extrusionOk="0">
                  <a:moveTo>
                    <a:pt x="2704" y="203"/>
                  </a:moveTo>
                  <a:lnTo>
                    <a:pt x="913" y="4698"/>
                  </a:lnTo>
                  <a:lnTo>
                    <a:pt x="136" y="1893"/>
                  </a:lnTo>
                  <a:lnTo>
                    <a:pt x="2704" y="203"/>
                  </a:lnTo>
                  <a:close/>
                  <a:moveTo>
                    <a:pt x="2772" y="0"/>
                  </a:moveTo>
                  <a:lnTo>
                    <a:pt x="34" y="1825"/>
                  </a:lnTo>
                  <a:lnTo>
                    <a:pt x="1" y="1825"/>
                  </a:lnTo>
                  <a:lnTo>
                    <a:pt x="1" y="1893"/>
                  </a:lnTo>
                  <a:lnTo>
                    <a:pt x="845" y="4901"/>
                  </a:lnTo>
                  <a:lnTo>
                    <a:pt x="879" y="4935"/>
                  </a:lnTo>
                  <a:lnTo>
                    <a:pt x="913" y="4968"/>
                  </a:lnTo>
                  <a:lnTo>
                    <a:pt x="947" y="4935"/>
                  </a:lnTo>
                  <a:lnTo>
                    <a:pt x="2873" y="68"/>
                  </a:lnTo>
                  <a:lnTo>
                    <a:pt x="2873" y="34"/>
                  </a:lnTo>
                  <a:lnTo>
                    <a:pt x="2873"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46" name="Google Shape;7446;p36"/>
            <p:cNvSpPr/>
            <p:nvPr/>
          </p:nvSpPr>
          <p:spPr>
            <a:xfrm>
              <a:off x="6060425" y="2659775"/>
              <a:ext cx="34650" cy="38050"/>
            </a:xfrm>
            <a:custGeom>
              <a:avLst/>
              <a:gdLst/>
              <a:ahLst/>
              <a:cxnLst/>
              <a:rect l="l" t="t" r="r" b="b"/>
              <a:pathLst>
                <a:path w="1386" h="1522" extrusionOk="0">
                  <a:moveTo>
                    <a:pt x="0" y="1"/>
                  </a:moveTo>
                  <a:lnTo>
                    <a:pt x="1386" y="1521"/>
                  </a:lnTo>
                  <a:lnTo>
                    <a:pt x="1386" y="1217"/>
                  </a:lnTo>
                  <a:lnTo>
                    <a:pt x="1352" y="947"/>
                  </a:lnTo>
                  <a:lnTo>
                    <a:pt x="1284" y="744"/>
                  </a:lnTo>
                  <a:lnTo>
                    <a:pt x="1183" y="541"/>
                  </a:lnTo>
                  <a:lnTo>
                    <a:pt x="1082" y="406"/>
                  </a:lnTo>
                  <a:lnTo>
                    <a:pt x="980" y="271"/>
                  </a:lnTo>
                  <a:lnTo>
                    <a:pt x="845" y="170"/>
                  </a:lnTo>
                  <a:lnTo>
                    <a:pt x="710" y="102"/>
                  </a:lnTo>
                  <a:lnTo>
                    <a:pt x="440" y="34"/>
                  </a:lnTo>
                  <a:lnTo>
                    <a:pt x="237"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47" name="Google Shape;7447;p36"/>
            <p:cNvSpPr/>
            <p:nvPr/>
          </p:nvSpPr>
          <p:spPr>
            <a:xfrm>
              <a:off x="6060425" y="2659775"/>
              <a:ext cx="34650" cy="38050"/>
            </a:xfrm>
            <a:custGeom>
              <a:avLst/>
              <a:gdLst/>
              <a:ahLst/>
              <a:cxnLst/>
              <a:rect l="l" t="t" r="r" b="b"/>
              <a:pathLst>
                <a:path w="1386" h="1522" fill="none" extrusionOk="0">
                  <a:moveTo>
                    <a:pt x="0" y="1"/>
                  </a:moveTo>
                  <a:lnTo>
                    <a:pt x="0" y="1"/>
                  </a:lnTo>
                  <a:lnTo>
                    <a:pt x="237" y="1"/>
                  </a:lnTo>
                  <a:lnTo>
                    <a:pt x="440" y="34"/>
                  </a:lnTo>
                  <a:lnTo>
                    <a:pt x="710" y="102"/>
                  </a:lnTo>
                  <a:lnTo>
                    <a:pt x="845" y="170"/>
                  </a:lnTo>
                  <a:lnTo>
                    <a:pt x="980" y="271"/>
                  </a:lnTo>
                  <a:lnTo>
                    <a:pt x="1082" y="406"/>
                  </a:lnTo>
                  <a:lnTo>
                    <a:pt x="1183" y="541"/>
                  </a:lnTo>
                  <a:lnTo>
                    <a:pt x="1284" y="744"/>
                  </a:lnTo>
                  <a:lnTo>
                    <a:pt x="1352" y="947"/>
                  </a:lnTo>
                  <a:lnTo>
                    <a:pt x="1386" y="1217"/>
                  </a:lnTo>
                  <a:lnTo>
                    <a:pt x="1386" y="1521"/>
                  </a:lnTo>
                </a:path>
              </a:pathLst>
            </a:custGeom>
            <a:noFill/>
            <a:ln>
              <a:noFill/>
            </a:ln>
          </p:spPr>
          <p:txBody>
            <a:bodyPr spcFirstLastPara="1" wrap="square" lIns="121900" tIns="121900" rIns="121900" bIns="121900" anchor="ctr" anchorCtr="0">
              <a:noAutofit/>
            </a:bodyPr>
            <a:lstStyle/>
            <a:p>
              <a:endParaRPr sz="2400"/>
            </a:p>
          </p:txBody>
        </p:sp>
        <p:sp>
          <p:nvSpPr>
            <p:cNvPr id="7448" name="Google Shape;7448;p36"/>
            <p:cNvSpPr/>
            <p:nvPr/>
          </p:nvSpPr>
          <p:spPr>
            <a:xfrm>
              <a:off x="6058725" y="2658100"/>
              <a:ext cx="37200" cy="40575"/>
            </a:xfrm>
            <a:custGeom>
              <a:avLst/>
              <a:gdLst/>
              <a:ahLst/>
              <a:cxnLst/>
              <a:rect l="l" t="t" r="r" b="b"/>
              <a:pathLst>
                <a:path w="1488" h="1623" extrusionOk="0">
                  <a:moveTo>
                    <a:pt x="68" y="0"/>
                  </a:moveTo>
                  <a:lnTo>
                    <a:pt x="1" y="34"/>
                  </a:lnTo>
                  <a:lnTo>
                    <a:pt x="1" y="68"/>
                  </a:lnTo>
                  <a:lnTo>
                    <a:pt x="34" y="101"/>
                  </a:lnTo>
                  <a:lnTo>
                    <a:pt x="68" y="135"/>
                  </a:lnTo>
                  <a:lnTo>
                    <a:pt x="170" y="101"/>
                  </a:lnTo>
                  <a:lnTo>
                    <a:pt x="406" y="135"/>
                  </a:lnTo>
                  <a:lnTo>
                    <a:pt x="541" y="169"/>
                  </a:lnTo>
                  <a:lnTo>
                    <a:pt x="710" y="203"/>
                  </a:lnTo>
                  <a:lnTo>
                    <a:pt x="845" y="270"/>
                  </a:lnTo>
                  <a:lnTo>
                    <a:pt x="1014" y="406"/>
                  </a:lnTo>
                  <a:lnTo>
                    <a:pt x="1183" y="608"/>
                  </a:lnTo>
                  <a:lnTo>
                    <a:pt x="1319" y="879"/>
                  </a:lnTo>
                  <a:lnTo>
                    <a:pt x="1386" y="1183"/>
                  </a:lnTo>
                  <a:lnTo>
                    <a:pt x="1386" y="1588"/>
                  </a:lnTo>
                  <a:lnTo>
                    <a:pt x="1386" y="1622"/>
                  </a:lnTo>
                  <a:lnTo>
                    <a:pt x="1488" y="1622"/>
                  </a:lnTo>
                  <a:lnTo>
                    <a:pt x="1488" y="1588"/>
                  </a:lnTo>
                  <a:lnTo>
                    <a:pt x="1488" y="1183"/>
                  </a:lnTo>
                  <a:lnTo>
                    <a:pt x="1420" y="811"/>
                  </a:lnTo>
                  <a:lnTo>
                    <a:pt x="1285" y="541"/>
                  </a:lnTo>
                  <a:lnTo>
                    <a:pt x="1183" y="406"/>
                  </a:lnTo>
                  <a:lnTo>
                    <a:pt x="1082" y="304"/>
                  </a:lnTo>
                  <a:lnTo>
                    <a:pt x="913" y="169"/>
                  </a:lnTo>
                  <a:lnTo>
                    <a:pt x="744" y="101"/>
                  </a:lnTo>
                  <a:lnTo>
                    <a:pt x="575" y="34"/>
                  </a:lnTo>
                  <a:lnTo>
                    <a:pt x="406"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49" name="Google Shape;7449;p36"/>
            <p:cNvSpPr/>
            <p:nvPr/>
          </p:nvSpPr>
          <p:spPr>
            <a:xfrm>
              <a:off x="5777375" y="2116500"/>
              <a:ext cx="1230225" cy="1056175"/>
            </a:xfrm>
            <a:custGeom>
              <a:avLst/>
              <a:gdLst/>
              <a:ahLst/>
              <a:cxnLst/>
              <a:rect l="l" t="t" r="r" b="b"/>
              <a:pathLst>
                <a:path w="49209" h="42247" extrusionOk="0">
                  <a:moveTo>
                    <a:pt x="16696" y="0"/>
                  </a:moveTo>
                  <a:lnTo>
                    <a:pt x="15479" y="34"/>
                  </a:lnTo>
                  <a:lnTo>
                    <a:pt x="14262" y="136"/>
                  </a:lnTo>
                  <a:lnTo>
                    <a:pt x="13046" y="305"/>
                  </a:lnTo>
                  <a:lnTo>
                    <a:pt x="11829" y="507"/>
                  </a:lnTo>
                  <a:lnTo>
                    <a:pt x="10646" y="778"/>
                  </a:lnTo>
                  <a:lnTo>
                    <a:pt x="9463" y="1116"/>
                  </a:lnTo>
                  <a:lnTo>
                    <a:pt x="8348" y="1521"/>
                  </a:lnTo>
                  <a:lnTo>
                    <a:pt x="7267" y="1961"/>
                  </a:lnTo>
                  <a:lnTo>
                    <a:pt x="6219" y="2468"/>
                  </a:lnTo>
                  <a:lnTo>
                    <a:pt x="5712" y="2738"/>
                  </a:lnTo>
                  <a:lnTo>
                    <a:pt x="5239" y="3042"/>
                  </a:lnTo>
                  <a:lnTo>
                    <a:pt x="4766" y="3346"/>
                  </a:lnTo>
                  <a:lnTo>
                    <a:pt x="4326" y="3650"/>
                  </a:lnTo>
                  <a:lnTo>
                    <a:pt x="3887" y="3988"/>
                  </a:lnTo>
                  <a:lnTo>
                    <a:pt x="3448" y="4360"/>
                  </a:lnTo>
                  <a:lnTo>
                    <a:pt x="2704" y="5036"/>
                  </a:lnTo>
                  <a:lnTo>
                    <a:pt x="2028" y="5678"/>
                  </a:lnTo>
                  <a:lnTo>
                    <a:pt x="1487" y="6287"/>
                  </a:lnTo>
                  <a:lnTo>
                    <a:pt x="1014" y="6827"/>
                  </a:lnTo>
                  <a:lnTo>
                    <a:pt x="642" y="7368"/>
                  </a:lnTo>
                  <a:lnTo>
                    <a:pt x="372" y="7875"/>
                  </a:lnTo>
                  <a:lnTo>
                    <a:pt x="169" y="8382"/>
                  </a:lnTo>
                  <a:lnTo>
                    <a:pt x="34" y="8889"/>
                  </a:lnTo>
                  <a:lnTo>
                    <a:pt x="0" y="9396"/>
                  </a:lnTo>
                  <a:lnTo>
                    <a:pt x="34" y="9869"/>
                  </a:lnTo>
                  <a:lnTo>
                    <a:pt x="169" y="10410"/>
                  </a:lnTo>
                  <a:lnTo>
                    <a:pt x="372" y="10917"/>
                  </a:lnTo>
                  <a:lnTo>
                    <a:pt x="642" y="11491"/>
                  </a:lnTo>
                  <a:lnTo>
                    <a:pt x="947" y="12100"/>
                  </a:lnTo>
                  <a:lnTo>
                    <a:pt x="1352" y="12742"/>
                  </a:lnTo>
                  <a:lnTo>
                    <a:pt x="1792" y="13418"/>
                  </a:lnTo>
                  <a:lnTo>
                    <a:pt x="2265" y="14127"/>
                  </a:lnTo>
                  <a:lnTo>
                    <a:pt x="2670" y="14770"/>
                  </a:lnTo>
                  <a:lnTo>
                    <a:pt x="3346" y="15952"/>
                  </a:lnTo>
                  <a:lnTo>
                    <a:pt x="3955" y="17000"/>
                  </a:lnTo>
                  <a:lnTo>
                    <a:pt x="4563" y="18048"/>
                  </a:lnTo>
                  <a:lnTo>
                    <a:pt x="4901" y="18555"/>
                  </a:lnTo>
                  <a:lnTo>
                    <a:pt x="5273" y="19062"/>
                  </a:lnTo>
                  <a:lnTo>
                    <a:pt x="5678" y="19602"/>
                  </a:lnTo>
                  <a:lnTo>
                    <a:pt x="6151" y="20143"/>
                  </a:lnTo>
                  <a:lnTo>
                    <a:pt x="6692" y="20718"/>
                  </a:lnTo>
                  <a:lnTo>
                    <a:pt x="7300" y="21326"/>
                  </a:lnTo>
                  <a:lnTo>
                    <a:pt x="8010" y="21968"/>
                  </a:lnTo>
                  <a:lnTo>
                    <a:pt x="8787" y="22644"/>
                  </a:lnTo>
                  <a:lnTo>
                    <a:pt x="9599" y="26531"/>
                  </a:lnTo>
                  <a:lnTo>
                    <a:pt x="10511" y="26531"/>
                  </a:lnTo>
                  <a:lnTo>
                    <a:pt x="10477" y="25753"/>
                  </a:lnTo>
                  <a:lnTo>
                    <a:pt x="10443" y="24942"/>
                  </a:lnTo>
                  <a:lnTo>
                    <a:pt x="10443" y="23996"/>
                  </a:lnTo>
                  <a:lnTo>
                    <a:pt x="10477" y="22982"/>
                  </a:lnTo>
                  <a:lnTo>
                    <a:pt x="10511" y="22543"/>
                  </a:lnTo>
                  <a:lnTo>
                    <a:pt x="10579" y="22103"/>
                  </a:lnTo>
                  <a:lnTo>
                    <a:pt x="10680" y="21732"/>
                  </a:lnTo>
                  <a:lnTo>
                    <a:pt x="10781" y="21394"/>
                  </a:lnTo>
                  <a:lnTo>
                    <a:pt x="10917" y="21157"/>
                  </a:lnTo>
                  <a:lnTo>
                    <a:pt x="11018" y="21056"/>
                  </a:lnTo>
                  <a:lnTo>
                    <a:pt x="11086" y="20988"/>
                  </a:lnTo>
                  <a:lnTo>
                    <a:pt x="11288" y="20887"/>
                  </a:lnTo>
                  <a:lnTo>
                    <a:pt x="11491" y="20819"/>
                  </a:lnTo>
                  <a:lnTo>
                    <a:pt x="11728" y="20785"/>
                  </a:lnTo>
                  <a:lnTo>
                    <a:pt x="12167" y="20785"/>
                  </a:lnTo>
                  <a:lnTo>
                    <a:pt x="12370" y="20853"/>
                  </a:lnTo>
                  <a:lnTo>
                    <a:pt x="12573" y="20954"/>
                  </a:lnTo>
                  <a:lnTo>
                    <a:pt x="12775" y="21123"/>
                  </a:lnTo>
                  <a:lnTo>
                    <a:pt x="12978" y="21292"/>
                  </a:lnTo>
                  <a:lnTo>
                    <a:pt x="13147" y="21563"/>
                  </a:lnTo>
                  <a:lnTo>
                    <a:pt x="13282" y="21867"/>
                  </a:lnTo>
                  <a:lnTo>
                    <a:pt x="13418" y="22205"/>
                  </a:lnTo>
                  <a:lnTo>
                    <a:pt x="13519" y="22644"/>
                  </a:lnTo>
                  <a:lnTo>
                    <a:pt x="13587" y="23117"/>
                  </a:lnTo>
                  <a:lnTo>
                    <a:pt x="13587" y="23692"/>
                  </a:lnTo>
                  <a:lnTo>
                    <a:pt x="13587" y="24300"/>
                  </a:lnTo>
                  <a:lnTo>
                    <a:pt x="13553" y="24942"/>
                  </a:lnTo>
                  <a:lnTo>
                    <a:pt x="13485" y="25551"/>
                  </a:lnTo>
                  <a:lnTo>
                    <a:pt x="13316" y="26666"/>
                  </a:lnTo>
                  <a:lnTo>
                    <a:pt x="13113" y="27646"/>
                  </a:lnTo>
                  <a:lnTo>
                    <a:pt x="12911" y="28491"/>
                  </a:lnTo>
                  <a:lnTo>
                    <a:pt x="12573" y="29741"/>
                  </a:lnTo>
                  <a:lnTo>
                    <a:pt x="12471" y="30181"/>
                  </a:lnTo>
                  <a:lnTo>
                    <a:pt x="12471" y="30350"/>
                  </a:lnTo>
                  <a:lnTo>
                    <a:pt x="12471" y="30485"/>
                  </a:lnTo>
                  <a:lnTo>
                    <a:pt x="12573" y="30789"/>
                  </a:lnTo>
                  <a:lnTo>
                    <a:pt x="12742" y="31161"/>
                  </a:lnTo>
                  <a:lnTo>
                    <a:pt x="13012" y="31566"/>
                  </a:lnTo>
                  <a:lnTo>
                    <a:pt x="13418" y="32040"/>
                  </a:lnTo>
                  <a:lnTo>
                    <a:pt x="13958" y="32580"/>
                  </a:lnTo>
                  <a:lnTo>
                    <a:pt x="14634" y="33121"/>
                  </a:lnTo>
                  <a:lnTo>
                    <a:pt x="15006" y="33391"/>
                  </a:lnTo>
                  <a:lnTo>
                    <a:pt x="15445" y="33662"/>
                  </a:lnTo>
                  <a:lnTo>
                    <a:pt x="15919" y="33966"/>
                  </a:lnTo>
                  <a:lnTo>
                    <a:pt x="16425" y="34236"/>
                  </a:lnTo>
                  <a:lnTo>
                    <a:pt x="17000" y="34507"/>
                  </a:lnTo>
                  <a:lnTo>
                    <a:pt x="17608" y="34709"/>
                  </a:lnTo>
                  <a:lnTo>
                    <a:pt x="18284" y="34878"/>
                  </a:lnTo>
                  <a:lnTo>
                    <a:pt x="18960" y="35014"/>
                  </a:lnTo>
                  <a:lnTo>
                    <a:pt x="19670" y="35115"/>
                  </a:lnTo>
                  <a:lnTo>
                    <a:pt x="20380" y="35149"/>
                  </a:lnTo>
                  <a:lnTo>
                    <a:pt x="21056" y="35183"/>
                  </a:lnTo>
                  <a:lnTo>
                    <a:pt x="21732" y="35216"/>
                  </a:lnTo>
                  <a:lnTo>
                    <a:pt x="22948" y="35183"/>
                  </a:lnTo>
                  <a:lnTo>
                    <a:pt x="23962" y="35115"/>
                  </a:lnTo>
                  <a:lnTo>
                    <a:pt x="24875" y="35047"/>
                  </a:lnTo>
                  <a:lnTo>
                    <a:pt x="25382" y="34405"/>
                  </a:lnTo>
                  <a:lnTo>
                    <a:pt x="25922" y="33628"/>
                  </a:lnTo>
                  <a:lnTo>
                    <a:pt x="26666" y="32648"/>
                  </a:lnTo>
                  <a:lnTo>
                    <a:pt x="27477" y="31499"/>
                  </a:lnTo>
                  <a:lnTo>
                    <a:pt x="28356" y="30181"/>
                  </a:lnTo>
                  <a:lnTo>
                    <a:pt x="29268" y="28761"/>
                  </a:lnTo>
                  <a:lnTo>
                    <a:pt x="30113" y="27274"/>
                  </a:lnTo>
                  <a:lnTo>
                    <a:pt x="30924" y="25720"/>
                  </a:lnTo>
                  <a:lnTo>
                    <a:pt x="31296" y="24942"/>
                  </a:lnTo>
                  <a:lnTo>
                    <a:pt x="31668" y="24165"/>
                  </a:lnTo>
                  <a:lnTo>
                    <a:pt x="31972" y="23388"/>
                  </a:lnTo>
                  <a:lnTo>
                    <a:pt x="32276" y="22610"/>
                  </a:lnTo>
                  <a:lnTo>
                    <a:pt x="32513" y="21799"/>
                  </a:lnTo>
                  <a:lnTo>
                    <a:pt x="32749" y="20988"/>
                  </a:lnTo>
                  <a:lnTo>
                    <a:pt x="32918" y="20177"/>
                  </a:lnTo>
                  <a:lnTo>
                    <a:pt x="33053" y="19332"/>
                  </a:lnTo>
                  <a:lnTo>
                    <a:pt x="33155" y="18521"/>
                  </a:lnTo>
                  <a:lnTo>
                    <a:pt x="33155" y="17676"/>
                  </a:lnTo>
                  <a:lnTo>
                    <a:pt x="33155" y="16831"/>
                  </a:lnTo>
                  <a:lnTo>
                    <a:pt x="33053" y="15952"/>
                  </a:lnTo>
                  <a:lnTo>
                    <a:pt x="32918" y="15107"/>
                  </a:lnTo>
                  <a:lnTo>
                    <a:pt x="32715" y="14229"/>
                  </a:lnTo>
                  <a:lnTo>
                    <a:pt x="32851" y="14330"/>
                  </a:lnTo>
                  <a:lnTo>
                    <a:pt x="33222" y="14634"/>
                  </a:lnTo>
                  <a:lnTo>
                    <a:pt x="33459" y="14871"/>
                  </a:lnTo>
                  <a:lnTo>
                    <a:pt x="33729" y="15175"/>
                  </a:lnTo>
                  <a:lnTo>
                    <a:pt x="34033" y="15513"/>
                  </a:lnTo>
                  <a:lnTo>
                    <a:pt x="34304" y="15885"/>
                  </a:lnTo>
                  <a:lnTo>
                    <a:pt x="34574" y="16324"/>
                  </a:lnTo>
                  <a:lnTo>
                    <a:pt x="34811" y="16831"/>
                  </a:lnTo>
                  <a:lnTo>
                    <a:pt x="35047" y="17372"/>
                  </a:lnTo>
                  <a:lnTo>
                    <a:pt x="35216" y="17980"/>
                  </a:lnTo>
                  <a:lnTo>
                    <a:pt x="35318" y="18656"/>
                  </a:lnTo>
                  <a:lnTo>
                    <a:pt x="35385" y="19332"/>
                  </a:lnTo>
                  <a:lnTo>
                    <a:pt x="35385" y="19738"/>
                  </a:lnTo>
                  <a:lnTo>
                    <a:pt x="35352" y="20109"/>
                  </a:lnTo>
                  <a:lnTo>
                    <a:pt x="35318" y="20515"/>
                  </a:lnTo>
                  <a:lnTo>
                    <a:pt x="35250" y="20920"/>
                  </a:lnTo>
                  <a:lnTo>
                    <a:pt x="34912" y="22746"/>
                  </a:lnTo>
                  <a:lnTo>
                    <a:pt x="34743" y="23726"/>
                  </a:lnTo>
                  <a:lnTo>
                    <a:pt x="34608" y="24807"/>
                  </a:lnTo>
                  <a:lnTo>
                    <a:pt x="34473" y="25889"/>
                  </a:lnTo>
                  <a:lnTo>
                    <a:pt x="34405" y="27038"/>
                  </a:lnTo>
                  <a:lnTo>
                    <a:pt x="34371" y="28187"/>
                  </a:lnTo>
                  <a:lnTo>
                    <a:pt x="34439" y="29370"/>
                  </a:lnTo>
                  <a:lnTo>
                    <a:pt x="34540" y="30553"/>
                  </a:lnTo>
                  <a:lnTo>
                    <a:pt x="34642" y="31127"/>
                  </a:lnTo>
                  <a:lnTo>
                    <a:pt x="34743" y="31735"/>
                  </a:lnTo>
                  <a:lnTo>
                    <a:pt x="34878" y="32310"/>
                  </a:lnTo>
                  <a:lnTo>
                    <a:pt x="35014" y="32918"/>
                  </a:lnTo>
                  <a:lnTo>
                    <a:pt x="35216" y="33493"/>
                  </a:lnTo>
                  <a:lnTo>
                    <a:pt x="35419" y="34067"/>
                  </a:lnTo>
                  <a:lnTo>
                    <a:pt x="35656" y="34642"/>
                  </a:lnTo>
                  <a:lnTo>
                    <a:pt x="35926" y="35216"/>
                  </a:lnTo>
                  <a:lnTo>
                    <a:pt x="36230" y="35757"/>
                  </a:lnTo>
                  <a:lnTo>
                    <a:pt x="36568" y="36298"/>
                  </a:lnTo>
                  <a:lnTo>
                    <a:pt x="36940" y="36839"/>
                  </a:lnTo>
                  <a:lnTo>
                    <a:pt x="37346" y="37346"/>
                  </a:lnTo>
                  <a:lnTo>
                    <a:pt x="37785" y="37853"/>
                  </a:lnTo>
                  <a:lnTo>
                    <a:pt x="38258" y="38360"/>
                  </a:lnTo>
                  <a:lnTo>
                    <a:pt x="38765" y="38833"/>
                  </a:lnTo>
                  <a:lnTo>
                    <a:pt x="39272" y="39272"/>
                  </a:lnTo>
                  <a:lnTo>
                    <a:pt x="39745" y="39678"/>
                  </a:lnTo>
                  <a:lnTo>
                    <a:pt x="40252" y="40016"/>
                  </a:lnTo>
                  <a:lnTo>
                    <a:pt x="40725" y="40354"/>
                  </a:lnTo>
                  <a:lnTo>
                    <a:pt x="41232" y="40691"/>
                  </a:lnTo>
                  <a:lnTo>
                    <a:pt x="41705" y="40962"/>
                  </a:lnTo>
                  <a:lnTo>
                    <a:pt x="42178" y="41198"/>
                  </a:lnTo>
                  <a:lnTo>
                    <a:pt x="42618" y="41435"/>
                  </a:lnTo>
                  <a:lnTo>
                    <a:pt x="43091" y="41604"/>
                  </a:lnTo>
                  <a:lnTo>
                    <a:pt x="43530" y="41773"/>
                  </a:lnTo>
                  <a:lnTo>
                    <a:pt x="43936" y="41908"/>
                  </a:lnTo>
                  <a:lnTo>
                    <a:pt x="44747" y="42111"/>
                  </a:lnTo>
                  <a:lnTo>
                    <a:pt x="45119" y="42179"/>
                  </a:lnTo>
                  <a:lnTo>
                    <a:pt x="45491" y="42246"/>
                  </a:lnTo>
                  <a:lnTo>
                    <a:pt x="46437" y="42246"/>
                  </a:lnTo>
                  <a:lnTo>
                    <a:pt x="46707" y="42179"/>
                  </a:lnTo>
                  <a:lnTo>
                    <a:pt x="46944" y="42145"/>
                  </a:lnTo>
                  <a:lnTo>
                    <a:pt x="47180" y="42043"/>
                  </a:lnTo>
                  <a:lnTo>
                    <a:pt x="47383" y="41976"/>
                  </a:lnTo>
                  <a:lnTo>
                    <a:pt x="47552" y="41841"/>
                  </a:lnTo>
                  <a:lnTo>
                    <a:pt x="47687" y="41705"/>
                  </a:lnTo>
                  <a:lnTo>
                    <a:pt x="47822" y="41570"/>
                  </a:lnTo>
                  <a:lnTo>
                    <a:pt x="47890" y="41435"/>
                  </a:lnTo>
                  <a:lnTo>
                    <a:pt x="47924" y="41232"/>
                  </a:lnTo>
                  <a:lnTo>
                    <a:pt x="47958" y="41063"/>
                  </a:lnTo>
                  <a:lnTo>
                    <a:pt x="47924" y="40860"/>
                  </a:lnTo>
                  <a:lnTo>
                    <a:pt x="47856" y="40658"/>
                  </a:lnTo>
                  <a:lnTo>
                    <a:pt x="47789" y="40455"/>
                  </a:lnTo>
                  <a:lnTo>
                    <a:pt x="47316" y="39576"/>
                  </a:lnTo>
                  <a:lnTo>
                    <a:pt x="46944" y="38731"/>
                  </a:lnTo>
                  <a:lnTo>
                    <a:pt x="46775" y="38292"/>
                  </a:lnTo>
                  <a:lnTo>
                    <a:pt x="46640" y="37819"/>
                  </a:lnTo>
                  <a:lnTo>
                    <a:pt x="46538" y="37346"/>
                  </a:lnTo>
                  <a:lnTo>
                    <a:pt x="46437" y="36805"/>
                  </a:lnTo>
                  <a:lnTo>
                    <a:pt x="46403" y="36230"/>
                  </a:lnTo>
                  <a:lnTo>
                    <a:pt x="46369" y="35622"/>
                  </a:lnTo>
                  <a:lnTo>
                    <a:pt x="46403" y="34912"/>
                  </a:lnTo>
                  <a:lnTo>
                    <a:pt x="46471" y="34135"/>
                  </a:lnTo>
                  <a:lnTo>
                    <a:pt x="46606" y="33324"/>
                  </a:lnTo>
                  <a:lnTo>
                    <a:pt x="46775" y="32378"/>
                  </a:lnTo>
                  <a:lnTo>
                    <a:pt x="46978" y="31330"/>
                  </a:lnTo>
                  <a:lnTo>
                    <a:pt x="47282" y="30215"/>
                  </a:lnTo>
                  <a:lnTo>
                    <a:pt x="47586" y="28964"/>
                  </a:lnTo>
                  <a:lnTo>
                    <a:pt x="47890" y="27612"/>
                  </a:lnTo>
                  <a:lnTo>
                    <a:pt x="48194" y="26159"/>
                  </a:lnTo>
                  <a:lnTo>
                    <a:pt x="48465" y="24638"/>
                  </a:lnTo>
                  <a:lnTo>
                    <a:pt x="48701" y="23050"/>
                  </a:lnTo>
                  <a:lnTo>
                    <a:pt x="48904" y="21461"/>
                  </a:lnTo>
                  <a:lnTo>
                    <a:pt x="49073" y="19839"/>
                  </a:lnTo>
                  <a:lnTo>
                    <a:pt x="49174" y="18217"/>
                  </a:lnTo>
                  <a:lnTo>
                    <a:pt x="49208" y="16628"/>
                  </a:lnTo>
                  <a:lnTo>
                    <a:pt x="49174" y="15107"/>
                  </a:lnTo>
                  <a:lnTo>
                    <a:pt x="49107" y="14330"/>
                  </a:lnTo>
                  <a:lnTo>
                    <a:pt x="49039" y="13620"/>
                  </a:lnTo>
                  <a:lnTo>
                    <a:pt x="48972" y="12911"/>
                  </a:lnTo>
                  <a:lnTo>
                    <a:pt x="48836" y="12201"/>
                  </a:lnTo>
                  <a:lnTo>
                    <a:pt x="48701" y="11559"/>
                  </a:lnTo>
                  <a:lnTo>
                    <a:pt x="48532" y="10917"/>
                  </a:lnTo>
                  <a:lnTo>
                    <a:pt x="48329" y="10308"/>
                  </a:lnTo>
                  <a:lnTo>
                    <a:pt x="48093" y="9734"/>
                  </a:lnTo>
                  <a:lnTo>
                    <a:pt x="47856" y="9193"/>
                  </a:lnTo>
                  <a:lnTo>
                    <a:pt x="47586" y="8686"/>
                  </a:lnTo>
                  <a:lnTo>
                    <a:pt x="47248" y="8213"/>
                  </a:lnTo>
                  <a:lnTo>
                    <a:pt x="46910" y="7807"/>
                  </a:lnTo>
                  <a:lnTo>
                    <a:pt x="46538" y="7436"/>
                  </a:lnTo>
                  <a:lnTo>
                    <a:pt x="46133" y="7064"/>
                  </a:lnTo>
                  <a:lnTo>
                    <a:pt x="45693" y="6726"/>
                  </a:lnTo>
                  <a:lnTo>
                    <a:pt x="45220" y="6422"/>
                  </a:lnTo>
                  <a:lnTo>
                    <a:pt x="44747" y="6118"/>
                  </a:lnTo>
                  <a:lnTo>
                    <a:pt x="44240" y="5881"/>
                  </a:lnTo>
                  <a:lnTo>
                    <a:pt x="43699" y="5644"/>
                  </a:lnTo>
                  <a:lnTo>
                    <a:pt x="43159" y="5408"/>
                  </a:lnTo>
                  <a:lnTo>
                    <a:pt x="42618" y="5239"/>
                  </a:lnTo>
                  <a:lnTo>
                    <a:pt x="42043" y="5104"/>
                  </a:lnTo>
                  <a:lnTo>
                    <a:pt x="41469" y="4969"/>
                  </a:lnTo>
                  <a:lnTo>
                    <a:pt x="40894" y="4867"/>
                  </a:lnTo>
                  <a:lnTo>
                    <a:pt x="40286" y="4766"/>
                  </a:lnTo>
                  <a:lnTo>
                    <a:pt x="39711" y="4732"/>
                  </a:lnTo>
                  <a:lnTo>
                    <a:pt x="39103" y="4698"/>
                  </a:lnTo>
                  <a:lnTo>
                    <a:pt x="38495" y="4732"/>
                  </a:lnTo>
                  <a:lnTo>
                    <a:pt x="37920" y="4766"/>
                  </a:lnTo>
                  <a:lnTo>
                    <a:pt x="37312" y="4833"/>
                  </a:lnTo>
                  <a:lnTo>
                    <a:pt x="36737" y="4901"/>
                  </a:lnTo>
                  <a:lnTo>
                    <a:pt x="36163" y="5036"/>
                  </a:lnTo>
                  <a:lnTo>
                    <a:pt x="35588" y="5171"/>
                  </a:lnTo>
                  <a:lnTo>
                    <a:pt x="35047" y="5374"/>
                  </a:lnTo>
                  <a:lnTo>
                    <a:pt x="34507" y="5577"/>
                  </a:lnTo>
                  <a:lnTo>
                    <a:pt x="34000" y="5813"/>
                  </a:lnTo>
                  <a:lnTo>
                    <a:pt x="33493" y="6050"/>
                  </a:lnTo>
                  <a:lnTo>
                    <a:pt x="33020" y="6354"/>
                  </a:lnTo>
                  <a:lnTo>
                    <a:pt x="32546" y="6692"/>
                  </a:lnTo>
                  <a:lnTo>
                    <a:pt x="32141" y="7030"/>
                  </a:lnTo>
                  <a:lnTo>
                    <a:pt x="31735" y="7436"/>
                  </a:lnTo>
                  <a:lnTo>
                    <a:pt x="31364" y="7841"/>
                  </a:lnTo>
                  <a:lnTo>
                    <a:pt x="30992" y="8281"/>
                  </a:lnTo>
                  <a:lnTo>
                    <a:pt x="30688" y="8754"/>
                  </a:lnTo>
                  <a:lnTo>
                    <a:pt x="30519" y="8450"/>
                  </a:lnTo>
                  <a:lnTo>
                    <a:pt x="30045" y="7638"/>
                  </a:lnTo>
                  <a:lnTo>
                    <a:pt x="29708" y="7064"/>
                  </a:lnTo>
                  <a:lnTo>
                    <a:pt x="29268" y="6456"/>
                  </a:lnTo>
                  <a:lnTo>
                    <a:pt x="28761" y="5780"/>
                  </a:lnTo>
                  <a:lnTo>
                    <a:pt x="28187" y="5070"/>
                  </a:lnTo>
                  <a:lnTo>
                    <a:pt x="27578" y="4326"/>
                  </a:lnTo>
                  <a:lnTo>
                    <a:pt x="26869" y="3617"/>
                  </a:lnTo>
                  <a:lnTo>
                    <a:pt x="26091" y="2941"/>
                  </a:lnTo>
                  <a:lnTo>
                    <a:pt x="25686" y="2603"/>
                  </a:lnTo>
                  <a:lnTo>
                    <a:pt x="25246" y="2265"/>
                  </a:lnTo>
                  <a:lnTo>
                    <a:pt x="24807" y="1961"/>
                  </a:lnTo>
                  <a:lnTo>
                    <a:pt x="24368" y="1690"/>
                  </a:lnTo>
                  <a:lnTo>
                    <a:pt x="23894" y="1420"/>
                  </a:lnTo>
                  <a:lnTo>
                    <a:pt x="23421" y="1150"/>
                  </a:lnTo>
                  <a:lnTo>
                    <a:pt x="22914" y="947"/>
                  </a:lnTo>
                  <a:lnTo>
                    <a:pt x="22407" y="744"/>
                  </a:lnTo>
                  <a:lnTo>
                    <a:pt x="21867" y="575"/>
                  </a:lnTo>
                  <a:lnTo>
                    <a:pt x="21326" y="440"/>
                  </a:lnTo>
                  <a:lnTo>
                    <a:pt x="20211" y="271"/>
                  </a:lnTo>
                  <a:lnTo>
                    <a:pt x="19062" y="102"/>
                  </a:lnTo>
                  <a:lnTo>
                    <a:pt x="17879" y="34"/>
                  </a:lnTo>
                  <a:lnTo>
                    <a:pt x="16696"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50" name="Google Shape;7450;p36"/>
            <p:cNvSpPr/>
            <p:nvPr/>
          </p:nvSpPr>
          <p:spPr>
            <a:xfrm>
              <a:off x="6527650" y="2334475"/>
              <a:ext cx="68475" cy="138600"/>
            </a:xfrm>
            <a:custGeom>
              <a:avLst/>
              <a:gdLst/>
              <a:ahLst/>
              <a:cxnLst/>
              <a:rect l="l" t="t" r="r" b="b"/>
              <a:pathLst>
                <a:path w="2739" h="5544" extrusionOk="0">
                  <a:moveTo>
                    <a:pt x="643" y="1"/>
                  </a:moveTo>
                  <a:lnTo>
                    <a:pt x="508" y="204"/>
                  </a:lnTo>
                  <a:lnTo>
                    <a:pt x="372" y="474"/>
                  </a:lnTo>
                  <a:lnTo>
                    <a:pt x="237" y="778"/>
                  </a:lnTo>
                  <a:lnTo>
                    <a:pt x="102" y="1184"/>
                  </a:lnTo>
                  <a:lnTo>
                    <a:pt x="34" y="1623"/>
                  </a:lnTo>
                  <a:lnTo>
                    <a:pt x="1" y="2096"/>
                  </a:lnTo>
                  <a:lnTo>
                    <a:pt x="34" y="2367"/>
                  </a:lnTo>
                  <a:lnTo>
                    <a:pt x="68" y="2637"/>
                  </a:lnTo>
                  <a:lnTo>
                    <a:pt x="203" y="3043"/>
                  </a:lnTo>
                  <a:lnTo>
                    <a:pt x="372" y="3448"/>
                  </a:lnTo>
                  <a:lnTo>
                    <a:pt x="609" y="3820"/>
                  </a:lnTo>
                  <a:lnTo>
                    <a:pt x="913" y="4192"/>
                  </a:lnTo>
                  <a:lnTo>
                    <a:pt x="1285" y="4563"/>
                  </a:lnTo>
                  <a:lnTo>
                    <a:pt x="1691" y="4901"/>
                  </a:lnTo>
                  <a:lnTo>
                    <a:pt x="2164" y="5239"/>
                  </a:lnTo>
                  <a:lnTo>
                    <a:pt x="2671" y="5544"/>
                  </a:lnTo>
                  <a:lnTo>
                    <a:pt x="2738" y="5442"/>
                  </a:lnTo>
                  <a:lnTo>
                    <a:pt x="2231" y="5138"/>
                  </a:lnTo>
                  <a:lnTo>
                    <a:pt x="1758" y="4834"/>
                  </a:lnTo>
                  <a:lnTo>
                    <a:pt x="1353" y="4496"/>
                  </a:lnTo>
                  <a:lnTo>
                    <a:pt x="1015" y="4124"/>
                  </a:lnTo>
                  <a:lnTo>
                    <a:pt x="710" y="3786"/>
                  </a:lnTo>
                  <a:lnTo>
                    <a:pt x="508" y="3381"/>
                  </a:lnTo>
                  <a:lnTo>
                    <a:pt x="305" y="3009"/>
                  </a:lnTo>
                  <a:lnTo>
                    <a:pt x="203" y="2603"/>
                  </a:lnTo>
                  <a:lnTo>
                    <a:pt x="170" y="2333"/>
                  </a:lnTo>
                  <a:lnTo>
                    <a:pt x="136" y="2096"/>
                  </a:lnTo>
                  <a:lnTo>
                    <a:pt x="170" y="1623"/>
                  </a:lnTo>
                  <a:lnTo>
                    <a:pt x="237" y="1184"/>
                  </a:lnTo>
                  <a:lnTo>
                    <a:pt x="339" y="812"/>
                  </a:lnTo>
                  <a:lnTo>
                    <a:pt x="474" y="508"/>
                  </a:lnTo>
                  <a:lnTo>
                    <a:pt x="609" y="271"/>
                  </a:lnTo>
                  <a:lnTo>
                    <a:pt x="744" y="69"/>
                  </a:lnTo>
                  <a:lnTo>
                    <a:pt x="64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451" name="Google Shape;7451;p36"/>
            <p:cNvSpPr/>
            <p:nvPr/>
          </p:nvSpPr>
          <p:spPr>
            <a:xfrm>
              <a:off x="3455550" y="2996900"/>
              <a:ext cx="1052775" cy="1073075"/>
            </a:xfrm>
            <a:custGeom>
              <a:avLst/>
              <a:gdLst/>
              <a:ahLst/>
              <a:cxnLst/>
              <a:rect l="l" t="t" r="r" b="b"/>
              <a:pathLst>
                <a:path w="42111" h="42923" extrusionOk="0">
                  <a:moveTo>
                    <a:pt x="14803" y="0"/>
                  </a:moveTo>
                  <a:lnTo>
                    <a:pt x="11018" y="1082"/>
                  </a:lnTo>
                  <a:lnTo>
                    <a:pt x="8213" y="1859"/>
                  </a:lnTo>
                  <a:lnTo>
                    <a:pt x="6523" y="2366"/>
                  </a:lnTo>
                  <a:lnTo>
                    <a:pt x="6050" y="2535"/>
                  </a:lnTo>
                  <a:lnTo>
                    <a:pt x="5408" y="2704"/>
                  </a:lnTo>
                  <a:lnTo>
                    <a:pt x="5036" y="2839"/>
                  </a:lnTo>
                  <a:lnTo>
                    <a:pt x="4630" y="3008"/>
                  </a:lnTo>
                  <a:lnTo>
                    <a:pt x="4191" y="3211"/>
                  </a:lnTo>
                  <a:lnTo>
                    <a:pt x="3786" y="3448"/>
                  </a:lnTo>
                  <a:lnTo>
                    <a:pt x="3346" y="3718"/>
                  </a:lnTo>
                  <a:lnTo>
                    <a:pt x="2907" y="4056"/>
                  </a:lnTo>
                  <a:lnTo>
                    <a:pt x="2467" y="4462"/>
                  </a:lnTo>
                  <a:lnTo>
                    <a:pt x="2062" y="4901"/>
                  </a:lnTo>
                  <a:lnTo>
                    <a:pt x="1656" y="5408"/>
                  </a:lnTo>
                  <a:lnTo>
                    <a:pt x="1285" y="6016"/>
                  </a:lnTo>
                  <a:lnTo>
                    <a:pt x="980" y="6692"/>
                  </a:lnTo>
                  <a:lnTo>
                    <a:pt x="676" y="7436"/>
                  </a:lnTo>
                  <a:lnTo>
                    <a:pt x="575" y="7841"/>
                  </a:lnTo>
                  <a:lnTo>
                    <a:pt x="473" y="8281"/>
                  </a:lnTo>
                  <a:lnTo>
                    <a:pt x="271" y="9294"/>
                  </a:lnTo>
                  <a:lnTo>
                    <a:pt x="136" y="10410"/>
                  </a:lnTo>
                  <a:lnTo>
                    <a:pt x="68" y="11593"/>
                  </a:lnTo>
                  <a:lnTo>
                    <a:pt x="0" y="12877"/>
                  </a:lnTo>
                  <a:lnTo>
                    <a:pt x="0" y="14195"/>
                  </a:lnTo>
                  <a:lnTo>
                    <a:pt x="34" y="15547"/>
                  </a:lnTo>
                  <a:lnTo>
                    <a:pt x="68" y="16899"/>
                  </a:lnTo>
                  <a:lnTo>
                    <a:pt x="136" y="18217"/>
                  </a:lnTo>
                  <a:lnTo>
                    <a:pt x="237" y="19535"/>
                  </a:lnTo>
                  <a:lnTo>
                    <a:pt x="372" y="20785"/>
                  </a:lnTo>
                  <a:lnTo>
                    <a:pt x="473" y="21934"/>
                  </a:lnTo>
                  <a:lnTo>
                    <a:pt x="609" y="23016"/>
                  </a:lnTo>
                  <a:lnTo>
                    <a:pt x="778" y="23962"/>
                  </a:lnTo>
                  <a:lnTo>
                    <a:pt x="913" y="24773"/>
                  </a:lnTo>
                  <a:lnTo>
                    <a:pt x="1048" y="25415"/>
                  </a:lnTo>
                  <a:lnTo>
                    <a:pt x="541" y="32580"/>
                  </a:lnTo>
                  <a:lnTo>
                    <a:pt x="169" y="37650"/>
                  </a:lnTo>
                  <a:lnTo>
                    <a:pt x="0" y="40252"/>
                  </a:lnTo>
                  <a:lnTo>
                    <a:pt x="0" y="42922"/>
                  </a:lnTo>
                  <a:lnTo>
                    <a:pt x="25449" y="40016"/>
                  </a:lnTo>
                  <a:lnTo>
                    <a:pt x="25449" y="38562"/>
                  </a:lnTo>
                  <a:lnTo>
                    <a:pt x="25483" y="37413"/>
                  </a:lnTo>
                  <a:lnTo>
                    <a:pt x="25517" y="36906"/>
                  </a:lnTo>
                  <a:lnTo>
                    <a:pt x="25551" y="36534"/>
                  </a:lnTo>
                  <a:lnTo>
                    <a:pt x="25584" y="36230"/>
                  </a:lnTo>
                  <a:lnTo>
                    <a:pt x="25618" y="35960"/>
                  </a:lnTo>
                  <a:lnTo>
                    <a:pt x="25618" y="35419"/>
                  </a:lnTo>
                  <a:lnTo>
                    <a:pt x="25584" y="35047"/>
                  </a:lnTo>
                  <a:lnTo>
                    <a:pt x="25551" y="34912"/>
                  </a:lnTo>
                  <a:lnTo>
                    <a:pt x="25584" y="34304"/>
                  </a:lnTo>
                  <a:lnTo>
                    <a:pt x="25720" y="32749"/>
                  </a:lnTo>
                  <a:lnTo>
                    <a:pt x="25821" y="31769"/>
                  </a:lnTo>
                  <a:lnTo>
                    <a:pt x="25956" y="30688"/>
                  </a:lnTo>
                  <a:lnTo>
                    <a:pt x="26159" y="29606"/>
                  </a:lnTo>
                  <a:lnTo>
                    <a:pt x="26362" y="28525"/>
                  </a:lnTo>
                  <a:lnTo>
                    <a:pt x="26700" y="27342"/>
                  </a:lnTo>
                  <a:lnTo>
                    <a:pt x="27071" y="25922"/>
                  </a:lnTo>
                  <a:lnTo>
                    <a:pt x="27950" y="22847"/>
                  </a:lnTo>
                  <a:lnTo>
                    <a:pt x="29032" y="19231"/>
                  </a:lnTo>
                  <a:lnTo>
                    <a:pt x="29370" y="20143"/>
                  </a:lnTo>
                  <a:lnTo>
                    <a:pt x="30147" y="22239"/>
                  </a:lnTo>
                  <a:lnTo>
                    <a:pt x="30654" y="23455"/>
                  </a:lnTo>
                  <a:lnTo>
                    <a:pt x="31161" y="24638"/>
                  </a:lnTo>
                  <a:lnTo>
                    <a:pt x="31668" y="25652"/>
                  </a:lnTo>
                  <a:lnTo>
                    <a:pt x="31871" y="26058"/>
                  </a:lnTo>
                  <a:lnTo>
                    <a:pt x="32107" y="26362"/>
                  </a:lnTo>
                  <a:lnTo>
                    <a:pt x="32513" y="26970"/>
                  </a:lnTo>
                  <a:lnTo>
                    <a:pt x="32952" y="27578"/>
                  </a:lnTo>
                  <a:lnTo>
                    <a:pt x="33763" y="28863"/>
                  </a:lnTo>
                  <a:lnTo>
                    <a:pt x="34169" y="29403"/>
                  </a:lnTo>
                  <a:lnTo>
                    <a:pt x="34574" y="29910"/>
                  </a:lnTo>
                  <a:lnTo>
                    <a:pt x="34811" y="30079"/>
                  </a:lnTo>
                  <a:lnTo>
                    <a:pt x="35014" y="30248"/>
                  </a:lnTo>
                  <a:lnTo>
                    <a:pt x="35216" y="30384"/>
                  </a:lnTo>
                  <a:lnTo>
                    <a:pt x="35419" y="30485"/>
                  </a:lnTo>
                  <a:lnTo>
                    <a:pt x="35656" y="30519"/>
                  </a:lnTo>
                  <a:lnTo>
                    <a:pt x="35892" y="30553"/>
                  </a:lnTo>
                  <a:lnTo>
                    <a:pt x="36163" y="30519"/>
                  </a:lnTo>
                  <a:lnTo>
                    <a:pt x="36433" y="30485"/>
                  </a:lnTo>
                  <a:lnTo>
                    <a:pt x="36737" y="30417"/>
                  </a:lnTo>
                  <a:lnTo>
                    <a:pt x="37041" y="30282"/>
                  </a:lnTo>
                  <a:lnTo>
                    <a:pt x="37346" y="30147"/>
                  </a:lnTo>
                  <a:lnTo>
                    <a:pt x="37650" y="29978"/>
                  </a:lnTo>
                  <a:lnTo>
                    <a:pt x="37954" y="29741"/>
                  </a:lnTo>
                  <a:lnTo>
                    <a:pt x="38258" y="29505"/>
                  </a:lnTo>
                  <a:lnTo>
                    <a:pt x="38562" y="29234"/>
                  </a:lnTo>
                  <a:lnTo>
                    <a:pt x="38833" y="28930"/>
                  </a:lnTo>
                  <a:lnTo>
                    <a:pt x="39103" y="28592"/>
                  </a:lnTo>
                  <a:lnTo>
                    <a:pt x="39373" y="28221"/>
                  </a:lnTo>
                  <a:lnTo>
                    <a:pt x="39576" y="27849"/>
                  </a:lnTo>
                  <a:lnTo>
                    <a:pt x="39779" y="27409"/>
                  </a:lnTo>
                  <a:lnTo>
                    <a:pt x="40117" y="26497"/>
                  </a:lnTo>
                  <a:lnTo>
                    <a:pt x="40455" y="25551"/>
                  </a:lnTo>
                  <a:lnTo>
                    <a:pt x="40725" y="24604"/>
                  </a:lnTo>
                  <a:lnTo>
                    <a:pt x="40962" y="23692"/>
                  </a:lnTo>
                  <a:lnTo>
                    <a:pt x="41165" y="22881"/>
                  </a:lnTo>
                  <a:lnTo>
                    <a:pt x="41300" y="22137"/>
                  </a:lnTo>
                  <a:lnTo>
                    <a:pt x="41401" y="21596"/>
                  </a:lnTo>
                  <a:lnTo>
                    <a:pt x="41435" y="21225"/>
                  </a:lnTo>
                  <a:lnTo>
                    <a:pt x="41435" y="20988"/>
                  </a:lnTo>
                  <a:lnTo>
                    <a:pt x="41401" y="20785"/>
                  </a:lnTo>
                  <a:lnTo>
                    <a:pt x="41300" y="20481"/>
                  </a:lnTo>
                  <a:lnTo>
                    <a:pt x="41232" y="20312"/>
                  </a:lnTo>
                  <a:lnTo>
                    <a:pt x="41198" y="20245"/>
                  </a:lnTo>
                  <a:lnTo>
                    <a:pt x="41334" y="20109"/>
                  </a:lnTo>
                  <a:lnTo>
                    <a:pt x="41638" y="19738"/>
                  </a:lnTo>
                  <a:lnTo>
                    <a:pt x="41807" y="19501"/>
                  </a:lnTo>
                  <a:lnTo>
                    <a:pt x="41942" y="19264"/>
                  </a:lnTo>
                  <a:lnTo>
                    <a:pt x="42077" y="18994"/>
                  </a:lnTo>
                  <a:lnTo>
                    <a:pt x="42111" y="18690"/>
                  </a:lnTo>
                  <a:lnTo>
                    <a:pt x="42077" y="18555"/>
                  </a:lnTo>
                  <a:lnTo>
                    <a:pt x="41976" y="18352"/>
                  </a:lnTo>
                  <a:lnTo>
                    <a:pt x="41807" y="18115"/>
                  </a:lnTo>
                  <a:lnTo>
                    <a:pt x="41604" y="17879"/>
                  </a:lnTo>
                  <a:lnTo>
                    <a:pt x="41029" y="17338"/>
                  </a:lnTo>
                  <a:lnTo>
                    <a:pt x="40320" y="16797"/>
                  </a:lnTo>
                  <a:lnTo>
                    <a:pt x="39576" y="16324"/>
                  </a:lnTo>
                  <a:lnTo>
                    <a:pt x="39204" y="16088"/>
                  </a:lnTo>
                  <a:lnTo>
                    <a:pt x="38833" y="15919"/>
                  </a:lnTo>
                  <a:lnTo>
                    <a:pt x="38495" y="15783"/>
                  </a:lnTo>
                  <a:lnTo>
                    <a:pt x="38190" y="15682"/>
                  </a:lnTo>
                  <a:lnTo>
                    <a:pt x="37886" y="15648"/>
                  </a:lnTo>
                  <a:lnTo>
                    <a:pt x="37650" y="15682"/>
                  </a:lnTo>
                  <a:lnTo>
                    <a:pt x="37447" y="15750"/>
                  </a:lnTo>
                  <a:lnTo>
                    <a:pt x="37278" y="15851"/>
                  </a:lnTo>
                  <a:lnTo>
                    <a:pt x="37143" y="15986"/>
                  </a:lnTo>
                  <a:lnTo>
                    <a:pt x="37041" y="16155"/>
                  </a:lnTo>
                  <a:lnTo>
                    <a:pt x="36940" y="16324"/>
                  </a:lnTo>
                  <a:lnTo>
                    <a:pt x="36872" y="16493"/>
                  </a:lnTo>
                  <a:lnTo>
                    <a:pt x="36771" y="16865"/>
                  </a:lnTo>
                  <a:lnTo>
                    <a:pt x="36737" y="17237"/>
                  </a:lnTo>
                  <a:lnTo>
                    <a:pt x="36737" y="17575"/>
                  </a:lnTo>
                  <a:lnTo>
                    <a:pt x="36737" y="17879"/>
                  </a:lnTo>
                  <a:lnTo>
                    <a:pt x="36399" y="16189"/>
                  </a:lnTo>
                  <a:lnTo>
                    <a:pt x="36061" y="14770"/>
                  </a:lnTo>
                  <a:lnTo>
                    <a:pt x="35791" y="13587"/>
                  </a:lnTo>
                  <a:lnTo>
                    <a:pt x="35656" y="12877"/>
                  </a:lnTo>
                  <a:lnTo>
                    <a:pt x="35453" y="11829"/>
                  </a:lnTo>
                  <a:lnTo>
                    <a:pt x="35250" y="10511"/>
                  </a:lnTo>
                  <a:lnTo>
                    <a:pt x="34980" y="9058"/>
                  </a:lnTo>
                  <a:lnTo>
                    <a:pt x="34676" y="7638"/>
                  </a:lnTo>
                  <a:lnTo>
                    <a:pt x="34507" y="6996"/>
                  </a:lnTo>
                  <a:lnTo>
                    <a:pt x="34304" y="6388"/>
                  </a:lnTo>
                  <a:lnTo>
                    <a:pt x="34101" y="5847"/>
                  </a:lnTo>
                  <a:lnTo>
                    <a:pt x="33865" y="5408"/>
                  </a:lnTo>
                  <a:lnTo>
                    <a:pt x="33763" y="5205"/>
                  </a:lnTo>
                  <a:lnTo>
                    <a:pt x="33628" y="5036"/>
                  </a:lnTo>
                  <a:lnTo>
                    <a:pt x="33493" y="4935"/>
                  </a:lnTo>
                  <a:lnTo>
                    <a:pt x="33358" y="4833"/>
                  </a:lnTo>
                  <a:lnTo>
                    <a:pt x="33020" y="4664"/>
                  </a:lnTo>
                  <a:lnTo>
                    <a:pt x="32513" y="4462"/>
                  </a:lnTo>
                  <a:lnTo>
                    <a:pt x="31093" y="4022"/>
                  </a:lnTo>
                  <a:lnTo>
                    <a:pt x="29370" y="3515"/>
                  </a:lnTo>
                  <a:lnTo>
                    <a:pt x="27477" y="3008"/>
                  </a:lnTo>
                  <a:lnTo>
                    <a:pt x="23996" y="2130"/>
                  </a:lnTo>
                  <a:lnTo>
                    <a:pt x="22745" y="1859"/>
                  </a:lnTo>
                  <a:lnTo>
                    <a:pt x="22137" y="1724"/>
                  </a:lnTo>
                  <a:lnTo>
                    <a:pt x="20684" y="1420"/>
                  </a:lnTo>
                  <a:lnTo>
                    <a:pt x="18183" y="812"/>
                  </a:lnTo>
                  <a:lnTo>
                    <a:pt x="14803" y="0"/>
                  </a:lnTo>
                  <a:close/>
                </a:path>
              </a:pathLst>
            </a:custGeom>
            <a:solidFill>
              <a:srgbClr val="D9F1CF"/>
            </a:solidFill>
            <a:ln>
              <a:noFill/>
            </a:ln>
          </p:spPr>
          <p:txBody>
            <a:bodyPr spcFirstLastPara="1" wrap="square" lIns="121900" tIns="121900" rIns="121900" bIns="121900" anchor="ctr" anchorCtr="0">
              <a:noAutofit/>
            </a:bodyPr>
            <a:lstStyle/>
            <a:p>
              <a:endParaRPr sz="2400"/>
            </a:p>
          </p:txBody>
        </p:sp>
        <p:sp>
          <p:nvSpPr>
            <p:cNvPr id="7452" name="Google Shape;7452;p36"/>
            <p:cNvSpPr/>
            <p:nvPr/>
          </p:nvSpPr>
          <p:spPr>
            <a:xfrm>
              <a:off x="3563700" y="3130400"/>
              <a:ext cx="152100" cy="455425"/>
            </a:xfrm>
            <a:custGeom>
              <a:avLst/>
              <a:gdLst/>
              <a:ahLst/>
              <a:cxnLst/>
              <a:rect l="l" t="t" r="r" b="b"/>
              <a:pathLst>
                <a:path w="6084" h="18217" extrusionOk="0">
                  <a:moveTo>
                    <a:pt x="6050" y="0"/>
                  </a:moveTo>
                  <a:lnTo>
                    <a:pt x="4867" y="304"/>
                  </a:lnTo>
                  <a:lnTo>
                    <a:pt x="3955" y="5948"/>
                  </a:lnTo>
                  <a:lnTo>
                    <a:pt x="3786" y="6117"/>
                  </a:lnTo>
                  <a:lnTo>
                    <a:pt x="3650" y="6286"/>
                  </a:lnTo>
                  <a:lnTo>
                    <a:pt x="3481" y="6523"/>
                  </a:lnTo>
                  <a:lnTo>
                    <a:pt x="3312" y="6827"/>
                  </a:lnTo>
                  <a:lnTo>
                    <a:pt x="3177" y="7165"/>
                  </a:lnTo>
                  <a:lnTo>
                    <a:pt x="3042" y="7571"/>
                  </a:lnTo>
                  <a:lnTo>
                    <a:pt x="2907" y="8010"/>
                  </a:lnTo>
                  <a:lnTo>
                    <a:pt x="2839" y="8483"/>
                  </a:lnTo>
                  <a:lnTo>
                    <a:pt x="2501" y="10139"/>
                  </a:lnTo>
                  <a:lnTo>
                    <a:pt x="2096" y="12133"/>
                  </a:lnTo>
                  <a:lnTo>
                    <a:pt x="1859" y="13080"/>
                  </a:lnTo>
                  <a:lnTo>
                    <a:pt x="1623" y="13924"/>
                  </a:lnTo>
                  <a:lnTo>
                    <a:pt x="1420" y="14567"/>
                  </a:lnTo>
                  <a:lnTo>
                    <a:pt x="1285" y="14803"/>
                  </a:lnTo>
                  <a:lnTo>
                    <a:pt x="1183" y="14972"/>
                  </a:lnTo>
                  <a:lnTo>
                    <a:pt x="980" y="15310"/>
                  </a:lnTo>
                  <a:lnTo>
                    <a:pt x="778" y="15783"/>
                  </a:lnTo>
                  <a:lnTo>
                    <a:pt x="575" y="16290"/>
                  </a:lnTo>
                  <a:lnTo>
                    <a:pt x="372" y="16831"/>
                  </a:lnTo>
                  <a:lnTo>
                    <a:pt x="102" y="17743"/>
                  </a:lnTo>
                  <a:lnTo>
                    <a:pt x="0" y="18183"/>
                  </a:lnTo>
                  <a:lnTo>
                    <a:pt x="102" y="18217"/>
                  </a:lnTo>
                  <a:lnTo>
                    <a:pt x="237" y="17811"/>
                  </a:lnTo>
                  <a:lnTo>
                    <a:pt x="507" y="16899"/>
                  </a:lnTo>
                  <a:lnTo>
                    <a:pt x="676" y="16358"/>
                  </a:lnTo>
                  <a:lnTo>
                    <a:pt x="879" y="15851"/>
                  </a:lnTo>
                  <a:lnTo>
                    <a:pt x="1082" y="15378"/>
                  </a:lnTo>
                  <a:lnTo>
                    <a:pt x="1285" y="15040"/>
                  </a:lnTo>
                  <a:lnTo>
                    <a:pt x="1386" y="14871"/>
                  </a:lnTo>
                  <a:lnTo>
                    <a:pt x="1521" y="14634"/>
                  </a:lnTo>
                  <a:lnTo>
                    <a:pt x="1724" y="13992"/>
                  </a:lnTo>
                  <a:lnTo>
                    <a:pt x="1961" y="13147"/>
                  </a:lnTo>
                  <a:lnTo>
                    <a:pt x="2197" y="12235"/>
                  </a:lnTo>
                  <a:lnTo>
                    <a:pt x="2603" y="10241"/>
                  </a:lnTo>
                  <a:lnTo>
                    <a:pt x="2941" y="8517"/>
                  </a:lnTo>
                  <a:lnTo>
                    <a:pt x="3042" y="8044"/>
                  </a:lnTo>
                  <a:lnTo>
                    <a:pt x="3143" y="7571"/>
                  </a:lnTo>
                  <a:lnTo>
                    <a:pt x="3312" y="7165"/>
                  </a:lnTo>
                  <a:lnTo>
                    <a:pt x="3481" y="6793"/>
                  </a:lnTo>
                  <a:lnTo>
                    <a:pt x="3650" y="6523"/>
                  </a:lnTo>
                  <a:lnTo>
                    <a:pt x="3786" y="6286"/>
                  </a:lnTo>
                  <a:lnTo>
                    <a:pt x="3921" y="6151"/>
                  </a:lnTo>
                  <a:lnTo>
                    <a:pt x="4056" y="6016"/>
                  </a:lnTo>
                  <a:lnTo>
                    <a:pt x="4968" y="406"/>
                  </a:lnTo>
                  <a:lnTo>
                    <a:pt x="6084" y="102"/>
                  </a:lnTo>
                  <a:lnTo>
                    <a:pt x="6050"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53" name="Google Shape;7453;p36"/>
            <p:cNvSpPr/>
            <p:nvPr/>
          </p:nvSpPr>
          <p:spPr>
            <a:xfrm>
              <a:off x="3536650" y="3482725"/>
              <a:ext cx="67625" cy="71850"/>
            </a:xfrm>
            <a:custGeom>
              <a:avLst/>
              <a:gdLst/>
              <a:ahLst/>
              <a:cxnLst/>
              <a:rect l="l" t="t" r="r" b="b"/>
              <a:pathLst>
                <a:path w="2705" h="2874" extrusionOk="0">
                  <a:moveTo>
                    <a:pt x="2705" y="0"/>
                  </a:moveTo>
                  <a:lnTo>
                    <a:pt x="2603" y="34"/>
                  </a:lnTo>
                  <a:lnTo>
                    <a:pt x="2367" y="68"/>
                  </a:lnTo>
                  <a:lnTo>
                    <a:pt x="2062" y="203"/>
                  </a:lnTo>
                  <a:lnTo>
                    <a:pt x="1657" y="406"/>
                  </a:lnTo>
                  <a:lnTo>
                    <a:pt x="1454" y="575"/>
                  </a:lnTo>
                  <a:lnTo>
                    <a:pt x="1251" y="744"/>
                  </a:lnTo>
                  <a:lnTo>
                    <a:pt x="1015" y="981"/>
                  </a:lnTo>
                  <a:lnTo>
                    <a:pt x="812" y="1251"/>
                  </a:lnTo>
                  <a:lnTo>
                    <a:pt x="575" y="1555"/>
                  </a:lnTo>
                  <a:lnTo>
                    <a:pt x="373" y="1927"/>
                  </a:lnTo>
                  <a:lnTo>
                    <a:pt x="170" y="2366"/>
                  </a:lnTo>
                  <a:lnTo>
                    <a:pt x="1" y="2839"/>
                  </a:lnTo>
                  <a:lnTo>
                    <a:pt x="102" y="2873"/>
                  </a:lnTo>
                  <a:lnTo>
                    <a:pt x="305" y="2400"/>
                  </a:lnTo>
                  <a:lnTo>
                    <a:pt x="474" y="1994"/>
                  </a:lnTo>
                  <a:lnTo>
                    <a:pt x="677" y="1656"/>
                  </a:lnTo>
                  <a:lnTo>
                    <a:pt x="880" y="1352"/>
                  </a:lnTo>
                  <a:lnTo>
                    <a:pt x="1116" y="1082"/>
                  </a:lnTo>
                  <a:lnTo>
                    <a:pt x="1319" y="845"/>
                  </a:lnTo>
                  <a:lnTo>
                    <a:pt x="1522" y="676"/>
                  </a:lnTo>
                  <a:lnTo>
                    <a:pt x="1724" y="507"/>
                  </a:lnTo>
                  <a:lnTo>
                    <a:pt x="2096" y="305"/>
                  </a:lnTo>
                  <a:lnTo>
                    <a:pt x="2400" y="203"/>
                  </a:lnTo>
                  <a:lnTo>
                    <a:pt x="2603" y="136"/>
                  </a:lnTo>
                  <a:lnTo>
                    <a:pt x="2705" y="136"/>
                  </a:lnTo>
                  <a:lnTo>
                    <a:pt x="2705"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54" name="Google Shape;7454;p36"/>
            <p:cNvSpPr/>
            <p:nvPr/>
          </p:nvSpPr>
          <p:spPr>
            <a:xfrm>
              <a:off x="3517225" y="3149825"/>
              <a:ext cx="87900" cy="57475"/>
            </a:xfrm>
            <a:custGeom>
              <a:avLst/>
              <a:gdLst/>
              <a:ahLst/>
              <a:cxnLst/>
              <a:rect l="l" t="t" r="r" b="b"/>
              <a:pathLst>
                <a:path w="3516" h="2299" extrusionOk="0">
                  <a:moveTo>
                    <a:pt x="102" y="1"/>
                  </a:moveTo>
                  <a:lnTo>
                    <a:pt x="0" y="34"/>
                  </a:lnTo>
                  <a:lnTo>
                    <a:pt x="34" y="136"/>
                  </a:lnTo>
                  <a:lnTo>
                    <a:pt x="136" y="136"/>
                  </a:lnTo>
                  <a:lnTo>
                    <a:pt x="406" y="102"/>
                  </a:lnTo>
                  <a:lnTo>
                    <a:pt x="778" y="136"/>
                  </a:lnTo>
                  <a:lnTo>
                    <a:pt x="981" y="170"/>
                  </a:lnTo>
                  <a:lnTo>
                    <a:pt x="1251" y="237"/>
                  </a:lnTo>
                  <a:lnTo>
                    <a:pt x="1488" y="339"/>
                  </a:lnTo>
                  <a:lnTo>
                    <a:pt x="1758" y="474"/>
                  </a:lnTo>
                  <a:lnTo>
                    <a:pt x="2062" y="643"/>
                  </a:lnTo>
                  <a:lnTo>
                    <a:pt x="2332" y="879"/>
                  </a:lnTo>
                  <a:lnTo>
                    <a:pt x="2603" y="1150"/>
                  </a:lnTo>
                  <a:lnTo>
                    <a:pt x="2907" y="1454"/>
                  </a:lnTo>
                  <a:lnTo>
                    <a:pt x="3177" y="1859"/>
                  </a:lnTo>
                  <a:lnTo>
                    <a:pt x="3414" y="2299"/>
                  </a:lnTo>
                  <a:lnTo>
                    <a:pt x="3515" y="2265"/>
                  </a:lnTo>
                  <a:lnTo>
                    <a:pt x="3279" y="1792"/>
                  </a:lnTo>
                  <a:lnTo>
                    <a:pt x="2975" y="1386"/>
                  </a:lnTo>
                  <a:lnTo>
                    <a:pt x="2704" y="1048"/>
                  </a:lnTo>
                  <a:lnTo>
                    <a:pt x="2400" y="744"/>
                  </a:lnTo>
                  <a:lnTo>
                    <a:pt x="2096" y="541"/>
                  </a:lnTo>
                  <a:lnTo>
                    <a:pt x="1826" y="372"/>
                  </a:lnTo>
                  <a:lnTo>
                    <a:pt x="1521" y="237"/>
                  </a:lnTo>
                  <a:lnTo>
                    <a:pt x="1251" y="136"/>
                  </a:lnTo>
                  <a:lnTo>
                    <a:pt x="1014" y="68"/>
                  </a:lnTo>
                  <a:lnTo>
                    <a:pt x="778" y="34"/>
                  </a:lnTo>
                  <a:lnTo>
                    <a:pt x="372"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55" name="Google Shape;7455;p36"/>
            <p:cNvSpPr/>
            <p:nvPr/>
          </p:nvSpPr>
          <p:spPr>
            <a:xfrm>
              <a:off x="3496100" y="3143075"/>
              <a:ext cx="332075" cy="623575"/>
            </a:xfrm>
            <a:custGeom>
              <a:avLst/>
              <a:gdLst/>
              <a:ahLst/>
              <a:cxnLst/>
              <a:rect l="l" t="t" r="r" b="b"/>
              <a:pathLst>
                <a:path w="13283" h="24943" extrusionOk="0">
                  <a:moveTo>
                    <a:pt x="12877" y="0"/>
                  </a:moveTo>
                  <a:lnTo>
                    <a:pt x="12809" y="102"/>
                  </a:lnTo>
                  <a:lnTo>
                    <a:pt x="12877" y="169"/>
                  </a:lnTo>
                  <a:lnTo>
                    <a:pt x="12945" y="271"/>
                  </a:lnTo>
                  <a:lnTo>
                    <a:pt x="13012" y="372"/>
                  </a:lnTo>
                  <a:lnTo>
                    <a:pt x="13080" y="575"/>
                  </a:lnTo>
                  <a:lnTo>
                    <a:pt x="13114" y="811"/>
                  </a:lnTo>
                  <a:lnTo>
                    <a:pt x="13147" y="1082"/>
                  </a:lnTo>
                  <a:lnTo>
                    <a:pt x="13147" y="1420"/>
                  </a:lnTo>
                  <a:lnTo>
                    <a:pt x="13080" y="1893"/>
                  </a:lnTo>
                  <a:lnTo>
                    <a:pt x="12978" y="2467"/>
                  </a:lnTo>
                  <a:lnTo>
                    <a:pt x="12708" y="3785"/>
                  </a:lnTo>
                  <a:lnTo>
                    <a:pt x="12370" y="5340"/>
                  </a:lnTo>
                  <a:lnTo>
                    <a:pt x="12370" y="5374"/>
                  </a:lnTo>
                  <a:lnTo>
                    <a:pt x="12472" y="5610"/>
                  </a:lnTo>
                  <a:lnTo>
                    <a:pt x="12607" y="6219"/>
                  </a:lnTo>
                  <a:lnTo>
                    <a:pt x="12674" y="6591"/>
                  </a:lnTo>
                  <a:lnTo>
                    <a:pt x="12742" y="6996"/>
                  </a:lnTo>
                  <a:lnTo>
                    <a:pt x="12742" y="7435"/>
                  </a:lnTo>
                  <a:lnTo>
                    <a:pt x="12708" y="7841"/>
                  </a:lnTo>
                  <a:lnTo>
                    <a:pt x="12269" y="10207"/>
                  </a:lnTo>
                  <a:lnTo>
                    <a:pt x="11390" y="14499"/>
                  </a:lnTo>
                  <a:lnTo>
                    <a:pt x="10883" y="16763"/>
                  </a:lnTo>
                  <a:lnTo>
                    <a:pt x="10444" y="18757"/>
                  </a:lnTo>
                  <a:lnTo>
                    <a:pt x="10072" y="20312"/>
                  </a:lnTo>
                  <a:lnTo>
                    <a:pt x="9937" y="20819"/>
                  </a:lnTo>
                  <a:lnTo>
                    <a:pt x="9835" y="21123"/>
                  </a:lnTo>
                  <a:lnTo>
                    <a:pt x="9565" y="21596"/>
                  </a:lnTo>
                  <a:lnTo>
                    <a:pt x="9159" y="22171"/>
                  </a:lnTo>
                  <a:lnTo>
                    <a:pt x="8653" y="22813"/>
                  </a:lnTo>
                  <a:lnTo>
                    <a:pt x="8348" y="23151"/>
                  </a:lnTo>
                  <a:lnTo>
                    <a:pt x="8044" y="23455"/>
                  </a:lnTo>
                  <a:lnTo>
                    <a:pt x="7672" y="23759"/>
                  </a:lnTo>
                  <a:lnTo>
                    <a:pt x="7334" y="24030"/>
                  </a:lnTo>
                  <a:lnTo>
                    <a:pt x="6963" y="24266"/>
                  </a:lnTo>
                  <a:lnTo>
                    <a:pt x="6591" y="24469"/>
                  </a:lnTo>
                  <a:lnTo>
                    <a:pt x="6185" y="24638"/>
                  </a:lnTo>
                  <a:lnTo>
                    <a:pt x="5780" y="24739"/>
                  </a:lnTo>
                  <a:lnTo>
                    <a:pt x="5374" y="24807"/>
                  </a:lnTo>
                  <a:lnTo>
                    <a:pt x="4969" y="24807"/>
                  </a:lnTo>
                  <a:lnTo>
                    <a:pt x="4529" y="24739"/>
                  </a:lnTo>
                  <a:lnTo>
                    <a:pt x="4090" y="24638"/>
                  </a:lnTo>
                  <a:lnTo>
                    <a:pt x="3684" y="24503"/>
                  </a:lnTo>
                  <a:lnTo>
                    <a:pt x="3279" y="24300"/>
                  </a:lnTo>
                  <a:lnTo>
                    <a:pt x="2907" y="24097"/>
                  </a:lnTo>
                  <a:lnTo>
                    <a:pt x="2569" y="23861"/>
                  </a:lnTo>
                  <a:lnTo>
                    <a:pt x="2231" y="23590"/>
                  </a:lnTo>
                  <a:lnTo>
                    <a:pt x="1893" y="23286"/>
                  </a:lnTo>
                  <a:lnTo>
                    <a:pt x="1623" y="22982"/>
                  </a:lnTo>
                  <a:lnTo>
                    <a:pt x="1319" y="22678"/>
                  </a:lnTo>
                  <a:lnTo>
                    <a:pt x="1082" y="22340"/>
                  </a:lnTo>
                  <a:lnTo>
                    <a:pt x="845" y="22002"/>
                  </a:lnTo>
                  <a:lnTo>
                    <a:pt x="440" y="21326"/>
                  </a:lnTo>
                  <a:lnTo>
                    <a:pt x="102" y="20616"/>
                  </a:lnTo>
                  <a:lnTo>
                    <a:pt x="1" y="20684"/>
                  </a:lnTo>
                  <a:lnTo>
                    <a:pt x="339" y="21360"/>
                  </a:lnTo>
                  <a:lnTo>
                    <a:pt x="508" y="21731"/>
                  </a:lnTo>
                  <a:lnTo>
                    <a:pt x="744" y="22069"/>
                  </a:lnTo>
                  <a:lnTo>
                    <a:pt x="981" y="22407"/>
                  </a:lnTo>
                  <a:lnTo>
                    <a:pt x="1251" y="22745"/>
                  </a:lnTo>
                  <a:lnTo>
                    <a:pt x="1521" y="23083"/>
                  </a:lnTo>
                  <a:lnTo>
                    <a:pt x="1826" y="23387"/>
                  </a:lnTo>
                  <a:lnTo>
                    <a:pt x="2164" y="23692"/>
                  </a:lnTo>
                  <a:lnTo>
                    <a:pt x="2502" y="23962"/>
                  </a:lnTo>
                  <a:lnTo>
                    <a:pt x="2873" y="24199"/>
                  </a:lnTo>
                  <a:lnTo>
                    <a:pt x="3245" y="24435"/>
                  </a:lnTo>
                  <a:lnTo>
                    <a:pt x="3651" y="24604"/>
                  </a:lnTo>
                  <a:lnTo>
                    <a:pt x="4056" y="24739"/>
                  </a:lnTo>
                  <a:lnTo>
                    <a:pt x="4529" y="24874"/>
                  </a:lnTo>
                  <a:lnTo>
                    <a:pt x="4969" y="24942"/>
                  </a:lnTo>
                  <a:lnTo>
                    <a:pt x="5205" y="24942"/>
                  </a:lnTo>
                  <a:lnTo>
                    <a:pt x="5645" y="24908"/>
                  </a:lnTo>
                  <a:lnTo>
                    <a:pt x="6050" y="24807"/>
                  </a:lnTo>
                  <a:lnTo>
                    <a:pt x="6456" y="24672"/>
                  </a:lnTo>
                  <a:lnTo>
                    <a:pt x="6861" y="24469"/>
                  </a:lnTo>
                  <a:lnTo>
                    <a:pt x="7267" y="24232"/>
                  </a:lnTo>
                  <a:lnTo>
                    <a:pt x="7639" y="23962"/>
                  </a:lnTo>
                  <a:lnTo>
                    <a:pt x="7977" y="23658"/>
                  </a:lnTo>
                  <a:lnTo>
                    <a:pt x="8315" y="23354"/>
                  </a:lnTo>
                  <a:lnTo>
                    <a:pt x="8619" y="23049"/>
                  </a:lnTo>
                  <a:lnTo>
                    <a:pt x="8889" y="22712"/>
                  </a:lnTo>
                  <a:lnTo>
                    <a:pt x="9362" y="22103"/>
                  </a:lnTo>
                  <a:lnTo>
                    <a:pt x="9734" y="21562"/>
                  </a:lnTo>
                  <a:lnTo>
                    <a:pt x="9937" y="21157"/>
                  </a:lnTo>
                  <a:lnTo>
                    <a:pt x="10038" y="20853"/>
                  </a:lnTo>
                  <a:lnTo>
                    <a:pt x="10207" y="20346"/>
                  </a:lnTo>
                  <a:lnTo>
                    <a:pt x="10579" y="18825"/>
                  </a:lnTo>
                  <a:lnTo>
                    <a:pt x="11018" y="16797"/>
                  </a:lnTo>
                  <a:lnTo>
                    <a:pt x="11491" y="14533"/>
                  </a:lnTo>
                  <a:lnTo>
                    <a:pt x="12370" y="10207"/>
                  </a:lnTo>
                  <a:lnTo>
                    <a:pt x="12843" y="7841"/>
                  </a:lnTo>
                  <a:lnTo>
                    <a:pt x="12877" y="7469"/>
                  </a:lnTo>
                  <a:lnTo>
                    <a:pt x="12877" y="7064"/>
                  </a:lnTo>
                  <a:lnTo>
                    <a:pt x="12809" y="6658"/>
                  </a:lnTo>
                  <a:lnTo>
                    <a:pt x="12742" y="6286"/>
                  </a:lnTo>
                  <a:lnTo>
                    <a:pt x="12607" y="5678"/>
                  </a:lnTo>
                  <a:lnTo>
                    <a:pt x="12505" y="5340"/>
                  </a:lnTo>
                  <a:lnTo>
                    <a:pt x="12843" y="3684"/>
                  </a:lnTo>
                  <a:lnTo>
                    <a:pt x="13114" y="2434"/>
                  </a:lnTo>
                  <a:lnTo>
                    <a:pt x="13249" y="1453"/>
                  </a:lnTo>
                  <a:lnTo>
                    <a:pt x="13283" y="1082"/>
                  </a:lnTo>
                  <a:lnTo>
                    <a:pt x="13249" y="778"/>
                  </a:lnTo>
                  <a:lnTo>
                    <a:pt x="13181" y="507"/>
                  </a:lnTo>
                  <a:lnTo>
                    <a:pt x="13114" y="304"/>
                  </a:lnTo>
                  <a:lnTo>
                    <a:pt x="13046" y="169"/>
                  </a:lnTo>
                  <a:lnTo>
                    <a:pt x="12945" y="68"/>
                  </a:lnTo>
                  <a:lnTo>
                    <a:pt x="12877"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56" name="Google Shape;7456;p36"/>
            <p:cNvSpPr/>
            <p:nvPr/>
          </p:nvSpPr>
          <p:spPr>
            <a:xfrm>
              <a:off x="3824775" y="3080550"/>
              <a:ext cx="93800" cy="112400"/>
            </a:xfrm>
            <a:custGeom>
              <a:avLst/>
              <a:gdLst/>
              <a:ahLst/>
              <a:cxnLst/>
              <a:rect l="l" t="t" r="r" b="b"/>
              <a:pathLst>
                <a:path w="3752" h="4496" extrusionOk="0">
                  <a:moveTo>
                    <a:pt x="3617" y="0"/>
                  </a:moveTo>
                  <a:lnTo>
                    <a:pt x="1386" y="4326"/>
                  </a:lnTo>
                  <a:lnTo>
                    <a:pt x="68" y="3312"/>
                  </a:lnTo>
                  <a:lnTo>
                    <a:pt x="0" y="3414"/>
                  </a:lnTo>
                  <a:lnTo>
                    <a:pt x="1420" y="4495"/>
                  </a:lnTo>
                  <a:lnTo>
                    <a:pt x="3752" y="68"/>
                  </a:lnTo>
                  <a:lnTo>
                    <a:pt x="3617"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57" name="Google Shape;7457;p36"/>
            <p:cNvSpPr/>
            <p:nvPr/>
          </p:nvSpPr>
          <p:spPr>
            <a:xfrm>
              <a:off x="3998825" y="3053500"/>
              <a:ext cx="72700" cy="130150"/>
            </a:xfrm>
            <a:custGeom>
              <a:avLst/>
              <a:gdLst/>
              <a:ahLst/>
              <a:cxnLst/>
              <a:rect l="l" t="t" r="r" b="b"/>
              <a:pathLst>
                <a:path w="2908" h="5206" extrusionOk="0">
                  <a:moveTo>
                    <a:pt x="2806" y="1"/>
                  </a:moveTo>
                  <a:lnTo>
                    <a:pt x="1961" y="4834"/>
                  </a:lnTo>
                  <a:lnTo>
                    <a:pt x="575" y="1792"/>
                  </a:lnTo>
                  <a:lnTo>
                    <a:pt x="1" y="1792"/>
                  </a:lnTo>
                  <a:lnTo>
                    <a:pt x="1" y="1927"/>
                  </a:lnTo>
                  <a:lnTo>
                    <a:pt x="507" y="1927"/>
                  </a:lnTo>
                  <a:lnTo>
                    <a:pt x="2028" y="5205"/>
                  </a:lnTo>
                  <a:lnTo>
                    <a:pt x="2907" y="35"/>
                  </a:lnTo>
                  <a:lnTo>
                    <a:pt x="2806"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58" name="Google Shape;7458;p36"/>
            <p:cNvSpPr/>
            <p:nvPr/>
          </p:nvSpPr>
          <p:spPr>
            <a:xfrm>
              <a:off x="4180475" y="3201375"/>
              <a:ext cx="29600" cy="277150"/>
            </a:xfrm>
            <a:custGeom>
              <a:avLst/>
              <a:gdLst/>
              <a:ahLst/>
              <a:cxnLst/>
              <a:rect l="l" t="t" r="r" b="b"/>
              <a:pathLst>
                <a:path w="1184" h="11086" extrusionOk="0">
                  <a:moveTo>
                    <a:pt x="1048" y="0"/>
                  </a:moveTo>
                  <a:lnTo>
                    <a:pt x="981" y="1453"/>
                  </a:lnTo>
                  <a:lnTo>
                    <a:pt x="744" y="4732"/>
                  </a:lnTo>
                  <a:lnTo>
                    <a:pt x="609" y="6624"/>
                  </a:lnTo>
                  <a:lnTo>
                    <a:pt x="440" y="8416"/>
                  </a:lnTo>
                  <a:lnTo>
                    <a:pt x="204" y="9936"/>
                  </a:lnTo>
                  <a:lnTo>
                    <a:pt x="102" y="10579"/>
                  </a:lnTo>
                  <a:lnTo>
                    <a:pt x="1" y="11052"/>
                  </a:lnTo>
                  <a:lnTo>
                    <a:pt x="102" y="11085"/>
                  </a:lnTo>
                  <a:lnTo>
                    <a:pt x="237" y="10579"/>
                  </a:lnTo>
                  <a:lnTo>
                    <a:pt x="339" y="9970"/>
                  </a:lnTo>
                  <a:lnTo>
                    <a:pt x="542" y="8449"/>
                  </a:lnTo>
                  <a:lnTo>
                    <a:pt x="744" y="6624"/>
                  </a:lnTo>
                  <a:lnTo>
                    <a:pt x="880" y="4766"/>
                  </a:lnTo>
                  <a:lnTo>
                    <a:pt x="1082" y="1453"/>
                  </a:lnTo>
                  <a:lnTo>
                    <a:pt x="1184"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59" name="Google Shape;7459;p36"/>
            <p:cNvSpPr/>
            <p:nvPr/>
          </p:nvSpPr>
          <p:spPr>
            <a:xfrm>
              <a:off x="4292850" y="3443025"/>
              <a:ext cx="82825" cy="173225"/>
            </a:xfrm>
            <a:custGeom>
              <a:avLst/>
              <a:gdLst/>
              <a:ahLst/>
              <a:cxnLst/>
              <a:rect l="l" t="t" r="r" b="b"/>
              <a:pathLst>
                <a:path w="3313" h="6929" extrusionOk="0">
                  <a:moveTo>
                    <a:pt x="3211" y="0"/>
                  </a:moveTo>
                  <a:lnTo>
                    <a:pt x="1724" y="3008"/>
                  </a:lnTo>
                  <a:lnTo>
                    <a:pt x="1454" y="3042"/>
                  </a:lnTo>
                  <a:lnTo>
                    <a:pt x="1251" y="3075"/>
                  </a:lnTo>
                  <a:lnTo>
                    <a:pt x="1048" y="3177"/>
                  </a:lnTo>
                  <a:lnTo>
                    <a:pt x="812" y="3278"/>
                  </a:lnTo>
                  <a:lnTo>
                    <a:pt x="643" y="3413"/>
                  </a:lnTo>
                  <a:lnTo>
                    <a:pt x="474" y="3616"/>
                  </a:lnTo>
                  <a:lnTo>
                    <a:pt x="440" y="3718"/>
                  </a:lnTo>
                  <a:lnTo>
                    <a:pt x="406" y="3819"/>
                  </a:lnTo>
                  <a:lnTo>
                    <a:pt x="271" y="4596"/>
                  </a:lnTo>
                  <a:lnTo>
                    <a:pt x="136" y="5610"/>
                  </a:lnTo>
                  <a:lnTo>
                    <a:pt x="1" y="6928"/>
                  </a:lnTo>
                  <a:lnTo>
                    <a:pt x="136" y="6928"/>
                  </a:lnTo>
                  <a:lnTo>
                    <a:pt x="271" y="5644"/>
                  </a:lnTo>
                  <a:lnTo>
                    <a:pt x="373" y="4630"/>
                  </a:lnTo>
                  <a:lnTo>
                    <a:pt x="508" y="3853"/>
                  </a:lnTo>
                  <a:lnTo>
                    <a:pt x="541" y="3751"/>
                  </a:lnTo>
                  <a:lnTo>
                    <a:pt x="609" y="3650"/>
                  </a:lnTo>
                  <a:lnTo>
                    <a:pt x="778" y="3481"/>
                  </a:lnTo>
                  <a:lnTo>
                    <a:pt x="981" y="3346"/>
                  </a:lnTo>
                  <a:lnTo>
                    <a:pt x="1184" y="3244"/>
                  </a:lnTo>
                  <a:lnTo>
                    <a:pt x="1589" y="3143"/>
                  </a:lnTo>
                  <a:lnTo>
                    <a:pt x="1758" y="3109"/>
                  </a:lnTo>
                  <a:lnTo>
                    <a:pt x="1792" y="3109"/>
                  </a:lnTo>
                  <a:lnTo>
                    <a:pt x="3313" y="68"/>
                  </a:lnTo>
                  <a:lnTo>
                    <a:pt x="3211"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60" name="Google Shape;7460;p36"/>
            <p:cNvSpPr/>
            <p:nvPr/>
          </p:nvSpPr>
          <p:spPr>
            <a:xfrm>
              <a:off x="4265825" y="3552850"/>
              <a:ext cx="37200" cy="63400"/>
            </a:xfrm>
            <a:custGeom>
              <a:avLst/>
              <a:gdLst/>
              <a:ahLst/>
              <a:cxnLst/>
              <a:rect l="l" t="t" r="r" b="b"/>
              <a:pathLst>
                <a:path w="1488" h="2536" extrusionOk="0">
                  <a:moveTo>
                    <a:pt x="1386" y="1"/>
                  </a:moveTo>
                  <a:lnTo>
                    <a:pt x="1149" y="372"/>
                  </a:lnTo>
                  <a:lnTo>
                    <a:pt x="710" y="1116"/>
                  </a:lnTo>
                  <a:lnTo>
                    <a:pt x="237" y="1927"/>
                  </a:lnTo>
                  <a:lnTo>
                    <a:pt x="68" y="2265"/>
                  </a:lnTo>
                  <a:lnTo>
                    <a:pt x="0" y="2535"/>
                  </a:lnTo>
                  <a:lnTo>
                    <a:pt x="135" y="2535"/>
                  </a:lnTo>
                  <a:lnTo>
                    <a:pt x="203" y="2299"/>
                  </a:lnTo>
                  <a:lnTo>
                    <a:pt x="372" y="1961"/>
                  </a:lnTo>
                  <a:lnTo>
                    <a:pt x="811" y="1150"/>
                  </a:lnTo>
                  <a:lnTo>
                    <a:pt x="1487" y="68"/>
                  </a:lnTo>
                  <a:lnTo>
                    <a:pt x="1386"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61" name="Google Shape;7461;p36"/>
            <p:cNvSpPr/>
            <p:nvPr/>
          </p:nvSpPr>
          <p:spPr>
            <a:xfrm>
              <a:off x="3940525" y="3267275"/>
              <a:ext cx="22850" cy="22825"/>
            </a:xfrm>
            <a:custGeom>
              <a:avLst/>
              <a:gdLst/>
              <a:ahLst/>
              <a:cxnLst/>
              <a:rect l="l" t="t" r="r" b="b"/>
              <a:pathLst>
                <a:path w="914" h="913" extrusionOk="0">
                  <a:moveTo>
                    <a:pt x="474" y="102"/>
                  </a:moveTo>
                  <a:lnTo>
                    <a:pt x="575" y="136"/>
                  </a:lnTo>
                  <a:lnTo>
                    <a:pt x="710" y="203"/>
                  </a:lnTo>
                  <a:lnTo>
                    <a:pt x="778" y="304"/>
                  </a:lnTo>
                  <a:lnTo>
                    <a:pt x="778" y="440"/>
                  </a:lnTo>
                  <a:lnTo>
                    <a:pt x="778" y="575"/>
                  </a:lnTo>
                  <a:lnTo>
                    <a:pt x="710" y="676"/>
                  </a:lnTo>
                  <a:lnTo>
                    <a:pt x="575" y="744"/>
                  </a:lnTo>
                  <a:lnTo>
                    <a:pt x="474" y="778"/>
                  </a:lnTo>
                  <a:lnTo>
                    <a:pt x="339" y="744"/>
                  </a:lnTo>
                  <a:lnTo>
                    <a:pt x="237" y="676"/>
                  </a:lnTo>
                  <a:lnTo>
                    <a:pt x="136" y="575"/>
                  </a:lnTo>
                  <a:lnTo>
                    <a:pt x="136" y="440"/>
                  </a:lnTo>
                  <a:lnTo>
                    <a:pt x="136" y="304"/>
                  </a:lnTo>
                  <a:lnTo>
                    <a:pt x="237" y="203"/>
                  </a:lnTo>
                  <a:lnTo>
                    <a:pt x="339" y="136"/>
                  </a:lnTo>
                  <a:lnTo>
                    <a:pt x="474" y="102"/>
                  </a:lnTo>
                  <a:close/>
                  <a:moveTo>
                    <a:pt x="474" y="0"/>
                  </a:moveTo>
                  <a:lnTo>
                    <a:pt x="271" y="34"/>
                  </a:lnTo>
                  <a:lnTo>
                    <a:pt x="136" y="136"/>
                  </a:lnTo>
                  <a:lnTo>
                    <a:pt x="34" y="271"/>
                  </a:lnTo>
                  <a:lnTo>
                    <a:pt x="1" y="440"/>
                  </a:lnTo>
                  <a:lnTo>
                    <a:pt x="34" y="609"/>
                  </a:lnTo>
                  <a:lnTo>
                    <a:pt x="136" y="778"/>
                  </a:lnTo>
                  <a:lnTo>
                    <a:pt x="271" y="879"/>
                  </a:lnTo>
                  <a:lnTo>
                    <a:pt x="474" y="913"/>
                  </a:lnTo>
                  <a:lnTo>
                    <a:pt x="643" y="879"/>
                  </a:lnTo>
                  <a:lnTo>
                    <a:pt x="778" y="778"/>
                  </a:lnTo>
                  <a:lnTo>
                    <a:pt x="879" y="609"/>
                  </a:lnTo>
                  <a:lnTo>
                    <a:pt x="913" y="440"/>
                  </a:lnTo>
                  <a:lnTo>
                    <a:pt x="879" y="271"/>
                  </a:lnTo>
                  <a:lnTo>
                    <a:pt x="778" y="136"/>
                  </a:lnTo>
                  <a:lnTo>
                    <a:pt x="643" y="34"/>
                  </a:lnTo>
                  <a:lnTo>
                    <a:pt x="474"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62" name="Google Shape;7462;p36"/>
            <p:cNvSpPr/>
            <p:nvPr/>
          </p:nvSpPr>
          <p:spPr>
            <a:xfrm>
              <a:off x="3921100" y="3466675"/>
              <a:ext cx="22825" cy="22825"/>
            </a:xfrm>
            <a:custGeom>
              <a:avLst/>
              <a:gdLst/>
              <a:ahLst/>
              <a:cxnLst/>
              <a:rect l="l" t="t" r="r" b="b"/>
              <a:pathLst>
                <a:path w="913" h="913" extrusionOk="0">
                  <a:moveTo>
                    <a:pt x="440" y="102"/>
                  </a:moveTo>
                  <a:lnTo>
                    <a:pt x="575" y="135"/>
                  </a:lnTo>
                  <a:lnTo>
                    <a:pt x="676" y="203"/>
                  </a:lnTo>
                  <a:lnTo>
                    <a:pt x="744" y="304"/>
                  </a:lnTo>
                  <a:lnTo>
                    <a:pt x="778" y="440"/>
                  </a:lnTo>
                  <a:lnTo>
                    <a:pt x="744" y="575"/>
                  </a:lnTo>
                  <a:lnTo>
                    <a:pt x="676" y="676"/>
                  </a:lnTo>
                  <a:lnTo>
                    <a:pt x="575" y="744"/>
                  </a:lnTo>
                  <a:lnTo>
                    <a:pt x="440" y="778"/>
                  </a:lnTo>
                  <a:lnTo>
                    <a:pt x="304" y="744"/>
                  </a:lnTo>
                  <a:lnTo>
                    <a:pt x="203" y="676"/>
                  </a:lnTo>
                  <a:lnTo>
                    <a:pt x="135" y="575"/>
                  </a:lnTo>
                  <a:lnTo>
                    <a:pt x="102" y="440"/>
                  </a:lnTo>
                  <a:lnTo>
                    <a:pt x="135" y="304"/>
                  </a:lnTo>
                  <a:lnTo>
                    <a:pt x="203" y="203"/>
                  </a:lnTo>
                  <a:lnTo>
                    <a:pt x="304" y="135"/>
                  </a:lnTo>
                  <a:lnTo>
                    <a:pt x="440" y="102"/>
                  </a:lnTo>
                  <a:close/>
                  <a:moveTo>
                    <a:pt x="440" y="0"/>
                  </a:moveTo>
                  <a:lnTo>
                    <a:pt x="271" y="34"/>
                  </a:lnTo>
                  <a:lnTo>
                    <a:pt x="135" y="135"/>
                  </a:lnTo>
                  <a:lnTo>
                    <a:pt x="34" y="271"/>
                  </a:lnTo>
                  <a:lnTo>
                    <a:pt x="0" y="440"/>
                  </a:lnTo>
                  <a:lnTo>
                    <a:pt x="34" y="642"/>
                  </a:lnTo>
                  <a:lnTo>
                    <a:pt x="135" y="778"/>
                  </a:lnTo>
                  <a:lnTo>
                    <a:pt x="271" y="879"/>
                  </a:lnTo>
                  <a:lnTo>
                    <a:pt x="440" y="913"/>
                  </a:lnTo>
                  <a:lnTo>
                    <a:pt x="609" y="879"/>
                  </a:lnTo>
                  <a:lnTo>
                    <a:pt x="778" y="778"/>
                  </a:lnTo>
                  <a:lnTo>
                    <a:pt x="879" y="642"/>
                  </a:lnTo>
                  <a:lnTo>
                    <a:pt x="913" y="440"/>
                  </a:lnTo>
                  <a:lnTo>
                    <a:pt x="879" y="271"/>
                  </a:lnTo>
                  <a:lnTo>
                    <a:pt x="778" y="135"/>
                  </a:lnTo>
                  <a:lnTo>
                    <a:pt x="609" y="34"/>
                  </a:lnTo>
                  <a:lnTo>
                    <a:pt x="440"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63" name="Google Shape;7463;p36"/>
            <p:cNvSpPr/>
            <p:nvPr/>
          </p:nvSpPr>
          <p:spPr>
            <a:xfrm>
              <a:off x="3905050" y="3716775"/>
              <a:ext cx="22825" cy="22825"/>
            </a:xfrm>
            <a:custGeom>
              <a:avLst/>
              <a:gdLst/>
              <a:ahLst/>
              <a:cxnLst/>
              <a:rect l="l" t="t" r="r" b="b"/>
              <a:pathLst>
                <a:path w="913" h="913" extrusionOk="0">
                  <a:moveTo>
                    <a:pt x="608" y="135"/>
                  </a:moveTo>
                  <a:lnTo>
                    <a:pt x="710" y="237"/>
                  </a:lnTo>
                  <a:lnTo>
                    <a:pt x="777" y="338"/>
                  </a:lnTo>
                  <a:lnTo>
                    <a:pt x="811" y="473"/>
                  </a:lnTo>
                  <a:lnTo>
                    <a:pt x="777" y="575"/>
                  </a:lnTo>
                  <a:lnTo>
                    <a:pt x="710" y="710"/>
                  </a:lnTo>
                  <a:lnTo>
                    <a:pt x="608" y="777"/>
                  </a:lnTo>
                  <a:lnTo>
                    <a:pt x="473" y="811"/>
                  </a:lnTo>
                  <a:lnTo>
                    <a:pt x="338" y="777"/>
                  </a:lnTo>
                  <a:lnTo>
                    <a:pt x="237" y="710"/>
                  </a:lnTo>
                  <a:lnTo>
                    <a:pt x="169" y="575"/>
                  </a:lnTo>
                  <a:lnTo>
                    <a:pt x="135" y="473"/>
                  </a:lnTo>
                  <a:lnTo>
                    <a:pt x="169" y="338"/>
                  </a:lnTo>
                  <a:lnTo>
                    <a:pt x="237" y="237"/>
                  </a:lnTo>
                  <a:lnTo>
                    <a:pt x="338" y="135"/>
                  </a:lnTo>
                  <a:close/>
                  <a:moveTo>
                    <a:pt x="473" y="0"/>
                  </a:moveTo>
                  <a:lnTo>
                    <a:pt x="304" y="34"/>
                  </a:lnTo>
                  <a:lnTo>
                    <a:pt x="135" y="135"/>
                  </a:lnTo>
                  <a:lnTo>
                    <a:pt x="34" y="270"/>
                  </a:lnTo>
                  <a:lnTo>
                    <a:pt x="0" y="473"/>
                  </a:lnTo>
                  <a:lnTo>
                    <a:pt x="34" y="642"/>
                  </a:lnTo>
                  <a:lnTo>
                    <a:pt x="135" y="777"/>
                  </a:lnTo>
                  <a:lnTo>
                    <a:pt x="304" y="879"/>
                  </a:lnTo>
                  <a:lnTo>
                    <a:pt x="473" y="913"/>
                  </a:lnTo>
                  <a:lnTo>
                    <a:pt x="642" y="879"/>
                  </a:lnTo>
                  <a:lnTo>
                    <a:pt x="811" y="777"/>
                  </a:lnTo>
                  <a:lnTo>
                    <a:pt x="879" y="642"/>
                  </a:lnTo>
                  <a:lnTo>
                    <a:pt x="913" y="473"/>
                  </a:lnTo>
                  <a:lnTo>
                    <a:pt x="879" y="270"/>
                  </a:lnTo>
                  <a:lnTo>
                    <a:pt x="811" y="135"/>
                  </a:lnTo>
                  <a:lnTo>
                    <a:pt x="642" y="34"/>
                  </a:lnTo>
                  <a:lnTo>
                    <a:pt x="473"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64" name="Google Shape;7464;p36"/>
            <p:cNvSpPr/>
            <p:nvPr/>
          </p:nvSpPr>
          <p:spPr>
            <a:xfrm>
              <a:off x="3915175" y="3917000"/>
              <a:ext cx="22850" cy="22850"/>
            </a:xfrm>
            <a:custGeom>
              <a:avLst/>
              <a:gdLst/>
              <a:ahLst/>
              <a:cxnLst/>
              <a:rect l="l" t="t" r="r" b="b"/>
              <a:pathLst>
                <a:path w="914" h="914" extrusionOk="0">
                  <a:moveTo>
                    <a:pt x="474" y="102"/>
                  </a:moveTo>
                  <a:lnTo>
                    <a:pt x="609" y="136"/>
                  </a:lnTo>
                  <a:lnTo>
                    <a:pt x="710" y="204"/>
                  </a:lnTo>
                  <a:lnTo>
                    <a:pt x="778" y="305"/>
                  </a:lnTo>
                  <a:lnTo>
                    <a:pt x="812" y="440"/>
                  </a:lnTo>
                  <a:lnTo>
                    <a:pt x="778" y="575"/>
                  </a:lnTo>
                  <a:lnTo>
                    <a:pt x="710" y="677"/>
                  </a:lnTo>
                  <a:lnTo>
                    <a:pt x="609" y="744"/>
                  </a:lnTo>
                  <a:lnTo>
                    <a:pt x="474" y="778"/>
                  </a:lnTo>
                  <a:lnTo>
                    <a:pt x="339" y="744"/>
                  </a:lnTo>
                  <a:lnTo>
                    <a:pt x="237" y="677"/>
                  </a:lnTo>
                  <a:lnTo>
                    <a:pt x="170" y="575"/>
                  </a:lnTo>
                  <a:lnTo>
                    <a:pt x="136" y="440"/>
                  </a:lnTo>
                  <a:lnTo>
                    <a:pt x="170" y="305"/>
                  </a:lnTo>
                  <a:lnTo>
                    <a:pt x="237" y="204"/>
                  </a:lnTo>
                  <a:lnTo>
                    <a:pt x="339" y="136"/>
                  </a:lnTo>
                  <a:lnTo>
                    <a:pt x="474" y="102"/>
                  </a:lnTo>
                  <a:close/>
                  <a:moveTo>
                    <a:pt x="474" y="1"/>
                  </a:moveTo>
                  <a:lnTo>
                    <a:pt x="271" y="35"/>
                  </a:lnTo>
                  <a:lnTo>
                    <a:pt x="136" y="136"/>
                  </a:lnTo>
                  <a:lnTo>
                    <a:pt x="34" y="271"/>
                  </a:lnTo>
                  <a:lnTo>
                    <a:pt x="1" y="440"/>
                  </a:lnTo>
                  <a:lnTo>
                    <a:pt x="34" y="643"/>
                  </a:lnTo>
                  <a:lnTo>
                    <a:pt x="136" y="778"/>
                  </a:lnTo>
                  <a:lnTo>
                    <a:pt x="271" y="880"/>
                  </a:lnTo>
                  <a:lnTo>
                    <a:pt x="474" y="913"/>
                  </a:lnTo>
                  <a:lnTo>
                    <a:pt x="643" y="880"/>
                  </a:lnTo>
                  <a:lnTo>
                    <a:pt x="778" y="778"/>
                  </a:lnTo>
                  <a:lnTo>
                    <a:pt x="879" y="643"/>
                  </a:lnTo>
                  <a:lnTo>
                    <a:pt x="913" y="440"/>
                  </a:lnTo>
                  <a:lnTo>
                    <a:pt x="879" y="271"/>
                  </a:lnTo>
                  <a:lnTo>
                    <a:pt x="778" y="136"/>
                  </a:lnTo>
                  <a:lnTo>
                    <a:pt x="643" y="35"/>
                  </a:lnTo>
                  <a:lnTo>
                    <a:pt x="474"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65" name="Google Shape;7465;p36"/>
            <p:cNvSpPr/>
            <p:nvPr/>
          </p:nvSpPr>
          <p:spPr>
            <a:xfrm>
              <a:off x="4390875" y="3396550"/>
              <a:ext cx="10150" cy="23675"/>
            </a:xfrm>
            <a:custGeom>
              <a:avLst/>
              <a:gdLst/>
              <a:ahLst/>
              <a:cxnLst/>
              <a:rect l="l" t="t" r="r" b="b"/>
              <a:pathLst>
                <a:path w="406" h="947" extrusionOk="0">
                  <a:moveTo>
                    <a:pt x="102" y="0"/>
                  </a:moveTo>
                  <a:lnTo>
                    <a:pt x="34" y="68"/>
                  </a:lnTo>
                  <a:lnTo>
                    <a:pt x="0" y="135"/>
                  </a:lnTo>
                  <a:lnTo>
                    <a:pt x="34" y="271"/>
                  </a:lnTo>
                  <a:lnTo>
                    <a:pt x="68" y="575"/>
                  </a:lnTo>
                  <a:lnTo>
                    <a:pt x="102" y="778"/>
                  </a:lnTo>
                  <a:lnTo>
                    <a:pt x="102" y="947"/>
                  </a:lnTo>
                  <a:lnTo>
                    <a:pt x="406" y="68"/>
                  </a:lnTo>
                  <a:lnTo>
                    <a:pt x="304" y="34"/>
                  </a:lnTo>
                  <a:lnTo>
                    <a:pt x="169"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66" name="Google Shape;7466;p36"/>
            <p:cNvSpPr/>
            <p:nvPr/>
          </p:nvSpPr>
          <p:spPr>
            <a:xfrm>
              <a:off x="4390025" y="3394850"/>
              <a:ext cx="11850" cy="27075"/>
            </a:xfrm>
            <a:custGeom>
              <a:avLst/>
              <a:gdLst/>
              <a:ahLst/>
              <a:cxnLst/>
              <a:rect l="l" t="t" r="r" b="b"/>
              <a:pathLst>
                <a:path w="474" h="1083" extrusionOk="0">
                  <a:moveTo>
                    <a:pt x="203" y="136"/>
                  </a:moveTo>
                  <a:lnTo>
                    <a:pt x="338" y="170"/>
                  </a:lnTo>
                  <a:lnTo>
                    <a:pt x="169" y="677"/>
                  </a:lnTo>
                  <a:lnTo>
                    <a:pt x="102" y="339"/>
                  </a:lnTo>
                  <a:lnTo>
                    <a:pt x="102" y="203"/>
                  </a:lnTo>
                  <a:lnTo>
                    <a:pt x="136" y="136"/>
                  </a:lnTo>
                  <a:close/>
                  <a:moveTo>
                    <a:pt x="169" y="1"/>
                  </a:moveTo>
                  <a:lnTo>
                    <a:pt x="68" y="34"/>
                  </a:lnTo>
                  <a:lnTo>
                    <a:pt x="0" y="102"/>
                  </a:lnTo>
                  <a:lnTo>
                    <a:pt x="0" y="170"/>
                  </a:lnTo>
                  <a:lnTo>
                    <a:pt x="0" y="372"/>
                  </a:lnTo>
                  <a:lnTo>
                    <a:pt x="34" y="643"/>
                  </a:lnTo>
                  <a:lnTo>
                    <a:pt x="68" y="846"/>
                  </a:lnTo>
                  <a:lnTo>
                    <a:pt x="68" y="1015"/>
                  </a:lnTo>
                  <a:lnTo>
                    <a:pt x="68" y="1048"/>
                  </a:lnTo>
                  <a:lnTo>
                    <a:pt x="102" y="1082"/>
                  </a:lnTo>
                  <a:lnTo>
                    <a:pt x="169" y="1082"/>
                  </a:lnTo>
                  <a:lnTo>
                    <a:pt x="203" y="1048"/>
                  </a:lnTo>
                  <a:lnTo>
                    <a:pt x="474" y="136"/>
                  </a:lnTo>
                  <a:lnTo>
                    <a:pt x="474" y="102"/>
                  </a:lnTo>
                  <a:lnTo>
                    <a:pt x="440" y="68"/>
                  </a:lnTo>
                  <a:lnTo>
                    <a:pt x="305" y="34"/>
                  </a:lnTo>
                  <a:lnTo>
                    <a:pt x="169"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67" name="Google Shape;7467;p36"/>
            <p:cNvSpPr/>
            <p:nvPr/>
          </p:nvSpPr>
          <p:spPr>
            <a:xfrm>
              <a:off x="4486350" y="3443850"/>
              <a:ext cx="13525" cy="24525"/>
            </a:xfrm>
            <a:custGeom>
              <a:avLst/>
              <a:gdLst/>
              <a:ahLst/>
              <a:cxnLst/>
              <a:rect l="l" t="t" r="r" b="b"/>
              <a:pathLst>
                <a:path w="541" h="981" extrusionOk="0">
                  <a:moveTo>
                    <a:pt x="102" y="1"/>
                  </a:moveTo>
                  <a:lnTo>
                    <a:pt x="0" y="778"/>
                  </a:lnTo>
                  <a:lnTo>
                    <a:pt x="68" y="846"/>
                  </a:lnTo>
                  <a:lnTo>
                    <a:pt x="203" y="947"/>
                  </a:lnTo>
                  <a:lnTo>
                    <a:pt x="304" y="981"/>
                  </a:lnTo>
                  <a:lnTo>
                    <a:pt x="372" y="981"/>
                  </a:lnTo>
                  <a:lnTo>
                    <a:pt x="440" y="913"/>
                  </a:lnTo>
                  <a:lnTo>
                    <a:pt x="507" y="778"/>
                  </a:lnTo>
                  <a:lnTo>
                    <a:pt x="541" y="609"/>
                  </a:lnTo>
                  <a:lnTo>
                    <a:pt x="507" y="474"/>
                  </a:lnTo>
                  <a:lnTo>
                    <a:pt x="440" y="339"/>
                  </a:lnTo>
                  <a:lnTo>
                    <a:pt x="372" y="204"/>
                  </a:lnTo>
                  <a:lnTo>
                    <a:pt x="169" y="68"/>
                  </a:lnTo>
                  <a:lnTo>
                    <a:pt x="102"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68" name="Google Shape;7468;p36"/>
            <p:cNvSpPr/>
            <p:nvPr/>
          </p:nvSpPr>
          <p:spPr>
            <a:xfrm>
              <a:off x="4484650" y="3442175"/>
              <a:ext cx="16925" cy="27900"/>
            </a:xfrm>
            <a:custGeom>
              <a:avLst/>
              <a:gdLst/>
              <a:ahLst/>
              <a:cxnLst/>
              <a:rect l="l" t="t" r="r" b="b"/>
              <a:pathLst>
                <a:path w="677" h="1116" extrusionOk="0">
                  <a:moveTo>
                    <a:pt x="203" y="169"/>
                  </a:moveTo>
                  <a:lnTo>
                    <a:pt x="339" y="271"/>
                  </a:lnTo>
                  <a:lnTo>
                    <a:pt x="440" y="440"/>
                  </a:lnTo>
                  <a:lnTo>
                    <a:pt x="541" y="609"/>
                  </a:lnTo>
                  <a:lnTo>
                    <a:pt x="541" y="710"/>
                  </a:lnTo>
                  <a:lnTo>
                    <a:pt x="508" y="845"/>
                  </a:lnTo>
                  <a:lnTo>
                    <a:pt x="474" y="947"/>
                  </a:lnTo>
                  <a:lnTo>
                    <a:pt x="406" y="980"/>
                  </a:lnTo>
                  <a:lnTo>
                    <a:pt x="339" y="980"/>
                  </a:lnTo>
                  <a:lnTo>
                    <a:pt x="237" y="947"/>
                  </a:lnTo>
                  <a:lnTo>
                    <a:pt x="136" y="845"/>
                  </a:lnTo>
                  <a:lnTo>
                    <a:pt x="203" y="169"/>
                  </a:lnTo>
                  <a:close/>
                  <a:moveTo>
                    <a:pt x="136" y="0"/>
                  </a:moveTo>
                  <a:lnTo>
                    <a:pt x="102" y="68"/>
                  </a:lnTo>
                  <a:lnTo>
                    <a:pt x="1" y="845"/>
                  </a:lnTo>
                  <a:lnTo>
                    <a:pt x="1" y="879"/>
                  </a:lnTo>
                  <a:lnTo>
                    <a:pt x="136" y="1014"/>
                  </a:lnTo>
                  <a:lnTo>
                    <a:pt x="271" y="1082"/>
                  </a:lnTo>
                  <a:lnTo>
                    <a:pt x="372" y="1115"/>
                  </a:lnTo>
                  <a:lnTo>
                    <a:pt x="440" y="1115"/>
                  </a:lnTo>
                  <a:lnTo>
                    <a:pt x="508" y="1082"/>
                  </a:lnTo>
                  <a:lnTo>
                    <a:pt x="575" y="1048"/>
                  </a:lnTo>
                  <a:lnTo>
                    <a:pt x="643" y="879"/>
                  </a:lnTo>
                  <a:lnTo>
                    <a:pt x="677" y="676"/>
                  </a:lnTo>
                  <a:lnTo>
                    <a:pt x="643" y="541"/>
                  </a:lnTo>
                  <a:lnTo>
                    <a:pt x="575" y="372"/>
                  </a:lnTo>
                  <a:lnTo>
                    <a:pt x="474" y="271"/>
                  </a:lnTo>
                  <a:lnTo>
                    <a:pt x="305" y="68"/>
                  </a:lnTo>
                  <a:lnTo>
                    <a:pt x="203"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69" name="Google Shape;7469;p36"/>
            <p:cNvSpPr/>
            <p:nvPr/>
          </p:nvSpPr>
          <p:spPr>
            <a:xfrm>
              <a:off x="3770700" y="2523750"/>
              <a:ext cx="456275" cy="374325"/>
            </a:xfrm>
            <a:custGeom>
              <a:avLst/>
              <a:gdLst/>
              <a:ahLst/>
              <a:cxnLst/>
              <a:rect l="l" t="t" r="r" b="b"/>
              <a:pathLst>
                <a:path w="18251" h="14973" extrusionOk="0">
                  <a:moveTo>
                    <a:pt x="6625" y="0"/>
                  </a:moveTo>
                  <a:lnTo>
                    <a:pt x="6287" y="34"/>
                  </a:lnTo>
                  <a:lnTo>
                    <a:pt x="5881" y="68"/>
                  </a:lnTo>
                  <a:lnTo>
                    <a:pt x="5509" y="136"/>
                  </a:lnTo>
                  <a:lnTo>
                    <a:pt x="5138" y="237"/>
                  </a:lnTo>
                  <a:lnTo>
                    <a:pt x="4732" y="406"/>
                  </a:lnTo>
                  <a:lnTo>
                    <a:pt x="4360" y="609"/>
                  </a:lnTo>
                  <a:lnTo>
                    <a:pt x="3617" y="1082"/>
                  </a:lnTo>
                  <a:lnTo>
                    <a:pt x="3211" y="1352"/>
                  </a:lnTo>
                  <a:lnTo>
                    <a:pt x="2839" y="1656"/>
                  </a:lnTo>
                  <a:lnTo>
                    <a:pt x="2468" y="1994"/>
                  </a:lnTo>
                  <a:lnTo>
                    <a:pt x="2096" y="2366"/>
                  </a:lnTo>
                  <a:lnTo>
                    <a:pt x="1758" y="2772"/>
                  </a:lnTo>
                  <a:lnTo>
                    <a:pt x="1420" y="3211"/>
                  </a:lnTo>
                  <a:lnTo>
                    <a:pt x="1116" y="3684"/>
                  </a:lnTo>
                  <a:lnTo>
                    <a:pt x="845" y="4191"/>
                  </a:lnTo>
                  <a:lnTo>
                    <a:pt x="609" y="4766"/>
                  </a:lnTo>
                  <a:lnTo>
                    <a:pt x="406" y="5340"/>
                  </a:lnTo>
                  <a:lnTo>
                    <a:pt x="237" y="5982"/>
                  </a:lnTo>
                  <a:lnTo>
                    <a:pt x="102" y="6692"/>
                  </a:lnTo>
                  <a:lnTo>
                    <a:pt x="34" y="7436"/>
                  </a:lnTo>
                  <a:lnTo>
                    <a:pt x="0" y="8247"/>
                  </a:lnTo>
                  <a:lnTo>
                    <a:pt x="68" y="11153"/>
                  </a:lnTo>
                  <a:lnTo>
                    <a:pt x="136" y="13249"/>
                  </a:lnTo>
                  <a:lnTo>
                    <a:pt x="237" y="14533"/>
                  </a:lnTo>
                  <a:lnTo>
                    <a:pt x="271" y="14972"/>
                  </a:lnTo>
                  <a:lnTo>
                    <a:pt x="9599" y="14431"/>
                  </a:lnTo>
                  <a:lnTo>
                    <a:pt x="15682" y="10950"/>
                  </a:lnTo>
                  <a:lnTo>
                    <a:pt x="16054" y="10612"/>
                  </a:lnTo>
                  <a:lnTo>
                    <a:pt x="16459" y="10241"/>
                  </a:lnTo>
                  <a:lnTo>
                    <a:pt x="16933" y="9734"/>
                  </a:lnTo>
                  <a:lnTo>
                    <a:pt x="17169" y="9430"/>
                  </a:lnTo>
                  <a:lnTo>
                    <a:pt x="17406" y="9092"/>
                  </a:lnTo>
                  <a:lnTo>
                    <a:pt x="17642" y="8720"/>
                  </a:lnTo>
                  <a:lnTo>
                    <a:pt x="17811" y="8348"/>
                  </a:lnTo>
                  <a:lnTo>
                    <a:pt x="17980" y="7943"/>
                  </a:lnTo>
                  <a:lnTo>
                    <a:pt x="18115" y="7503"/>
                  </a:lnTo>
                  <a:lnTo>
                    <a:pt x="18217" y="7064"/>
                  </a:lnTo>
                  <a:lnTo>
                    <a:pt x="18251" y="6557"/>
                  </a:lnTo>
                  <a:lnTo>
                    <a:pt x="18217" y="6084"/>
                  </a:lnTo>
                  <a:lnTo>
                    <a:pt x="18149" y="5611"/>
                  </a:lnTo>
                  <a:lnTo>
                    <a:pt x="18048" y="5137"/>
                  </a:lnTo>
                  <a:lnTo>
                    <a:pt x="17879" y="4698"/>
                  </a:lnTo>
                  <a:lnTo>
                    <a:pt x="17676" y="4259"/>
                  </a:lnTo>
                  <a:lnTo>
                    <a:pt x="17473" y="3819"/>
                  </a:lnTo>
                  <a:lnTo>
                    <a:pt x="17203" y="3414"/>
                  </a:lnTo>
                  <a:lnTo>
                    <a:pt x="16933" y="3008"/>
                  </a:lnTo>
                  <a:lnTo>
                    <a:pt x="16628" y="2670"/>
                  </a:lnTo>
                  <a:lnTo>
                    <a:pt x="16290" y="2299"/>
                  </a:lnTo>
                  <a:lnTo>
                    <a:pt x="15952" y="1994"/>
                  </a:lnTo>
                  <a:lnTo>
                    <a:pt x="15614" y="1690"/>
                  </a:lnTo>
                  <a:lnTo>
                    <a:pt x="15277" y="1420"/>
                  </a:lnTo>
                  <a:lnTo>
                    <a:pt x="14905" y="1149"/>
                  </a:lnTo>
                  <a:lnTo>
                    <a:pt x="14567" y="947"/>
                  </a:lnTo>
                  <a:lnTo>
                    <a:pt x="14195" y="778"/>
                  </a:lnTo>
                  <a:lnTo>
                    <a:pt x="13823" y="643"/>
                  </a:lnTo>
                  <a:lnTo>
                    <a:pt x="13452" y="507"/>
                  </a:lnTo>
                  <a:lnTo>
                    <a:pt x="13012" y="406"/>
                  </a:lnTo>
                  <a:lnTo>
                    <a:pt x="12573" y="338"/>
                  </a:lnTo>
                  <a:lnTo>
                    <a:pt x="11694" y="271"/>
                  </a:lnTo>
                  <a:lnTo>
                    <a:pt x="10815" y="271"/>
                  </a:lnTo>
                  <a:lnTo>
                    <a:pt x="10038" y="305"/>
                  </a:lnTo>
                  <a:lnTo>
                    <a:pt x="9396" y="338"/>
                  </a:lnTo>
                  <a:lnTo>
                    <a:pt x="8788" y="406"/>
                  </a:lnTo>
                  <a:lnTo>
                    <a:pt x="8382" y="271"/>
                  </a:lnTo>
                  <a:lnTo>
                    <a:pt x="7909" y="169"/>
                  </a:lnTo>
                  <a:lnTo>
                    <a:pt x="7334" y="68"/>
                  </a:lnTo>
                  <a:lnTo>
                    <a:pt x="6996" y="34"/>
                  </a:lnTo>
                  <a:lnTo>
                    <a:pt x="6625" y="0"/>
                  </a:lnTo>
                  <a:close/>
                </a:path>
              </a:pathLst>
            </a:custGeom>
            <a:solidFill>
              <a:srgbClr val="F87456"/>
            </a:solidFill>
            <a:ln>
              <a:noFill/>
            </a:ln>
          </p:spPr>
          <p:txBody>
            <a:bodyPr spcFirstLastPara="1" wrap="square" lIns="121900" tIns="121900" rIns="121900" bIns="121900" anchor="ctr" anchorCtr="0">
              <a:noAutofit/>
            </a:bodyPr>
            <a:lstStyle/>
            <a:p>
              <a:endParaRPr sz="2400"/>
            </a:p>
          </p:txBody>
        </p:sp>
        <p:sp>
          <p:nvSpPr>
            <p:cNvPr id="7470" name="Google Shape;7470;p36"/>
            <p:cNvSpPr/>
            <p:nvPr/>
          </p:nvSpPr>
          <p:spPr>
            <a:xfrm>
              <a:off x="3783375" y="2652175"/>
              <a:ext cx="393750" cy="521325"/>
            </a:xfrm>
            <a:custGeom>
              <a:avLst/>
              <a:gdLst/>
              <a:ahLst/>
              <a:cxnLst/>
              <a:rect l="l" t="t" r="r" b="b"/>
              <a:pathLst>
                <a:path w="15750" h="20853" extrusionOk="0">
                  <a:moveTo>
                    <a:pt x="8450" y="0"/>
                  </a:moveTo>
                  <a:lnTo>
                    <a:pt x="6084" y="1893"/>
                  </a:lnTo>
                  <a:lnTo>
                    <a:pt x="4833" y="2873"/>
                  </a:lnTo>
                  <a:lnTo>
                    <a:pt x="3955" y="3583"/>
                  </a:lnTo>
                  <a:lnTo>
                    <a:pt x="3786" y="3752"/>
                  </a:lnTo>
                  <a:lnTo>
                    <a:pt x="3583" y="4022"/>
                  </a:lnTo>
                  <a:lnTo>
                    <a:pt x="3042" y="4732"/>
                  </a:lnTo>
                  <a:lnTo>
                    <a:pt x="2366" y="5644"/>
                  </a:lnTo>
                  <a:lnTo>
                    <a:pt x="1690" y="6625"/>
                  </a:lnTo>
                  <a:lnTo>
                    <a:pt x="507" y="8382"/>
                  </a:lnTo>
                  <a:lnTo>
                    <a:pt x="0" y="9159"/>
                  </a:lnTo>
                  <a:lnTo>
                    <a:pt x="474" y="10072"/>
                  </a:lnTo>
                  <a:lnTo>
                    <a:pt x="1285" y="11593"/>
                  </a:lnTo>
                  <a:lnTo>
                    <a:pt x="1386" y="11964"/>
                  </a:lnTo>
                  <a:lnTo>
                    <a:pt x="1521" y="12404"/>
                  </a:lnTo>
                  <a:lnTo>
                    <a:pt x="1589" y="12911"/>
                  </a:lnTo>
                  <a:lnTo>
                    <a:pt x="1656" y="13418"/>
                  </a:lnTo>
                  <a:lnTo>
                    <a:pt x="1724" y="14229"/>
                  </a:lnTo>
                  <a:lnTo>
                    <a:pt x="1724" y="14601"/>
                  </a:lnTo>
                  <a:lnTo>
                    <a:pt x="1758" y="14803"/>
                  </a:lnTo>
                  <a:lnTo>
                    <a:pt x="1859" y="15344"/>
                  </a:lnTo>
                  <a:lnTo>
                    <a:pt x="1927" y="15648"/>
                  </a:lnTo>
                  <a:lnTo>
                    <a:pt x="2028" y="15952"/>
                  </a:lnTo>
                  <a:lnTo>
                    <a:pt x="2130" y="16223"/>
                  </a:lnTo>
                  <a:lnTo>
                    <a:pt x="2265" y="16426"/>
                  </a:lnTo>
                  <a:lnTo>
                    <a:pt x="2366" y="16493"/>
                  </a:lnTo>
                  <a:lnTo>
                    <a:pt x="2501" y="16561"/>
                  </a:lnTo>
                  <a:lnTo>
                    <a:pt x="2873" y="16696"/>
                  </a:lnTo>
                  <a:lnTo>
                    <a:pt x="3346" y="16797"/>
                  </a:lnTo>
                  <a:lnTo>
                    <a:pt x="3819" y="16899"/>
                  </a:lnTo>
                  <a:lnTo>
                    <a:pt x="4766" y="17068"/>
                  </a:lnTo>
                  <a:lnTo>
                    <a:pt x="5137" y="17135"/>
                  </a:lnTo>
                  <a:lnTo>
                    <a:pt x="5340" y="17169"/>
                  </a:lnTo>
                  <a:lnTo>
                    <a:pt x="5408" y="17237"/>
                  </a:lnTo>
                  <a:lnTo>
                    <a:pt x="5475" y="17372"/>
                  </a:lnTo>
                  <a:lnTo>
                    <a:pt x="5678" y="17811"/>
                  </a:lnTo>
                  <a:lnTo>
                    <a:pt x="5915" y="18420"/>
                  </a:lnTo>
                  <a:lnTo>
                    <a:pt x="6118" y="19062"/>
                  </a:lnTo>
                  <a:lnTo>
                    <a:pt x="6523" y="20312"/>
                  </a:lnTo>
                  <a:lnTo>
                    <a:pt x="6658" y="20853"/>
                  </a:lnTo>
                  <a:lnTo>
                    <a:pt x="9261" y="15851"/>
                  </a:lnTo>
                  <a:lnTo>
                    <a:pt x="11694" y="15851"/>
                  </a:lnTo>
                  <a:lnTo>
                    <a:pt x="11964" y="15445"/>
                  </a:lnTo>
                  <a:lnTo>
                    <a:pt x="12269" y="15006"/>
                  </a:lnTo>
                  <a:lnTo>
                    <a:pt x="12505" y="14533"/>
                  </a:lnTo>
                  <a:lnTo>
                    <a:pt x="12776" y="14060"/>
                  </a:lnTo>
                  <a:lnTo>
                    <a:pt x="13012" y="13519"/>
                  </a:lnTo>
                  <a:lnTo>
                    <a:pt x="13249" y="12978"/>
                  </a:lnTo>
                  <a:lnTo>
                    <a:pt x="13654" y="11863"/>
                  </a:lnTo>
                  <a:lnTo>
                    <a:pt x="14060" y="10680"/>
                  </a:lnTo>
                  <a:lnTo>
                    <a:pt x="14364" y="9497"/>
                  </a:lnTo>
                  <a:lnTo>
                    <a:pt x="14668" y="8281"/>
                  </a:lnTo>
                  <a:lnTo>
                    <a:pt x="14905" y="7132"/>
                  </a:lnTo>
                  <a:lnTo>
                    <a:pt x="15141" y="5982"/>
                  </a:lnTo>
                  <a:lnTo>
                    <a:pt x="15310" y="4935"/>
                  </a:lnTo>
                  <a:lnTo>
                    <a:pt x="15581" y="3144"/>
                  </a:lnTo>
                  <a:lnTo>
                    <a:pt x="15716" y="1927"/>
                  </a:lnTo>
                  <a:lnTo>
                    <a:pt x="15750" y="1487"/>
                  </a:lnTo>
                  <a:lnTo>
                    <a:pt x="15378" y="1690"/>
                  </a:lnTo>
                  <a:lnTo>
                    <a:pt x="15074" y="1859"/>
                  </a:lnTo>
                  <a:lnTo>
                    <a:pt x="14770" y="1994"/>
                  </a:lnTo>
                  <a:lnTo>
                    <a:pt x="14499" y="2096"/>
                  </a:lnTo>
                  <a:lnTo>
                    <a:pt x="14263" y="2163"/>
                  </a:lnTo>
                  <a:lnTo>
                    <a:pt x="14094" y="2163"/>
                  </a:lnTo>
                  <a:lnTo>
                    <a:pt x="13891" y="2197"/>
                  </a:lnTo>
                  <a:lnTo>
                    <a:pt x="13756" y="2163"/>
                  </a:lnTo>
                  <a:lnTo>
                    <a:pt x="13519" y="2096"/>
                  </a:lnTo>
                  <a:lnTo>
                    <a:pt x="13384" y="2028"/>
                  </a:lnTo>
                  <a:lnTo>
                    <a:pt x="13282" y="1927"/>
                  </a:lnTo>
                  <a:lnTo>
                    <a:pt x="13249" y="1893"/>
                  </a:lnTo>
                  <a:lnTo>
                    <a:pt x="13181" y="1927"/>
                  </a:lnTo>
                  <a:lnTo>
                    <a:pt x="12978" y="1994"/>
                  </a:lnTo>
                  <a:lnTo>
                    <a:pt x="12674" y="1994"/>
                  </a:lnTo>
                  <a:lnTo>
                    <a:pt x="12505" y="1961"/>
                  </a:lnTo>
                  <a:lnTo>
                    <a:pt x="12336" y="1893"/>
                  </a:lnTo>
                  <a:lnTo>
                    <a:pt x="12269" y="1859"/>
                  </a:lnTo>
                  <a:lnTo>
                    <a:pt x="12235" y="1792"/>
                  </a:lnTo>
                  <a:lnTo>
                    <a:pt x="12235" y="1724"/>
                  </a:lnTo>
                  <a:lnTo>
                    <a:pt x="12302" y="1623"/>
                  </a:lnTo>
                  <a:lnTo>
                    <a:pt x="12471" y="1420"/>
                  </a:lnTo>
                  <a:lnTo>
                    <a:pt x="12742" y="1217"/>
                  </a:lnTo>
                  <a:lnTo>
                    <a:pt x="13249" y="845"/>
                  </a:lnTo>
                  <a:lnTo>
                    <a:pt x="13519" y="676"/>
                  </a:lnTo>
                  <a:lnTo>
                    <a:pt x="13519" y="676"/>
                  </a:lnTo>
                  <a:lnTo>
                    <a:pt x="13113" y="778"/>
                  </a:lnTo>
                  <a:lnTo>
                    <a:pt x="12133" y="1014"/>
                  </a:lnTo>
                  <a:lnTo>
                    <a:pt x="11525" y="1150"/>
                  </a:lnTo>
                  <a:lnTo>
                    <a:pt x="10951" y="1251"/>
                  </a:lnTo>
                  <a:lnTo>
                    <a:pt x="10444" y="1285"/>
                  </a:lnTo>
                  <a:lnTo>
                    <a:pt x="10038" y="1285"/>
                  </a:lnTo>
                  <a:lnTo>
                    <a:pt x="9869" y="1251"/>
                  </a:lnTo>
                  <a:lnTo>
                    <a:pt x="9801" y="1217"/>
                  </a:lnTo>
                  <a:lnTo>
                    <a:pt x="9768" y="1150"/>
                  </a:lnTo>
                  <a:lnTo>
                    <a:pt x="9768" y="1082"/>
                  </a:lnTo>
                  <a:lnTo>
                    <a:pt x="9835" y="1014"/>
                  </a:lnTo>
                  <a:lnTo>
                    <a:pt x="9903" y="913"/>
                  </a:lnTo>
                  <a:lnTo>
                    <a:pt x="10139" y="744"/>
                  </a:lnTo>
                  <a:lnTo>
                    <a:pt x="10680" y="406"/>
                  </a:lnTo>
                  <a:lnTo>
                    <a:pt x="10951" y="237"/>
                  </a:lnTo>
                  <a:lnTo>
                    <a:pt x="10951" y="237"/>
                  </a:lnTo>
                  <a:lnTo>
                    <a:pt x="9869" y="474"/>
                  </a:lnTo>
                  <a:lnTo>
                    <a:pt x="8247" y="778"/>
                  </a:lnTo>
                  <a:lnTo>
                    <a:pt x="8145" y="812"/>
                  </a:lnTo>
                  <a:lnTo>
                    <a:pt x="8078" y="778"/>
                  </a:lnTo>
                  <a:lnTo>
                    <a:pt x="8010" y="744"/>
                  </a:lnTo>
                  <a:lnTo>
                    <a:pt x="8010" y="710"/>
                  </a:lnTo>
                  <a:lnTo>
                    <a:pt x="8010" y="575"/>
                  </a:lnTo>
                  <a:lnTo>
                    <a:pt x="8078" y="440"/>
                  </a:lnTo>
                  <a:lnTo>
                    <a:pt x="8314" y="136"/>
                  </a:lnTo>
                  <a:lnTo>
                    <a:pt x="8450" y="0"/>
                  </a:lnTo>
                  <a:close/>
                </a:path>
              </a:pathLst>
            </a:custGeom>
            <a:solidFill>
              <a:srgbClr val="FFC9E0"/>
            </a:solidFill>
            <a:ln>
              <a:noFill/>
            </a:ln>
          </p:spPr>
          <p:txBody>
            <a:bodyPr spcFirstLastPara="1" wrap="square" lIns="121900" tIns="121900" rIns="121900" bIns="121900" anchor="ctr" anchorCtr="0">
              <a:noAutofit/>
            </a:bodyPr>
            <a:lstStyle/>
            <a:p>
              <a:endParaRPr sz="2400"/>
            </a:p>
          </p:txBody>
        </p:sp>
        <p:sp>
          <p:nvSpPr>
            <p:cNvPr id="7471" name="Google Shape;7471;p36"/>
            <p:cNvSpPr/>
            <p:nvPr/>
          </p:nvSpPr>
          <p:spPr>
            <a:xfrm>
              <a:off x="4039375" y="2744275"/>
              <a:ext cx="62550" cy="155475"/>
            </a:xfrm>
            <a:custGeom>
              <a:avLst/>
              <a:gdLst/>
              <a:ahLst/>
              <a:cxnLst/>
              <a:rect l="l" t="t" r="r" b="b"/>
              <a:pathLst>
                <a:path w="2502" h="6219" extrusionOk="0">
                  <a:moveTo>
                    <a:pt x="2400" y="0"/>
                  </a:moveTo>
                  <a:lnTo>
                    <a:pt x="1420" y="6084"/>
                  </a:lnTo>
                  <a:lnTo>
                    <a:pt x="35" y="5644"/>
                  </a:lnTo>
                  <a:lnTo>
                    <a:pt x="1" y="5779"/>
                  </a:lnTo>
                  <a:lnTo>
                    <a:pt x="1522" y="6219"/>
                  </a:lnTo>
                  <a:lnTo>
                    <a:pt x="2502" y="34"/>
                  </a:lnTo>
                  <a:lnTo>
                    <a:pt x="2400"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72" name="Google Shape;7472;p36"/>
            <p:cNvSpPr/>
            <p:nvPr/>
          </p:nvSpPr>
          <p:spPr>
            <a:xfrm>
              <a:off x="3980250" y="2928450"/>
              <a:ext cx="90425" cy="40600"/>
            </a:xfrm>
            <a:custGeom>
              <a:avLst/>
              <a:gdLst/>
              <a:ahLst/>
              <a:cxnLst/>
              <a:rect l="l" t="t" r="r" b="b"/>
              <a:pathLst>
                <a:path w="3617" h="1624" extrusionOk="0">
                  <a:moveTo>
                    <a:pt x="0" y="1"/>
                  </a:moveTo>
                  <a:lnTo>
                    <a:pt x="34" y="170"/>
                  </a:lnTo>
                  <a:lnTo>
                    <a:pt x="68" y="305"/>
                  </a:lnTo>
                  <a:lnTo>
                    <a:pt x="135" y="542"/>
                  </a:lnTo>
                  <a:lnTo>
                    <a:pt x="270" y="744"/>
                  </a:lnTo>
                  <a:lnTo>
                    <a:pt x="473" y="1015"/>
                  </a:lnTo>
                  <a:lnTo>
                    <a:pt x="744" y="1251"/>
                  </a:lnTo>
                  <a:lnTo>
                    <a:pt x="1082" y="1488"/>
                  </a:lnTo>
                  <a:lnTo>
                    <a:pt x="1250" y="1556"/>
                  </a:lnTo>
                  <a:lnTo>
                    <a:pt x="1453" y="1623"/>
                  </a:lnTo>
                  <a:lnTo>
                    <a:pt x="1893" y="1623"/>
                  </a:lnTo>
                  <a:lnTo>
                    <a:pt x="2095" y="1589"/>
                  </a:lnTo>
                  <a:lnTo>
                    <a:pt x="2298" y="1556"/>
                  </a:lnTo>
                  <a:lnTo>
                    <a:pt x="2704" y="1387"/>
                  </a:lnTo>
                  <a:lnTo>
                    <a:pt x="3076" y="1218"/>
                  </a:lnTo>
                  <a:lnTo>
                    <a:pt x="3346" y="1049"/>
                  </a:lnTo>
                  <a:lnTo>
                    <a:pt x="3616" y="880"/>
                  </a:lnTo>
                  <a:lnTo>
                    <a:pt x="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473" name="Google Shape;7473;p36"/>
            <p:cNvSpPr/>
            <p:nvPr/>
          </p:nvSpPr>
          <p:spPr>
            <a:xfrm>
              <a:off x="3998825" y="2767075"/>
              <a:ext cx="18625" cy="18625"/>
            </a:xfrm>
            <a:custGeom>
              <a:avLst/>
              <a:gdLst/>
              <a:ahLst/>
              <a:cxnLst/>
              <a:rect l="l" t="t" r="r" b="b"/>
              <a:pathLst>
                <a:path w="745" h="745" extrusionOk="0">
                  <a:moveTo>
                    <a:pt x="372" y="1"/>
                  </a:moveTo>
                  <a:lnTo>
                    <a:pt x="237" y="35"/>
                  </a:lnTo>
                  <a:lnTo>
                    <a:pt x="102" y="102"/>
                  </a:lnTo>
                  <a:lnTo>
                    <a:pt x="34" y="237"/>
                  </a:lnTo>
                  <a:lnTo>
                    <a:pt x="1" y="373"/>
                  </a:lnTo>
                  <a:lnTo>
                    <a:pt x="34" y="508"/>
                  </a:lnTo>
                  <a:lnTo>
                    <a:pt x="102" y="609"/>
                  </a:lnTo>
                  <a:lnTo>
                    <a:pt x="237" y="711"/>
                  </a:lnTo>
                  <a:lnTo>
                    <a:pt x="372" y="744"/>
                  </a:lnTo>
                  <a:lnTo>
                    <a:pt x="507" y="711"/>
                  </a:lnTo>
                  <a:lnTo>
                    <a:pt x="643" y="609"/>
                  </a:lnTo>
                  <a:lnTo>
                    <a:pt x="710" y="508"/>
                  </a:lnTo>
                  <a:lnTo>
                    <a:pt x="744" y="373"/>
                  </a:lnTo>
                  <a:lnTo>
                    <a:pt x="710" y="237"/>
                  </a:lnTo>
                  <a:lnTo>
                    <a:pt x="643" y="102"/>
                  </a:lnTo>
                  <a:lnTo>
                    <a:pt x="507" y="35"/>
                  </a:lnTo>
                  <a:lnTo>
                    <a:pt x="372"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74" name="Google Shape;7474;p36"/>
            <p:cNvSpPr/>
            <p:nvPr/>
          </p:nvSpPr>
          <p:spPr>
            <a:xfrm>
              <a:off x="3997125" y="2765400"/>
              <a:ext cx="22000" cy="21150"/>
            </a:xfrm>
            <a:custGeom>
              <a:avLst/>
              <a:gdLst/>
              <a:ahLst/>
              <a:cxnLst/>
              <a:rect l="l" t="t" r="r" b="b"/>
              <a:pathLst>
                <a:path w="880" h="846" extrusionOk="0">
                  <a:moveTo>
                    <a:pt x="542" y="135"/>
                  </a:moveTo>
                  <a:lnTo>
                    <a:pt x="643" y="203"/>
                  </a:lnTo>
                  <a:lnTo>
                    <a:pt x="711" y="304"/>
                  </a:lnTo>
                  <a:lnTo>
                    <a:pt x="744" y="440"/>
                  </a:lnTo>
                  <a:lnTo>
                    <a:pt x="711" y="541"/>
                  </a:lnTo>
                  <a:lnTo>
                    <a:pt x="643" y="642"/>
                  </a:lnTo>
                  <a:lnTo>
                    <a:pt x="542" y="710"/>
                  </a:lnTo>
                  <a:lnTo>
                    <a:pt x="440" y="744"/>
                  </a:lnTo>
                  <a:lnTo>
                    <a:pt x="305" y="710"/>
                  </a:lnTo>
                  <a:lnTo>
                    <a:pt x="204" y="642"/>
                  </a:lnTo>
                  <a:lnTo>
                    <a:pt x="136" y="541"/>
                  </a:lnTo>
                  <a:lnTo>
                    <a:pt x="136" y="440"/>
                  </a:lnTo>
                  <a:lnTo>
                    <a:pt x="136" y="304"/>
                  </a:lnTo>
                  <a:lnTo>
                    <a:pt x="204" y="203"/>
                  </a:lnTo>
                  <a:lnTo>
                    <a:pt x="305" y="135"/>
                  </a:lnTo>
                  <a:close/>
                  <a:moveTo>
                    <a:pt x="440" y="0"/>
                  </a:moveTo>
                  <a:lnTo>
                    <a:pt x="271" y="34"/>
                  </a:lnTo>
                  <a:lnTo>
                    <a:pt x="136" y="135"/>
                  </a:lnTo>
                  <a:lnTo>
                    <a:pt x="35" y="271"/>
                  </a:lnTo>
                  <a:lnTo>
                    <a:pt x="1" y="440"/>
                  </a:lnTo>
                  <a:lnTo>
                    <a:pt x="35" y="609"/>
                  </a:lnTo>
                  <a:lnTo>
                    <a:pt x="136" y="744"/>
                  </a:lnTo>
                  <a:lnTo>
                    <a:pt x="271" y="811"/>
                  </a:lnTo>
                  <a:lnTo>
                    <a:pt x="440" y="845"/>
                  </a:lnTo>
                  <a:lnTo>
                    <a:pt x="609" y="811"/>
                  </a:lnTo>
                  <a:lnTo>
                    <a:pt x="744" y="744"/>
                  </a:lnTo>
                  <a:lnTo>
                    <a:pt x="846" y="609"/>
                  </a:lnTo>
                  <a:lnTo>
                    <a:pt x="880" y="440"/>
                  </a:lnTo>
                  <a:lnTo>
                    <a:pt x="846" y="271"/>
                  </a:lnTo>
                  <a:lnTo>
                    <a:pt x="744" y="135"/>
                  </a:lnTo>
                  <a:lnTo>
                    <a:pt x="609" y="34"/>
                  </a:lnTo>
                  <a:lnTo>
                    <a:pt x="440"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75" name="Google Shape;7475;p36"/>
            <p:cNvSpPr/>
            <p:nvPr/>
          </p:nvSpPr>
          <p:spPr>
            <a:xfrm>
              <a:off x="4112900" y="2794125"/>
              <a:ext cx="17750" cy="17750"/>
            </a:xfrm>
            <a:custGeom>
              <a:avLst/>
              <a:gdLst/>
              <a:ahLst/>
              <a:cxnLst/>
              <a:rect l="l" t="t" r="r" b="b"/>
              <a:pathLst>
                <a:path w="710" h="710" extrusionOk="0">
                  <a:moveTo>
                    <a:pt x="203" y="0"/>
                  </a:moveTo>
                  <a:lnTo>
                    <a:pt x="101" y="102"/>
                  </a:lnTo>
                  <a:lnTo>
                    <a:pt x="0" y="203"/>
                  </a:lnTo>
                  <a:lnTo>
                    <a:pt x="0" y="338"/>
                  </a:lnTo>
                  <a:lnTo>
                    <a:pt x="0" y="507"/>
                  </a:lnTo>
                  <a:lnTo>
                    <a:pt x="101" y="609"/>
                  </a:lnTo>
                  <a:lnTo>
                    <a:pt x="203" y="676"/>
                  </a:lnTo>
                  <a:lnTo>
                    <a:pt x="338" y="710"/>
                  </a:lnTo>
                  <a:lnTo>
                    <a:pt x="507" y="676"/>
                  </a:lnTo>
                  <a:lnTo>
                    <a:pt x="608" y="609"/>
                  </a:lnTo>
                  <a:lnTo>
                    <a:pt x="676" y="507"/>
                  </a:lnTo>
                  <a:lnTo>
                    <a:pt x="710" y="338"/>
                  </a:lnTo>
                  <a:lnTo>
                    <a:pt x="676" y="203"/>
                  </a:lnTo>
                  <a:lnTo>
                    <a:pt x="608" y="102"/>
                  </a:lnTo>
                  <a:lnTo>
                    <a:pt x="507"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76" name="Google Shape;7476;p36"/>
            <p:cNvSpPr/>
            <p:nvPr/>
          </p:nvSpPr>
          <p:spPr>
            <a:xfrm>
              <a:off x="4111200" y="2792425"/>
              <a:ext cx="21150" cy="21150"/>
            </a:xfrm>
            <a:custGeom>
              <a:avLst/>
              <a:gdLst/>
              <a:ahLst/>
              <a:cxnLst/>
              <a:rect l="l" t="t" r="r" b="b"/>
              <a:pathLst>
                <a:path w="846" h="846" extrusionOk="0">
                  <a:moveTo>
                    <a:pt x="406" y="102"/>
                  </a:moveTo>
                  <a:lnTo>
                    <a:pt x="541" y="136"/>
                  </a:lnTo>
                  <a:lnTo>
                    <a:pt x="643" y="203"/>
                  </a:lnTo>
                  <a:lnTo>
                    <a:pt x="710" y="305"/>
                  </a:lnTo>
                  <a:lnTo>
                    <a:pt x="744" y="406"/>
                  </a:lnTo>
                  <a:lnTo>
                    <a:pt x="710" y="541"/>
                  </a:lnTo>
                  <a:lnTo>
                    <a:pt x="643" y="643"/>
                  </a:lnTo>
                  <a:lnTo>
                    <a:pt x="541" y="710"/>
                  </a:lnTo>
                  <a:lnTo>
                    <a:pt x="305" y="710"/>
                  </a:lnTo>
                  <a:lnTo>
                    <a:pt x="203" y="643"/>
                  </a:lnTo>
                  <a:lnTo>
                    <a:pt x="136" y="541"/>
                  </a:lnTo>
                  <a:lnTo>
                    <a:pt x="102" y="406"/>
                  </a:lnTo>
                  <a:lnTo>
                    <a:pt x="136" y="305"/>
                  </a:lnTo>
                  <a:lnTo>
                    <a:pt x="203" y="203"/>
                  </a:lnTo>
                  <a:lnTo>
                    <a:pt x="305" y="136"/>
                  </a:lnTo>
                  <a:lnTo>
                    <a:pt x="406" y="102"/>
                  </a:lnTo>
                  <a:close/>
                  <a:moveTo>
                    <a:pt x="406" y="1"/>
                  </a:moveTo>
                  <a:lnTo>
                    <a:pt x="271" y="34"/>
                  </a:lnTo>
                  <a:lnTo>
                    <a:pt x="102" y="102"/>
                  </a:lnTo>
                  <a:lnTo>
                    <a:pt x="34" y="237"/>
                  </a:lnTo>
                  <a:lnTo>
                    <a:pt x="0" y="406"/>
                  </a:lnTo>
                  <a:lnTo>
                    <a:pt x="34" y="575"/>
                  </a:lnTo>
                  <a:lnTo>
                    <a:pt x="102" y="710"/>
                  </a:lnTo>
                  <a:lnTo>
                    <a:pt x="271" y="812"/>
                  </a:lnTo>
                  <a:lnTo>
                    <a:pt x="406" y="846"/>
                  </a:lnTo>
                  <a:lnTo>
                    <a:pt x="575" y="812"/>
                  </a:lnTo>
                  <a:lnTo>
                    <a:pt x="710" y="710"/>
                  </a:lnTo>
                  <a:lnTo>
                    <a:pt x="812" y="575"/>
                  </a:lnTo>
                  <a:lnTo>
                    <a:pt x="845" y="406"/>
                  </a:lnTo>
                  <a:lnTo>
                    <a:pt x="812" y="237"/>
                  </a:lnTo>
                  <a:lnTo>
                    <a:pt x="710" y="102"/>
                  </a:lnTo>
                  <a:lnTo>
                    <a:pt x="575" y="34"/>
                  </a:lnTo>
                  <a:lnTo>
                    <a:pt x="406"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77" name="Google Shape;7477;p36"/>
            <p:cNvSpPr/>
            <p:nvPr/>
          </p:nvSpPr>
          <p:spPr>
            <a:xfrm>
              <a:off x="3992900" y="2712150"/>
              <a:ext cx="57500" cy="17775"/>
            </a:xfrm>
            <a:custGeom>
              <a:avLst/>
              <a:gdLst/>
              <a:ahLst/>
              <a:cxnLst/>
              <a:rect l="l" t="t" r="r" b="b"/>
              <a:pathLst>
                <a:path w="2300" h="711" extrusionOk="0">
                  <a:moveTo>
                    <a:pt x="305" y="1"/>
                  </a:moveTo>
                  <a:lnTo>
                    <a:pt x="35" y="35"/>
                  </a:lnTo>
                  <a:lnTo>
                    <a:pt x="1" y="69"/>
                  </a:lnTo>
                  <a:lnTo>
                    <a:pt x="1" y="102"/>
                  </a:lnTo>
                  <a:lnTo>
                    <a:pt x="1" y="136"/>
                  </a:lnTo>
                  <a:lnTo>
                    <a:pt x="542" y="136"/>
                  </a:lnTo>
                  <a:lnTo>
                    <a:pt x="880" y="170"/>
                  </a:lnTo>
                  <a:lnTo>
                    <a:pt x="1218" y="204"/>
                  </a:lnTo>
                  <a:lnTo>
                    <a:pt x="1556" y="305"/>
                  </a:lnTo>
                  <a:lnTo>
                    <a:pt x="1894" y="474"/>
                  </a:lnTo>
                  <a:lnTo>
                    <a:pt x="2063" y="576"/>
                  </a:lnTo>
                  <a:lnTo>
                    <a:pt x="2198" y="711"/>
                  </a:lnTo>
                  <a:lnTo>
                    <a:pt x="2265" y="711"/>
                  </a:lnTo>
                  <a:lnTo>
                    <a:pt x="2299" y="643"/>
                  </a:lnTo>
                  <a:lnTo>
                    <a:pt x="2265" y="609"/>
                  </a:lnTo>
                  <a:lnTo>
                    <a:pt x="2130" y="474"/>
                  </a:lnTo>
                  <a:lnTo>
                    <a:pt x="1961" y="373"/>
                  </a:lnTo>
                  <a:lnTo>
                    <a:pt x="1623" y="204"/>
                  </a:lnTo>
                  <a:lnTo>
                    <a:pt x="1251" y="102"/>
                  </a:lnTo>
                  <a:lnTo>
                    <a:pt x="913" y="35"/>
                  </a:lnTo>
                  <a:lnTo>
                    <a:pt x="576"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78" name="Google Shape;7478;p36"/>
            <p:cNvSpPr/>
            <p:nvPr/>
          </p:nvSpPr>
          <p:spPr>
            <a:xfrm>
              <a:off x="4111200" y="2751025"/>
              <a:ext cx="57475" cy="17775"/>
            </a:xfrm>
            <a:custGeom>
              <a:avLst/>
              <a:gdLst/>
              <a:ahLst/>
              <a:cxnLst/>
              <a:rect l="l" t="t" r="r" b="b"/>
              <a:pathLst>
                <a:path w="2299" h="711" extrusionOk="0">
                  <a:moveTo>
                    <a:pt x="34" y="1"/>
                  </a:moveTo>
                  <a:lnTo>
                    <a:pt x="0" y="34"/>
                  </a:lnTo>
                  <a:lnTo>
                    <a:pt x="0" y="68"/>
                  </a:lnTo>
                  <a:lnTo>
                    <a:pt x="0" y="136"/>
                  </a:lnTo>
                  <a:lnTo>
                    <a:pt x="879" y="136"/>
                  </a:lnTo>
                  <a:lnTo>
                    <a:pt x="1217" y="203"/>
                  </a:lnTo>
                  <a:lnTo>
                    <a:pt x="1555" y="305"/>
                  </a:lnTo>
                  <a:lnTo>
                    <a:pt x="1893" y="474"/>
                  </a:lnTo>
                  <a:lnTo>
                    <a:pt x="2062" y="575"/>
                  </a:lnTo>
                  <a:lnTo>
                    <a:pt x="2197" y="677"/>
                  </a:lnTo>
                  <a:lnTo>
                    <a:pt x="2231" y="710"/>
                  </a:lnTo>
                  <a:lnTo>
                    <a:pt x="2299" y="677"/>
                  </a:lnTo>
                  <a:lnTo>
                    <a:pt x="2299" y="643"/>
                  </a:lnTo>
                  <a:lnTo>
                    <a:pt x="2299" y="609"/>
                  </a:lnTo>
                  <a:lnTo>
                    <a:pt x="2130" y="474"/>
                  </a:lnTo>
                  <a:lnTo>
                    <a:pt x="1994" y="372"/>
                  </a:lnTo>
                  <a:lnTo>
                    <a:pt x="1623" y="203"/>
                  </a:lnTo>
                  <a:lnTo>
                    <a:pt x="1251" y="68"/>
                  </a:lnTo>
                  <a:lnTo>
                    <a:pt x="913" y="34"/>
                  </a:lnTo>
                  <a:lnTo>
                    <a:pt x="575"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79" name="Google Shape;7479;p36"/>
            <p:cNvSpPr/>
            <p:nvPr/>
          </p:nvSpPr>
          <p:spPr>
            <a:xfrm>
              <a:off x="3952350" y="3027325"/>
              <a:ext cx="62550" cy="54100"/>
            </a:xfrm>
            <a:custGeom>
              <a:avLst/>
              <a:gdLst/>
              <a:ahLst/>
              <a:cxnLst/>
              <a:rect l="l" t="t" r="r" b="b"/>
              <a:pathLst>
                <a:path w="2502" h="2164" extrusionOk="0">
                  <a:moveTo>
                    <a:pt x="1" y="0"/>
                  </a:moveTo>
                  <a:lnTo>
                    <a:pt x="1826" y="2163"/>
                  </a:lnTo>
                  <a:lnTo>
                    <a:pt x="2502" y="845"/>
                  </a:lnTo>
                  <a:lnTo>
                    <a:pt x="1"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80" name="Google Shape;7480;p36"/>
            <p:cNvSpPr/>
            <p:nvPr/>
          </p:nvSpPr>
          <p:spPr>
            <a:xfrm>
              <a:off x="3950675" y="3025625"/>
              <a:ext cx="65925" cy="57475"/>
            </a:xfrm>
            <a:custGeom>
              <a:avLst/>
              <a:gdLst/>
              <a:ahLst/>
              <a:cxnLst/>
              <a:rect l="l" t="t" r="r" b="b"/>
              <a:pathLst>
                <a:path w="2637" h="2299" extrusionOk="0">
                  <a:moveTo>
                    <a:pt x="237" y="203"/>
                  </a:moveTo>
                  <a:lnTo>
                    <a:pt x="2501" y="947"/>
                  </a:lnTo>
                  <a:lnTo>
                    <a:pt x="1859" y="2130"/>
                  </a:lnTo>
                  <a:lnTo>
                    <a:pt x="237" y="203"/>
                  </a:lnTo>
                  <a:close/>
                  <a:moveTo>
                    <a:pt x="34" y="1"/>
                  </a:moveTo>
                  <a:lnTo>
                    <a:pt x="0" y="34"/>
                  </a:lnTo>
                  <a:lnTo>
                    <a:pt x="0" y="68"/>
                  </a:lnTo>
                  <a:lnTo>
                    <a:pt x="0" y="102"/>
                  </a:lnTo>
                  <a:lnTo>
                    <a:pt x="1825" y="2265"/>
                  </a:lnTo>
                  <a:lnTo>
                    <a:pt x="1893" y="2299"/>
                  </a:lnTo>
                  <a:lnTo>
                    <a:pt x="1927" y="2265"/>
                  </a:lnTo>
                  <a:lnTo>
                    <a:pt x="2636" y="947"/>
                  </a:lnTo>
                  <a:lnTo>
                    <a:pt x="2636" y="879"/>
                  </a:lnTo>
                  <a:lnTo>
                    <a:pt x="2602" y="845"/>
                  </a:lnTo>
                  <a:lnTo>
                    <a:pt x="68"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81" name="Google Shape;7481;p36"/>
            <p:cNvSpPr/>
            <p:nvPr/>
          </p:nvSpPr>
          <p:spPr>
            <a:xfrm>
              <a:off x="4391700" y="3072100"/>
              <a:ext cx="348975" cy="392050"/>
            </a:xfrm>
            <a:custGeom>
              <a:avLst/>
              <a:gdLst/>
              <a:ahLst/>
              <a:cxnLst/>
              <a:rect l="l" t="t" r="r" b="b"/>
              <a:pathLst>
                <a:path w="13959" h="15682" extrusionOk="0">
                  <a:moveTo>
                    <a:pt x="9768" y="0"/>
                  </a:moveTo>
                  <a:lnTo>
                    <a:pt x="9633" y="34"/>
                  </a:lnTo>
                  <a:lnTo>
                    <a:pt x="9464" y="68"/>
                  </a:lnTo>
                  <a:lnTo>
                    <a:pt x="9329" y="169"/>
                  </a:lnTo>
                  <a:lnTo>
                    <a:pt x="9227" y="237"/>
                  </a:lnTo>
                  <a:lnTo>
                    <a:pt x="9126" y="406"/>
                  </a:lnTo>
                  <a:lnTo>
                    <a:pt x="8889" y="811"/>
                  </a:lnTo>
                  <a:lnTo>
                    <a:pt x="8247" y="2062"/>
                  </a:lnTo>
                  <a:lnTo>
                    <a:pt x="7876" y="2772"/>
                  </a:lnTo>
                  <a:lnTo>
                    <a:pt x="7470" y="3481"/>
                  </a:lnTo>
                  <a:lnTo>
                    <a:pt x="7031" y="4124"/>
                  </a:lnTo>
                  <a:lnTo>
                    <a:pt x="6828" y="4428"/>
                  </a:lnTo>
                  <a:lnTo>
                    <a:pt x="6625" y="4664"/>
                  </a:lnTo>
                  <a:lnTo>
                    <a:pt x="6388" y="4901"/>
                  </a:lnTo>
                  <a:lnTo>
                    <a:pt x="6152" y="5104"/>
                  </a:lnTo>
                  <a:lnTo>
                    <a:pt x="5882" y="5306"/>
                  </a:lnTo>
                  <a:lnTo>
                    <a:pt x="5577" y="5475"/>
                  </a:lnTo>
                  <a:lnTo>
                    <a:pt x="5003" y="5746"/>
                  </a:lnTo>
                  <a:lnTo>
                    <a:pt x="4395" y="5982"/>
                  </a:lnTo>
                  <a:lnTo>
                    <a:pt x="3854" y="6151"/>
                  </a:lnTo>
                  <a:lnTo>
                    <a:pt x="3414" y="6286"/>
                  </a:lnTo>
                  <a:lnTo>
                    <a:pt x="3009" y="6354"/>
                  </a:lnTo>
                  <a:lnTo>
                    <a:pt x="3414" y="5002"/>
                  </a:lnTo>
                  <a:lnTo>
                    <a:pt x="3752" y="3752"/>
                  </a:lnTo>
                  <a:lnTo>
                    <a:pt x="3888" y="3143"/>
                  </a:lnTo>
                  <a:lnTo>
                    <a:pt x="3989" y="2603"/>
                  </a:lnTo>
                  <a:lnTo>
                    <a:pt x="4023" y="2197"/>
                  </a:lnTo>
                  <a:lnTo>
                    <a:pt x="3989" y="1859"/>
                  </a:lnTo>
                  <a:lnTo>
                    <a:pt x="3955" y="1758"/>
                  </a:lnTo>
                  <a:lnTo>
                    <a:pt x="3921" y="1656"/>
                  </a:lnTo>
                  <a:lnTo>
                    <a:pt x="3786" y="1521"/>
                  </a:lnTo>
                  <a:lnTo>
                    <a:pt x="3617" y="1454"/>
                  </a:lnTo>
                  <a:lnTo>
                    <a:pt x="3110" y="1454"/>
                  </a:lnTo>
                  <a:lnTo>
                    <a:pt x="3043" y="1521"/>
                  </a:lnTo>
                  <a:lnTo>
                    <a:pt x="2907" y="1724"/>
                  </a:lnTo>
                  <a:lnTo>
                    <a:pt x="2536" y="2400"/>
                  </a:lnTo>
                  <a:lnTo>
                    <a:pt x="2063" y="3380"/>
                  </a:lnTo>
                  <a:lnTo>
                    <a:pt x="1589" y="4529"/>
                  </a:lnTo>
                  <a:lnTo>
                    <a:pt x="1082" y="5746"/>
                  </a:lnTo>
                  <a:lnTo>
                    <a:pt x="643" y="6929"/>
                  </a:lnTo>
                  <a:lnTo>
                    <a:pt x="271" y="7909"/>
                  </a:lnTo>
                  <a:lnTo>
                    <a:pt x="69" y="8585"/>
                  </a:lnTo>
                  <a:lnTo>
                    <a:pt x="1" y="8855"/>
                  </a:lnTo>
                  <a:lnTo>
                    <a:pt x="1" y="9125"/>
                  </a:lnTo>
                  <a:lnTo>
                    <a:pt x="1" y="9396"/>
                  </a:lnTo>
                  <a:lnTo>
                    <a:pt x="1" y="9666"/>
                  </a:lnTo>
                  <a:lnTo>
                    <a:pt x="136" y="10207"/>
                  </a:lnTo>
                  <a:lnTo>
                    <a:pt x="271" y="10748"/>
                  </a:lnTo>
                  <a:lnTo>
                    <a:pt x="440" y="11187"/>
                  </a:lnTo>
                  <a:lnTo>
                    <a:pt x="575" y="11559"/>
                  </a:lnTo>
                  <a:lnTo>
                    <a:pt x="744" y="11863"/>
                  </a:lnTo>
                  <a:lnTo>
                    <a:pt x="69" y="13925"/>
                  </a:lnTo>
                  <a:lnTo>
                    <a:pt x="238" y="14296"/>
                  </a:lnTo>
                  <a:lnTo>
                    <a:pt x="440" y="14634"/>
                  </a:lnTo>
                  <a:lnTo>
                    <a:pt x="711" y="14905"/>
                  </a:lnTo>
                  <a:lnTo>
                    <a:pt x="981" y="15141"/>
                  </a:lnTo>
                  <a:lnTo>
                    <a:pt x="1285" y="15310"/>
                  </a:lnTo>
                  <a:lnTo>
                    <a:pt x="1589" y="15445"/>
                  </a:lnTo>
                  <a:lnTo>
                    <a:pt x="1894" y="15547"/>
                  </a:lnTo>
                  <a:lnTo>
                    <a:pt x="2232" y="15614"/>
                  </a:lnTo>
                  <a:lnTo>
                    <a:pt x="2536" y="15648"/>
                  </a:lnTo>
                  <a:lnTo>
                    <a:pt x="2806" y="15682"/>
                  </a:lnTo>
                  <a:lnTo>
                    <a:pt x="3651" y="15682"/>
                  </a:lnTo>
                  <a:lnTo>
                    <a:pt x="3786" y="15648"/>
                  </a:lnTo>
                  <a:lnTo>
                    <a:pt x="3989" y="14195"/>
                  </a:lnTo>
                  <a:lnTo>
                    <a:pt x="6084" y="12437"/>
                  </a:lnTo>
                  <a:lnTo>
                    <a:pt x="7774" y="11897"/>
                  </a:lnTo>
                  <a:lnTo>
                    <a:pt x="9058" y="11424"/>
                  </a:lnTo>
                  <a:lnTo>
                    <a:pt x="9599" y="11221"/>
                  </a:lnTo>
                  <a:lnTo>
                    <a:pt x="9971" y="11052"/>
                  </a:lnTo>
                  <a:lnTo>
                    <a:pt x="10748" y="10545"/>
                  </a:lnTo>
                  <a:lnTo>
                    <a:pt x="11830" y="9835"/>
                  </a:lnTo>
                  <a:lnTo>
                    <a:pt x="12776" y="9092"/>
                  </a:lnTo>
                  <a:lnTo>
                    <a:pt x="13114" y="8821"/>
                  </a:lnTo>
                  <a:lnTo>
                    <a:pt x="13283" y="8618"/>
                  </a:lnTo>
                  <a:lnTo>
                    <a:pt x="13351" y="8483"/>
                  </a:lnTo>
                  <a:lnTo>
                    <a:pt x="13351" y="8348"/>
                  </a:lnTo>
                  <a:lnTo>
                    <a:pt x="13384" y="8247"/>
                  </a:lnTo>
                  <a:lnTo>
                    <a:pt x="13351" y="8111"/>
                  </a:lnTo>
                  <a:lnTo>
                    <a:pt x="13317" y="8010"/>
                  </a:lnTo>
                  <a:lnTo>
                    <a:pt x="13249" y="7909"/>
                  </a:lnTo>
                  <a:lnTo>
                    <a:pt x="13148" y="7841"/>
                  </a:lnTo>
                  <a:lnTo>
                    <a:pt x="13046" y="7807"/>
                  </a:lnTo>
                  <a:lnTo>
                    <a:pt x="12844" y="7807"/>
                  </a:lnTo>
                  <a:lnTo>
                    <a:pt x="12607" y="7909"/>
                  </a:lnTo>
                  <a:lnTo>
                    <a:pt x="11965" y="8247"/>
                  </a:lnTo>
                  <a:lnTo>
                    <a:pt x="11289" y="8618"/>
                  </a:lnTo>
                  <a:lnTo>
                    <a:pt x="10883" y="8855"/>
                  </a:lnTo>
                  <a:lnTo>
                    <a:pt x="10512" y="8956"/>
                  </a:lnTo>
                  <a:lnTo>
                    <a:pt x="10039" y="9024"/>
                  </a:lnTo>
                  <a:lnTo>
                    <a:pt x="9430" y="9092"/>
                  </a:lnTo>
                  <a:lnTo>
                    <a:pt x="13148" y="6523"/>
                  </a:lnTo>
                  <a:lnTo>
                    <a:pt x="13283" y="6388"/>
                  </a:lnTo>
                  <a:lnTo>
                    <a:pt x="13418" y="6253"/>
                  </a:lnTo>
                  <a:lnTo>
                    <a:pt x="13587" y="6084"/>
                  </a:lnTo>
                  <a:lnTo>
                    <a:pt x="13722" y="5881"/>
                  </a:lnTo>
                  <a:lnTo>
                    <a:pt x="13824" y="5678"/>
                  </a:lnTo>
                  <a:lnTo>
                    <a:pt x="13891" y="5475"/>
                  </a:lnTo>
                  <a:lnTo>
                    <a:pt x="13959" y="5273"/>
                  </a:lnTo>
                  <a:lnTo>
                    <a:pt x="13925" y="5070"/>
                  </a:lnTo>
                  <a:lnTo>
                    <a:pt x="13891" y="4901"/>
                  </a:lnTo>
                  <a:lnTo>
                    <a:pt x="13790" y="4799"/>
                  </a:lnTo>
                  <a:lnTo>
                    <a:pt x="13689" y="4732"/>
                  </a:lnTo>
                  <a:lnTo>
                    <a:pt x="13553" y="4698"/>
                  </a:lnTo>
                  <a:lnTo>
                    <a:pt x="13452" y="4732"/>
                  </a:lnTo>
                  <a:lnTo>
                    <a:pt x="13317" y="4766"/>
                  </a:lnTo>
                  <a:lnTo>
                    <a:pt x="13182" y="4833"/>
                  </a:lnTo>
                  <a:lnTo>
                    <a:pt x="13080" y="4935"/>
                  </a:lnTo>
                  <a:lnTo>
                    <a:pt x="12607" y="5239"/>
                  </a:lnTo>
                  <a:lnTo>
                    <a:pt x="11864" y="5712"/>
                  </a:lnTo>
                  <a:lnTo>
                    <a:pt x="10917" y="6286"/>
                  </a:lnTo>
                  <a:lnTo>
                    <a:pt x="11458" y="5746"/>
                  </a:lnTo>
                  <a:lnTo>
                    <a:pt x="11897" y="5306"/>
                  </a:lnTo>
                  <a:lnTo>
                    <a:pt x="12235" y="4935"/>
                  </a:lnTo>
                  <a:lnTo>
                    <a:pt x="12573" y="4529"/>
                  </a:lnTo>
                  <a:lnTo>
                    <a:pt x="12979" y="3921"/>
                  </a:lnTo>
                  <a:lnTo>
                    <a:pt x="13182" y="3617"/>
                  </a:lnTo>
                  <a:lnTo>
                    <a:pt x="13384" y="3245"/>
                  </a:lnTo>
                  <a:lnTo>
                    <a:pt x="13553" y="2907"/>
                  </a:lnTo>
                  <a:lnTo>
                    <a:pt x="13689" y="2535"/>
                  </a:lnTo>
                  <a:lnTo>
                    <a:pt x="13756" y="2231"/>
                  </a:lnTo>
                  <a:lnTo>
                    <a:pt x="13722" y="1961"/>
                  </a:lnTo>
                  <a:lnTo>
                    <a:pt x="13655" y="1792"/>
                  </a:lnTo>
                  <a:lnTo>
                    <a:pt x="13553" y="1656"/>
                  </a:lnTo>
                  <a:lnTo>
                    <a:pt x="13418" y="1555"/>
                  </a:lnTo>
                  <a:lnTo>
                    <a:pt x="13249" y="1521"/>
                  </a:lnTo>
                  <a:lnTo>
                    <a:pt x="12979" y="1521"/>
                  </a:lnTo>
                  <a:lnTo>
                    <a:pt x="12877" y="1623"/>
                  </a:lnTo>
                  <a:lnTo>
                    <a:pt x="12742" y="1758"/>
                  </a:lnTo>
                  <a:lnTo>
                    <a:pt x="12438" y="2163"/>
                  </a:lnTo>
                  <a:lnTo>
                    <a:pt x="11762" y="3211"/>
                  </a:lnTo>
                  <a:lnTo>
                    <a:pt x="11661" y="3346"/>
                  </a:lnTo>
                  <a:lnTo>
                    <a:pt x="11492" y="3515"/>
                  </a:lnTo>
                  <a:lnTo>
                    <a:pt x="11052" y="3921"/>
                  </a:lnTo>
                  <a:lnTo>
                    <a:pt x="10512" y="4394"/>
                  </a:lnTo>
                  <a:lnTo>
                    <a:pt x="9903" y="4867"/>
                  </a:lnTo>
                  <a:lnTo>
                    <a:pt x="8822" y="5678"/>
                  </a:lnTo>
                  <a:lnTo>
                    <a:pt x="8349" y="6016"/>
                  </a:lnTo>
                  <a:lnTo>
                    <a:pt x="7909" y="5746"/>
                  </a:lnTo>
                  <a:lnTo>
                    <a:pt x="8281" y="5171"/>
                  </a:lnTo>
                  <a:lnTo>
                    <a:pt x="8653" y="4428"/>
                  </a:lnTo>
                  <a:lnTo>
                    <a:pt x="9025" y="3617"/>
                  </a:lnTo>
                  <a:lnTo>
                    <a:pt x="9396" y="2772"/>
                  </a:lnTo>
                  <a:lnTo>
                    <a:pt x="9734" y="1961"/>
                  </a:lnTo>
                  <a:lnTo>
                    <a:pt x="10005" y="1251"/>
                  </a:lnTo>
                  <a:lnTo>
                    <a:pt x="10174" y="710"/>
                  </a:lnTo>
                  <a:lnTo>
                    <a:pt x="10208" y="406"/>
                  </a:lnTo>
                  <a:lnTo>
                    <a:pt x="10208" y="271"/>
                  </a:lnTo>
                  <a:lnTo>
                    <a:pt x="10140" y="169"/>
                  </a:lnTo>
                  <a:lnTo>
                    <a:pt x="10039" y="102"/>
                  </a:lnTo>
                  <a:lnTo>
                    <a:pt x="9903" y="34"/>
                  </a:lnTo>
                  <a:lnTo>
                    <a:pt x="9768" y="0"/>
                  </a:lnTo>
                  <a:close/>
                </a:path>
              </a:pathLst>
            </a:custGeom>
            <a:solidFill>
              <a:srgbClr val="FFC9E0"/>
            </a:solidFill>
            <a:ln>
              <a:noFill/>
            </a:ln>
          </p:spPr>
          <p:txBody>
            <a:bodyPr spcFirstLastPara="1" wrap="square" lIns="121900" tIns="121900" rIns="121900" bIns="121900" anchor="ctr" anchorCtr="0">
              <a:noAutofit/>
            </a:bodyPr>
            <a:lstStyle/>
            <a:p>
              <a:endParaRPr sz="2400"/>
            </a:p>
          </p:txBody>
        </p:sp>
        <p:sp>
          <p:nvSpPr>
            <p:cNvPr id="7482" name="Google Shape;7482;p36"/>
            <p:cNvSpPr/>
            <p:nvPr/>
          </p:nvSpPr>
          <p:spPr>
            <a:xfrm>
              <a:off x="4613075" y="3228400"/>
              <a:ext cx="52425" cy="34675"/>
            </a:xfrm>
            <a:custGeom>
              <a:avLst/>
              <a:gdLst/>
              <a:ahLst/>
              <a:cxnLst/>
              <a:rect l="l" t="t" r="r" b="b"/>
              <a:pathLst>
                <a:path w="2097" h="1387" extrusionOk="0">
                  <a:moveTo>
                    <a:pt x="2028" y="1"/>
                  </a:moveTo>
                  <a:lnTo>
                    <a:pt x="1" y="1285"/>
                  </a:lnTo>
                  <a:lnTo>
                    <a:pt x="68" y="1386"/>
                  </a:lnTo>
                  <a:lnTo>
                    <a:pt x="2096" y="102"/>
                  </a:lnTo>
                  <a:lnTo>
                    <a:pt x="2028"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83" name="Google Shape;7483;p36"/>
            <p:cNvSpPr/>
            <p:nvPr/>
          </p:nvSpPr>
          <p:spPr>
            <a:xfrm>
              <a:off x="3753800" y="2682600"/>
              <a:ext cx="123375" cy="162250"/>
            </a:xfrm>
            <a:custGeom>
              <a:avLst/>
              <a:gdLst/>
              <a:ahLst/>
              <a:cxnLst/>
              <a:rect l="l" t="t" r="r" b="b"/>
              <a:pathLst>
                <a:path w="4935" h="6490" extrusionOk="0">
                  <a:moveTo>
                    <a:pt x="2839" y="0"/>
                  </a:moveTo>
                  <a:lnTo>
                    <a:pt x="2265" y="34"/>
                  </a:lnTo>
                  <a:lnTo>
                    <a:pt x="1927" y="102"/>
                  </a:lnTo>
                  <a:lnTo>
                    <a:pt x="1589" y="169"/>
                  </a:lnTo>
                  <a:lnTo>
                    <a:pt x="1319" y="304"/>
                  </a:lnTo>
                  <a:lnTo>
                    <a:pt x="1082" y="439"/>
                  </a:lnTo>
                  <a:lnTo>
                    <a:pt x="845" y="642"/>
                  </a:lnTo>
                  <a:lnTo>
                    <a:pt x="676" y="811"/>
                  </a:lnTo>
                  <a:lnTo>
                    <a:pt x="507" y="1048"/>
                  </a:lnTo>
                  <a:lnTo>
                    <a:pt x="406" y="1284"/>
                  </a:lnTo>
                  <a:lnTo>
                    <a:pt x="271" y="1555"/>
                  </a:lnTo>
                  <a:lnTo>
                    <a:pt x="203" y="1825"/>
                  </a:lnTo>
                  <a:lnTo>
                    <a:pt x="102" y="2433"/>
                  </a:lnTo>
                  <a:lnTo>
                    <a:pt x="34" y="3109"/>
                  </a:lnTo>
                  <a:lnTo>
                    <a:pt x="1" y="3785"/>
                  </a:lnTo>
                  <a:lnTo>
                    <a:pt x="1" y="4123"/>
                  </a:lnTo>
                  <a:lnTo>
                    <a:pt x="68" y="4427"/>
                  </a:lnTo>
                  <a:lnTo>
                    <a:pt x="136" y="4732"/>
                  </a:lnTo>
                  <a:lnTo>
                    <a:pt x="203" y="5002"/>
                  </a:lnTo>
                  <a:lnTo>
                    <a:pt x="339" y="5239"/>
                  </a:lnTo>
                  <a:lnTo>
                    <a:pt x="474" y="5475"/>
                  </a:lnTo>
                  <a:lnTo>
                    <a:pt x="609" y="5678"/>
                  </a:lnTo>
                  <a:lnTo>
                    <a:pt x="778" y="5847"/>
                  </a:lnTo>
                  <a:lnTo>
                    <a:pt x="947" y="5982"/>
                  </a:lnTo>
                  <a:lnTo>
                    <a:pt x="1116" y="6117"/>
                  </a:lnTo>
                  <a:lnTo>
                    <a:pt x="1488" y="6320"/>
                  </a:lnTo>
                  <a:lnTo>
                    <a:pt x="1826" y="6455"/>
                  </a:lnTo>
                  <a:lnTo>
                    <a:pt x="2130" y="6489"/>
                  </a:lnTo>
                  <a:lnTo>
                    <a:pt x="2400" y="6489"/>
                  </a:lnTo>
                  <a:lnTo>
                    <a:pt x="2704" y="6421"/>
                  </a:lnTo>
                  <a:lnTo>
                    <a:pt x="3042" y="6354"/>
                  </a:lnTo>
                  <a:lnTo>
                    <a:pt x="3346" y="6185"/>
                  </a:lnTo>
                  <a:lnTo>
                    <a:pt x="3684" y="6016"/>
                  </a:lnTo>
                  <a:lnTo>
                    <a:pt x="3989" y="5746"/>
                  </a:lnTo>
                  <a:lnTo>
                    <a:pt x="4259" y="5441"/>
                  </a:lnTo>
                  <a:lnTo>
                    <a:pt x="4495" y="5036"/>
                  </a:lnTo>
                  <a:lnTo>
                    <a:pt x="4597" y="4833"/>
                  </a:lnTo>
                  <a:lnTo>
                    <a:pt x="4698" y="4596"/>
                  </a:lnTo>
                  <a:lnTo>
                    <a:pt x="4833" y="4090"/>
                  </a:lnTo>
                  <a:lnTo>
                    <a:pt x="4901" y="3515"/>
                  </a:lnTo>
                  <a:lnTo>
                    <a:pt x="4935" y="2974"/>
                  </a:lnTo>
                  <a:lnTo>
                    <a:pt x="4901" y="2400"/>
                  </a:lnTo>
                  <a:lnTo>
                    <a:pt x="4833" y="1859"/>
                  </a:lnTo>
                  <a:lnTo>
                    <a:pt x="4698" y="1386"/>
                  </a:lnTo>
                  <a:lnTo>
                    <a:pt x="4495" y="946"/>
                  </a:lnTo>
                  <a:lnTo>
                    <a:pt x="4394" y="744"/>
                  </a:lnTo>
                  <a:lnTo>
                    <a:pt x="4293" y="608"/>
                  </a:lnTo>
                  <a:lnTo>
                    <a:pt x="4158" y="473"/>
                  </a:lnTo>
                  <a:lnTo>
                    <a:pt x="4022" y="338"/>
                  </a:lnTo>
                  <a:lnTo>
                    <a:pt x="3752" y="169"/>
                  </a:lnTo>
                  <a:lnTo>
                    <a:pt x="3448" y="68"/>
                  </a:lnTo>
                  <a:lnTo>
                    <a:pt x="3144"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84" name="Google Shape;7484;p36"/>
            <p:cNvSpPr/>
            <p:nvPr/>
          </p:nvSpPr>
          <p:spPr>
            <a:xfrm>
              <a:off x="3819700" y="2523750"/>
              <a:ext cx="170700" cy="171550"/>
            </a:xfrm>
            <a:custGeom>
              <a:avLst/>
              <a:gdLst/>
              <a:ahLst/>
              <a:cxnLst/>
              <a:rect l="l" t="t" r="r" b="b"/>
              <a:pathLst>
                <a:path w="6828" h="6862" extrusionOk="0">
                  <a:moveTo>
                    <a:pt x="5847" y="0"/>
                  </a:moveTo>
                  <a:lnTo>
                    <a:pt x="5408" y="68"/>
                  </a:lnTo>
                  <a:lnTo>
                    <a:pt x="5003" y="271"/>
                  </a:lnTo>
                  <a:lnTo>
                    <a:pt x="4529" y="575"/>
                  </a:lnTo>
                  <a:lnTo>
                    <a:pt x="3989" y="980"/>
                  </a:lnTo>
                  <a:lnTo>
                    <a:pt x="3684" y="1251"/>
                  </a:lnTo>
                  <a:lnTo>
                    <a:pt x="3380" y="1521"/>
                  </a:lnTo>
                  <a:lnTo>
                    <a:pt x="3042" y="1859"/>
                  </a:lnTo>
                  <a:lnTo>
                    <a:pt x="2738" y="2231"/>
                  </a:lnTo>
                  <a:lnTo>
                    <a:pt x="2400" y="2670"/>
                  </a:lnTo>
                  <a:lnTo>
                    <a:pt x="2096" y="3110"/>
                  </a:lnTo>
                  <a:lnTo>
                    <a:pt x="1792" y="3617"/>
                  </a:lnTo>
                  <a:lnTo>
                    <a:pt x="1522" y="4157"/>
                  </a:lnTo>
                  <a:lnTo>
                    <a:pt x="1386" y="4124"/>
                  </a:lnTo>
                  <a:lnTo>
                    <a:pt x="1015" y="4124"/>
                  </a:lnTo>
                  <a:lnTo>
                    <a:pt x="812" y="4157"/>
                  </a:lnTo>
                  <a:lnTo>
                    <a:pt x="575" y="4259"/>
                  </a:lnTo>
                  <a:lnTo>
                    <a:pt x="339" y="4428"/>
                  </a:lnTo>
                  <a:lnTo>
                    <a:pt x="237" y="4563"/>
                  </a:lnTo>
                  <a:lnTo>
                    <a:pt x="136" y="4698"/>
                  </a:lnTo>
                  <a:lnTo>
                    <a:pt x="68" y="4833"/>
                  </a:lnTo>
                  <a:lnTo>
                    <a:pt x="1" y="5002"/>
                  </a:lnTo>
                  <a:lnTo>
                    <a:pt x="1" y="5104"/>
                  </a:lnTo>
                  <a:lnTo>
                    <a:pt x="1" y="5239"/>
                  </a:lnTo>
                  <a:lnTo>
                    <a:pt x="68" y="5408"/>
                  </a:lnTo>
                  <a:lnTo>
                    <a:pt x="170" y="5577"/>
                  </a:lnTo>
                  <a:lnTo>
                    <a:pt x="305" y="5678"/>
                  </a:lnTo>
                  <a:lnTo>
                    <a:pt x="440" y="5746"/>
                  </a:lnTo>
                  <a:lnTo>
                    <a:pt x="575" y="5813"/>
                  </a:lnTo>
                  <a:lnTo>
                    <a:pt x="237" y="6354"/>
                  </a:lnTo>
                  <a:lnTo>
                    <a:pt x="339" y="6456"/>
                  </a:lnTo>
                  <a:lnTo>
                    <a:pt x="440" y="6557"/>
                  </a:lnTo>
                  <a:lnTo>
                    <a:pt x="609" y="6692"/>
                  </a:lnTo>
                  <a:lnTo>
                    <a:pt x="778" y="6760"/>
                  </a:lnTo>
                  <a:lnTo>
                    <a:pt x="981" y="6861"/>
                  </a:lnTo>
                  <a:lnTo>
                    <a:pt x="1251" y="6861"/>
                  </a:lnTo>
                  <a:lnTo>
                    <a:pt x="1522" y="6827"/>
                  </a:lnTo>
                  <a:lnTo>
                    <a:pt x="1758" y="6084"/>
                  </a:lnTo>
                  <a:lnTo>
                    <a:pt x="1859" y="6050"/>
                  </a:lnTo>
                  <a:lnTo>
                    <a:pt x="2096" y="5949"/>
                  </a:lnTo>
                  <a:lnTo>
                    <a:pt x="2231" y="5847"/>
                  </a:lnTo>
                  <a:lnTo>
                    <a:pt x="2366" y="5746"/>
                  </a:lnTo>
                  <a:lnTo>
                    <a:pt x="2468" y="5577"/>
                  </a:lnTo>
                  <a:lnTo>
                    <a:pt x="2569" y="5408"/>
                  </a:lnTo>
                  <a:lnTo>
                    <a:pt x="2603" y="5239"/>
                  </a:lnTo>
                  <a:lnTo>
                    <a:pt x="2603" y="5070"/>
                  </a:lnTo>
                  <a:lnTo>
                    <a:pt x="2603" y="4799"/>
                  </a:lnTo>
                  <a:lnTo>
                    <a:pt x="2569" y="4630"/>
                  </a:lnTo>
                  <a:lnTo>
                    <a:pt x="2569" y="4563"/>
                  </a:lnTo>
                  <a:lnTo>
                    <a:pt x="2907" y="4022"/>
                  </a:lnTo>
                  <a:lnTo>
                    <a:pt x="3347" y="3448"/>
                  </a:lnTo>
                  <a:lnTo>
                    <a:pt x="3887" y="2772"/>
                  </a:lnTo>
                  <a:lnTo>
                    <a:pt x="4563" y="2028"/>
                  </a:lnTo>
                  <a:lnTo>
                    <a:pt x="4901" y="1690"/>
                  </a:lnTo>
                  <a:lnTo>
                    <a:pt x="5273" y="1352"/>
                  </a:lnTo>
                  <a:lnTo>
                    <a:pt x="5645" y="1048"/>
                  </a:lnTo>
                  <a:lnTo>
                    <a:pt x="6050" y="811"/>
                  </a:lnTo>
                  <a:lnTo>
                    <a:pt x="6456" y="575"/>
                  </a:lnTo>
                  <a:lnTo>
                    <a:pt x="6828" y="406"/>
                  </a:lnTo>
                  <a:lnTo>
                    <a:pt x="6794" y="338"/>
                  </a:lnTo>
                  <a:lnTo>
                    <a:pt x="6726" y="237"/>
                  </a:lnTo>
                  <a:lnTo>
                    <a:pt x="6625" y="136"/>
                  </a:lnTo>
                  <a:lnTo>
                    <a:pt x="6456" y="68"/>
                  </a:lnTo>
                  <a:lnTo>
                    <a:pt x="6185"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85" name="Google Shape;7485;p36"/>
            <p:cNvSpPr/>
            <p:nvPr/>
          </p:nvSpPr>
          <p:spPr>
            <a:xfrm>
              <a:off x="3801950" y="2575275"/>
              <a:ext cx="71850" cy="109025"/>
            </a:xfrm>
            <a:custGeom>
              <a:avLst/>
              <a:gdLst/>
              <a:ahLst/>
              <a:cxnLst/>
              <a:rect l="l" t="t" r="r" b="b"/>
              <a:pathLst>
                <a:path w="2874" h="4361" extrusionOk="0">
                  <a:moveTo>
                    <a:pt x="2164" y="1"/>
                  </a:moveTo>
                  <a:lnTo>
                    <a:pt x="2029" y="35"/>
                  </a:lnTo>
                  <a:lnTo>
                    <a:pt x="1894" y="102"/>
                  </a:lnTo>
                  <a:lnTo>
                    <a:pt x="1792" y="204"/>
                  </a:lnTo>
                  <a:lnTo>
                    <a:pt x="1691" y="305"/>
                  </a:lnTo>
                  <a:lnTo>
                    <a:pt x="1420" y="846"/>
                  </a:lnTo>
                  <a:lnTo>
                    <a:pt x="880" y="2063"/>
                  </a:lnTo>
                  <a:lnTo>
                    <a:pt x="575" y="2738"/>
                  </a:lnTo>
                  <a:lnTo>
                    <a:pt x="305" y="3381"/>
                  </a:lnTo>
                  <a:lnTo>
                    <a:pt x="102" y="3955"/>
                  </a:lnTo>
                  <a:lnTo>
                    <a:pt x="1" y="4327"/>
                  </a:lnTo>
                  <a:lnTo>
                    <a:pt x="102" y="4361"/>
                  </a:lnTo>
                  <a:lnTo>
                    <a:pt x="204" y="4023"/>
                  </a:lnTo>
                  <a:lnTo>
                    <a:pt x="373" y="3550"/>
                  </a:lnTo>
                  <a:lnTo>
                    <a:pt x="846" y="2367"/>
                  </a:lnTo>
                  <a:lnTo>
                    <a:pt x="1420" y="1184"/>
                  </a:lnTo>
                  <a:lnTo>
                    <a:pt x="1792" y="373"/>
                  </a:lnTo>
                  <a:lnTo>
                    <a:pt x="1860" y="271"/>
                  </a:lnTo>
                  <a:lnTo>
                    <a:pt x="1961" y="204"/>
                  </a:lnTo>
                  <a:lnTo>
                    <a:pt x="2063" y="136"/>
                  </a:lnTo>
                  <a:lnTo>
                    <a:pt x="2198" y="102"/>
                  </a:lnTo>
                  <a:lnTo>
                    <a:pt x="2333" y="102"/>
                  </a:lnTo>
                  <a:lnTo>
                    <a:pt x="2468" y="170"/>
                  </a:lnTo>
                  <a:lnTo>
                    <a:pt x="2603" y="238"/>
                  </a:lnTo>
                  <a:lnTo>
                    <a:pt x="2738" y="373"/>
                  </a:lnTo>
                  <a:lnTo>
                    <a:pt x="2772" y="440"/>
                  </a:lnTo>
                  <a:lnTo>
                    <a:pt x="2772" y="576"/>
                  </a:lnTo>
                  <a:lnTo>
                    <a:pt x="2738" y="913"/>
                  </a:lnTo>
                  <a:lnTo>
                    <a:pt x="2603" y="1387"/>
                  </a:lnTo>
                  <a:lnTo>
                    <a:pt x="2400" y="1927"/>
                  </a:lnTo>
                  <a:lnTo>
                    <a:pt x="1927" y="3144"/>
                  </a:lnTo>
                  <a:lnTo>
                    <a:pt x="1387" y="4327"/>
                  </a:lnTo>
                  <a:lnTo>
                    <a:pt x="1522" y="4361"/>
                  </a:lnTo>
                  <a:lnTo>
                    <a:pt x="1860" y="3651"/>
                  </a:lnTo>
                  <a:lnTo>
                    <a:pt x="2367" y="2367"/>
                  </a:lnTo>
                  <a:lnTo>
                    <a:pt x="2637" y="1691"/>
                  </a:lnTo>
                  <a:lnTo>
                    <a:pt x="2806" y="1082"/>
                  </a:lnTo>
                  <a:lnTo>
                    <a:pt x="2874" y="812"/>
                  </a:lnTo>
                  <a:lnTo>
                    <a:pt x="2874" y="609"/>
                  </a:lnTo>
                  <a:lnTo>
                    <a:pt x="2874" y="407"/>
                  </a:lnTo>
                  <a:lnTo>
                    <a:pt x="2840" y="305"/>
                  </a:lnTo>
                  <a:lnTo>
                    <a:pt x="2671" y="136"/>
                  </a:lnTo>
                  <a:lnTo>
                    <a:pt x="2536" y="35"/>
                  </a:lnTo>
                  <a:lnTo>
                    <a:pt x="23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486" name="Google Shape;7486;p36"/>
            <p:cNvSpPr/>
            <p:nvPr/>
          </p:nvSpPr>
          <p:spPr>
            <a:xfrm>
              <a:off x="3824775" y="2697800"/>
              <a:ext cx="26225" cy="102250"/>
            </a:xfrm>
            <a:custGeom>
              <a:avLst/>
              <a:gdLst/>
              <a:ahLst/>
              <a:cxnLst/>
              <a:rect l="l" t="t" r="r" b="b"/>
              <a:pathLst>
                <a:path w="1049" h="4090" extrusionOk="0">
                  <a:moveTo>
                    <a:pt x="102" y="0"/>
                  </a:moveTo>
                  <a:lnTo>
                    <a:pt x="0" y="68"/>
                  </a:lnTo>
                  <a:lnTo>
                    <a:pt x="203" y="406"/>
                  </a:lnTo>
                  <a:lnTo>
                    <a:pt x="372" y="778"/>
                  </a:lnTo>
                  <a:lnTo>
                    <a:pt x="575" y="1285"/>
                  </a:lnTo>
                  <a:lnTo>
                    <a:pt x="744" y="1859"/>
                  </a:lnTo>
                  <a:lnTo>
                    <a:pt x="812" y="2197"/>
                  </a:lnTo>
                  <a:lnTo>
                    <a:pt x="879" y="2535"/>
                  </a:lnTo>
                  <a:lnTo>
                    <a:pt x="913" y="2907"/>
                  </a:lnTo>
                  <a:lnTo>
                    <a:pt x="913" y="3279"/>
                  </a:lnTo>
                  <a:lnTo>
                    <a:pt x="913" y="3684"/>
                  </a:lnTo>
                  <a:lnTo>
                    <a:pt x="845" y="4056"/>
                  </a:lnTo>
                  <a:lnTo>
                    <a:pt x="981" y="4090"/>
                  </a:lnTo>
                  <a:lnTo>
                    <a:pt x="1014" y="3684"/>
                  </a:lnTo>
                  <a:lnTo>
                    <a:pt x="1048" y="3279"/>
                  </a:lnTo>
                  <a:lnTo>
                    <a:pt x="1014" y="2907"/>
                  </a:lnTo>
                  <a:lnTo>
                    <a:pt x="981" y="2535"/>
                  </a:lnTo>
                  <a:lnTo>
                    <a:pt x="947" y="2163"/>
                  </a:lnTo>
                  <a:lnTo>
                    <a:pt x="845" y="1825"/>
                  </a:lnTo>
                  <a:lnTo>
                    <a:pt x="676" y="1217"/>
                  </a:lnTo>
                  <a:lnTo>
                    <a:pt x="474" y="744"/>
                  </a:lnTo>
                  <a:lnTo>
                    <a:pt x="305" y="338"/>
                  </a:lnTo>
                  <a:lnTo>
                    <a:pt x="10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487" name="Google Shape;7487;p36"/>
            <p:cNvSpPr/>
            <p:nvPr/>
          </p:nvSpPr>
          <p:spPr>
            <a:xfrm>
              <a:off x="3823925" y="2826225"/>
              <a:ext cx="109025" cy="74375"/>
            </a:xfrm>
            <a:custGeom>
              <a:avLst/>
              <a:gdLst/>
              <a:ahLst/>
              <a:cxnLst/>
              <a:rect l="l" t="t" r="r" b="b"/>
              <a:pathLst>
                <a:path w="4361" h="2975" extrusionOk="0">
                  <a:moveTo>
                    <a:pt x="203" y="1"/>
                  </a:moveTo>
                  <a:lnTo>
                    <a:pt x="1" y="170"/>
                  </a:lnTo>
                  <a:lnTo>
                    <a:pt x="406" y="575"/>
                  </a:lnTo>
                  <a:lnTo>
                    <a:pt x="812" y="947"/>
                  </a:lnTo>
                  <a:lnTo>
                    <a:pt x="1319" y="1386"/>
                  </a:lnTo>
                  <a:lnTo>
                    <a:pt x="1961" y="1826"/>
                  </a:lnTo>
                  <a:lnTo>
                    <a:pt x="2671" y="2299"/>
                  </a:lnTo>
                  <a:lnTo>
                    <a:pt x="3042" y="2501"/>
                  </a:lnTo>
                  <a:lnTo>
                    <a:pt x="3448" y="2670"/>
                  </a:lnTo>
                  <a:lnTo>
                    <a:pt x="3887" y="2839"/>
                  </a:lnTo>
                  <a:lnTo>
                    <a:pt x="4293" y="2975"/>
                  </a:lnTo>
                  <a:lnTo>
                    <a:pt x="4360" y="2738"/>
                  </a:lnTo>
                  <a:lnTo>
                    <a:pt x="3955" y="2603"/>
                  </a:lnTo>
                  <a:lnTo>
                    <a:pt x="3549" y="2468"/>
                  </a:lnTo>
                  <a:lnTo>
                    <a:pt x="3144" y="2265"/>
                  </a:lnTo>
                  <a:lnTo>
                    <a:pt x="2772" y="2062"/>
                  </a:lnTo>
                  <a:lnTo>
                    <a:pt x="2062" y="1623"/>
                  </a:lnTo>
                  <a:lnTo>
                    <a:pt x="1454" y="1150"/>
                  </a:lnTo>
                  <a:lnTo>
                    <a:pt x="947" y="710"/>
                  </a:lnTo>
                  <a:lnTo>
                    <a:pt x="541" y="372"/>
                  </a:lnTo>
                  <a:lnTo>
                    <a:pt x="203"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88" name="Google Shape;7488;p36"/>
            <p:cNvSpPr/>
            <p:nvPr/>
          </p:nvSpPr>
          <p:spPr>
            <a:xfrm>
              <a:off x="3921950" y="2883675"/>
              <a:ext cx="68450" cy="60025"/>
            </a:xfrm>
            <a:custGeom>
              <a:avLst/>
              <a:gdLst/>
              <a:ahLst/>
              <a:cxnLst/>
              <a:rect l="l" t="t" r="r" b="b"/>
              <a:pathLst>
                <a:path w="2738" h="2401" extrusionOk="0">
                  <a:moveTo>
                    <a:pt x="1386" y="1"/>
                  </a:moveTo>
                  <a:lnTo>
                    <a:pt x="1115" y="34"/>
                  </a:lnTo>
                  <a:lnTo>
                    <a:pt x="845" y="102"/>
                  </a:lnTo>
                  <a:lnTo>
                    <a:pt x="608" y="203"/>
                  </a:lnTo>
                  <a:lnTo>
                    <a:pt x="406" y="372"/>
                  </a:lnTo>
                  <a:lnTo>
                    <a:pt x="237" y="541"/>
                  </a:lnTo>
                  <a:lnTo>
                    <a:pt x="135" y="744"/>
                  </a:lnTo>
                  <a:lnTo>
                    <a:pt x="34" y="947"/>
                  </a:lnTo>
                  <a:lnTo>
                    <a:pt x="0" y="1217"/>
                  </a:lnTo>
                  <a:lnTo>
                    <a:pt x="34" y="1454"/>
                  </a:lnTo>
                  <a:lnTo>
                    <a:pt x="135" y="1657"/>
                  </a:lnTo>
                  <a:lnTo>
                    <a:pt x="237" y="1860"/>
                  </a:lnTo>
                  <a:lnTo>
                    <a:pt x="406" y="2028"/>
                  </a:lnTo>
                  <a:lnTo>
                    <a:pt x="608" y="2197"/>
                  </a:lnTo>
                  <a:lnTo>
                    <a:pt x="845" y="2299"/>
                  </a:lnTo>
                  <a:lnTo>
                    <a:pt x="1115" y="2366"/>
                  </a:lnTo>
                  <a:lnTo>
                    <a:pt x="1386" y="2400"/>
                  </a:lnTo>
                  <a:lnTo>
                    <a:pt x="1656" y="2366"/>
                  </a:lnTo>
                  <a:lnTo>
                    <a:pt x="1926" y="2299"/>
                  </a:lnTo>
                  <a:lnTo>
                    <a:pt x="2129" y="2197"/>
                  </a:lnTo>
                  <a:lnTo>
                    <a:pt x="2332" y="2028"/>
                  </a:lnTo>
                  <a:lnTo>
                    <a:pt x="2501" y="1860"/>
                  </a:lnTo>
                  <a:lnTo>
                    <a:pt x="2636" y="1657"/>
                  </a:lnTo>
                  <a:lnTo>
                    <a:pt x="2738" y="1454"/>
                  </a:lnTo>
                  <a:lnTo>
                    <a:pt x="2738" y="1217"/>
                  </a:lnTo>
                  <a:lnTo>
                    <a:pt x="2738" y="947"/>
                  </a:lnTo>
                  <a:lnTo>
                    <a:pt x="2636" y="744"/>
                  </a:lnTo>
                  <a:lnTo>
                    <a:pt x="2501" y="541"/>
                  </a:lnTo>
                  <a:lnTo>
                    <a:pt x="2332" y="372"/>
                  </a:lnTo>
                  <a:lnTo>
                    <a:pt x="2129" y="203"/>
                  </a:lnTo>
                  <a:lnTo>
                    <a:pt x="1926" y="102"/>
                  </a:lnTo>
                  <a:lnTo>
                    <a:pt x="1656" y="34"/>
                  </a:lnTo>
                  <a:lnTo>
                    <a:pt x="1386"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89" name="Google Shape;7489;p36"/>
            <p:cNvSpPr/>
            <p:nvPr/>
          </p:nvSpPr>
          <p:spPr>
            <a:xfrm>
              <a:off x="3921100" y="2882825"/>
              <a:ext cx="71000" cy="61725"/>
            </a:xfrm>
            <a:custGeom>
              <a:avLst/>
              <a:gdLst/>
              <a:ahLst/>
              <a:cxnLst/>
              <a:rect l="l" t="t" r="r" b="b"/>
              <a:pathLst>
                <a:path w="2840" h="2469" extrusionOk="0">
                  <a:moveTo>
                    <a:pt x="1420" y="102"/>
                  </a:moveTo>
                  <a:lnTo>
                    <a:pt x="1690" y="136"/>
                  </a:lnTo>
                  <a:lnTo>
                    <a:pt x="1927" y="204"/>
                  </a:lnTo>
                  <a:lnTo>
                    <a:pt x="2129" y="305"/>
                  </a:lnTo>
                  <a:lnTo>
                    <a:pt x="2332" y="440"/>
                  </a:lnTo>
                  <a:lnTo>
                    <a:pt x="2501" y="609"/>
                  </a:lnTo>
                  <a:lnTo>
                    <a:pt x="2636" y="812"/>
                  </a:lnTo>
                  <a:lnTo>
                    <a:pt x="2704" y="1015"/>
                  </a:lnTo>
                  <a:lnTo>
                    <a:pt x="2738" y="1251"/>
                  </a:lnTo>
                  <a:lnTo>
                    <a:pt x="2704" y="1454"/>
                  </a:lnTo>
                  <a:lnTo>
                    <a:pt x="2636" y="1657"/>
                  </a:lnTo>
                  <a:lnTo>
                    <a:pt x="2501" y="1860"/>
                  </a:lnTo>
                  <a:lnTo>
                    <a:pt x="2332" y="2029"/>
                  </a:lnTo>
                  <a:lnTo>
                    <a:pt x="2129" y="2164"/>
                  </a:lnTo>
                  <a:lnTo>
                    <a:pt x="1927" y="2265"/>
                  </a:lnTo>
                  <a:lnTo>
                    <a:pt x="1690" y="2333"/>
                  </a:lnTo>
                  <a:lnTo>
                    <a:pt x="1420" y="2367"/>
                  </a:lnTo>
                  <a:lnTo>
                    <a:pt x="1149" y="2333"/>
                  </a:lnTo>
                  <a:lnTo>
                    <a:pt x="913" y="2265"/>
                  </a:lnTo>
                  <a:lnTo>
                    <a:pt x="676" y="2164"/>
                  </a:lnTo>
                  <a:lnTo>
                    <a:pt x="473" y="2029"/>
                  </a:lnTo>
                  <a:lnTo>
                    <a:pt x="338" y="1860"/>
                  </a:lnTo>
                  <a:lnTo>
                    <a:pt x="203" y="1657"/>
                  </a:lnTo>
                  <a:lnTo>
                    <a:pt x="135" y="1454"/>
                  </a:lnTo>
                  <a:lnTo>
                    <a:pt x="102" y="1251"/>
                  </a:lnTo>
                  <a:lnTo>
                    <a:pt x="135" y="1015"/>
                  </a:lnTo>
                  <a:lnTo>
                    <a:pt x="203" y="812"/>
                  </a:lnTo>
                  <a:lnTo>
                    <a:pt x="338" y="609"/>
                  </a:lnTo>
                  <a:lnTo>
                    <a:pt x="473" y="440"/>
                  </a:lnTo>
                  <a:lnTo>
                    <a:pt x="676" y="305"/>
                  </a:lnTo>
                  <a:lnTo>
                    <a:pt x="913" y="204"/>
                  </a:lnTo>
                  <a:lnTo>
                    <a:pt x="1149" y="136"/>
                  </a:lnTo>
                  <a:lnTo>
                    <a:pt x="1420" y="102"/>
                  </a:lnTo>
                  <a:close/>
                  <a:moveTo>
                    <a:pt x="1116" y="1"/>
                  </a:moveTo>
                  <a:lnTo>
                    <a:pt x="845" y="68"/>
                  </a:lnTo>
                  <a:lnTo>
                    <a:pt x="609" y="204"/>
                  </a:lnTo>
                  <a:lnTo>
                    <a:pt x="406" y="339"/>
                  </a:lnTo>
                  <a:lnTo>
                    <a:pt x="237" y="542"/>
                  </a:lnTo>
                  <a:lnTo>
                    <a:pt x="102" y="744"/>
                  </a:lnTo>
                  <a:lnTo>
                    <a:pt x="0" y="981"/>
                  </a:lnTo>
                  <a:lnTo>
                    <a:pt x="0" y="1251"/>
                  </a:lnTo>
                  <a:lnTo>
                    <a:pt x="0" y="1488"/>
                  </a:lnTo>
                  <a:lnTo>
                    <a:pt x="102" y="1725"/>
                  </a:lnTo>
                  <a:lnTo>
                    <a:pt x="237" y="1927"/>
                  </a:lnTo>
                  <a:lnTo>
                    <a:pt x="406" y="2130"/>
                  </a:lnTo>
                  <a:lnTo>
                    <a:pt x="609" y="2265"/>
                  </a:lnTo>
                  <a:lnTo>
                    <a:pt x="845" y="2400"/>
                  </a:lnTo>
                  <a:lnTo>
                    <a:pt x="1116" y="2468"/>
                  </a:lnTo>
                  <a:lnTo>
                    <a:pt x="1690" y="2468"/>
                  </a:lnTo>
                  <a:lnTo>
                    <a:pt x="1960" y="2400"/>
                  </a:lnTo>
                  <a:lnTo>
                    <a:pt x="2197" y="2265"/>
                  </a:lnTo>
                  <a:lnTo>
                    <a:pt x="2434" y="2130"/>
                  </a:lnTo>
                  <a:lnTo>
                    <a:pt x="2603" y="1927"/>
                  </a:lnTo>
                  <a:lnTo>
                    <a:pt x="2738" y="1725"/>
                  </a:lnTo>
                  <a:lnTo>
                    <a:pt x="2805" y="1488"/>
                  </a:lnTo>
                  <a:lnTo>
                    <a:pt x="2839" y="1251"/>
                  </a:lnTo>
                  <a:lnTo>
                    <a:pt x="2805" y="981"/>
                  </a:lnTo>
                  <a:lnTo>
                    <a:pt x="2738" y="744"/>
                  </a:lnTo>
                  <a:lnTo>
                    <a:pt x="2603" y="542"/>
                  </a:lnTo>
                  <a:lnTo>
                    <a:pt x="2434" y="339"/>
                  </a:lnTo>
                  <a:lnTo>
                    <a:pt x="2197" y="204"/>
                  </a:lnTo>
                  <a:lnTo>
                    <a:pt x="1960" y="68"/>
                  </a:lnTo>
                  <a:lnTo>
                    <a:pt x="1690"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90" name="Google Shape;7490;p36"/>
            <p:cNvSpPr/>
            <p:nvPr/>
          </p:nvSpPr>
          <p:spPr>
            <a:xfrm>
              <a:off x="3675225" y="2808475"/>
              <a:ext cx="215475" cy="350675"/>
            </a:xfrm>
            <a:custGeom>
              <a:avLst/>
              <a:gdLst/>
              <a:ahLst/>
              <a:cxnLst/>
              <a:rect l="l" t="t" r="r" b="b"/>
              <a:pathLst>
                <a:path w="8619" h="14027" extrusionOk="0">
                  <a:moveTo>
                    <a:pt x="6016" y="1"/>
                  </a:moveTo>
                  <a:lnTo>
                    <a:pt x="5847" y="136"/>
                  </a:lnTo>
                  <a:lnTo>
                    <a:pt x="5509" y="474"/>
                  </a:lnTo>
                  <a:lnTo>
                    <a:pt x="4597" y="1420"/>
                  </a:lnTo>
                  <a:lnTo>
                    <a:pt x="3617" y="2400"/>
                  </a:lnTo>
                  <a:lnTo>
                    <a:pt x="3245" y="2738"/>
                  </a:lnTo>
                  <a:lnTo>
                    <a:pt x="3008" y="2941"/>
                  </a:lnTo>
                  <a:lnTo>
                    <a:pt x="2738" y="3110"/>
                  </a:lnTo>
                  <a:lnTo>
                    <a:pt x="2366" y="3448"/>
                  </a:lnTo>
                  <a:lnTo>
                    <a:pt x="1386" y="4428"/>
                  </a:lnTo>
                  <a:lnTo>
                    <a:pt x="879" y="4969"/>
                  </a:lnTo>
                  <a:lnTo>
                    <a:pt x="440" y="5442"/>
                  </a:lnTo>
                  <a:lnTo>
                    <a:pt x="136" y="5848"/>
                  </a:lnTo>
                  <a:lnTo>
                    <a:pt x="34" y="5983"/>
                  </a:lnTo>
                  <a:lnTo>
                    <a:pt x="0" y="6050"/>
                  </a:lnTo>
                  <a:lnTo>
                    <a:pt x="34" y="6186"/>
                  </a:lnTo>
                  <a:lnTo>
                    <a:pt x="68" y="6422"/>
                  </a:lnTo>
                  <a:lnTo>
                    <a:pt x="271" y="7132"/>
                  </a:lnTo>
                  <a:lnTo>
                    <a:pt x="879" y="9126"/>
                  </a:lnTo>
                  <a:lnTo>
                    <a:pt x="1792" y="11931"/>
                  </a:lnTo>
                  <a:lnTo>
                    <a:pt x="1521" y="13384"/>
                  </a:lnTo>
                  <a:lnTo>
                    <a:pt x="1690" y="13519"/>
                  </a:lnTo>
                  <a:lnTo>
                    <a:pt x="1893" y="13621"/>
                  </a:lnTo>
                  <a:lnTo>
                    <a:pt x="2163" y="13688"/>
                  </a:lnTo>
                  <a:lnTo>
                    <a:pt x="2434" y="13790"/>
                  </a:lnTo>
                  <a:lnTo>
                    <a:pt x="3110" y="13891"/>
                  </a:lnTo>
                  <a:lnTo>
                    <a:pt x="3786" y="13959"/>
                  </a:lnTo>
                  <a:lnTo>
                    <a:pt x="4462" y="14026"/>
                  </a:lnTo>
                  <a:lnTo>
                    <a:pt x="5543" y="14026"/>
                  </a:lnTo>
                  <a:lnTo>
                    <a:pt x="5644" y="13519"/>
                  </a:lnTo>
                  <a:lnTo>
                    <a:pt x="5813" y="12607"/>
                  </a:lnTo>
                  <a:lnTo>
                    <a:pt x="5813" y="12337"/>
                  </a:lnTo>
                  <a:lnTo>
                    <a:pt x="5780" y="11965"/>
                  </a:lnTo>
                  <a:lnTo>
                    <a:pt x="5678" y="10951"/>
                  </a:lnTo>
                  <a:lnTo>
                    <a:pt x="5509" y="9971"/>
                  </a:lnTo>
                  <a:lnTo>
                    <a:pt x="5442" y="9633"/>
                  </a:lnTo>
                  <a:lnTo>
                    <a:pt x="5374" y="9430"/>
                  </a:lnTo>
                  <a:lnTo>
                    <a:pt x="5340" y="9261"/>
                  </a:lnTo>
                  <a:lnTo>
                    <a:pt x="5340" y="9058"/>
                  </a:lnTo>
                  <a:lnTo>
                    <a:pt x="5442" y="8619"/>
                  </a:lnTo>
                  <a:lnTo>
                    <a:pt x="5543" y="8213"/>
                  </a:lnTo>
                  <a:lnTo>
                    <a:pt x="5611" y="8044"/>
                  </a:lnTo>
                  <a:lnTo>
                    <a:pt x="6287" y="7740"/>
                  </a:lnTo>
                  <a:lnTo>
                    <a:pt x="6760" y="7504"/>
                  </a:lnTo>
                  <a:lnTo>
                    <a:pt x="6929" y="7402"/>
                  </a:lnTo>
                  <a:lnTo>
                    <a:pt x="7030" y="7335"/>
                  </a:lnTo>
                  <a:lnTo>
                    <a:pt x="7064" y="7199"/>
                  </a:lnTo>
                  <a:lnTo>
                    <a:pt x="7064" y="6997"/>
                  </a:lnTo>
                  <a:lnTo>
                    <a:pt x="7030" y="6456"/>
                  </a:lnTo>
                  <a:lnTo>
                    <a:pt x="6963" y="5712"/>
                  </a:lnTo>
                  <a:lnTo>
                    <a:pt x="7233" y="5746"/>
                  </a:lnTo>
                  <a:lnTo>
                    <a:pt x="7469" y="5746"/>
                  </a:lnTo>
                  <a:lnTo>
                    <a:pt x="7706" y="5712"/>
                  </a:lnTo>
                  <a:lnTo>
                    <a:pt x="7807" y="5645"/>
                  </a:lnTo>
                  <a:lnTo>
                    <a:pt x="7875" y="5543"/>
                  </a:lnTo>
                  <a:lnTo>
                    <a:pt x="7943" y="5374"/>
                  </a:lnTo>
                  <a:lnTo>
                    <a:pt x="7976" y="5239"/>
                  </a:lnTo>
                  <a:lnTo>
                    <a:pt x="8010" y="4935"/>
                  </a:lnTo>
                  <a:lnTo>
                    <a:pt x="8010" y="4800"/>
                  </a:lnTo>
                  <a:lnTo>
                    <a:pt x="8112" y="4766"/>
                  </a:lnTo>
                  <a:lnTo>
                    <a:pt x="8213" y="4665"/>
                  </a:lnTo>
                  <a:lnTo>
                    <a:pt x="8416" y="4394"/>
                  </a:lnTo>
                  <a:lnTo>
                    <a:pt x="8551" y="4090"/>
                  </a:lnTo>
                  <a:lnTo>
                    <a:pt x="8619" y="3989"/>
                  </a:lnTo>
                  <a:lnTo>
                    <a:pt x="7841" y="3617"/>
                  </a:lnTo>
                  <a:lnTo>
                    <a:pt x="7267" y="3380"/>
                  </a:lnTo>
                  <a:lnTo>
                    <a:pt x="6996" y="3279"/>
                  </a:lnTo>
                  <a:lnTo>
                    <a:pt x="6827" y="3245"/>
                  </a:lnTo>
                  <a:lnTo>
                    <a:pt x="6354" y="3245"/>
                  </a:lnTo>
                  <a:lnTo>
                    <a:pt x="5678" y="3279"/>
                  </a:lnTo>
                  <a:lnTo>
                    <a:pt x="4833" y="3347"/>
                  </a:lnTo>
                  <a:lnTo>
                    <a:pt x="5475" y="2468"/>
                  </a:lnTo>
                  <a:lnTo>
                    <a:pt x="5982" y="1724"/>
                  </a:lnTo>
                  <a:lnTo>
                    <a:pt x="6354" y="1116"/>
                  </a:lnTo>
                  <a:lnTo>
                    <a:pt x="6422" y="913"/>
                  </a:lnTo>
                  <a:lnTo>
                    <a:pt x="6456" y="711"/>
                  </a:lnTo>
                  <a:lnTo>
                    <a:pt x="6456" y="508"/>
                  </a:lnTo>
                  <a:lnTo>
                    <a:pt x="6388" y="339"/>
                  </a:lnTo>
                  <a:lnTo>
                    <a:pt x="6320" y="170"/>
                  </a:lnTo>
                  <a:lnTo>
                    <a:pt x="6219" y="68"/>
                  </a:lnTo>
                  <a:lnTo>
                    <a:pt x="6118" y="1"/>
                  </a:lnTo>
                  <a:close/>
                </a:path>
              </a:pathLst>
            </a:custGeom>
            <a:solidFill>
              <a:srgbClr val="FFC9E0"/>
            </a:solidFill>
            <a:ln>
              <a:noFill/>
            </a:ln>
          </p:spPr>
          <p:txBody>
            <a:bodyPr spcFirstLastPara="1" wrap="square" lIns="121900" tIns="121900" rIns="121900" bIns="121900" anchor="ctr" anchorCtr="0">
              <a:noAutofit/>
            </a:bodyPr>
            <a:lstStyle/>
            <a:p>
              <a:endParaRPr sz="2400"/>
            </a:p>
          </p:txBody>
        </p:sp>
        <p:sp>
          <p:nvSpPr>
            <p:cNvPr id="7491" name="Google Shape;7491;p36"/>
            <p:cNvSpPr/>
            <p:nvPr/>
          </p:nvSpPr>
          <p:spPr>
            <a:xfrm>
              <a:off x="3719150" y="2806800"/>
              <a:ext cx="119175" cy="123375"/>
            </a:xfrm>
            <a:custGeom>
              <a:avLst/>
              <a:gdLst/>
              <a:ahLst/>
              <a:cxnLst/>
              <a:rect l="l" t="t" r="r" b="b"/>
              <a:pathLst>
                <a:path w="4767" h="4935" extrusionOk="0">
                  <a:moveTo>
                    <a:pt x="4327" y="0"/>
                  </a:moveTo>
                  <a:lnTo>
                    <a:pt x="4259" y="34"/>
                  </a:lnTo>
                  <a:lnTo>
                    <a:pt x="4293" y="135"/>
                  </a:lnTo>
                  <a:lnTo>
                    <a:pt x="4327" y="135"/>
                  </a:lnTo>
                  <a:lnTo>
                    <a:pt x="4394" y="169"/>
                  </a:lnTo>
                  <a:lnTo>
                    <a:pt x="4462" y="203"/>
                  </a:lnTo>
                  <a:lnTo>
                    <a:pt x="4530" y="271"/>
                  </a:lnTo>
                  <a:lnTo>
                    <a:pt x="4563" y="406"/>
                  </a:lnTo>
                  <a:lnTo>
                    <a:pt x="4631" y="609"/>
                  </a:lnTo>
                  <a:lnTo>
                    <a:pt x="4631" y="811"/>
                  </a:lnTo>
                  <a:lnTo>
                    <a:pt x="4563" y="1082"/>
                  </a:lnTo>
                  <a:lnTo>
                    <a:pt x="4462" y="1318"/>
                  </a:lnTo>
                  <a:lnTo>
                    <a:pt x="4361" y="1555"/>
                  </a:lnTo>
                  <a:lnTo>
                    <a:pt x="4090" y="1927"/>
                  </a:lnTo>
                  <a:lnTo>
                    <a:pt x="3955" y="2096"/>
                  </a:lnTo>
                  <a:lnTo>
                    <a:pt x="3043" y="3380"/>
                  </a:lnTo>
                  <a:lnTo>
                    <a:pt x="1623" y="3583"/>
                  </a:lnTo>
                  <a:lnTo>
                    <a:pt x="1" y="4833"/>
                  </a:lnTo>
                  <a:lnTo>
                    <a:pt x="102" y="4935"/>
                  </a:lnTo>
                  <a:lnTo>
                    <a:pt x="1657" y="3718"/>
                  </a:lnTo>
                  <a:lnTo>
                    <a:pt x="3110" y="3481"/>
                  </a:lnTo>
                  <a:lnTo>
                    <a:pt x="4056" y="2163"/>
                  </a:lnTo>
                  <a:lnTo>
                    <a:pt x="4192" y="1994"/>
                  </a:lnTo>
                  <a:lnTo>
                    <a:pt x="4462" y="1589"/>
                  </a:lnTo>
                  <a:lnTo>
                    <a:pt x="4597" y="1352"/>
                  </a:lnTo>
                  <a:lnTo>
                    <a:pt x="4699" y="1082"/>
                  </a:lnTo>
                  <a:lnTo>
                    <a:pt x="4766" y="811"/>
                  </a:lnTo>
                  <a:lnTo>
                    <a:pt x="4732" y="575"/>
                  </a:lnTo>
                  <a:lnTo>
                    <a:pt x="4699" y="372"/>
                  </a:lnTo>
                  <a:lnTo>
                    <a:pt x="4631" y="237"/>
                  </a:lnTo>
                  <a:lnTo>
                    <a:pt x="4563" y="135"/>
                  </a:lnTo>
                  <a:lnTo>
                    <a:pt x="4462" y="34"/>
                  </a:lnTo>
                  <a:lnTo>
                    <a:pt x="4394" y="0"/>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92" name="Google Shape;7492;p36"/>
            <p:cNvSpPr/>
            <p:nvPr/>
          </p:nvSpPr>
          <p:spPr>
            <a:xfrm>
              <a:off x="3790125" y="2928450"/>
              <a:ext cx="87050" cy="32975"/>
            </a:xfrm>
            <a:custGeom>
              <a:avLst/>
              <a:gdLst/>
              <a:ahLst/>
              <a:cxnLst/>
              <a:rect l="l" t="t" r="r" b="b"/>
              <a:pathLst>
                <a:path w="3482" h="1319" extrusionOk="0">
                  <a:moveTo>
                    <a:pt x="3347" y="1"/>
                  </a:moveTo>
                  <a:lnTo>
                    <a:pt x="3279" y="339"/>
                  </a:lnTo>
                  <a:lnTo>
                    <a:pt x="3211" y="643"/>
                  </a:lnTo>
                  <a:lnTo>
                    <a:pt x="3144" y="744"/>
                  </a:lnTo>
                  <a:lnTo>
                    <a:pt x="3076" y="880"/>
                  </a:lnTo>
                  <a:lnTo>
                    <a:pt x="3009" y="913"/>
                  </a:lnTo>
                  <a:lnTo>
                    <a:pt x="2941" y="947"/>
                  </a:lnTo>
                  <a:lnTo>
                    <a:pt x="2738" y="947"/>
                  </a:lnTo>
                  <a:lnTo>
                    <a:pt x="2536" y="913"/>
                  </a:lnTo>
                  <a:lnTo>
                    <a:pt x="2400" y="846"/>
                  </a:lnTo>
                  <a:lnTo>
                    <a:pt x="1691" y="744"/>
                  </a:lnTo>
                  <a:lnTo>
                    <a:pt x="1" y="1218"/>
                  </a:lnTo>
                  <a:lnTo>
                    <a:pt x="35" y="1319"/>
                  </a:lnTo>
                  <a:lnTo>
                    <a:pt x="1691" y="880"/>
                  </a:lnTo>
                  <a:lnTo>
                    <a:pt x="2367" y="947"/>
                  </a:lnTo>
                  <a:lnTo>
                    <a:pt x="2468" y="1015"/>
                  </a:lnTo>
                  <a:lnTo>
                    <a:pt x="2705" y="1082"/>
                  </a:lnTo>
                  <a:lnTo>
                    <a:pt x="2840" y="1082"/>
                  </a:lnTo>
                  <a:lnTo>
                    <a:pt x="2941" y="1049"/>
                  </a:lnTo>
                  <a:lnTo>
                    <a:pt x="3076" y="1015"/>
                  </a:lnTo>
                  <a:lnTo>
                    <a:pt x="3178" y="947"/>
                  </a:lnTo>
                  <a:lnTo>
                    <a:pt x="3245" y="846"/>
                  </a:lnTo>
                  <a:lnTo>
                    <a:pt x="3313" y="677"/>
                  </a:lnTo>
                  <a:lnTo>
                    <a:pt x="3414" y="373"/>
                  </a:lnTo>
                  <a:lnTo>
                    <a:pt x="3482"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93" name="Google Shape;7493;p36"/>
            <p:cNvSpPr/>
            <p:nvPr/>
          </p:nvSpPr>
          <p:spPr>
            <a:xfrm>
              <a:off x="3812950" y="2950425"/>
              <a:ext cx="40575" cy="61700"/>
            </a:xfrm>
            <a:custGeom>
              <a:avLst/>
              <a:gdLst/>
              <a:ahLst/>
              <a:cxnLst/>
              <a:rect l="l" t="t" r="r" b="b"/>
              <a:pathLst>
                <a:path w="1623" h="2468" extrusionOk="0">
                  <a:moveTo>
                    <a:pt x="1521" y="1"/>
                  </a:moveTo>
                  <a:lnTo>
                    <a:pt x="1386" y="34"/>
                  </a:lnTo>
                  <a:lnTo>
                    <a:pt x="1487" y="879"/>
                  </a:lnTo>
                  <a:lnTo>
                    <a:pt x="1487" y="1319"/>
                  </a:lnTo>
                  <a:lnTo>
                    <a:pt x="1487" y="1488"/>
                  </a:lnTo>
                  <a:lnTo>
                    <a:pt x="1454" y="1623"/>
                  </a:lnTo>
                  <a:lnTo>
                    <a:pt x="1420" y="1690"/>
                  </a:lnTo>
                  <a:lnTo>
                    <a:pt x="1318" y="1792"/>
                  </a:lnTo>
                  <a:lnTo>
                    <a:pt x="980" y="1961"/>
                  </a:lnTo>
                  <a:lnTo>
                    <a:pt x="575" y="2130"/>
                  </a:lnTo>
                  <a:lnTo>
                    <a:pt x="169" y="2265"/>
                  </a:lnTo>
                  <a:lnTo>
                    <a:pt x="304" y="1555"/>
                  </a:lnTo>
                  <a:lnTo>
                    <a:pt x="1014" y="1386"/>
                  </a:lnTo>
                  <a:lnTo>
                    <a:pt x="980" y="1285"/>
                  </a:lnTo>
                  <a:lnTo>
                    <a:pt x="203" y="1454"/>
                  </a:lnTo>
                  <a:lnTo>
                    <a:pt x="0" y="2468"/>
                  </a:lnTo>
                  <a:lnTo>
                    <a:pt x="102" y="2434"/>
                  </a:lnTo>
                  <a:lnTo>
                    <a:pt x="372" y="2333"/>
                  </a:lnTo>
                  <a:lnTo>
                    <a:pt x="845" y="2164"/>
                  </a:lnTo>
                  <a:lnTo>
                    <a:pt x="1116" y="2062"/>
                  </a:lnTo>
                  <a:lnTo>
                    <a:pt x="1318" y="1927"/>
                  </a:lnTo>
                  <a:lnTo>
                    <a:pt x="1487" y="1792"/>
                  </a:lnTo>
                  <a:lnTo>
                    <a:pt x="1589" y="1657"/>
                  </a:lnTo>
                  <a:lnTo>
                    <a:pt x="1623" y="1488"/>
                  </a:lnTo>
                  <a:lnTo>
                    <a:pt x="1623" y="1285"/>
                  </a:lnTo>
                  <a:lnTo>
                    <a:pt x="1589" y="744"/>
                  </a:lnTo>
                  <a:lnTo>
                    <a:pt x="1521"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sp>
          <p:nvSpPr>
            <p:cNvPr id="7494" name="Google Shape;7494;p36"/>
            <p:cNvSpPr/>
            <p:nvPr/>
          </p:nvSpPr>
          <p:spPr>
            <a:xfrm>
              <a:off x="3749575" y="2887900"/>
              <a:ext cx="142825" cy="62550"/>
            </a:xfrm>
            <a:custGeom>
              <a:avLst/>
              <a:gdLst/>
              <a:ahLst/>
              <a:cxnLst/>
              <a:rect l="l" t="t" r="r" b="b"/>
              <a:pathLst>
                <a:path w="5713" h="2502" extrusionOk="0">
                  <a:moveTo>
                    <a:pt x="3853" y="1"/>
                  </a:moveTo>
                  <a:lnTo>
                    <a:pt x="1859" y="136"/>
                  </a:lnTo>
                  <a:lnTo>
                    <a:pt x="1859" y="237"/>
                  </a:lnTo>
                  <a:lnTo>
                    <a:pt x="3820" y="136"/>
                  </a:lnTo>
                  <a:lnTo>
                    <a:pt x="5577" y="846"/>
                  </a:lnTo>
                  <a:lnTo>
                    <a:pt x="5543" y="1015"/>
                  </a:lnTo>
                  <a:lnTo>
                    <a:pt x="5442" y="1217"/>
                  </a:lnTo>
                  <a:lnTo>
                    <a:pt x="5374" y="1319"/>
                  </a:lnTo>
                  <a:lnTo>
                    <a:pt x="5273" y="1420"/>
                  </a:lnTo>
                  <a:lnTo>
                    <a:pt x="5171" y="1522"/>
                  </a:lnTo>
                  <a:lnTo>
                    <a:pt x="5036" y="1555"/>
                  </a:lnTo>
                  <a:lnTo>
                    <a:pt x="3752" y="1184"/>
                  </a:lnTo>
                  <a:lnTo>
                    <a:pt x="1150" y="1353"/>
                  </a:lnTo>
                  <a:lnTo>
                    <a:pt x="1" y="2400"/>
                  </a:lnTo>
                  <a:lnTo>
                    <a:pt x="68" y="2502"/>
                  </a:lnTo>
                  <a:lnTo>
                    <a:pt x="1217" y="1488"/>
                  </a:lnTo>
                  <a:lnTo>
                    <a:pt x="3718" y="1285"/>
                  </a:lnTo>
                  <a:lnTo>
                    <a:pt x="5002" y="1691"/>
                  </a:lnTo>
                  <a:lnTo>
                    <a:pt x="5036" y="1691"/>
                  </a:lnTo>
                  <a:lnTo>
                    <a:pt x="5239" y="1623"/>
                  </a:lnTo>
                  <a:lnTo>
                    <a:pt x="5374" y="1488"/>
                  </a:lnTo>
                  <a:lnTo>
                    <a:pt x="5476" y="1353"/>
                  </a:lnTo>
                  <a:lnTo>
                    <a:pt x="5577" y="1217"/>
                  </a:lnTo>
                  <a:lnTo>
                    <a:pt x="5678" y="947"/>
                  </a:lnTo>
                  <a:lnTo>
                    <a:pt x="5712" y="812"/>
                  </a:lnTo>
                  <a:lnTo>
                    <a:pt x="5712" y="744"/>
                  </a:lnTo>
                  <a:lnTo>
                    <a:pt x="3853"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grpSp>
      <p:grpSp>
        <p:nvGrpSpPr>
          <p:cNvPr id="7495" name="Google Shape;7495;p36"/>
          <p:cNvGrpSpPr/>
          <p:nvPr/>
        </p:nvGrpSpPr>
        <p:grpSpPr>
          <a:xfrm>
            <a:off x="10419377" y="1160530"/>
            <a:ext cx="699161" cy="699161"/>
            <a:chOff x="3109125" y="2538950"/>
            <a:chExt cx="358275" cy="358275"/>
          </a:xfrm>
        </p:grpSpPr>
        <p:sp>
          <p:nvSpPr>
            <p:cNvPr id="7496" name="Google Shape;7496;p36"/>
            <p:cNvSpPr/>
            <p:nvPr/>
          </p:nvSpPr>
          <p:spPr>
            <a:xfrm>
              <a:off x="3109125" y="2538950"/>
              <a:ext cx="358275" cy="358275"/>
            </a:xfrm>
            <a:custGeom>
              <a:avLst/>
              <a:gdLst/>
              <a:ahLst/>
              <a:cxnLst/>
              <a:rect l="l" t="t" r="r" b="b"/>
              <a:pathLst>
                <a:path w="14331" h="14331" extrusionOk="0">
                  <a:moveTo>
                    <a:pt x="7166" y="1"/>
                  </a:moveTo>
                  <a:lnTo>
                    <a:pt x="6422" y="68"/>
                  </a:lnTo>
                  <a:lnTo>
                    <a:pt x="5712" y="170"/>
                  </a:lnTo>
                  <a:lnTo>
                    <a:pt x="5036" y="339"/>
                  </a:lnTo>
                  <a:lnTo>
                    <a:pt x="4361" y="575"/>
                  </a:lnTo>
                  <a:lnTo>
                    <a:pt x="3752" y="879"/>
                  </a:lnTo>
                  <a:lnTo>
                    <a:pt x="3144" y="1251"/>
                  </a:lnTo>
                  <a:lnTo>
                    <a:pt x="2603" y="1657"/>
                  </a:lnTo>
                  <a:lnTo>
                    <a:pt x="2096" y="2130"/>
                  </a:lnTo>
                  <a:lnTo>
                    <a:pt x="1623" y="2637"/>
                  </a:lnTo>
                  <a:lnTo>
                    <a:pt x="1217" y="3178"/>
                  </a:lnTo>
                  <a:lnTo>
                    <a:pt x="879" y="3752"/>
                  </a:lnTo>
                  <a:lnTo>
                    <a:pt x="575" y="4394"/>
                  </a:lnTo>
                  <a:lnTo>
                    <a:pt x="305" y="5036"/>
                  </a:lnTo>
                  <a:lnTo>
                    <a:pt x="136" y="5746"/>
                  </a:lnTo>
                  <a:lnTo>
                    <a:pt x="35" y="6456"/>
                  </a:lnTo>
                  <a:lnTo>
                    <a:pt x="1" y="7166"/>
                  </a:lnTo>
                  <a:lnTo>
                    <a:pt x="35" y="7909"/>
                  </a:lnTo>
                  <a:lnTo>
                    <a:pt x="136" y="8619"/>
                  </a:lnTo>
                  <a:lnTo>
                    <a:pt x="305" y="9329"/>
                  </a:lnTo>
                  <a:lnTo>
                    <a:pt x="575" y="9971"/>
                  </a:lnTo>
                  <a:lnTo>
                    <a:pt x="879" y="10613"/>
                  </a:lnTo>
                  <a:lnTo>
                    <a:pt x="1217" y="11187"/>
                  </a:lnTo>
                  <a:lnTo>
                    <a:pt x="1623" y="11728"/>
                  </a:lnTo>
                  <a:lnTo>
                    <a:pt x="2096" y="12235"/>
                  </a:lnTo>
                  <a:lnTo>
                    <a:pt x="2603" y="12708"/>
                  </a:lnTo>
                  <a:lnTo>
                    <a:pt x="3144" y="13114"/>
                  </a:lnTo>
                  <a:lnTo>
                    <a:pt x="3752" y="13486"/>
                  </a:lnTo>
                  <a:lnTo>
                    <a:pt x="4361" y="13790"/>
                  </a:lnTo>
                  <a:lnTo>
                    <a:pt x="5036" y="14026"/>
                  </a:lnTo>
                  <a:lnTo>
                    <a:pt x="5712" y="14195"/>
                  </a:lnTo>
                  <a:lnTo>
                    <a:pt x="6422" y="14297"/>
                  </a:lnTo>
                  <a:lnTo>
                    <a:pt x="7166" y="14330"/>
                  </a:lnTo>
                  <a:lnTo>
                    <a:pt x="7909" y="14297"/>
                  </a:lnTo>
                  <a:lnTo>
                    <a:pt x="8619" y="14195"/>
                  </a:lnTo>
                  <a:lnTo>
                    <a:pt x="9295" y="14026"/>
                  </a:lnTo>
                  <a:lnTo>
                    <a:pt x="9937" y="13790"/>
                  </a:lnTo>
                  <a:lnTo>
                    <a:pt x="10579" y="13486"/>
                  </a:lnTo>
                  <a:lnTo>
                    <a:pt x="11154" y="13114"/>
                  </a:lnTo>
                  <a:lnTo>
                    <a:pt x="11728" y="12708"/>
                  </a:lnTo>
                  <a:lnTo>
                    <a:pt x="12235" y="12235"/>
                  </a:lnTo>
                  <a:lnTo>
                    <a:pt x="12708" y="11728"/>
                  </a:lnTo>
                  <a:lnTo>
                    <a:pt x="13114" y="11187"/>
                  </a:lnTo>
                  <a:lnTo>
                    <a:pt x="13452" y="10613"/>
                  </a:lnTo>
                  <a:lnTo>
                    <a:pt x="13756" y="9971"/>
                  </a:lnTo>
                  <a:lnTo>
                    <a:pt x="13993" y="9329"/>
                  </a:lnTo>
                  <a:lnTo>
                    <a:pt x="14195" y="8619"/>
                  </a:lnTo>
                  <a:lnTo>
                    <a:pt x="14297" y="7909"/>
                  </a:lnTo>
                  <a:lnTo>
                    <a:pt x="14330" y="7166"/>
                  </a:lnTo>
                  <a:lnTo>
                    <a:pt x="14297" y="6456"/>
                  </a:lnTo>
                  <a:lnTo>
                    <a:pt x="14195" y="5746"/>
                  </a:lnTo>
                  <a:lnTo>
                    <a:pt x="13993" y="5036"/>
                  </a:lnTo>
                  <a:lnTo>
                    <a:pt x="13756" y="4394"/>
                  </a:lnTo>
                  <a:lnTo>
                    <a:pt x="13452" y="3752"/>
                  </a:lnTo>
                  <a:lnTo>
                    <a:pt x="13114" y="3178"/>
                  </a:lnTo>
                  <a:lnTo>
                    <a:pt x="12708" y="2637"/>
                  </a:lnTo>
                  <a:lnTo>
                    <a:pt x="12235" y="2130"/>
                  </a:lnTo>
                  <a:lnTo>
                    <a:pt x="11728" y="1657"/>
                  </a:lnTo>
                  <a:lnTo>
                    <a:pt x="11154" y="1251"/>
                  </a:lnTo>
                  <a:lnTo>
                    <a:pt x="10579" y="879"/>
                  </a:lnTo>
                  <a:lnTo>
                    <a:pt x="9937" y="575"/>
                  </a:lnTo>
                  <a:lnTo>
                    <a:pt x="9295" y="339"/>
                  </a:lnTo>
                  <a:lnTo>
                    <a:pt x="8619" y="170"/>
                  </a:lnTo>
                  <a:lnTo>
                    <a:pt x="7909" y="68"/>
                  </a:lnTo>
                  <a:lnTo>
                    <a:pt x="7166" y="1"/>
                  </a:lnTo>
                  <a:close/>
                </a:path>
              </a:pathLst>
            </a:custGeom>
            <a:solidFill>
              <a:srgbClr val="C1C5EF"/>
            </a:solidFill>
            <a:ln>
              <a:noFill/>
            </a:ln>
          </p:spPr>
          <p:txBody>
            <a:bodyPr spcFirstLastPara="1" wrap="square" lIns="121900" tIns="121900" rIns="121900" bIns="121900" anchor="ctr" anchorCtr="0">
              <a:noAutofit/>
            </a:bodyPr>
            <a:lstStyle/>
            <a:p>
              <a:endParaRPr sz="2400"/>
            </a:p>
          </p:txBody>
        </p:sp>
        <p:sp>
          <p:nvSpPr>
            <p:cNvPr id="7497" name="Google Shape;7497;p36"/>
            <p:cNvSpPr/>
            <p:nvPr/>
          </p:nvSpPr>
          <p:spPr>
            <a:xfrm>
              <a:off x="3263750" y="2613300"/>
              <a:ext cx="141125" cy="162250"/>
            </a:xfrm>
            <a:custGeom>
              <a:avLst/>
              <a:gdLst/>
              <a:ahLst/>
              <a:cxnLst/>
              <a:rect l="l" t="t" r="r" b="b"/>
              <a:pathLst>
                <a:path w="5645" h="6490" extrusionOk="0">
                  <a:moveTo>
                    <a:pt x="2468" y="1"/>
                  </a:moveTo>
                  <a:lnTo>
                    <a:pt x="2366" y="35"/>
                  </a:lnTo>
                  <a:lnTo>
                    <a:pt x="2299" y="136"/>
                  </a:lnTo>
                  <a:lnTo>
                    <a:pt x="2197" y="271"/>
                  </a:lnTo>
                  <a:lnTo>
                    <a:pt x="2130" y="474"/>
                  </a:lnTo>
                  <a:lnTo>
                    <a:pt x="2028" y="1048"/>
                  </a:lnTo>
                  <a:lnTo>
                    <a:pt x="1961" y="1217"/>
                  </a:lnTo>
                  <a:lnTo>
                    <a:pt x="1893" y="1386"/>
                  </a:lnTo>
                  <a:lnTo>
                    <a:pt x="1792" y="1555"/>
                  </a:lnTo>
                  <a:lnTo>
                    <a:pt x="1657" y="1691"/>
                  </a:lnTo>
                  <a:lnTo>
                    <a:pt x="1319" y="1995"/>
                  </a:lnTo>
                  <a:lnTo>
                    <a:pt x="947" y="2231"/>
                  </a:lnTo>
                  <a:lnTo>
                    <a:pt x="609" y="2434"/>
                  </a:lnTo>
                  <a:lnTo>
                    <a:pt x="305" y="2603"/>
                  </a:lnTo>
                  <a:lnTo>
                    <a:pt x="1" y="2738"/>
                  </a:lnTo>
                  <a:lnTo>
                    <a:pt x="1" y="6490"/>
                  </a:lnTo>
                  <a:lnTo>
                    <a:pt x="5002" y="6490"/>
                  </a:lnTo>
                  <a:lnTo>
                    <a:pt x="5138" y="6456"/>
                  </a:lnTo>
                  <a:lnTo>
                    <a:pt x="5239" y="6456"/>
                  </a:lnTo>
                  <a:lnTo>
                    <a:pt x="5340" y="6388"/>
                  </a:lnTo>
                  <a:lnTo>
                    <a:pt x="5442" y="6321"/>
                  </a:lnTo>
                  <a:lnTo>
                    <a:pt x="5509" y="6253"/>
                  </a:lnTo>
                  <a:lnTo>
                    <a:pt x="5577" y="6152"/>
                  </a:lnTo>
                  <a:lnTo>
                    <a:pt x="5611" y="6050"/>
                  </a:lnTo>
                  <a:lnTo>
                    <a:pt x="5645" y="5949"/>
                  </a:lnTo>
                  <a:lnTo>
                    <a:pt x="5611" y="5848"/>
                  </a:lnTo>
                  <a:lnTo>
                    <a:pt x="5577" y="5746"/>
                  </a:lnTo>
                  <a:lnTo>
                    <a:pt x="5509" y="5645"/>
                  </a:lnTo>
                  <a:lnTo>
                    <a:pt x="5442" y="5577"/>
                  </a:lnTo>
                  <a:lnTo>
                    <a:pt x="5340" y="5510"/>
                  </a:lnTo>
                  <a:lnTo>
                    <a:pt x="5239" y="5442"/>
                  </a:lnTo>
                  <a:lnTo>
                    <a:pt x="5138" y="5408"/>
                  </a:lnTo>
                  <a:lnTo>
                    <a:pt x="5002" y="5408"/>
                  </a:lnTo>
                  <a:lnTo>
                    <a:pt x="5002" y="5374"/>
                  </a:lnTo>
                  <a:lnTo>
                    <a:pt x="5138" y="5341"/>
                  </a:lnTo>
                  <a:lnTo>
                    <a:pt x="5239" y="5307"/>
                  </a:lnTo>
                  <a:lnTo>
                    <a:pt x="5340" y="5273"/>
                  </a:lnTo>
                  <a:lnTo>
                    <a:pt x="5442" y="5205"/>
                  </a:lnTo>
                  <a:lnTo>
                    <a:pt x="5509" y="5138"/>
                  </a:lnTo>
                  <a:lnTo>
                    <a:pt x="5577" y="5036"/>
                  </a:lnTo>
                  <a:lnTo>
                    <a:pt x="5611" y="4935"/>
                  </a:lnTo>
                  <a:lnTo>
                    <a:pt x="5645" y="4834"/>
                  </a:lnTo>
                  <a:lnTo>
                    <a:pt x="5611" y="4732"/>
                  </a:lnTo>
                  <a:lnTo>
                    <a:pt x="5577" y="4631"/>
                  </a:lnTo>
                  <a:lnTo>
                    <a:pt x="5509" y="4530"/>
                  </a:lnTo>
                  <a:lnTo>
                    <a:pt x="5442" y="4428"/>
                  </a:lnTo>
                  <a:lnTo>
                    <a:pt x="5340" y="4394"/>
                  </a:lnTo>
                  <a:lnTo>
                    <a:pt x="5239" y="4327"/>
                  </a:lnTo>
                  <a:lnTo>
                    <a:pt x="5138" y="4293"/>
                  </a:lnTo>
                  <a:lnTo>
                    <a:pt x="5002" y="4293"/>
                  </a:lnTo>
                  <a:lnTo>
                    <a:pt x="5002" y="4259"/>
                  </a:lnTo>
                  <a:lnTo>
                    <a:pt x="5138" y="4259"/>
                  </a:lnTo>
                  <a:lnTo>
                    <a:pt x="5239" y="4225"/>
                  </a:lnTo>
                  <a:lnTo>
                    <a:pt x="5340" y="4192"/>
                  </a:lnTo>
                  <a:lnTo>
                    <a:pt x="5442" y="4124"/>
                  </a:lnTo>
                  <a:lnTo>
                    <a:pt x="5509" y="4023"/>
                  </a:lnTo>
                  <a:lnTo>
                    <a:pt x="5577" y="3955"/>
                  </a:lnTo>
                  <a:lnTo>
                    <a:pt x="5611" y="3854"/>
                  </a:lnTo>
                  <a:lnTo>
                    <a:pt x="5645" y="3718"/>
                  </a:lnTo>
                  <a:lnTo>
                    <a:pt x="5611" y="3617"/>
                  </a:lnTo>
                  <a:lnTo>
                    <a:pt x="5577" y="3516"/>
                  </a:lnTo>
                  <a:lnTo>
                    <a:pt x="5509" y="3448"/>
                  </a:lnTo>
                  <a:lnTo>
                    <a:pt x="5442" y="3347"/>
                  </a:lnTo>
                  <a:lnTo>
                    <a:pt x="5340" y="3279"/>
                  </a:lnTo>
                  <a:lnTo>
                    <a:pt x="5239" y="3245"/>
                  </a:lnTo>
                  <a:lnTo>
                    <a:pt x="5138" y="3211"/>
                  </a:lnTo>
                  <a:lnTo>
                    <a:pt x="5002" y="3211"/>
                  </a:lnTo>
                  <a:lnTo>
                    <a:pt x="5002" y="3178"/>
                  </a:lnTo>
                  <a:lnTo>
                    <a:pt x="5138" y="3144"/>
                  </a:lnTo>
                  <a:lnTo>
                    <a:pt x="5239" y="3144"/>
                  </a:lnTo>
                  <a:lnTo>
                    <a:pt x="5340" y="3076"/>
                  </a:lnTo>
                  <a:lnTo>
                    <a:pt x="5442" y="3009"/>
                  </a:lnTo>
                  <a:lnTo>
                    <a:pt x="5509" y="2941"/>
                  </a:lnTo>
                  <a:lnTo>
                    <a:pt x="5577" y="2840"/>
                  </a:lnTo>
                  <a:lnTo>
                    <a:pt x="5611" y="2738"/>
                  </a:lnTo>
                  <a:lnTo>
                    <a:pt x="5645" y="2637"/>
                  </a:lnTo>
                  <a:lnTo>
                    <a:pt x="5611" y="2536"/>
                  </a:lnTo>
                  <a:lnTo>
                    <a:pt x="5577" y="2434"/>
                  </a:lnTo>
                  <a:lnTo>
                    <a:pt x="5509" y="2333"/>
                  </a:lnTo>
                  <a:lnTo>
                    <a:pt x="5442" y="2265"/>
                  </a:lnTo>
                  <a:lnTo>
                    <a:pt x="5340" y="2198"/>
                  </a:lnTo>
                  <a:lnTo>
                    <a:pt x="5239" y="2130"/>
                  </a:lnTo>
                  <a:lnTo>
                    <a:pt x="5138" y="2096"/>
                  </a:lnTo>
                  <a:lnTo>
                    <a:pt x="2975" y="2096"/>
                  </a:lnTo>
                  <a:lnTo>
                    <a:pt x="3042" y="1724"/>
                  </a:lnTo>
                  <a:lnTo>
                    <a:pt x="3076" y="1319"/>
                  </a:lnTo>
                  <a:lnTo>
                    <a:pt x="3076" y="812"/>
                  </a:lnTo>
                  <a:lnTo>
                    <a:pt x="3042" y="542"/>
                  </a:lnTo>
                  <a:lnTo>
                    <a:pt x="2975" y="305"/>
                  </a:lnTo>
                  <a:lnTo>
                    <a:pt x="2873" y="136"/>
                  </a:lnTo>
                  <a:lnTo>
                    <a:pt x="2806" y="68"/>
                  </a:lnTo>
                  <a:lnTo>
                    <a:pt x="2738" y="35"/>
                  </a:lnTo>
                  <a:lnTo>
                    <a:pt x="2603" y="1"/>
                  </a:ln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7498" name="Google Shape;7498;p36"/>
            <p:cNvSpPr/>
            <p:nvPr/>
          </p:nvSpPr>
          <p:spPr>
            <a:xfrm>
              <a:off x="3207150" y="2672450"/>
              <a:ext cx="56625" cy="112400"/>
            </a:xfrm>
            <a:custGeom>
              <a:avLst/>
              <a:gdLst/>
              <a:ahLst/>
              <a:cxnLst/>
              <a:rect l="l" t="t" r="r" b="b"/>
              <a:pathLst>
                <a:path w="2265" h="4496" extrusionOk="0">
                  <a:moveTo>
                    <a:pt x="0" y="1"/>
                  </a:moveTo>
                  <a:lnTo>
                    <a:pt x="0" y="4496"/>
                  </a:lnTo>
                  <a:lnTo>
                    <a:pt x="2265" y="4496"/>
                  </a:lnTo>
                  <a:lnTo>
                    <a:pt x="2265" y="1"/>
                  </a:lnTo>
                  <a:close/>
                </a:path>
              </a:pathLst>
            </a:custGeom>
            <a:solidFill>
              <a:srgbClr val="222221"/>
            </a:solidFill>
            <a:ln>
              <a:noFill/>
            </a:ln>
          </p:spPr>
          <p:txBody>
            <a:bodyPr spcFirstLastPara="1" wrap="square" lIns="121900" tIns="121900" rIns="121900" bIns="121900" anchor="ctr" anchorCtr="0">
              <a:noAutofit/>
            </a:bodyPr>
            <a:lstStyle/>
            <a:p>
              <a:endParaRPr sz="2400"/>
            </a:p>
          </p:txBody>
        </p:sp>
      </p:grpSp>
      <p:grpSp>
        <p:nvGrpSpPr>
          <p:cNvPr id="7499" name="Google Shape;7499;p36"/>
          <p:cNvGrpSpPr/>
          <p:nvPr/>
        </p:nvGrpSpPr>
        <p:grpSpPr>
          <a:xfrm>
            <a:off x="7854776" y="490421"/>
            <a:ext cx="699113" cy="699161"/>
            <a:chOff x="3235875" y="2037075"/>
            <a:chExt cx="358250" cy="358275"/>
          </a:xfrm>
        </p:grpSpPr>
        <p:sp>
          <p:nvSpPr>
            <p:cNvPr id="7500" name="Google Shape;7500;p36"/>
            <p:cNvSpPr/>
            <p:nvPr/>
          </p:nvSpPr>
          <p:spPr>
            <a:xfrm>
              <a:off x="3235875" y="2037075"/>
              <a:ext cx="358250" cy="358275"/>
            </a:xfrm>
            <a:custGeom>
              <a:avLst/>
              <a:gdLst/>
              <a:ahLst/>
              <a:cxnLst/>
              <a:rect l="l" t="t" r="r" b="b"/>
              <a:pathLst>
                <a:path w="14330" h="14331" extrusionOk="0">
                  <a:moveTo>
                    <a:pt x="7165" y="1"/>
                  </a:moveTo>
                  <a:lnTo>
                    <a:pt x="6422" y="34"/>
                  </a:lnTo>
                  <a:lnTo>
                    <a:pt x="5712" y="136"/>
                  </a:lnTo>
                  <a:lnTo>
                    <a:pt x="5036" y="305"/>
                  </a:lnTo>
                  <a:lnTo>
                    <a:pt x="4360" y="541"/>
                  </a:lnTo>
                  <a:lnTo>
                    <a:pt x="3752" y="845"/>
                  </a:lnTo>
                  <a:lnTo>
                    <a:pt x="3143" y="1217"/>
                  </a:lnTo>
                  <a:lnTo>
                    <a:pt x="2603" y="1623"/>
                  </a:lnTo>
                  <a:lnTo>
                    <a:pt x="2096" y="2096"/>
                  </a:lnTo>
                  <a:lnTo>
                    <a:pt x="1622" y="2603"/>
                  </a:lnTo>
                  <a:lnTo>
                    <a:pt x="1217" y="3144"/>
                  </a:lnTo>
                  <a:lnTo>
                    <a:pt x="845" y="3752"/>
                  </a:lnTo>
                  <a:lnTo>
                    <a:pt x="541" y="4360"/>
                  </a:lnTo>
                  <a:lnTo>
                    <a:pt x="304" y="5036"/>
                  </a:lnTo>
                  <a:lnTo>
                    <a:pt x="135" y="5712"/>
                  </a:lnTo>
                  <a:lnTo>
                    <a:pt x="34" y="6422"/>
                  </a:lnTo>
                  <a:lnTo>
                    <a:pt x="0" y="7165"/>
                  </a:lnTo>
                  <a:lnTo>
                    <a:pt x="34" y="7875"/>
                  </a:lnTo>
                  <a:lnTo>
                    <a:pt x="135" y="8585"/>
                  </a:lnTo>
                  <a:lnTo>
                    <a:pt x="304" y="9295"/>
                  </a:lnTo>
                  <a:lnTo>
                    <a:pt x="541" y="9937"/>
                  </a:lnTo>
                  <a:lnTo>
                    <a:pt x="845" y="10579"/>
                  </a:lnTo>
                  <a:lnTo>
                    <a:pt x="1217" y="11153"/>
                  </a:lnTo>
                  <a:lnTo>
                    <a:pt x="1622" y="11728"/>
                  </a:lnTo>
                  <a:lnTo>
                    <a:pt x="2096" y="12235"/>
                  </a:lnTo>
                  <a:lnTo>
                    <a:pt x="2603" y="12674"/>
                  </a:lnTo>
                  <a:lnTo>
                    <a:pt x="3143" y="13080"/>
                  </a:lnTo>
                  <a:lnTo>
                    <a:pt x="3752" y="13452"/>
                  </a:lnTo>
                  <a:lnTo>
                    <a:pt x="4360" y="13756"/>
                  </a:lnTo>
                  <a:lnTo>
                    <a:pt x="5036" y="13992"/>
                  </a:lnTo>
                  <a:lnTo>
                    <a:pt x="5712" y="14161"/>
                  </a:lnTo>
                  <a:lnTo>
                    <a:pt x="6422" y="14297"/>
                  </a:lnTo>
                  <a:lnTo>
                    <a:pt x="7165" y="14330"/>
                  </a:lnTo>
                  <a:lnTo>
                    <a:pt x="7875" y="14297"/>
                  </a:lnTo>
                  <a:lnTo>
                    <a:pt x="8585" y="14161"/>
                  </a:lnTo>
                  <a:lnTo>
                    <a:pt x="9294" y="13992"/>
                  </a:lnTo>
                  <a:lnTo>
                    <a:pt x="9936" y="13756"/>
                  </a:lnTo>
                  <a:lnTo>
                    <a:pt x="10579" y="13452"/>
                  </a:lnTo>
                  <a:lnTo>
                    <a:pt x="11153" y="13080"/>
                  </a:lnTo>
                  <a:lnTo>
                    <a:pt x="11694" y="12674"/>
                  </a:lnTo>
                  <a:lnTo>
                    <a:pt x="12201" y="12235"/>
                  </a:lnTo>
                  <a:lnTo>
                    <a:pt x="12674" y="11728"/>
                  </a:lnTo>
                  <a:lnTo>
                    <a:pt x="13080" y="11153"/>
                  </a:lnTo>
                  <a:lnTo>
                    <a:pt x="13451" y="10579"/>
                  </a:lnTo>
                  <a:lnTo>
                    <a:pt x="13755" y="9937"/>
                  </a:lnTo>
                  <a:lnTo>
                    <a:pt x="13992" y="9295"/>
                  </a:lnTo>
                  <a:lnTo>
                    <a:pt x="14161" y="8585"/>
                  </a:lnTo>
                  <a:lnTo>
                    <a:pt x="14262" y="7875"/>
                  </a:lnTo>
                  <a:lnTo>
                    <a:pt x="14330" y="7165"/>
                  </a:lnTo>
                  <a:lnTo>
                    <a:pt x="14262" y="6422"/>
                  </a:lnTo>
                  <a:lnTo>
                    <a:pt x="14161" y="5712"/>
                  </a:lnTo>
                  <a:lnTo>
                    <a:pt x="13992" y="5036"/>
                  </a:lnTo>
                  <a:lnTo>
                    <a:pt x="13755" y="4360"/>
                  </a:lnTo>
                  <a:lnTo>
                    <a:pt x="13451" y="3752"/>
                  </a:lnTo>
                  <a:lnTo>
                    <a:pt x="13080" y="3144"/>
                  </a:lnTo>
                  <a:lnTo>
                    <a:pt x="12674" y="2603"/>
                  </a:lnTo>
                  <a:lnTo>
                    <a:pt x="12201" y="2096"/>
                  </a:lnTo>
                  <a:lnTo>
                    <a:pt x="11694" y="1623"/>
                  </a:lnTo>
                  <a:lnTo>
                    <a:pt x="11153" y="1217"/>
                  </a:lnTo>
                  <a:lnTo>
                    <a:pt x="10579" y="845"/>
                  </a:lnTo>
                  <a:lnTo>
                    <a:pt x="9936" y="541"/>
                  </a:lnTo>
                  <a:lnTo>
                    <a:pt x="9294" y="305"/>
                  </a:lnTo>
                  <a:lnTo>
                    <a:pt x="8585" y="136"/>
                  </a:lnTo>
                  <a:lnTo>
                    <a:pt x="7875" y="34"/>
                  </a:lnTo>
                  <a:lnTo>
                    <a:pt x="7165"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7501" name="Google Shape;7501;p36"/>
            <p:cNvSpPr/>
            <p:nvPr/>
          </p:nvSpPr>
          <p:spPr>
            <a:xfrm>
              <a:off x="3269675" y="2171425"/>
              <a:ext cx="82825" cy="79450"/>
            </a:xfrm>
            <a:custGeom>
              <a:avLst/>
              <a:gdLst/>
              <a:ahLst/>
              <a:cxnLst/>
              <a:rect l="l" t="t" r="r" b="b"/>
              <a:pathLst>
                <a:path w="3313" h="3178" extrusionOk="0">
                  <a:moveTo>
                    <a:pt x="1656" y="0"/>
                  </a:moveTo>
                  <a:lnTo>
                    <a:pt x="1149" y="1048"/>
                  </a:lnTo>
                  <a:lnTo>
                    <a:pt x="0" y="1217"/>
                  </a:lnTo>
                  <a:lnTo>
                    <a:pt x="811" y="2028"/>
                  </a:lnTo>
                  <a:lnTo>
                    <a:pt x="608" y="3177"/>
                  </a:lnTo>
                  <a:lnTo>
                    <a:pt x="1656" y="2636"/>
                  </a:lnTo>
                  <a:lnTo>
                    <a:pt x="2704" y="3177"/>
                  </a:lnTo>
                  <a:lnTo>
                    <a:pt x="2501" y="2028"/>
                  </a:lnTo>
                  <a:lnTo>
                    <a:pt x="3312" y="1217"/>
                  </a:lnTo>
                  <a:lnTo>
                    <a:pt x="2163" y="1048"/>
                  </a:lnTo>
                  <a:lnTo>
                    <a:pt x="1656" y="0"/>
                  </a:ln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7502" name="Google Shape;7502;p36"/>
            <p:cNvSpPr/>
            <p:nvPr/>
          </p:nvSpPr>
          <p:spPr>
            <a:xfrm>
              <a:off x="3372750" y="2171425"/>
              <a:ext cx="83675" cy="79450"/>
            </a:xfrm>
            <a:custGeom>
              <a:avLst/>
              <a:gdLst/>
              <a:ahLst/>
              <a:cxnLst/>
              <a:rect l="l" t="t" r="r" b="b"/>
              <a:pathLst>
                <a:path w="3347" h="3178" extrusionOk="0">
                  <a:moveTo>
                    <a:pt x="1690" y="0"/>
                  </a:moveTo>
                  <a:lnTo>
                    <a:pt x="1183" y="1048"/>
                  </a:lnTo>
                  <a:lnTo>
                    <a:pt x="0" y="1217"/>
                  </a:lnTo>
                  <a:lnTo>
                    <a:pt x="845" y="2028"/>
                  </a:lnTo>
                  <a:lnTo>
                    <a:pt x="642" y="3177"/>
                  </a:lnTo>
                  <a:lnTo>
                    <a:pt x="1690" y="2636"/>
                  </a:lnTo>
                  <a:lnTo>
                    <a:pt x="2704" y="3177"/>
                  </a:lnTo>
                  <a:lnTo>
                    <a:pt x="2535" y="2028"/>
                  </a:lnTo>
                  <a:lnTo>
                    <a:pt x="3346" y="1217"/>
                  </a:lnTo>
                  <a:lnTo>
                    <a:pt x="2197" y="1048"/>
                  </a:lnTo>
                  <a:lnTo>
                    <a:pt x="1690" y="0"/>
                  </a:ln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7503" name="Google Shape;7503;p36"/>
            <p:cNvSpPr/>
            <p:nvPr/>
          </p:nvSpPr>
          <p:spPr>
            <a:xfrm>
              <a:off x="3476675" y="2171425"/>
              <a:ext cx="83675" cy="79450"/>
            </a:xfrm>
            <a:custGeom>
              <a:avLst/>
              <a:gdLst/>
              <a:ahLst/>
              <a:cxnLst/>
              <a:rect l="l" t="t" r="r" b="b"/>
              <a:pathLst>
                <a:path w="3347" h="3178" extrusionOk="0">
                  <a:moveTo>
                    <a:pt x="1690" y="0"/>
                  </a:moveTo>
                  <a:lnTo>
                    <a:pt x="1149" y="1048"/>
                  </a:lnTo>
                  <a:lnTo>
                    <a:pt x="0" y="1217"/>
                  </a:lnTo>
                  <a:lnTo>
                    <a:pt x="845" y="2028"/>
                  </a:lnTo>
                  <a:lnTo>
                    <a:pt x="642" y="3177"/>
                  </a:lnTo>
                  <a:lnTo>
                    <a:pt x="1690" y="2636"/>
                  </a:lnTo>
                  <a:lnTo>
                    <a:pt x="2704" y="3177"/>
                  </a:lnTo>
                  <a:lnTo>
                    <a:pt x="2501" y="2028"/>
                  </a:lnTo>
                  <a:lnTo>
                    <a:pt x="3346" y="1217"/>
                  </a:lnTo>
                  <a:lnTo>
                    <a:pt x="2197" y="1048"/>
                  </a:lnTo>
                  <a:lnTo>
                    <a:pt x="1690" y="0"/>
                  </a:lnTo>
                  <a:close/>
                </a:path>
              </a:pathLst>
            </a:custGeom>
            <a:solidFill>
              <a:srgbClr val="FEFEFE"/>
            </a:solidFill>
            <a:ln>
              <a:noFill/>
            </a:ln>
          </p:spPr>
          <p:txBody>
            <a:bodyPr spcFirstLastPara="1" wrap="square" lIns="121900" tIns="121900" rIns="121900" bIns="121900" anchor="ctr" anchorCtr="0">
              <a:noAutofit/>
            </a:bodyPr>
            <a:lstStyle/>
            <a:p>
              <a:endParaRPr sz="2400"/>
            </a:p>
          </p:txBody>
        </p:sp>
      </p:grpSp>
      <p:grpSp>
        <p:nvGrpSpPr>
          <p:cNvPr id="7504" name="Google Shape;7504;p36"/>
          <p:cNvGrpSpPr/>
          <p:nvPr/>
        </p:nvGrpSpPr>
        <p:grpSpPr>
          <a:xfrm>
            <a:off x="6662817" y="1233914"/>
            <a:ext cx="554071" cy="552412"/>
            <a:chOff x="3737750" y="1825000"/>
            <a:chExt cx="283925" cy="283075"/>
          </a:xfrm>
        </p:grpSpPr>
        <p:sp>
          <p:nvSpPr>
            <p:cNvPr id="7505" name="Google Shape;7505;p36"/>
            <p:cNvSpPr/>
            <p:nvPr/>
          </p:nvSpPr>
          <p:spPr>
            <a:xfrm>
              <a:off x="3737750" y="1825000"/>
              <a:ext cx="283925" cy="283075"/>
            </a:xfrm>
            <a:custGeom>
              <a:avLst/>
              <a:gdLst/>
              <a:ahLst/>
              <a:cxnLst/>
              <a:rect l="l" t="t" r="r" b="b"/>
              <a:pathLst>
                <a:path w="11357" h="11323" extrusionOk="0">
                  <a:moveTo>
                    <a:pt x="5678" y="1"/>
                  </a:moveTo>
                  <a:lnTo>
                    <a:pt x="5104" y="34"/>
                  </a:lnTo>
                  <a:lnTo>
                    <a:pt x="4529" y="102"/>
                  </a:lnTo>
                  <a:lnTo>
                    <a:pt x="3988" y="237"/>
                  </a:lnTo>
                  <a:lnTo>
                    <a:pt x="3481" y="440"/>
                  </a:lnTo>
                  <a:lnTo>
                    <a:pt x="2974" y="677"/>
                  </a:lnTo>
                  <a:lnTo>
                    <a:pt x="2501" y="947"/>
                  </a:lnTo>
                  <a:lnTo>
                    <a:pt x="2062" y="1285"/>
                  </a:lnTo>
                  <a:lnTo>
                    <a:pt x="1656" y="1657"/>
                  </a:lnTo>
                  <a:lnTo>
                    <a:pt x="1318" y="2062"/>
                  </a:lnTo>
                  <a:lnTo>
                    <a:pt x="981" y="2502"/>
                  </a:lnTo>
                  <a:lnTo>
                    <a:pt x="710" y="2975"/>
                  </a:lnTo>
                  <a:lnTo>
                    <a:pt x="474" y="3448"/>
                  </a:lnTo>
                  <a:lnTo>
                    <a:pt x="271" y="3989"/>
                  </a:lnTo>
                  <a:lnTo>
                    <a:pt x="136" y="4529"/>
                  </a:lnTo>
                  <a:lnTo>
                    <a:pt x="34" y="5070"/>
                  </a:lnTo>
                  <a:lnTo>
                    <a:pt x="0" y="5645"/>
                  </a:lnTo>
                  <a:lnTo>
                    <a:pt x="34" y="6253"/>
                  </a:lnTo>
                  <a:lnTo>
                    <a:pt x="136" y="6794"/>
                  </a:lnTo>
                  <a:lnTo>
                    <a:pt x="271" y="7334"/>
                  </a:lnTo>
                  <a:lnTo>
                    <a:pt x="474" y="7875"/>
                  </a:lnTo>
                  <a:lnTo>
                    <a:pt x="710" y="8348"/>
                  </a:lnTo>
                  <a:lnTo>
                    <a:pt x="981" y="8822"/>
                  </a:lnTo>
                  <a:lnTo>
                    <a:pt x="1318" y="9261"/>
                  </a:lnTo>
                  <a:lnTo>
                    <a:pt x="1656" y="9666"/>
                  </a:lnTo>
                  <a:lnTo>
                    <a:pt x="2062" y="10038"/>
                  </a:lnTo>
                  <a:lnTo>
                    <a:pt x="2501" y="10376"/>
                  </a:lnTo>
                  <a:lnTo>
                    <a:pt x="2974" y="10647"/>
                  </a:lnTo>
                  <a:lnTo>
                    <a:pt x="3481" y="10883"/>
                  </a:lnTo>
                  <a:lnTo>
                    <a:pt x="3988" y="11086"/>
                  </a:lnTo>
                  <a:lnTo>
                    <a:pt x="4529" y="11221"/>
                  </a:lnTo>
                  <a:lnTo>
                    <a:pt x="5104" y="11289"/>
                  </a:lnTo>
                  <a:lnTo>
                    <a:pt x="5678" y="11322"/>
                  </a:lnTo>
                  <a:lnTo>
                    <a:pt x="6253" y="11289"/>
                  </a:lnTo>
                  <a:lnTo>
                    <a:pt x="6827" y="11221"/>
                  </a:lnTo>
                  <a:lnTo>
                    <a:pt x="7368" y="11086"/>
                  </a:lnTo>
                  <a:lnTo>
                    <a:pt x="7875" y="10883"/>
                  </a:lnTo>
                  <a:lnTo>
                    <a:pt x="8382" y="10647"/>
                  </a:lnTo>
                  <a:lnTo>
                    <a:pt x="8855" y="10376"/>
                  </a:lnTo>
                  <a:lnTo>
                    <a:pt x="9294" y="10038"/>
                  </a:lnTo>
                  <a:lnTo>
                    <a:pt x="9700" y="9666"/>
                  </a:lnTo>
                  <a:lnTo>
                    <a:pt x="10038" y="9261"/>
                  </a:lnTo>
                  <a:lnTo>
                    <a:pt x="10376" y="8822"/>
                  </a:lnTo>
                  <a:lnTo>
                    <a:pt x="10646" y="8348"/>
                  </a:lnTo>
                  <a:lnTo>
                    <a:pt x="10917" y="7875"/>
                  </a:lnTo>
                  <a:lnTo>
                    <a:pt x="11086" y="7334"/>
                  </a:lnTo>
                  <a:lnTo>
                    <a:pt x="11221" y="6794"/>
                  </a:lnTo>
                  <a:lnTo>
                    <a:pt x="11322" y="6253"/>
                  </a:lnTo>
                  <a:lnTo>
                    <a:pt x="11356" y="5645"/>
                  </a:lnTo>
                  <a:lnTo>
                    <a:pt x="11322" y="5070"/>
                  </a:lnTo>
                  <a:lnTo>
                    <a:pt x="11221" y="4529"/>
                  </a:lnTo>
                  <a:lnTo>
                    <a:pt x="11086" y="3989"/>
                  </a:lnTo>
                  <a:lnTo>
                    <a:pt x="10917" y="3448"/>
                  </a:lnTo>
                  <a:lnTo>
                    <a:pt x="10646" y="2975"/>
                  </a:lnTo>
                  <a:lnTo>
                    <a:pt x="10376" y="2502"/>
                  </a:lnTo>
                  <a:lnTo>
                    <a:pt x="10038" y="2062"/>
                  </a:lnTo>
                  <a:lnTo>
                    <a:pt x="9700" y="1657"/>
                  </a:lnTo>
                  <a:lnTo>
                    <a:pt x="9294" y="1285"/>
                  </a:lnTo>
                  <a:lnTo>
                    <a:pt x="8855" y="947"/>
                  </a:lnTo>
                  <a:lnTo>
                    <a:pt x="8382" y="677"/>
                  </a:lnTo>
                  <a:lnTo>
                    <a:pt x="7875" y="440"/>
                  </a:lnTo>
                  <a:lnTo>
                    <a:pt x="7368" y="237"/>
                  </a:lnTo>
                  <a:lnTo>
                    <a:pt x="6827" y="102"/>
                  </a:lnTo>
                  <a:lnTo>
                    <a:pt x="6253" y="34"/>
                  </a:lnTo>
                  <a:lnTo>
                    <a:pt x="5678" y="1"/>
                  </a:lnTo>
                  <a:close/>
                </a:path>
              </a:pathLst>
            </a:custGeom>
            <a:solidFill>
              <a:srgbClr val="C1C5EF"/>
            </a:solidFill>
            <a:ln>
              <a:noFill/>
            </a:ln>
          </p:spPr>
          <p:txBody>
            <a:bodyPr spcFirstLastPara="1" wrap="square" lIns="121900" tIns="121900" rIns="121900" bIns="121900" anchor="ctr" anchorCtr="0">
              <a:noAutofit/>
            </a:bodyPr>
            <a:lstStyle/>
            <a:p>
              <a:endParaRPr sz="2400"/>
            </a:p>
          </p:txBody>
        </p:sp>
        <p:sp>
          <p:nvSpPr>
            <p:cNvPr id="7506" name="Google Shape;7506;p36"/>
            <p:cNvSpPr/>
            <p:nvPr/>
          </p:nvSpPr>
          <p:spPr>
            <a:xfrm>
              <a:off x="3811250" y="1899350"/>
              <a:ext cx="136900" cy="134375"/>
            </a:xfrm>
            <a:custGeom>
              <a:avLst/>
              <a:gdLst/>
              <a:ahLst/>
              <a:cxnLst/>
              <a:rect l="l" t="t" r="r" b="b"/>
              <a:pathLst>
                <a:path w="5476" h="5375" extrusionOk="0">
                  <a:moveTo>
                    <a:pt x="4800" y="1"/>
                  </a:moveTo>
                  <a:lnTo>
                    <a:pt x="3786" y="1420"/>
                  </a:lnTo>
                  <a:lnTo>
                    <a:pt x="3989" y="1623"/>
                  </a:lnTo>
                  <a:lnTo>
                    <a:pt x="4124" y="1826"/>
                  </a:lnTo>
                  <a:lnTo>
                    <a:pt x="4225" y="2029"/>
                  </a:lnTo>
                  <a:lnTo>
                    <a:pt x="4225" y="2265"/>
                  </a:lnTo>
                  <a:lnTo>
                    <a:pt x="4225" y="2468"/>
                  </a:lnTo>
                  <a:lnTo>
                    <a:pt x="4158" y="2704"/>
                  </a:lnTo>
                  <a:lnTo>
                    <a:pt x="4056" y="2941"/>
                  </a:lnTo>
                  <a:lnTo>
                    <a:pt x="3887" y="3144"/>
                  </a:lnTo>
                  <a:lnTo>
                    <a:pt x="3752" y="3380"/>
                  </a:lnTo>
                  <a:lnTo>
                    <a:pt x="3583" y="3583"/>
                  </a:lnTo>
                  <a:lnTo>
                    <a:pt x="3178" y="3921"/>
                  </a:lnTo>
                  <a:lnTo>
                    <a:pt x="2840" y="4192"/>
                  </a:lnTo>
                  <a:lnTo>
                    <a:pt x="2535" y="4327"/>
                  </a:lnTo>
                  <a:lnTo>
                    <a:pt x="2400" y="4360"/>
                  </a:lnTo>
                  <a:lnTo>
                    <a:pt x="2299" y="4360"/>
                  </a:lnTo>
                  <a:lnTo>
                    <a:pt x="2062" y="4327"/>
                  </a:lnTo>
                  <a:lnTo>
                    <a:pt x="1826" y="4225"/>
                  </a:lnTo>
                  <a:lnTo>
                    <a:pt x="1623" y="4124"/>
                  </a:lnTo>
                  <a:lnTo>
                    <a:pt x="1319" y="3854"/>
                  </a:lnTo>
                  <a:lnTo>
                    <a:pt x="1217" y="3718"/>
                  </a:lnTo>
                  <a:lnTo>
                    <a:pt x="1" y="4935"/>
                  </a:lnTo>
                  <a:lnTo>
                    <a:pt x="237" y="5104"/>
                  </a:lnTo>
                  <a:lnTo>
                    <a:pt x="508" y="5205"/>
                  </a:lnTo>
                  <a:lnTo>
                    <a:pt x="744" y="5307"/>
                  </a:lnTo>
                  <a:lnTo>
                    <a:pt x="981" y="5341"/>
                  </a:lnTo>
                  <a:lnTo>
                    <a:pt x="1217" y="5374"/>
                  </a:lnTo>
                  <a:lnTo>
                    <a:pt x="1454" y="5341"/>
                  </a:lnTo>
                  <a:lnTo>
                    <a:pt x="1860" y="5307"/>
                  </a:lnTo>
                  <a:lnTo>
                    <a:pt x="2231" y="5172"/>
                  </a:lnTo>
                  <a:lnTo>
                    <a:pt x="2502" y="5070"/>
                  </a:lnTo>
                  <a:lnTo>
                    <a:pt x="2738" y="4935"/>
                  </a:lnTo>
                  <a:lnTo>
                    <a:pt x="3042" y="4732"/>
                  </a:lnTo>
                  <a:lnTo>
                    <a:pt x="3718" y="4192"/>
                  </a:lnTo>
                  <a:lnTo>
                    <a:pt x="4124" y="3820"/>
                  </a:lnTo>
                  <a:lnTo>
                    <a:pt x="4563" y="3380"/>
                  </a:lnTo>
                  <a:lnTo>
                    <a:pt x="4935" y="2941"/>
                  </a:lnTo>
                  <a:lnTo>
                    <a:pt x="5104" y="2704"/>
                  </a:lnTo>
                  <a:lnTo>
                    <a:pt x="5239" y="2468"/>
                  </a:lnTo>
                  <a:lnTo>
                    <a:pt x="5341" y="2231"/>
                  </a:lnTo>
                  <a:lnTo>
                    <a:pt x="5442" y="1995"/>
                  </a:lnTo>
                  <a:lnTo>
                    <a:pt x="5476" y="1758"/>
                  </a:lnTo>
                  <a:lnTo>
                    <a:pt x="5476" y="1555"/>
                  </a:lnTo>
                  <a:lnTo>
                    <a:pt x="5442" y="1353"/>
                  </a:lnTo>
                  <a:lnTo>
                    <a:pt x="5408" y="1150"/>
                  </a:lnTo>
                  <a:lnTo>
                    <a:pt x="5273" y="778"/>
                  </a:lnTo>
                  <a:lnTo>
                    <a:pt x="5138" y="440"/>
                  </a:lnTo>
                  <a:lnTo>
                    <a:pt x="4969" y="204"/>
                  </a:lnTo>
                  <a:lnTo>
                    <a:pt x="4800" y="1"/>
                  </a:ln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7507" name="Google Shape;7507;p36"/>
            <p:cNvSpPr/>
            <p:nvPr/>
          </p:nvSpPr>
          <p:spPr>
            <a:xfrm>
              <a:off x="3808725" y="1896825"/>
              <a:ext cx="141975" cy="139425"/>
            </a:xfrm>
            <a:custGeom>
              <a:avLst/>
              <a:gdLst/>
              <a:ahLst/>
              <a:cxnLst/>
              <a:rect l="l" t="t" r="r" b="b"/>
              <a:pathLst>
                <a:path w="5679" h="5577" extrusionOk="0">
                  <a:moveTo>
                    <a:pt x="4901" y="305"/>
                  </a:moveTo>
                  <a:lnTo>
                    <a:pt x="5137" y="642"/>
                  </a:lnTo>
                  <a:lnTo>
                    <a:pt x="5273" y="879"/>
                  </a:lnTo>
                  <a:lnTo>
                    <a:pt x="5374" y="1149"/>
                  </a:lnTo>
                  <a:lnTo>
                    <a:pt x="5442" y="1454"/>
                  </a:lnTo>
                  <a:lnTo>
                    <a:pt x="5442" y="1792"/>
                  </a:lnTo>
                  <a:lnTo>
                    <a:pt x="5442" y="1961"/>
                  </a:lnTo>
                  <a:lnTo>
                    <a:pt x="5374" y="2163"/>
                  </a:lnTo>
                  <a:lnTo>
                    <a:pt x="5340" y="2332"/>
                  </a:lnTo>
                  <a:lnTo>
                    <a:pt x="5239" y="2501"/>
                  </a:lnTo>
                  <a:lnTo>
                    <a:pt x="4935" y="2974"/>
                  </a:lnTo>
                  <a:lnTo>
                    <a:pt x="4563" y="3414"/>
                  </a:lnTo>
                  <a:lnTo>
                    <a:pt x="4157" y="3819"/>
                  </a:lnTo>
                  <a:lnTo>
                    <a:pt x="3752" y="4191"/>
                  </a:lnTo>
                  <a:lnTo>
                    <a:pt x="3076" y="4732"/>
                  </a:lnTo>
                  <a:lnTo>
                    <a:pt x="2772" y="4935"/>
                  </a:lnTo>
                  <a:lnTo>
                    <a:pt x="2535" y="5070"/>
                  </a:lnTo>
                  <a:lnTo>
                    <a:pt x="2298" y="5171"/>
                  </a:lnTo>
                  <a:lnTo>
                    <a:pt x="1961" y="5273"/>
                  </a:lnTo>
                  <a:lnTo>
                    <a:pt x="1589" y="5340"/>
                  </a:lnTo>
                  <a:lnTo>
                    <a:pt x="1183" y="5340"/>
                  </a:lnTo>
                  <a:lnTo>
                    <a:pt x="980" y="5306"/>
                  </a:lnTo>
                  <a:lnTo>
                    <a:pt x="744" y="5239"/>
                  </a:lnTo>
                  <a:lnTo>
                    <a:pt x="507" y="5137"/>
                  </a:lnTo>
                  <a:lnTo>
                    <a:pt x="304" y="5002"/>
                  </a:lnTo>
                  <a:lnTo>
                    <a:pt x="1285" y="4022"/>
                  </a:lnTo>
                  <a:lnTo>
                    <a:pt x="1521" y="4225"/>
                  </a:lnTo>
                  <a:lnTo>
                    <a:pt x="1690" y="4326"/>
                  </a:lnTo>
                  <a:lnTo>
                    <a:pt x="1859" y="4428"/>
                  </a:lnTo>
                  <a:lnTo>
                    <a:pt x="2028" y="4529"/>
                  </a:lnTo>
                  <a:lnTo>
                    <a:pt x="2231" y="4563"/>
                  </a:lnTo>
                  <a:lnTo>
                    <a:pt x="2467" y="4597"/>
                  </a:lnTo>
                  <a:lnTo>
                    <a:pt x="2670" y="4563"/>
                  </a:lnTo>
                  <a:lnTo>
                    <a:pt x="2873" y="4461"/>
                  </a:lnTo>
                  <a:lnTo>
                    <a:pt x="3143" y="4293"/>
                  </a:lnTo>
                  <a:lnTo>
                    <a:pt x="3414" y="4090"/>
                  </a:lnTo>
                  <a:lnTo>
                    <a:pt x="3684" y="3819"/>
                  </a:lnTo>
                  <a:lnTo>
                    <a:pt x="3955" y="3549"/>
                  </a:lnTo>
                  <a:lnTo>
                    <a:pt x="4191" y="3211"/>
                  </a:lnTo>
                  <a:lnTo>
                    <a:pt x="4360" y="2873"/>
                  </a:lnTo>
                  <a:lnTo>
                    <a:pt x="4428" y="2704"/>
                  </a:lnTo>
                  <a:lnTo>
                    <a:pt x="4461" y="2535"/>
                  </a:lnTo>
                  <a:lnTo>
                    <a:pt x="4461" y="2231"/>
                  </a:lnTo>
                  <a:lnTo>
                    <a:pt x="4394" y="1961"/>
                  </a:lnTo>
                  <a:lnTo>
                    <a:pt x="4259" y="1724"/>
                  </a:lnTo>
                  <a:lnTo>
                    <a:pt x="4056" y="1487"/>
                  </a:lnTo>
                  <a:lnTo>
                    <a:pt x="4901" y="305"/>
                  </a:lnTo>
                  <a:close/>
                  <a:moveTo>
                    <a:pt x="4833" y="0"/>
                  </a:moveTo>
                  <a:lnTo>
                    <a:pt x="4799" y="34"/>
                  </a:lnTo>
                  <a:lnTo>
                    <a:pt x="3786" y="1454"/>
                  </a:lnTo>
                  <a:lnTo>
                    <a:pt x="3752" y="1521"/>
                  </a:lnTo>
                  <a:lnTo>
                    <a:pt x="3819" y="1623"/>
                  </a:lnTo>
                  <a:lnTo>
                    <a:pt x="4022" y="1792"/>
                  </a:lnTo>
                  <a:lnTo>
                    <a:pt x="4157" y="2028"/>
                  </a:lnTo>
                  <a:lnTo>
                    <a:pt x="4225" y="2231"/>
                  </a:lnTo>
                  <a:lnTo>
                    <a:pt x="4225" y="2501"/>
                  </a:lnTo>
                  <a:lnTo>
                    <a:pt x="4123" y="2805"/>
                  </a:lnTo>
                  <a:lnTo>
                    <a:pt x="3955" y="3110"/>
                  </a:lnTo>
                  <a:lnTo>
                    <a:pt x="3752" y="3414"/>
                  </a:lnTo>
                  <a:lnTo>
                    <a:pt x="3515" y="3650"/>
                  </a:lnTo>
                  <a:lnTo>
                    <a:pt x="3245" y="3887"/>
                  </a:lnTo>
                  <a:lnTo>
                    <a:pt x="3008" y="4090"/>
                  </a:lnTo>
                  <a:lnTo>
                    <a:pt x="2772" y="4225"/>
                  </a:lnTo>
                  <a:lnTo>
                    <a:pt x="2603" y="4326"/>
                  </a:lnTo>
                  <a:lnTo>
                    <a:pt x="2366" y="4360"/>
                  </a:lnTo>
                  <a:lnTo>
                    <a:pt x="2163" y="4293"/>
                  </a:lnTo>
                  <a:lnTo>
                    <a:pt x="1961" y="4225"/>
                  </a:lnTo>
                  <a:lnTo>
                    <a:pt x="1792" y="4090"/>
                  </a:lnTo>
                  <a:lnTo>
                    <a:pt x="1521" y="3887"/>
                  </a:lnTo>
                  <a:lnTo>
                    <a:pt x="1386" y="3752"/>
                  </a:lnTo>
                  <a:lnTo>
                    <a:pt x="1352" y="3718"/>
                  </a:lnTo>
                  <a:lnTo>
                    <a:pt x="1251" y="3718"/>
                  </a:lnTo>
                  <a:lnTo>
                    <a:pt x="1217" y="3752"/>
                  </a:lnTo>
                  <a:lnTo>
                    <a:pt x="34" y="4935"/>
                  </a:lnTo>
                  <a:lnTo>
                    <a:pt x="0" y="5002"/>
                  </a:lnTo>
                  <a:lnTo>
                    <a:pt x="0" y="5036"/>
                  </a:lnTo>
                  <a:lnTo>
                    <a:pt x="0" y="5104"/>
                  </a:lnTo>
                  <a:lnTo>
                    <a:pt x="34" y="5137"/>
                  </a:lnTo>
                  <a:lnTo>
                    <a:pt x="372" y="5340"/>
                  </a:lnTo>
                  <a:lnTo>
                    <a:pt x="710" y="5475"/>
                  </a:lnTo>
                  <a:lnTo>
                    <a:pt x="1048" y="5543"/>
                  </a:lnTo>
                  <a:lnTo>
                    <a:pt x="1386" y="5577"/>
                  </a:lnTo>
                  <a:lnTo>
                    <a:pt x="1690" y="5577"/>
                  </a:lnTo>
                  <a:lnTo>
                    <a:pt x="1994" y="5509"/>
                  </a:lnTo>
                  <a:lnTo>
                    <a:pt x="2231" y="5442"/>
                  </a:lnTo>
                  <a:lnTo>
                    <a:pt x="2467" y="5374"/>
                  </a:lnTo>
                  <a:lnTo>
                    <a:pt x="2772" y="5205"/>
                  </a:lnTo>
                  <a:lnTo>
                    <a:pt x="2907" y="5137"/>
                  </a:lnTo>
                  <a:lnTo>
                    <a:pt x="3245" y="4901"/>
                  </a:lnTo>
                  <a:lnTo>
                    <a:pt x="3955" y="4360"/>
                  </a:lnTo>
                  <a:lnTo>
                    <a:pt x="4360" y="3988"/>
                  </a:lnTo>
                  <a:lnTo>
                    <a:pt x="4766" y="3549"/>
                  </a:lnTo>
                  <a:lnTo>
                    <a:pt x="5137" y="3110"/>
                  </a:lnTo>
                  <a:lnTo>
                    <a:pt x="5442" y="2636"/>
                  </a:lnTo>
                  <a:lnTo>
                    <a:pt x="5577" y="2366"/>
                  </a:lnTo>
                  <a:lnTo>
                    <a:pt x="5644" y="2130"/>
                  </a:lnTo>
                  <a:lnTo>
                    <a:pt x="5678" y="1893"/>
                  </a:lnTo>
                  <a:lnTo>
                    <a:pt x="5678" y="1656"/>
                  </a:lnTo>
                  <a:lnTo>
                    <a:pt x="5678" y="1454"/>
                  </a:lnTo>
                  <a:lnTo>
                    <a:pt x="5644" y="1217"/>
                  </a:lnTo>
                  <a:lnTo>
                    <a:pt x="5509" y="845"/>
                  </a:lnTo>
                  <a:lnTo>
                    <a:pt x="5340" y="507"/>
                  </a:lnTo>
                  <a:lnTo>
                    <a:pt x="5171" y="237"/>
                  </a:lnTo>
                  <a:lnTo>
                    <a:pt x="5002" y="34"/>
                  </a:lnTo>
                  <a:lnTo>
                    <a:pt x="493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7508" name="Google Shape;7508;p36"/>
          <p:cNvGrpSpPr/>
          <p:nvPr/>
        </p:nvGrpSpPr>
        <p:grpSpPr>
          <a:xfrm>
            <a:off x="7596029" y="2008421"/>
            <a:ext cx="821177" cy="854108"/>
            <a:chOff x="4114575" y="2101300"/>
            <a:chExt cx="420800" cy="437675"/>
          </a:xfrm>
        </p:grpSpPr>
        <p:sp>
          <p:nvSpPr>
            <p:cNvPr id="7509" name="Google Shape;7509;p36"/>
            <p:cNvSpPr/>
            <p:nvPr/>
          </p:nvSpPr>
          <p:spPr>
            <a:xfrm>
              <a:off x="4114575" y="2101300"/>
              <a:ext cx="420800" cy="437675"/>
            </a:xfrm>
            <a:custGeom>
              <a:avLst/>
              <a:gdLst/>
              <a:ahLst/>
              <a:cxnLst/>
              <a:rect l="l" t="t" r="r" b="b"/>
              <a:pathLst>
                <a:path w="16832" h="17507" extrusionOk="0">
                  <a:moveTo>
                    <a:pt x="8416" y="0"/>
                  </a:moveTo>
                  <a:lnTo>
                    <a:pt x="7977" y="34"/>
                  </a:lnTo>
                  <a:lnTo>
                    <a:pt x="7571" y="68"/>
                  </a:lnTo>
                  <a:lnTo>
                    <a:pt x="7132" y="101"/>
                  </a:lnTo>
                  <a:lnTo>
                    <a:pt x="6726" y="169"/>
                  </a:lnTo>
                  <a:lnTo>
                    <a:pt x="6321" y="270"/>
                  </a:lnTo>
                  <a:lnTo>
                    <a:pt x="5915" y="372"/>
                  </a:lnTo>
                  <a:lnTo>
                    <a:pt x="5543" y="507"/>
                  </a:lnTo>
                  <a:lnTo>
                    <a:pt x="5138" y="676"/>
                  </a:lnTo>
                  <a:lnTo>
                    <a:pt x="4394" y="1014"/>
                  </a:lnTo>
                  <a:lnTo>
                    <a:pt x="3718" y="1453"/>
                  </a:lnTo>
                  <a:lnTo>
                    <a:pt x="3076" y="1927"/>
                  </a:lnTo>
                  <a:lnTo>
                    <a:pt x="2468" y="2467"/>
                  </a:lnTo>
                  <a:lnTo>
                    <a:pt x="1927" y="3076"/>
                  </a:lnTo>
                  <a:lnTo>
                    <a:pt x="1454" y="3718"/>
                  </a:lnTo>
                  <a:lnTo>
                    <a:pt x="1015" y="4427"/>
                  </a:lnTo>
                  <a:lnTo>
                    <a:pt x="677" y="5137"/>
                  </a:lnTo>
                  <a:lnTo>
                    <a:pt x="508" y="5543"/>
                  </a:lnTo>
                  <a:lnTo>
                    <a:pt x="372" y="5914"/>
                  </a:lnTo>
                  <a:lnTo>
                    <a:pt x="271" y="6320"/>
                  </a:lnTo>
                  <a:lnTo>
                    <a:pt x="170" y="6726"/>
                  </a:lnTo>
                  <a:lnTo>
                    <a:pt x="102" y="7131"/>
                  </a:lnTo>
                  <a:lnTo>
                    <a:pt x="34" y="7571"/>
                  </a:lnTo>
                  <a:lnTo>
                    <a:pt x="1" y="8010"/>
                  </a:lnTo>
                  <a:lnTo>
                    <a:pt x="1" y="8415"/>
                  </a:lnTo>
                  <a:lnTo>
                    <a:pt x="34" y="9024"/>
                  </a:lnTo>
                  <a:lnTo>
                    <a:pt x="68" y="9598"/>
                  </a:lnTo>
                  <a:lnTo>
                    <a:pt x="170" y="10139"/>
                  </a:lnTo>
                  <a:lnTo>
                    <a:pt x="305" y="10714"/>
                  </a:lnTo>
                  <a:lnTo>
                    <a:pt x="474" y="11221"/>
                  </a:lnTo>
                  <a:lnTo>
                    <a:pt x="677" y="11761"/>
                  </a:lnTo>
                  <a:lnTo>
                    <a:pt x="913" y="12268"/>
                  </a:lnTo>
                  <a:lnTo>
                    <a:pt x="1184" y="12741"/>
                  </a:lnTo>
                  <a:lnTo>
                    <a:pt x="1488" y="13215"/>
                  </a:lnTo>
                  <a:lnTo>
                    <a:pt x="1826" y="13654"/>
                  </a:lnTo>
                  <a:lnTo>
                    <a:pt x="2164" y="14059"/>
                  </a:lnTo>
                  <a:lnTo>
                    <a:pt x="2535" y="14465"/>
                  </a:lnTo>
                  <a:lnTo>
                    <a:pt x="2941" y="14837"/>
                  </a:lnTo>
                  <a:lnTo>
                    <a:pt x="3380" y="15175"/>
                  </a:lnTo>
                  <a:lnTo>
                    <a:pt x="3820" y="15479"/>
                  </a:lnTo>
                  <a:lnTo>
                    <a:pt x="4293" y="15783"/>
                  </a:lnTo>
                  <a:lnTo>
                    <a:pt x="2975" y="17507"/>
                  </a:lnTo>
                  <a:lnTo>
                    <a:pt x="5780" y="16425"/>
                  </a:lnTo>
                  <a:lnTo>
                    <a:pt x="6388" y="16594"/>
                  </a:lnTo>
                  <a:lnTo>
                    <a:pt x="7064" y="16729"/>
                  </a:lnTo>
                  <a:lnTo>
                    <a:pt x="7740" y="16831"/>
                  </a:lnTo>
                  <a:lnTo>
                    <a:pt x="8855" y="16831"/>
                  </a:lnTo>
                  <a:lnTo>
                    <a:pt x="9295" y="16797"/>
                  </a:lnTo>
                  <a:lnTo>
                    <a:pt x="9700" y="16763"/>
                  </a:lnTo>
                  <a:lnTo>
                    <a:pt x="10106" y="16662"/>
                  </a:lnTo>
                  <a:lnTo>
                    <a:pt x="10511" y="16594"/>
                  </a:lnTo>
                  <a:lnTo>
                    <a:pt x="10917" y="16459"/>
                  </a:lnTo>
                  <a:lnTo>
                    <a:pt x="11323" y="16324"/>
                  </a:lnTo>
                  <a:lnTo>
                    <a:pt x="11694" y="16189"/>
                  </a:lnTo>
                  <a:lnTo>
                    <a:pt x="12438" y="15817"/>
                  </a:lnTo>
                  <a:lnTo>
                    <a:pt x="13114" y="15411"/>
                  </a:lnTo>
                  <a:lnTo>
                    <a:pt x="13790" y="14938"/>
                  </a:lnTo>
                  <a:lnTo>
                    <a:pt x="14364" y="14364"/>
                  </a:lnTo>
                  <a:lnTo>
                    <a:pt x="14905" y="13789"/>
                  </a:lnTo>
                  <a:lnTo>
                    <a:pt x="15412" y="13147"/>
                  </a:lnTo>
                  <a:lnTo>
                    <a:pt x="15817" y="12437"/>
                  </a:lnTo>
                  <a:lnTo>
                    <a:pt x="16189" y="11694"/>
                  </a:lnTo>
                  <a:lnTo>
                    <a:pt x="16324" y="11322"/>
                  </a:lnTo>
                  <a:lnTo>
                    <a:pt x="16460" y="10916"/>
                  </a:lnTo>
                  <a:lnTo>
                    <a:pt x="16561" y="10545"/>
                  </a:lnTo>
                  <a:lnTo>
                    <a:pt x="16662" y="10139"/>
                  </a:lnTo>
                  <a:lnTo>
                    <a:pt x="16730" y="9700"/>
                  </a:lnTo>
                  <a:lnTo>
                    <a:pt x="16798" y="9294"/>
                  </a:lnTo>
                  <a:lnTo>
                    <a:pt x="16831" y="8855"/>
                  </a:lnTo>
                  <a:lnTo>
                    <a:pt x="16831" y="8415"/>
                  </a:lnTo>
                  <a:lnTo>
                    <a:pt x="16831" y="8010"/>
                  </a:lnTo>
                  <a:lnTo>
                    <a:pt x="16798" y="7571"/>
                  </a:lnTo>
                  <a:lnTo>
                    <a:pt x="16730" y="7131"/>
                  </a:lnTo>
                  <a:lnTo>
                    <a:pt x="16662" y="6726"/>
                  </a:lnTo>
                  <a:lnTo>
                    <a:pt x="16561" y="6320"/>
                  </a:lnTo>
                  <a:lnTo>
                    <a:pt x="16460" y="5914"/>
                  </a:lnTo>
                  <a:lnTo>
                    <a:pt x="16324" y="5543"/>
                  </a:lnTo>
                  <a:lnTo>
                    <a:pt x="16189" y="5137"/>
                  </a:lnTo>
                  <a:lnTo>
                    <a:pt x="15817" y="4427"/>
                  </a:lnTo>
                  <a:lnTo>
                    <a:pt x="15412" y="3718"/>
                  </a:lnTo>
                  <a:lnTo>
                    <a:pt x="14905" y="3076"/>
                  </a:lnTo>
                  <a:lnTo>
                    <a:pt x="14364" y="2467"/>
                  </a:lnTo>
                  <a:lnTo>
                    <a:pt x="13790" y="1927"/>
                  </a:lnTo>
                  <a:lnTo>
                    <a:pt x="13114" y="1453"/>
                  </a:lnTo>
                  <a:lnTo>
                    <a:pt x="12438" y="1014"/>
                  </a:lnTo>
                  <a:lnTo>
                    <a:pt x="11694" y="676"/>
                  </a:lnTo>
                  <a:lnTo>
                    <a:pt x="11323" y="507"/>
                  </a:lnTo>
                  <a:lnTo>
                    <a:pt x="10917" y="372"/>
                  </a:lnTo>
                  <a:lnTo>
                    <a:pt x="10511" y="270"/>
                  </a:lnTo>
                  <a:lnTo>
                    <a:pt x="10106" y="169"/>
                  </a:lnTo>
                  <a:lnTo>
                    <a:pt x="9700" y="101"/>
                  </a:lnTo>
                  <a:lnTo>
                    <a:pt x="9295" y="68"/>
                  </a:lnTo>
                  <a:lnTo>
                    <a:pt x="8855" y="34"/>
                  </a:lnTo>
                  <a:lnTo>
                    <a:pt x="8416" y="0"/>
                  </a:lnTo>
                  <a:close/>
                </a:path>
              </a:pathLst>
            </a:custGeom>
            <a:solidFill>
              <a:srgbClr val="F87456"/>
            </a:solidFill>
            <a:ln>
              <a:noFill/>
            </a:ln>
          </p:spPr>
          <p:txBody>
            <a:bodyPr spcFirstLastPara="1" wrap="square" lIns="121900" tIns="121900" rIns="121900" bIns="121900" anchor="ctr" anchorCtr="0">
              <a:noAutofit/>
            </a:bodyPr>
            <a:lstStyle/>
            <a:p>
              <a:endParaRPr sz="2400"/>
            </a:p>
          </p:txBody>
        </p:sp>
        <p:sp>
          <p:nvSpPr>
            <p:cNvPr id="7510" name="Google Shape;7510;p36"/>
            <p:cNvSpPr/>
            <p:nvPr/>
          </p:nvSpPr>
          <p:spPr>
            <a:xfrm>
              <a:off x="4159350" y="2282100"/>
              <a:ext cx="59175" cy="59175"/>
            </a:xfrm>
            <a:custGeom>
              <a:avLst/>
              <a:gdLst/>
              <a:ahLst/>
              <a:cxnLst/>
              <a:rect l="l" t="t" r="r" b="b"/>
              <a:pathLst>
                <a:path w="2367" h="2367" extrusionOk="0">
                  <a:moveTo>
                    <a:pt x="1184" y="1"/>
                  </a:moveTo>
                  <a:lnTo>
                    <a:pt x="947" y="34"/>
                  </a:lnTo>
                  <a:lnTo>
                    <a:pt x="711" y="102"/>
                  </a:lnTo>
                  <a:lnTo>
                    <a:pt x="508" y="203"/>
                  </a:lnTo>
                  <a:lnTo>
                    <a:pt x="339" y="372"/>
                  </a:lnTo>
                  <a:lnTo>
                    <a:pt x="204" y="541"/>
                  </a:lnTo>
                  <a:lnTo>
                    <a:pt x="102" y="744"/>
                  </a:lnTo>
                  <a:lnTo>
                    <a:pt x="35" y="947"/>
                  </a:lnTo>
                  <a:lnTo>
                    <a:pt x="1" y="1183"/>
                  </a:lnTo>
                  <a:lnTo>
                    <a:pt x="35" y="1420"/>
                  </a:lnTo>
                  <a:lnTo>
                    <a:pt x="102" y="1657"/>
                  </a:lnTo>
                  <a:lnTo>
                    <a:pt x="204" y="1859"/>
                  </a:lnTo>
                  <a:lnTo>
                    <a:pt x="339" y="2028"/>
                  </a:lnTo>
                  <a:lnTo>
                    <a:pt x="508" y="2164"/>
                  </a:lnTo>
                  <a:lnTo>
                    <a:pt x="711" y="2265"/>
                  </a:lnTo>
                  <a:lnTo>
                    <a:pt x="947" y="2366"/>
                  </a:lnTo>
                  <a:lnTo>
                    <a:pt x="1420" y="2366"/>
                  </a:lnTo>
                  <a:lnTo>
                    <a:pt x="1657" y="2265"/>
                  </a:lnTo>
                  <a:lnTo>
                    <a:pt x="1826" y="2164"/>
                  </a:lnTo>
                  <a:lnTo>
                    <a:pt x="2029" y="2028"/>
                  </a:lnTo>
                  <a:lnTo>
                    <a:pt x="2164" y="1859"/>
                  </a:lnTo>
                  <a:lnTo>
                    <a:pt x="2265" y="1657"/>
                  </a:lnTo>
                  <a:lnTo>
                    <a:pt x="2333" y="1420"/>
                  </a:lnTo>
                  <a:lnTo>
                    <a:pt x="2367" y="1183"/>
                  </a:lnTo>
                  <a:lnTo>
                    <a:pt x="2333" y="947"/>
                  </a:lnTo>
                  <a:lnTo>
                    <a:pt x="2265" y="744"/>
                  </a:lnTo>
                  <a:lnTo>
                    <a:pt x="2164" y="541"/>
                  </a:lnTo>
                  <a:lnTo>
                    <a:pt x="2029" y="372"/>
                  </a:lnTo>
                  <a:lnTo>
                    <a:pt x="1826" y="203"/>
                  </a:lnTo>
                  <a:lnTo>
                    <a:pt x="1657" y="102"/>
                  </a:lnTo>
                  <a:lnTo>
                    <a:pt x="1420" y="34"/>
                  </a:lnTo>
                  <a:lnTo>
                    <a:pt x="1184" y="1"/>
                  </a:ln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7511" name="Google Shape;7511;p36"/>
            <p:cNvSpPr/>
            <p:nvPr/>
          </p:nvSpPr>
          <p:spPr>
            <a:xfrm>
              <a:off x="4295400" y="2282100"/>
              <a:ext cx="59150" cy="59175"/>
            </a:xfrm>
            <a:custGeom>
              <a:avLst/>
              <a:gdLst/>
              <a:ahLst/>
              <a:cxnLst/>
              <a:rect l="l" t="t" r="r" b="b"/>
              <a:pathLst>
                <a:path w="2366" h="2367" extrusionOk="0">
                  <a:moveTo>
                    <a:pt x="1183" y="1"/>
                  </a:moveTo>
                  <a:lnTo>
                    <a:pt x="946" y="34"/>
                  </a:lnTo>
                  <a:lnTo>
                    <a:pt x="744" y="102"/>
                  </a:lnTo>
                  <a:lnTo>
                    <a:pt x="541" y="203"/>
                  </a:lnTo>
                  <a:lnTo>
                    <a:pt x="338" y="372"/>
                  </a:lnTo>
                  <a:lnTo>
                    <a:pt x="203" y="541"/>
                  </a:lnTo>
                  <a:lnTo>
                    <a:pt x="102" y="744"/>
                  </a:lnTo>
                  <a:lnTo>
                    <a:pt x="34" y="947"/>
                  </a:lnTo>
                  <a:lnTo>
                    <a:pt x="0" y="1183"/>
                  </a:lnTo>
                  <a:lnTo>
                    <a:pt x="34" y="1420"/>
                  </a:lnTo>
                  <a:lnTo>
                    <a:pt x="102" y="1657"/>
                  </a:lnTo>
                  <a:lnTo>
                    <a:pt x="203" y="1859"/>
                  </a:lnTo>
                  <a:lnTo>
                    <a:pt x="338" y="2028"/>
                  </a:lnTo>
                  <a:lnTo>
                    <a:pt x="541" y="2164"/>
                  </a:lnTo>
                  <a:lnTo>
                    <a:pt x="744" y="2265"/>
                  </a:lnTo>
                  <a:lnTo>
                    <a:pt x="946"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7512" name="Google Shape;7512;p36"/>
            <p:cNvSpPr/>
            <p:nvPr/>
          </p:nvSpPr>
          <p:spPr>
            <a:xfrm>
              <a:off x="4431425" y="2282100"/>
              <a:ext cx="59175" cy="59175"/>
            </a:xfrm>
            <a:custGeom>
              <a:avLst/>
              <a:gdLst/>
              <a:ahLst/>
              <a:cxnLst/>
              <a:rect l="l" t="t" r="r" b="b"/>
              <a:pathLst>
                <a:path w="2367" h="2367" extrusionOk="0">
                  <a:moveTo>
                    <a:pt x="1183" y="1"/>
                  </a:moveTo>
                  <a:lnTo>
                    <a:pt x="947" y="34"/>
                  </a:lnTo>
                  <a:lnTo>
                    <a:pt x="744" y="102"/>
                  </a:lnTo>
                  <a:lnTo>
                    <a:pt x="541" y="203"/>
                  </a:lnTo>
                  <a:lnTo>
                    <a:pt x="372" y="372"/>
                  </a:lnTo>
                  <a:lnTo>
                    <a:pt x="203" y="541"/>
                  </a:lnTo>
                  <a:lnTo>
                    <a:pt x="102" y="744"/>
                  </a:lnTo>
                  <a:lnTo>
                    <a:pt x="34" y="947"/>
                  </a:lnTo>
                  <a:lnTo>
                    <a:pt x="0" y="1183"/>
                  </a:lnTo>
                  <a:lnTo>
                    <a:pt x="34" y="1420"/>
                  </a:lnTo>
                  <a:lnTo>
                    <a:pt x="102" y="1657"/>
                  </a:lnTo>
                  <a:lnTo>
                    <a:pt x="203" y="1859"/>
                  </a:lnTo>
                  <a:lnTo>
                    <a:pt x="372" y="2028"/>
                  </a:lnTo>
                  <a:lnTo>
                    <a:pt x="541" y="2164"/>
                  </a:lnTo>
                  <a:lnTo>
                    <a:pt x="744" y="2265"/>
                  </a:lnTo>
                  <a:lnTo>
                    <a:pt x="947" y="2366"/>
                  </a:lnTo>
                  <a:lnTo>
                    <a:pt x="1420" y="2366"/>
                  </a:lnTo>
                  <a:lnTo>
                    <a:pt x="1656" y="2265"/>
                  </a:lnTo>
                  <a:lnTo>
                    <a:pt x="1859" y="2164"/>
                  </a:lnTo>
                  <a:lnTo>
                    <a:pt x="2028" y="2028"/>
                  </a:lnTo>
                  <a:lnTo>
                    <a:pt x="2163" y="1859"/>
                  </a:lnTo>
                  <a:lnTo>
                    <a:pt x="2265" y="1657"/>
                  </a:lnTo>
                  <a:lnTo>
                    <a:pt x="2332" y="1420"/>
                  </a:lnTo>
                  <a:lnTo>
                    <a:pt x="2366" y="1183"/>
                  </a:lnTo>
                  <a:lnTo>
                    <a:pt x="2332" y="947"/>
                  </a:lnTo>
                  <a:lnTo>
                    <a:pt x="2265" y="744"/>
                  </a:lnTo>
                  <a:lnTo>
                    <a:pt x="2163" y="541"/>
                  </a:lnTo>
                  <a:lnTo>
                    <a:pt x="2028" y="372"/>
                  </a:lnTo>
                  <a:lnTo>
                    <a:pt x="1859" y="203"/>
                  </a:lnTo>
                  <a:lnTo>
                    <a:pt x="1656" y="102"/>
                  </a:lnTo>
                  <a:lnTo>
                    <a:pt x="1420" y="34"/>
                  </a:lnTo>
                  <a:lnTo>
                    <a:pt x="1183" y="1"/>
                  </a:lnTo>
                  <a:close/>
                </a:path>
              </a:pathLst>
            </a:custGeom>
            <a:solidFill>
              <a:srgbClr val="FEFEFE"/>
            </a:solidFill>
            <a:ln>
              <a:noFill/>
            </a:ln>
          </p:spPr>
          <p:txBody>
            <a:bodyPr spcFirstLastPara="1" wrap="square" lIns="121900" tIns="121900" rIns="121900" bIns="121900" anchor="ctr" anchorCtr="0">
              <a:noAutofit/>
            </a:bodyPr>
            <a:lstStyle/>
            <a:p>
              <a:endParaRPr sz="2400"/>
            </a:p>
          </p:txBody>
        </p:sp>
      </p:grpSp>
      <p:grpSp>
        <p:nvGrpSpPr>
          <p:cNvPr id="7513" name="Google Shape;7513;p36"/>
          <p:cNvGrpSpPr/>
          <p:nvPr/>
        </p:nvGrpSpPr>
        <p:grpSpPr>
          <a:xfrm>
            <a:off x="4202426" y="4533171"/>
            <a:ext cx="712335" cy="712383"/>
            <a:chOff x="4559000" y="1844425"/>
            <a:chExt cx="365025" cy="365050"/>
          </a:xfrm>
        </p:grpSpPr>
        <p:grpSp>
          <p:nvGrpSpPr>
            <p:cNvPr id="7514" name="Google Shape;7514;p36"/>
            <p:cNvGrpSpPr/>
            <p:nvPr/>
          </p:nvGrpSpPr>
          <p:grpSpPr>
            <a:xfrm>
              <a:off x="4559000" y="1844425"/>
              <a:ext cx="365025" cy="365050"/>
              <a:chOff x="4559000" y="1844425"/>
              <a:chExt cx="365025" cy="365050"/>
            </a:xfrm>
          </p:grpSpPr>
          <p:sp>
            <p:nvSpPr>
              <p:cNvPr id="7515" name="Google Shape;7515;p36"/>
              <p:cNvSpPr/>
              <p:nvPr/>
            </p:nvSpPr>
            <p:spPr>
              <a:xfrm>
                <a:off x="4559000" y="1844425"/>
                <a:ext cx="365025" cy="365050"/>
              </a:xfrm>
              <a:custGeom>
                <a:avLst/>
                <a:gdLst/>
                <a:ahLst/>
                <a:cxnLst/>
                <a:rect l="l" t="t" r="r" b="b"/>
                <a:pathLst>
                  <a:path w="14601" h="14602" extrusionOk="0">
                    <a:moveTo>
                      <a:pt x="7301" y="1"/>
                    </a:moveTo>
                    <a:lnTo>
                      <a:pt x="6557" y="35"/>
                    </a:lnTo>
                    <a:lnTo>
                      <a:pt x="5847" y="136"/>
                    </a:lnTo>
                    <a:lnTo>
                      <a:pt x="5138" y="339"/>
                    </a:lnTo>
                    <a:lnTo>
                      <a:pt x="4462" y="575"/>
                    </a:lnTo>
                    <a:lnTo>
                      <a:pt x="3820" y="880"/>
                    </a:lnTo>
                    <a:lnTo>
                      <a:pt x="3211" y="1251"/>
                    </a:lnTo>
                    <a:lnTo>
                      <a:pt x="2671" y="1657"/>
                    </a:lnTo>
                    <a:lnTo>
                      <a:pt x="2164" y="2130"/>
                    </a:lnTo>
                    <a:lnTo>
                      <a:pt x="1690" y="2671"/>
                    </a:lnTo>
                    <a:lnTo>
                      <a:pt x="1251" y="3212"/>
                    </a:lnTo>
                    <a:lnTo>
                      <a:pt x="879" y="3820"/>
                    </a:lnTo>
                    <a:lnTo>
                      <a:pt x="575" y="4462"/>
                    </a:lnTo>
                    <a:lnTo>
                      <a:pt x="339" y="5138"/>
                    </a:lnTo>
                    <a:lnTo>
                      <a:pt x="170" y="5814"/>
                    </a:lnTo>
                    <a:lnTo>
                      <a:pt x="34" y="6557"/>
                    </a:lnTo>
                    <a:lnTo>
                      <a:pt x="1" y="7301"/>
                    </a:lnTo>
                    <a:lnTo>
                      <a:pt x="34" y="8045"/>
                    </a:lnTo>
                    <a:lnTo>
                      <a:pt x="170" y="8754"/>
                    </a:lnTo>
                    <a:lnTo>
                      <a:pt x="339" y="9464"/>
                    </a:lnTo>
                    <a:lnTo>
                      <a:pt x="575" y="10140"/>
                    </a:lnTo>
                    <a:lnTo>
                      <a:pt x="879" y="10782"/>
                    </a:lnTo>
                    <a:lnTo>
                      <a:pt x="1251" y="11357"/>
                    </a:lnTo>
                    <a:lnTo>
                      <a:pt x="1690" y="11931"/>
                    </a:lnTo>
                    <a:lnTo>
                      <a:pt x="2164" y="12438"/>
                    </a:lnTo>
                    <a:lnTo>
                      <a:pt x="2671" y="12911"/>
                    </a:lnTo>
                    <a:lnTo>
                      <a:pt x="3211" y="13351"/>
                    </a:lnTo>
                    <a:lnTo>
                      <a:pt x="3820" y="13689"/>
                    </a:lnTo>
                    <a:lnTo>
                      <a:pt x="4462" y="14027"/>
                    </a:lnTo>
                    <a:lnTo>
                      <a:pt x="5138" y="14263"/>
                    </a:lnTo>
                    <a:lnTo>
                      <a:pt x="5847" y="14432"/>
                    </a:lnTo>
                    <a:lnTo>
                      <a:pt x="6557" y="14533"/>
                    </a:lnTo>
                    <a:lnTo>
                      <a:pt x="7301" y="14601"/>
                    </a:lnTo>
                    <a:lnTo>
                      <a:pt x="8044" y="14533"/>
                    </a:lnTo>
                    <a:lnTo>
                      <a:pt x="8788" y="14432"/>
                    </a:lnTo>
                    <a:lnTo>
                      <a:pt x="9464" y="14263"/>
                    </a:lnTo>
                    <a:lnTo>
                      <a:pt x="10140" y="14027"/>
                    </a:lnTo>
                    <a:lnTo>
                      <a:pt x="10782" y="13689"/>
                    </a:lnTo>
                    <a:lnTo>
                      <a:pt x="11390" y="13351"/>
                    </a:lnTo>
                    <a:lnTo>
                      <a:pt x="11931" y="12911"/>
                    </a:lnTo>
                    <a:lnTo>
                      <a:pt x="12472" y="12438"/>
                    </a:lnTo>
                    <a:lnTo>
                      <a:pt x="12945" y="11931"/>
                    </a:lnTo>
                    <a:lnTo>
                      <a:pt x="13350" y="11357"/>
                    </a:lnTo>
                    <a:lnTo>
                      <a:pt x="13722" y="10782"/>
                    </a:lnTo>
                    <a:lnTo>
                      <a:pt x="14026" y="10140"/>
                    </a:lnTo>
                    <a:lnTo>
                      <a:pt x="14263" y="9464"/>
                    </a:lnTo>
                    <a:lnTo>
                      <a:pt x="14432" y="8754"/>
                    </a:lnTo>
                    <a:lnTo>
                      <a:pt x="14567" y="8045"/>
                    </a:lnTo>
                    <a:lnTo>
                      <a:pt x="14601" y="7301"/>
                    </a:lnTo>
                    <a:lnTo>
                      <a:pt x="14567" y="6557"/>
                    </a:lnTo>
                    <a:lnTo>
                      <a:pt x="14432" y="5814"/>
                    </a:lnTo>
                    <a:lnTo>
                      <a:pt x="14263" y="5138"/>
                    </a:lnTo>
                    <a:lnTo>
                      <a:pt x="14026" y="4462"/>
                    </a:lnTo>
                    <a:lnTo>
                      <a:pt x="13722" y="3820"/>
                    </a:lnTo>
                    <a:lnTo>
                      <a:pt x="13350" y="3212"/>
                    </a:lnTo>
                    <a:lnTo>
                      <a:pt x="12945" y="2671"/>
                    </a:lnTo>
                    <a:lnTo>
                      <a:pt x="12472" y="2130"/>
                    </a:lnTo>
                    <a:lnTo>
                      <a:pt x="11931" y="1657"/>
                    </a:lnTo>
                    <a:lnTo>
                      <a:pt x="11390" y="1251"/>
                    </a:lnTo>
                    <a:lnTo>
                      <a:pt x="10782" y="880"/>
                    </a:lnTo>
                    <a:lnTo>
                      <a:pt x="10140" y="575"/>
                    </a:lnTo>
                    <a:lnTo>
                      <a:pt x="9464" y="339"/>
                    </a:lnTo>
                    <a:lnTo>
                      <a:pt x="8788" y="136"/>
                    </a:lnTo>
                    <a:lnTo>
                      <a:pt x="8044" y="35"/>
                    </a:lnTo>
                    <a:lnTo>
                      <a:pt x="7301" y="1"/>
                    </a:lnTo>
                    <a:close/>
                  </a:path>
                </a:pathLst>
              </a:custGeom>
              <a:solidFill>
                <a:srgbClr val="F87456"/>
              </a:solidFill>
              <a:ln>
                <a:noFill/>
              </a:ln>
            </p:spPr>
            <p:txBody>
              <a:bodyPr spcFirstLastPara="1" wrap="square" lIns="121900" tIns="121900" rIns="121900" bIns="121900" anchor="ctr" anchorCtr="0">
                <a:noAutofit/>
              </a:bodyPr>
              <a:lstStyle/>
              <a:p>
                <a:endParaRPr sz="2400"/>
              </a:p>
            </p:txBody>
          </p:sp>
          <p:sp>
            <p:nvSpPr>
              <p:cNvPr id="7516" name="Google Shape;7516;p36"/>
              <p:cNvSpPr/>
              <p:nvPr/>
            </p:nvSpPr>
            <p:spPr>
              <a:xfrm>
                <a:off x="4688275" y="1916250"/>
                <a:ext cx="106475" cy="162250"/>
              </a:xfrm>
              <a:custGeom>
                <a:avLst/>
                <a:gdLst/>
                <a:ahLst/>
                <a:cxnLst/>
                <a:rect l="l" t="t" r="r" b="b"/>
                <a:pathLst>
                  <a:path w="4259" h="6490" extrusionOk="0">
                    <a:moveTo>
                      <a:pt x="2096" y="1"/>
                    </a:moveTo>
                    <a:lnTo>
                      <a:pt x="1859" y="34"/>
                    </a:lnTo>
                    <a:lnTo>
                      <a:pt x="1623" y="102"/>
                    </a:lnTo>
                    <a:lnTo>
                      <a:pt x="1386" y="170"/>
                    </a:lnTo>
                    <a:lnTo>
                      <a:pt x="1183" y="271"/>
                    </a:lnTo>
                    <a:lnTo>
                      <a:pt x="845" y="508"/>
                    </a:lnTo>
                    <a:lnTo>
                      <a:pt x="507" y="812"/>
                    </a:lnTo>
                    <a:lnTo>
                      <a:pt x="271" y="1116"/>
                    </a:lnTo>
                    <a:lnTo>
                      <a:pt x="68" y="1386"/>
                    </a:lnTo>
                    <a:lnTo>
                      <a:pt x="1" y="1555"/>
                    </a:lnTo>
                    <a:lnTo>
                      <a:pt x="34" y="1758"/>
                    </a:lnTo>
                    <a:lnTo>
                      <a:pt x="102" y="1927"/>
                    </a:lnTo>
                    <a:lnTo>
                      <a:pt x="237" y="2062"/>
                    </a:lnTo>
                    <a:lnTo>
                      <a:pt x="440" y="2096"/>
                    </a:lnTo>
                    <a:lnTo>
                      <a:pt x="609" y="2096"/>
                    </a:lnTo>
                    <a:lnTo>
                      <a:pt x="778" y="2028"/>
                    </a:lnTo>
                    <a:lnTo>
                      <a:pt x="913" y="1859"/>
                    </a:lnTo>
                    <a:lnTo>
                      <a:pt x="1082" y="1623"/>
                    </a:lnTo>
                    <a:lnTo>
                      <a:pt x="1251" y="1454"/>
                    </a:lnTo>
                    <a:lnTo>
                      <a:pt x="1454" y="1251"/>
                    </a:lnTo>
                    <a:lnTo>
                      <a:pt x="1724" y="1116"/>
                    </a:lnTo>
                    <a:lnTo>
                      <a:pt x="1859" y="1048"/>
                    </a:lnTo>
                    <a:lnTo>
                      <a:pt x="1995" y="1015"/>
                    </a:lnTo>
                    <a:lnTo>
                      <a:pt x="2164" y="981"/>
                    </a:lnTo>
                    <a:lnTo>
                      <a:pt x="2333" y="1015"/>
                    </a:lnTo>
                    <a:lnTo>
                      <a:pt x="2501" y="1048"/>
                    </a:lnTo>
                    <a:lnTo>
                      <a:pt x="2704" y="1116"/>
                    </a:lnTo>
                    <a:lnTo>
                      <a:pt x="2941" y="1251"/>
                    </a:lnTo>
                    <a:lnTo>
                      <a:pt x="3144" y="1454"/>
                    </a:lnTo>
                    <a:lnTo>
                      <a:pt x="3245" y="1657"/>
                    </a:lnTo>
                    <a:lnTo>
                      <a:pt x="3279" y="1893"/>
                    </a:lnTo>
                    <a:lnTo>
                      <a:pt x="3279" y="2096"/>
                    </a:lnTo>
                    <a:lnTo>
                      <a:pt x="3211" y="2299"/>
                    </a:lnTo>
                    <a:lnTo>
                      <a:pt x="3144" y="2502"/>
                    </a:lnTo>
                    <a:lnTo>
                      <a:pt x="3008" y="2704"/>
                    </a:lnTo>
                    <a:lnTo>
                      <a:pt x="2873" y="2907"/>
                    </a:lnTo>
                    <a:lnTo>
                      <a:pt x="2704" y="3076"/>
                    </a:lnTo>
                    <a:lnTo>
                      <a:pt x="2535" y="3245"/>
                    </a:lnTo>
                    <a:lnTo>
                      <a:pt x="2333" y="3380"/>
                    </a:lnTo>
                    <a:lnTo>
                      <a:pt x="2164" y="3482"/>
                    </a:lnTo>
                    <a:lnTo>
                      <a:pt x="1995" y="3617"/>
                    </a:lnTo>
                    <a:lnTo>
                      <a:pt x="1859" y="3752"/>
                    </a:lnTo>
                    <a:lnTo>
                      <a:pt x="1758" y="3921"/>
                    </a:lnTo>
                    <a:lnTo>
                      <a:pt x="1690" y="4090"/>
                    </a:lnTo>
                    <a:lnTo>
                      <a:pt x="1623" y="4293"/>
                    </a:lnTo>
                    <a:lnTo>
                      <a:pt x="1589" y="4496"/>
                    </a:lnTo>
                    <a:lnTo>
                      <a:pt x="1555" y="4698"/>
                    </a:lnTo>
                    <a:lnTo>
                      <a:pt x="1555" y="5983"/>
                    </a:lnTo>
                    <a:lnTo>
                      <a:pt x="1589" y="6185"/>
                    </a:lnTo>
                    <a:lnTo>
                      <a:pt x="1690" y="6354"/>
                    </a:lnTo>
                    <a:lnTo>
                      <a:pt x="1859" y="6456"/>
                    </a:lnTo>
                    <a:lnTo>
                      <a:pt x="2062" y="6490"/>
                    </a:lnTo>
                    <a:lnTo>
                      <a:pt x="2231" y="6456"/>
                    </a:lnTo>
                    <a:lnTo>
                      <a:pt x="2400" y="6354"/>
                    </a:lnTo>
                    <a:lnTo>
                      <a:pt x="2501" y="6185"/>
                    </a:lnTo>
                    <a:lnTo>
                      <a:pt x="2535" y="5983"/>
                    </a:lnTo>
                    <a:lnTo>
                      <a:pt x="2535" y="4698"/>
                    </a:lnTo>
                    <a:lnTo>
                      <a:pt x="2569" y="4529"/>
                    </a:lnTo>
                    <a:lnTo>
                      <a:pt x="2603" y="4394"/>
                    </a:lnTo>
                    <a:lnTo>
                      <a:pt x="2704" y="4293"/>
                    </a:lnTo>
                    <a:lnTo>
                      <a:pt x="2806" y="4225"/>
                    </a:lnTo>
                    <a:lnTo>
                      <a:pt x="3110" y="3989"/>
                    </a:lnTo>
                    <a:lnTo>
                      <a:pt x="3414" y="3752"/>
                    </a:lnTo>
                    <a:lnTo>
                      <a:pt x="3651" y="3482"/>
                    </a:lnTo>
                    <a:lnTo>
                      <a:pt x="3887" y="3178"/>
                    </a:lnTo>
                    <a:lnTo>
                      <a:pt x="4056" y="2873"/>
                    </a:lnTo>
                    <a:lnTo>
                      <a:pt x="4158" y="2535"/>
                    </a:lnTo>
                    <a:lnTo>
                      <a:pt x="4225" y="2197"/>
                    </a:lnTo>
                    <a:lnTo>
                      <a:pt x="4259" y="1859"/>
                    </a:lnTo>
                    <a:lnTo>
                      <a:pt x="4225" y="1589"/>
                    </a:lnTo>
                    <a:lnTo>
                      <a:pt x="4158" y="1353"/>
                    </a:lnTo>
                    <a:lnTo>
                      <a:pt x="4090" y="1116"/>
                    </a:lnTo>
                    <a:lnTo>
                      <a:pt x="3955" y="913"/>
                    </a:lnTo>
                    <a:lnTo>
                      <a:pt x="3786" y="710"/>
                    </a:lnTo>
                    <a:lnTo>
                      <a:pt x="3583" y="541"/>
                    </a:lnTo>
                    <a:lnTo>
                      <a:pt x="3380" y="372"/>
                    </a:lnTo>
                    <a:lnTo>
                      <a:pt x="3110" y="237"/>
                    </a:lnTo>
                    <a:lnTo>
                      <a:pt x="2839" y="136"/>
                    </a:lnTo>
                    <a:lnTo>
                      <a:pt x="2569" y="68"/>
                    </a:lnTo>
                    <a:lnTo>
                      <a:pt x="2333" y="34"/>
                    </a:lnTo>
                    <a:lnTo>
                      <a:pt x="209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7517" name="Google Shape;7517;p36"/>
            <p:cNvSpPr/>
            <p:nvPr/>
          </p:nvSpPr>
          <p:spPr>
            <a:xfrm>
              <a:off x="4725450" y="2097075"/>
              <a:ext cx="27075" cy="27900"/>
            </a:xfrm>
            <a:custGeom>
              <a:avLst/>
              <a:gdLst/>
              <a:ahLst/>
              <a:cxnLst/>
              <a:rect l="l" t="t" r="r" b="b"/>
              <a:pathLst>
                <a:path w="1083" h="1116" extrusionOk="0">
                  <a:moveTo>
                    <a:pt x="541" y="0"/>
                  </a:moveTo>
                  <a:lnTo>
                    <a:pt x="440" y="34"/>
                  </a:lnTo>
                  <a:lnTo>
                    <a:pt x="305" y="68"/>
                  </a:lnTo>
                  <a:lnTo>
                    <a:pt x="237" y="102"/>
                  </a:lnTo>
                  <a:lnTo>
                    <a:pt x="136" y="169"/>
                  </a:lnTo>
                  <a:lnTo>
                    <a:pt x="68" y="237"/>
                  </a:lnTo>
                  <a:lnTo>
                    <a:pt x="34" y="338"/>
                  </a:lnTo>
                  <a:lnTo>
                    <a:pt x="1" y="439"/>
                  </a:lnTo>
                  <a:lnTo>
                    <a:pt x="1" y="575"/>
                  </a:lnTo>
                  <a:lnTo>
                    <a:pt x="1" y="676"/>
                  </a:lnTo>
                  <a:lnTo>
                    <a:pt x="34" y="777"/>
                  </a:lnTo>
                  <a:lnTo>
                    <a:pt x="68" y="879"/>
                  </a:lnTo>
                  <a:lnTo>
                    <a:pt x="136" y="946"/>
                  </a:lnTo>
                  <a:lnTo>
                    <a:pt x="237" y="1014"/>
                  </a:lnTo>
                  <a:lnTo>
                    <a:pt x="305" y="1048"/>
                  </a:lnTo>
                  <a:lnTo>
                    <a:pt x="440" y="1082"/>
                  </a:lnTo>
                  <a:lnTo>
                    <a:pt x="541" y="1115"/>
                  </a:lnTo>
                  <a:lnTo>
                    <a:pt x="643" y="1082"/>
                  </a:lnTo>
                  <a:lnTo>
                    <a:pt x="744" y="1048"/>
                  </a:lnTo>
                  <a:lnTo>
                    <a:pt x="846" y="1014"/>
                  </a:lnTo>
                  <a:lnTo>
                    <a:pt x="913" y="946"/>
                  </a:lnTo>
                  <a:lnTo>
                    <a:pt x="981" y="879"/>
                  </a:lnTo>
                  <a:lnTo>
                    <a:pt x="1048" y="777"/>
                  </a:lnTo>
                  <a:lnTo>
                    <a:pt x="1082" y="676"/>
                  </a:lnTo>
                  <a:lnTo>
                    <a:pt x="1082" y="575"/>
                  </a:lnTo>
                  <a:lnTo>
                    <a:pt x="1082" y="439"/>
                  </a:lnTo>
                  <a:lnTo>
                    <a:pt x="1048" y="338"/>
                  </a:lnTo>
                  <a:lnTo>
                    <a:pt x="981" y="237"/>
                  </a:lnTo>
                  <a:lnTo>
                    <a:pt x="913" y="169"/>
                  </a:lnTo>
                  <a:lnTo>
                    <a:pt x="846" y="102"/>
                  </a:lnTo>
                  <a:lnTo>
                    <a:pt x="744" y="68"/>
                  </a:lnTo>
                  <a:lnTo>
                    <a:pt x="643" y="34"/>
                  </a:lnTo>
                  <a:lnTo>
                    <a:pt x="5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7518" name="Google Shape;7518;p36"/>
          <p:cNvGrpSpPr/>
          <p:nvPr/>
        </p:nvGrpSpPr>
        <p:grpSpPr>
          <a:xfrm>
            <a:off x="9196430" y="1160533"/>
            <a:ext cx="580415" cy="580464"/>
            <a:chOff x="5151300" y="1903575"/>
            <a:chExt cx="297425" cy="297450"/>
          </a:xfrm>
        </p:grpSpPr>
        <p:sp>
          <p:nvSpPr>
            <p:cNvPr id="7519" name="Google Shape;7519;p36"/>
            <p:cNvSpPr/>
            <p:nvPr/>
          </p:nvSpPr>
          <p:spPr>
            <a:xfrm>
              <a:off x="5151300" y="1903575"/>
              <a:ext cx="297425" cy="297450"/>
            </a:xfrm>
            <a:custGeom>
              <a:avLst/>
              <a:gdLst/>
              <a:ahLst/>
              <a:cxnLst/>
              <a:rect l="l" t="t" r="r" b="b"/>
              <a:pathLst>
                <a:path w="11897" h="11898" extrusionOk="0">
                  <a:moveTo>
                    <a:pt x="5948" y="1"/>
                  </a:moveTo>
                  <a:lnTo>
                    <a:pt x="5340" y="35"/>
                  </a:lnTo>
                  <a:lnTo>
                    <a:pt x="4732" y="102"/>
                  </a:lnTo>
                  <a:lnTo>
                    <a:pt x="4191" y="271"/>
                  </a:lnTo>
                  <a:lnTo>
                    <a:pt x="3616" y="474"/>
                  </a:lnTo>
                  <a:lnTo>
                    <a:pt x="3109" y="710"/>
                  </a:lnTo>
                  <a:lnTo>
                    <a:pt x="2636" y="1015"/>
                  </a:lnTo>
                  <a:lnTo>
                    <a:pt x="2163" y="1353"/>
                  </a:lnTo>
                  <a:lnTo>
                    <a:pt x="1757" y="1724"/>
                  </a:lnTo>
                  <a:lnTo>
                    <a:pt x="1352" y="2164"/>
                  </a:lnTo>
                  <a:lnTo>
                    <a:pt x="1014" y="2603"/>
                  </a:lnTo>
                  <a:lnTo>
                    <a:pt x="710" y="3110"/>
                  </a:lnTo>
                  <a:lnTo>
                    <a:pt x="473" y="3617"/>
                  </a:lnTo>
                  <a:lnTo>
                    <a:pt x="270" y="4158"/>
                  </a:lnTo>
                  <a:lnTo>
                    <a:pt x="135" y="4732"/>
                  </a:lnTo>
                  <a:lnTo>
                    <a:pt x="34" y="5341"/>
                  </a:lnTo>
                  <a:lnTo>
                    <a:pt x="0" y="5949"/>
                  </a:lnTo>
                  <a:lnTo>
                    <a:pt x="34" y="6557"/>
                  </a:lnTo>
                  <a:lnTo>
                    <a:pt x="135" y="7132"/>
                  </a:lnTo>
                  <a:lnTo>
                    <a:pt x="270" y="7706"/>
                  </a:lnTo>
                  <a:lnTo>
                    <a:pt x="473" y="8247"/>
                  </a:lnTo>
                  <a:lnTo>
                    <a:pt x="710" y="8788"/>
                  </a:lnTo>
                  <a:lnTo>
                    <a:pt x="1014" y="9261"/>
                  </a:lnTo>
                  <a:lnTo>
                    <a:pt x="1352" y="9734"/>
                  </a:lnTo>
                  <a:lnTo>
                    <a:pt x="1757" y="10140"/>
                  </a:lnTo>
                  <a:lnTo>
                    <a:pt x="2163" y="10511"/>
                  </a:lnTo>
                  <a:lnTo>
                    <a:pt x="2636" y="10883"/>
                  </a:lnTo>
                  <a:lnTo>
                    <a:pt x="3109" y="11154"/>
                  </a:lnTo>
                  <a:lnTo>
                    <a:pt x="3616" y="11424"/>
                  </a:lnTo>
                  <a:lnTo>
                    <a:pt x="4191" y="11627"/>
                  </a:lnTo>
                  <a:lnTo>
                    <a:pt x="4732" y="11762"/>
                  </a:lnTo>
                  <a:lnTo>
                    <a:pt x="5340" y="11863"/>
                  </a:lnTo>
                  <a:lnTo>
                    <a:pt x="5948" y="11897"/>
                  </a:lnTo>
                  <a:lnTo>
                    <a:pt x="6557" y="11863"/>
                  </a:lnTo>
                  <a:lnTo>
                    <a:pt x="7131" y="11762"/>
                  </a:lnTo>
                  <a:lnTo>
                    <a:pt x="7706" y="11627"/>
                  </a:lnTo>
                  <a:lnTo>
                    <a:pt x="8246" y="11424"/>
                  </a:lnTo>
                  <a:lnTo>
                    <a:pt x="8787" y="11154"/>
                  </a:lnTo>
                  <a:lnTo>
                    <a:pt x="9260" y="10883"/>
                  </a:lnTo>
                  <a:lnTo>
                    <a:pt x="9733" y="10511"/>
                  </a:lnTo>
                  <a:lnTo>
                    <a:pt x="10139" y="10140"/>
                  </a:lnTo>
                  <a:lnTo>
                    <a:pt x="10545" y="9734"/>
                  </a:lnTo>
                  <a:lnTo>
                    <a:pt x="10883" y="9261"/>
                  </a:lnTo>
                  <a:lnTo>
                    <a:pt x="11187" y="8788"/>
                  </a:lnTo>
                  <a:lnTo>
                    <a:pt x="11423" y="8247"/>
                  </a:lnTo>
                  <a:lnTo>
                    <a:pt x="11626" y="7706"/>
                  </a:lnTo>
                  <a:lnTo>
                    <a:pt x="11761" y="7132"/>
                  </a:lnTo>
                  <a:lnTo>
                    <a:pt x="11863" y="6557"/>
                  </a:lnTo>
                  <a:lnTo>
                    <a:pt x="11896" y="5949"/>
                  </a:lnTo>
                  <a:lnTo>
                    <a:pt x="11863" y="5341"/>
                  </a:lnTo>
                  <a:lnTo>
                    <a:pt x="11761" y="4732"/>
                  </a:lnTo>
                  <a:lnTo>
                    <a:pt x="11626" y="4158"/>
                  </a:lnTo>
                  <a:lnTo>
                    <a:pt x="11423" y="3617"/>
                  </a:lnTo>
                  <a:lnTo>
                    <a:pt x="11187" y="3110"/>
                  </a:lnTo>
                  <a:lnTo>
                    <a:pt x="10883" y="2603"/>
                  </a:lnTo>
                  <a:lnTo>
                    <a:pt x="10545" y="2164"/>
                  </a:lnTo>
                  <a:lnTo>
                    <a:pt x="10139" y="1724"/>
                  </a:lnTo>
                  <a:lnTo>
                    <a:pt x="9733" y="1353"/>
                  </a:lnTo>
                  <a:lnTo>
                    <a:pt x="9260" y="1015"/>
                  </a:lnTo>
                  <a:lnTo>
                    <a:pt x="8787" y="710"/>
                  </a:lnTo>
                  <a:lnTo>
                    <a:pt x="8246" y="474"/>
                  </a:lnTo>
                  <a:lnTo>
                    <a:pt x="7706" y="271"/>
                  </a:lnTo>
                  <a:lnTo>
                    <a:pt x="7131" y="102"/>
                  </a:lnTo>
                  <a:lnTo>
                    <a:pt x="6557" y="35"/>
                  </a:lnTo>
                  <a:lnTo>
                    <a:pt x="5948" y="1"/>
                  </a:lnTo>
                  <a:close/>
                </a:path>
              </a:pathLst>
            </a:custGeom>
            <a:solidFill>
              <a:srgbClr val="F87456"/>
            </a:solidFill>
            <a:ln>
              <a:noFill/>
            </a:ln>
          </p:spPr>
          <p:txBody>
            <a:bodyPr spcFirstLastPara="1" wrap="square" lIns="121900" tIns="121900" rIns="121900" bIns="121900" anchor="ctr" anchorCtr="0">
              <a:noAutofit/>
            </a:bodyPr>
            <a:lstStyle/>
            <a:p>
              <a:endParaRPr sz="2400"/>
            </a:p>
          </p:txBody>
        </p:sp>
        <p:sp>
          <p:nvSpPr>
            <p:cNvPr id="7520" name="Google Shape;7520;p36"/>
            <p:cNvSpPr/>
            <p:nvPr/>
          </p:nvSpPr>
          <p:spPr>
            <a:xfrm>
              <a:off x="5223950" y="1976250"/>
              <a:ext cx="151275" cy="151250"/>
            </a:xfrm>
            <a:custGeom>
              <a:avLst/>
              <a:gdLst/>
              <a:ahLst/>
              <a:cxnLst/>
              <a:rect l="l" t="t" r="r" b="b"/>
              <a:pathLst>
                <a:path w="6051" h="6050" extrusionOk="0">
                  <a:moveTo>
                    <a:pt x="3042" y="0"/>
                  </a:moveTo>
                  <a:lnTo>
                    <a:pt x="2738" y="34"/>
                  </a:lnTo>
                  <a:lnTo>
                    <a:pt x="2434" y="68"/>
                  </a:lnTo>
                  <a:lnTo>
                    <a:pt x="2130" y="135"/>
                  </a:lnTo>
                  <a:lnTo>
                    <a:pt x="1859" y="237"/>
                  </a:lnTo>
                  <a:lnTo>
                    <a:pt x="1589" y="372"/>
                  </a:lnTo>
                  <a:lnTo>
                    <a:pt x="1352" y="541"/>
                  </a:lnTo>
                  <a:lnTo>
                    <a:pt x="1116" y="710"/>
                  </a:lnTo>
                  <a:lnTo>
                    <a:pt x="913" y="879"/>
                  </a:lnTo>
                  <a:lnTo>
                    <a:pt x="710" y="1116"/>
                  </a:lnTo>
                  <a:lnTo>
                    <a:pt x="541" y="1352"/>
                  </a:lnTo>
                  <a:lnTo>
                    <a:pt x="372" y="1589"/>
                  </a:lnTo>
                  <a:lnTo>
                    <a:pt x="237" y="1859"/>
                  </a:lnTo>
                  <a:lnTo>
                    <a:pt x="136" y="2129"/>
                  </a:lnTo>
                  <a:lnTo>
                    <a:pt x="68" y="2434"/>
                  </a:lnTo>
                  <a:lnTo>
                    <a:pt x="34" y="2738"/>
                  </a:lnTo>
                  <a:lnTo>
                    <a:pt x="1" y="3042"/>
                  </a:lnTo>
                  <a:lnTo>
                    <a:pt x="34" y="3346"/>
                  </a:lnTo>
                  <a:lnTo>
                    <a:pt x="68" y="3650"/>
                  </a:lnTo>
                  <a:lnTo>
                    <a:pt x="136" y="3921"/>
                  </a:lnTo>
                  <a:lnTo>
                    <a:pt x="237" y="4225"/>
                  </a:lnTo>
                  <a:lnTo>
                    <a:pt x="372" y="4461"/>
                  </a:lnTo>
                  <a:lnTo>
                    <a:pt x="541" y="4732"/>
                  </a:lnTo>
                  <a:lnTo>
                    <a:pt x="710" y="4968"/>
                  </a:lnTo>
                  <a:lnTo>
                    <a:pt x="913" y="5171"/>
                  </a:lnTo>
                  <a:lnTo>
                    <a:pt x="1116" y="5374"/>
                  </a:lnTo>
                  <a:lnTo>
                    <a:pt x="1352" y="5543"/>
                  </a:lnTo>
                  <a:lnTo>
                    <a:pt x="1589" y="5678"/>
                  </a:lnTo>
                  <a:lnTo>
                    <a:pt x="1859" y="5813"/>
                  </a:lnTo>
                  <a:lnTo>
                    <a:pt x="2130" y="5915"/>
                  </a:lnTo>
                  <a:lnTo>
                    <a:pt x="2434" y="5982"/>
                  </a:lnTo>
                  <a:lnTo>
                    <a:pt x="2738" y="6050"/>
                  </a:lnTo>
                  <a:lnTo>
                    <a:pt x="3346" y="6050"/>
                  </a:lnTo>
                  <a:lnTo>
                    <a:pt x="3651" y="5982"/>
                  </a:lnTo>
                  <a:lnTo>
                    <a:pt x="3955" y="5915"/>
                  </a:lnTo>
                  <a:lnTo>
                    <a:pt x="4225" y="5813"/>
                  </a:lnTo>
                  <a:lnTo>
                    <a:pt x="4496" y="5678"/>
                  </a:lnTo>
                  <a:lnTo>
                    <a:pt x="4732" y="5543"/>
                  </a:lnTo>
                  <a:lnTo>
                    <a:pt x="4969" y="5374"/>
                  </a:lnTo>
                  <a:lnTo>
                    <a:pt x="5171" y="5171"/>
                  </a:lnTo>
                  <a:lnTo>
                    <a:pt x="5374" y="4968"/>
                  </a:lnTo>
                  <a:lnTo>
                    <a:pt x="5543" y="4732"/>
                  </a:lnTo>
                  <a:lnTo>
                    <a:pt x="5712" y="4461"/>
                  </a:lnTo>
                  <a:lnTo>
                    <a:pt x="5814" y="4225"/>
                  </a:lnTo>
                  <a:lnTo>
                    <a:pt x="5915" y="3921"/>
                  </a:lnTo>
                  <a:lnTo>
                    <a:pt x="6016" y="3650"/>
                  </a:lnTo>
                  <a:lnTo>
                    <a:pt x="6050" y="3346"/>
                  </a:lnTo>
                  <a:lnTo>
                    <a:pt x="6050" y="3042"/>
                  </a:lnTo>
                  <a:lnTo>
                    <a:pt x="6050" y="2738"/>
                  </a:lnTo>
                  <a:lnTo>
                    <a:pt x="6016" y="2434"/>
                  </a:lnTo>
                  <a:lnTo>
                    <a:pt x="5915" y="2129"/>
                  </a:lnTo>
                  <a:lnTo>
                    <a:pt x="5814" y="1859"/>
                  </a:lnTo>
                  <a:lnTo>
                    <a:pt x="5712" y="1589"/>
                  </a:lnTo>
                  <a:lnTo>
                    <a:pt x="5543" y="1352"/>
                  </a:lnTo>
                  <a:lnTo>
                    <a:pt x="5374" y="1116"/>
                  </a:lnTo>
                  <a:lnTo>
                    <a:pt x="5171" y="879"/>
                  </a:lnTo>
                  <a:lnTo>
                    <a:pt x="4969" y="710"/>
                  </a:lnTo>
                  <a:lnTo>
                    <a:pt x="4732" y="541"/>
                  </a:lnTo>
                  <a:lnTo>
                    <a:pt x="4496" y="372"/>
                  </a:lnTo>
                  <a:lnTo>
                    <a:pt x="4225" y="237"/>
                  </a:lnTo>
                  <a:lnTo>
                    <a:pt x="3955" y="135"/>
                  </a:lnTo>
                  <a:lnTo>
                    <a:pt x="3651" y="68"/>
                  </a:lnTo>
                  <a:lnTo>
                    <a:pt x="3346" y="34"/>
                  </a:lnTo>
                  <a:lnTo>
                    <a:pt x="3042" y="0"/>
                  </a:ln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7521" name="Google Shape;7521;p36"/>
            <p:cNvSpPr/>
            <p:nvPr/>
          </p:nvSpPr>
          <p:spPr>
            <a:xfrm>
              <a:off x="5257750" y="2036225"/>
              <a:ext cx="16925" cy="16075"/>
            </a:xfrm>
            <a:custGeom>
              <a:avLst/>
              <a:gdLst/>
              <a:ahLst/>
              <a:cxnLst/>
              <a:rect l="l" t="t" r="r" b="b"/>
              <a:pathLst>
                <a:path w="677" h="643" extrusionOk="0">
                  <a:moveTo>
                    <a:pt x="203" y="1"/>
                  </a:moveTo>
                  <a:lnTo>
                    <a:pt x="102" y="68"/>
                  </a:lnTo>
                  <a:lnTo>
                    <a:pt x="34" y="170"/>
                  </a:lnTo>
                  <a:lnTo>
                    <a:pt x="0" y="305"/>
                  </a:lnTo>
                  <a:lnTo>
                    <a:pt x="34" y="440"/>
                  </a:lnTo>
                  <a:lnTo>
                    <a:pt x="102" y="542"/>
                  </a:lnTo>
                  <a:lnTo>
                    <a:pt x="203" y="609"/>
                  </a:lnTo>
                  <a:lnTo>
                    <a:pt x="338" y="643"/>
                  </a:lnTo>
                  <a:lnTo>
                    <a:pt x="474" y="609"/>
                  </a:lnTo>
                  <a:lnTo>
                    <a:pt x="575" y="542"/>
                  </a:lnTo>
                  <a:lnTo>
                    <a:pt x="643" y="440"/>
                  </a:lnTo>
                  <a:lnTo>
                    <a:pt x="676" y="305"/>
                  </a:lnTo>
                  <a:lnTo>
                    <a:pt x="643" y="170"/>
                  </a:lnTo>
                  <a:lnTo>
                    <a:pt x="575" y="68"/>
                  </a:lnTo>
                  <a:lnTo>
                    <a:pt x="474" y="1"/>
                  </a:lnTo>
                  <a:close/>
                </a:path>
              </a:pathLst>
            </a:custGeom>
            <a:solidFill>
              <a:srgbClr val="F87456"/>
            </a:solidFill>
            <a:ln>
              <a:noFill/>
            </a:ln>
          </p:spPr>
          <p:txBody>
            <a:bodyPr spcFirstLastPara="1" wrap="square" lIns="121900" tIns="121900" rIns="121900" bIns="121900" anchor="ctr" anchorCtr="0">
              <a:noAutofit/>
            </a:bodyPr>
            <a:lstStyle/>
            <a:p>
              <a:endParaRPr sz="2400"/>
            </a:p>
          </p:txBody>
        </p:sp>
        <p:sp>
          <p:nvSpPr>
            <p:cNvPr id="7522" name="Google Shape;7522;p36"/>
            <p:cNvSpPr/>
            <p:nvPr/>
          </p:nvSpPr>
          <p:spPr>
            <a:xfrm>
              <a:off x="5326175" y="2036225"/>
              <a:ext cx="16100" cy="16075"/>
            </a:xfrm>
            <a:custGeom>
              <a:avLst/>
              <a:gdLst/>
              <a:ahLst/>
              <a:cxnLst/>
              <a:rect l="l" t="t" r="r" b="b"/>
              <a:pathLst>
                <a:path w="644" h="643" extrusionOk="0">
                  <a:moveTo>
                    <a:pt x="204" y="1"/>
                  </a:moveTo>
                  <a:lnTo>
                    <a:pt x="102" y="68"/>
                  </a:lnTo>
                  <a:lnTo>
                    <a:pt x="35" y="170"/>
                  </a:lnTo>
                  <a:lnTo>
                    <a:pt x="1" y="305"/>
                  </a:lnTo>
                  <a:lnTo>
                    <a:pt x="35" y="440"/>
                  </a:lnTo>
                  <a:lnTo>
                    <a:pt x="102" y="542"/>
                  </a:lnTo>
                  <a:lnTo>
                    <a:pt x="204" y="609"/>
                  </a:lnTo>
                  <a:lnTo>
                    <a:pt x="339" y="643"/>
                  </a:lnTo>
                  <a:lnTo>
                    <a:pt x="440" y="609"/>
                  </a:lnTo>
                  <a:lnTo>
                    <a:pt x="542" y="542"/>
                  </a:lnTo>
                  <a:lnTo>
                    <a:pt x="643" y="440"/>
                  </a:lnTo>
                  <a:lnTo>
                    <a:pt x="643" y="305"/>
                  </a:lnTo>
                  <a:lnTo>
                    <a:pt x="643" y="170"/>
                  </a:lnTo>
                  <a:lnTo>
                    <a:pt x="542" y="68"/>
                  </a:lnTo>
                  <a:lnTo>
                    <a:pt x="440" y="1"/>
                  </a:lnTo>
                  <a:close/>
                </a:path>
              </a:pathLst>
            </a:custGeom>
            <a:solidFill>
              <a:srgbClr val="F87456"/>
            </a:solidFill>
            <a:ln>
              <a:noFill/>
            </a:ln>
          </p:spPr>
          <p:txBody>
            <a:bodyPr spcFirstLastPara="1" wrap="square" lIns="121900" tIns="121900" rIns="121900" bIns="121900" anchor="ctr" anchorCtr="0">
              <a:noAutofit/>
            </a:bodyPr>
            <a:lstStyle/>
            <a:p>
              <a:endParaRPr sz="2400"/>
            </a:p>
          </p:txBody>
        </p:sp>
        <p:sp>
          <p:nvSpPr>
            <p:cNvPr id="7523" name="Google Shape;7523;p36"/>
            <p:cNvSpPr/>
            <p:nvPr/>
          </p:nvSpPr>
          <p:spPr>
            <a:xfrm>
              <a:off x="5272950" y="2067500"/>
              <a:ext cx="55800" cy="30425"/>
            </a:xfrm>
            <a:custGeom>
              <a:avLst/>
              <a:gdLst/>
              <a:ahLst/>
              <a:cxnLst/>
              <a:rect l="l" t="t" r="r" b="b"/>
              <a:pathLst>
                <a:path w="2232" h="1217" extrusionOk="0">
                  <a:moveTo>
                    <a:pt x="102" y="0"/>
                  </a:moveTo>
                  <a:lnTo>
                    <a:pt x="35" y="34"/>
                  </a:lnTo>
                  <a:lnTo>
                    <a:pt x="1" y="102"/>
                  </a:lnTo>
                  <a:lnTo>
                    <a:pt x="1" y="338"/>
                  </a:lnTo>
                  <a:lnTo>
                    <a:pt x="68" y="541"/>
                  </a:lnTo>
                  <a:lnTo>
                    <a:pt x="170" y="744"/>
                  </a:lnTo>
                  <a:lnTo>
                    <a:pt x="305" y="913"/>
                  </a:lnTo>
                  <a:lnTo>
                    <a:pt x="474" y="1048"/>
                  </a:lnTo>
                  <a:lnTo>
                    <a:pt x="677" y="1149"/>
                  </a:lnTo>
                  <a:lnTo>
                    <a:pt x="879" y="1217"/>
                  </a:lnTo>
                  <a:lnTo>
                    <a:pt x="1319" y="1217"/>
                  </a:lnTo>
                  <a:lnTo>
                    <a:pt x="1555" y="1149"/>
                  </a:lnTo>
                  <a:lnTo>
                    <a:pt x="1724" y="1048"/>
                  </a:lnTo>
                  <a:lnTo>
                    <a:pt x="1893" y="913"/>
                  </a:lnTo>
                  <a:lnTo>
                    <a:pt x="2029" y="744"/>
                  </a:lnTo>
                  <a:lnTo>
                    <a:pt x="2130" y="541"/>
                  </a:lnTo>
                  <a:lnTo>
                    <a:pt x="2198" y="338"/>
                  </a:lnTo>
                  <a:lnTo>
                    <a:pt x="2231" y="102"/>
                  </a:lnTo>
                  <a:lnTo>
                    <a:pt x="2198" y="34"/>
                  </a:lnTo>
                  <a:lnTo>
                    <a:pt x="2096" y="0"/>
                  </a:lnTo>
                  <a:lnTo>
                    <a:pt x="2029" y="34"/>
                  </a:lnTo>
                  <a:lnTo>
                    <a:pt x="1995" y="102"/>
                  </a:lnTo>
                  <a:lnTo>
                    <a:pt x="1961" y="304"/>
                  </a:lnTo>
                  <a:lnTo>
                    <a:pt x="1927" y="440"/>
                  </a:lnTo>
                  <a:lnTo>
                    <a:pt x="1826" y="609"/>
                  </a:lnTo>
                  <a:lnTo>
                    <a:pt x="1724" y="744"/>
                  </a:lnTo>
                  <a:lnTo>
                    <a:pt x="1589" y="845"/>
                  </a:lnTo>
                  <a:lnTo>
                    <a:pt x="1454" y="913"/>
                  </a:lnTo>
                  <a:lnTo>
                    <a:pt x="1285" y="980"/>
                  </a:lnTo>
                  <a:lnTo>
                    <a:pt x="913" y="980"/>
                  </a:lnTo>
                  <a:lnTo>
                    <a:pt x="778" y="913"/>
                  </a:lnTo>
                  <a:lnTo>
                    <a:pt x="609" y="845"/>
                  </a:lnTo>
                  <a:lnTo>
                    <a:pt x="474" y="744"/>
                  </a:lnTo>
                  <a:lnTo>
                    <a:pt x="373" y="609"/>
                  </a:lnTo>
                  <a:lnTo>
                    <a:pt x="305" y="440"/>
                  </a:lnTo>
                  <a:lnTo>
                    <a:pt x="237" y="304"/>
                  </a:lnTo>
                  <a:lnTo>
                    <a:pt x="237" y="102"/>
                  </a:lnTo>
                  <a:lnTo>
                    <a:pt x="204" y="34"/>
                  </a:lnTo>
                  <a:lnTo>
                    <a:pt x="102" y="0"/>
                  </a:lnTo>
                  <a:close/>
                </a:path>
              </a:pathLst>
            </a:custGeom>
            <a:solidFill>
              <a:srgbClr val="F87456"/>
            </a:solidFill>
            <a:ln>
              <a:noFill/>
            </a:ln>
          </p:spPr>
          <p:txBody>
            <a:bodyPr spcFirstLastPara="1" wrap="square" lIns="121900" tIns="121900" rIns="121900" bIns="121900" anchor="ctr" anchorCtr="0">
              <a:noAutofit/>
            </a:bodyPr>
            <a:lstStyle/>
            <a:p>
              <a:endParaRPr sz="2400"/>
            </a:p>
          </p:txBody>
        </p:sp>
      </p:grpSp>
      <p:grpSp>
        <p:nvGrpSpPr>
          <p:cNvPr id="7524" name="Google Shape;7524;p36"/>
          <p:cNvGrpSpPr/>
          <p:nvPr/>
        </p:nvGrpSpPr>
        <p:grpSpPr>
          <a:xfrm>
            <a:off x="5136245" y="5184279"/>
            <a:ext cx="718920" cy="720579"/>
            <a:chOff x="4777000" y="2335325"/>
            <a:chExt cx="368400" cy="369250"/>
          </a:xfrm>
        </p:grpSpPr>
        <p:sp>
          <p:nvSpPr>
            <p:cNvPr id="7525" name="Google Shape;7525;p36"/>
            <p:cNvSpPr/>
            <p:nvPr/>
          </p:nvSpPr>
          <p:spPr>
            <a:xfrm>
              <a:off x="4777000" y="2335325"/>
              <a:ext cx="368400" cy="369250"/>
            </a:xfrm>
            <a:custGeom>
              <a:avLst/>
              <a:gdLst/>
              <a:ahLst/>
              <a:cxnLst/>
              <a:rect l="l" t="t" r="r" b="b"/>
              <a:pathLst>
                <a:path w="14736" h="14770" extrusionOk="0">
                  <a:moveTo>
                    <a:pt x="7368" y="1"/>
                  </a:moveTo>
                  <a:lnTo>
                    <a:pt x="6624" y="35"/>
                  </a:lnTo>
                  <a:lnTo>
                    <a:pt x="5881" y="170"/>
                  </a:lnTo>
                  <a:lnTo>
                    <a:pt x="5171" y="339"/>
                  </a:lnTo>
                  <a:lnTo>
                    <a:pt x="4495" y="575"/>
                  </a:lnTo>
                  <a:lnTo>
                    <a:pt x="3853" y="879"/>
                  </a:lnTo>
                  <a:lnTo>
                    <a:pt x="3245" y="1251"/>
                  </a:lnTo>
                  <a:lnTo>
                    <a:pt x="2670" y="1691"/>
                  </a:lnTo>
                  <a:lnTo>
                    <a:pt x="2163" y="2164"/>
                  </a:lnTo>
                  <a:lnTo>
                    <a:pt x="1690" y="2704"/>
                  </a:lnTo>
                  <a:lnTo>
                    <a:pt x="1251" y="3245"/>
                  </a:lnTo>
                  <a:lnTo>
                    <a:pt x="879" y="3854"/>
                  </a:lnTo>
                  <a:lnTo>
                    <a:pt x="575" y="4496"/>
                  </a:lnTo>
                  <a:lnTo>
                    <a:pt x="338" y="5172"/>
                  </a:lnTo>
                  <a:lnTo>
                    <a:pt x="135" y="5881"/>
                  </a:lnTo>
                  <a:lnTo>
                    <a:pt x="34" y="6625"/>
                  </a:lnTo>
                  <a:lnTo>
                    <a:pt x="0" y="7368"/>
                  </a:lnTo>
                  <a:lnTo>
                    <a:pt x="34" y="8146"/>
                  </a:lnTo>
                  <a:lnTo>
                    <a:pt x="135" y="8855"/>
                  </a:lnTo>
                  <a:lnTo>
                    <a:pt x="338" y="9565"/>
                  </a:lnTo>
                  <a:lnTo>
                    <a:pt x="575" y="10241"/>
                  </a:lnTo>
                  <a:lnTo>
                    <a:pt x="879" y="10883"/>
                  </a:lnTo>
                  <a:lnTo>
                    <a:pt x="1251" y="11492"/>
                  </a:lnTo>
                  <a:lnTo>
                    <a:pt x="1690" y="12066"/>
                  </a:lnTo>
                  <a:lnTo>
                    <a:pt x="2163" y="12607"/>
                  </a:lnTo>
                  <a:lnTo>
                    <a:pt x="2670" y="13080"/>
                  </a:lnTo>
                  <a:lnTo>
                    <a:pt x="3245" y="13486"/>
                  </a:lnTo>
                  <a:lnTo>
                    <a:pt x="3853" y="13857"/>
                  </a:lnTo>
                  <a:lnTo>
                    <a:pt x="4495" y="14161"/>
                  </a:lnTo>
                  <a:lnTo>
                    <a:pt x="5171" y="14432"/>
                  </a:lnTo>
                  <a:lnTo>
                    <a:pt x="5881" y="14601"/>
                  </a:lnTo>
                  <a:lnTo>
                    <a:pt x="6624" y="14736"/>
                  </a:lnTo>
                  <a:lnTo>
                    <a:pt x="7368" y="14770"/>
                  </a:lnTo>
                  <a:lnTo>
                    <a:pt x="8111" y="14736"/>
                  </a:lnTo>
                  <a:lnTo>
                    <a:pt x="8855" y="14601"/>
                  </a:lnTo>
                  <a:lnTo>
                    <a:pt x="9565" y="14432"/>
                  </a:lnTo>
                  <a:lnTo>
                    <a:pt x="10241" y="14161"/>
                  </a:lnTo>
                  <a:lnTo>
                    <a:pt x="10883" y="13857"/>
                  </a:lnTo>
                  <a:lnTo>
                    <a:pt x="11491" y="13486"/>
                  </a:lnTo>
                  <a:lnTo>
                    <a:pt x="12066" y="13080"/>
                  </a:lnTo>
                  <a:lnTo>
                    <a:pt x="12573" y="12607"/>
                  </a:lnTo>
                  <a:lnTo>
                    <a:pt x="13079" y="12066"/>
                  </a:lnTo>
                  <a:lnTo>
                    <a:pt x="13485" y="11492"/>
                  </a:lnTo>
                  <a:lnTo>
                    <a:pt x="13857" y="10883"/>
                  </a:lnTo>
                  <a:lnTo>
                    <a:pt x="14161" y="10241"/>
                  </a:lnTo>
                  <a:lnTo>
                    <a:pt x="14431" y="9565"/>
                  </a:lnTo>
                  <a:lnTo>
                    <a:pt x="14600" y="8855"/>
                  </a:lnTo>
                  <a:lnTo>
                    <a:pt x="14702" y="8146"/>
                  </a:lnTo>
                  <a:lnTo>
                    <a:pt x="14735" y="7368"/>
                  </a:lnTo>
                  <a:lnTo>
                    <a:pt x="14702" y="6625"/>
                  </a:lnTo>
                  <a:lnTo>
                    <a:pt x="14600" y="5881"/>
                  </a:lnTo>
                  <a:lnTo>
                    <a:pt x="14431" y="5172"/>
                  </a:lnTo>
                  <a:lnTo>
                    <a:pt x="14161" y="4496"/>
                  </a:lnTo>
                  <a:lnTo>
                    <a:pt x="13857" y="3854"/>
                  </a:lnTo>
                  <a:lnTo>
                    <a:pt x="13485" y="3245"/>
                  </a:lnTo>
                  <a:lnTo>
                    <a:pt x="13079" y="2704"/>
                  </a:lnTo>
                  <a:lnTo>
                    <a:pt x="12573" y="2164"/>
                  </a:lnTo>
                  <a:lnTo>
                    <a:pt x="12066" y="1691"/>
                  </a:lnTo>
                  <a:lnTo>
                    <a:pt x="11491" y="1251"/>
                  </a:lnTo>
                  <a:lnTo>
                    <a:pt x="10883" y="879"/>
                  </a:lnTo>
                  <a:lnTo>
                    <a:pt x="10241" y="575"/>
                  </a:lnTo>
                  <a:lnTo>
                    <a:pt x="9565" y="339"/>
                  </a:lnTo>
                  <a:lnTo>
                    <a:pt x="8855" y="170"/>
                  </a:lnTo>
                  <a:lnTo>
                    <a:pt x="8111" y="35"/>
                  </a:lnTo>
                  <a:lnTo>
                    <a:pt x="7368"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7526" name="Google Shape;7526;p36"/>
            <p:cNvSpPr/>
            <p:nvPr/>
          </p:nvSpPr>
          <p:spPr>
            <a:xfrm>
              <a:off x="4836975" y="2478975"/>
              <a:ext cx="63400" cy="83675"/>
            </a:xfrm>
            <a:custGeom>
              <a:avLst/>
              <a:gdLst/>
              <a:ahLst/>
              <a:cxnLst/>
              <a:rect l="l" t="t" r="r" b="b"/>
              <a:pathLst>
                <a:path w="2536" h="3347" extrusionOk="0">
                  <a:moveTo>
                    <a:pt x="1217" y="0"/>
                  </a:moveTo>
                  <a:lnTo>
                    <a:pt x="913" y="34"/>
                  </a:lnTo>
                  <a:lnTo>
                    <a:pt x="744" y="68"/>
                  </a:lnTo>
                  <a:lnTo>
                    <a:pt x="609" y="135"/>
                  </a:lnTo>
                  <a:lnTo>
                    <a:pt x="373" y="338"/>
                  </a:lnTo>
                  <a:lnTo>
                    <a:pt x="170" y="575"/>
                  </a:lnTo>
                  <a:lnTo>
                    <a:pt x="35" y="845"/>
                  </a:lnTo>
                  <a:lnTo>
                    <a:pt x="1" y="1149"/>
                  </a:lnTo>
                  <a:lnTo>
                    <a:pt x="812" y="1284"/>
                  </a:lnTo>
                  <a:lnTo>
                    <a:pt x="846" y="1149"/>
                  </a:lnTo>
                  <a:lnTo>
                    <a:pt x="913" y="1014"/>
                  </a:lnTo>
                  <a:lnTo>
                    <a:pt x="1015" y="946"/>
                  </a:lnTo>
                  <a:lnTo>
                    <a:pt x="1150" y="913"/>
                  </a:lnTo>
                  <a:lnTo>
                    <a:pt x="1251" y="913"/>
                  </a:lnTo>
                  <a:lnTo>
                    <a:pt x="1353" y="980"/>
                  </a:lnTo>
                  <a:lnTo>
                    <a:pt x="1420" y="1082"/>
                  </a:lnTo>
                  <a:lnTo>
                    <a:pt x="1420" y="1183"/>
                  </a:lnTo>
                  <a:lnTo>
                    <a:pt x="1420" y="1284"/>
                  </a:lnTo>
                  <a:lnTo>
                    <a:pt x="1386" y="1386"/>
                  </a:lnTo>
                  <a:lnTo>
                    <a:pt x="1184" y="1656"/>
                  </a:lnTo>
                  <a:lnTo>
                    <a:pt x="947" y="1927"/>
                  </a:lnTo>
                  <a:lnTo>
                    <a:pt x="643" y="2197"/>
                  </a:lnTo>
                  <a:lnTo>
                    <a:pt x="305" y="2434"/>
                  </a:lnTo>
                  <a:lnTo>
                    <a:pt x="1" y="2602"/>
                  </a:lnTo>
                  <a:lnTo>
                    <a:pt x="68" y="3346"/>
                  </a:lnTo>
                  <a:lnTo>
                    <a:pt x="2535" y="3346"/>
                  </a:lnTo>
                  <a:lnTo>
                    <a:pt x="2434" y="2535"/>
                  </a:lnTo>
                  <a:lnTo>
                    <a:pt x="1420" y="2569"/>
                  </a:lnTo>
                  <a:lnTo>
                    <a:pt x="1792" y="2231"/>
                  </a:lnTo>
                  <a:lnTo>
                    <a:pt x="2096" y="1893"/>
                  </a:lnTo>
                  <a:lnTo>
                    <a:pt x="2198" y="1724"/>
                  </a:lnTo>
                  <a:lnTo>
                    <a:pt x="2265" y="1521"/>
                  </a:lnTo>
                  <a:lnTo>
                    <a:pt x="2299" y="1352"/>
                  </a:lnTo>
                  <a:lnTo>
                    <a:pt x="2333" y="1149"/>
                  </a:lnTo>
                  <a:lnTo>
                    <a:pt x="2299" y="845"/>
                  </a:lnTo>
                  <a:lnTo>
                    <a:pt x="2198" y="575"/>
                  </a:lnTo>
                  <a:lnTo>
                    <a:pt x="2029" y="338"/>
                  </a:lnTo>
                  <a:lnTo>
                    <a:pt x="1792" y="135"/>
                  </a:lnTo>
                  <a:lnTo>
                    <a:pt x="1691" y="68"/>
                  </a:lnTo>
                  <a:lnTo>
                    <a:pt x="1522" y="34"/>
                  </a:lnTo>
                  <a:lnTo>
                    <a:pt x="121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527" name="Google Shape;7527;p36"/>
            <p:cNvSpPr/>
            <p:nvPr/>
          </p:nvSpPr>
          <p:spPr>
            <a:xfrm>
              <a:off x="4902875" y="2478975"/>
              <a:ext cx="62550" cy="83675"/>
            </a:xfrm>
            <a:custGeom>
              <a:avLst/>
              <a:gdLst/>
              <a:ahLst/>
              <a:cxnLst/>
              <a:rect l="l" t="t" r="r" b="b"/>
              <a:pathLst>
                <a:path w="2502" h="3347" extrusionOk="0">
                  <a:moveTo>
                    <a:pt x="913" y="0"/>
                  </a:moveTo>
                  <a:lnTo>
                    <a:pt x="1" y="68"/>
                  </a:lnTo>
                  <a:lnTo>
                    <a:pt x="1" y="2501"/>
                  </a:lnTo>
                  <a:lnTo>
                    <a:pt x="1150" y="2535"/>
                  </a:lnTo>
                  <a:lnTo>
                    <a:pt x="1150" y="3346"/>
                  </a:lnTo>
                  <a:lnTo>
                    <a:pt x="2029" y="3312"/>
                  </a:lnTo>
                  <a:lnTo>
                    <a:pt x="2062" y="2602"/>
                  </a:lnTo>
                  <a:lnTo>
                    <a:pt x="2502" y="2636"/>
                  </a:lnTo>
                  <a:lnTo>
                    <a:pt x="2502" y="1724"/>
                  </a:lnTo>
                  <a:lnTo>
                    <a:pt x="2062" y="1690"/>
                  </a:lnTo>
                  <a:lnTo>
                    <a:pt x="2096" y="710"/>
                  </a:lnTo>
                  <a:lnTo>
                    <a:pt x="1184" y="946"/>
                  </a:lnTo>
                  <a:lnTo>
                    <a:pt x="1184" y="1690"/>
                  </a:lnTo>
                  <a:lnTo>
                    <a:pt x="913" y="1656"/>
                  </a:lnTo>
                  <a:lnTo>
                    <a:pt x="91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528" name="Google Shape;7528;p36"/>
            <p:cNvSpPr/>
            <p:nvPr/>
          </p:nvSpPr>
          <p:spPr>
            <a:xfrm>
              <a:off x="4963725" y="2479800"/>
              <a:ext cx="56625" cy="82000"/>
            </a:xfrm>
            <a:custGeom>
              <a:avLst/>
              <a:gdLst/>
              <a:ahLst/>
              <a:cxnLst/>
              <a:rect l="l" t="t" r="r" b="b"/>
              <a:pathLst>
                <a:path w="2265" h="3280" extrusionOk="0">
                  <a:moveTo>
                    <a:pt x="1386" y="1"/>
                  </a:moveTo>
                  <a:lnTo>
                    <a:pt x="0" y="3279"/>
                  </a:lnTo>
                  <a:lnTo>
                    <a:pt x="879" y="3279"/>
                  </a:lnTo>
                  <a:lnTo>
                    <a:pt x="226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529" name="Google Shape;7529;p36"/>
            <p:cNvSpPr/>
            <p:nvPr/>
          </p:nvSpPr>
          <p:spPr>
            <a:xfrm>
              <a:off x="5027075" y="2479800"/>
              <a:ext cx="59175" cy="82850"/>
            </a:xfrm>
            <a:custGeom>
              <a:avLst/>
              <a:gdLst/>
              <a:ahLst/>
              <a:cxnLst/>
              <a:rect l="l" t="t" r="r" b="b"/>
              <a:pathLst>
                <a:path w="2367" h="3314" extrusionOk="0">
                  <a:moveTo>
                    <a:pt x="1" y="1"/>
                  </a:moveTo>
                  <a:lnTo>
                    <a:pt x="1" y="880"/>
                  </a:lnTo>
                  <a:lnTo>
                    <a:pt x="1116" y="846"/>
                  </a:lnTo>
                  <a:lnTo>
                    <a:pt x="846" y="1319"/>
                  </a:lnTo>
                  <a:lnTo>
                    <a:pt x="508" y="2029"/>
                  </a:lnTo>
                  <a:lnTo>
                    <a:pt x="271" y="2603"/>
                  </a:lnTo>
                  <a:lnTo>
                    <a:pt x="35" y="3313"/>
                  </a:lnTo>
                  <a:lnTo>
                    <a:pt x="1082" y="3313"/>
                  </a:lnTo>
                  <a:lnTo>
                    <a:pt x="1387" y="2536"/>
                  </a:lnTo>
                  <a:lnTo>
                    <a:pt x="1589" y="2029"/>
                  </a:lnTo>
                  <a:lnTo>
                    <a:pt x="1758" y="1691"/>
                  </a:lnTo>
                  <a:lnTo>
                    <a:pt x="1961" y="1387"/>
                  </a:lnTo>
                  <a:lnTo>
                    <a:pt x="2164" y="1082"/>
                  </a:lnTo>
                  <a:lnTo>
                    <a:pt x="2367" y="812"/>
                  </a:lnTo>
                  <a:lnTo>
                    <a:pt x="233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7530" name="Google Shape;7530;p36"/>
          <p:cNvGrpSpPr/>
          <p:nvPr/>
        </p:nvGrpSpPr>
        <p:grpSpPr>
          <a:xfrm>
            <a:off x="8992824" y="2862535"/>
            <a:ext cx="720579" cy="722237"/>
            <a:chOff x="5144525" y="2811850"/>
            <a:chExt cx="369250" cy="370100"/>
          </a:xfrm>
        </p:grpSpPr>
        <p:sp>
          <p:nvSpPr>
            <p:cNvPr id="7531" name="Google Shape;7531;p36"/>
            <p:cNvSpPr/>
            <p:nvPr/>
          </p:nvSpPr>
          <p:spPr>
            <a:xfrm>
              <a:off x="5144525" y="2811850"/>
              <a:ext cx="369250" cy="370100"/>
            </a:xfrm>
            <a:custGeom>
              <a:avLst/>
              <a:gdLst/>
              <a:ahLst/>
              <a:cxnLst/>
              <a:rect l="l" t="t" r="r" b="b"/>
              <a:pathLst>
                <a:path w="14770" h="14804" extrusionOk="0">
                  <a:moveTo>
                    <a:pt x="7402" y="1"/>
                  </a:moveTo>
                  <a:lnTo>
                    <a:pt x="6625" y="35"/>
                  </a:lnTo>
                  <a:lnTo>
                    <a:pt x="5915" y="170"/>
                  </a:lnTo>
                  <a:lnTo>
                    <a:pt x="5205" y="339"/>
                  </a:lnTo>
                  <a:lnTo>
                    <a:pt x="4529" y="576"/>
                  </a:lnTo>
                  <a:lnTo>
                    <a:pt x="3887" y="913"/>
                  </a:lnTo>
                  <a:lnTo>
                    <a:pt x="3279" y="1285"/>
                  </a:lnTo>
                  <a:lnTo>
                    <a:pt x="2704" y="1691"/>
                  </a:lnTo>
                  <a:lnTo>
                    <a:pt x="2164" y="2164"/>
                  </a:lnTo>
                  <a:lnTo>
                    <a:pt x="1691" y="2705"/>
                  </a:lnTo>
                  <a:lnTo>
                    <a:pt x="1251" y="3279"/>
                  </a:lnTo>
                  <a:lnTo>
                    <a:pt x="913" y="3888"/>
                  </a:lnTo>
                  <a:lnTo>
                    <a:pt x="575" y="4530"/>
                  </a:lnTo>
                  <a:lnTo>
                    <a:pt x="339" y="5206"/>
                  </a:lnTo>
                  <a:lnTo>
                    <a:pt x="170" y="5915"/>
                  </a:lnTo>
                  <a:lnTo>
                    <a:pt x="34" y="6659"/>
                  </a:lnTo>
                  <a:lnTo>
                    <a:pt x="1" y="7402"/>
                  </a:lnTo>
                  <a:lnTo>
                    <a:pt x="34" y="8146"/>
                  </a:lnTo>
                  <a:lnTo>
                    <a:pt x="170" y="8889"/>
                  </a:lnTo>
                  <a:lnTo>
                    <a:pt x="339" y="9599"/>
                  </a:lnTo>
                  <a:lnTo>
                    <a:pt x="575" y="10275"/>
                  </a:lnTo>
                  <a:lnTo>
                    <a:pt x="913" y="10917"/>
                  </a:lnTo>
                  <a:lnTo>
                    <a:pt x="1251" y="11526"/>
                  </a:lnTo>
                  <a:lnTo>
                    <a:pt x="1691" y="12100"/>
                  </a:lnTo>
                  <a:lnTo>
                    <a:pt x="2164" y="12641"/>
                  </a:lnTo>
                  <a:lnTo>
                    <a:pt x="2704" y="13114"/>
                  </a:lnTo>
                  <a:lnTo>
                    <a:pt x="3279" y="13520"/>
                  </a:lnTo>
                  <a:lnTo>
                    <a:pt x="3887" y="13891"/>
                  </a:lnTo>
                  <a:lnTo>
                    <a:pt x="4529" y="14196"/>
                  </a:lnTo>
                  <a:lnTo>
                    <a:pt x="5205" y="14466"/>
                  </a:lnTo>
                  <a:lnTo>
                    <a:pt x="5915" y="14635"/>
                  </a:lnTo>
                  <a:lnTo>
                    <a:pt x="6625" y="14736"/>
                  </a:lnTo>
                  <a:lnTo>
                    <a:pt x="7402" y="14804"/>
                  </a:lnTo>
                  <a:lnTo>
                    <a:pt x="8146" y="14736"/>
                  </a:lnTo>
                  <a:lnTo>
                    <a:pt x="8889" y="14635"/>
                  </a:lnTo>
                  <a:lnTo>
                    <a:pt x="9599" y="14466"/>
                  </a:lnTo>
                  <a:lnTo>
                    <a:pt x="10275" y="14196"/>
                  </a:lnTo>
                  <a:lnTo>
                    <a:pt x="10917" y="13891"/>
                  </a:lnTo>
                  <a:lnTo>
                    <a:pt x="11525" y="13520"/>
                  </a:lnTo>
                  <a:lnTo>
                    <a:pt x="12100" y="13114"/>
                  </a:lnTo>
                  <a:lnTo>
                    <a:pt x="12607" y="12641"/>
                  </a:lnTo>
                  <a:lnTo>
                    <a:pt x="13114" y="12100"/>
                  </a:lnTo>
                  <a:lnTo>
                    <a:pt x="13519" y="11526"/>
                  </a:lnTo>
                  <a:lnTo>
                    <a:pt x="13891" y="10917"/>
                  </a:lnTo>
                  <a:lnTo>
                    <a:pt x="14195" y="10275"/>
                  </a:lnTo>
                  <a:lnTo>
                    <a:pt x="14466" y="9599"/>
                  </a:lnTo>
                  <a:lnTo>
                    <a:pt x="14635" y="8889"/>
                  </a:lnTo>
                  <a:lnTo>
                    <a:pt x="14736" y="8146"/>
                  </a:lnTo>
                  <a:lnTo>
                    <a:pt x="14770" y="7402"/>
                  </a:lnTo>
                  <a:lnTo>
                    <a:pt x="14736" y="6659"/>
                  </a:lnTo>
                  <a:lnTo>
                    <a:pt x="14635" y="5915"/>
                  </a:lnTo>
                  <a:lnTo>
                    <a:pt x="14466" y="5206"/>
                  </a:lnTo>
                  <a:lnTo>
                    <a:pt x="14195" y="4530"/>
                  </a:lnTo>
                  <a:lnTo>
                    <a:pt x="13891" y="3888"/>
                  </a:lnTo>
                  <a:lnTo>
                    <a:pt x="13519" y="3279"/>
                  </a:lnTo>
                  <a:lnTo>
                    <a:pt x="13114" y="2705"/>
                  </a:lnTo>
                  <a:lnTo>
                    <a:pt x="12607" y="2164"/>
                  </a:lnTo>
                  <a:lnTo>
                    <a:pt x="12100" y="1691"/>
                  </a:lnTo>
                  <a:lnTo>
                    <a:pt x="11525" y="1285"/>
                  </a:lnTo>
                  <a:lnTo>
                    <a:pt x="10917" y="913"/>
                  </a:lnTo>
                  <a:lnTo>
                    <a:pt x="10275" y="576"/>
                  </a:lnTo>
                  <a:lnTo>
                    <a:pt x="9599" y="339"/>
                  </a:lnTo>
                  <a:lnTo>
                    <a:pt x="8889" y="170"/>
                  </a:lnTo>
                  <a:lnTo>
                    <a:pt x="8146" y="35"/>
                  </a:lnTo>
                  <a:lnTo>
                    <a:pt x="7402" y="1"/>
                  </a:lnTo>
                  <a:close/>
                </a:path>
              </a:pathLst>
            </a:custGeom>
            <a:solidFill>
              <a:srgbClr val="F87456"/>
            </a:solidFill>
            <a:ln>
              <a:noFill/>
            </a:ln>
          </p:spPr>
          <p:txBody>
            <a:bodyPr spcFirstLastPara="1" wrap="square" lIns="121900" tIns="121900" rIns="121900" bIns="121900" anchor="ctr" anchorCtr="0">
              <a:noAutofit/>
            </a:bodyPr>
            <a:lstStyle/>
            <a:p>
              <a:endParaRPr sz="2400"/>
            </a:p>
          </p:txBody>
        </p:sp>
        <p:sp>
          <p:nvSpPr>
            <p:cNvPr id="7532" name="Google Shape;7532;p36"/>
            <p:cNvSpPr/>
            <p:nvPr/>
          </p:nvSpPr>
          <p:spPr>
            <a:xfrm>
              <a:off x="5229875" y="2892125"/>
              <a:ext cx="198575" cy="208725"/>
            </a:xfrm>
            <a:custGeom>
              <a:avLst/>
              <a:gdLst/>
              <a:ahLst/>
              <a:cxnLst/>
              <a:rect l="l" t="t" r="r" b="b"/>
              <a:pathLst>
                <a:path w="7943" h="8349" extrusionOk="0">
                  <a:moveTo>
                    <a:pt x="3211" y="609"/>
                  </a:moveTo>
                  <a:lnTo>
                    <a:pt x="3481" y="643"/>
                  </a:lnTo>
                  <a:lnTo>
                    <a:pt x="3752" y="677"/>
                  </a:lnTo>
                  <a:lnTo>
                    <a:pt x="3988" y="744"/>
                  </a:lnTo>
                  <a:lnTo>
                    <a:pt x="4225" y="812"/>
                  </a:lnTo>
                  <a:lnTo>
                    <a:pt x="4461" y="947"/>
                  </a:lnTo>
                  <a:lnTo>
                    <a:pt x="4664" y="1048"/>
                  </a:lnTo>
                  <a:lnTo>
                    <a:pt x="4867" y="1217"/>
                  </a:lnTo>
                  <a:lnTo>
                    <a:pt x="5070" y="1386"/>
                  </a:lnTo>
                  <a:lnTo>
                    <a:pt x="5239" y="1555"/>
                  </a:lnTo>
                  <a:lnTo>
                    <a:pt x="5374" y="1758"/>
                  </a:lnTo>
                  <a:lnTo>
                    <a:pt x="5509" y="1995"/>
                  </a:lnTo>
                  <a:lnTo>
                    <a:pt x="5610" y="2197"/>
                  </a:lnTo>
                  <a:lnTo>
                    <a:pt x="5712" y="2434"/>
                  </a:lnTo>
                  <a:lnTo>
                    <a:pt x="5779" y="2704"/>
                  </a:lnTo>
                  <a:lnTo>
                    <a:pt x="5813" y="2941"/>
                  </a:lnTo>
                  <a:lnTo>
                    <a:pt x="5813" y="3211"/>
                  </a:lnTo>
                  <a:lnTo>
                    <a:pt x="5813" y="3482"/>
                  </a:lnTo>
                  <a:lnTo>
                    <a:pt x="5779" y="3752"/>
                  </a:lnTo>
                  <a:lnTo>
                    <a:pt x="5712" y="3989"/>
                  </a:lnTo>
                  <a:lnTo>
                    <a:pt x="5610" y="4225"/>
                  </a:lnTo>
                  <a:lnTo>
                    <a:pt x="5509" y="4462"/>
                  </a:lnTo>
                  <a:lnTo>
                    <a:pt x="5374" y="4665"/>
                  </a:lnTo>
                  <a:lnTo>
                    <a:pt x="5239" y="4867"/>
                  </a:lnTo>
                  <a:lnTo>
                    <a:pt x="5070" y="5070"/>
                  </a:lnTo>
                  <a:lnTo>
                    <a:pt x="4867" y="5239"/>
                  </a:lnTo>
                  <a:lnTo>
                    <a:pt x="4664" y="5374"/>
                  </a:lnTo>
                  <a:lnTo>
                    <a:pt x="4461" y="5509"/>
                  </a:lnTo>
                  <a:lnTo>
                    <a:pt x="4225" y="5611"/>
                  </a:lnTo>
                  <a:lnTo>
                    <a:pt x="3988" y="5712"/>
                  </a:lnTo>
                  <a:lnTo>
                    <a:pt x="3752" y="5780"/>
                  </a:lnTo>
                  <a:lnTo>
                    <a:pt x="3481" y="5814"/>
                  </a:lnTo>
                  <a:lnTo>
                    <a:pt x="2940" y="5814"/>
                  </a:lnTo>
                  <a:lnTo>
                    <a:pt x="2704" y="5780"/>
                  </a:lnTo>
                  <a:lnTo>
                    <a:pt x="2433" y="5712"/>
                  </a:lnTo>
                  <a:lnTo>
                    <a:pt x="2197" y="5611"/>
                  </a:lnTo>
                  <a:lnTo>
                    <a:pt x="1994" y="5509"/>
                  </a:lnTo>
                  <a:lnTo>
                    <a:pt x="1758" y="5374"/>
                  </a:lnTo>
                  <a:lnTo>
                    <a:pt x="1555" y="5239"/>
                  </a:lnTo>
                  <a:lnTo>
                    <a:pt x="1386" y="5070"/>
                  </a:lnTo>
                  <a:lnTo>
                    <a:pt x="1217" y="4867"/>
                  </a:lnTo>
                  <a:lnTo>
                    <a:pt x="1048" y="4665"/>
                  </a:lnTo>
                  <a:lnTo>
                    <a:pt x="946" y="4462"/>
                  </a:lnTo>
                  <a:lnTo>
                    <a:pt x="811" y="4225"/>
                  </a:lnTo>
                  <a:lnTo>
                    <a:pt x="744" y="3989"/>
                  </a:lnTo>
                  <a:lnTo>
                    <a:pt x="676" y="3752"/>
                  </a:lnTo>
                  <a:lnTo>
                    <a:pt x="642" y="3482"/>
                  </a:lnTo>
                  <a:lnTo>
                    <a:pt x="608" y="3211"/>
                  </a:lnTo>
                  <a:lnTo>
                    <a:pt x="642" y="2941"/>
                  </a:lnTo>
                  <a:lnTo>
                    <a:pt x="676" y="2704"/>
                  </a:lnTo>
                  <a:lnTo>
                    <a:pt x="744" y="2434"/>
                  </a:lnTo>
                  <a:lnTo>
                    <a:pt x="811" y="2197"/>
                  </a:lnTo>
                  <a:lnTo>
                    <a:pt x="946" y="1995"/>
                  </a:lnTo>
                  <a:lnTo>
                    <a:pt x="1048" y="1758"/>
                  </a:lnTo>
                  <a:lnTo>
                    <a:pt x="1217" y="1555"/>
                  </a:lnTo>
                  <a:lnTo>
                    <a:pt x="1386" y="1386"/>
                  </a:lnTo>
                  <a:lnTo>
                    <a:pt x="1555" y="1217"/>
                  </a:lnTo>
                  <a:lnTo>
                    <a:pt x="1758" y="1048"/>
                  </a:lnTo>
                  <a:lnTo>
                    <a:pt x="1994" y="947"/>
                  </a:lnTo>
                  <a:lnTo>
                    <a:pt x="2197" y="812"/>
                  </a:lnTo>
                  <a:lnTo>
                    <a:pt x="2433" y="744"/>
                  </a:lnTo>
                  <a:lnTo>
                    <a:pt x="2704" y="677"/>
                  </a:lnTo>
                  <a:lnTo>
                    <a:pt x="2940" y="643"/>
                  </a:lnTo>
                  <a:lnTo>
                    <a:pt x="3211" y="609"/>
                  </a:lnTo>
                  <a:close/>
                  <a:moveTo>
                    <a:pt x="3211" y="1"/>
                  </a:moveTo>
                  <a:lnTo>
                    <a:pt x="2907" y="34"/>
                  </a:lnTo>
                  <a:lnTo>
                    <a:pt x="2569" y="68"/>
                  </a:lnTo>
                  <a:lnTo>
                    <a:pt x="2265" y="170"/>
                  </a:lnTo>
                  <a:lnTo>
                    <a:pt x="1960" y="271"/>
                  </a:lnTo>
                  <a:lnTo>
                    <a:pt x="1690" y="406"/>
                  </a:lnTo>
                  <a:lnTo>
                    <a:pt x="1420" y="575"/>
                  </a:lnTo>
                  <a:lnTo>
                    <a:pt x="1183" y="744"/>
                  </a:lnTo>
                  <a:lnTo>
                    <a:pt x="946" y="947"/>
                  </a:lnTo>
                  <a:lnTo>
                    <a:pt x="744" y="1184"/>
                  </a:lnTo>
                  <a:lnTo>
                    <a:pt x="575" y="1420"/>
                  </a:lnTo>
                  <a:lnTo>
                    <a:pt x="406" y="1690"/>
                  </a:lnTo>
                  <a:lnTo>
                    <a:pt x="271" y="1961"/>
                  </a:lnTo>
                  <a:lnTo>
                    <a:pt x="169" y="2265"/>
                  </a:lnTo>
                  <a:lnTo>
                    <a:pt x="68" y="2569"/>
                  </a:lnTo>
                  <a:lnTo>
                    <a:pt x="34" y="2907"/>
                  </a:lnTo>
                  <a:lnTo>
                    <a:pt x="0" y="3211"/>
                  </a:lnTo>
                  <a:lnTo>
                    <a:pt x="34" y="3549"/>
                  </a:lnTo>
                  <a:lnTo>
                    <a:pt x="68" y="3853"/>
                  </a:lnTo>
                  <a:lnTo>
                    <a:pt x="169" y="4191"/>
                  </a:lnTo>
                  <a:lnTo>
                    <a:pt x="271" y="4462"/>
                  </a:lnTo>
                  <a:lnTo>
                    <a:pt x="406" y="4766"/>
                  </a:lnTo>
                  <a:lnTo>
                    <a:pt x="575" y="5003"/>
                  </a:lnTo>
                  <a:lnTo>
                    <a:pt x="744" y="5273"/>
                  </a:lnTo>
                  <a:lnTo>
                    <a:pt x="946" y="5476"/>
                  </a:lnTo>
                  <a:lnTo>
                    <a:pt x="1183" y="5712"/>
                  </a:lnTo>
                  <a:lnTo>
                    <a:pt x="1420" y="5881"/>
                  </a:lnTo>
                  <a:lnTo>
                    <a:pt x="1690" y="6050"/>
                  </a:lnTo>
                  <a:lnTo>
                    <a:pt x="1960" y="6185"/>
                  </a:lnTo>
                  <a:lnTo>
                    <a:pt x="2265" y="6287"/>
                  </a:lnTo>
                  <a:lnTo>
                    <a:pt x="2569" y="6354"/>
                  </a:lnTo>
                  <a:lnTo>
                    <a:pt x="2907" y="6422"/>
                  </a:lnTo>
                  <a:lnTo>
                    <a:pt x="3211" y="6422"/>
                  </a:lnTo>
                  <a:lnTo>
                    <a:pt x="3718" y="6388"/>
                  </a:lnTo>
                  <a:lnTo>
                    <a:pt x="4191" y="6287"/>
                  </a:lnTo>
                  <a:lnTo>
                    <a:pt x="4630" y="6118"/>
                  </a:lnTo>
                  <a:lnTo>
                    <a:pt x="5036" y="5881"/>
                  </a:lnTo>
                  <a:lnTo>
                    <a:pt x="7537" y="8348"/>
                  </a:lnTo>
                  <a:lnTo>
                    <a:pt x="7942" y="7943"/>
                  </a:lnTo>
                  <a:lnTo>
                    <a:pt x="5509" y="5476"/>
                  </a:lnTo>
                  <a:lnTo>
                    <a:pt x="5712" y="5273"/>
                  </a:lnTo>
                  <a:lnTo>
                    <a:pt x="5881" y="5003"/>
                  </a:lnTo>
                  <a:lnTo>
                    <a:pt x="6050" y="4732"/>
                  </a:lnTo>
                  <a:lnTo>
                    <a:pt x="6185" y="4462"/>
                  </a:lnTo>
                  <a:lnTo>
                    <a:pt x="6286" y="4158"/>
                  </a:lnTo>
                  <a:lnTo>
                    <a:pt x="6354" y="3853"/>
                  </a:lnTo>
                  <a:lnTo>
                    <a:pt x="6421" y="3549"/>
                  </a:lnTo>
                  <a:lnTo>
                    <a:pt x="6421" y="3211"/>
                  </a:lnTo>
                  <a:lnTo>
                    <a:pt x="6421" y="2907"/>
                  </a:lnTo>
                  <a:lnTo>
                    <a:pt x="6354" y="2569"/>
                  </a:lnTo>
                  <a:lnTo>
                    <a:pt x="6286" y="2265"/>
                  </a:lnTo>
                  <a:lnTo>
                    <a:pt x="6185" y="1961"/>
                  </a:lnTo>
                  <a:lnTo>
                    <a:pt x="6050" y="1690"/>
                  </a:lnTo>
                  <a:lnTo>
                    <a:pt x="5881" y="1420"/>
                  </a:lnTo>
                  <a:lnTo>
                    <a:pt x="5712" y="1184"/>
                  </a:lnTo>
                  <a:lnTo>
                    <a:pt x="5475" y="947"/>
                  </a:lnTo>
                  <a:lnTo>
                    <a:pt x="5272" y="744"/>
                  </a:lnTo>
                  <a:lnTo>
                    <a:pt x="5002" y="575"/>
                  </a:lnTo>
                  <a:lnTo>
                    <a:pt x="4765" y="406"/>
                  </a:lnTo>
                  <a:lnTo>
                    <a:pt x="4461" y="271"/>
                  </a:lnTo>
                  <a:lnTo>
                    <a:pt x="4191" y="170"/>
                  </a:lnTo>
                  <a:lnTo>
                    <a:pt x="3853" y="68"/>
                  </a:lnTo>
                  <a:lnTo>
                    <a:pt x="3549" y="34"/>
                  </a:lnTo>
                  <a:lnTo>
                    <a:pt x="321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426B9B-06D8-C29A-7C23-0E970285369C}"/>
              </a:ext>
            </a:extLst>
          </p:cNvPr>
          <p:cNvSpPr txBox="1"/>
          <p:nvPr/>
        </p:nvSpPr>
        <p:spPr>
          <a:xfrm>
            <a:off x="465482" y="79513"/>
            <a:ext cx="11261035" cy="687880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pPr algn="ctr">
              <a:lnSpc>
                <a:spcPct val="150000"/>
              </a:lnSpc>
            </a:pPr>
            <a:r>
              <a:rPr lang="en-US" sz="2800" i="0" dirty="0" err="1">
                <a:ln w="0"/>
                <a:solidFill>
                  <a:schemeClr val="accent1"/>
                </a:solidFill>
                <a:effectLst>
                  <a:outerShdw blurRad="38100" dist="25400" dir="5400000" algn="ctr" rotWithShape="0">
                    <a:srgbClr val="6E747A">
                      <a:alpha val="43000"/>
                    </a:srgbClr>
                  </a:outerShdw>
                </a:effectLst>
                <a:latin typeface="Arial Black" panose="020B0A04020102020204" pitchFamily="34" charset="0"/>
                <a:cs typeface="Arial" panose="020B0604020202020204" pitchFamily="34" charset="0"/>
              </a:rPr>
              <a:t>PhoneNow</a:t>
            </a:r>
            <a:r>
              <a:rPr lang="en-US" sz="2800" i="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cs typeface="Arial" panose="020B0604020202020204" pitchFamily="34" charset="0"/>
              </a:rPr>
              <a:t> Call Center Report</a:t>
            </a:r>
          </a:p>
          <a:p>
            <a:pPr algn="ctr"/>
            <a:endParaRPr lang="en-US" i="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cs typeface="Arial" panose="020B0604020202020204" pitchFamily="34" charset="0"/>
            </a:endParaRPr>
          </a:p>
          <a:p>
            <a:pPr algn="just">
              <a:lnSpc>
                <a:spcPct val="150000"/>
              </a:lnSpc>
            </a:pPr>
            <a:r>
              <a:rPr lang="en-US" sz="2400" i="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cs typeface="Arial" panose="020B0604020202020204" pitchFamily="34" charset="0"/>
              </a:rPr>
              <a:t>Overview</a:t>
            </a:r>
          </a:p>
          <a:p>
            <a:pPr algn="just"/>
            <a:endParaRPr lang="en-US" i="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cs typeface="Arial" panose="020B0604020202020204" pitchFamily="34" charset="0"/>
            </a:endParaRPr>
          </a:p>
          <a:p>
            <a:pPr algn="just">
              <a:lnSpc>
                <a:spcPct val="150000"/>
              </a:lnSpc>
            </a:pPr>
            <a:r>
              <a:rPr lang="en-US" b="0" i="0" dirty="0">
                <a:solidFill>
                  <a:srgbClr val="111111"/>
                </a:solidFill>
                <a:effectLst/>
                <a:latin typeface="Arial" panose="020B0604020202020204" pitchFamily="34" charset="0"/>
                <a:cs typeface="Arial" panose="020B0604020202020204" pitchFamily="34" charset="0"/>
              </a:rPr>
              <a:t>This report provides an analysis of the </a:t>
            </a:r>
            <a:r>
              <a:rPr lang="en-US" b="0" i="0" dirty="0" err="1">
                <a:solidFill>
                  <a:srgbClr val="111111"/>
                </a:solidFill>
                <a:effectLst/>
                <a:latin typeface="Arial" panose="020B0604020202020204" pitchFamily="34" charset="0"/>
                <a:cs typeface="Arial" panose="020B0604020202020204" pitchFamily="34" charset="0"/>
              </a:rPr>
              <a:t>PhoneNow</a:t>
            </a:r>
            <a:r>
              <a:rPr lang="en-US" b="0" i="0" dirty="0">
                <a:solidFill>
                  <a:srgbClr val="111111"/>
                </a:solidFill>
                <a:effectLst/>
                <a:latin typeface="Arial" panose="020B0604020202020204" pitchFamily="34" charset="0"/>
                <a:cs typeface="Arial" panose="020B0604020202020204" pitchFamily="34" charset="0"/>
              </a:rPr>
              <a:t> Call Center’s performance metrics. The report covers the following aspects:</a:t>
            </a:r>
            <a:endParaRPr lang="en-US" dirty="0">
              <a:solidFill>
                <a:srgbClr val="111111"/>
              </a:solidFill>
              <a:latin typeface="Arial" panose="020B0604020202020204" pitchFamily="34" charset="0"/>
              <a:cs typeface="Arial" panose="020B0604020202020204" pitchFamily="34" charset="0"/>
            </a:endParaRPr>
          </a:p>
          <a:p>
            <a:pPr algn="just"/>
            <a:endParaRPr lang="en-US" b="0" i="0" dirty="0">
              <a:solidFill>
                <a:srgbClr val="111111"/>
              </a:solidFill>
              <a:effectLst/>
              <a:latin typeface="Arial" panose="020B0604020202020204" pitchFamily="34" charset="0"/>
              <a:cs typeface="Arial" panose="020B0604020202020204" pitchFamily="34" charset="0"/>
            </a:endParaRPr>
          </a:p>
          <a:p>
            <a:pPr algn="just">
              <a:lnSpc>
                <a:spcPct val="200000"/>
              </a:lnSpc>
              <a:buFont typeface="Arial" panose="020B0604020202020204" pitchFamily="34" charset="0"/>
              <a:buChar char="•"/>
            </a:pPr>
            <a:r>
              <a:rPr lang="en-US" b="0" i="0" dirty="0">
                <a:solidFill>
                  <a:srgbClr val="111111"/>
                </a:solidFill>
                <a:effectLst/>
                <a:latin typeface="Arial" panose="020B0604020202020204" pitchFamily="34" charset="0"/>
                <a:cs typeface="Arial" panose="020B0604020202020204" pitchFamily="34" charset="0"/>
              </a:rPr>
              <a:t>  Total calls received and answered.</a:t>
            </a:r>
          </a:p>
          <a:p>
            <a:pPr algn="just">
              <a:lnSpc>
                <a:spcPct val="200000"/>
              </a:lnSpc>
              <a:buFont typeface="Arial" panose="020B0604020202020204" pitchFamily="34" charset="0"/>
              <a:buChar char="•"/>
            </a:pPr>
            <a:r>
              <a:rPr lang="en-US" b="0" i="0" dirty="0">
                <a:solidFill>
                  <a:srgbClr val="111111"/>
                </a:solidFill>
                <a:effectLst/>
                <a:latin typeface="Arial" panose="020B0604020202020204" pitchFamily="34" charset="0"/>
                <a:cs typeface="Arial" panose="020B0604020202020204" pitchFamily="34" charset="0"/>
              </a:rPr>
              <a:t>  Number of agents and topics.</a:t>
            </a:r>
          </a:p>
          <a:p>
            <a:pPr algn="just">
              <a:lnSpc>
                <a:spcPct val="200000"/>
              </a:lnSpc>
              <a:buFont typeface="Arial" panose="020B0604020202020204" pitchFamily="34" charset="0"/>
              <a:buChar char="•"/>
            </a:pPr>
            <a:r>
              <a:rPr lang="en-US" b="0" i="0" dirty="0">
                <a:solidFill>
                  <a:srgbClr val="111111"/>
                </a:solidFill>
                <a:effectLst/>
                <a:latin typeface="Arial" panose="020B0604020202020204" pitchFamily="34" charset="0"/>
                <a:cs typeface="Arial" panose="020B0604020202020204" pitchFamily="34" charset="0"/>
              </a:rPr>
              <a:t>  Call status and resolution.</a:t>
            </a:r>
          </a:p>
          <a:p>
            <a:pPr algn="just">
              <a:lnSpc>
                <a:spcPct val="200000"/>
              </a:lnSpc>
              <a:buFont typeface="Arial" panose="020B0604020202020204" pitchFamily="34" charset="0"/>
              <a:buChar char="•"/>
            </a:pPr>
            <a:r>
              <a:rPr lang="en-US" dirty="0">
                <a:solidFill>
                  <a:srgbClr val="111111"/>
                </a:solidFill>
                <a:latin typeface="Arial" panose="020B0604020202020204" pitchFamily="34" charset="0"/>
                <a:cs typeface="Arial" panose="020B0604020202020204" pitchFamily="34" charset="0"/>
              </a:rPr>
              <a:t>  </a:t>
            </a:r>
            <a:r>
              <a:rPr lang="en-US" b="0" i="0" dirty="0">
                <a:solidFill>
                  <a:srgbClr val="111111"/>
                </a:solidFill>
                <a:effectLst/>
                <a:latin typeface="Arial" panose="020B0604020202020204" pitchFamily="34" charset="0"/>
                <a:cs typeface="Arial" panose="020B0604020202020204" pitchFamily="34" charset="0"/>
              </a:rPr>
              <a:t>Agents’ performance in terms of call duration, satisfaction rating, and speed of answer.</a:t>
            </a:r>
          </a:p>
          <a:p>
            <a:pPr algn="just"/>
            <a:endParaRPr lang="en-US" b="0" i="0" dirty="0">
              <a:solidFill>
                <a:srgbClr val="111111"/>
              </a:solidFill>
              <a:effectLst/>
              <a:latin typeface="Arial" panose="020B0604020202020204" pitchFamily="34" charset="0"/>
              <a:cs typeface="Arial" panose="020B0604020202020204" pitchFamily="34" charset="0"/>
            </a:endParaRPr>
          </a:p>
          <a:p>
            <a:pPr algn="just">
              <a:lnSpc>
                <a:spcPct val="150000"/>
              </a:lnSpc>
            </a:pPr>
            <a:r>
              <a:rPr lang="en-US" b="0" i="0" dirty="0">
                <a:solidFill>
                  <a:srgbClr val="111111"/>
                </a:solidFill>
                <a:effectLst/>
                <a:latin typeface="Arial" panose="020B0604020202020204" pitchFamily="34" charset="0"/>
                <a:cs typeface="Arial" panose="020B0604020202020204" pitchFamily="34" charset="0"/>
              </a:rPr>
              <a:t>The report also offers some recommendations for improving the call center’s efficiency and customer satisfaction.</a:t>
            </a:r>
          </a:p>
          <a:p>
            <a:pPr algn="just"/>
            <a:endParaRPr lang="en-US" b="1" i="0" dirty="0">
              <a:solidFill>
                <a:srgbClr val="111111"/>
              </a:solidFill>
              <a:effectLst/>
              <a:latin typeface="-apple-system"/>
            </a:endParaRPr>
          </a:p>
          <a:p>
            <a:pPr algn="just">
              <a:buFont typeface="Arial" panose="020B0604020202020204" pitchFamily="34" charset="0"/>
              <a:buChar char="•"/>
            </a:pPr>
            <a:endParaRPr lang="en-US" b="0" i="0" dirty="0">
              <a:solidFill>
                <a:srgbClr val="111111"/>
              </a:solidFill>
              <a:effectLst/>
              <a:latin typeface="-apple-system"/>
            </a:endParaRPr>
          </a:p>
        </p:txBody>
      </p:sp>
      <p:grpSp>
        <p:nvGrpSpPr>
          <p:cNvPr id="2" name="Google Shape;7693;p41">
            <a:extLst>
              <a:ext uri="{FF2B5EF4-FFF2-40B4-BE49-F238E27FC236}">
                <a16:creationId xmlns:a16="http://schemas.microsoft.com/office/drawing/2014/main" id="{D631C23A-0591-7808-5B80-1CE8A8709182}"/>
              </a:ext>
            </a:extLst>
          </p:cNvPr>
          <p:cNvGrpSpPr/>
          <p:nvPr/>
        </p:nvGrpSpPr>
        <p:grpSpPr>
          <a:xfrm flipH="1">
            <a:off x="7420813" y="2212181"/>
            <a:ext cx="4652125" cy="2433637"/>
            <a:chOff x="549000" y="1709925"/>
            <a:chExt cx="5766150" cy="3562200"/>
          </a:xfrm>
        </p:grpSpPr>
        <p:sp>
          <p:nvSpPr>
            <p:cNvPr id="4" name="Google Shape;7694;p41">
              <a:extLst>
                <a:ext uri="{FF2B5EF4-FFF2-40B4-BE49-F238E27FC236}">
                  <a16:creationId xmlns:a16="http://schemas.microsoft.com/office/drawing/2014/main" id="{0F2E5D80-3856-E4AC-53F6-423EC4FCF1EB}"/>
                </a:ext>
              </a:extLst>
            </p:cNvPr>
            <p:cNvSpPr/>
            <p:nvPr/>
          </p:nvSpPr>
          <p:spPr>
            <a:xfrm>
              <a:off x="2793000" y="4304875"/>
              <a:ext cx="1290600" cy="706100"/>
            </a:xfrm>
            <a:custGeom>
              <a:avLst/>
              <a:gdLst/>
              <a:ahLst/>
              <a:cxnLst/>
              <a:rect l="l" t="t" r="r" b="b"/>
              <a:pathLst>
                <a:path w="51624" h="28244" extrusionOk="0">
                  <a:moveTo>
                    <a:pt x="16692" y="1"/>
                  </a:moveTo>
                  <a:lnTo>
                    <a:pt x="1" y="7130"/>
                  </a:lnTo>
                  <a:lnTo>
                    <a:pt x="885" y="9839"/>
                  </a:lnTo>
                  <a:lnTo>
                    <a:pt x="1825" y="12713"/>
                  </a:lnTo>
                  <a:lnTo>
                    <a:pt x="3041" y="16084"/>
                  </a:lnTo>
                  <a:lnTo>
                    <a:pt x="4367" y="19622"/>
                  </a:lnTo>
                  <a:lnTo>
                    <a:pt x="5030" y="21335"/>
                  </a:lnTo>
                  <a:lnTo>
                    <a:pt x="5749" y="22938"/>
                  </a:lnTo>
                  <a:lnTo>
                    <a:pt x="6412" y="24430"/>
                  </a:lnTo>
                  <a:lnTo>
                    <a:pt x="7075" y="25757"/>
                  </a:lnTo>
                  <a:lnTo>
                    <a:pt x="7683" y="26807"/>
                  </a:lnTo>
                  <a:lnTo>
                    <a:pt x="8015" y="27249"/>
                  </a:lnTo>
                  <a:lnTo>
                    <a:pt x="8291" y="27636"/>
                  </a:lnTo>
                  <a:lnTo>
                    <a:pt x="8402" y="27746"/>
                  </a:lnTo>
                  <a:lnTo>
                    <a:pt x="8568" y="27802"/>
                  </a:lnTo>
                  <a:lnTo>
                    <a:pt x="9065" y="27967"/>
                  </a:lnTo>
                  <a:lnTo>
                    <a:pt x="9728" y="28078"/>
                  </a:lnTo>
                  <a:lnTo>
                    <a:pt x="10613" y="28133"/>
                  </a:lnTo>
                  <a:lnTo>
                    <a:pt x="12824" y="28244"/>
                  </a:lnTo>
                  <a:lnTo>
                    <a:pt x="15642" y="28244"/>
                  </a:lnTo>
                  <a:lnTo>
                    <a:pt x="18848" y="28189"/>
                  </a:lnTo>
                  <a:lnTo>
                    <a:pt x="22441" y="28023"/>
                  </a:lnTo>
                  <a:lnTo>
                    <a:pt x="26199" y="27802"/>
                  </a:lnTo>
                  <a:lnTo>
                    <a:pt x="30123" y="27581"/>
                  </a:lnTo>
                  <a:lnTo>
                    <a:pt x="37695" y="27083"/>
                  </a:lnTo>
                  <a:lnTo>
                    <a:pt x="44273" y="26530"/>
                  </a:lnTo>
                  <a:lnTo>
                    <a:pt x="50629" y="26033"/>
                  </a:lnTo>
                  <a:lnTo>
                    <a:pt x="51624" y="18295"/>
                  </a:lnTo>
                  <a:lnTo>
                    <a:pt x="46926" y="17687"/>
                  </a:lnTo>
                  <a:lnTo>
                    <a:pt x="42062" y="16969"/>
                  </a:lnTo>
                  <a:lnTo>
                    <a:pt x="36479" y="16140"/>
                  </a:lnTo>
                  <a:lnTo>
                    <a:pt x="30676" y="15200"/>
                  </a:lnTo>
                  <a:lnTo>
                    <a:pt x="27968" y="14758"/>
                  </a:lnTo>
                  <a:lnTo>
                    <a:pt x="25481" y="14316"/>
                  </a:lnTo>
                  <a:lnTo>
                    <a:pt x="23325" y="13873"/>
                  </a:lnTo>
                  <a:lnTo>
                    <a:pt x="21501" y="13431"/>
                  </a:lnTo>
                  <a:lnTo>
                    <a:pt x="20175" y="13044"/>
                  </a:lnTo>
                  <a:lnTo>
                    <a:pt x="19677" y="12879"/>
                  </a:lnTo>
                  <a:lnTo>
                    <a:pt x="19401" y="12713"/>
                  </a:lnTo>
                  <a:lnTo>
                    <a:pt x="19235" y="12602"/>
                  </a:lnTo>
                  <a:lnTo>
                    <a:pt x="19124" y="12381"/>
                  </a:lnTo>
                  <a:lnTo>
                    <a:pt x="18848" y="11884"/>
                  </a:lnTo>
                  <a:lnTo>
                    <a:pt x="18627" y="11165"/>
                  </a:lnTo>
                  <a:lnTo>
                    <a:pt x="18351" y="10336"/>
                  </a:lnTo>
                  <a:lnTo>
                    <a:pt x="17908" y="8291"/>
                  </a:lnTo>
                  <a:lnTo>
                    <a:pt x="17466" y="6025"/>
                  </a:lnTo>
                  <a:lnTo>
                    <a:pt x="17135" y="3814"/>
                  </a:lnTo>
                  <a:lnTo>
                    <a:pt x="16914" y="1880"/>
                  </a:lnTo>
                  <a:lnTo>
                    <a:pt x="1669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695;p41">
              <a:extLst>
                <a:ext uri="{FF2B5EF4-FFF2-40B4-BE49-F238E27FC236}">
                  <a16:creationId xmlns:a16="http://schemas.microsoft.com/office/drawing/2014/main" id="{5312C11C-37F4-67FA-0521-0D1E40A873D5}"/>
                </a:ext>
              </a:extLst>
            </p:cNvPr>
            <p:cNvSpPr/>
            <p:nvPr/>
          </p:nvSpPr>
          <p:spPr>
            <a:xfrm>
              <a:off x="2719775" y="3352850"/>
              <a:ext cx="552725" cy="1167600"/>
            </a:xfrm>
            <a:custGeom>
              <a:avLst/>
              <a:gdLst/>
              <a:ahLst/>
              <a:cxnLst/>
              <a:rect l="l" t="t" r="r" b="b"/>
              <a:pathLst>
                <a:path w="22109" h="46704" extrusionOk="0">
                  <a:moveTo>
                    <a:pt x="3317" y="0"/>
                  </a:moveTo>
                  <a:lnTo>
                    <a:pt x="0" y="7904"/>
                  </a:lnTo>
                  <a:lnTo>
                    <a:pt x="166" y="13652"/>
                  </a:lnTo>
                  <a:lnTo>
                    <a:pt x="332" y="19621"/>
                  </a:lnTo>
                  <a:lnTo>
                    <a:pt x="664" y="26530"/>
                  </a:lnTo>
                  <a:lnTo>
                    <a:pt x="885" y="30067"/>
                  </a:lnTo>
                  <a:lnTo>
                    <a:pt x="1161" y="33494"/>
                  </a:lnTo>
                  <a:lnTo>
                    <a:pt x="1437" y="36700"/>
                  </a:lnTo>
                  <a:lnTo>
                    <a:pt x="1769" y="39629"/>
                  </a:lnTo>
                  <a:lnTo>
                    <a:pt x="2101" y="42172"/>
                  </a:lnTo>
                  <a:lnTo>
                    <a:pt x="2322" y="43277"/>
                  </a:lnTo>
                  <a:lnTo>
                    <a:pt x="2543" y="44217"/>
                  </a:lnTo>
                  <a:lnTo>
                    <a:pt x="2764" y="44990"/>
                  </a:lnTo>
                  <a:lnTo>
                    <a:pt x="2985" y="45598"/>
                  </a:lnTo>
                  <a:lnTo>
                    <a:pt x="3261" y="46041"/>
                  </a:lnTo>
                  <a:lnTo>
                    <a:pt x="3372" y="46206"/>
                  </a:lnTo>
                  <a:lnTo>
                    <a:pt x="3538" y="46317"/>
                  </a:lnTo>
                  <a:lnTo>
                    <a:pt x="3814" y="46427"/>
                  </a:lnTo>
                  <a:lnTo>
                    <a:pt x="4201" y="46538"/>
                  </a:lnTo>
                  <a:lnTo>
                    <a:pt x="4643" y="46593"/>
                  </a:lnTo>
                  <a:lnTo>
                    <a:pt x="5141" y="46648"/>
                  </a:lnTo>
                  <a:lnTo>
                    <a:pt x="6301" y="46704"/>
                  </a:lnTo>
                  <a:lnTo>
                    <a:pt x="7628" y="46648"/>
                  </a:lnTo>
                  <a:lnTo>
                    <a:pt x="9120" y="46483"/>
                  </a:lnTo>
                  <a:lnTo>
                    <a:pt x="10668" y="46317"/>
                  </a:lnTo>
                  <a:lnTo>
                    <a:pt x="13873" y="45819"/>
                  </a:lnTo>
                  <a:lnTo>
                    <a:pt x="16968" y="45267"/>
                  </a:lnTo>
                  <a:lnTo>
                    <a:pt x="19621" y="44769"/>
                  </a:lnTo>
                  <a:lnTo>
                    <a:pt x="22109" y="44217"/>
                  </a:lnTo>
                  <a:lnTo>
                    <a:pt x="21445" y="39574"/>
                  </a:lnTo>
                  <a:lnTo>
                    <a:pt x="20727" y="34655"/>
                  </a:lnTo>
                  <a:lnTo>
                    <a:pt x="19787" y="28851"/>
                  </a:lnTo>
                  <a:lnTo>
                    <a:pt x="19290" y="25811"/>
                  </a:lnTo>
                  <a:lnTo>
                    <a:pt x="18737" y="22827"/>
                  </a:lnTo>
                  <a:lnTo>
                    <a:pt x="18129" y="19897"/>
                  </a:lnTo>
                  <a:lnTo>
                    <a:pt x="17576" y="17134"/>
                  </a:lnTo>
                  <a:lnTo>
                    <a:pt x="16968" y="14592"/>
                  </a:lnTo>
                  <a:lnTo>
                    <a:pt x="16361" y="12436"/>
                  </a:lnTo>
                  <a:lnTo>
                    <a:pt x="16029" y="11496"/>
                  </a:lnTo>
                  <a:lnTo>
                    <a:pt x="15753" y="10667"/>
                  </a:lnTo>
                  <a:lnTo>
                    <a:pt x="15421" y="9949"/>
                  </a:lnTo>
                  <a:lnTo>
                    <a:pt x="15145" y="9341"/>
                  </a:lnTo>
                  <a:lnTo>
                    <a:pt x="14537" y="8401"/>
                  </a:lnTo>
                  <a:lnTo>
                    <a:pt x="13763" y="7462"/>
                  </a:lnTo>
                  <a:lnTo>
                    <a:pt x="12934" y="6577"/>
                  </a:lnTo>
                  <a:lnTo>
                    <a:pt x="12049" y="5693"/>
                  </a:lnTo>
                  <a:lnTo>
                    <a:pt x="11110" y="4864"/>
                  </a:lnTo>
                  <a:lnTo>
                    <a:pt x="10115" y="4145"/>
                  </a:lnTo>
                  <a:lnTo>
                    <a:pt x="9120" y="3427"/>
                  </a:lnTo>
                  <a:lnTo>
                    <a:pt x="8125" y="2764"/>
                  </a:lnTo>
                  <a:lnTo>
                    <a:pt x="6246" y="1603"/>
                  </a:lnTo>
                  <a:lnTo>
                    <a:pt x="4754" y="719"/>
                  </a:lnTo>
                  <a:lnTo>
                    <a:pt x="33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696;p41">
              <a:extLst>
                <a:ext uri="{FF2B5EF4-FFF2-40B4-BE49-F238E27FC236}">
                  <a16:creationId xmlns:a16="http://schemas.microsoft.com/office/drawing/2014/main" id="{4BC47943-7E64-796D-C7E3-E18FD5F8C672}"/>
                </a:ext>
              </a:extLst>
            </p:cNvPr>
            <p:cNvSpPr/>
            <p:nvPr/>
          </p:nvSpPr>
          <p:spPr>
            <a:xfrm>
              <a:off x="1274450" y="2599775"/>
              <a:ext cx="1225650" cy="1068125"/>
            </a:xfrm>
            <a:custGeom>
              <a:avLst/>
              <a:gdLst/>
              <a:ahLst/>
              <a:cxnLst/>
              <a:rect l="l" t="t" r="r" b="b"/>
              <a:pathLst>
                <a:path w="49026" h="42725" extrusionOk="0">
                  <a:moveTo>
                    <a:pt x="26585" y="1"/>
                  </a:moveTo>
                  <a:lnTo>
                    <a:pt x="25646" y="56"/>
                  </a:lnTo>
                  <a:lnTo>
                    <a:pt x="24706" y="166"/>
                  </a:lnTo>
                  <a:lnTo>
                    <a:pt x="23822" y="387"/>
                  </a:lnTo>
                  <a:lnTo>
                    <a:pt x="22937" y="719"/>
                  </a:lnTo>
                  <a:lnTo>
                    <a:pt x="22108" y="1106"/>
                  </a:lnTo>
                  <a:lnTo>
                    <a:pt x="21390" y="1659"/>
                  </a:lnTo>
                  <a:lnTo>
                    <a:pt x="21058" y="1935"/>
                  </a:lnTo>
                  <a:lnTo>
                    <a:pt x="20727" y="2211"/>
                  </a:lnTo>
                  <a:lnTo>
                    <a:pt x="20450" y="2543"/>
                  </a:lnTo>
                  <a:lnTo>
                    <a:pt x="20229" y="2930"/>
                  </a:lnTo>
                  <a:lnTo>
                    <a:pt x="20008" y="3317"/>
                  </a:lnTo>
                  <a:lnTo>
                    <a:pt x="19842" y="3704"/>
                  </a:lnTo>
                  <a:lnTo>
                    <a:pt x="19621" y="4256"/>
                  </a:lnTo>
                  <a:lnTo>
                    <a:pt x="19511" y="4864"/>
                  </a:lnTo>
                  <a:lnTo>
                    <a:pt x="19345" y="6136"/>
                  </a:lnTo>
                  <a:lnTo>
                    <a:pt x="19234" y="6744"/>
                  </a:lnTo>
                  <a:lnTo>
                    <a:pt x="19069" y="7296"/>
                  </a:lnTo>
                  <a:lnTo>
                    <a:pt x="18847" y="7904"/>
                  </a:lnTo>
                  <a:lnTo>
                    <a:pt x="18571" y="8402"/>
                  </a:lnTo>
                  <a:lnTo>
                    <a:pt x="18184" y="8899"/>
                  </a:lnTo>
                  <a:lnTo>
                    <a:pt x="17742" y="9286"/>
                  </a:lnTo>
                  <a:lnTo>
                    <a:pt x="17245" y="9618"/>
                  </a:lnTo>
                  <a:lnTo>
                    <a:pt x="16692" y="9839"/>
                  </a:lnTo>
                  <a:lnTo>
                    <a:pt x="16084" y="10060"/>
                  </a:lnTo>
                  <a:lnTo>
                    <a:pt x="15476" y="10226"/>
                  </a:lnTo>
                  <a:lnTo>
                    <a:pt x="14813" y="10336"/>
                  </a:lnTo>
                  <a:lnTo>
                    <a:pt x="14205" y="10391"/>
                  </a:lnTo>
                  <a:lnTo>
                    <a:pt x="12933" y="10447"/>
                  </a:lnTo>
                  <a:lnTo>
                    <a:pt x="11662" y="10391"/>
                  </a:lnTo>
                  <a:lnTo>
                    <a:pt x="10391" y="10391"/>
                  </a:lnTo>
                  <a:lnTo>
                    <a:pt x="9783" y="10447"/>
                  </a:lnTo>
                  <a:lnTo>
                    <a:pt x="9175" y="10502"/>
                  </a:lnTo>
                  <a:lnTo>
                    <a:pt x="8235" y="10668"/>
                  </a:lnTo>
                  <a:lnTo>
                    <a:pt x="7296" y="10999"/>
                  </a:lnTo>
                  <a:lnTo>
                    <a:pt x="6467" y="11386"/>
                  </a:lnTo>
                  <a:lnTo>
                    <a:pt x="5638" y="11828"/>
                  </a:lnTo>
                  <a:lnTo>
                    <a:pt x="4864" y="12381"/>
                  </a:lnTo>
                  <a:lnTo>
                    <a:pt x="4201" y="13044"/>
                  </a:lnTo>
                  <a:lnTo>
                    <a:pt x="3593" y="13708"/>
                  </a:lnTo>
                  <a:lnTo>
                    <a:pt x="3040" y="14481"/>
                  </a:lnTo>
                  <a:lnTo>
                    <a:pt x="2543" y="15255"/>
                  </a:lnTo>
                  <a:lnTo>
                    <a:pt x="2211" y="16084"/>
                  </a:lnTo>
                  <a:lnTo>
                    <a:pt x="1879" y="16969"/>
                  </a:lnTo>
                  <a:lnTo>
                    <a:pt x="1713" y="17853"/>
                  </a:lnTo>
                  <a:lnTo>
                    <a:pt x="1603" y="18737"/>
                  </a:lnTo>
                  <a:lnTo>
                    <a:pt x="1658" y="19622"/>
                  </a:lnTo>
                  <a:lnTo>
                    <a:pt x="1769" y="20506"/>
                  </a:lnTo>
                  <a:lnTo>
                    <a:pt x="2045" y="21390"/>
                  </a:lnTo>
                  <a:lnTo>
                    <a:pt x="2321" y="22054"/>
                  </a:lnTo>
                  <a:lnTo>
                    <a:pt x="2653" y="22717"/>
                  </a:lnTo>
                  <a:lnTo>
                    <a:pt x="3261" y="24099"/>
                  </a:lnTo>
                  <a:lnTo>
                    <a:pt x="3537" y="24762"/>
                  </a:lnTo>
                  <a:lnTo>
                    <a:pt x="3703" y="25425"/>
                  </a:lnTo>
                  <a:lnTo>
                    <a:pt x="3814" y="26144"/>
                  </a:lnTo>
                  <a:lnTo>
                    <a:pt x="3814" y="26475"/>
                  </a:lnTo>
                  <a:lnTo>
                    <a:pt x="3759" y="26862"/>
                  </a:lnTo>
                  <a:lnTo>
                    <a:pt x="3703" y="27194"/>
                  </a:lnTo>
                  <a:lnTo>
                    <a:pt x="3537" y="27581"/>
                  </a:lnTo>
                  <a:lnTo>
                    <a:pt x="3206" y="28244"/>
                  </a:lnTo>
                  <a:lnTo>
                    <a:pt x="2819" y="28907"/>
                  </a:lnTo>
                  <a:lnTo>
                    <a:pt x="2321" y="29515"/>
                  </a:lnTo>
                  <a:lnTo>
                    <a:pt x="1271" y="30786"/>
                  </a:lnTo>
                  <a:lnTo>
                    <a:pt x="829" y="31394"/>
                  </a:lnTo>
                  <a:lnTo>
                    <a:pt x="442" y="32113"/>
                  </a:lnTo>
                  <a:lnTo>
                    <a:pt x="221" y="32555"/>
                  </a:lnTo>
                  <a:lnTo>
                    <a:pt x="111" y="33052"/>
                  </a:lnTo>
                  <a:lnTo>
                    <a:pt x="0" y="33550"/>
                  </a:lnTo>
                  <a:lnTo>
                    <a:pt x="0" y="34047"/>
                  </a:lnTo>
                  <a:lnTo>
                    <a:pt x="0" y="34545"/>
                  </a:lnTo>
                  <a:lnTo>
                    <a:pt x="111" y="35042"/>
                  </a:lnTo>
                  <a:lnTo>
                    <a:pt x="221" y="35540"/>
                  </a:lnTo>
                  <a:lnTo>
                    <a:pt x="387" y="36037"/>
                  </a:lnTo>
                  <a:lnTo>
                    <a:pt x="608" y="36534"/>
                  </a:lnTo>
                  <a:lnTo>
                    <a:pt x="829" y="36977"/>
                  </a:lnTo>
                  <a:lnTo>
                    <a:pt x="1106" y="37419"/>
                  </a:lnTo>
                  <a:lnTo>
                    <a:pt x="1437" y="37861"/>
                  </a:lnTo>
                  <a:lnTo>
                    <a:pt x="1769" y="38303"/>
                  </a:lnTo>
                  <a:lnTo>
                    <a:pt x="2156" y="38690"/>
                  </a:lnTo>
                  <a:lnTo>
                    <a:pt x="2543" y="39022"/>
                  </a:lnTo>
                  <a:lnTo>
                    <a:pt x="2929" y="39353"/>
                  </a:lnTo>
                  <a:lnTo>
                    <a:pt x="3814" y="39961"/>
                  </a:lnTo>
                  <a:lnTo>
                    <a:pt x="4809" y="40459"/>
                  </a:lnTo>
                  <a:lnTo>
                    <a:pt x="5804" y="40901"/>
                  </a:lnTo>
                  <a:lnTo>
                    <a:pt x="6798" y="41232"/>
                  </a:lnTo>
                  <a:lnTo>
                    <a:pt x="7849" y="41564"/>
                  </a:lnTo>
                  <a:lnTo>
                    <a:pt x="8954" y="41785"/>
                  </a:lnTo>
                  <a:lnTo>
                    <a:pt x="10059" y="42006"/>
                  </a:lnTo>
                  <a:lnTo>
                    <a:pt x="11110" y="42172"/>
                  </a:lnTo>
                  <a:lnTo>
                    <a:pt x="12657" y="42393"/>
                  </a:lnTo>
                  <a:lnTo>
                    <a:pt x="14149" y="42559"/>
                  </a:lnTo>
                  <a:lnTo>
                    <a:pt x="15642" y="42669"/>
                  </a:lnTo>
                  <a:lnTo>
                    <a:pt x="17189" y="42725"/>
                  </a:lnTo>
                  <a:lnTo>
                    <a:pt x="18682" y="42725"/>
                  </a:lnTo>
                  <a:lnTo>
                    <a:pt x="20229" y="42614"/>
                  </a:lnTo>
                  <a:lnTo>
                    <a:pt x="21722" y="42448"/>
                  </a:lnTo>
                  <a:lnTo>
                    <a:pt x="23214" y="42227"/>
                  </a:lnTo>
                  <a:lnTo>
                    <a:pt x="24651" y="41840"/>
                  </a:lnTo>
                  <a:lnTo>
                    <a:pt x="26088" y="41343"/>
                  </a:lnTo>
                  <a:lnTo>
                    <a:pt x="27470" y="40735"/>
                  </a:lnTo>
                  <a:lnTo>
                    <a:pt x="28133" y="40403"/>
                  </a:lnTo>
                  <a:lnTo>
                    <a:pt x="28796" y="40016"/>
                  </a:lnTo>
                  <a:lnTo>
                    <a:pt x="29404" y="39630"/>
                  </a:lnTo>
                  <a:lnTo>
                    <a:pt x="30012" y="39187"/>
                  </a:lnTo>
                  <a:lnTo>
                    <a:pt x="30620" y="38745"/>
                  </a:lnTo>
                  <a:lnTo>
                    <a:pt x="31118" y="38248"/>
                  </a:lnTo>
                  <a:lnTo>
                    <a:pt x="31670" y="37750"/>
                  </a:lnTo>
                  <a:lnTo>
                    <a:pt x="32112" y="37198"/>
                  </a:lnTo>
                  <a:lnTo>
                    <a:pt x="32555" y="36645"/>
                  </a:lnTo>
                  <a:lnTo>
                    <a:pt x="32941" y="36037"/>
                  </a:lnTo>
                  <a:lnTo>
                    <a:pt x="33605" y="34932"/>
                  </a:lnTo>
                  <a:lnTo>
                    <a:pt x="34157" y="33771"/>
                  </a:lnTo>
                  <a:lnTo>
                    <a:pt x="34765" y="32665"/>
                  </a:lnTo>
                  <a:lnTo>
                    <a:pt x="35097" y="32113"/>
                  </a:lnTo>
                  <a:lnTo>
                    <a:pt x="35484" y="31615"/>
                  </a:lnTo>
                  <a:lnTo>
                    <a:pt x="35926" y="31118"/>
                  </a:lnTo>
                  <a:lnTo>
                    <a:pt x="36368" y="30620"/>
                  </a:lnTo>
                  <a:lnTo>
                    <a:pt x="36866" y="30178"/>
                  </a:lnTo>
                  <a:lnTo>
                    <a:pt x="37363" y="29791"/>
                  </a:lnTo>
                  <a:lnTo>
                    <a:pt x="38524" y="29073"/>
                  </a:lnTo>
                  <a:lnTo>
                    <a:pt x="39685" y="28354"/>
                  </a:lnTo>
                  <a:lnTo>
                    <a:pt x="42172" y="27138"/>
                  </a:lnTo>
                  <a:lnTo>
                    <a:pt x="43388" y="26475"/>
                  </a:lnTo>
                  <a:lnTo>
                    <a:pt x="44548" y="25757"/>
                  </a:lnTo>
                  <a:lnTo>
                    <a:pt x="45156" y="25314"/>
                  </a:lnTo>
                  <a:lnTo>
                    <a:pt x="45764" y="24872"/>
                  </a:lnTo>
                  <a:lnTo>
                    <a:pt x="46317" y="24320"/>
                  </a:lnTo>
                  <a:lnTo>
                    <a:pt x="46814" y="23767"/>
                  </a:lnTo>
                  <a:lnTo>
                    <a:pt x="47312" y="23214"/>
                  </a:lnTo>
                  <a:lnTo>
                    <a:pt x="47699" y="22606"/>
                  </a:lnTo>
                  <a:lnTo>
                    <a:pt x="48086" y="21998"/>
                  </a:lnTo>
                  <a:lnTo>
                    <a:pt x="48417" y="21335"/>
                  </a:lnTo>
                  <a:lnTo>
                    <a:pt x="48694" y="20672"/>
                  </a:lnTo>
                  <a:lnTo>
                    <a:pt x="48859" y="20009"/>
                  </a:lnTo>
                  <a:lnTo>
                    <a:pt x="48970" y="19345"/>
                  </a:lnTo>
                  <a:lnTo>
                    <a:pt x="49025" y="18682"/>
                  </a:lnTo>
                  <a:lnTo>
                    <a:pt x="49025" y="18019"/>
                  </a:lnTo>
                  <a:lnTo>
                    <a:pt x="48859" y="17356"/>
                  </a:lnTo>
                  <a:lnTo>
                    <a:pt x="48638" y="16692"/>
                  </a:lnTo>
                  <a:lnTo>
                    <a:pt x="48362" y="16084"/>
                  </a:lnTo>
                  <a:lnTo>
                    <a:pt x="47975" y="15476"/>
                  </a:lnTo>
                  <a:lnTo>
                    <a:pt x="47478" y="14979"/>
                  </a:lnTo>
                  <a:lnTo>
                    <a:pt x="46980" y="14481"/>
                  </a:lnTo>
                  <a:lnTo>
                    <a:pt x="46428" y="14039"/>
                  </a:lnTo>
                  <a:lnTo>
                    <a:pt x="45875" y="13652"/>
                  </a:lnTo>
                  <a:lnTo>
                    <a:pt x="45267" y="13265"/>
                  </a:lnTo>
                  <a:lnTo>
                    <a:pt x="43996" y="12547"/>
                  </a:lnTo>
                  <a:lnTo>
                    <a:pt x="42724" y="11828"/>
                  </a:lnTo>
                  <a:lnTo>
                    <a:pt x="42116" y="11442"/>
                  </a:lnTo>
                  <a:lnTo>
                    <a:pt x="41508" y="10999"/>
                  </a:lnTo>
                  <a:lnTo>
                    <a:pt x="40956" y="10557"/>
                  </a:lnTo>
                  <a:lnTo>
                    <a:pt x="40458" y="10115"/>
                  </a:lnTo>
                  <a:lnTo>
                    <a:pt x="40016" y="9618"/>
                  </a:lnTo>
                  <a:lnTo>
                    <a:pt x="39574" y="9065"/>
                  </a:lnTo>
                  <a:lnTo>
                    <a:pt x="39298" y="8567"/>
                  </a:lnTo>
                  <a:lnTo>
                    <a:pt x="39077" y="8015"/>
                  </a:lnTo>
                  <a:lnTo>
                    <a:pt x="38690" y="6965"/>
                  </a:lnTo>
                  <a:lnTo>
                    <a:pt x="38413" y="5859"/>
                  </a:lnTo>
                  <a:lnTo>
                    <a:pt x="38082" y="4809"/>
                  </a:lnTo>
                  <a:lnTo>
                    <a:pt x="37805" y="4312"/>
                  </a:lnTo>
                  <a:lnTo>
                    <a:pt x="37474" y="3869"/>
                  </a:lnTo>
                  <a:lnTo>
                    <a:pt x="37087" y="3427"/>
                  </a:lnTo>
                  <a:lnTo>
                    <a:pt x="36534" y="3040"/>
                  </a:lnTo>
                  <a:lnTo>
                    <a:pt x="35816" y="2654"/>
                  </a:lnTo>
                  <a:lnTo>
                    <a:pt x="34987" y="2267"/>
                  </a:lnTo>
                  <a:lnTo>
                    <a:pt x="33992" y="1880"/>
                  </a:lnTo>
                  <a:lnTo>
                    <a:pt x="32831" y="1438"/>
                  </a:lnTo>
                  <a:lnTo>
                    <a:pt x="31062" y="830"/>
                  </a:lnTo>
                  <a:lnTo>
                    <a:pt x="30178" y="553"/>
                  </a:lnTo>
                  <a:lnTo>
                    <a:pt x="29294" y="332"/>
                  </a:lnTo>
                  <a:lnTo>
                    <a:pt x="28409" y="166"/>
                  </a:lnTo>
                  <a:lnTo>
                    <a:pt x="27470" y="56"/>
                  </a:lnTo>
                  <a:lnTo>
                    <a:pt x="2658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697;p41">
              <a:extLst>
                <a:ext uri="{FF2B5EF4-FFF2-40B4-BE49-F238E27FC236}">
                  <a16:creationId xmlns:a16="http://schemas.microsoft.com/office/drawing/2014/main" id="{3289CA35-C956-81F9-D89D-0B446BC15041}"/>
                </a:ext>
              </a:extLst>
            </p:cNvPr>
            <p:cNvSpPr/>
            <p:nvPr/>
          </p:nvSpPr>
          <p:spPr>
            <a:xfrm>
              <a:off x="1984675" y="2737950"/>
              <a:ext cx="722675" cy="907850"/>
            </a:xfrm>
            <a:custGeom>
              <a:avLst/>
              <a:gdLst/>
              <a:ahLst/>
              <a:cxnLst/>
              <a:rect l="l" t="t" r="r" b="b"/>
              <a:pathLst>
                <a:path w="28907" h="36314" extrusionOk="0">
                  <a:moveTo>
                    <a:pt x="9120" y="1"/>
                  </a:moveTo>
                  <a:lnTo>
                    <a:pt x="8733" y="1880"/>
                  </a:lnTo>
                  <a:lnTo>
                    <a:pt x="8236" y="4312"/>
                  </a:lnTo>
                  <a:lnTo>
                    <a:pt x="7628" y="7075"/>
                  </a:lnTo>
                  <a:lnTo>
                    <a:pt x="7241" y="8568"/>
                  </a:lnTo>
                  <a:lnTo>
                    <a:pt x="6799" y="10060"/>
                  </a:lnTo>
                  <a:lnTo>
                    <a:pt x="6301" y="11607"/>
                  </a:lnTo>
                  <a:lnTo>
                    <a:pt x="5693" y="13155"/>
                  </a:lnTo>
                  <a:lnTo>
                    <a:pt x="5030" y="14647"/>
                  </a:lnTo>
                  <a:lnTo>
                    <a:pt x="4643" y="15366"/>
                  </a:lnTo>
                  <a:lnTo>
                    <a:pt x="4201" y="16029"/>
                  </a:lnTo>
                  <a:lnTo>
                    <a:pt x="3814" y="16692"/>
                  </a:lnTo>
                  <a:lnTo>
                    <a:pt x="3372" y="17300"/>
                  </a:lnTo>
                  <a:lnTo>
                    <a:pt x="2874" y="17908"/>
                  </a:lnTo>
                  <a:lnTo>
                    <a:pt x="2377" y="18461"/>
                  </a:lnTo>
                  <a:lnTo>
                    <a:pt x="1824" y="18958"/>
                  </a:lnTo>
                  <a:lnTo>
                    <a:pt x="1272" y="19401"/>
                  </a:lnTo>
                  <a:lnTo>
                    <a:pt x="664" y="19843"/>
                  </a:lnTo>
                  <a:lnTo>
                    <a:pt x="0" y="20174"/>
                  </a:lnTo>
                  <a:lnTo>
                    <a:pt x="2543" y="21722"/>
                  </a:lnTo>
                  <a:lnTo>
                    <a:pt x="4975" y="23380"/>
                  </a:lnTo>
                  <a:lnTo>
                    <a:pt x="7296" y="25093"/>
                  </a:lnTo>
                  <a:lnTo>
                    <a:pt x="9617" y="26917"/>
                  </a:lnTo>
                  <a:lnTo>
                    <a:pt x="11773" y="28797"/>
                  </a:lnTo>
                  <a:lnTo>
                    <a:pt x="13873" y="30731"/>
                  </a:lnTo>
                  <a:lnTo>
                    <a:pt x="15918" y="32776"/>
                  </a:lnTo>
                  <a:lnTo>
                    <a:pt x="17797" y="34876"/>
                  </a:lnTo>
                  <a:lnTo>
                    <a:pt x="18295" y="35374"/>
                  </a:lnTo>
                  <a:lnTo>
                    <a:pt x="18792" y="35816"/>
                  </a:lnTo>
                  <a:lnTo>
                    <a:pt x="19069" y="36037"/>
                  </a:lnTo>
                  <a:lnTo>
                    <a:pt x="19345" y="36148"/>
                  </a:lnTo>
                  <a:lnTo>
                    <a:pt x="19677" y="36258"/>
                  </a:lnTo>
                  <a:lnTo>
                    <a:pt x="20008" y="36313"/>
                  </a:lnTo>
                  <a:lnTo>
                    <a:pt x="20395" y="36313"/>
                  </a:lnTo>
                  <a:lnTo>
                    <a:pt x="20727" y="36258"/>
                  </a:lnTo>
                  <a:lnTo>
                    <a:pt x="21058" y="36148"/>
                  </a:lnTo>
                  <a:lnTo>
                    <a:pt x="21390" y="35927"/>
                  </a:lnTo>
                  <a:lnTo>
                    <a:pt x="21722" y="35761"/>
                  </a:lnTo>
                  <a:lnTo>
                    <a:pt x="21998" y="35540"/>
                  </a:lnTo>
                  <a:lnTo>
                    <a:pt x="22495" y="34987"/>
                  </a:lnTo>
                  <a:lnTo>
                    <a:pt x="23711" y="33660"/>
                  </a:lnTo>
                  <a:lnTo>
                    <a:pt x="24762" y="32223"/>
                  </a:lnTo>
                  <a:lnTo>
                    <a:pt x="25756" y="30731"/>
                  </a:lnTo>
                  <a:lnTo>
                    <a:pt x="26641" y="29239"/>
                  </a:lnTo>
                  <a:lnTo>
                    <a:pt x="27359" y="27636"/>
                  </a:lnTo>
                  <a:lnTo>
                    <a:pt x="28023" y="26033"/>
                  </a:lnTo>
                  <a:lnTo>
                    <a:pt x="28520" y="24375"/>
                  </a:lnTo>
                  <a:lnTo>
                    <a:pt x="28907" y="22717"/>
                  </a:lnTo>
                  <a:lnTo>
                    <a:pt x="26586" y="21390"/>
                  </a:lnTo>
                  <a:lnTo>
                    <a:pt x="26088" y="21059"/>
                  </a:lnTo>
                  <a:lnTo>
                    <a:pt x="25701" y="20672"/>
                  </a:lnTo>
                  <a:lnTo>
                    <a:pt x="25370" y="20230"/>
                  </a:lnTo>
                  <a:lnTo>
                    <a:pt x="25093" y="19787"/>
                  </a:lnTo>
                  <a:lnTo>
                    <a:pt x="24983" y="19401"/>
                  </a:lnTo>
                  <a:lnTo>
                    <a:pt x="24927" y="19069"/>
                  </a:lnTo>
                  <a:lnTo>
                    <a:pt x="24872" y="18682"/>
                  </a:lnTo>
                  <a:lnTo>
                    <a:pt x="24927" y="18295"/>
                  </a:lnTo>
                  <a:lnTo>
                    <a:pt x="25259" y="15255"/>
                  </a:lnTo>
                  <a:lnTo>
                    <a:pt x="25480" y="13929"/>
                  </a:lnTo>
                  <a:lnTo>
                    <a:pt x="25701" y="12658"/>
                  </a:lnTo>
                  <a:lnTo>
                    <a:pt x="26033" y="11331"/>
                  </a:lnTo>
                  <a:lnTo>
                    <a:pt x="26364" y="10005"/>
                  </a:lnTo>
                  <a:lnTo>
                    <a:pt x="26807" y="8568"/>
                  </a:lnTo>
                  <a:lnTo>
                    <a:pt x="27304" y="6965"/>
                  </a:lnTo>
                  <a:lnTo>
                    <a:pt x="24596" y="6301"/>
                  </a:lnTo>
                  <a:lnTo>
                    <a:pt x="21943" y="5638"/>
                  </a:lnTo>
                  <a:lnTo>
                    <a:pt x="19400" y="4920"/>
                  </a:lnTo>
                  <a:lnTo>
                    <a:pt x="16968" y="4091"/>
                  </a:lnTo>
                  <a:lnTo>
                    <a:pt x="15808" y="3704"/>
                  </a:lnTo>
                  <a:lnTo>
                    <a:pt x="14702" y="3262"/>
                  </a:lnTo>
                  <a:lnTo>
                    <a:pt x="13597" y="2764"/>
                  </a:lnTo>
                  <a:lnTo>
                    <a:pt x="12602" y="2267"/>
                  </a:lnTo>
                  <a:lnTo>
                    <a:pt x="11607" y="1769"/>
                  </a:lnTo>
                  <a:lnTo>
                    <a:pt x="10723" y="1217"/>
                  </a:lnTo>
                  <a:lnTo>
                    <a:pt x="9894" y="609"/>
                  </a:lnTo>
                  <a:lnTo>
                    <a:pt x="9120"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698;p41">
              <a:extLst>
                <a:ext uri="{FF2B5EF4-FFF2-40B4-BE49-F238E27FC236}">
                  <a16:creationId xmlns:a16="http://schemas.microsoft.com/office/drawing/2014/main" id="{6567954C-CA19-6BE9-A289-452BB868E11D}"/>
                </a:ext>
              </a:extLst>
            </p:cNvPr>
            <p:cNvSpPr/>
            <p:nvPr/>
          </p:nvSpPr>
          <p:spPr>
            <a:xfrm>
              <a:off x="2154625" y="2737950"/>
              <a:ext cx="512675" cy="540300"/>
            </a:xfrm>
            <a:custGeom>
              <a:avLst/>
              <a:gdLst/>
              <a:ahLst/>
              <a:cxnLst/>
              <a:rect l="l" t="t" r="r" b="b"/>
              <a:pathLst>
                <a:path w="20507" h="21612" extrusionOk="0">
                  <a:moveTo>
                    <a:pt x="2322" y="1"/>
                  </a:moveTo>
                  <a:lnTo>
                    <a:pt x="1935" y="1880"/>
                  </a:lnTo>
                  <a:lnTo>
                    <a:pt x="1438" y="4312"/>
                  </a:lnTo>
                  <a:lnTo>
                    <a:pt x="830" y="7075"/>
                  </a:lnTo>
                  <a:lnTo>
                    <a:pt x="443" y="8568"/>
                  </a:lnTo>
                  <a:lnTo>
                    <a:pt x="1" y="10060"/>
                  </a:lnTo>
                  <a:lnTo>
                    <a:pt x="885" y="11552"/>
                  </a:lnTo>
                  <a:lnTo>
                    <a:pt x="1825" y="12989"/>
                  </a:lnTo>
                  <a:lnTo>
                    <a:pt x="2930" y="14426"/>
                  </a:lnTo>
                  <a:lnTo>
                    <a:pt x="4091" y="15753"/>
                  </a:lnTo>
                  <a:lnTo>
                    <a:pt x="5251" y="16969"/>
                  </a:lnTo>
                  <a:lnTo>
                    <a:pt x="6523" y="18074"/>
                  </a:lnTo>
                  <a:lnTo>
                    <a:pt x="7849" y="19069"/>
                  </a:lnTo>
                  <a:lnTo>
                    <a:pt x="9120" y="19953"/>
                  </a:lnTo>
                  <a:lnTo>
                    <a:pt x="9784" y="20285"/>
                  </a:lnTo>
                  <a:lnTo>
                    <a:pt x="10447" y="20617"/>
                  </a:lnTo>
                  <a:lnTo>
                    <a:pt x="11110" y="20948"/>
                  </a:lnTo>
                  <a:lnTo>
                    <a:pt x="11718" y="21169"/>
                  </a:lnTo>
                  <a:lnTo>
                    <a:pt x="12381" y="21335"/>
                  </a:lnTo>
                  <a:lnTo>
                    <a:pt x="12989" y="21501"/>
                  </a:lnTo>
                  <a:lnTo>
                    <a:pt x="13652" y="21611"/>
                  </a:lnTo>
                  <a:lnTo>
                    <a:pt x="14813" y="21611"/>
                  </a:lnTo>
                  <a:lnTo>
                    <a:pt x="15366" y="21556"/>
                  </a:lnTo>
                  <a:lnTo>
                    <a:pt x="15919" y="21390"/>
                  </a:lnTo>
                  <a:lnTo>
                    <a:pt x="16471" y="21225"/>
                  </a:lnTo>
                  <a:lnTo>
                    <a:pt x="16969" y="20948"/>
                  </a:lnTo>
                  <a:lnTo>
                    <a:pt x="17466" y="20617"/>
                  </a:lnTo>
                  <a:lnTo>
                    <a:pt x="17908" y="20230"/>
                  </a:lnTo>
                  <a:lnTo>
                    <a:pt x="18295" y="19787"/>
                  </a:lnTo>
                  <a:lnTo>
                    <a:pt x="18185" y="19401"/>
                  </a:lnTo>
                  <a:lnTo>
                    <a:pt x="18129" y="19069"/>
                  </a:lnTo>
                  <a:lnTo>
                    <a:pt x="18074" y="18682"/>
                  </a:lnTo>
                  <a:lnTo>
                    <a:pt x="18129" y="18295"/>
                  </a:lnTo>
                  <a:lnTo>
                    <a:pt x="18461" y="15255"/>
                  </a:lnTo>
                  <a:lnTo>
                    <a:pt x="18682" y="13929"/>
                  </a:lnTo>
                  <a:lnTo>
                    <a:pt x="18903" y="12658"/>
                  </a:lnTo>
                  <a:lnTo>
                    <a:pt x="19235" y="11331"/>
                  </a:lnTo>
                  <a:lnTo>
                    <a:pt x="19566" y="10005"/>
                  </a:lnTo>
                  <a:lnTo>
                    <a:pt x="20009" y="8568"/>
                  </a:lnTo>
                  <a:lnTo>
                    <a:pt x="20506" y="6965"/>
                  </a:lnTo>
                  <a:lnTo>
                    <a:pt x="17798" y="6357"/>
                  </a:lnTo>
                  <a:lnTo>
                    <a:pt x="15145" y="5638"/>
                  </a:lnTo>
                  <a:lnTo>
                    <a:pt x="12602" y="4920"/>
                  </a:lnTo>
                  <a:lnTo>
                    <a:pt x="10170" y="4146"/>
                  </a:lnTo>
                  <a:lnTo>
                    <a:pt x="9010" y="3704"/>
                  </a:lnTo>
                  <a:lnTo>
                    <a:pt x="7904" y="3262"/>
                  </a:lnTo>
                  <a:lnTo>
                    <a:pt x="6799" y="2764"/>
                  </a:lnTo>
                  <a:lnTo>
                    <a:pt x="5804" y="2267"/>
                  </a:lnTo>
                  <a:lnTo>
                    <a:pt x="4809" y="1769"/>
                  </a:lnTo>
                  <a:lnTo>
                    <a:pt x="3925" y="1217"/>
                  </a:lnTo>
                  <a:lnTo>
                    <a:pt x="3096" y="609"/>
                  </a:lnTo>
                  <a:lnTo>
                    <a:pt x="2322"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699;p41">
              <a:extLst>
                <a:ext uri="{FF2B5EF4-FFF2-40B4-BE49-F238E27FC236}">
                  <a16:creationId xmlns:a16="http://schemas.microsoft.com/office/drawing/2014/main" id="{CAFC89EB-3B55-E008-39EB-63E10A1068EB}"/>
                </a:ext>
              </a:extLst>
            </p:cNvPr>
            <p:cNvSpPr/>
            <p:nvPr/>
          </p:nvSpPr>
          <p:spPr>
            <a:xfrm>
              <a:off x="1545275" y="3188400"/>
              <a:ext cx="1517200" cy="2016025"/>
            </a:xfrm>
            <a:custGeom>
              <a:avLst/>
              <a:gdLst/>
              <a:ahLst/>
              <a:cxnLst/>
              <a:rect l="l" t="t" r="r" b="b"/>
              <a:pathLst>
                <a:path w="60688" h="80641" extrusionOk="0">
                  <a:moveTo>
                    <a:pt x="20340" y="1"/>
                  </a:moveTo>
                  <a:lnTo>
                    <a:pt x="19677" y="222"/>
                  </a:lnTo>
                  <a:lnTo>
                    <a:pt x="18074" y="830"/>
                  </a:lnTo>
                  <a:lnTo>
                    <a:pt x="16471" y="1548"/>
                  </a:lnTo>
                  <a:lnTo>
                    <a:pt x="14536" y="2433"/>
                  </a:lnTo>
                  <a:lnTo>
                    <a:pt x="12491" y="3538"/>
                  </a:lnTo>
                  <a:lnTo>
                    <a:pt x="11441" y="4146"/>
                  </a:lnTo>
                  <a:lnTo>
                    <a:pt x="10391" y="4809"/>
                  </a:lnTo>
                  <a:lnTo>
                    <a:pt x="9286" y="5528"/>
                  </a:lnTo>
                  <a:lnTo>
                    <a:pt x="8236" y="6246"/>
                  </a:lnTo>
                  <a:lnTo>
                    <a:pt x="7241" y="7075"/>
                  </a:lnTo>
                  <a:lnTo>
                    <a:pt x="6301" y="7905"/>
                  </a:lnTo>
                  <a:lnTo>
                    <a:pt x="5361" y="8789"/>
                  </a:lnTo>
                  <a:lnTo>
                    <a:pt x="4532" y="9728"/>
                  </a:lnTo>
                  <a:lnTo>
                    <a:pt x="3759" y="10668"/>
                  </a:lnTo>
                  <a:lnTo>
                    <a:pt x="3095" y="11663"/>
                  </a:lnTo>
                  <a:lnTo>
                    <a:pt x="2930" y="11995"/>
                  </a:lnTo>
                  <a:lnTo>
                    <a:pt x="2819" y="12326"/>
                  </a:lnTo>
                  <a:lnTo>
                    <a:pt x="2598" y="13211"/>
                  </a:lnTo>
                  <a:lnTo>
                    <a:pt x="2487" y="14316"/>
                  </a:lnTo>
                  <a:lnTo>
                    <a:pt x="2487" y="15642"/>
                  </a:lnTo>
                  <a:lnTo>
                    <a:pt x="2487" y="17135"/>
                  </a:lnTo>
                  <a:lnTo>
                    <a:pt x="2598" y="18793"/>
                  </a:lnTo>
                  <a:lnTo>
                    <a:pt x="2764" y="20617"/>
                  </a:lnTo>
                  <a:lnTo>
                    <a:pt x="2930" y="22551"/>
                  </a:lnTo>
                  <a:lnTo>
                    <a:pt x="3482" y="26752"/>
                  </a:lnTo>
                  <a:lnTo>
                    <a:pt x="4090" y="31284"/>
                  </a:lnTo>
                  <a:lnTo>
                    <a:pt x="5417" y="40791"/>
                  </a:lnTo>
                  <a:lnTo>
                    <a:pt x="5859" y="44328"/>
                  </a:lnTo>
                  <a:lnTo>
                    <a:pt x="6301" y="47755"/>
                  </a:lnTo>
                  <a:lnTo>
                    <a:pt x="6633" y="51016"/>
                  </a:lnTo>
                  <a:lnTo>
                    <a:pt x="6854" y="54056"/>
                  </a:lnTo>
                  <a:lnTo>
                    <a:pt x="6964" y="55990"/>
                  </a:lnTo>
                  <a:lnTo>
                    <a:pt x="7020" y="57814"/>
                  </a:lnTo>
                  <a:lnTo>
                    <a:pt x="6964" y="58643"/>
                  </a:lnTo>
                  <a:lnTo>
                    <a:pt x="6909" y="59472"/>
                  </a:lnTo>
                  <a:lnTo>
                    <a:pt x="6798" y="60246"/>
                  </a:lnTo>
                  <a:lnTo>
                    <a:pt x="6688" y="61075"/>
                  </a:lnTo>
                  <a:lnTo>
                    <a:pt x="6301" y="62678"/>
                  </a:lnTo>
                  <a:lnTo>
                    <a:pt x="5804" y="64281"/>
                  </a:lnTo>
                  <a:lnTo>
                    <a:pt x="5251" y="65883"/>
                  </a:lnTo>
                  <a:lnTo>
                    <a:pt x="4588" y="67376"/>
                  </a:lnTo>
                  <a:lnTo>
                    <a:pt x="3924" y="68868"/>
                  </a:lnTo>
                  <a:lnTo>
                    <a:pt x="3261" y="70360"/>
                  </a:lnTo>
                  <a:lnTo>
                    <a:pt x="1935" y="73069"/>
                  </a:lnTo>
                  <a:lnTo>
                    <a:pt x="1327" y="74285"/>
                  </a:lnTo>
                  <a:lnTo>
                    <a:pt x="829" y="75501"/>
                  </a:lnTo>
                  <a:lnTo>
                    <a:pt x="442" y="76551"/>
                  </a:lnTo>
                  <a:lnTo>
                    <a:pt x="111" y="77601"/>
                  </a:lnTo>
                  <a:lnTo>
                    <a:pt x="55" y="78043"/>
                  </a:lnTo>
                  <a:lnTo>
                    <a:pt x="0" y="78485"/>
                  </a:lnTo>
                  <a:lnTo>
                    <a:pt x="0" y="78872"/>
                  </a:lnTo>
                  <a:lnTo>
                    <a:pt x="55" y="79259"/>
                  </a:lnTo>
                  <a:lnTo>
                    <a:pt x="3095" y="79646"/>
                  </a:lnTo>
                  <a:lnTo>
                    <a:pt x="6522" y="79922"/>
                  </a:lnTo>
                  <a:lnTo>
                    <a:pt x="10170" y="80143"/>
                  </a:lnTo>
                  <a:lnTo>
                    <a:pt x="13984" y="80364"/>
                  </a:lnTo>
                  <a:lnTo>
                    <a:pt x="18018" y="80475"/>
                  </a:lnTo>
                  <a:lnTo>
                    <a:pt x="22219" y="80585"/>
                  </a:lnTo>
                  <a:lnTo>
                    <a:pt x="30675" y="80641"/>
                  </a:lnTo>
                  <a:lnTo>
                    <a:pt x="39132" y="80641"/>
                  </a:lnTo>
                  <a:lnTo>
                    <a:pt x="47201" y="80585"/>
                  </a:lnTo>
                  <a:lnTo>
                    <a:pt x="54497" y="80530"/>
                  </a:lnTo>
                  <a:lnTo>
                    <a:pt x="60632" y="80475"/>
                  </a:lnTo>
                  <a:lnTo>
                    <a:pt x="60577" y="80143"/>
                  </a:lnTo>
                  <a:lnTo>
                    <a:pt x="60522" y="79812"/>
                  </a:lnTo>
                  <a:lnTo>
                    <a:pt x="60301" y="79038"/>
                  </a:lnTo>
                  <a:lnTo>
                    <a:pt x="59914" y="78264"/>
                  </a:lnTo>
                  <a:lnTo>
                    <a:pt x="59472" y="77380"/>
                  </a:lnTo>
                  <a:lnTo>
                    <a:pt x="58366" y="75445"/>
                  </a:lnTo>
                  <a:lnTo>
                    <a:pt x="57150" y="73290"/>
                  </a:lnTo>
                  <a:lnTo>
                    <a:pt x="56597" y="72184"/>
                  </a:lnTo>
                  <a:lnTo>
                    <a:pt x="55989" y="71024"/>
                  </a:lnTo>
                  <a:lnTo>
                    <a:pt x="55492" y="69863"/>
                  </a:lnTo>
                  <a:lnTo>
                    <a:pt x="55105" y="68702"/>
                  </a:lnTo>
                  <a:lnTo>
                    <a:pt x="54774" y="67486"/>
                  </a:lnTo>
                  <a:lnTo>
                    <a:pt x="54552" y="66326"/>
                  </a:lnTo>
                  <a:lnTo>
                    <a:pt x="54497" y="65718"/>
                  </a:lnTo>
                  <a:lnTo>
                    <a:pt x="54497" y="65110"/>
                  </a:lnTo>
                  <a:lnTo>
                    <a:pt x="54497" y="64502"/>
                  </a:lnTo>
                  <a:lnTo>
                    <a:pt x="54552" y="63894"/>
                  </a:lnTo>
                  <a:lnTo>
                    <a:pt x="54774" y="62733"/>
                  </a:lnTo>
                  <a:lnTo>
                    <a:pt x="55271" y="60356"/>
                  </a:lnTo>
                  <a:lnTo>
                    <a:pt x="55824" y="58146"/>
                  </a:lnTo>
                  <a:lnTo>
                    <a:pt x="56487" y="55879"/>
                  </a:lnTo>
                  <a:lnTo>
                    <a:pt x="57205" y="53724"/>
                  </a:lnTo>
                  <a:lnTo>
                    <a:pt x="58642" y="49634"/>
                  </a:lnTo>
                  <a:lnTo>
                    <a:pt x="59306" y="47589"/>
                  </a:lnTo>
                  <a:lnTo>
                    <a:pt x="59858" y="45489"/>
                  </a:lnTo>
                  <a:lnTo>
                    <a:pt x="60135" y="44438"/>
                  </a:lnTo>
                  <a:lnTo>
                    <a:pt x="60301" y="43388"/>
                  </a:lnTo>
                  <a:lnTo>
                    <a:pt x="60522" y="42283"/>
                  </a:lnTo>
                  <a:lnTo>
                    <a:pt x="60632" y="41122"/>
                  </a:lnTo>
                  <a:lnTo>
                    <a:pt x="60688" y="39851"/>
                  </a:lnTo>
                  <a:lnTo>
                    <a:pt x="60688" y="38359"/>
                  </a:lnTo>
                  <a:lnTo>
                    <a:pt x="60632" y="36701"/>
                  </a:lnTo>
                  <a:lnTo>
                    <a:pt x="60522" y="34821"/>
                  </a:lnTo>
                  <a:lnTo>
                    <a:pt x="60301" y="32832"/>
                  </a:lnTo>
                  <a:lnTo>
                    <a:pt x="60080" y="30731"/>
                  </a:lnTo>
                  <a:lnTo>
                    <a:pt x="59803" y="28576"/>
                  </a:lnTo>
                  <a:lnTo>
                    <a:pt x="59472" y="26365"/>
                  </a:lnTo>
                  <a:lnTo>
                    <a:pt x="59085" y="24154"/>
                  </a:lnTo>
                  <a:lnTo>
                    <a:pt x="58698" y="21999"/>
                  </a:lnTo>
                  <a:lnTo>
                    <a:pt x="58256" y="19843"/>
                  </a:lnTo>
                  <a:lnTo>
                    <a:pt x="57758" y="17798"/>
                  </a:lnTo>
                  <a:lnTo>
                    <a:pt x="57316" y="15919"/>
                  </a:lnTo>
                  <a:lnTo>
                    <a:pt x="56819" y="14095"/>
                  </a:lnTo>
                  <a:lnTo>
                    <a:pt x="56321" y="12492"/>
                  </a:lnTo>
                  <a:lnTo>
                    <a:pt x="55768" y="11110"/>
                  </a:lnTo>
                  <a:lnTo>
                    <a:pt x="55547" y="10668"/>
                  </a:lnTo>
                  <a:lnTo>
                    <a:pt x="55271" y="10171"/>
                  </a:lnTo>
                  <a:lnTo>
                    <a:pt x="54939" y="9784"/>
                  </a:lnTo>
                  <a:lnTo>
                    <a:pt x="54552" y="9342"/>
                  </a:lnTo>
                  <a:lnTo>
                    <a:pt x="54110" y="8955"/>
                  </a:lnTo>
                  <a:lnTo>
                    <a:pt x="53668" y="8568"/>
                  </a:lnTo>
                  <a:lnTo>
                    <a:pt x="52563" y="7794"/>
                  </a:lnTo>
                  <a:lnTo>
                    <a:pt x="51402" y="7075"/>
                  </a:lnTo>
                  <a:lnTo>
                    <a:pt x="50076" y="6357"/>
                  </a:lnTo>
                  <a:lnTo>
                    <a:pt x="47257" y="4865"/>
                  </a:lnTo>
                  <a:lnTo>
                    <a:pt x="46096" y="4257"/>
                  </a:lnTo>
                  <a:lnTo>
                    <a:pt x="44880" y="3593"/>
                  </a:lnTo>
                  <a:lnTo>
                    <a:pt x="44493" y="5417"/>
                  </a:lnTo>
                  <a:lnTo>
                    <a:pt x="44106" y="7020"/>
                  </a:lnTo>
                  <a:lnTo>
                    <a:pt x="43664" y="8457"/>
                  </a:lnTo>
                  <a:lnTo>
                    <a:pt x="43222" y="9673"/>
                  </a:lnTo>
                  <a:lnTo>
                    <a:pt x="42780" y="10779"/>
                  </a:lnTo>
                  <a:lnTo>
                    <a:pt x="42338" y="11663"/>
                  </a:lnTo>
                  <a:lnTo>
                    <a:pt x="41895" y="12437"/>
                  </a:lnTo>
                  <a:lnTo>
                    <a:pt x="41453" y="13100"/>
                  </a:lnTo>
                  <a:lnTo>
                    <a:pt x="41066" y="13653"/>
                  </a:lnTo>
                  <a:lnTo>
                    <a:pt x="40624" y="14040"/>
                  </a:lnTo>
                  <a:lnTo>
                    <a:pt x="40237" y="14371"/>
                  </a:lnTo>
                  <a:lnTo>
                    <a:pt x="39906" y="14592"/>
                  </a:lnTo>
                  <a:lnTo>
                    <a:pt x="39519" y="14758"/>
                  </a:lnTo>
                  <a:lnTo>
                    <a:pt x="39242" y="14869"/>
                  </a:lnTo>
                  <a:lnTo>
                    <a:pt x="38745" y="14979"/>
                  </a:lnTo>
                  <a:lnTo>
                    <a:pt x="38026" y="14979"/>
                  </a:lnTo>
                  <a:lnTo>
                    <a:pt x="37087" y="14758"/>
                  </a:lnTo>
                  <a:lnTo>
                    <a:pt x="36092" y="14426"/>
                  </a:lnTo>
                  <a:lnTo>
                    <a:pt x="34987" y="13929"/>
                  </a:lnTo>
                  <a:lnTo>
                    <a:pt x="33826" y="13321"/>
                  </a:lnTo>
                  <a:lnTo>
                    <a:pt x="32555" y="12547"/>
                  </a:lnTo>
                  <a:lnTo>
                    <a:pt x="31283" y="11663"/>
                  </a:lnTo>
                  <a:lnTo>
                    <a:pt x="29957" y="10723"/>
                  </a:lnTo>
                  <a:lnTo>
                    <a:pt x="28630" y="9618"/>
                  </a:lnTo>
                  <a:lnTo>
                    <a:pt x="27304" y="8457"/>
                  </a:lnTo>
                  <a:lnTo>
                    <a:pt x="25977" y="7186"/>
                  </a:lnTo>
                  <a:lnTo>
                    <a:pt x="24706" y="5860"/>
                  </a:lnTo>
                  <a:lnTo>
                    <a:pt x="23490" y="4478"/>
                  </a:lnTo>
                  <a:lnTo>
                    <a:pt x="22385" y="2985"/>
                  </a:lnTo>
                  <a:lnTo>
                    <a:pt x="21279" y="1493"/>
                  </a:lnTo>
                  <a:lnTo>
                    <a:pt x="203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700;p41">
              <a:extLst>
                <a:ext uri="{FF2B5EF4-FFF2-40B4-BE49-F238E27FC236}">
                  <a16:creationId xmlns:a16="http://schemas.microsoft.com/office/drawing/2014/main" id="{7E81C5C4-C4D9-BBEF-A0D3-DC83AB64A72C}"/>
                </a:ext>
              </a:extLst>
            </p:cNvPr>
            <p:cNvSpPr/>
            <p:nvPr/>
          </p:nvSpPr>
          <p:spPr>
            <a:xfrm>
              <a:off x="1545275" y="4047875"/>
              <a:ext cx="1515825" cy="1156550"/>
            </a:xfrm>
            <a:custGeom>
              <a:avLst/>
              <a:gdLst/>
              <a:ahLst/>
              <a:cxnLst/>
              <a:rect l="l" t="t" r="r" b="b"/>
              <a:pathLst>
                <a:path w="60633" h="46262" extrusionOk="0">
                  <a:moveTo>
                    <a:pt x="12989" y="0"/>
                  </a:moveTo>
                  <a:lnTo>
                    <a:pt x="12768" y="111"/>
                  </a:lnTo>
                  <a:lnTo>
                    <a:pt x="12491" y="221"/>
                  </a:lnTo>
                  <a:lnTo>
                    <a:pt x="12270" y="442"/>
                  </a:lnTo>
                  <a:lnTo>
                    <a:pt x="11718" y="995"/>
                  </a:lnTo>
                  <a:lnTo>
                    <a:pt x="11220" y="1658"/>
                  </a:lnTo>
                  <a:lnTo>
                    <a:pt x="10059" y="3261"/>
                  </a:lnTo>
                  <a:lnTo>
                    <a:pt x="9451" y="4145"/>
                  </a:lnTo>
                  <a:lnTo>
                    <a:pt x="8844" y="4919"/>
                  </a:lnTo>
                  <a:lnTo>
                    <a:pt x="8236" y="5638"/>
                  </a:lnTo>
                  <a:lnTo>
                    <a:pt x="7628" y="6246"/>
                  </a:lnTo>
                  <a:lnTo>
                    <a:pt x="7351" y="6467"/>
                  </a:lnTo>
                  <a:lnTo>
                    <a:pt x="7075" y="6688"/>
                  </a:lnTo>
                  <a:lnTo>
                    <a:pt x="6798" y="6798"/>
                  </a:lnTo>
                  <a:lnTo>
                    <a:pt x="6467" y="6854"/>
                  </a:lnTo>
                  <a:lnTo>
                    <a:pt x="6191" y="6854"/>
                  </a:lnTo>
                  <a:lnTo>
                    <a:pt x="5914" y="6798"/>
                  </a:lnTo>
                  <a:lnTo>
                    <a:pt x="5693" y="6633"/>
                  </a:lnTo>
                  <a:lnTo>
                    <a:pt x="5417" y="6412"/>
                  </a:lnTo>
                  <a:lnTo>
                    <a:pt x="5417" y="6412"/>
                  </a:lnTo>
                  <a:lnTo>
                    <a:pt x="5859" y="9949"/>
                  </a:lnTo>
                  <a:lnTo>
                    <a:pt x="6301" y="13376"/>
                  </a:lnTo>
                  <a:lnTo>
                    <a:pt x="6633" y="16637"/>
                  </a:lnTo>
                  <a:lnTo>
                    <a:pt x="6854" y="19677"/>
                  </a:lnTo>
                  <a:lnTo>
                    <a:pt x="6964" y="21611"/>
                  </a:lnTo>
                  <a:lnTo>
                    <a:pt x="7020" y="23435"/>
                  </a:lnTo>
                  <a:lnTo>
                    <a:pt x="6964" y="24264"/>
                  </a:lnTo>
                  <a:lnTo>
                    <a:pt x="6909" y="25093"/>
                  </a:lnTo>
                  <a:lnTo>
                    <a:pt x="6798" y="25867"/>
                  </a:lnTo>
                  <a:lnTo>
                    <a:pt x="6688" y="26696"/>
                  </a:lnTo>
                  <a:lnTo>
                    <a:pt x="6301" y="28299"/>
                  </a:lnTo>
                  <a:lnTo>
                    <a:pt x="5804" y="29902"/>
                  </a:lnTo>
                  <a:lnTo>
                    <a:pt x="5251" y="31504"/>
                  </a:lnTo>
                  <a:lnTo>
                    <a:pt x="4588" y="32997"/>
                  </a:lnTo>
                  <a:lnTo>
                    <a:pt x="3924" y="34489"/>
                  </a:lnTo>
                  <a:lnTo>
                    <a:pt x="3261" y="35981"/>
                  </a:lnTo>
                  <a:lnTo>
                    <a:pt x="1935" y="38690"/>
                  </a:lnTo>
                  <a:lnTo>
                    <a:pt x="1327" y="39906"/>
                  </a:lnTo>
                  <a:lnTo>
                    <a:pt x="829" y="41122"/>
                  </a:lnTo>
                  <a:lnTo>
                    <a:pt x="442" y="42172"/>
                  </a:lnTo>
                  <a:lnTo>
                    <a:pt x="111" y="43222"/>
                  </a:lnTo>
                  <a:lnTo>
                    <a:pt x="55" y="43664"/>
                  </a:lnTo>
                  <a:lnTo>
                    <a:pt x="0" y="44106"/>
                  </a:lnTo>
                  <a:lnTo>
                    <a:pt x="0" y="44493"/>
                  </a:lnTo>
                  <a:lnTo>
                    <a:pt x="55" y="44880"/>
                  </a:lnTo>
                  <a:lnTo>
                    <a:pt x="3095" y="45267"/>
                  </a:lnTo>
                  <a:lnTo>
                    <a:pt x="6522" y="45543"/>
                  </a:lnTo>
                  <a:lnTo>
                    <a:pt x="10170" y="45764"/>
                  </a:lnTo>
                  <a:lnTo>
                    <a:pt x="13984" y="45985"/>
                  </a:lnTo>
                  <a:lnTo>
                    <a:pt x="18018" y="46096"/>
                  </a:lnTo>
                  <a:lnTo>
                    <a:pt x="22219" y="46206"/>
                  </a:lnTo>
                  <a:lnTo>
                    <a:pt x="30675" y="46262"/>
                  </a:lnTo>
                  <a:lnTo>
                    <a:pt x="39132" y="46262"/>
                  </a:lnTo>
                  <a:lnTo>
                    <a:pt x="47201" y="46206"/>
                  </a:lnTo>
                  <a:lnTo>
                    <a:pt x="54497" y="46151"/>
                  </a:lnTo>
                  <a:lnTo>
                    <a:pt x="60632" y="46096"/>
                  </a:lnTo>
                  <a:lnTo>
                    <a:pt x="60577" y="45764"/>
                  </a:lnTo>
                  <a:lnTo>
                    <a:pt x="60522" y="45433"/>
                  </a:lnTo>
                  <a:lnTo>
                    <a:pt x="60301" y="44659"/>
                  </a:lnTo>
                  <a:lnTo>
                    <a:pt x="59914" y="43885"/>
                  </a:lnTo>
                  <a:lnTo>
                    <a:pt x="59472" y="43001"/>
                  </a:lnTo>
                  <a:lnTo>
                    <a:pt x="58366" y="41066"/>
                  </a:lnTo>
                  <a:lnTo>
                    <a:pt x="57150" y="38911"/>
                  </a:lnTo>
                  <a:lnTo>
                    <a:pt x="56597" y="37805"/>
                  </a:lnTo>
                  <a:lnTo>
                    <a:pt x="55989" y="36645"/>
                  </a:lnTo>
                  <a:lnTo>
                    <a:pt x="55492" y="35484"/>
                  </a:lnTo>
                  <a:lnTo>
                    <a:pt x="55105" y="34323"/>
                  </a:lnTo>
                  <a:lnTo>
                    <a:pt x="54774" y="33107"/>
                  </a:lnTo>
                  <a:lnTo>
                    <a:pt x="54552" y="31947"/>
                  </a:lnTo>
                  <a:lnTo>
                    <a:pt x="54497" y="31339"/>
                  </a:lnTo>
                  <a:lnTo>
                    <a:pt x="54497" y="30731"/>
                  </a:lnTo>
                  <a:lnTo>
                    <a:pt x="54497" y="30123"/>
                  </a:lnTo>
                  <a:lnTo>
                    <a:pt x="54552" y="29515"/>
                  </a:lnTo>
                  <a:lnTo>
                    <a:pt x="54774" y="28354"/>
                  </a:lnTo>
                  <a:lnTo>
                    <a:pt x="55271" y="25977"/>
                  </a:lnTo>
                  <a:lnTo>
                    <a:pt x="55824" y="23767"/>
                  </a:lnTo>
                  <a:lnTo>
                    <a:pt x="52950" y="24319"/>
                  </a:lnTo>
                  <a:lnTo>
                    <a:pt x="51513" y="24596"/>
                  </a:lnTo>
                  <a:lnTo>
                    <a:pt x="50076" y="24817"/>
                  </a:lnTo>
                  <a:lnTo>
                    <a:pt x="48694" y="24983"/>
                  </a:lnTo>
                  <a:lnTo>
                    <a:pt x="47257" y="25093"/>
                  </a:lnTo>
                  <a:lnTo>
                    <a:pt x="45820" y="25148"/>
                  </a:lnTo>
                  <a:lnTo>
                    <a:pt x="44327" y="25204"/>
                  </a:lnTo>
                  <a:lnTo>
                    <a:pt x="41951" y="25093"/>
                  </a:lnTo>
                  <a:lnTo>
                    <a:pt x="40790" y="25038"/>
                  </a:lnTo>
                  <a:lnTo>
                    <a:pt x="39629" y="24927"/>
                  </a:lnTo>
                  <a:lnTo>
                    <a:pt x="38524" y="24761"/>
                  </a:lnTo>
                  <a:lnTo>
                    <a:pt x="37474" y="24596"/>
                  </a:lnTo>
                  <a:lnTo>
                    <a:pt x="36424" y="24375"/>
                  </a:lnTo>
                  <a:lnTo>
                    <a:pt x="35373" y="24098"/>
                  </a:lnTo>
                  <a:lnTo>
                    <a:pt x="34379" y="23767"/>
                  </a:lnTo>
                  <a:lnTo>
                    <a:pt x="33384" y="23380"/>
                  </a:lnTo>
                  <a:lnTo>
                    <a:pt x="32444" y="22993"/>
                  </a:lnTo>
                  <a:lnTo>
                    <a:pt x="31449" y="22551"/>
                  </a:lnTo>
                  <a:lnTo>
                    <a:pt x="30565" y="22053"/>
                  </a:lnTo>
                  <a:lnTo>
                    <a:pt x="29625" y="21500"/>
                  </a:lnTo>
                  <a:lnTo>
                    <a:pt x="28686" y="20837"/>
                  </a:lnTo>
                  <a:lnTo>
                    <a:pt x="27801" y="20174"/>
                  </a:lnTo>
                  <a:lnTo>
                    <a:pt x="26917" y="19455"/>
                  </a:lnTo>
                  <a:lnTo>
                    <a:pt x="26033" y="18682"/>
                  </a:lnTo>
                  <a:lnTo>
                    <a:pt x="25204" y="17853"/>
                  </a:lnTo>
                  <a:lnTo>
                    <a:pt x="24319" y="16968"/>
                  </a:lnTo>
                  <a:lnTo>
                    <a:pt x="23490" y="15973"/>
                  </a:lnTo>
                  <a:lnTo>
                    <a:pt x="22606" y="14923"/>
                  </a:lnTo>
                  <a:lnTo>
                    <a:pt x="21777" y="13818"/>
                  </a:lnTo>
                  <a:lnTo>
                    <a:pt x="20893" y="12657"/>
                  </a:lnTo>
                  <a:lnTo>
                    <a:pt x="20063" y="11441"/>
                  </a:lnTo>
                  <a:lnTo>
                    <a:pt x="19179" y="10115"/>
                  </a:lnTo>
                  <a:lnTo>
                    <a:pt x="18350" y="8733"/>
                  </a:lnTo>
                  <a:lnTo>
                    <a:pt x="17466" y="7296"/>
                  </a:lnTo>
                  <a:lnTo>
                    <a:pt x="15752" y="4145"/>
                  </a:lnTo>
                  <a:lnTo>
                    <a:pt x="13928" y="663"/>
                  </a:lnTo>
                  <a:lnTo>
                    <a:pt x="13763" y="332"/>
                  </a:lnTo>
                  <a:lnTo>
                    <a:pt x="13597" y="166"/>
                  </a:lnTo>
                  <a:lnTo>
                    <a:pt x="13376" y="55"/>
                  </a:lnTo>
                  <a:lnTo>
                    <a:pt x="132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01;p41">
              <a:extLst>
                <a:ext uri="{FF2B5EF4-FFF2-40B4-BE49-F238E27FC236}">
                  <a16:creationId xmlns:a16="http://schemas.microsoft.com/office/drawing/2014/main" id="{2FFEBD6C-71C3-17EC-188F-841741FFF11C}"/>
                </a:ext>
              </a:extLst>
            </p:cNvPr>
            <p:cNvSpPr/>
            <p:nvPr/>
          </p:nvSpPr>
          <p:spPr>
            <a:xfrm>
              <a:off x="1997100" y="3188400"/>
              <a:ext cx="729600" cy="435300"/>
            </a:xfrm>
            <a:custGeom>
              <a:avLst/>
              <a:gdLst/>
              <a:ahLst/>
              <a:cxnLst/>
              <a:rect l="l" t="t" r="r" b="b"/>
              <a:pathLst>
                <a:path w="29184" h="17412" extrusionOk="0">
                  <a:moveTo>
                    <a:pt x="2267" y="1"/>
                  </a:moveTo>
                  <a:lnTo>
                    <a:pt x="1604" y="222"/>
                  </a:lnTo>
                  <a:lnTo>
                    <a:pt x="1" y="830"/>
                  </a:lnTo>
                  <a:lnTo>
                    <a:pt x="1604" y="3041"/>
                  </a:lnTo>
                  <a:lnTo>
                    <a:pt x="2654" y="4367"/>
                  </a:lnTo>
                  <a:lnTo>
                    <a:pt x="3759" y="5749"/>
                  </a:lnTo>
                  <a:lnTo>
                    <a:pt x="5030" y="7241"/>
                  </a:lnTo>
                  <a:lnTo>
                    <a:pt x="6357" y="8734"/>
                  </a:lnTo>
                  <a:lnTo>
                    <a:pt x="7739" y="10226"/>
                  </a:lnTo>
                  <a:lnTo>
                    <a:pt x="9231" y="11663"/>
                  </a:lnTo>
                  <a:lnTo>
                    <a:pt x="10723" y="12989"/>
                  </a:lnTo>
                  <a:lnTo>
                    <a:pt x="12271" y="14261"/>
                  </a:lnTo>
                  <a:lnTo>
                    <a:pt x="13045" y="14813"/>
                  </a:lnTo>
                  <a:lnTo>
                    <a:pt x="13874" y="15311"/>
                  </a:lnTo>
                  <a:lnTo>
                    <a:pt x="14647" y="15808"/>
                  </a:lnTo>
                  <a:lnTo>
                    <a:pt x="15421" y="16250"/>
                  </a:lnTo>
                  <a:lnTo>
                    <a:pt x="16195" y="16582"/>
                  </a:lnTo>
                  <a:lnTo>
                    <a:pt x="16969" y="16914"/>
                  </a:lnTo>
                  <a:lnTo>
                    <a:pt x="17687" y="17135"/>
                  </a:lnTo>
                  <a:lnTo>
                    <a:pt x="18461" y="17301"/>
                  </a:lnTo>
                  <a:lnTo>
                    <a:pt x="19180" y="17356"/>
                  </a:lnTo>
                  <a:lnTo>
                    <a:pt x="19898" y="17411"/>
                  </a:lnTo>
                  <a:lnTo>
                    <a:pt x="20617" y="17301"/>
                  </a:lnTo>
                  <a:lnTo>
                    <a:pt x="21335" y="17190"/>
                  </a:lnTo>
                  <a:lnTo>
                    <a:pt x="22275" y="16803"/>
                  </a:lnTo>
                  <a:lnTo>
                    <a:pt x="23159" y="16361"/>
                  </a:lnTo>
                  <a:lnTo>
                    <a:pt x="23988" y="15808"/>
                  </a:lnTo>
                  <a:lnTo>
                    <a:pt x="24762" y="15200"/>
                  </a:lnTo>
                  <a:lnTo>
                    <a:pt x="25425" y="14537"/>
                  </a:lnTo>
                  <a:lnTo>
                    <a:pt x="26033" y="13763"/>
                  </a:lnTo>
                  <a:lnTo>
                    <a:pt x="26586" y="12989"/>
                  </a:lnTo>
                  <a:lnTo>
                    <a:pt x="27028" y="12105"/>
                  </a:lnTo>
                  <a:lnTo>
                    <a:pt x="27470" y="11221"/>
                  </a:lnTo>
                  <a:lnTo>
                    <a:pt x="27857" y="10336"/>
                  </a:lnTo>
                  <a:lnTo>
                    <a:pt x="28189" y="9397"/>
                  </a:lnTo>
                  <a:lnTo>
                    <a:pt x="28465" y="8513"/>
                  </a:lnTo>
                  <a:lnTo>
                    <a:pt x="28686" y="7573"/>
                  </a:lnTo>
                  <a:lnTo>
                    <a:pt x="28907" y="6633"/>
                  </a:lnTo>
                  <a:lnTo>
                    <a:pt x="29184" y="4865"/>
                  </a:lnTo>
                  <a:lnTo>
                    <a:pt x="26807" y="3593"/>
                  </a:lnTo>
                  <a:lnTo>
                    <a:pt x="26420" y="5417"/>
                  </a:lnTo>
                  <a:lnTo>
                    <a:pt x="26033" y="7020"/>
                  </a:lnTo>
                  <a:lnTo>
                    <a:pt x="25591" y="8457"/>
                  </a:lnTo>
                  <a:lnTo>
                    <a:pt x="25149" y="9673"/>
                  </a:lnTo>
                  <a:lnTo>
                    <a:pt x="24707" y="10779"/>
                  </a:lnTo>
                  <a:lnTo>
                    <a:pt x="24265" y="11663"/>
                  </a:lnTo>
                  <a:lnTo>
                    <a:pt x="23822" y="12437"/>
                  </a:lnTo>
                  <a:lnTo>
                    <a:pt x="23380" y="13100"/>
                  </a:lnTo>
                  <a:lnTo>
                    <a:pt x="22993" y="13653"/>
                  </a:lnTo>
                  <a:lnTo>
                    <a:pt x="22551" y="14040"/>
                  </a:lnTo>
                  <a:lnTo>
                    <a:pt x="22164" y="14371"/>
                  </a:lnTo>
                  <a:lnTo>
                    <a:pt x="21833" y="14592"/>
                  </a:lnTo>
                  <a:lnTo>
                    <a:pt x="21446" y="14758"/>
                  </a:lnTo>
                  <a:lnTo>
                    <a:pt x="21169" y="14869"/>
                  </a:lnTo>
                  <a:lnTo>
                    <a:pt x="20672" y="14979"/>
                  </a:lnTo>
                  <a:lnTo>
                    <a:pt x="19953" y="14979"/>
                  </a:lnTo>
                  <a:lnTo>
                    <a:pt x="19014" y="14758"/>
                  </a:lnTo>
                  <a:lnTo>
                    <a:pt x="18019" y="14426"/>
                  </a:lnTo>
                  <a:lnTo>
                    <a:pt x="16914" y="13929"/>
                  </a:lnTo>
                  <a:lnTo>
                    <a:pt x="15753" y="13321"/>
                  </a:lnTo>
                  <a:lnTo>
                    <a:pt x="14482" y="12547"/>
                  </a:lnTo>
                  <a:lnTo>
                    <a:pt x="13210" y="11663"/>
                  </a:lnTo>
                  <a:lnTo>
                    <a:pt x="11884" y="10723"/>
                  </a:lnTo>
                  <a:lnTo>
                    <a:pt x="10557" y="9618"/>
                  </a:lnTo>
                  <a:lnTo>
                    <a:pt x="9231" y="8457"/>
                  </a:lnTo>
                  <a:lnTo>
                    <a:pt x="7904" y="7186"/>
                  </a:lnTo>
                  <a:lnTo>
                    <a:pt x="6633" y="5860"/>
                  </a:lnTo>
                  <a:lnTo>
                    <a:pt x="5417" y="4478"/>
                  </a:lnTo>
                  <a:lnTo>
                    <a:pt x="4312" y="2985"/>
                  </a:lnTo>
                  <a:lnTo>
                    <a:pt x="3206" y="1493"/>
                  </a:lnTo>
                  <a:lnTo>
                    <a:pt x="22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02;p41">
              <a:extLst>
                <a:ext uri="{FF2B5EF4-FFF2-40B4-BE49-F238E27FC236}">
                  <a16:creationId xmlns:a16="http://schemas.microsoft.com/office/drawing/2014/main" id="{B16F79E0-2332-B671-6AAF-48EAF16E6882}"/>
                </a:ext>
              </a:extLst>
            </p:cNvPr>
            <p:cNvSpPr/>
            <p:nvPr/>
          </p:nvSpPr>
          <p:spPr>
            <a:xfrm>
              <a:off x="2799925" y="5026150"/>
              <a:ext cx="2271650" cy="143725"/>
            </a:xfrm>
            <a:custGeom>
              <a:avLst/>
              <a:gdLst/>
              <a:ahLst/>
              <a:cxnLst/>
              <a:rect l="l" t="t" r="r" b="b"/>
              <a:pathLst>
                <a:path w="90866" h="5749" extrusionOk="0">
                  <a:moveTo>
                    <a:pt x="90865" y="1"/>
                  </a:moveTo>
                  <a:lnTo>
                    <a:pt x="55" y="111"/>
                  </a:lnTo>
                  <a:lnTo>
                    <a:pt x="0" y="5196"/>
                  </a:lnTo>
                  <a:lnTo>
                    <a:pt x="90699" y="5749"/>
                  </a:lnTo>
                  <a:lnTo>
                    <a:pt x="90865"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03;p41">
              <a:extLst>
                <a:ext uri="{FF2B5EF4-FFF2-40B4-BE49-F238E27FC236}">
                  <a16:creationId xmlns:a16="http://schemas.microsoft.com/office/drawing/2014/main" id="{B4DFC6F3-170A-DF8C-EBE9-97AC30C0B7FE}"/>
                </a:ext>
              </a:extLst>
            </p:cNvPr>
            <p:cNvSpPr/>
            <p:nvPr/>
          </p:nvSpPr>
          <p:spPr>
            <a:xfrm>
              <a:off x="3519825" y="3836450"/>
              <a:ext cx="2530025" cy="1232575"/>
            </a:xfrm>
            <a:custGeom>
              <a:avLst/>
              <a:gdLst/>
              <a:ahLst/>
              <a:cxnLst/>
              <a:rect l="l" t="t" r="r" b="b"/>
              <a:pathLst>
                <a:path w="101201" h="49303" extrusionOk="0">
                  <a:moveTo>
                    <a:pt x="33107" y="1"/>
                  </a:moveTo>
                  <a:lnTo>
                    <a:pt x="0" y="47920"/>
                  </a:lnTo>
                  <a:lnTo>
                    <a:pt x="1714" y="49302"/>
                  </a:lnTo>
                  <a:lnTo>
                    <a:pt x="101201" y="2488"/>
                  </a:lnTo>
                  <a:lnTo>
                    <a:pt x="99156" y="443"/>
                  </a:lnTo>
                  <a:lnTo>
                    <a:pt x="33107" y="1"/>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704;p41">
              <a:extLst>
                <a:ext uri="{FF2B5EF4-FFF2-40B4-BE49-F238E27FC236}">
                  <a16:creationId xmlns:a16="http://schemas.microsoft.com/office/drawing/2014/main" id="{60466E31-27D1-B7C8-320B-6ABB3D92F449}"/>
                </a:ext>
              </a:extLst>
            </p:cNvPr>
            <p:cNvSpPr/>
            <p:nvPr/>
          </p:nvSpPr>
          <p:spPr>
            <a:xfrm>
              <a:off x="3562650" y="3880675"/>
              <a:ext cx="2487200" cy="1196625"/>
            </a:xfrm>
            <a:custGeom>
              <a:avLst/>
              <a:gdLst/>
              <a:ahLst/>
              <a:cxnLst/>
              <a:rect l="l" t="t" r="r" b="b"/>
              <a:pathLst>
                <a:path w="99488" h="47865" extrusionOk="0">
                  <a:moveTo>
                    <a:pt x="32721" y="0"/>
                  </a:moveTo>
                  <a:lnTo>
                    <a:pt x="1" y="47533"/>
                  </a:lnTo>
                  <a:lnTo>
                    <a:pt x="62457" y="47865"/>
                  </a:lnTo>
                  <a:lnTo>
                    <a:pt x="99488" y="719"/>
                  </a:lnTo>
                  <a:lnTo>
                    <a:pt x="32721" y="0"/>
                  </a:lnTo>
                  <a:close/>
                </a:path>
              </a:pathLst>
            </a:custGeom>
            <a:solidFill>
              <a:srgbClr val="C1C5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05;p41">
              <a:extLst>
                <a:ext uri="{FF2B5EF4-FFF2-40B4-BE49-F238E27FC236}">
                  <a16:creationId xmlns:a16="http://schemas.microsoft.com/office/drawing/2014/main" id="{6365106F-4EE2-2B9D-3D18-3B527497597A}"/>
                </a:ext>
              </a:extLst>
            </p:cNvPr>
            <p:cNvSpPr/>
            <p:nvPr/>
          </p:nvSpPr>
          <p:spPr>
            <a:xfrm>
              <a:off x="4592075" y="4458250"/>
              <a:ext cx="363425" cy="181050"/>
            </a:xfrm>
            <a:custGeom>
              <a:avLst/>
              <a:gdLst/>
              <a:ahLst/>
              <a:cxnLst/>
              <a:rect l="l" t="t" r="r" b="b"/>
              <a:pathLst>
                <a:path w="14537" h="7242" extrusionOk="0">
                  <a:moveTo>
                    <a:pt x="6522" y="1"/>
                  </a:moveTo>
                  <a:lnTo>
                    <a:pt x="5804" y="56"/>
                  </a:lnTo>
                  <a:lnTo>
                    <a:pt x="5140" y="166"/>
                  </a:lnTo>
                  <a:lnTo>
                    <a:pt x="4477" y="277"/>
                  </a:lnTo>
                  <a:lnTo>
                    <a:pt x="3814" y="443"/>
                  </a:lnTo>
                  <a:lnTo>
                    <a:pt x="3206" y="609"/>
                  </a:lnTo>
                  <a:lnTo>
                    <a:pt x="2653" y="830"/>
                  </a:lnTo>
                  <a:lnTo>
                    <a:pt x="2156" y="1051"/>
                  </a:lnTo>
                  <a:lnTo>
                    <a:pt x="1658" y="1272"/>
                  </a:lnTo>
                  <a:lnTo>
                    <a:pt x="1272" y="1603"/>
                  </a:lnTo>
                  <a:lnTo>
                    <a:pt x="885" y="1880"/>
                  </a:lnTo>
                  <a:lnTo>
                    <a:pt x="608" y="2211"/>
                  </a:lnTo>
                  <a:lnTo>
                    <a:pt x="332" y="2543"/>
                  </a:lnTo>
                  <a:lnTo>
                    <a:pt x="166" y="2875"/>
                  </a:lnTo>
                  <a:lnTo>
                    <a:pt x="56" y="3262"/>
                  </a:lnTo>
                  <a:lnTo>
                    <a:pt x="0" y="3593"/>
                  </a:lnTo>
                  <a:lnTo>
                    <a:pt x="56" y="3980"/>
                  </a:lnTo>
                  <a:lnTo>
                    <a:pt x="166" y="4367"/>
                  </a:lnTo>
                  <a:lnTo>
                    <a:pt x="332" y="4699"/>
                  </a:lnTo>
                  <a:lnTo>
                    <a:pt x="608" y="5030"/>
                  </a:lnTo>
                  <a:lnTo>
                    <a:pt x="885" y="5362"/>
                  </a:lnTo>
                  <a:lnTo>
                    <a:pt x="1272" y="5638"/>
                  </a:lnTo>
                  <a:lnTo>
                    <a:pt x="1658" y="5915"/>
                  </a:lnTo>
                  <a:lnTo>
                    <a:pt x="2156" y="6191"/>
                  </a:lnTo>
                  <a:lnTo>
                    <a:pt x="2653" y="6412"/>
                  </a:lnTo>
                  <a:lnTo>
                    <a:pt x="3206" y="6633"/>
                  </a:lnTo>
                  <a:lnTo>
                    <a:pt x="3814" y="6799"/>
                  </a:lnTo>
                  <a:lnTo>
                    <a:pt x="4477" y="6965"/>
                  </a:lnTo>
                  <a:lnTo>
                    <a:pt x="5140" y="7075"/>
                  </a:lnTo>
                  <a:lnTo>
                    <a:pt x="5804" y="7186"/>
                  </a:lnTo>
                  <a:lnTo>
                    <a:pt x="6522" y="7241"/>
                  </a:lnTo>
                  <a:lnTo>
                    <a:pt x="8015" y="7241"/>
                  </a:lnTo>
                  <a:lnTo>
                    <a:pt x="8733" y="7186"/>
                  </a:lnTo>
                  <a:lnTo>
                    <a:pt x="9452" y="7075"/>
                  </a:lnTo>
                  <a:lnTo>
                    <a:pt x="10115" y="6965"/>
                  </a:lnTo>
                  <a:lnTo>
                    <a:pt x="10778" y="6799"/>
                  </a:lnTo>
                  <a:lnTo>
                    <a:pt x="11331" y="6633"/>
                  </a:lnTo>
                  <a:lnTo>
                    <a:pt x="11883" y="6412"/>
                  </a:lnTo>
                  <a:lnTo>
                    <a:pt x="12436" y="6191"/>
                  </a:lnTo>
                  <a:lnTo>
                    <a:pt x="12878" y="5915"/>
                  </a:lnTo>
                  <a:lnTo>
                    <a:pt x="13321" y="5638"/>
                  </a:lnTo>
                  <a:lnTo>
                    <a:pt x="13652" y="5362"/>
                  </a:lnTo>
                  <a:lnTo>
                    <a:pt x="13984" y="5030"/>
                  </a:lnTo>
                  <a:lnTo>
                    <a:pt x="14205" y="4699"/>
                  </a:lnTo>
                  <a:lnTo>
                    <a:pt x="14426" y="4367"/>
                  </a:lnTo>
                  <a:lnTo>
                    <a:pt x="14536" y="3980"/>
                  </a:lnTo>
                  <a:lnTo>
                    <a:pt x="14536" y="3593"/>
                  </a:lnTo>
                  <a:lnTo>
                    <a:pt x="14536" y="3262"/>
                  </a:lnTo>
                  <a:lnTo>
                    <a:pt x="14426" y="2875"/>
                  </a:lnTo>
                  <a:lnTo>
                    <a:pt x="14205" y="2543"/>
                  </a:lnTo>
                  <a:lnTo>
                    <a:pt x="13984" y="2211"/>
                  </a:lnTo>
                  <a:lnTo>
                    <a:pt x="13652" y="1880"/>
                  </a:lnTo>
                  <a:lnTo>
                    <a:pt x="13321" y="1603"/>
                  </a:lnTo>
                  <a:lnTo>
                    <a:pt x="12878" y="1272"/>
                  </a:lnTo>
                  <a:lnTo>
                    <a:pt x="12436" y="1051"/>
                  </a:lnTo>
                  <a:lnTo>
                    <a:pt x="11883" y="830"/>
                  </a:lnTo>
                  <a:lnTo>
                    <a:pt x="11331" y="609"/>
                  </a:lnTo>
                  <a:lnTo>
                    <a:pt x="10778" y="443"/>
                  </a:lnTo>
                  <a:lnTo>
                    <a:pt x="10115" y="277"/>
                  </a:lnTo>
                  <a:lnTo>
                    <a:pt x="9452" y="166"/>
                  </a:lnTo>
                  <a:lnTo>
                    <a:pt x="8733" y="56"/>
                  </a:lnTo>
                  <a:lnTo>
                    <a:pt x="80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706;p41">
              <a:extLst>
                <a:ext uri="{FF2B5EF4-FFF2-40B4-BE49-F238E27FC236}">
                  <a16:creationId xmlns:a16="http://schemas.microsoft.com/office/drawing/2014/main" id="{12C10868-2B5A-C846-818C-D2AAFF3ABDD2}"/>
                </a:ext>
              </a:extLst>
            </p:cNvPr>
            <p:cNvSpPr/>
            <p:nvPr/>
          </p:nvSpPr>
          <p:spPr>
            <a:xfrm>
              <a:off x="2828925" y="2486475"/>
              <a:ext cx="342700" cy="504375"/>
            </a:xfrm>
            <a:custGeom>
              <a:avLst/>
              <a:gdLst/>
              <a:ahLst/>
              <a:cxnLst/>
              <a:rect l="l" t="t" r="r" b="b"/>
              <a:pathLst>
                <a:path w="13708" h="20175" extrusionOk="0">
                  <a:moveTo>
                    <a:pt x="8015" y="0"/>
                  </a:moveTo>
                  <a:lnTo>
                    <a:pt x="7352" y="56"/>
                  </a:lnTo>
                  <a:lnTo>
                    <a:pt x="6689" y="166"/>
                  </a:lnTo>
                  <a:lnTo>
                    <a:pt x="6025" y="387"/>
                  </a:lnTo>
                  <a:lnTo>
                    <a:pt x="5362" y="719"/>
                  </a:lnTo>
                  <a:lnTo>
                    <a:pt x="4699" y="1106"/>
                  </a:lnTo>
                  <a:lnTo>
                    <a:pt x="4091" y="1603"/>
                  </a:lnTo>
                  <a:lnTo>
                    <a:pt x="3483" y="2156"/>
                  </a:lnTo>
                  <a:lnTo>
                    <a:pt x="2930" y="2764"/>
                  </a:lnTo>
                  <a:lnTo>
                    <a:pt x="2433" y="3482"/>
                  </a:lnTo>
                  <a:lnTo>
                    <a:pt x="1935" y="4256"/>
                  </a:lnTo>
                  <a:lnTo>
                    <a:pt x="1493" y="5030"/>
                  </a:lnTo>
                  <a:lnTo>
                    <a:pt x="1106" y="5914"/>
                  </a:lnTo>
                  <a:lnTo>
                    <a:pt x="775" y="6854"/>
                  </a:lnTo>
                  <a:lnTo>
                    <a:pt x="498" y="7849"/>
                  </a:lnTo>
                  <a:lnTo>
                    <a:pt x="277" y="8844"/>
                  </a:lnTo>
                  <a:lnTo>
                    <a:pt x="111" y="9894"/>
                  </a:lnTo>
                  <a:lnTo>
                    <a:pt x="1" y="10889"/>
                  </a:lnTo>
                  <a:lnTo>
                    <a:pt x="1" y="11884"/>
                  </a:lnTo>
                  <a:lnTo>
                    <a:pt x="56" y="12823"/>
                  </a:lnTo>
                  <a:lnTo>
                    <a:pt x="167" y="13763"/>
                  </a:lnTo>
                  <a:lnTo>
                    <a:pt x="332" y="14647"/>
                  </a:lnTo>
                  <a:lnTo>
                    <a:pt x="553" y="15476"/>
                  </a:lnTo>
                  <a:lnTo>
                    <a:pt x="885" y="16305"/>
                  </a:lnTo>
                  <a:lnTo>
                    <a:pt x="1217" y="17024"/>
                  </a:lnTo>
                  <a:lnTo>
                    <a:pt x="1604" y="17687"/>
                  </a:lnTo>
                  <a:lnTo>
                    <a:pt x="2046" y="18295"/>
                  </a:lnTo>
                  <a:lnTo>
                    <a:pt x="2543" y="18792"/>
                  </a:lnTo>
                  <a:lnTo>
                    <a:pt x="3096" y="19290"/>
                  </a:lnTo>
                  <a:lnTo>
                    <a:pt x="3704" y="19621"/>
                  </a:lnTo>
                  <a:lnTo>
                    <a:pt x="4312" y="19898"/>
                  </a:lnTo>
                  <a:lnTo>
                    <a:pt x="4975" y="20064"/>
                  </a:lnTo>
                  <a:lnTo>
                    <a:pt x="5694" y="20174"/>
                  </a:lnTo>
                  <a:lnTo>
                    <a:pt x="6357" y="20119"/>
                  </a:lnTo>
                  <a:lnTo>
                    <a:pt x="7020" y="20008"/>
                  </a:lnTo>
                  <a:lnTo>
                    <a:pt x="7683" y="19787"/>
                  </a:lnTo>
                  <a:lnTo>
                    <a:pt x="8347" y="19456"/>
                  </a:lnTo>
                  <a:lnTo>
                    <a:pt x="9010" y="19069"/>
                  </a:lnTo>
                  <a:lnTo>
                    <a:pt x="9618" y="18571"/>
                  </a:lnTo>
                  <a:lnTo>
                    <a:pt x="10226" y="18019"/>
                  </a:lnTo>
                  <a:lnTo>
                    <a:pt x="10779" y="17411"/>
                  </a:lnTo>
                  <a:lnTo>
                    <a:pt x="11276" y="16692"/>
                  </a:lnTo>
                  <a:lnTo>
                    <a:pt x="11773" y="15918"/>
                  </a:lnTo>
                  <a:lnTo>
                    <a:pt x="12216" y="15089"/>
                  </a:lnTo>
                  <a:lnTo>
                    <a:pt x="12602" y="14205"/>
                  </a:lnTo>
                  <a:lnTo>
                    <a:pt x="12934" y="13321"/>
                  </a:lnTo>
                  <a:lnTo>
                    <a:pt x="13210" y="12326"/>
                  </a:lnTo>
                  <a:lnTo>
                    <a:pt x="13432" y="11331"/>
                  </a:lnTo>
                  <a:lnTo>
                    <a:pt x="13597" y="10281"/>
                  </a:lnTo>
                  <a:lnTo>
                    <a:pt x="13708" y="9286"/>
                  </a:lnTo>
                  <a:lnTo>
                    <a:pt x="13708" y="8291"/>
                  </a:lnTo>
                  <a:lnTo>
                    <a:pt x="13653" y="7296"/>
                  </a:lnTo>
                  <a:lnTo>
                    <a:pt x="13542" y="6412"/>
                  </a:lnTo>
                  <a:lnTo>
                    <a:pt x="13376" y="5527"/>
                  </a:lnTo>
                  <a:lnTo>
                    <a:pt x="13155" y="4643"/>
                  </a:lnTo>
                  <a:lnTo>
                    <a:pt x="12824" y="3869"/>
                  </a:lnTo>
                  <a:lnTo>
                    <a:pt x="12492" y="3151"/>
                  </a:lnTo>
                  <a:lnTo>
                    <a:pt x="12105" y="2488"/>
                  </a:lnTo>
                  <a:lnTo>
                    <a:pt x="11663" y="1880"/>
                  </a:lnTo>
                  <a:lnTo>
                    <a:pt x="11165" y="1327"/>
                  </a:lnTo>
                  <a:lnTo>
                    <a:pt x="10613" y="885"/>
                  </a:lnTo>
                  <a:lnTo>
                    <a:pt x="10005" y="553"/>
                  </a:lnTo>
                  <a:lnTo>
                    <a:pt x="9397" y="277"/>
                  </a:lnTo>
                  <a:lnTo>
                    <a:pt x="8734" y="56"/>
                  </a:lnTo>
                  <a:lnTo>
                    <a:pt x="8015"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707;p41">
              <a:extLst>
                <a:ext uri="{FF2B5EF4-FFF2-40B4-BE49-F238E27FC236}">
                  <a16:creationId xmlns:a16="http://schemas.microsoft.com/office/drawing/2014/main" id="{A036D839-C504-A768-00AD-FCBC306AE651}"/>
                </a:ext>
              </a:extLst>
            </p:cNvPr>
            <p:cNvSpPr/>
            <p:nvPr/>
          </p:nvSpPr>
          <p:spPr>
            <a:xfrm>
              <a:off x="2795775" y="1834275"/>
              <a:ext cx="375850" cy="900950"/>
            </a:xfrm>
            <a:custGeom>
              <a:avLst/>
              <a:gdLst/>
              <a:ahLst/>
              <a:cxnLst/>
              <a:rect l="l" t="t" r="r" b="b"/>
              <a:pathLst>
                <a:path w="15034" h="36038" extrusionOk="0">
                  <a:moveTo>
                    <a:pt x="995" y="1"/>
                  </a:moveTo>
                  <a:lnTo>
                    <a:pt x="0" y="56"/>
                  </a:lnTo>
                  <a:lnTo>
                    <a:pt x="885" y="1493"/>
                  </a:lnTo>
                  <a:lnTo>
                    <a:pt x="1603" y="3040"/>
                  </a:lnTo>
                  <a:lnTo>
                    <a:pt x="2432" y="4864"/>
                  </a:lnTo>
                  <a:lnTo>
                    <a:pt x="3095" y="6799"/>
                  </a:lnTo>
                  <a:lnTo>
                    <a:pt x="3703" y="8844"/>
                  </a:lnTo>
                  <a:lnTo>
                    <a:pt x="4311" y="10889"/>
                  </a:lnTo>
                  <a:lnTo>
                    <a:pt x="4809" y="12989"/>
                  </a:lnTo>
                  <a:lnTo>
                    <a:pt x="5251" y="15145"/>
                  </a:lnTo>
                  <a:lnTo>
                    <a:pt x="5693" y="17356"/>
                  </a:lnTo>
                  <a:lnTo>
                    <a:pt x="6080" y="19566"/>
                  </a:lnTo>
                  <a:lnTo>
                    <a:pt x="6743" y="23933"/>
                  </a:lnTo>
                  <a:lnTo>
                    <a:pt x="7407" y="28189"/>
                  </a:lnTo>
                  <a:lnTo>
                    <a:pt x="8070" y="32223"/>
                  </a:lnTo>
                  <a:lnTo>
                    <a:pt x="8457" y="34158"/>
                  </a:lnTo>
                  <a:lnTo>
                    <a:pt x="8844" y="36037"/>
                  </a:lnTo>
                  <a:lnTo>
                    <a:pt x="9949" y="33826"/>
                  </a:lnTo>
                  <a:lnTo>
                    <a:pt x="10999" y="31726"/>
                  </a:lnTo>
                  <a:lnTo>
                    <a:pt x="11883" y="29681"/>
                  </a:lnTo>
                  <a:lnTo>
                    <a:pt x="12713" y="27636"/>
                  </a:lnTo>
                  <a:lnTo>
                    <a:pt x="13431" y="25701"/>
                  </a:lnTo>
                  <a:lnTo>
                    <a:pt x="13984" y="23767"/>
                  </a:lnTo>
                  <a:lnTo>
                    <a:pt x="14481" y="21888"/>
                  </a:lnTo>
                  <a:lnTo>
                    <a:pt x="14758" y="20064"/>
                  </a:lnTo>
                  <a:lnTo>
                    <a:pt x="14923" y="18958"/>
                  </a:lnTo>
                  <a:lnTo>
                    <a:pt x="15034" y="17853"/>
                  </a:lnTo>
                  <a:lnTo>
                    <a:pt x="15034" y="16748"/>
                  </a:lnTo>
                  <a:lnTo>
                    <a:pt x="14979" y="15697"/>
                  </a:lnTo>
                  <a:lnTo>
                    <a:pt x="14923" y="14647"/>
                  </a:lnTo>
                  <a:lnTo>
                    <a:pt x="14758" y="13652"/>
                  </a:lnTo>
                  <a:lnTo>
                    <a:pt x="14536" y="12658"/>
                  </a:lnTo>
                  <a:lnTo>
                    <a:pt x="14260" y="11663"/>
                  </a:lnTo>
                  <a:lnTo>
                    <a:pt x="13873" y="10447"/>
                  </a:lnTo>
                  <a:lnTo>
                    <a:pt x="13376" y="9286"/>
                  </a:lnTo>
                  <a:lnTo>
                    <a:pt x="12878" y="8181"/>
                  </a:lnTo>
                  <a:lnTo>
                    <a:pt x="12270" y="7075"/>
                  </a:lnTo>
                  <a:lnTo>
                    <a:pt x="11607" y="6025"/>
                  </a:lnTo>
                  <a:lnTo>
                    <a:pt x="10833" y="5030"/>
                  </a:lnTo>
                  <a:lnTo>
                    <a:pt x="10060" y="4091"/>
                  </a:lnTo>
                  <a:lnTo>
                    <a:pt x="9120" y="3262"/>
                  </a:lnTo>
                  <a:lnTo>
                    <a:pt x="8567" y="2764"/>
                  </a:lnTo>
                  <a:lnTo>
                    <a:pt x="7959" y="2322"/>
                  </a:lnTo>
                  <a:lnTo>
                    <a:pt x="7351" y="1880"/>
                  </a:lnTo>
                  <a:lnTo>
                    <a:pt x="6688" y="1493"/>
                  </a:lnTo>
                  <a:lnTo>
                    <a:pt x="6025" y="1161"/>
                  </a:lnTo>
                  <a:lnTo>
                    <a:pt x="5306" y="885"/>
                  </a:lnTo>
                  <a:lnTo>
                    <a:pt x="4588" y="609"/>
                  </a:lnTo>
                  <a:lnTo>
                    <a:pt x="3869" y="387"/>
                  </a:lnTo>
                  <a:lnTo>
                    <a:pt x="2930" y="166"/>
                  </a:lnTo>
                  <a:lnTo>
                    <a:pt x="1990" y="56"/>
                  </a:lnTo>
                  <a:lnTo>
                    <a:pt x="995"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708;p41">
              <a:extLst>
                <a:ext uri="{FF2B5EF4-FFF2-40B4-BE49-F238E27FC236}">
                  <a16:creationId xmlns:a16="http://schemas.microsoft.com/office/drawing/2014/main" id="{6DAA744E-19F0-4697-E659-B9AD7D1B05BD}"/>
                </a:ext>
              </a:extLst>
            </p:cNvPr>
            <p:cNvSpPr/>
            <p:nvPr/>
          </p:nvSpPr>
          <p:spPr>
            <a:xfrm>
              <a:off x="2041325" y="1774850"/>
              <a:ext cx="1033575" cy="1413575"/>
            </a:xfrm>
            <a:custGeom>
              <a:avLst/>
              <a:gdLst/>
              <a:ahLst/>
              <a:cxnLst/>
              <a:rect l="l" t="t" r="r" b="b"/>
              <a:pathLst>
                <a:path w="41343" h="56543" extrusionOk="0">
                  <a:moveTo>
                    <a:pt x="18295" y="1"/>
                  </a:moveTo>
                  <a:lnTo>
                    <a:pt x="17300" y="56"/>
                  </a:lnTo>
                  <a:lnTo>
                    <a:pt x="16305" y="167"/>
                  </a:lnTo>
                  <a:lnTo>
                    <a:pt x="15310" y="388"/>
                  </a:lnTo>
                  <a:lnTo>
                    <a:pt x="14371" y="609"/>
                  </a:lnTo>
                  <a:lnTo>
                    <a:pt x="13431" y="941"/>
                  </a:lnTo>
                  <a:lnTo>
                    <a:pt x="12492" y="1327"/>
                  </a:lnTo>
                  <a:lnTo>
                    <a:pt x="11607" y="1770"/>
                  </a:lnTo>
                  <a:lnTo>
                    <a:pt x="10723" y="2267"/>
                  </a:lnTo>
                  <a:lnTo>
                    <a:pt x="9894" y="2820"/>
                  </a:lnTo>
                  <a:lnTo>
                    <a:pt x="9065" y="3428"/>
                  </a:lnTo>
                  <a:lnTo>
                    <a:pt x="8236" y="4091"/>
                  </a:lnTo>
                  <a:lnTo>
                    <a:pt x="7462" y="4809"/>
                  </a:lnTo>
                  <a:lnTo>
                    <a:pt x="6743" y="5583"/>
                  </a:lnTo>
                  <a:lnTo>
                    <a:pt x="6025" y="6412"/>
                  </a:lnTo>
                  <a:lnTo>
                    <a:pt x="5362" y="7297"/>
                  </a:lnTo>
                  <a:lnTo>
                    <a:pt x="4698" y="8236"/>
                  </a:lnTo>
                  <a:lnTo>
                    <a:pt x="4090" y="9176"/>
                  </a:lnTo>
                  <a:lnTo>
                    <a:pt x="3538" y="10171"/>
                  </a:lnTo>
                  <a:lnTo>
                    <a:pt x="2985" y="11221"/>
                  </a:lnTo>
                  <a:lnTo>
                    <a:pt x="2488" y="12326"/>
                  </a:lnTo>
                  <a:lnTo>
                    <a:pt x="2045" y="13432"/>
                  </a:lnTo>
                  <a:lnTo>
                    <a:pt x="1603" y="14648"/>
                  </a:lnTo>
                  <a:lnTo>
                    <a:pt x="1216" y="15808"/>
                  </a:lnTo>
                  <a:lnTo>
                    <a:pt x="885" y="17080"/>
                  </a:lnTo>
                  <a:lnTo>
                    <a:pt x="608" y="18351"/>
                  </a:lnTo>
                  <a:lnTo>
                    <a:pt x="387" y="19677"/>
                  </a:lnTo>
                  <a:lnTo>
                    <a:pt x="221" y="21004"/>
                  </a:lnTo>
                  <a:lnTo>
                    <a:pt x="56" y="22386"/>
                  </a:lnTo>
                  <a:lnTo>
                    <a:pt x="0" y="23767"/>
                  </a:lnTo>
                  <a:lnTo>
                    <a:pt x="0" y="25204"/>
                  </a:lnTo>
                  <a:lnTo>
                    <a:pt x="0" y="26641"/>
                  </a:lnTo>
                  <a:lnTo>
                    <a:pt x="56" y="28078"/>
                  </a:lnTo>
                  <a:lnTo>
                    <a:pt x="221" y="29515"/>
                  </a:lnTo>
                  <a:lnTo>
                    <a:pt x="387" y="30953"/>
                  </a:lnTo>
                  <a:lnTo>
                    <a:pt x="608" y="32390"/>
                  </a:lnTo>
                  <a:lnTo>
                    <a:pt x="885" y="33827"/>
                  </a:lnTo>
                  <a:lnTo>
                    <a:pt x="1272" y="35208"/>
                  </a:lnTo>
                  <a:lnTo>
                    <a:pt x="1603" y="36645"/>
                  </a:lnTo>
                  <a:lnTo>
                    <a:pt x="2045" y="37972"/>
                  </a:lnTo>
                  <a:lnTo>
                    <a:pt x="2543" y="39298"/>
                  </a:lnTo>
                  <a:lnTo>
                    <a:pt x="3040" y="40625"/>
                  </a:lnTo>
                  <a:lnTo>
                    <a:pt x="3593" y="41896"/>
                  </a:lnTo>
                  <a:lnTo>
                    <a:pt x="4201" y="43167"/>
                  </a:lnTo>
                  <a:lnTo>
                    <a:pt x="4864" y="44383"/>
                  </a:lnTo>
                  <a:lnTo>
                    <a:pt x="5583" y="45544"/>
                  </a:lnTo>
                  <a:lnTo>
                    <a:pt x="6301" y="46649"/>
                  </a:lnTo>
                  <a:lnTo>
                    <a:pt x="7075" y="47755"/>
                  </a:lnTo>
                  <a:lnTo>
                    <a:pt x="7904" y="48805"/>
                  </a:lnTo>
                  <a:lnTo>
                    <a:pt x="8788" y="49745"/>
                  </a:lnTo>
                  <a:lnTo>
                    <a:pt x="9673" y="50684"/>
                  </a:lnTo>
                  <a:lnTo>
                    <a:pt x="10612" y="51568"/>
                  </a:lnTo>
                  <a:lnTo>
                    <a:pt x="11607" y="52398"/>
                  </a:lnTo>
                  <a:lnTo>
                    <a:pt x="12602" y="53116"/>
                  </a:lnTo>
                  <a:lnTo>
                    <a:pt x="13652" y="53779"/>
                  </a:lnTo>
                  <a:lnTo>
                    <a:pt x="14758" y="54387"/>
                  </a:lnTo>
                  <a:lnTo>
                    <a:pt x="15863" y="54940"/>
                  </a:lnTo>
                  <a:lnTo>
                    <a:pt x="17024" y="55437"/>
                  </a:lnTo>
                  <a:lnTo>
                    <a:pt x="18184" y="55824"/>
                  </a:lnTo>
                  <a:lnTo>
                    <a:pt x="19400" y="56101"/>
                  </a:lnTo>
                  <a:lnTo>
                    <a:pt x="20672" y="56322"/>
                  </a:lnTo>
                  <a:lnTo>
                    <a:pt x="21943" y="56488"/>
                  </a:lnTo>
                  <a:lnTo>
                    <a:pt x="23214" y="56543"/>
                  </a:lnTo>
                  <a:lnTo>
                    <a:pt x="24154" y="56488"/>
                  </a:lnTo>
                  <a:lnTo>
                    <a:pt x="25093" y="56377"/>
                  </a:lnTo>
                  <a:lnTo>
                    <a:pt x="25978" y="56266"/>
                  </a:lnTo>
                  <a:lnTo>
                    <a:pt x="26807" y="56045"/>
                  </a:lnTo>
                  <a:lnTo>
                    <a:pt x="27691" y="55769"/>
                  </a:lnTo>
                  <a:lnTo>
                    <a:pt x="28465" y="55437"/>
                  </a:lnTo>
                  <a:lnTo>
                    <a:pt x="29294" y="55051"/>
                  </a:lnTo>
                  <a:lnTo>
                    <a:pt x="30068" y="54608"/>
                  </a:lnTo>
                  <a:lnTo>
                    <a:pt x="30786" y="54111"/>
                  </a:lnTo>
                  <a:lnTo>
                    <a:pt x="31560" y="53558"/>
                  </a:lnTo>
                  <a:lnTo>
                    <a:pt x="32223" y="52950"/>
                  </a:lnTo>
                  <a:lnTo>
                    <a:pt x="32942" y="52342"/>
                  </a:lnTo>
                  <a:lnTo>
                    <a:pt x="33605" y="51624"/>
                  </a:lnTo>
                  <a:lnTo>
                    <a:pt x="34213" y="50850"/>
                  </a:lnTo>
                  <a:lnTo>
                    <a:pt x="34821" y="50076"/>
                  </a:lnTo>
                  <a:lnTo>
                    <a:pt x="35429" y="49247"/>
                  </a:lnTo>
                  <a:lnTo>
                    <a:pt x="35982" y="48363"/>
                  </a:lnTo>
                  <a:lnTo>
                    <a:pt x="36534" y="47423"/>
                  </a:lnTo>
                  <a:lnTo>
                    <a:pt x="37032" y="46428"/>
                  </a:lnTo>
                  <a:lnTo>
                    <a:pt x="37474" y="45433"/>
                  </a:lnTo>
                  <a:lnTo>
                    <a:pt x="37971" y="44383"/>
                  </a:lnTo>
                  <a:lnTo>
                    <a:pt x="38358" y="43278"/>
                  </a:lnTo>
                  <a:lnTo>
                    <a:pt x="38800" y="42117"/>
                  </a:lnTo>
                  <a:lnTo>
                    <a:pt x="39132" y="40957"/>
                  </a:lnTo>
                  <a:lnTo>
                    <a:pt x="39519" y="39741"/>
                  </a:lnTo>
                  <a:lnTo>
                    <a:pt x="39795" y="38469"/>
                  </a:lnTo>
                  <a:lnTo>
                    <a:pt x="40127" y="37198"/>
                  </a:lnTo>
                  <a:lnTo>
                    <a:pt x="40348" y="35872"/>
                  </a:lnTo>
                  <a:lnTo>
                    <a:pt x="40569" y="34545"/>
                  </a:lnTo>
                  <a:lnTo>
                    <a:pt x="40790" y="33163"/>
                  </a:lnTo>
                  <a:lnTo>
                    <a:pt x="40956" y="31726"/>
                  </a:lnTo>
                  <a:lnTo>
                    <a:pt x="41122" y="30289"/>
                  </a:lnTo>
                  <a:lnTo>
                    <a:pt x="41232" y="28852"/>
                  </a:lnTo>
                  <a:lnTo>
                    <a:pt x="41288" y="27415"/>
                  </a:lnTo>
                  <a:lnTo>
                    <a:pt x="41343" y="25647"/>
                  </a:lnTo>
                  <a:lnTo>
                    <a:pt x="41288" y="23933"/>
                  </a:lnTo>
                  <a:lnTo>
                    <a:pt x="41288" y="23878"/>
                  </a:lnTo>
                  <a:lnTo>
                    <a:pt x="41232" y="22441"/>
                  </a:lnTo>
                  <a:lnTo>
                    <a:pt x="41122" y="21059"/>
                  </a:lnTo>
                  <a:lnTo>
                    <a:pt x="40956" y="19677"/>
                  </a:lnTo>
                  <a:lnTo>
                    <a:pt x="40735" y="18351"/>
                  </a:lnTo>
                  <a:lnTo>
                    <a:pt x="40459" y="17024"/>
                  </a:lnTo>
                  <a:lnTo>
                    <a:pt x="40127" y="15753"/>
                  </a:lnTo>
                  <a:lnTo>
                    <a:pt x="39795" y="14537"/>
                  </a:lnTo>
                  <a:lnTo>
                    <a:pt x="39353" y="13321"/>
                  </a:lnTo>
                  <a:lnTo>
                    <a:pt x="38911" y="12271"/>
                  </a:lnTo>
                  <a:lnTo>
                    <a:pt x="38469" y="11276"/>
                  </a:lnTo>
                  <a:lnTo>
                    <a:pt x="37916" y="10337"/>
                  </a:lnTo>
                  <a:lnTo>
                    <a:pt x="37363" y="9397"/>
                  </a:lnTo>
                  <a:lnTo>
                    <a:pt x="36755" y="8457"/>
                  </a:lnTo>
                  <a:lnTo>
                    <a:pt x="36037" y="7628"/>
                  </a:lnTo>
                  <a:lnTo>
                    <a:pt x="35318" y="6799"/>
                  </a:lnTo>
                  <a:lnTo>
                    <a:pt x="34545" y="5970"/>
                  </a:lnTo>
                  <a:lnTo>
                    <a:pt x="33881" y="5417"/>
                  </a:lnTo>
                  <a:lnTo>
                    <a:pt x="33218" y="4865"/>
                  </a:lnTo>
                  <a:lnTo>
                    <a:pt x="32555" y="4367"/>
                  </a:lnTo>
                  <a:lnTo>
                    <a:pt x="31836" y="3870"/>
                  </a:lnTo>
                  <a:lnTo>
                    <a:pt x="31063" y="3428"/>
                  </a:lnTo>
                  <a:lnTo>
                    <a:pt x="30289" y="2986"/>
                  </a:lnTo>
                  <a:lnTo>
                    <a:pt x="29460" y="2543"/>
                  </a:lnTo>
                  <a:lnTo>
                    <a:pt x="28575" y="2156"/>
                  </a:lnTo>
                  <a:lnTo>
                    <a:pt x="27691" y="1825"/>
                  </a:lnTo>
                  <a:lnTo>
                    <a:pt x="26751" y="1493"/>
                  </a:lnTo>
                  <a:lnTo>
                    <a:pt x="25757" y="1162"/>
                  </a:lnTo>
                  <a:lnTo>
                    <a:pt x="24762" y="885"/>
                  </a:lnTo>
                  <a:lnTo>
                    <a:pt x="23712" y="664"/>
                  </a:lnTo>
                  <a:lnTo>
                    <a:pt x="22606" y="443"/>
                  </a:lnTo>
                  <a:lnTo>
                    <a:pt x="21501" y="222"/>
                  </a:lnTo>
                  <a:lnTo>
                    <a:pt x="20340" y="111"/>
                  </a:lnTo>
                  <a:lnTo>
                    <a:pt x="19290" y="1"/>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709;p41">
              <a:extLst>
                <a:ext uri="{FF2B5EF4-FFF2-40B4-BE49-F238E27FC236}">
                  <a16:creationId xmlns:a16="http://schemas.microsoft.com/office/drawing/2014/main" id="{1FE252C4-D77D-1FB3-31E4-F02FF3DC508B}"/>
                </a:ext>
              </a:extLst>
            </p:cNvPr>
            <p:cNvSpPr/>
            <p:nvPr/>
          </p:nvSpPr>
          <p:spPr>
            <a:xfrm>
              <a:off x="2201600" y="2058125"/>
              <a:ext cx="873300" cy="516800"/>
            </a:xfrm>
            <a:custGeom>
              <a:avLst/>
              <a:gdLst/>
              <a:ahLst/>
              <a:cxnLst/>
              <a:rect l="l" t="t" r="r" b="b"/>
              <a:pathLst>
                <a:path w="34932" h="20672" extrusionOk="0">
                  <a:moveTo>
                    <a:pt x="19124" y="0"/>
                  </a:moveTo>
                  <a:lnTo>
                    <a:pt x="17411" y="56"/>
                  </a:lnTo>
                  <a:lnTo>
                    <a:pt x="15642" y="222"/>
                  </a:lnTo>
                  <a:lnTo>
                    <a:pt x="13929" y="387"/>
                  </a:lnTo>
                  <a:lnTo>
                    <a:pt x="12381" y="664"/>
                  </a:lnTo>
                  <a:lnTo>
                    <a:pt x="10834" y="940"/>
                  </a:lnTo>
                  <a:lnTo>
                    <a:pt x="9342" y="1382"/>
                  </a:lnTo>
                  <a:lnTo>
                    <a:pt x="8568" y="1603"/>
                  </a:lnTo>
                  <a:lnTo>
                    <a:pt x="7849" y="1880"/>
                  </a:lnTo>
                  <a:lnTo>
                    <a:pt x="7131" y="2156"/>
                  </a:lnTo>
                  <a:lnTo>
                    <a:pt x="6467" y="2543"/>
                  </a:lnTo>
                  <a:lnTo>
                    <a:pt x="5804" y="2874"/>
                  </a:lnTo>
                  <a:lnTo>
                    <a:pt x="5141" y="3317"/>
                  </a:lnTo>
                  <a:lnTo>
                    <a:pt x="4533" y="3759"/>
                  </a:lnTo>
                  <a:lnTo>
                    <a:pt x="3980" y="4256"/>
                  </a:lnTo>
                  <a:lnTo>
                    <a:pt x="3428" y="4809"/>
                  </a:lnTo>
                  <a:lnTo>
                    <a:pt x="2930" y="5362"/>
                  </a:lnTo>
                  <a:lnTo>
                    <a:pt x="2433" y="6025"/>
                  </a:lnTo>
                  <a:lnTo>
                    <a:pt x="1991" y="6688"/>
                  </a:lnTo>
                  <a:lnTo>
                    <a:pt x="1659" y="7462"/>
                  </a:lnTo>
                  <a:lnTo>
                    <a:pt x="1327" y="8180"/>
                  </a:lnTo>
                  <a:lnTo>
                    <a:pt x="1051" y="9010"/>
                  </a:lnTo>
                  <a:lnTo>
                    <a:pt x="830" y="9839"/>
                  </a:lnTo>
                  <a:lnTo>
                    <a:pt x="609" y="10723"/>
                  </a:lnTo>
                  <a:lnTo>
                    <a:pt x="443" y="11663"/>
                  </a:lnTo>
                  <a:lnTo>
                    <a:pt x="332" y="12602"/>
                  </a:lnTo>
                  <a:lnTo>
                    <a:pt x="222" y="13597"/>
                  </a:lnTo>
                  <a:lnTo>
                    <a:pt x="111" y="15753"/>
                  </a:lnTo>
                  <a:lnTo>
                    <a:pt x="56" y="18129"/>
                  </a:lnTo>
                  <a:lnTo>
                    <a:pt x="1" y="20672"/>
                  </a:lnTo>
                  <a:lnTo>
                    <a:pt x="5307" y="16250"/>
                  </a:lnTo>
                  <a:lnTo>
                    <a:pt x="7075" y="16471"/>
                  </a:lnTo>
                  <a:lnTo>
                    <a:pt x="8899" y="16692"/>
                  </a:lnTo>
                  <a:lnTo>
                    <a:pt x="10668" y="16803"/>
                  </a:lnTo>
                  <a:lnTo>
                    <a:pt x="14205" y="16803"/>
                  </a:lnTo>
                  <a:lnTo>
                    <a:pt x="16029" y="16692"/>
                  </a:lnTo>
                  <a:lnTo>
                    <a:pt x="17798" y="16471"/>
                  </a:lnTo>
                  <a:lnTo>
                    <a:pt x="19567" y="16250"/>
                  </a:lnTo>
                  <a:lnTo>
                    <a:pt x="21335" y="15918"/>
                  </a:lnTo>
                  <a:lnTo>
                    <a:pt x="23049" y="15531"/>
                  </a:lnTo>
                  <a:lnTo>
                    <a:pt x="24762" y="15089"/>
                  </a:lnTo>
                  <a:lnTo>
                    <a:pt x="26476" y="14537"/>
                  </a:lnTo>
                  <a:lnTo>
                    <a:pt x="28134" y="13929"/>
                  </a:lnTo>
                  <a:lnTo>
                    <a:pt x="29792" y="13321"/>
                  </a:lnTo>
                  <a:lnTo>
                    <a:pt x="31395" y="12602"/>
                  </a:lnTo>
                  <a:lnTo>
                    <a:pt x="32997" y="11773"/>
                  </a:lnTo>
                  <a:lnTo>
                    <a:pt x="33550" y="12823"/>
                  </a:lnTo>
                  <a:lnTo>
                    <a:pt x="34103" y="13873"/>
                  </a:lnTo>
                  <a:lnTo>
                    <a:pt x="34545" y="14979"/>
                  </a:lnTo>
                  <a:lnTo>
                    <a:pt x="34877" y="16084"/>
                  </a:lnTo>
                  <a:lnTo>
                    <a:pt x="34932" y="14316"/>
                  </a:lnTo>
                  <a:lnTo>
                    <a:pt x="34877" y="12602"/>
                  </a:lnTo>
                  <a:lnTo>
                    <a:pt x="34877" y="12547"/>
                  </a:lnTo>
                  <a:lnTo>
                    <a:pt x="34821" y="11165"/>
                  </a:lnTo>
                  <a:lnTo>
                    <a:pt x="34711" y="9728"/>
                  </a:lnTo>
                  <a:lnTo>
                    <a:pt x="34545" y="8402"/>
                  </a:lnTo>
                  <a:lnTo>
                    <a:pt x="34324" y="7020"/>
                  </a:lnTo>
                  <a:lnTo>
                    <a:pt x="34048" y="5749"/>
                  </a:lnTo>
                  <a:lnTo>
                    <a:pt x="33716" y="4477"/>
                  </a:lnTo>
                  <a:lnTo>
                    <a:pt x="33384" y="3206"/>
                  </a:lnTo>
                  <a:lnTo>
                    <a:pt x="32942" y="1990"/>
                  </a:lnTo>
                  <a:lnTo>
                    <a:pt x="32334" y="1714"/>
                  </a:lnTo>
                  <a:lnTo>
                    <a:pt x="31726" y="1437"/>
                  </a:lnTo>
                  <a:lnTo>
                    <a:pt x="31118" y="1216"/>
                  </a:lnTo>
                  <a:lnTo>
                    <a:pt x="30455" y="995"/>
                  </a:lnTo>
                  <a:lnTo>
                    <a:pt x="29129" y="719"/>
                  </a:lnTo>
                  <a:lnTo>
                    <a:pt x="27802" y="498"/>
                  </a:lnTo>
                  <a:lnTo>
                    <a:pt x="26089" y="277"/>
                  </a:lnTo>
                  <a:lnTo>
                    <a:pt x="24375" y="111"/>
                  </a:lnTo>
                  <a:lnTo>
                    <a:pt x="22607"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710;p41">
              <a:extLst>
                <a:ext uri="{FF2B5EF4-FFF2-40B4-BE49-F238E27FC236}">
                  <a16:creationId xmlns:a16="http://schemas.microsoft.com/office/drawing/2014/main" id="{F4AC744D-99DB-CA93-2BAA-EE7967B40308}"/>
                </a:ext>
              </a:extLst>
            </p:cNvPr>
            <p:cNvSpPr/>
            <p:nvPr/>
          </p:nvSpPr>
          <p:spPr>
            <a:xfrm>
              <a:off x="1936300" y="1709925"/>
              <a:ext cx="1188350" cy="1180050"/>
            </a:xfrm>
            <a:custGeom>
              <a:avLst/>
              <a:gdLst/>
              <a:ahLst/>
              <a:cxnLst/>
              <a:rect l="l" t="t" r="r" b="b"/>
              <a:pathLst>
                <a:path w="47534" h="47202" extrusionOk="0">
                  <a:moveTo>
                    <a:pt x="23270" y="0"/>
                  </a:moveTo>
                  <a:lnTo>
                    <a:pt x="22275" y="55"/>
                  </a:lnTo>
                  <a:lnTo>
                    <a:pt x="21280" y="111"/>
                  </a:lnTo>
                  <a:lnTo>
                    <a:pt x="20285" y="221"/>
                  </a:lnTo>
                  <a:lnTo>
                    <a:pt x="19290" y="332"/>
                  </a:lnTo>
                  <a:lnTo>
                    <a:pt x="18295" y="553"/>
                  </a:lnTo>
                  <a:lnTo>
                    <a:pt x="17356" y="774"/>
                  </a:lnTo>
                  <a:lnTo>
                    <a:pt x="16416" y="1106"/>
                  </a:lnTo>
                  <a:lnTo>
                    <a:pt x="15477" y="1437"/>
                  </a:lnTo>
                  <a:lnTo>
                    <a:pt x="14316" y="1879"/>
                  </a:lnTo>
                  <a:lnTo>
                    <a:pt x="12934" y="2598"/>
                  </a:lnTo>
                  <a:lnTo>
                    <a:pt x="11387" y="3482"/>
                  </a:lnTo>
                  <a:lnTo>
                    <a:pt x="10613" y="3980"/>
                  </a:lnTo>
                  <a:lnTo>
                    <a:pt x="9784" y="4532"/>
                  </a:lnTo>
                  <a:lnTo>
                    <a:pt x="8899" y="5196"/>
                  </a:lnTo>
                  <a:lnTo>
                    <a:pt x="8070" y="5859"/>
                  </a:lnTo>
                  <a:lnTo>
                    <a:pt x="7241" y="6633"/>
                  </a:lnTo>
                  <a:lnTo>
                    <a:pt x="6412" y="7462"/>
                  </a:lnTo>
                  <a:lnTo>
                    <a:pt x="5638" y="8346"/>
                  </a:lnTo>
                  <a:lnTo>
                    <a:pt x="4865" y="9341"/>
                  </a:lnTo>
                  <a:lnTo>
                    <a:pt x="4091" y="10391"/>
                  </a:lnTo>
                  <a:lnTo>
                    <a:pt x="3428" y="11497"/>
                  </a:lnTo>
                  <a:lnTo>
                    <a:pt x="2764" y="12657"/>
                  </a:lnTo>
                  <a:lnTo>
                    <a:pt x="2156" y="13928"/>
                  </a:lnTo>
                  <a:lnTo>
                    <a:pt x="1659" y="15310"/>
                  </a:lnTo>
                  <a:lnTo>
                    <a:pt x="1161" y="16692"/>
                  </a:lnTo>
                  <a:lnTo>
                    <a:pt x="719" y="18626"/>
                  </a:lnTo>
                  <a:lnTo>
                    <a:pt x="388" y="20506"/>
                  </a:lnTo>
                  <a:lnTo>
                    <a:pt x="111" y="22440"/>
                  </a:lnTo>
                  <a:lnTo>
                    <a:pt x="1" y="24375"/>
                  </a:lnTo>
                  <a:lnTo>
                    <a:pt x="1" y="26309"/>
                  </a:lnTo>
                  <a:lnTo>
                    <a:pt x="111" y="28244"/>
                  </a:lnTo>
                  <a:lnTo>
                    <a:pt x="277" y="30178"/>
                  </a:lnTo>
                  <a:lnTo>
                    <a:pt x="554" y="32112"/>
                  </a:lnTo>
                  <a:lnTo>
                    <a:pt x="775" y="33107"/>
                  </a:lnTo>
                  <a:lnTo>
                    <a:pt x="996" y="34102"/>
                  </a:lnTo>
                  <a:lnTo>
                    <a:pt x="1327" y="35097"/>
                  </a:lnTo>
                  <a:lnTo>
                    <a:pt x="1659" y="36147"/>
                  </a:lnTo>
                  <a:lnTo>
                    <a:pt x="2046" y="37142"/>
                  </a:lnTo>
                  <a:lnTo>
                    <a:pt x="2433" y="38192"/>
                  </a:lnTo>
                  <a:lnTo>
                    <a:pt x="2875" y="39242"/>
                  </a:lnTo>
                  <a:lnTo>
                    <a:pt x="3372" y="40237"/>
                  </a:lnTo>
                  <a:lnTo>
                    <a:pt x="3925" y="41232"/>
                  </a:lnTo>
                  <a:lnTo>
                    <a:pt x="4478" y="42227"/>
                  </a:lnTo>
                  <a:lnTo>
                    <a:pt x="5030" y="43167"/>
                  </a:lnTo>
                  <a:lnTo>
                    <a:pt x="5638" y="44106"/>
                  </a:lnTo>
                  <a:lnTo>
                    <a:pt x="6302" y="44935"/>
                  </a:lnTo>
                  <a:lnTo>
                    <a:pt x="6965" y="45764"/>
                  </a:lnTo>
                  <a:lnTo>
                    <a:pt x="7628" y="46538"/>
                  </a:lnTo>
                  <a:lnTo>
                    <a:pt x="8347" y="47201"/>
                  </a:lnTo>
                  <a:lnTo>
                    <a:pt x="8734" y="44659"/>
                  </a:lnTo>
                  <a:lnTo>
                    <a:pt x="9231" y="42338"/>
                  </a:lnTo>
                  <a:lnTo>
                    <a:pt x="9507" y="41287"/>
                  </a:lnTo>
                  <a:lnTo>
                    <a:pt x="9784" y="40237"/>
                  </a:lnTo>
                  <a:lnTo>
                    <a:pt x="10447" y="38192"/>
                  </a:lnTo>
                  <a:lnTo>
                    <a:pt x="11276" y="36092"/>
                  </a:lnTo>
                  <a:lnTo>
                    <a:pt x="12271" y="33771"/>
                  </a:lnTo>
                  <a:lnTo>
                    <a:pt x="14758" y="28299"/>
                  </a:lnTo>
                  <a:lnTo>
                    <a:pt x="16250" y="28354"/>
                  </a:lnTo>
                  <a:lnTo>
                    <a:pt x="19346" y="28354"/>
                  </a:lnTo>
                  <a:lnTo>
                    <a:pt x="21004" y="28299"/>
                  </a:lnTo>
                  <a:lnTo>
                    <a:pt x="22607" y="28244"/>
                  </a:lnTo>
                  <a:lnTo>
                    <a:pt x="24265" y="28078"/>
                  </a:lnTo>
                  <a:lnTo>
                    <a:pt x="25978" y="27912"/>
                  </a:lnTo>
                  <a:lnTo>
                    <a:pt x="27636" y="27746"/>
                  </a:lnTo>
                  <a:lnTo>
                    <a:pt x="29294" y="27470"/>
                  </a:lnTo>
                  <a:lnTo>
                    <a:pt x="30952" y="27193"/>
                  </a:lnTo>
                  <a:lnTo>
                    <a:pt x="32611" y="26862"/>
                  </a:lnTo>
                  <a:lnTo>
                    <a:pt x="34269" y="26475"/>
                  </a:lnTo>
                  <a:lnTo>
                    <a:pt x="35872" y="26088"/>
                  </a:lnTo>
                  <a:lnTo>
                    <a:pt x="37419" y="25591"/>
                  </a:lnTo>
                  <a:lnTo>
                    <a:pt x="38967" y="25093"/>
                  </a:lnTo>
                  <a:lnTo>
                    <a:pt x="40459" y="24540"/>
                  </a:lnTo>
                  <a:lnTo>
                    <a:pt x="41454" y="24098"/>
                  </a:lnTo>
                  <a:lnTo>
                    <a:pt x="42449" y="23656"/>
                  </a:lnTo>
                  <a:lnTo>
                    <a:pt x="43388" y="23159"/>
                  </a:lnTo>
                  <a:lnTo>
                    <a:pt x="44273" y="22661"/>
                  </a:lnTo>
                  <a:lnTo>
                    <a:pt x="45157" y="22164"/>
                  </a:lnTo>
                  <a:lnTo>
                    <a:pt x="45986" y="21611"/>
                  </a:lnTo>
                  <a:lnTo>
                    <a:pt x="46760" y="21003"/>
                  </a:lnTo>
                  <a:lnTo>
                    <a:pt x="47534" y="20450"/>
                  </a:lnTo>
                  <a:lnTo>
                    <a:pt x="46981" y="19069"/>
                  </a:lnTo>
                  <a:lnTo>
                    <a:pt x="46262" y="17466"/>
                  </a:lnTo>
                  <a:lnTo>
                    <a:pt x="45654" y="16084"/>
                  </a:lnTo>
                  <a:lnTo>
                    <a:pt x="44936" y="14536"/>
                  </a:lnTo>
                  <a:lnTo>
                    <a:pt x="44107" y="12989"/>
                  </a:lnTo>
                  <a:lnTo>
                    <a:pt x="43167" y="11386"/>
                  </a:lnTo>
                  <a:lnTo>
                    <a:pt x="42117" y="9838"/>
                  </a:lnTo>
                  <a:lnTo>
                    <a:pt x="40956" y="8236"/>
                  </a:lnTo>
                  <a:lnTo>
                    <a:pt x="40348" y="7517"/>
                  </a:lnTo>
                  <a:lnTo>
                    <a:pt x="39685" y="6743"/>
                  </a:lnTo>
                  <a:lnTo>
                    <a:pt x="38967" y="6025"/>
                  </a:lnTo>
                  <a:lnTo>
                    <a:pt x="38248" y="5361"/>
                  </a:lnTo>
                  <a:lnTo>
                    <a:pt x="37474" y="4698"/>
                  </a:lnTo>
                  <a:lnTo>
                    <a:pt x="36701" y="4090"/>
                  </a:lnTo>
                  <a:lnTo>
                    <a:pt x="35872" y="3482"/>
                  </a:lnTo>
                  <a:lnTo>
                    <a:pt x="34987" y="2930"/>
                  </a:lnTo>
                  <a:lnTo>
                    <a:pt x="34103" y="2432"/>
                  </a:lnTo>
                  <a:lnTo>
                    <a:pt x="33163" y="1990"/>
                  </a:lnTo>
                  <a:lnTo>
                    <a:pt x="32168" y="1603"/>
                  </a:lnTo>
                  <a:lnTo>
                    <a:pt x="31174" y="1216"/>
                  </a:lnTo>
                  <a:lnTo>
                    <a:pt x="30179" y="940"/>
                  </a:lnTo>
                  <a:lnTo>
                    <a:pt x="29239" y="719"/>
                  </a:lnTo>
                  <a:lnTo>
                    <a:pt x="28244" y="498"/>
                  </a:lnTo>
                  <a:lnTo>
                    <a:pt x="27249" y="332"/>
                  </a:lnTo>
                  <a:lnTo>
                    <a:pt x="26254" y="221"/>
                  </a:lnTo>
                  <a:lnTo>
                    <a:pt x="25260" y="111"/>
                  </a:lnTo>
                  <a:lnTo>
                    <a:pt x="24265" y="55"/>
                  </a:lnTo>
                  <a:lnTo>
                    <a:pt x="23270"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11;p41">
              <a:extLst>
                <a:ext uri="{FF2B5EF4-FFF2-40B4-BE49-F238E27FC236}">
                  <a16:creationId xmlns:a16="http://schemas.microsoft.com/office/drawing/2014/main" id="{D460B2B5-3B76-78E4-E1B9-1147440E11D4}"/>
                </a:ext>
              </a:extLst>
            </p:cNvPr>
            <p:cNvSpPr/>
            <p:nvPr/>
          </p:nvSpPr>
          <p:spPr>
            <a:xfrm>
              <a:off x="2417175" y="2536225"/>
              <a:ext cx="228000" cy="38700"/>
            </a:xfrm>
            <a:custGeom>
              <a:avLst/>
              <a:gdLst/>
              <a:ahLst/>
              <a:cxnLst/>
              <a:rect l="l" t="t" r="r" b="b"/>
              <a:pathLst>
                <a:path w="9120" h="1548" fill="none" extrusionOk="0">
                  <a:moveTo>
                    <a:pt x="0" y="1548"/>
                  </a:moveTo>
                  <a:lnTo>
                    <a:pt x="0" y="1548"/>
                  </a:lnTo>
                  <a:lnTo>
                    <a:pt x="995" y="995"/>
                  </a:lnTo>
                  <a:lnTo>
                    <a:pt x="1990" y="553"/>
                  </a:lnTo>
                  <a:lnTo>
                    <a:pt x="3040" y="276"/>
                  </a:lnTo>
                  <a:lnTo>
                    <a:pt x="3593" y="166"/>
                  </a:lnTo>
                  <a:lnTo>
                    <a:pt x="4145" y="55"/>
                  </a:lnTo>
                  <a:lnTo>
                    <a:pt x="4698" y="0"/>
                  </a:lnTo>
                  <a:lnTo>
                    <a:pt x="5251" y="0"/>
                  </a:lnTo>
                  <a:lnTo>
                    <a:pt x="5859" y="0"/>
                  </a:lnTo>
                  <a:lnTo>
                    <a:pt x="6467" y="55"/>
                  </a:lnTo>
                  <a:lnTo>
                    <a:pt x="7075" y="166"/>
                  </a:lnTo>
                  <a:lnTo>
                    <a:pt x="7738" y="332"/>
                  </a:lnTo>
                  <a:lnTo>
                    <a:pt x="8401" y="498"/>
                  </a:lnTo>
                  <a:lnTo>
                    <a:pt x="9120" y="719"/>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12;p41">
              <a:extLst>
                <a:ext uri="{FF2B5EF4-FFF2-40B4-BE49-F238E27FC236}">
                  <a16:creationId xmlns:a16="http://schemas.microsoft.com/office/drawing/2014/main" id="{A836BA4A-79AE-274C-E480-5C0750A93517}"/>
                </a:ext>
              </a:extLst>
            </p:cNvPr>
            <p:cNvSpPr/>
            <p:nvPr/>
          </p:nvSpPr>
          <p:spPr>
            <a:xfrm>
              <a:off x="2863475" y="2538975"/>
              <a:ext cx="182425" cy="33200"/>
            </a:xfrm>
            <a:custGeom>
              <a:avLst/>
              <a:gdLst/>
              <a:ahLst/>
              <a:cxnLst/>
              <a:rect l="l" t="t" r="r" b="b"/>
              <a:pathLst>
                <a:path w="7297" h="1328" fill="none" extrusionOk="0">
                  <a:moveTo>
                    <a:pt x="1" y="1327"/>
                  </a:moveTo>
                  <a:lnTo>
                    <a:pt x="1" y="1327"/>
                  </a:lnTo>
                  <a:lnTo>
                    <a:pt x="443" y="995"/>
                  </a:lnTo>
                  <a:lnTo>
                    <a:pt x="885" y="774"/>
                  </a:lnTo>
                  <a:lnTo>
                    <a:pt x="1382" y="553"/>
                  </a:lnTo>
                  <a:lnTo>
                    <a:pt x="1880" y="332"/>
                  </a:lnTo>
                  <a:lnTo>
                    <a:pt x="2377" y="222"/>
                  </a:lnTo>
                  <a:lnTo>
                    <a:pt x="2875" y="111"/>
                  </a:lnTo>
                  <a:lnTo>
                    <a:pt x="3372" y="1"/>
                  </a:lnTo>
                  <a:lnTo>
                    <a:pt x="3869" y="1"/>
                  </a:lnTo>
                  <a:lnTo>
                    <a:pt x="4367" y="1"/>
                  </a:lnTo>
                  <a:lnTo>
                    <a:pt x="4809" y="56"/>
                  </a:lnTo>
                  <a:lnTo>
                    <a:pt x="5307" y="166"/>
                  </a:lnTo>
                  <a:lnTo>
                    <a:pt x="5749" y="277"/>
                  </a:lnTo>
                  <a:lnTo>
                    <a:pt x="6191" y="498"/>
                  </a:lnTo>
                  <a:lnTo>
                    <a:pt x="6578" y="719"/>
                  </a:lnTo>
                  <a:lnTo>
                    <a:pt x="6965" y="995"/>
                  </a:lnTo>
                  <a:lnTo>
                    <a:pt x="7296" y="1327"/>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13;p41">
              <a:extLst>
                <a:ext uri="{FF2B5EF4-FFF2-40B4-BE49-F238E27FC236}">
                  <a16:creationId xmlns:a16="http://schemas.microsoft.com/office/drawing/2014/main" id="{6CB4D6B8-C863-AFB2-FEDF-8D32138D6A7D}"/>
                </a:ext>
              </a:extLst>
            </p:cNvPr>
            <p:cNvSpPr/>
            <p:nvPr/>
          </p:nvSpPr>
          <p:spPr>
            <a:xfrm>
              <a:off x="2784725" y="2784925"/>
              <a:ext cx="13825" cy="123000"/>
            </a:xfrm>
            <a:custGeom>
              <a:avLst/>
              <a:gdLst/>
              <a:ahLst/>
              <a:cxnLst/>
              <a:rect l="l" t="t" r="r" b="b"/>
              <a:pathLst>
                <a:path w="553" h="4920" fill="none" extrusionOk="0">
                  <a:moveTo>
                    <a:pt x="498" y="1"/>
                  </a:moveTo>
                  <a:lnTo>
                    <a:pt x="498" y="1"/>
                  </a:lnTo>
                  <a:lnTo>
                    <a:pt x="553" y="498"/>
                  </a:lnTo>
                  <a:lnTo>
                    <a:pt x="553" y="1106"/>
                  </a:lnTo>
                  <a:lnTo>
                    <a:pt x="553" y="1769"/>
                  </a:lnTo>
                  <a:lnTo>
                    <a:pt x="553" y="2488"/>
                  </a:lnTo>
                  <a:lnTo>
                    <a:pt x="442" y="3151"/>
                  </a:lnTo>
                  <a:lnTo>
                    <a:pt x="332" y="3814"/>
                  </a:lnTo>
                  <a:lnTo>
                    <a:pt x="221" y="4422"/>
                  </a:lnTo>
                  <a:lnTo>
                    <a:pt x="0" y="4920"/>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14;p41">
              <a:extLst>
                <a:ext uri="{FF2B5EF4-FFF2-40B4-BE49-F238E27FC236}">
                  <a16:creationId xmlns:a16="http://schemas.microsoft.com/office/drawing/2014/main" id="{5949584B-D11D-681E-960B-CCB0A22E0058}"/>
                </a:ext>
              </a:extLst>
            </p:cNvPr>
            <p:cNvSpPr/>
            <p:nvPr/>
          </p:nvSpPr>
          <p:spPr>
            <a:xfrm>
              <a:off x="2549825" y="2720000"/>
              <a:ext cx="53900" cy="84300"/>
            </a:xfrm>
            <a:custGeom>
              <a:avLst/>
              <a:gdLst/>
              <a:ahLst/>
              <a:cxnLst/>
              <a:rect l="l" t="t" r="r" b="b"/>
              <a:pathLst>
                <a:path w="2156" h="3372" extrusionOk="0">
                  <a:moveTo>
                    <a:pt x="829" y="0"/>
                  </a:moveTo>
                  <a:lnTo>
                    <a:pt x="663" y="111"/>
                  </a:lnTo>
                  <a:lnTo>
                    <a:pt x="442" y="276"/>
                  </a:lnTo>
                  <a:lnTo>
                    <a:pt x="276" y="498"/>
                  </a:lnTo>
                  <a:lnTo>
                    <a:pt x="166" y="719"/>
                  </a:lnTo>
                  <a:lnTo>
                    <a:pt x="55" y="995"/>
                  </a:lnTo>
                  <a:lnTo>
                    <a:pt x="0" y="1327"/>
                  </a:lnTo>
                  <a:lnTo>
                    <a:pt x="0" y="1658"/>
                  </a:lnTo>
                  <a:lnTo>
                    <a:pt x="0" y="1990"/>
                  </a:lnTo>
                  <a:lnTo>
                    <a:pt x="55" y="2321"/>
                  </a:lnTo>
                  <a:lnTo>
                    <a:pt x="166" y="2598"/>
                  </a:lnTo>
                  <a:lnTo>
                    <a:pt x="276" y="2874"/>
                  </a:lnTo>
                  <a:lnTo>
                    <a:pt x="442" y="3095"/>
                  </a:lnTo>
                  <a:lnTo>
                    <a:pt x="663" y="3261"/>
                  </a:lnTo>
                  <a:lnTo>
                    <a:pt x="829" y="3316"/>
                  </a:lnTo>
                  <a:lnTo>
                    <a:pt x="1050" y="3372"/>
                  </a:lnTo>
                  <a:lnTo>
                    <a:pt x="1271" y="3316"/>
                  </a:lnTo>
                  <a:lnTo>
                    <a:pt x="1492" y="3261"/>
                  </a:lnTo>
                  <a:lnTo>
                    <a:pt x="1658" y="3095"/>
                  </a:lnTo>
                  <a:lnTo>
                    <a:pt x="1824" y="2874"/>
                  </a:lnTo>
                  <a:lnTo>
                    <a:pt x="1935" y="2598"/>
                  </a:lnTo>
                  <a:lnTo>
                    <a:pt x="2045" y="2321"/>
                  </a:lnTo>
                  <a:lnTo>
                    <a:pt x="2100" y="1990"/>
                  </a:lnTo>
                  <a:lnTo>
                    <a:pt x="2156" y="1658"/>
                  </a:lnTo>
                  <a:lnTo>
                    <a:pt x="2100" y="1327"/>
                  </a:lnTo>
                  <a:lnTo>
                    <a:pt x="2045" y="995"/>
                  </a:lnTo>
                  <a:lnTo>
                    <a:pt x="1935" y="719"/>
                  </a:lnTo>
                  <a:lnTo>
                    <a:pt x="1824" y="498"/>
                  </a:lnTo>
                  <a:lnTo>
                    <a:pt x="1658" y="276"/>
                  </a:lnTo>
                  <a:lnTo>
                    <a:pt x="1492" y="111"/>
                  </a:lnTo>
                  <a:lnTo>
                    <a:pt x="1271" y="0"/>
                  </a:lnTo>
                  <a:close/>
                </a:path>
              </a:pathLst>
            </a:custGeom>
            <a:solidFill>
              <a:srgbClr val="262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15;p41">
              <a:extLst>
                <a:ext uri="{FF2B5EF4-FFF2-40B4-BE49-F238E27FC236}">
                  <a16:creationId xmlns:a16="http://schemas.microsoft.com/office/drawing/2014/main" id="{67D2483B-DA16-48BE-334B-EA48451C3729}"/>
                </a:ext>
              </a:extLst>
            </p:cNvPr>
            <p:cNvSpPr/>
            <p:nvPr/>
          </p:nvSpPr>
          <p:spPr>
            <a:xfrm>
              <a:off x="2900775" y="2699275"/>
              <a:ext cx="53925" cy="85675"/>
            </a:xfrm>
            <a:custGeom>
              <a:avLst/>
              <a:gdLst/>
              <a:ahLst/>
              <a:cxnLst/>
              <a:rect l="l" t="t" r="r" b="b"/>
              <a:pathLst>
                <a:path w="2157" h="3427" extrusionOk="0">
                  <a:moveTo>
                    <a:pt x="1106" y="0"/>
                  </a:moveTo>
                  <a:lnTo>
                    <a:pt x="885" y="55"/>
                  </a:lnTo>
                  <a:lnTo>
                    <a:pt x="664" y="166"/>
                  </a:lnTo>
                  <a:lnTo>
                    <a:pt x="498" y="276"/>
                  </a:lnTo>
                  <a:lnTo>
                    <a:pt x="332" y="497"/>
                  </a:lnTo>
                  <a:lnTo>
                    <a:pt x="167" y="774"/>
                  </a:lnTo>
                  <a:lnTo>
                    <a:pt x="111" y="1050"/>
                  </a:lnTo>
                  <a:lnTo>
                    <a:pt x="56" y="1382"/>
                  </a:lnTo>
                  <a:lnTo>
                    <a:pt x="1" y="1713"/>
                  </a:lnTo>
                  <a:lnTo>
                    <a:pt x="56" y="2045"/>
                  </a:lnTo>
                  <a:lnTo>
                    <a:pt x="111" y="2377"/>
                  </a:lnTo>
                  <a:lnTo>
                    <a:pt x="167" y="2653"/>
                  </a:lnTo>
                  <a:lnTo>
                    <a:pt x="332" y="2929"/>
                  </a:lnTo>
                  <a:lnTo>
                    <a:pt x="498" y="3095"/>
                  </a:lnTo>
                  <a:lnTo>
                    <a:pt x="664" y="3261"/>
                  </a:lnTo>
                  <a:lnTo>
                    <a:pt x="885" y="3372"/>
                  </a:lnTo>
                  <a:lnTo>
                    <a:pt x="1106" y="3427"/>
                  </a:lnTo>
                  <a:lnTo>
                    <a:pt x="1327" y="3372"/>
                  </a:lnTo>
                  <a:lnTo>
                    <a:pt x="1493" y="3261"/>
                  </a:lnTo>
                  <a:lnTo>
                    <a:pt x="1714" y="3095"/>
                  </a:lnTo>
                  <a:lnTo>
                    <a:pt x="1825" y="2929"/>
                  </a:lnTo>
                  <a:lnTo>
                    <a:pt x="1991" y="2653"/>
                  </a:lnTo>
                  <a:lnTo>
                    <a:pt x="2101" y="2377"/>
                  </a:lnTo>
                  <a:lnTo>
                    <a:pt x="2156" y="2045"/>
                  </a:lnTo>
                  <a:lnTo>
                    <a:pt x="2156" y="1713"/>
                  </a:lnTo>
                  <a:lnTo>
                    <a:pt x="2156" y="1382"/>
                  </a:lnTo>
                  <a:lnTo>
                    <a:pt x="2101" y="1050"/>
                  </a:lnTo>
                  <a:lnTo>
                    <a:pt x="1991" y="774"/>
                  </a:lnTo>
                  <a:lnTo>
                    <a:pt x="1825" y="497"/>
                  </a:lnTo>
                  <a:lnTo>
                    <a:pt x="1714" y="276"/>
                  </a:lnTo>
                  <a:lnTo>
                    <a:pt x="1493" y="166"/>
                  </a:lnTo>
                  <a:lnTo>
                    <a:pt x="1327" y="55"/>
                  </a:lnTo>
                  <a:lnTo>
                    <a:pt x="1106" y="0"/>
                  </a:lnTo>
                  <a:close/>
                </a:path>
              </a:pathLst>
            </a:custGeom>
            <a:solidFill>
              <a:srgbClr val="262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716;p41">
              <a:extLst>
                <a:ext uri="{FF2B5EF4-FFF2-40B4-BE49-F238E27FC236}">
                  <a16:creationId xmlns:a16="http://schemas.microsoft.com/office/drawing/2014/main" id="{E19411EC-713E-EB2C-B2F1-73C44EF95C09}"/>
                </a:ext>
              </a:extLst>
            </p:cNvPr>
            <p:cNvSpPr/>
            <p:nvPr/>
          </p:nvSpPr>
          <p:spPr>
            <a:xfrm>
              <a:off x="2544275" y="2909300"/>
              <a:ext cx="218350" cy="147875"/>
            </a:xfrm>
            <a:custGeom>
              <a:avLst/>
              <a:gdLst/>
              <a:ahLst/>
              <a:cxnLst/>
              <a:rect l="l" t="t" r="r" b="b"/>
              <a:pathLst>
                <a:path w="8734" h="5915" extrusionOk="0">
                  <a:moveTo>
                    <a:pt x="111" y="0"/>
                  </a:moveTo>
                  <a:lnTo>
                    <a:pt x="56" y="277"/>
                  </a:lnTo>
                  <a:lnTo>
                    <a:pt x="1" y="1050"/>
                  </a:lnTo>
                  <a:lnTo>
                    <a:pt x="56" y="1879"/>
                  </a:lnTo>
                  <a:lnTo>
                    <a:pt x="111" y="2487"/>
                  </a:lnTo>
                  <a:lnTo>
                    <a:pt x="222" y="3095"/>
                  </a:lnTo>
                  <a:lnTo>
                    <a:pt x="443" y="3703"/>
                  </a:lnTo>
                  <a:lnTo>
                    <a:pt x="719" y="4311"/>
                  </a:lnTo>
                  <a:lnTo>
                    <a:pt x="1051" y="4809"/>
                  </a:lnTo>
                  <a:lnTo>
                    <a:pt x="1272" y="5085"/>
                  </a:lnTo>
                  <a:lnTo>
                    <a:pt x="1549" y="5306"/>
                  </a:lnTo>
                  <a:lnTo>
                    <a:pt x="1825" y="5472"/>
                  </a:lnTo>
                  <a:lnTo>
                    <a:pt x="2157" y="5638"/>
                  </a:lnTo>
                  <a:lnTo>
                    <a:pt x="2543" y="5748"/>
                  </a:lnTo>
                  <a:lnTo>
                    <a:pt x="2930" y="5859"/>
                  </a:lnTo>
                  <a:lnTo>
                    <a:pt x="3483" y="5914"/>
                  </a:lnTo>
                  <a:lnTo>
                    <a:pt x="3980" y="5914"/>
                  </a:lnTo>
                  <a:lnTo>
                    <a:pt x="4478" y="5859"/>
                  </a:lnTo>
                  <a:lnTo>
                    <a:pt x="4975" y="5748"/>
                  </a:lnTo>
                  <a:lnTo>
                    <a:pt x="5528" y="5527"/>
                  </a:lnTo>
                  <a:lnTo>
                    <a:pt x="5970" y="5251"/>
                  </a:lnTo>
                  <a:lnTo>
                    <a:pt x="6468" y="4975"/>
                  </a:lnTo>
                  <a:lnTo>
                    <a:pt x="6855" y="4643"/>
                  </a:lnTo>
                  <a:lnTo>
                    <a:pt x="7241" y="4256"/>
                  </a:lnTo>
                  <a:lnTo>
                    <a:pt x="7573" y="3924"/>
                  </a:lnTo>
                  <a:lnTo>
                    <a:pt x="8126" y="3261"/>
                  </a:lnTo>
                  <a:lnTo>
                    <a:pt x="8623" y="2543"/>
                  </a:lnTo>
                  <a:lnTo>
                    <a:pt x="8734" y="2266"/>
                  </a:lnTo>
                  <a:lnTo>
                    <a:pt x="7905" y="2211"/>
                  </a:lnTo>
                  <a:lnTo>
                    <a:pt x="6965" y="2045"/>
                  </a:lnTo>
                  <a:lnTo>
                    <a:pt x="5749" y="1879"/>
                  </a:lnTo>
                  <a:lnTo>
                    <a:pt x="4367" y="1548"/>
                  </a:lnTo>
                  <a:lnTo>
                    <a:pt x="2930" y="1161"/>
                  </a:lnTo>
                  <a:lnTo>
                    <a:pt x="2212" y="884"/>
                  </a:lnTo>
                  <a:lnTo>
                    <a:pt x="1493" y="608"/>
                  </a:lnTo>
                  <a:lnTo>
                    <a:pt x="775" y="332"/>
                  </a:lnTo>
                  <a:lnTo>
                    <a:pt x="111" y="0"/>
                  </a:lnTo>
                  <a:close/>
                </a:path>
              </a:pathLst>
            </a:custGeom>
            <a:solidFill>
              <a:srgbClr val="CC4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717;p41">
              <a:extLst>
                <a:ext uri="{FF2B5EF4-FFF2-40B4-BE49-F238E27FC236}">
                  <a16:creationId xmlns:a16="http://schemas.microsoft.com/office/drawing/2014/main" id="{8B470DB8-0B39-3FA5-911F-3F02D9E91F61}"/>
                </a:ext>
              </a:extLst>
            </p:cNvPr>
            <p:cNvSpPr/>
            <p:nvPr/>
          </p:nvSpPr>
          <p:spPr>
            <a:xfrm>
              <a:off x="2544275" y="2909300"/>
              <a:ext cx="218350" cy="81550"/>
            </a:xfrm>
            <a:custGeom>
              <a:avLst/>
              <a:gdLst/>
              <a:ahLst/>
              <a:cxnLst/>
              <a:rect l="l" t="t" r="r" b="b"/>
              <a:pathLst>
                <a:path w="8734" h="3262" extrusionOk="0">
                  <a:moveTo>
                    <a:pt x="111" y="0"/>
                  </a:moveTo>
                  <a:lnTo>
                    <a:pt x="56" y="277"/>
                  </a:lnTo>
                  <a:lnTo>
                    <a:pt x="1" y="1050"/>
                  </a:lnTo>
                  <a:lnTo>
                    <a:pt x="1051" y="1492"/>
                  </a:lnTo>
                  <a:lnTo>
                    <a:pt x="2157" y="1935"/>
                  </a:lnTo>
                  <a:lnTo>
                    <a:pt x="3317" y="2266"/>
                  </a:lnTo>
                  <a:lnTo>
                    <a:pt x="4423" y="2598"/>
                  </a:lnTo>
                  <a:lnTo>
                    <a:pt x="5473" y="2874"/>
                  </a:lnTo>
                  <a:lnTo>
                    <a:pt x="6523" y="3095"/>
                  </a:lnTo>
                  <a:lnTo>
                    <a:pt x="7407" y="3206"/>
                  </a:lnTo>
                  <a:lnTo>
                    <a:pt x="8126" y="3261"/>
                  </a:lnTo>
                  <a:lnTo>
                    <a:pt x="8623" y="2543"/>
                  </a:lnTo>
                  <a:lnTo>
                    <a:pt x="8734" y="2266"/>
                  </a:lnTo>
                  <a:lnTo>
                    <a:pt x="7905" y="2211"/>
                  </a:lnTo>
                  <a:lnTo>
                    <a:pt x="6965" y="2045"/>
                  </a:lnTo>
                  <a:lnTo>
                    <a:pt x="5749" y="1879"/>
                  </a:lnTo>
                  <a:lnTo>
                    <a:pt x="4367" y="1548"/>
                  </a:lnTo>
                  <a:lnTo>
                    <a:pt x="2930" y="1161"/>
                  </a:lnTo>
                  <a:lnTo>
                    <a:pt x="2212" y="884"/>
                  </a:lnTo>
                  <a:lnTo>
                    <a:pt x="1493" y="608"/>
                  </a:lnTo>
                  <a:lnTo>
                    <a:pt x="775" y="332"/>
                  </a:lnTo>
                  <a:lnTo>
                    <a:pt x="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718;p41">
              <a:extLst>
                <a:ext uri="{FF2B5EF4-FFF2-40B4-BE49-F238E27FC236}">
                  <a16:creationId xmlns:a16="http://schemas.microsoft.com/office/drawing/2014/main" id="{387297E5-D9B5-8FFC-D63F-A83418CA3770}"/>
                </a:ext>
              </a:extLst>
            </p:cNvPr>
            <p:cNvSpPr/>
            <p:nvPr/>
          </p:nvSpPr>
          <p:spPr>
            <a:xfrm>
              <a:off x="2545675" y="2956275"/>
              <a:ext cx="123000" cy="100900"/>
            </a:xfrm>
            <a:custGeom>
              <a:avLst/>
              <a:gdLst/>
              <a:ahLst/>
              <a:cxnLst/>
              <a:rect l="l" t="t" r="r" b="b"/>
              <a:pathLst>
                <a:path w="4920" h="4036" extrusionOk="0">
                  <a:moveTo>
                    <a:pt x="0" y="0"/>
                  </a:moveTo>
                  <a:lnTo>
                    <a:pt x="55" y="608"/>
                  </a:lnTo>
                  <a:lnTo>
                    <a:pt x="166" y="1216"/>
                  </a:lnTo>
                  <a:lnTo>
                    <a:pt x="387" y="1824"/>
                  </a:lnTo>
                  <a:lnTo>
                    <a:pt x="663" y="2432"/>
                  </a:lnTo>
                  <a:lnTo>
                    <a:pt x="995" y="2930"/>
                  </a:lnTo>
                  <a:lnTo>
                    <a:pt x="1216" y="3206"/>
                  </a:lnTo>
                  <a:lnTo>
                    <a:pt x="1493" y="3427"/>
                  </a:lnTo>
                  <a:lnTo>
                    <a:pt x="1769" y="3593"/>
                  </a:lnTo>
                  <a:lnTo>
                    <a:pt x="2101" y="3759"/>
                  </a:lnTo>
                  <a:lnTo>
                    <a:pt x="2487" y="3869"/>
                  </a:lnTo>
                  <a:lnTo>
                    <a:pt x="2874" y="3980"/>
                  </a:lnTo>
                  <a:lnTo>
                    <a:pt x="3427" y="4035"/>
                  </a:lnTo>
                  <a:lnTo>
                    <a:pt x="3924" y="4035"/>
                  </a:lnTo>
                  <a:lnTo>
                    <a:pt x="4422" y="3980"/>
                  </a:lnTo>
                  <a:lnTo>
                    <a:pt x="4919" y="3814"/>
                  </a:lnTo>
                  <a:lnTo>
                    <a:pt x="4532" y="3096"/>
                  </a:lnTo>
                  <a:lnTo>
                    <a:pt x="4090" y="2377"/>
                  </a:lnTo>
                  <a:lnTo>
                    <a:pt x="3538" y="1714"/>
                  </a:lnTo>
                  <a:lnTo>
                    <a:pt x="2930" y="1161"/>
                  </a:lnTo>
                  <a:lnTo>
                    <a:pt x="2266" y="719"/>
                  </a:lnTo>
                  <a:lnTo>
                    <a:pt x="1548" y="387"/>
                  </a:lnTo>
                  <a:lnTo>
                    <a:pt x="774" y="111"/>
                  </a:lnTo>
                  <a:lnTo>
                    <a:pt x="0" y="0"/>
                  </a:lnTo>
                  <a:close/>
                </a:path>
              </a:pathLst>
            </a:custGeom>
            <a:solidFill>
              <a:srgbClr val="E87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719;p41">
              <a:extLst>
                <a:ext uri="{FF2B5EF4-FFF2-40B4-BE49-F238E27FC236}">
                  <a16:creationId xmlns:a16="http://schemas.microsoft.com/office/drawing/2014/main" id="{89FB7CF9-2912-B5B7-AFAF-4B281EDE87DA}"/>
                </a:ext>
              </a:extLst>
            </p:cNvPr>
            <p:cNvSpPr/>
            <p:nvPr/>
          </p:nvSpPr>
          <p:spPr>
            <a:xfrm>
              <a:off x="2088300" y="1770725"/>
              <a:ext cx="976950" cy="736500"/>
            </a:xfrm>
            <a:custGeom>
              <a:avLst/>
              <a:gdLst/>
              <a:ahLst/>
              <a:cxnLst/>
              <a:rect l="l" t="t" r="r" b="b"/>
              <a:pathLst>
                <a:path w="39078" h="29460" extrusionOk="0">
                  <a:moveTo>
                    <a:pt x="23435" y="0"/>
                  </a:moveTo>
                  <a:lnTo>
                    <a:pt x="22496" y="55"/>
                  </a:lnTo>
                  <a:lnTo>
                    <a:pt x="21556" y="166"/>
                  </a:lnTo>
                  <a:lnTo>
                    <a:pt x="20617" y="276"/>
                  </a:lnTo>
                  <a:lnTo>
                    <a:pt x="19677" y="442"/>
                  </a:lnTo>
                  <a:lnTo>
                    <a:pt x="18737" y="608"/>
                  </a:lnTo>
                  <a:lnTo>
                    <a:pt x="17853" y="829"/>
                  </a:lnTo>
                  <a:lnTo>
                    <a:pt x="16913" y="1161"/>
                  </a:lnTo>
                  <a:lnTo>
                    <a:pt x="16029" y="1492"/>
                  </a:lnTo>
                  <a:lnTo>
                    <a:pt x="15145" y="1879"/>
                  </a:lnTo>
                  <a:lnTo>
                    <a:pt x="14205" y="2321"/>
                  </a:lnTo>
                  <a:lnTo>
                    <a:pt x="13266" y="2874"/>
                  </a:lnTo>
                  <a:lnTo>
                    <a:pt x="12326" y="3537"/>
                  </a:lnTo>
                  <a:lnTo>
                    <a:pt x="11386" y="4201"/>
                  </a:lnTo>
                  <a:lnTo>
                    <a:pt x="10447" y="4919"/>
                  </a:lnTo>
                  <a:lnTo>
                    <a:pt x="9507" y="5748"/>
                  </a:lnTo>
                  <a:lnTo>
                    <a:pt x="8623" y="6577"/>
                  </a:lnTo>
                  <a:lnTo>
                    <a:pt x="7739" y="7462"/>
                  </a:lnTo>
                  <a:lnTo>
                    <a:pt x="6909" y="8346"/>
                  </a:lnTo>
                  <a:lnTo>
                    <a:pt x="6136" y="9341"/>
                  </a:lnTo>
                  <a:lnTo>
                    <a:pt x="5417" y="10280"/>
                  </a:lnTo>
                  <a:lnTo>
                    <a:pt x="4754" y="11331"/>
                  </a:lnTo>
                  <a:lnTo>
                    <a:pt x="4146" y="12325"/>
                  </a:lnTo>
                  <a:lnTo>
                    <a:pt x="3593" y="13376"/>
                  </a:lnTo>
                  <a:lnTo>
                    <a:pt x="3151" y="14481"/>
                  </a:lnTo>
                  <a:lnTo>
                    <a:pt x="2764" y="15531"/>
                  </a:lnTo>
                  <a:lnTo>
                    <a:pt x="2433" y="16692"/>
                  </a:lnTo>
                  <a:lnTo>
                    <a:pt x="1769" y="19124"/>
                  </a:lnTo>
                  <a:lnTo>
                    <a:pt x="1217" y="21556"/>
                  </a:lnTo>
                  <a:lnTo>
                    <a:pt x="774" y="23877"/>
                  </a:lnTo>
                  <a:lnTo>
                    <a:pt x="443" y="25867"/>
                  </a:lnTo>
                  <a:lnTo>
                    <a:pt x="166" y="27525"/>
                  </a:lnTo>
                  <a:lnTo>
                    <a:pt x="1" y="28962"/>
                  </a:lnTo>
                  <a:lnTo>
                    <a:pt x="2267" y="29459"/>
                  </a:lnTo>
                  <a:lnTo>
                    <a:pt x="2322" y="28188"/>
                  </a:lnTo>
                  <a:lnTo>
                    <a:pt x="2433" y="26751"/>
                  </a:lnTo>
                  <a:lnTo>
                    <a:pt x="2598" y="24927"/>
                  </a:lnTo>
                  <a:lnTo>
                    <a:pt x="2930" y="22716"/>
                  </a:lnTo>
                  <a:lnTo>
                    <a:pt x="3206" y="21500"/>
                  </a:lnTo>
                  <a:lnTo>
                    <a:pt x="3483" y="20229"/>
                  </a:lnTo>
                  <a:lnTo>
                    <a:pt x="3814" y="18958"/>
                  </a:lnTo>
                  <a:lnTo>
                    <a:pt x="4201" y="17631"/>
                  </a:lnTo>
                  <a:lnTo>
                    <a:pt x="4643" y="16250"/>
                  </a:lnTo>
                  <a:lnTo>
                    <a:pt x="5196" y="14923"/>
                  </a:lnTo>
                  <a:lnTo>
                    <a:pt x="5583" y="14094"/>
                  </a:lnTo>
                  <a:lnTo>
                    <a:pt x="5970" y="13265"/>
                  </a:lnTo>
                  <a:lnTo>
                    <a:pt x="6799" y="11773"/>
                  </a:lnTo>
                  <a:lnTo>
                    <a:pt x="7739" y="10336"/>
                  </a:lnTo>
                  <a:lnTo>
                    <a:pt x="8733" y="9065"/>
                  </a:lnTo>
                  <a:lnTo>
                    <a:pt x="9784" y="7849"/>
                  </a:lnTo>
                  <a:lnTo>
                    <a:pt x="10944" y="6798"/>
                  </a:lnTo>
                  <a:lnTo>
                    <a:pt x="12105" y="5859"/>
                  </a:lnTo>
                  <a:lnTo>
                    <a:pt x="13376" y="4974"/>
                  </a:lnTo>
                  <a:lnTo>
                    <a:pt x="14647" y="4201"/>
                  </a:lnTo>
                  <a:lnTo>
                    <a:pt x="15974" y="3593"/>
                  </a:lnTo>
                  <a:lnTo>
                    <a:pt x="17300" y="3040"/>
                  </a:lnTo>
                  <a:lnTo>
                    <a:pt x="18682" y="2543"/>
                  </a:lnTo>
                  <a:lnTo>
                    <a:pt x="20064" y="2211"/>
                  </a:lnTo>
                  <a:lnTo>
                    <a:pt x="21501" y="1935"/>
                  </a:lnTo>
                  <a:lnTo>
                    <a:pt x="22883" y="1769"/>
                  </a:lnTo>
                  <a:lnTo>
                    <a:pt x="24320" y="1658"/>
                  </a:lnTo>
                  <a:lnTo>
                    <a:pt x="25978" y="1658"/>
                  </a:lnTo>
                  <a:lnTo>
                    <a:pt x="26752" y="1714"/>
                  </a:lnTo>
                  <a:lnTo>
                    <a:pt x="27525" y="1824"/>
                  </a:lnTo>
                  <a:lnTo>
                    <a:pt x="29018" y="2100"/>
                  </a:lnTo>
                  <a:lnTo>
                    <a:pt x="30455" y="2432"/>
                  </a:lnTo>
                  <a:lnTo>
                    <a:pt x="31726" y="2874"/>
                  </a:lnTo>
                  <a:lnTo>
                    <a:pt x="32942" y="3372"/>
                  </a:lnTo>
                  <a:lnTo>
                    <a:pt x="34047" y="3869"/>
                  </a:lnTo>
                  <a:lnTo>
                    <a:pt x="35098" y="4422"/>
                  </a:lnTo>
                  <a:lnTo>
                    <a:pt x="35982" y="4974"/>
                  </a:lnTo>
                  <a:lnTo>
                    <a:pt x="36756" y="5527"/>
                  </a:lnTo>
                  <a:lnTo>
                    <a:pt x="37474" y="6025"/>
                  </a:lnTo>
                  <a:lnTo>
                    <a:pt x="38027" y="6467"/>
                  </a:lnTo>
                  <a:lnTo>
                    <a:pt x="38801" y="7185"/>
                  </a:lnTo>
                  <a:lnTo>
                    <a:pt x="39077" y="7462"/>
                  </a:lnTo>
                  <a:lnTo>
                    <a:pt x="38911" y="7185"/>
                  </a:lnTo>
                  <a:lnTo>
                    <a:pt x="38524" y="6577"/>
                  </a:lnTo>
                  <a:lnTo>
                    <a:pt x="37806" y="5693"/>
                  </a:lnTo>
                  <a:lnTo>
                    <a:pt x="36866" y="4643"/>
                  </a:lnTo>
                  <a:lnTo>
                    <a:pt x="36258" y="4090"/>
                  </a:lnTo>
                  <a:lnTo>
                    <a:pt x="35595" y="3482"/>
                  </a:lnTo>
                  <a:lnTo>
                    <a:pt x="34876" y="2929"/>
                  </a:lnTo>
                  <a:lnTo>
                    <a:pt x="34103" y="2432"/>
                  </a:lnTo>
                  <a:lnTo>
                    <a:pt x="33274" y="1879"/>
                  </a:lnTo>
                  <a:lnTo>
                    <a:pt x="32334" y="1437"/>
                  </a:lnTo>
                  <a:lnTo>
                    <a:pt x="31339" y="1050"/>
                  </a:lnTo>
                  <a:lnTo>
                    <a:pt x="30289" y="719"/>
                  </a:lnTo>
                  <a:lnTo>
                    <a:pt x="28741" y="387"/>
                  </a:lnTo>
                  <a:lnTo>
                    <a:pt x="27083" y="166"/>
                  </a:lnTo>
                  <a:lnTo>
                    <a:pt x="25315" y="55"/>
                  </a:lnTo>
                  <a:lnTo>
                    <a:pt x="23435"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720;p41">
              <a:extLst>
                <a:ext uri="{FF2B5EF4-FFF2-40B4-BE49-F238E27FC236}">
                  <a16:creationId xmlns:a16="http://schemas.microsoft.com/office/drawing/2014/main" id="{923ACFAD-E2F3-C950-4165-5211CAEE8257}"/>
                </a:ext>
              </a:extLst>
            </p:cNvPr>
            <p:cNvSpPr/>
            <p:nvPr/>
          </p:nvSpPr>
          <p:spPr>
            <a:xfrm>
              <a:off x="1936300" y="2449175"/>
              <a:ext cx="355150" cy="533375"/>
            </a:xfrm>
            <a:custGeom>
              <a:avLst/>
              <a:gdLst/>
              <a:ahLst/>
              <a:cxnLst/>
              <a:rect l="l" t="t" r="r" b="b"/>
              <a:pathLst>
                <a:path w="14206" h="21335" extrusionOk="0">
                  <a:moveTo>
                    <a:pt x="6025" y="0"/>
                  </a:moveTo>
                  <a:lnTo>
                    <a:pt x="5307" y="111"/>
                  </a:lnTo>
                  <a:lnTo>
                    <a:pt x="4588" y="332"/>
                  </a:lnTo>
                  <a:lnTo>
                    <a:pt x="3980" y="719"/>
                  </a:lnTo>
                  <a:lnTo>
                    <a:pt x="3372" y="1105"/>
                  </a:lnTo>
                  <a:lnTo>
                    <a:pt x="2764" y="1603"/>
                  </a:lnTo>
                  <a:lnTo>
                    <a:pt x="2267" y="2211"/>
                  </a:lnTo>
                  <a:lnTo>
                    <a:pt x="1769" y="2874"/>
                  </a:lnTo>
                  <a:lnTo>
                    <a:pt x="1327" y="3648"/>
                  </a:lnTo>
                  <a:lnTo>
                    <a:pt x="996" y="4422"/>
                  </a:lnTo>
                  <a:lnTo>
                    <a:pt x="664" y="5306"/>
                  </a:lnTo>
                  <a:lnTo>
                    <a:pt x="388" y="6190"/>
                  </a:lnTo>
                  <a:lnTo>
                    <a:pt x="222" y="7185"/>
                  </a:lnTo>
                  <a:lnTo>
                    <a:pt x="56" y="8180"/>
                  </a:lnTo>
                  <a:lnTo>
                    <a:pt x="1" y="9230"/>
                  </a:lnTo>
                  <a:lnTo>
                    <a:pt x="1" y="10280"/>
                  </a:lnTo>
                  <a:lnTo>
                    <a:pt x="56" y="11386"/>
                  </a:lnTo>
                  <a:lnTo>
                    <a:pt x="222" y="12491"/>
                  </a:lnTo>
                  <a:lnTo>
                    <a:pt x="443" y="13541"/>
                  </a:lnTo>
                  <a:lnTo>
                    <a:pt x="719" y="14536"/>
                  </a:lnTo>
                  <a:lnTo>
                    <a:pt x="1051" y="15476"/>
                  </a:lnTo>
                  <a:lnTo>
                    <a:pt x="1438" y="16360"/>
                  </a:lnTo>
                  <a:lnTo>
                    <a:pt x="1880" y="17244"/>
                  </a:lnTo>
                  <a:lnTo>
                    <a:pt x="2377" y="18018"/>
                  </a:lnTo>
                  <a:lnTo>
                    <a:pt x="2930" y="18682"/>
                  </a:lnTo>
                  <a:lnTo>
                    <a:pt x="3483" y="19345"/>
                  </a:lnTo>
                  <a:lnTo>
                    <a:pt x="4091" y="19897"/>
                  </a:lnTo>
                  <a:lnTo>
                    <a:pt x="4754" y="20395"/>
                  </a:lnTo>
                  <a:lnTo>
                    <a:pt x="5417" y="20782"/>
                  </a:lnTo>
                  <a:lnTo>
                    <a:pt x="6081" y="21058"/>
                  </a:lnTo>
                  <a:lnTo>
                    <a:pt x="6799" y="21224"/>
                  </a:lnTo>
                  <a:lnTo>
                    <a:pt x="7518" y="21334"/>
                  </a:lnTo>
                  <a:lnTo>
                    <a:pt x="8236" y="21334"/>
                  </a:lnTo>
                  <a:lnTo>
                    <a:pt x="8955" y="21169"/>
                  </a:lnTo>
                  <a:lnTo>
                    <a:pt x="9618" y="20948"/>
                  </a:lnTo>
                  <a:lnTo>
                    <a:pt x="10281" y="20616"/>
                  </a:lnTo>
                  <a:lnTo>
                    <a:pt x="10889" y="20174"/>
                  </a:lnTo>
                  <a:lnTo>
                    <a:pt x="11442" y="19676"/>
                  </a:lnTo>
                  <a:lnTo>
                    <a:pt x="11939" y="19068"/>
                  </a:lnTo>
                  <a:lnTo>
                    <a:pt x="12437" y="18405"/>
                  </a:lnTo>
                  <a:lnTo>
                    <a:pt x="12879" y="17687"/>
                  </a:lnTo>
                  <a:lnTo>
                    <a:pt x="13266" y="16858"/>
                  </a:lnTo>
                  <a:lnTo>
                    <a:pt x="13542" y="16029"/>
                  </a:lnTo>
                  <a:lnTo>
                    <a:pt x="13819" y="15089"/>
                  </a:lnTo>
                  <a:lnTo>
                    <a:pt x="14040" y="14149"/>
                  </a:lnTo>
                  <a:lnTo>
                    <a:pt x="14150" y="13099"/>
                  </a:lnTo>
                  <a:lnTo>
                    <a:pt x="14205" y="12104"/>
                  </a:lnTo>
                  <a:lnTo>
                    <a:pt x="14205" y="10999"/>
                  </a:lnTo>
                  <a:lnTo>
                    <a:pt x="14150" y="9949"/>
                  </a:lnTo>
                  <a:lnTo>
                    <a:pt x="13984" y="8843"/>
                  </a:lnTo>
                  <a:lnTo>
                    <a:pt x="13763" y="7793"/>
                  </a:lnTo>
                  <a:lnTo>
                    <a:pt x="13487" y="6798"/>
                  </a:lnTo>
                  <a:lnTo>
                    <a:pt x="13155" y="5803"/>
                  </a:lnTo>
                  <a:lnTo>
                    <a:pt x="12768" y="4919"/>
                  </a:lnTo>
                  <a:lnTo>
                    <a:pt x="12326" y="4090"/>
                  </a:lnTo>
                  <a:lnTo>
                    <a:pt x="11829" y="3316"/>
                  </a:lnTo>
                  <a:lnTo>
                    <a:pt x="11276" y="2598"/>
                  </a:lnTo>
                  <a:lnTo>
                    <a:pt x="10723" y="1990"/>
                  </a:lnTo>
                  <a:lnTo>
                    <a:pt x="10115" y="1382"/>
                  </a:lnTo>
                  <a:lnTo>
                    <a:pt x="9507" y="940"/>
                  </a:lnTo>
                  <a:lnTo>
                    <a:pt x="8844" y="553"/>
                  </a:lnTo>
                  <a:lnTo>
                    <a:pt x="8126" y="276"/>
                  </a:lnTo>
                  <a:lnTo>
                    <a:pt x="7462" y="55"/>
                  </a:lnTo>
                  <a:lnTo>
                    <a:pt x="6744" y="0"/>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721;p41">
              <a:extLst>
                <a:ext uri="{FF2B5EF4-FFF2-40B4-BE49-F238E27FC236}">
                  <a16:creationId xmlns:a16="http://schemas.microsoft.com/office/drawing/2014/main" id="{38AF19AA-9995-1A9A-6DAD-7BDCF78C4BC9}"/>
                </a:ext>
              </a:extLst>
            </p:cNvPr>
            <p:cNvSpPr/>
            <p:nvPr/>
          </p:nvSpPr>
          <p:spPr>
            <a:xfrm>
              <a:off x="1950125" y="2534825"/>
              <a:ext cx="234925" cy="400750"/>
            </a:xfrm>
            <a:custGeom>
              <a:avLst/>
              <a:gdLst/>
              <a:ahLst/>
              <a:cxnLst/>
              <a:rect l="l" t="t" r="r" b="b"/>
              <a:pathLst>
                <a:path w="9397" h="16030" extrusionOk="0">
                  <a:moveTo>
                    <a:pt x="3483" y="1"/>
                  </a:moveTo>
                  <a:lnTo>
                    <a:pt x="3040" y="111"/>
                  </a:lnTo>
                  <a:lnTo>
                    <a:pt x="2598" y="332"/>
                  </a:lnTo>
                  <a:lnTo>
                    <a:pt x="2156" y="554"/>
                  </a:lnTo>
                  <a:lnTo>
                    <a:pt x="1824" y="885"/>
                  </a:lnTo>
                  <a:lnTo>
                    <a:pt x="1438" y="1327"/>
                  </a:lnTo>
                  <a:lnTo>
                    <a:pt x="1161" y="1769"/>
                  </a:lnTo>
                  <a:lnTo>
                    <a:pt x="885" y="2267"/>
                  </a:lnTo>
                  <a:lnTo>
                    <a:pt x="608" y="2820"/>
                  </a:lnTo>
                  <a:lnTo>
                    <a:pt x="387" y="3428"/>
                  </a:lnTo>
                  <a:lnTo>
                    <a:pt x="222" y="4091"/>
                  </a:lnTo>
                  <a:lnTo>
                    <a:pt x="111" y="4809"/>
                  </a:lnTo>
                  <a:lnTo>
                    <a:pt x="1" y="5528"/>
                  </a:lnTo>
                  <a:lnTo>
                    <a:pt x="1" y="6302"/>
                  </a:lnTo>
                  <a:lnTo>
                    <a:pt x="1" y="7075"/>
                  </a:lnTo>
                  <a:lnTo>
                    <a:pt x="56" y="7849"/>
                  </a:lnTo>
                  <a:lnTo>
                    <a:pt x="111" y="8678"/>
                  </a:lnTo>
                  <a:lnTo>
                    <a:pt x="277" y="9507"/>
                  </a:lnTo>
                  <a:lnTo>
                    <a:pt x="498" y="10281"/>
                  </a:lnTo>
                  <a:lnTo>
                    <a:pt x="719" y="11055"/>
                  </a:lnTo>
                  <a:lnTo>
                    <a:pt x="940" y="11718"/>
                  </a:lnTo>
                  <a:lnTo>
                    <a:pt x="1272" y="12437"/>
                  </a:lnTo>
                  <a:lnTo>
                    <a:pt x="1603" y="13045"/>
                  </a:lnTo>
                  <a:lnTo>
                    <a:pt x="1935" y="13597"/>
                  </a:lnTo>
                  <a:lnTo>
                    <a:pt x="2322" y="14150"/>
                  </a:lnTo>
                  <a:lnTo>
                    <a:pt x="2709" y="14592"/>
                  </a:lnTo>
                  <a:lnTo>
                    <a:pt x="3151" y="15034"/>
                  </a:lnTo>
                  <a:lnTo>
                    <a:pt x="3593" y="15366"/>
                  </a:lnTo>
                  <a:lnTo>
                    <a:pt x="4035" y="15642"/>
                  </a:lnTo>
                  <a:lnTo>
                    <a:pt x="4477" y="15863"/>
                  </a:lnTo>
                  <a:lnTo>
                    <a:pt x="4920" y="15974"/>
                  </a:lnTo>
                  <a:lnTo>
                    <a:pt x="5417" y="16029"/>
                  </a:lnTo>
                  <a:lnTo>
                    <a:pt x="5859" y="15974"/>
                  </a:lnTo>
                  <a:lnTo>
                    <a:pt x="6357" y="15863"/>
                  </a:lnTo>
                  <a:lnTo>
                    <a:pt x="6744" y="15698"/>
                  </a:lnTo>
                  <a:lnTo>
                    <a:pt x="7186" y="15421"/>
                  </a:lnTo>
                  <a:lnTo>
                    <a:pt x="7573" y="15090"/>
                  </a:lnTo>
                  <a:lnTo>
                    <a:pt x="7904" y="14703"/>
                  </a:lnTo>
                  <a:lnTo>
                    <a:pt x="8236" y="14261"/>
                  </a:lnTo>
                  <a:lnTo>
                    <a:pt x="8512" y="13708"/>
                  </a:lnTo>
                  <a:lnTo>
                    <a:pt x="8733" y="13155"/>
                  </a:lnTo>
                  <a:lnTo>
                    <a:pt x="8954" y="12547"/>
                  </a:lnTo>
                  <a:lnTo>
                    <a:pt x="9120" y="11884"/>
                  </a:lnTo>
                  <a:lnTo>
                    <a:pt x="9231" y="11221"/>
                  </a:lnTo>
                  <a:lnTo>
                    <a:pt x="9341" y="10502"/>
                  </a:lnTo>
                  <a:lnTo>
                    <a:pt x="9397" y="9728"/>
                  </a:lnTo>
                  <a:lnTo>
                    <a:pt x="9341" y="8955"/>
                  </a:lnTo>
                  <a:lnTo>
                    <a:pt x="9341" y="8126"/>
                  </a:lnTo>
                  <a:lnTo>
                    <a:pt x="9231" y="7297"/>
                  </a:lnTo>
                  <a:lnTo>
                    <a:pt x="9065" y="6523"/>
                  </a:lnTo>
                  <a:lnTo>
                    <a:pt x="8899" y="5749"/>
                  </a:lnTo>
                  <a:lnTo>
                    <a:pt x="8678" y="4975"/>
                  </a:lnTo>
                  <a:lnTo>
                    <a:pt x="8402" y="4257"/>
                  </a:lnTo>
                  <a:lnTo>
                    <a:pt x="8125" y="3593"/>
                  </a:lnTo>
                  <a:lnTo>
                    <a:pt x="7794" y="2985"/>
                  </a:lnTo>
                  <a:lnTo>
                    <a:pt x="7407" y="2377"/>
                  </a:lnTo>
                  <a:lnTo>
                    <a:pt x="7020" y="1880"/>
                  </a:lnTo>
                  <a:lnTo>
                    <a:pt x="6633" y="1383"/>
                  </a:lnTo>
                  <a:lnTo>
                    <a:pt x="6246" y="996"/>
                  </a:lnTo>
                  <a:lnTo>
                    <a:pt x="5804" y="664"/>
                  </a:lnTo>
                  <a:lnTo>
                    <a:pt x="5362" y="388"/>
                  </a:lnTo>
                  <a:lnTo>
                    <a:pt x="4864" y="167"/>
                  </a:lnTo>
                  <a:lnTo>
                    <a:pt x="4422" y="56"/>
                  </a:lnTo>
                  <a:lnTo>
                    <a:pt x="3925"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722;p41">
              <a:extLst>
                <a:ext uri="{FF2B5EF4-FFF2-40B4-BE49-F238E27FC236}">
                  <a16:creationId xmlns:a16="http://schemas.microsoft.com/office/drawing/2014/main" id="{FF6D17C6-D9C5-B1DD-717A-3B1E8BB3BCBE}"/>
                </a:ext>
              </a:extLst>
            </p:cNvPr>
            <p:cNvSpPr/>
            <p:nvPr/>
          </p:nvSpPr>
          <p:spPr>
            <a:xfrm>
              <a:off x="2603700" y="3076475"/>
              <a:ext cx="187950" cy="116100"/>
            </a:xfrm>
            <a:custGeom>
              <a:avLst/>
              <a:gdLst/>
              <a:ahLst/>
              <a:cxnLst/>
              <a:rect l="l" t="t" r="r" b="b"/>
              <a:pathLst>
                <a:path w="7518" h="4644" extrusionOk="0">
                  <a:moveTo>
                    <a:pt x="2985" y="1"/>
                  </a:moveTo>
                  <a:lnTo>
                    <a:pt x="2267" y="167"/>
                  </a:lnTo>
                  <a:lnTo>
                    <a:pt x="1659" y="388"/>
                  </a:lnTo>
                  <a:lnTo>
                    <a:pt x="1106" y="664"/>
                  </a:lnTo>
                  <a:lnTo>
                    <a:pt x="609" y="996"/>
                  </a:lnTo>
                  <a:lnTo>
                    <a:pt x="277" y="1383"/>
                  </a:lnTo>
                  <a:lnTo>
                    <a:pt x="166" y="1604"/>
                  </a:lnTo>
                  <a:lnTo>
                    <a:pt x="56" y="1825"/>
                  </a:lnTo>
                  <a:lnTo>
                    <a:pt x="1" y="2101"/>
                  </a:lnTo>
                  <a:lnTo>
                    <a:pt x="1" y="2322"/>
                  </a:lnTo>
                  <a:lnTo>
                    <a:pt x="1" y="2543"/>
                  </a:lnTo>
                  <a:lnTo>
                    <a:pt x="56" y="2820"/>
                  </a:lnTo>
                  <a:lnTo>
                    <a:pt x="166" y="3041"/>
                  </a:lnTo>
                  <a:lnTo>
                    <a:pt x="277" y="3262"/>
                  </a:lnTo>
                  <a:lnTo>
                    <a:pt x="609" y="3649"/>
                  </a:lnTo>
                  <a:lnTo>
                    <a:pt x="1106" y="3980"/>
                  </a:lnTo>
                  <a:lnTo>
                    <a:pt x="1659" y="4257"/>
                  </a:lnTo>
                  <a:lnTo>
                    <a:pt x="2267" y="4478"/>
                  </a:lnTo>
                  <a:lnTo>
                    <a:pt x="2985" y="4644"/>
                  </a:lnTo>
                  <a:lnTo>
                    <a:pt x="4478" y="4644"/>
                  </a:lnTo>
                  <a:lnTo>
                    <a:pt x="5196" y="4478"/>
                  </a:lnTo>
                  <a:lnTo>
                    <a:pt x="5859" y="4257"/>
                  </a:lnTo>
                  <a:lnTo>
                    <a:pt x="6412" y="3980"/>
                  </a:lnTo>
                  <a:lnTo>
                    <a:pt x="6854" y="3649"/>
                  </a:lnTo>
                  <a:lnTo>
                    <a:pt x="7241" y="3262"/>
                  </a:lnTo>
                  <a:lnTo>
                    <a:pt x="7352" y="3041"/>
                  </a:lnTo>
                  <a:lnTo>
                    <a:pt x="7407" y="2820"/>
                  </a:lnTo>
                  <a:lnTo>
                    <a:pt x="7517" y="2543"/>
                  </a:lnTo>
                  <a:lnTo>
                    <a:pt x="7517" y="2322"/>
                  </a:lnTo>
                  <a:lnTo>
                    <a:pt x="7517" y="2101"/>
                  </a:lnTo>
                  <a:lnTo>
                    <a:pt x="7407" y="1825"/>
                  </a:lnTo>
                  <a:lnTo>
                    <a:pt x="7352" y="1604"/>
                  </a:lnTo>
                  <a:lnTo>
                    <a:pt x="7241" y="1383"/>
                  </a:lnTo>
                  <a:lnTo>
                    <a:pt x="6854" y="996"/>
                  </a:lnTo>
                  <a:lnTo>
                    <a:pt x="6412" y="664"/>
                  </a:lnTo>
                  <a:lnTo>
                    <a:pt x="5859" y="388"/>
                  </a:lnTo>
                  <a:lnTo>
                    <a:pt x="5196" y="167"/>
                  </a:lnTo>
                  <a:lnTo>
                    <a:pt x="4478" y="1"/>
                  </a:lnTo>
                  <a:close/>
                </a:path>
              </a:pathLst>
            </a:custGeom>
            <a:solidFill>
              <a:srgbClr val="F874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723;p41">
              <a:extLst>
                <a:ext uri="{FF2B5EF4-FFF2-40B4-BE49-F238E27FC236}">
                  <a16:creationId xmlns:a16="http://schemas.microsoft.com/office/drawing/2014/main" id="{28B20CA0-F6F4-6C0E-4590-1D534E29D47D}"/>
                </a:ext>
              </a:extLst>
            </p:cNvPr>
            <p:cNvSpPr/>
            <p:nvPr/>
          </p:nvSpPr>
          <p:spPr>
            <a:xfrm>
              <a:off x="2223725" y="2938300"/>
              <a:ext cx="380000" cy="196250"/>
            </a:xfrm>
            <a:custGeom>
              <a:avLst/>
              <a:gdLst/>
              <a:ahLst/>
              <a:cxnLst/>
              <a:rect l="l" t="t" r="r" b="b"/>
              <a:pathLst>
                <a:path w="15200" h="7850" fill="none" extrusionOk="0">
                  <a:moveTo>
                    <a:pt x="0" y="1"/>
                  </a:moveTo>
                  <a:lnTo>
                    <a:pt x="0" y="1"/>
                  </a:lnTo>
                  <a:lnTo>
                    <a:pt x="276" y="332"/>
                  </a:lnTo>
                  <a:lnTo>
                    <a:pt x="1050" y="1106"/>
                  </a:lnTo>
                  <a:lnTo>
                    <a:pt x="1603" y="1659"/>
                  </a:lnTo>
                  <a:lnTo>
                    <a:pt x="2266" y="2267"/>
                  </a:lnTo>
                  <a:lnTo>
                    <a:pt x="3095" y="2985"/>
                  </a:lnTo>
                  <a:lnTo>
                    <a:pt x="3980" y="3649"/>
                  </a:lnTo>
                  <a:lnTo>
                    <a:pt x="5030" y="4367"/>
                  </a:lnTo>
                  <a:lnTo>
                    <a:pt x="6135" y="5030"/>
                  </a:lnTo>
                  <a:lnTo>
                    <a:pt x="7406" y="5694"/>
                  </a:lnTo>
                  <a:lnTo>
                    <a:pt x="8733" y="6302"/>
                  </a:lnTo>
                  <a:lnTo>
                    <a:pt x="10225" y="6854"/>
                  </a:lnTo>
                  <a:lnTo>
                    <a:pt x="11773" y="7297"/>
                  </a:lnTo>
                  <a:lnTo>
                    <a:pt x="12602" y="7462"/>
                  </a:lnTo>
                  <a:lnTo>
                    <a:pt x="13431" y="7628"/>
                  </a:lnTo>
                  <a:lnTo>
                    <a:pt x="14260" y="7739"/>
                  </a:lnTo>
                  <a:lnTo>
                    <a:pt x="15200" y="7849"/>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724;p41">
              <a:extLst>
                <a:ext uri="{FF2B5EF4-FFF2-40B4-BE49-F238E27FC236}">
                  <a16:creationId xmlns:a16="http://schemas.microsoft.com/office/drawing/2014/main" id="{6E92914D-A371-B542-6040-8A58C605269A}"/>
                </a:ext>
              </a:extLst>
            </p:cNvPr>
            <p:cNvSpPr/>
            <p:nvPr/>
          </p:nvSpPr>
          <p:spPr>
            <a:xfrm>
              <a:off x="1545275" y="4099000"/>
              <a:ext cx="1254675" cy="1014225"/>
            </a:xfrm>
            <a:custGeom>
              <a:avLst/>
              <a:gdLst/>
              <a:ahLst/>
              <a:cxnLst/>
              <a:rect l="l" t="t" r="r" b="b"/>
              <a:pathLst>
                <a:path w="50187" h="40569" extrusionOk="0">
                  <a:moveTo>
                    <a:pt x="19842" y="0"/>
                  </a:moveTo>
                  <a:lnTo>
                    <a:pt x="0" y="3924"/>
                  </a:lnTo>
                  <a:lnTo>
                    <a:pt x="221" y="5361"/>
                  </a:lnTo>
                  <a:lnTo>
                    <a:pt x="885" y="9341"/>
                  </a:lnTo>
                  <a:lnTo>
                    <a:pt x="1935" y="14923"/>
                  </a:lnTo>
                  <a:lnTo>
                    <a:pt x="2543" y="18074"/>
                  </a:lnTo>
                  <a:lnTo>
                    <a:pt x="3261" y="21335"/>
                  </a:lnTo>
                  <a:lnTo>
                    <a:pt x="3980" y="24485"/>
                  </a:lnTo>
                  <a:lnTo>
                    <a:pt x="4809" y="27580"/>
                  </a:lnTo>
                  <a:lnTo>
                    <a:pt x="5638" y="30510"/>
                  </a:lnTo>
                  <a:lnTo>
                    <a:pt x="6522" y="33218"/>
                  </a:lnTo>
                  <a:lnTo>
                    <a:pt x="7020" y="34489"/>
                  </a:lnTo>
                  <a:lnTo>
                    <a:pt x="7462" y="35595"/>
                  </a:lnTo>
                  <a:lnTo>
                    <a:pt x="7959" y="36645"/>
                  </a:lnTo>
                  <a:lnTo>
                    <a:pt x="8457" y="37584"/>
                  </a:lnTo>
                  <a:lnTo>
                    <a:pt x="8899" y="38413"/>
                  </a:lnTo>
                  <a:lnTo>
                    <a:pt x="9396" y="39077"/>
                  </a:lnTo>
                  <a:lnTo>
                    <a:pt x="9949" y="39574"/>
                  </a:lnTo>
                  <a:lnTo>
                    <a:pt x="10170" y="39795"/>
                  </a:lnTo>
                  <a:lnTo>
                    <a:pt x="10446" y="39961"/>
                  </a:lnTo>
                  <a:lnTo>
                    <a:pt x="10723" y="40127"/>
                  </a:lnTo>
                  <a:lnTo>
                    <a:pt x="11054" y="40237"/>
                  </a:lnTo>
                  <a:lnTo>
                    <a:pt x="11773" y="40403"/>
                  </a:lnTo>
                  <a:lnTo>
                    <a:pt x="12712" y="40514"/>
                  </a:lnTo>
                  <a:lnTo>
                    <a:pt x="13707" y="40569"/>
                  </a:lnTo>
                  <a:lnTo>
                    <a:pt x="14868" y="40569"/>
                  </a:lnTo>
                  <a:lnTo>
                    <a:pt x="16139" y="40514"/>
                  </a:lnTo>
                  <a:lnTo>
                    <a:pt x="17521" y="40403"/>
                  </a:lnTo>
                  <a:lnTo>
                    <a:pt x="18958" y="40237"/>
                  </a:lnTo>
                  <a:lnTo>
                    <a:pt x="22053" y="39795"/>
                  </a:lnTo>
                  <a:lnTo>
                    <a:pt x="25369" y="39187"/>
                  </a:lnTo>
                  <a:lnTo>
                    <a:pt x="28796" y="38469"/>
                  </a:lnTo>
                  <a:lnTo>
                    <a:pt x="32223" y="37695"/>
                  </a:lnTo>
                  <a:lnTo>
                    <a:pt x="35595" y="36866"/>
                  </a:lnTo>
                  <a:lnTo>
                    <a:pt x="38856" y="36092"/>
                  </a:lnTo>
                  <a:lnTo>
                    <a:pt x="44493" y="34544"/>
                  </a:lnTo>
                  <a:lnTo>
                    <a:pt x="48362" y="33439"/>
                  </a:lnTo>
                  <a:lnTo>
                    <a:pt x="49854" y="33052"/>
                  </a:lnTo>
                  <a:lnTo>
                    <a:pt x="50186" y="23656"/>
                  </a:lnTo>
                  <a:lnTo>
                    <a:pt x="50186" y="23656"/>
                  </a:lnTo>
                  <a:lnTo>
                    <a:pt x="45985" y="23877"/>
                  </a:lnTo>
                  <a:lnTo>
                    <a:pt x="41619" y="24043"/>
                  </a:lnTo>
                  <a:lnTo>
                    <a:pt x="36534" y="24209"/>
                  </a:lnTo>
                  <a:lnTo>
                    <a:pt x="31394" y="24319"/>
                  </a:lnTo>
                  <a:lnTo>
                    <a:pt x="26751" y="24375"/>
                  </a:lnTo>
                  <a:lnTo>
                    <a:pt x="24872" y="24319"/>
                  </a:lnTo>
                  <a:lnTo>
                    <a:pt x="23269" y="24209"/>
                  </a:lnTo>
                  <a:lnTo>
                    <a:pt x="22164" y="24098"/>
                  </a:lnTo>
                  <a:lnTo>
                    <a:pt x="21777" y="23988"/>
                  </a:lnTo>
                  <a:lnTo>
                    <a:pt x="21556" y="23932"/>
                  </a:lnTo>
                  <a:lnTo>
                    <a:pt x="21390" y="23711"/>
                  </a:lnTo>
                  <a:lnTo>
                    <a:pt x="21224" y="23380"/>
                  </a:lnTo>
                  <a:lnTo>
                    <a:pt x="21114" y="22938"/>
                  </a:lnTo>
                  <a:lnTo>
                    <a:pt x="20948" y="22385"/>
                  </a:lnTo>
                  <a:lnTo>
                    <a:pt x="20727" y="20893"/>
                  </a:lnTo>
                  <a:lnTo>
                    <a:pt x="20506" y="19124"/>
                  </a:lnTo>
                  <a:lnTo>
                    <a:pt x="20285" y="16250"/>
                  </a:lnTo>
                  <a:lnTo>
                    <a:pt x="20119" y="13155"/>
                  </a:lnTo>
                  <a:lnTo>
                    <a:pt x="20008" y="10004"/>
                  </a:lnTo>
                  <a:lnTo>
                    <a:pt x="19898" y="6964"/>
                  </a:lnTo>
                  <a:lnTo>
                    <a:pt x="19842" y="2045"/>
                  </a:lnTo>
                  <a:lnTo>
                    <a:pt x="19842"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725;p41">
              <a:extLst>
                <a:ext uri="{FF2B5EF4-FFF2-40B4-BE49-F238E27FC236}">
                  <a16:creationId xmlns:a16="http://schemas.microsoft.com/office/drawing/2014/main" id="{2923820B-D4A6-4D43-9DFA-98CF10389CCD}"/>
                </a:ext>
              </a:extLst>
            </p:cNvPr>
            <p:cNvSpPr/>
            <p:nvPr/>
          </p:nvSpPr>
          <p:spPr>
            <a:xfrm>
              <a:off x="1545275" y="4099000"/>
              <a:ext cx="512650" cy="537525"/>
            </a:xfrm>
            <a:custGeom>
              <a:avLst/>
              <a:gdLst/>
              <a:ahLst/>
              <a:cxnLst/>
              <a:rect l="l" t="t" r="r" b="b"/>
              <a:pathLst>
                <a:path w="20506" h="21501" extrusionOk="0">
                  <a:moveTo>
                    <a:pt x="19842" y="0"/>
                  </a:moveTo>
                  <a:lnTo>
                    <a:pt x="0" y="3924"/>
                  </a:lnTo>
                  <a:lnTo>
                    <a:pt x="221" y="5361"/>
                  </a:lnTo>
                  <a:lnTo>
                    <a:pt x="885" y="9286"/>
                  </a:lnTo>
                  <a:lnTo>
                    <a:pt x="1935" y="14923"/>
                  </a:lnTo>
                  <a:lnTo>
                    <a:pt x="2543" y="18074"/>
                  </a:lnTo>
                  <a:lnTo>
                    <a:pt x="3261" y="21335"/>
                  </a:lnTo>
                  <a:lnTo>
                    <a:pt x="4532" y="21445"/>
                  </a:lnTo>
                  <a:lnTo>
                    <a:pt x="5804" y="21500"/>
                  </a:lnTo>
                  <a:lnTo>
                    <a:pt x="7020" y="21500"/>
                  </a:lnTo>
                  <a:lnTo>
                    <a:pt x="8291" y="21445"/>
                  </a:lnTo>
                  <a:lnTo>
                    <a:pt x="9507" y="21390"/>
                  </a:lnTo>
                  <a:lnTo>
                    <a:pt x="10723" y="21279"/>
                  </a:lnTo>
                  <a:lnTo>
                    <a:pt x="13044" y="20948"/>
                  </a:lnTo>
                  <a:lnTo>
                    <a:pt x="15255" y="20506"/>
                  </a:lnTo>
                  <a:lnTo>
                    <a:pt x="17245" y="20063"/>
                  </a:lnTo>
                  <a:lnTo>
                    <a:pt x="19013" y="19566"/>
                  </a:lnTo>
                  <a:lnTo>
                    <a:pt x="20506" y="19069"/>
                  </a:lnTo>
                  <a:lnTo>
                    <a:pt x="20285" y="16250"/>
                  </a:lnTo>
                  <a:lnTo>
                    <a:pt x="20119" y="13155"/>
                  </a:lnTo>
                  <a:lnTo>
                    <a:pt x="20008" y="10004"/>
                  </a:lnTo>
                  <a:lnTo>
                    <a:pt x="19898" y="6909"/>
                  </a:lnTo>
                  <a:lnTo>
                    <a:pt x="19842" y="1990"/>
                  </a:lnTo>
                  <a:lnTo>
                    <a:pt x="19842"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726;p41">
              <a:extLst>
                <a:ext uri="{FF2B5EF4-FFF2-40B4-BE49-F238E27FC236}">
                  <a16:creationId xmlns:a16="http://schemas.microsoft.com/office/drawing/2014/main" id="{8AEFBCEB-3016-480B-95E2-9EDCB568812D}"/>
                </a:ext>
              </a:extLst>
            </p:cNvPr>
            <p:cNvSpPr/>
            <p:nvPr/>
          </p:nvSpPr>
          <p:spPr>
            <a:xfrm>
              <a:off x="2733600" y="4578475"/>
              <a:ext cx="755850" cy="475350"/>
            </a:xfrm>
            <a:custGeom>
              <a:avLst/>
              <a:gdLst/>
              <a:ahLst/>
              <a:cxnLst/>
              <a:rect l="l" t="t" r="r" b="b"/>
              <a:pathLst>
                <a:path w="30234" h="19014" extrusionOk="0">
                  <a:moveTo>
                    <a:pt x="19290" y="0"/>
                  </a:moveTo>
                  <a:lnTo>
                    <a:pt x="18792" y="55"/>
                  </a:lnTo>
                  <a:lnTo>
                    <a:pt x="15365" y="995"/>
                  </a:lnTo>
                  <a:lnTo>
                    <a:pt x="10833" y="2266"/>
                  </a:lnTo>
                  <a:lnTo>
                    <a:pt x="6025" y="3537"/>
                  </a:lnTo>
                  <a:lnTo>
                    <a:pt x="3758" y="4145"/>
                  </a:lnTo>
                  <a:lnTo>
                    <a:pt x="1713" y="4588"/>
                  </a:lnTo>
                  <a:lnTo>
                    <a:pt x="1161" y="6577"/>
                  </a:lnTo>
                  <a:lnTo>
                    <a:pt x="663" y="8899"/>
                  </a:lnTo>
                  <a:lnTo>
                    <a:pt x="387" y="10115"/>
                  </a:lnTo>
                  <a:lnTo>
                    <a:pt x="221" y="11331"/>
                  </a:lnTo>
                  <a:lnTo>
                    <a:pt x="55" y="12436"/>
                  </a:lnTo>
                  <a:lnTo>
                    <a:pt x="0" y="13541"/>
                  </a:lnTo>
                  <a:lnTo>
                    <a:pt x="276" y="13818"/>
                  </a:lnTo>
                  <a:lnTo>
                    <a:pt x="608" y="14094"/>
                  </a:lnTo>
                  <a:lnTo>
                    <a:pt x="940" y="14371"/>
                  </a:lnTo>
                  <a:lnTo>
                    <a:pt x="1327" y="14592"/>
                  </a:lnTo>
                  <a:lnTo>
                    <a:pt x="2100" y="14978"/>
                  </a:lnTo>
                  <a:lnTo>
                    <a:pt x="2929" y="15255"/>
                  </a:lnTo>
                  <a:lnTo>
                    <a:pt x="3814" y="15476"/>
                  </a:lnTo>
                  <a:lnTo>
                    <a:pt x="4753" y="15586"/>
                  </a:lnTo>
                  <a:lnTo>
                    <a:pt x="5693" y="15642"/>
                  </a:lnTo>
                  <a:lnTo>
                    <a:pt x="6633" y="15586"/>
                  </a:lnTo>
                  <a:lnTo>
                    <a:pt x="7683" y="15531"/>
                  </a:lnTo>
                  <a:lnTo>
                    <a:pt x="8678" y="15421"/>
                  </a:lnTo>
                  <a:lnTo>
                    <a:pt x="9672" y="15255"/>
                  </a:lnTo>
                  <a:lnTo>
                    <a:pt x="10612" y="15034"/>
                  </a:lnTo>
                  <a:lnTo>
                    <a:pt x="11552" y="14757"/>
                  </a:lnTo>
                  <a:lnTo>
                    <a:pt x="12436" y="14426"/>
                  </a:lnTo>
                  <a:lnTo>
                    <a:pt x="13265" y="14039"/>
                  </a:lnTo>
                  <a:lnTo>
                    <a:pt x="14094" y="13541"/>
                  </a:lnTo>
                  <a:lnTo>
                    <a:pt x="14094" y="14481"/>
                  </a:lnTo>
                  <a:lnTo>
                    <a:pt x="14094" y="15421"/>
                  </a:lnTo>
                  <a:lnTo>
                    <a:pt x="14205" y="16305"/>
                  </a:lnTo>
                  <a:lnTo>
                    <a:pt x="14315" y="17079"/>
                  </a:lnTo>
                  <a:lnTo>
                    <a:pt x="14426" y="17742"/>
                  </a:lnTo>
                  <a:lnTo>
                    <a:pt x="14647" y="18295"/>
                  </a:lnTo>
                  <a:lnTo>
                    <a:pt x="14868" y="18682"/>
                  </a:lnTo>
                  <a:lnTo>
                    <a:pt x="14978" y="18847"/>
                  </a:lnTo>
                  <a:lnTo>
                    <a:pt x="15089" y="18903"/>
                  </a:lnTo>
                  <a:lnTo>
                    <a:pt x="15310" y="19013"/>
                  </a:lnTo>
                  <a:lnTo>
                    <a:pt x="15697" y="19013"/>
                  </a:lnTo>
                  <a:lnTo>
                    <a:pt x="15918" y="18958"/>
                  </a:lnTo>
                  <a:lnTo>
                    <a:pt x="16250" y="18792"/>
                  </a:lnTo>
                  <a:lnTo>
                    <a:pt x="16581" y="18516"/>
                  </a:lnTo>
                  <a:lnTo>
                    <a:pt x="16858" y="18184"/>
                  </a:lnTo>
                  <a:lnTo>
                    <a:pt x="17134" y="17742"/>
                  </a:lnTo>
                  <a:lnTo>
                    <a:pt x="17300" y="17300"/>
                  </a:lnTo>
                  <a:lnTo>
                    <a:pt x="17466" y="16858"/>
                  </a:lnTo>
                  <a:lnTo>
                    <a:pt x="17631" y="17300"/>
                  </a:lnTo>
                  <a:lnTo>
                    <a:pt x="17853" y="17687"/>
                  </a:lnTo>
                  <a:lnTo>
                    <a:pt x="18074" y="17963"/>
                  </a:lnTo>
                  <a:lnTo>
                    <a:pt x="18239" y="18018"/>
                  </a:lnTo>
                  <a:lnTo>
                    <a:pt x="18405" y="18129"/>
                  </a:lnTo>
                  <a:lnTo>
                    <a:pt x="18847" y="18184"/>
                  </a:lnTo>
                  <a:lnTo>
                    <a:pt x="19234" y="18129"/>
                  </a:lnTo>
                  <a:lnTo>
                    <a:pt x="19621" y="17908"/>
                  </a:lnTo>
                  <a:lnTo>
                    <a:pt x="19953" y="17631"/>
                  </a:lnTo>
                  <a:lnTo>
                    <a:pt x="20174" y="17245"/>
                  </a:lnTo>
                  <a:lnTo>
                    <a:pt x="20395" y="16747"/>
                  </a:lnTo>
                  <a:lnTo>
                    <a:pt x="20561" y="16194"/>
                  </a:lnTo>
                  <a:lnTo>
                    <a:pt x="20671" y="15476"/>
                  </a:lnTo>
                  <a:lnTo>
                    <a:pt x="20727" y="13597"/>
                  </a:lnTo>
                  <a:lnTo>
                    <a:pt x="20782" y="11773"/>
                  </a:lnTo>
                  <a:lnTo>
                    <a:pt x="20837" y="9894"/>
                  </a:lnTo>
                  <a:lnTo>
                    <a:pt x="20837" y="8014"/>
                  </a:lnTo>
                  <a:lnTo>
                    <a:pt x="21003" y="9838"/>
                  </a:lnTo>
                  <a:lnTo>
                    <a:pt x="21279" y="11607"/>
                  </a:lnTo>
                  <a:lnTo>
                    <a:pt x="21611" y="13320"/>
                  </a:lnTo>
                  <a:lnTo>
                    <a:pt x="21943" y="15034"/>
                  </a:lnTo>
                  <a:lnTo>
                    <a:pt x="22053" y="15531"/>
                  </a:lnTo>
                  <a:lnTo>
                    <a:pt x="22219" y="16029"/>
                  </a:lnTo>
                  <a:lnTo>
                    <a:pt x="22329" y="16194"/>
                  </a:lnTo>
                  <a:lnTo>
                    <a:pt x="22495" y="16416"/>
                  </a:lnTo>
                  <a:lnTo>
                    <a:pt x="22661" y="16581"/>
                  </a:lnTo>
                  <a:lnTo>
                    <a:pt x="22882" y="16692"/>
                  </a:lnTo>
                  <a:lnTo>
                    <a:pt x="23103" y="16747"/>
                  </a:lnTo>
                  <a:lnTo>
                    <a:pt x="23324" y="16747"/>
                  </a:lnTo>
                  <a:lnTo>
                    <a:pt x="23545" y="16692"/>
                  </a:lnTo>
                  <a:lnTo>
                    <a:pt x="23767" y="16637"/>
                  </a:lnTo>
                  <a:lnTo>
                    <a:pt x="23932" y="16471"/>
                  </a:lnTo>
                  <a:lnTo>
                    <a:pt x="24153" y="16360"/>
                  </a:lnTo>
                  <a:lnTo>
                    <a:pt x="24319" y="16139"/>
                  </a:lnTo>
                  <a:lnTo>
                    <a:pt x="24430" y="15973"/>
                  </a:lnTo>
                  <a:lnTo>
                    <a:pt x="24651" y="15531"/>
                  </a:lnTo>
                  <a:lnTo>
                    <a:pt x="24761" y="15034"/>
                  </a:lnTo>
                  <a:lnTo>
                    <a:pt x="24817" y="14592"/>
                  </a:lnTo>
                  <a:lnTo>
                    <a:pt x="24817" y="14094"/>
                  </a:lnTo>
                  <a:lnTo>
                    <a:pt x="24872" y="11994"/>
                  </a:lnTo>
                  <a:lnTo>
                    <a:pt x="24872" y="10999"/>
                  </a:lnTo>
                  <a:lnTo>
                    <a:pt x="24817" y="10004"/>
                  </a:lnTo>
                  <a:lnTo>
                    <a:pt x="24706" y="9065"/>
                  </a:lnTo>
                  <a:lnTo>
                    <a:pt x="24485" y="8125"/>
                  </a:lnTo>
                  <a:lnTo>
                    <a:pt x="24264" y="7130"/>
                  </a:lnTo>
                  <a:lnTo>
                    <a:pt x="23877" y="6135"/>
                  </a:lnTo>
                  <a:lnTo>
                    <a:pt x="24485" y="6467"/>
                  </a:lnTo>
                  <a:lnTo>
                    <a:pt x="24982" y="6854"/>
                  </a:lnTo>
                  <a:lnTo>
                    <a:pt x="25480" y="7241"/>
                  </a:lnTo>
                  <a:lnTo>
                    <a:pt x="25867" y="7627"/>
                  </a:lnTo>
                  <a:lnTo>
                    <a:pt x="26254" y="8014"/>
                  </a:lnTo>
                  <a:lnTo>
                    <a:pt x="26530" y="8457"/>
                  </a:lnTo>
                  <a:lnTo>
                    <a:pt x="26751" y="8843"/>
                  </a:lnTo>
                  <a:lnTo>
                    <a:pt x="26917" y="9286"/>
                  </a:lnTo>
                  <a:lnTo>
                    <a:pt x="27027" y="9894"/>
                  </a:lnTo>
                  <a:lnTo>
                    <a:pt x="27138" y="10612"/>
                  </a:lnTo>
                  <a:lnTo>
                    <a:pt x="27304" y="12215"/>
                  </a:lnTo>
                  <a:lnTo>
                    <a:pt x="27470" y="12989"/>
                  </a:lnTo>
                  <a:lnTo>
                    <a:pt x="27691" y="13652"/>
                  </a:lnTo>
                  <a:lnTo>
                    <a:pt x="27801" y="13928"/>
                  </a:lnTo>
                  <a:lnTo>
                    <a:pt x="27967" y="14149"/>
                  </a:lnTo>
                  <a:lnTo>
                    <a:pt x="28188" y="14315"/>
                  </a:lnTo>
                  <a:lnTo>
                    <a:pt x="28409" y="14426"/>
                  </a:lnTo>
                  <a:lnTo>
                    <a:pt x="28630" y="14481"/>
                  </a:lnTo>
                  <a:lnTo>
                    <a:pt x="29072" y="14481"/>
                  </a:lnTo>
                  <a:lnTo>
                    <a:pt x="29238" y="14371"/>
                  </a:lnTo>
                  <a:lnTo>
                    <a:pt x="29404" y="14260"/>
                  </a:lnTo>
                  <a:lnTo>
                    <a:pt x="29570" y="14094"/>
                  </a:lnTo>
                  <a:lnTo>
                    <a:pt x="29791" y="13652"/>
                  </a:lnTo>
                  <a:lnTo>
                    <a:pt x="30012" y="13099"/>
                  </a:lnTo>
                  <a:lnTo>
                    <a:pt x="30123" y="12491"/>
                  </a:lnTo>
                  <a:lnTo>
                    <a:pt x="30233" y="11773"/>
                  </a:lnTo>
                  <a:lnTo>
                    <a:pt x="30233" y="11054"/>
                  </a:lnTo>
                  <a:lnTo>
                    <a:pt x="30233" y="10280"/>
                  </a:lnTo>
                  <a:lnTo>
                    <a:pt x="30233" y="9507"/>
                  </a:lnTo>
                  <a:lnTo>
                    <a:pt x="30067" y="8014"/>
                  </a:lnTo>
                  <a:lnTo>
                    <a:pt x="29846" y="6798"/>
                  </a:lnTo>
                  <a:lnTo>
                    <a:pt x="29680" y="6301"/>
                  </a:lnTo>
                  <a:lnTo>
                    <a:pt x="29570" y="5969"/>
                  </a:lnTo>
                  <a:lnTo>
                    <a:pt x="29183" y="5361"/>
                  </a:lnTo>
                  <a:lnTo>
                    <a:pt x="28686" y="4809"/>
                  </a:lnTo>
                  <a:lnTo>
                    <a:pt x="28133" y="4201"/>
                  </a:lnTo>
                  <a:lnTo>
                    <a:pt x="27525" y="3648"/>
                  </a:lnTo>
                  <a:lnTo>
                    <a:pt x="26806" y="3040"/>
                  </a:lnTo>
                  <a:lnTo>
                    <a:pt x="26033" y="2543"/>
                  </a:lnTo>
                  <a:lnTo>
                    <a:pt x="25259" y="2045"/>
                  </a:lnTo>
                  <a:lnTo>
                    <a:pt x="24485" y="1603"/>
                  </a:lnTo>
                  <a:lnTo>
                    <a:pt x="23656" y="1161"/>
                  </a:lnTo>
                  <a:lnTo>
                    <a:pt x="22827" y="829"/>
                  </a:lnTo>
                  <a:lnTo>
                    <a:pt x="22053" y="498"/>
                  </a:lnTo>
                  <a:lnTo>
                    <a:pt x="21279" y="276"/>
                  </a:lnTo>
                  <a:lnTo>
                    <a:pt x="20561" y="111"/>
                  </a:lnTo>
                  <a:lnTo>
                    <a:pt x="19898" y="0"/>
                  </a:ln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727;p41">
              <a:extLst>
                <a:ext uri="{FF2B5EF4-FFF2-40B4-BE49-F238E27FC236}">
                  <a16:creationId xmlns:a16="http://schemas.microsoft.com/office/drawing/2014/main" id="{032D03B8-E521-9F6F-0005-8980648B19C8}"/>
                </a:ext>
              </a:extLst>
            </p:cNvPr>
            <p:cNvSpPr/>
            <p:nvPr/>
          </p:nvSpPr>
          <p:spPr>
            <a:xfrm>
              <a:off x="3159175" y="4839625"/>
              <a:ext cx="13850" cy="150625"/>
            </a:xfrm>
            <a:custGeom>
              <a:avLst/>
              <a:gdLst/>
              <a:ahLst/>
              <a:cxnLst/>
              <a:rect l="l" t="t" r="r" b="b"/>
              <a:pathLst>
                <a:path w="554" h="6025" fill="none" extrusionOk="0">
                  <a:moveTo>
                    <a:pt x="498" y="6025"/>
                  </a:moveTo>
                  <a:lnTo>
                    <a:pt x="498" y="6025"/>
                  </a:lnTo>
                  <a:lnTo>
                    <a:pt x="553" y="4477"/>
                  </a:lnTo>
                  <a:lnTo>
                    <a:pt x="498" y="2985"/>
                  </a:lnTo>
                  <a:lnTo>
                    <a:pt x="277" y="1493"/>
                  </a:lnTo>
                  <a:lnTo>
                    <a:pt x="0" y="0"/>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728;p41">
              <a:extLst>
                <a:ext uri="{FF2B5EF4-FFF2-40B4-BE49-F238E27FC236}">
                  <a16:creationId xmlns:a16="http://schemas.microsoft.com/office/drawing/2014/main" id="{EF9B464F-19DE-C5CF-BD5B-1A0A4D11413D}"/>
                </a:ext>
              </a:extLst>
            </p:cNvPr>
            <p:cNvSpPr/>
            <p:nvPr/>
          </p:nvSpPr>
          <p:spPr>
            <a:xfrm>
              <a:off x="1470650" y="3300325"/>
              <a:ext cx="643925" cy="1217375"/>
            </a:xfrm>
            <a:custGeom>
              <a:avLst/>
              <a:gdLst/>
              <a:ahLst/>
              <a:cxnLst/>
              <a:rect l="l" t="t" r="r" b="b"/>
              <a:pathLst>
                <a:path w="25757" h="48695" extrusionOk="0">
                  <a:moveTo>
                    <a:pt x="13874" y="1"/>
                  </a:moveTo>
                  <a:lnTo>
                    <a:pt x="13542" y="167"/>
                  </a:lnTo>
                  <a:lnTo>
                    <a:pt x="12547" y="609"/>
                  </a:lnTo>
                  <a:lnTo>
                    <a:pt x="11165" y="1383"/>
                  </a:lnTo>
                  <a:lnTo>
                    <a:pt x="10391" y="1825"/>
                  </a:lnTo>
                  <a:lnTo>
                    <a:pt x="9507" y="2377"/>
                  </a:lnTo>
                  <a:lnTo>
                    <a:pt x="8623" y="2985"/>
                  </a:lnTo>
                  <a:lnTo>
                    <a:pt x="7683" y="3649"/>
                  </a:lnTo>
                  <a:lnTo>
                    <a:pt x="6744" y="4422"/>
                  </a:lnTo>
                  <a:lnTo>
                    <a:pt x="5859" y="5196"/>
                  </a:lnTo>
                  <a:lnTo>
                    <a:pt x="5030" y="6081"/>
                  </a:lnTo>
                  <a:lnTo>
                    <a:pt x="4256" y="7020"/>
                  </a:lnTo>
                  <a:lnTo>
                    <a:pt x="3593" y="8015"/>
                  </a:lnTo>
                  <a:lnTo>
                    <a:pt x="2985" y="9010"/>
                  </a:lnTo>
                  <a:lnTo>
                    <a:pt x="2543" y="10005"/>
                  </a:lnTo>
                  <a:lnTo>
                    <a:pt x="2156" y="11055"/>
                  </a:lnTo>
                  <a:lnTo>
                    <a:pt x="1824" y="12160"/>
                  </a:lnTo>
                  <a:lnTo>
                    <a:pt x="1493" y="13376"/>
                  </a:lnTo>
                  <a:lnTo>
                    <a:pt x="1217" y="14703"/>
                  </a:lnTo>
                  <a:lnTo>
                    <a:pt x="940" y="16029"/>
                  </a:lnTo>
                  <a:lnTo>
                    <a:pt x="774" y="17466"/>
                  </a:lnTo>
                  <a:lnTo>
                    <a:pt x="553" y="18903"/>
                  </a:lnTo>
                  <a:lnTo>
                    <a:pt x="277" y="21943"/>
                  </a:lnTo>
                  <a:lnTo>
                    <a:pt x="111" y="25038"/>
                  </a:lnTo>
                  <a:lnTo>
                    <a:pt x="1" y="28189"/>
                  </a:lnTo>
                  <a:lnTo>
                    <a:pt x="1" y="31229"/>
                  </a:lnTo>
                  <a:lnTo>
                    <a:pt x="1" y="34213"/>
                  </a:lnTo>
                  <a:lnTo>
                    <a:pt x="56" y="37032"/>
                  </a:lnTo>
                  <a:lnTo>
                    <a:pt x="277" y="41785"/>
                  </a:lnTo>
                  <a:lnTo>
                    <a:pt x="498" y="45046"/>
                  </a:lnTo>
                  <a:lnTo>
                    <a:pt x="609" y="46262"/>
                  </a:lnTo>
                  <a:lnTo>
                    <a:pt x="1880" y="46760"/>
                  </a:lnTo>
                  <a:lnTo>
                    <a:pt x="3317" y="47147"/>
                  </a:lnTo>
                  <a:lnTo>
                    <a:pt x="4864" y="47534"/>
                  </a:lnTo>
                  <a:lnTo>
                    <a:pt x="6523" y="47810"/>
                  </a:lnTo>
                  <a:lnTo>
                    <a:pt x="8181" y="48086"/>
                  </a:lnTo>
                  <a:lnTo>
                    <a:pt x="9949" y="48307"/>
                  </a:lnTo>
                  <a:lnTo>
                    <a:pt x="11718" y="48418"/>
                  </a:lnTo>
                  <a:lnTo>
                    <a:pt x="13542" y="48584"/>
                  </a:lnTo>
                  <a:lnTo>
                    <a:pt x="15311" y="48639"/>
                  </a:lnTo>
                  <a:lnTo>
                    <a:pt x="17079" y="48694"/>
                  </a:lnTo>
                  <a:lnTo>
                    <a:pt x="18737" y="48694"/>
                  </a:lnTo>
                  <a:lnTo>
                    <a:pt x="20395" y="48639"/>
                  </a:lnTo>
                  <a:lnTo>
                    <a:pt x="21943" y="48584"/>
                  </a:lnTo>
                  <a:lnTo>
                    <a:pt x="23325" y="48473"/>
                  </a:lnTo>
                  <a:lnTo>
                    <a:pt x="24596" y="48363"/>
                  </a:lnTo>
                  <a:lnTo>
                    <a:pt x="25757" y="48252"/>
                  </a:lnTo>
                  <a:lnTo>
                    <a:pt x="25370" y="43775"/>
                  </a:lnTo>
                  <a:lnTo>
                    <a:pt x="24872" y="39022"/>
                  </a:lnTo>
                  <a:lnTo>
                    <a:pt x="24264" y="33329"/>
                  </a:lnTo>
                  <a:lnTo>
                    <a:pt x="23491" y="27249"/>
                  </a:lnTo>
                  <a:lnTo>
                    <a:pt x="23048" y="24265"/>
                  </a:lnTo>
                  <a:lnTo>
                    <a:pt x="22606" y="21391"/>
                  </a:lnTo>
                  <a:lnTo>
                    <a:pt x="22109" y="18682"/>
                  </a:lnTo>
                  <a:lnTo>
                    <a:pt x="21611" y="16195"/>
                  </a:lnTo>
                  <a:lnTo>
                    <a:pt x="21114" y="14095"/>
                  </a:lnTo>
                  <a:lnTo>
                    <a:pt x="20838" y="13155"/>
                  </a:lnTo>
                  <a:lnTo>
                    <a:pt x="20561" y="12326"/>
                  </a:lnTo>
                  <a:lnTo>
                    <a:pt x="20285" y="11552"/>
                  </a:lnTo>
                  <a:lnTo>
                    <a:pt x="19898" y="10668"/>
                  </a:lnTo>
                  <a:lnTo>
                    <a:pt x="18903" y="8734"/>
                  </a:lnTo>
                  <a:lnTo>
                    <a:pt x="17853" y="6633"/>
                  </a:lnTo>
                  <a:lnTo>
                    <a:pt x="16692" y="4643"/>
                  </a:lnTo>
                  <a:lnTo>
                    <a:pt x="14703" y="1383"/>
                  </a:lnTo>
                  <a:lnTo>
                    <a:pt x="1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729;p41">
              <a:extLst>
                <a:ext uri="{FF2B5EF4-FFF2-40B4-BE49-F238E27FC236}">
                  <a16:creationId xmlns:a16="http://schemas.microsoft.com/office/drawing/2014/main" id="{8D0E047F-C081-02D3-3C23-004F0F585152}"/>
                </a:ext>
              </a:extLst>
            </p:cNvPr>
            <p:cNvSpPr/>
            <p:nvPr/>
          </p:nvSpPr>
          <p:spPr>
            <a:xfrm>
              <a:off x="2010925" y="3651300"/>
              <a:ext cx="93975" cy="747550"/>
            </a:xfrm>
            <a:custGeom>
              <a:avLst/>
              <a:gdLst/>
              <a:ahLst/>
              <a:cxnLst/>
              <a:rect l="l" t="t" r="r" b="b"/>
              <a:pathLst>
                <a:path w="3759" h="29902" fill="none" extrusionOk="0">
                  <a:moveTo>
                    <a:pt x="0" y="1"/>
                  </a:moveTo>
                  <a:lnTo>
                    <a:pt x="0" y="1"/>
                  </a:lnTo>
                  <a:lnTo>
                    <a:pt x="774" y="3925"/>
                  </a:lnTo>
                  <a:lnTo>
                    <a:pt x="1437" y="7738"/>
                  </a:lnTo>
                  <a:lnTo>
                    <a:pt x="2045" y="11552"/>
                  </a:lnTo>
                  <a:lnTo>
                    <a:pt x="2543" y="15310"/>
                  </a:lnTo>
                  <a:lnTo>
                    <a:pt x="2985" y="19014"/>
                  </a:lnTo>
                  <a:lnTo>
                    <a:pt x="3317" y="22661"/>
                  </a:lnTo>
                  <a:lnTo>
                    <a:pt x="3538" y="26309"/>
                  </a:lnTo>
                  <a:lnTo>
                    <a:pt x="3759" y="29902"/>
                  </a:lnTo>
                </a:path>
              </a:pathLst>
            </a:custGeom>
            <a:noFill/>
            <a:ln w="110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730;p41">
              <a:extLst>
                <a:ext uri="{FF2B5EF4-FFF2-40B4-BE49-F238E27FC236}">
                  <a16:creationId xmlns:a16="http://schemas.microsoft.com/office/drawing/2014/main" id="{780CBDF3-F859-0196-70BF-E0E07F2D1710}"/>
                </a:ext>
              </a:extLst>
            </p:cNvPr>
            <p:cNvSpPr/>
            <p:nvPr/>
          </p:nvSpPr>
          <p:spPr>
            <a:xfrm>
              <a:off x="549000" y="5128400"/>
              <a:ext cx="5766150" cy="143725"/>
            </a:xfrm>
            <a:custGeom>
              <a:avLst/>
              <a:gdLst/>
              <a:ahLst/>
              <a:cxnLst/>
              <a:rect l="l" t="t" r="r" b="b"/>
              <a:pathLst>
                <a:path w="230646" h="5749" extrusionOk="0">
                  <a:moveTo>
                    <a:pt x="1" y="1"/>
                  </a:moveTo>
                  <a:lnTo>
                    <a:pt x="1" y="5749"/>
                  </a:lnTo>
                  <a:lnTo>
                    <a:pt x="230646" y="5749"/>
                  </a:lnTo>
                  <a:lnTo>
                    <a:pt x="230646"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1292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CE0504-E84D-6139-5471-5754D50967B3}"/>
              </a:ext>
            </a:extLst>
          </p:cNvPr>
          <p:cNvSpPr txBox="1"/>
          <p:nvPr/>
        </p:nvSpPr>
        <p:spPr>
          <a:xfrm>
            <a:off x="397565" y="477079"/>
            <a:ext cx="11221278" cy="541686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pPr algn="l"/>
            <a:r>
              <a:rPr lang="en-US" sz="2800" i="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Key Findings</a:t>
            </a:r>
          </a:p>
          <a:p>
            <a:pPr algn="l"/>
            <a:endParaRPr lang="en-US" b="1" i="0" dirty="0">
              <a:solidFill>
                <a:srgbClr val="111111"/>
              </a:solidFill>
              <a:effectLst/>
              <a:latin typeface="-apple-system"/>
            </a:endParaRPr>
          </a:p>
          <a:p>
            <a:pPr algn="l">
              <a:buFont typeface="Arial" panose="020B0604020202020204" pitchFamily="34" charset="0"/>
              <a:buChar char="•"/>
            </a:pPr>
            <a:r>
              <a:rPr lang="en-US" sz="2000" b="0" i="0" dirty="0">
                <a:solidFill>
                  <a:srgbClr val="111111"/>
                </a:solidFill>
                <a:effectLst/>
                <a:latin typeface="Arial" panose="020B0604020202020204" pitchFamily="34" charset="0"/>
                <a:cs typeface="Arial" panose="020B0604020202020204" pitchFamily="34" charset="0"/>
              </a:rPr>
              <a:t>  </a:t>
            </a:r>
            <a:r>
              <a:rPr lang="en-US" b="0" i="0" dirty="0">
                <a:solidFill>
                  <a:srgbClr val="111111"/>
                </a:solidFill>
                <a:effectLst/>
                <a:latin typeface="Arial" panose="020B0604020202020204" pitchFamily="34" charset="0"/>
                <a:cs typeface="Arial" panose="020B0604020202020204" pitchFamily="34" charset="0"/>
              </a:rPr>
              <a:t>The call center received 5,000 calls and had 8 agents available.</a:t>
            </a:r>
            <a:endParaRPr lang="en-US" dirty="0">
              <a:solidFill>
                <a:srgbClr val="111111"/>
              </a:solidFill>
              <a:latin typeface="Arial" panose="020B0604020202020204" pitchFamily="34" charset="0"/>
              <a:cs typeface="Arial" panose="020B0604020202020204" pitchFamily="34" charset="0"/>
            </a:endParaRPr>
          </a:p>
          <a:p>
            <a:pPr algn="l"/>
            <a:endParaRPr lang="en-US" b="0" i="0" dirty="0">
              <a:solidFill>
                <a:srgbClr val="111111"/>
              </a:solidFill>
              <a:effectLst/>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r>
              <a:rPr lang="en-US" b="0" i="0" dirty="0">
                <a:solidFill>
                  <a:srgbClr val="111111"/>
                </a:solidFill>
                <a:effectLst/>
                <a:latin typeface="Arial" panose="020B0604020202020204" pitchFamily="34" charset="0"/>
                <a:cs typeface="Arial" panose="020B0604020202020204" pitchFamily="34" charset="0"/>
              </a:rPr>
              <a:t>  The call center answered 89% of the calls, but only resolved 28% of them.</a:t>
            </a:r>
          </a:p>
          <a:p>
            <a:pPr algn="l"/>
            <a:endParaRPr lang="en-US" b="0" i="0" dirty="0">
              <a:solidFill>
                <a:srgbClr val="111111"/>
              </a:solidFill>
              <a:effectLst/>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r>
              <a:rPr lang="en-US" b="0" i="0" dirty="0">
                <a:solidFill>
                  <a:srgbClr val="111111"/>
                </a:solidFill>
                <a:effectLst/>
                <a:latin typeface="Arial" panose="020B0604020202020204" pitchFamily="34" charset="0"/>
                <a:cs typeface="Arial" panose="020B0604020202020204" pitchFamily="34" charset="0"/>
              </a:rPr>
              <a:t>  The average satisfaction rating was 3 out of 6, which is low and indicates dissatisfaction among the callers.</a:t>
            </a:r>
          </a:p>
          <a:p>
            <a:pPr algn="l"/>
            <a:endParaRPr lang="en-US" b="0" i="0" dirty="0">
              <a:solidFill>
                <a:srgbClr val="111111"/>
              </a:solidFill>
              <a:effectLst/>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r>
              <a:rPr lang="en-US" b="0" i="0" dirty="0">
                <a:solidFill>
                  <a:srgbClr val="111111"/>
                </a:solidFill>
                <a:effectLst/>
                <a:latin typeface="Arial" panose="020B0604020202020204" pitchFamily="34" charset="0"/>
                <a:cs typeface="Arial" panose="020B0604020202020204" pitchFamily="34" charset="0"/>
              </a:rPr>
              <a:t>  The average speed of answer was 55 seconds, which is above the industry standard of 28 seconds.</a:t>
            </a:r>
            <a:endParaRPr lang="en-US" dirty="0">
              <a:solidFill>
                <a:srgbClr val="111111"/>
              </a:solidFill>
              <a:latin typeface="Arial" panose="020B0604020202020204" pitchFamily="34" charset="0"/>
              <a:cs typeface="Arial" panose="020B0604020202020204" pitchFamily="34" charset="0"/>
            </a:endParaRPr>
          </a:p>
          <a:p>
            <a:pPr algn="l"/>
            <a:endParaRPr lang="en-US" b="0" i="0" dirty="0">
              <a:solidFill>
                <a:srgbClr val="111111"/>
              </a:solidFill>
              <a:effectLst/>
              <a:latin typeface="Arial" panose="020B0604020202020204" pitchFamily="34" charset="0"/>
              <a:cs typeface="Arial" panose="020B0604020202020204" pitchFamily="34" charset="0"/>
            </a:endParaRPr>
          </a:p>
          <a:p>
            <a:pPr algn="l">
              <a:lnSpc>
                <a:spcPct val="150000"/>
              </a:lnSpc>
              <a:buFont typeface="Arial" panose="020B0604020202020204" pitchFamily="34" charset="0"/>
              <a:buChar char="•"/>
            </a:pPr>
            <a:r>
              <a:rPr lang="en-US" b="0" i="0" dirty="0">
                <a:solidFill>
                  <a:srgbClr val="111111"/>
                </a:solidFill>
                <a:effectLst/>
                <a:latin typeface="Arial" panose="020B0604020202020204" pitchFamily="34" charset="0"/>
                <a:cs typeface="Arial" panose="020B0604020202020204" pitchFamily="34" charset="0"/>
              </a:rPr>
              <a:t>  The agents had varying performance in terms of call duration, resolution, and satisfaction rating. Jim had the longest call duration (666 seconds) and the lowest satisfaction rating (1). Joe had the highest resolution rate (100%) and the second-lowest satisfaction rating (2). Becky and Ben had the highest satisfaction ratings (4), but did not resolve any calls.</a:t>
            </a:r>
          </a:p>
          <a:p>
            <a:pPr algn="l"/>
            <a:endParaRPr lang="en-US" b="1" dirty="0">
              <a:solidFill>
                <a:srgbClr val="111111"/>
              </a:solidFill>
              <a:latin typeface="-apple-system"/>
            </a:endParaRPr>
          </a:p>
        </p:txBody>
      </p:sp>
    </p:spTree>
    <p:extLst>
      <p:ext uri="{BB962C8B-B14F-4D97-AF65-F5344CB8AC3E}">
        <p14:creationId xmlns:p14="http://schemas.microsoft.com/office/powerpoint/2010/main" val="94608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653BA3-0C20-31AA-26A6-EA50F2A092C8}"/>
              </a:ext>
            </a:extLst>
          </p:cNvPr>
          <p:cNvSpPr txBox="1"/>
          <p:nvPr/>
        </p:nvSpPr>
        <p:spPr>
          <a:xfrm>
            <a:off x="465484" y="330011"/>
            <a:ext cx="11262690" cy="5734903"/>
          </a:xfrm>
          <a:prstGeom prst="rect">
            <a:avLst/>
          </a:prstGeom>
          <a:noFill/>
        </p:spPr>
        <p:txBody>
          <a:bodyPr wrap="square">
            <a:spAutoFit/>
          </a:bodyPr>
          <a:lstStyle/>
          <a:p>
            <a:pPr algn="l"/>
            <a:r>
              <a:rPr lang="en-US" sz="2800" i="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cs typeface="Arial" panose="020B0604020202020204" pitchFamily="34" charset="0"/>
              </a:rPr>
              <a:t>Recommendations</a:t>
            </a:r>
            <a:endParaRPr lang="en-US" sz="28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cs typeface="Arial" panose="020B0604020202020204" pitchFamily="34" charset="0"/>
            </a:endParaRPr>
          </a:p>
          <a:p>
            <a:pPr algn="l"/>
            <a:endParaRPr lang="en-US" b="1" i="0" dirty="0">
              <a:solidFill>
                <a:srgbClr val="111111"/>
              </a:solidFill>
              <a:effectLst/>
              <a:latin typeface="Arial" panose="020B0604020202020204" pitchFamily="34" charset="0"/>
              <a:cs typeface="Arial" panose="020B0604020202020204" pitchFamily="34" charset="0"/>
            </a:endParaRPr>
          </a:p>
          <a:p>
            <a:pPr algn="just">
              <a:lnSpc>
                <a:spcPct val="150000"/>
              </a:lnSpc>
            </a:pPr>
            <a:r>
              <a:rPr lang="en-US" b="0" i="0" dirty="0">
                <a:solidFill>
                  <a:srgbClr val="111111"/>
                </a:solidFill>
                <a:effectLst/>
                <a:latin typeface="Arial" panose="020B0604020202020204" pitchFamily="34" charset="0"/>
                <a:cs typeface="Arial" panose="020B0604020202020204" pitchFamily="34" charset="0"/>
              </a:rPr>
              <a:t>Based on these findings, some possible recommendations for improving the call center’s performance are:</a:t>
            </a:r>
          </a:p>
          <a:p>
            <a:pPr algn="just">
              <a:lnSpc>
                <a:spcPct val="150000"/>
              </a:lnSpc>
            </a:pPr>
            <a:endParaRPr lang="en-US" b="0" i="0" dirty="0">
              <a:solidFill>
                <a:srgbClr val="111111"/>
              </a:solidFill>
              <a:effectLst/>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b="0" i="0" dirty="0">
                <a:solidFill>
                  <a:srgbClr val="111111"/>
                </a:solidFill>
                <a:effectLst/>
                <a:latin typeface="Arial" panose="020B0604020202020204" pitchFamily="34" charset="0"/>
                <a:cs typeface="Arial" panose="020B0604020202020204" pitchFamily="34" charset="0"/>
              </a:rPr>
              <a:t>   Increase the number of agents to handle the high volume of calls and reduce the waiting time for the callers.</a:t>
            </a:r>
          </a:p>
          <a:p>
            <a:pPr algn="just"/>
            <a:endParaRPr lang="en-US" b="0" i="0" dirty="0">
              <a:solidFill>
                <a:srgbClr val="111111"/>
              </a:solidFill>
              <a:effectLst/>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b="0" i="0" dirty="0">
                <a:solidFill>
                  <a:srgbClr val="111111"/>
                </a:solidFill>
                <a:effectLst/>
                <a:latin typeface="Arial" panose="020B0604020202020204" pitchFamily="34" charset="0"/>
                <a:cs typeface="Arial" panose="020B0604020202020204" pitchFamily="34" charset="0"/>
              </a:rPr>
              <a:t>   Provide more training and feedback to the agents on how to resolve the callers’ issues effectively and efficiently.</a:t>
            </a:r>
            <a:endParaRPr lang="en-US" dirty="0">
              <a:solidFill>
                <a:srgbClr val="111111"/>
              </a:solidFill>
              <a:latin typeface="Arial" panose="020B0604020202020204" pitchFamily="34" charset="0"/>
              <a:cs typeface="Arial" panose="020B0604020202020204" pitchFamily="34" charset="0"/>
            </a:endParaRPr>
          </a:p>
          <a:p>
            <a:pPr algn="just"/>
            <a:endParaRPr lang="en-US" b="0" i="0" dirty="0">
              <a:solidFill>
                <a:srgbClr val="111111"/>
              </a:solidFill>
              <a:effectLst/>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b="0" i="0" dirty="0">
                <a:solidFill>
                  <a:srgbClr val="111111"/>
                </a:solidFill>
                <a:effectLst/>
                <a:latin typeface="Arial" panose="020B0604020202020204" pitchFamily="34" charset="0"/>
                <a:cs typeface="Arial" panose="020B0604020202020204" pitchFamily="34" charset="0"/>
              </a:rPr>
              <a:t>   Monitor and reward the agents’ performance based on the resolution rate and the satisfaction rating, not just the call duration.</a:t>
            </a:r>
          </a:p>
          <a:p>
            <a:pPr algn="just"/>
            <a:endParaRPr lang="en-US" b="0" i="0" dirty="0">
              <a:solidFill>
                <a:srgbClr val="111111"/>
              </a:solidFill>
              <a:effectLst/>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b="0" i="0" dirty="0">
                <a:solidFill>
                  <a:srgbClr val="111111"/>
                </a:solidFill>
                <a:effectLst/>
                <a:latin typeface="Arial" panose="020B0604020202020204" pitchFamily="34" charset="0"/>
                <a:cs typeface="Arial" panose="020B0604020202020204" pitchFamily="34" charset="0"/>
              </a:rPr>
              <a:t>   Identify and address the common topics and issues that the callers have, and provide the agents with the relevant information and resources to handle them.</a:t>
            </a:r>
          </a:p>
        </p:txBody>
      </p:sp>
    </p:spTree>
    <p:extLst>
      <p:ext uri="{BB962C8B-B14F-4D97-AF65-F5344CB8AC3E}">
        <p14:creationId xmlns:p14="http://schemas.microsoft.com/office/powerpoint/2010/main" val="103206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A188D-F027-5134-5915-C49B41D3465E}"/>
              </a:ext>
            </a:extLst>
          </p:cNvPr>
          <p:cNvPicPr>
            <a:picLocks noChangeAspect="1"/>
          </p:cNvPicPr>
          <p:nvPr/>
        </p:nvPicPr>
        <p:blipFill rotWithShape="1">
          <a:blip r:embed="rId2"/>
          <a:srcRect l="305" t="422" r="707" b="-1"/>
          <a:stretch/>
        </p:blipFill>
        <p:spPr>
          <a:xfrm>
            <a:off x="0" y="0"/>
            <a:ext cx="12192000" cy="6858000"/>
          </a:xfrm>
          <a:prstGeom prst="rect">
            <a:avLst/>
          </a:prstGeom>
        </p:spPr>
      </p:pic>
    </p:spTree>
    <p:extLst>
      <p:ext uri="{BB962C8B-B14F-4D97-AF65-F5344CB8AC3E}">
        <p14:creationId xmlns:p14="http://schemas.microsoft.com/office/powerpoint/2010/main" val="57485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CA58EA-E27D-B02A-EFA8-EEB57C7BAE46}"/>
              </a:ext>
            </a:extLst>
          </p:cNvPr>
          <p:cNvSpPr txBox="1"/>
          <p:nvPr/>
        </p:nvSpPr>
        <p:spPr>
          <a:xfrm>
            <a:off x="833230" y="536714"/>
            <a:ext cx="10525539" cy="3207288"/>
          </a:xfrm>
          <a:prstGeom prst="rect">
            <a:avLst/>
          </a:prstGeom>
          <a:noFill/>
        </p:spPr>
        <p:txBody>
          <a:bodyPr wrap="square">
            <a:spAutoFit/>
          </a:bodyPr>
          <a:lstStyle/>
          <a:p>
            <a:pPr algn="l"/>
            <a:r>
              <a:rPr lang="en-US" sz="2800" i="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cs typeface="Arial" panose="020B0604020202020204" pitchFamily="34" charset="0"/>
              </a:rPr>
              <a:t>Conclusion</a:t>
            </a:r>
          </a:p>
          <a:p>
            <a:pPr algn="l"/>
            <a:endParaRPr lang="en-US"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cs typeface="Arial" panose="020B0604020202020204" pitchFamily="34" charset="0"/>
            </a:endParaRPr>
          </a:p>
          <a:p>
            <a:pPr algn="l"/>
            <a:endParaRPr lang="en-US" i="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cs typeface="Arial" panose="020B0604020202020204" pitchFamily="34" charset="0"/>
            </a:endParaRPr>
          </a:p>
          <a:p>
            <a:pPr algn="l">
              <a:lnSpc>
                <a:spcPct val="200000"/>
              </a:lnSpc>
            </a:pPr>
            <a:r>
              <a:rPr lang="en-US" b="0" i="0" dirty="0">
                <a:solidFill>
                  <a:srgbClr val="111111"/>
                </a:solidFill>
                <a:effectLst/>
                <a:latin typeface="Arial" panose="020B0604020202020204" pitchFamily="34" charset="0"/>
                <a:cs typeface="Arial" panose="020B0604020202020204" pitchFamily="34" charset="0"/>
              </a:rPr>
              <a:t>The </a:t>
            </a:r>
            <a:r>
              <a:rPr lang="en-US" b="0" i="0" dirty="0" err="1">
                <a:solidFill>
                  <a:srgbClr val="111111"/>
                </a:solidFill>
                <a:effectLst/>
                <a:latin typeface="Arial" panose="020B0604020202020204" pitchFamily="34" charset="0"/>
                <a:cs typeface="Arial" panose="020B0604020202020204" pitchFamily="34" charset="0"/>
              </a:rPr>
              <a:t>PhoneNow</a:t>
            </a:r>
            <a:r>
              <a:rPr lang="en-US" b="0" i="0" dirty="0">
                <a:solidFill>
                  <a:srgbClr val="111111"/>
                </a:solidFill>
                <a:effectLst/>
                <a:latin typeface="Arial" panose="020B0604020202020204" pitchFamily="34" charset="0"/>
                <a:cs typeface="Arial" panose="020B0604020202020204" pitchFamily="34" charset="0"/>
              </a:rPr>
              <a:t> Call Center Dashboard provides a comprehensive overview of the call center’s performance metrics. It indicates that there are some areas of improvement, such as the resolution rate, the satisfaction rating, and the speed of answer. By implementing the recommendations suggested in this report, the call center can enhance its efficiency and customer satisfaction.</a:t>
            </a:r>
          </a:p>
        </p:txBody>
      </p:sp>
    </p:spTree>
    <p:extLst>
      <p:ext uri="{BB962C8B-B14F-4D97-AF65-F5344CB8AC3E}">
        <p14:creationId xmlns:p14="http://schemas.microsoft.com/office/powerpoint/2010/main" val="4024918397"/>
      </p:ext>
    </p:extLst>
  </p:cSld>
  <p:clrMapOvr>
    <a:masterClrMapping/>
  </p:clrMapOvr>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108</TotalTime>
  <Words>403</Words>
  <Application>Microsoft Office PowerPoint</Application>
  <PresentationFormat>Widescreen</PresentationFormat>
  <Paragraphs>39</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Arial Black</vt:lpstr>
      <vt:lpstr>Calibri</vt:lpstr>
      <vt:lpstr>Calibri Light</vt:lpstr>
      <vt:lpstr>Retrospect</vt:lpstr>
      <vt:lpstr>PHONENOW CALL CENTRE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Ashika Subramani</dc:creator>
  <cp:lastModifiedBy>Ashika Subramani</cp:lastModifiedBy>
  <cp:revision>3</cp:revision>
  <dcterms:created xsi:type="dcterms:W3CDTF">2024-02-08T18:25:59Z</dcterms:created>
  <dcterms:modified xsi:type="dcterms:W3CDTF">2024-02-12T18:14:32Z</dcterms:modified>
</cp:coreProperties>
</file>